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620E7-3110-4139-86DB-23A1BAB46B89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8ECB6-7D79-4E0A-9C7D-8BCD3C692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2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 came as a Lamb to be sacrificed, and yet He lives and reigns forever as King.  He </a:t>
            </a:r>
            <a:r>
              <a:rPr lang="en-US"/>
              <a:t>calls upon His </a:t>
            </a:r>
            <a:r>
              <a:rPr lang="en-US" dirty="0"/>
              <a:t>sheep to give themselves sacrificially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8ECB6-7D79-4E0A-9C7D-8BCD3C6927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1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0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7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0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2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2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1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6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3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46410-34BD-4B41-A8FD-7279E253FA8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5160C-31D7-40C9-81ED-39B5274B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2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3E6FDE-9BCC-4C5E-867A-A79E588512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4000"/>
            <a:extLst/>
          </a:blip>
          <a:srcRect l="9327" r="13673" b="-1"/>
          <a:stretch/>
        </p:blipFill>
        <p:spPr>
          <a:xfrm>
            <a:off x="0" y="-1"/>
            <a:ext cx="9143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96CEAB-D98D-4026-B641-8232E87EA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054" y="408065"/>
            <a:ext cx="5995872" cy="167163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Berlin Sans FB Demi" panose="020E0802020502020306" pitchFamily="34" charset="0"/>
              </a:rPr>
              <a:t>“To Be Called    	a Lamb of God”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226C2-9EC7-4B41-AA9F-3483BEFF9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0" y="5034915"/>
            <a:ext cx="6858000" cy="141502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Pristina" panose="03060402040406080204" pitchFamily="66" charset="0"/>
              </a:rPr>
              <a:t>“For Your sake we are killed all day long; we are accounted as sheep for the slaughter.”</a:t>
            </a:r>
            <a:r>
              <a:rPr lang="en-US" sz="3200" dirty="0">
                <a:solidFill>
                  <a:srgbClr val="FFFFFF"/>
                </a:solidFill>
              </a:rPr>
              <a:t>           </a:t>
            </a:r>
            <a:r>
              <a:rPr lang="en-US" sz="2800" dirty="0">
                <a:solidFill>
                  <a:srgbClr val="FFFFFF"/>
                </a:solidFill>
                <a:latin typeface="Pristina" panose="03060402040406080204" pitchFamily="66" charset="0"/>
              </a:rPr>
              <a:t>(Romans 8:36)</a:t>
            </a:r>
            <a:endParaRPr lang="en-US" sz="3200" dirty="0">
              <a:solidFill>
                <a:srgbClr val="FFFFFF"/>
              </a:solidFill>
              <a:latin typeface="Pristina" panose="0306040204040608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87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EABF-D18E-497D-B082-96DBA259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23" y="242597"/>
            <a:ext cx="4161677" cy="247925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Berlin Sans FB Demi" panose="020E0802020502020306" pitchFamily="34" charset="0"/>
              </a:rPr>
              <a:t>Jesus came as a different kind of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D87BF-7EE7-40DE-8041-001E7BE2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4" y="2721853"/>
            <a:ext cx="5072808" cy="3893550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As a result, He was  rejected and crucified                    </a:t>
            </a:r>
            <a:r>
              <a:rPr lang="en-US" dirty="0"/>
              <a:t>(Mark 15:12-13; Luke 23:35-38)</a:t>
            </a:r>
          </a:p>
          <a:p>
            <a:r>
              <a:rPr lang="en-US" sz="3200" b="1" dirty="0"/>
              <a:t>Yet He reigns in His kingdom, the church</a:t>
            </a:r>
            <a:r>
              <a:rPr lang="en-US" sz="3200" dirty="0"/>
              <a:t> </a:t>
            </a:r>
            <a:r>
              <a:rPr lang="en-US" dirty="0"/>
              <a:t>(Colossians 1:18; Luke 17:20-21)</a:t>
            </a:r>
            <a:endParaRPr lang="en-US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45B8C-D724-4F73-AB77-3CCE4E822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1" y="20963"/>
            <a:ext cx="3493009" cy="6816065"/>
          </a:xfrm>
          <a:prstGeom prst="rect">
            <a:avLst/>
          </a:prstGeom>
          <a:solidFill>
            <a:schemeClr val="bg1">
              <a:lumMod val="95000"/>
              <a:lumOff val="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A49FB6-D6F6-43CB-BC24-BC6068472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411" y="679836"/>
            <a:ext cx="2997290" cy="210559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9905336-A7CD-4C75-9E77-C704674F4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10" y="3429000"/>
            <a:ext cx="1198092" cy="0"/>
          </a:xfrm>
          <a:prstGeom prst="line">
            <a:avLst/>
          </a:prstGeom>
          <a:ln w="5080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8CD184B-7441-418E-AC7B-7D0CF4E02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411" y="3776570"/>
            <a:ext cx="2997290" cy="26975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61665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EABF-D18E-497D-B082-96DBA259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94" y="139567"/>
            <a:ext cx="4521201" cy="247925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Berlin Sans FB Demi" panose="020E0802020502020306" pitchFamily="34" charset="0"/>
              </a:rPr>
              <a:t>The King Came as a Lamb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D87BF-7EE7-40DE-8041-001E7BE2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299" y="2281188"/>
            <a:ext cx="5168393" cy="4437246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He was identified as the Lamb of God </a:t>
            </a:r>
            <a:r>
              <a:rPr lang="en-US" dirty="0"/>
              <a:t>(John 1:29)</a:t>
            </a:r>
          </a:p>
          <a:p>
            <a:r>
              <a:rPr lang="en-US" sz="3200" b="1" dirty="0"/>
              <a:t>He was destined to be slain </a:t>
            </a:r>
            <a:r>
              <a:rPr lang="en-US" dirty="0"/>
              <a:t>(Revelation 13:8; Acts 8:32-35)</a:t>
            </a:r>
          </a:p>
          <a:p>
            <a:r>
              <a:rPr lang="en-US" sz="3200" b="1" dirty="0"/>
              <a:t>He redeemed us as a Lamb  </a:t>
            </a:r>
            <a:r>
              <a:rPr lang="en-US" dirty="0"/>
              <a:t>(1 Peter 1:18-19)</a:t>
            </a:r>
          </a:p>
          <a:p>
            <a:r>
              <a:rPr lang="en-US" sz="3200" b="1" dirty="0"/>
              <a:t>Yet the Lamb lives and reigns</a:t>
            </a:r>
            <a:r>
              <a:rPr lang="en-US" sz="3200" dirty="0"/>
              <a:t> </a:t>
            </a:r>
            <a:r>
              <a:rPr lang="en-US" dirty="0"/>
              <a:t>(Revelation 5:6, 12; 7:17)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445B8C-D724-4F73-AB77-3CCE4E822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1" y="20963"/>
            <a:ext cx="3493009" cy="6816065"/>
          </a:xfrm>
          <a:prstGeom prst="rect">
            <a:avLst/>
          </a:prstGeom>
          <a:solidFill>
            <a:schemeClr val="bg1">
              <a:lumMod val="95000"/>
              <a:lumOff val="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A49FB6-D6F6-43CB-BC24-BC6068472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411" y="679836"/>
            <a:ext cx="2997290" cy="210559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9905336-A7CD-4C75-9E77-C704674F4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10" y="3429000"/>
            <a:ext cx="1198092" cy="0"/>
          </a:xfrm>
          <a:prstGeom prst="line">
            <a:avLst/>
          </a:prstGeom>
          <a:ln w="5080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8CD184B-7441-418E-AC7B-7D0CF4E02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411" y="3776570"/>
            <a:ext cx="2997290" cy="26975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40564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tx1">
                <a:lumMod val="50000"/>
                <a:lumOff val="5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569C1A01-6FB5-43CE-ADCC-936728ACA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200" y="4388303"/>
            <a:ext cx="618067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6CEAB-D98D-4026-B641-8232E87EA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80" y="168918"/>
            <a:ext cx="8427820" cy="86072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Berlin Sans FB Demi" panose="020E0802020502020306" pitchFamily="34" charset="0"/>
              </a:rPr>
              <a:t>Becoming a Lamb of God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3E6FDE-9BCC-4C5E-867A-A79E588512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/>
          </a:blip>
          <a:srcRect t="7556" b="4066"/>
          <a:stretch/>
        </p:blipFill>
        <p:spPr>
          <a:xfrm>
            <a:off x="101600" y="4392269"/>
            <a:ext cx="4343400" cy="221679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F1226C2-9EC7-4B41-AA9F-3483BEFF9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79" y="957780"/>
            <a:ext cx="8473641" cy="5053661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For the Lord’s sake, we are slain as sheep </a:t>
            </a:r>
            <a:r>
              <a:rPr lang="en-US" dirty="0">
                <a:solidFill>
                  <a:srgbClr val="000000"/>
                </a:solidFill>
              </a:rPr>
              <a:t>(Romans 8:36)</a:t>
            </a:r>
          </a:p>
          <a:p>
            <a:r>
              <a:rPr lang="en-US" sz="3200" b="1" dirty="0">
                <a:solidFill>
                  <a:srgbClr val="000000"/>
                </a:solidFill>
              </a:rPr>
              <a:t>This is the consequence of believing, obeying, and sharing God’s word </a:t>
            </a:r>
            <a:r>
              <a:rPr lang="en-US" dirty="0">
                <a:solidFill>
                  <a:srgbClr val="000000"/>
                </a:solidFill>
              </a:rPr>
              <a:t>(Revelation 6:4, 9)</a:t>
            </a:r>
          </a:p>
          <a:p>
            <a:r>
              <a:rPr lang="en-US" sz="3200" b="1" dirty="0">
                <a:solidFill>
                  <a:srgbClr val="000000"/>
                </a:solidFill>
              </a:rPr>
              <a:t>The Lamb invites us to follow Him in giving our lives as a sacrifice </a:t>
            </a:r>
            <a:r>
              <a:rPr lang="en-US" dirty="0">
                <a:solidFill>
                  <a:srgbClr val="000000"/>
                </a:solidFill>
              </a:rPr>
              <a:t>(Luke 9:23-24; Romans 12:1)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2857500" indent="-114300" algn="ctr">
              <a:buNone/>
            </a:pPr>
            <a:r>
              <a:rPr lang="en-US" sz="3200" b="1" dirty="0">
                <a:solidFill>
                  <a:srgbClr val="000000"/>
                </a:solidFill>
              </a:rPr>
              <a:t>Paul’s life typifies what it means to become a lamb of God              </a:t>
            </a:r>
            <a:r>
              <a:rPr lang="en-US" dirty="0">
                <a:solidFill>
                  <a:srgbClr val="000000"/>
                </a:solidFill>
              </a:rPr>
              <a:t>(1 Cor. 15:31; Gal. 2:20)</a:t>
            </a:r>
          </a:p>
        </p:txBody>
      </p:sp>
    </p:spTree>
    <p:extLst>
      <p:ext uri="{BB962C8B-B14F-4D97-AF65-F5344CB8AC3E}">
        <p14:creationId xmlns:p14="http://schemas.microsoft.com/office/powerpoint/2010/main" val="34159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237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Berlin Sans FB Demi</vt:lpstr>
      <vt:lpstr>Calibri</vt:lpstr>
      <vt:lpstr>Calibri Light</vt:lpstr>
      <vt:lpstr>Pristina</vt:lpstr>
      <vt:lpstr>Office Theme</vt:lpstr>
      <vt:lpstr>“To Be Called     a Lamb of God”</vt:lpstr>
      <vt:lpstr>Jesus came as a different kind of King</vt:lpstr>
      <vt:lpstr>The King Came as a Lamb</vt:lpstr>
      <vt:lpstr>Becoming a Lamb of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 Be Called     a Lamb of God”</dc:title>
  <dc:creator>Eastside Enlightener</dc:creator>
  <cp:lastModifiedBy>Eastside Enlightener</cp:lastModifiedBy>
  <cp:revision>7</cp:revision>
  <dcterms:created xsi:type="dcterms:W3CDTF">2018-12-21T18:50:45Z</dcterms:created>
  <dcterms:modified xsi:type="dcterms:W3CDTF">2018-12-21T20:35:53Z</dcterms:modified>
</cp:coreProperties>
</file>