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874" autoAdjust="0"/>
  </p:normalViewPr>
  <p:slideViewPr>
    <p:cSldViewPr snapToGrid="0">
      <p:cViewPr varScale="1">
        <p:scale>
          <a:sx n="51" d="100"/>
          <a:sy n="51" d="100"/>
        </p:scale>
        <p:origin x="1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2E8C1-99C8-4000-82E5-14110421B83D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0D473-B77E-4AF4-8644-1041DF03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35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things we put up with, and the things we won’t put up with, reveal a lot about ourselves and our priorities.  What kind of teaching do you put up with?  Are you willing to put up with persecution and affliction to live a godly life?  Are we willing to put up with one another as members of the body of Christ?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F0D473-B77E-4AF4-8644-1041DF03EF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48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0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49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95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5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11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9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7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7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3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0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9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99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5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9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8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0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4A0C-4BCC-4DD4-8819-11B4C25527A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A35509-545A-4F8B-B4C3-351777D20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5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6F57-A2D7-463C-8F40-89A072A02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4471" y="882869"/>
            <a:ext cx="5826719" cy="2743198"/>
          </a:xfrm>
        </p:spPr>
        <p:txBody>
          <a:bodyPr anchor="ctr"/>
          <a:lstStyle/>
          <a:p>
            <a:pPr algn="ctr"/>
            <a:r>
              <a:rPr lang="en-US" sz="6000" dirty="0">
                <a:solidFill>
                  <a:schemeClr val="accent6">
                    <a:lumMod val="50000"/>
                  </a:schemeClr>
                </a:solidFill>
                <a:latin typeface="Modern Love" panose="04090805081005020601" pitchFamily="82" charset="0"/>
              </a:rPr>
              <a:t>What will you put up with?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71E2FB-CD5A-441E-BD58-B2AA699F4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3311" y="3857298"/>
            <a:ext cx="3467880" cy="2743199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A person’s true character is unveiled by the teaching, affliction, and people he is willing to      bear with.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62C0EE-6F92-4828-88EE-49A11BFBF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88" y="3888828"/>
            <a:ext cx="3216833" cy="30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9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81665-D6D1-4FF6-A798-8376CDBEC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433" y="641131"/>
            <a:ext cx="6347713" cy="13208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Modern Love" panose="04090805081005020601" pitchFamily="82" charset="0"/>
              </a:rPr>
              <a:t>What kind of teaching will you put up with?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DB85E-01D8-4B00-85BB-DAA9B046D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33" y="2097528"/>
            <a:ext cx="7231119" cy="4471438"/>
          </a:xfrm>
        </p:spPr>
        <p:txBody>
          <a:bodyPr>
            <a:normAutofit/>
          </a:bodyPr>
          <a:lstStyle/>
          <a:p>
            <a:r>
              <a:rPr lang="en-US" sz="2800" dirty="0"/>
              <a:t>Willingness to put up with false teachers    with overbearing demeanors will lead to being deceived (2 Cor. 11:3-4; 19-20).</a:t>
            </a:r>
          </a:p>
          <a:p>
            <a:r>
              <a:rPr lang="en-US" sz="2800" dirty="0"/>
              <a:t>Preachers must </a:t>
            </a:r>
            <a:r>
              <a:rPr lang="en-US" sz="2800" b="1" dirty="0"/>
              <a:t>preach the word </a:t>
            </a:r>
            <a:r>
              <a:rPr lang="en-US" sz="2800" dirty="0"/>
              <a:t>pointedly with patience (2 Tim. 4:2-3;      1 Thess. 5:14).</a:t>
            </a:r>
          </a:p>
          <a:p>
            <a:r>
              <a:rPr lang="en-US" sz="2800" dirty="0"/>
              <a:t>We must put up with exhortations </a:t>
            </a:r>
            <a:r>
              <a:rPr lang="en-US" sz="2800" b="1" dirty="0"/>
              <a:t>from God’s word</a:t>
            </a:r>
            <a:r>
              <a:rPr lang="en-US" sz="2800" dirty="0"/>
              <a:t> (Hebrews 13:22; cf. 4:1,11, 14,16; 6:1; 10:22-24; 12:1,28; 13:13,15).</a:t>
            </a:r>
          </a:p>
        </p:txBody>
      </p:sp>
    </p:spTree>
    <p:extLst>
      <p:ext uri="{BB962C8B-B14F-4D97-AF65-F5344CB8AC3E}">
        <p14:creationId xmlns:p14="http://schemas.microsoft.com/office/powerpoint/2010/main" val="80086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81665-D6D1-4FF6-A798-8376CDBEC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Modern Love" panose="04090805081005020601" pitchFamily="82" charset="0"/>
              </a:rPr>
              <a:t>Will you put up with affliction and hardship?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DB85E-01D8-4B00-85BB-DAA9B046D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231119" cy="4087810"/>
          </a:xfrm>
        </p:spPr>
        <p:txBody>
          <a:bodyPr>
            <a:normAutofit/>
          </a:bodyPr>
          <a:lstStyle/>
          <a:p>
            <a:r>
              <a:rPr lang="en-US" sz="2800" dirty="0"/>
              <a:t>All who desire to live godly will suffer    (2 Timothy 3:12). </a:t>
            </a:r>
          </a:p>
          <a:p>
            <a:r>
              <a:rPr lang="en-US" sz="2800" dirty="0"/>
              <a:t>Persecution for godliness is praiseworthy (2 Thessalonians 1:4; 2 Timothy 2:3)</a:t>
            </a:r>
          </a:p>
          <a:p>
            <a:r>
              <a:rPr lang="en-US" sz="2800" dirty="0"/>
              <a:t>The bad we experience is nowhere near the level of the good that we will experience (Romans 8:18).</a:t>
            </a:r>
          </a:p>
          <a:p>
            <a:r>
              <a:rPr lang="en-US" sz="2800" dirty="0"/>
              <a:t>Suffering is temporary (2 Cor. 4:16-18). </a:t>
            </a:r>
          </a:p>
        </p:txBody>
      </p:sp>
    </p:spTree>
    <p:extLst>
      <p:ext uri="{BB962C8B-B14F-4D97-AF65-F5344CB8AC3E}">
        <p14:creationId xmlns:p14="http://schemas.microsoft.com/office/powerpoint/2010/main" val="422836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81665-D6D1-4FF6-A798-8376CDBEC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536028"/>
            <a:ext cx="5654567" cy="1394372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Modern Love" panose="04090805081005020601" pitchFamily="82" charset="0"/>
              </a:rPr>
              <a:t>Will we put up with one another?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DB85E-01D8-4B00-85BB-DAA9B046D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930400"/>
            <a:ext cx="7231119" cy="4701628"/>
          </a:xfrm>
        </p:spPr>
        <p:txBody>
          <a:bodyPr>
            <a:normAutofit/>
          </a:bodyPr>
          <a:lstStyle/>
          <a:p>
            <a:r>
              <a:rPr lang="en-US" sz="2800" dirty="0"/>
              <a:t>We are to bear with one another. (Ephesians 4:1-3). </a:t>
            </a:r>
          </a:p>
          <a:p>
            <a:r>
              <a:rPr lang="en-US" sz="2800" dirty="0"/>
              <a:t>Four things necessary to bear with one another are…</a:t>
            </a:r>
          </a:p>
          <a:p>
            <a:pPr lvl="1" indent="-396875"/>
            <a:r>
              <a:rPr lang="en-US" sz="2600" b="1" i="1" dirty="0">
                <a:solidFill>
                  <a:schemeClr val="accent6">
                    <a:lumMod val="50000"/>
                  </a:schemeClr>
                </a:solidFill>
              </a:rPr>
              <a:t>Living a life worthy of our calling.</a:t>
            </a:r>
          </a:p>
          <a:p>
            <a:pPr lvl="1" indent="-396875"/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</a:rPr>
              <a:t>Humility, gentleness, and patience (Romans 12:3).</a:t>
            </a:r>
          </a:p>
          <a:p>
            <a:pPr lvl="1" indent="-396875"/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</a:rPr>
              <a:t>Forgiveness (Colossians 3:13).</a:t>
            </a:r>
          </a:p>
          <a:p>
            <a:pPr lvl="1" indent="-396875"/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</a:rPr>
              <a:t>Love.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61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</TotalTime>
  <Words>296</Words>
  <Application>Microsoft Office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Modern Love</vt:lpstr>
      <vt:lpstr>Trebuchet MS</vt:lpstr>
      <vt:lpstr>Wingdings 3</vt:lpstr>
      <vt:lpstr>Facet</vt:lpstr>
      <vt:lpstr>What will you put up with?</vt:lpstr>
      <vt:lpstr>What kind of teaching will you put up with?</vt:lpstr>
      <vt:lpstr>Will you put up with affliction and hardship?</vt:lpstr>
      <vt:lpstr>Will we put up with one another?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will you put up with?</dc:title>
  <dc:creator>Steve</dc:creator>
  <cp:lastModifiedBy>Steve</cp:lastModifiedBy>
  <cp:revision>9</cp:revision>
  <dcterms:created xsi:type="dcterms:W3CDTF">2021-12-24T13:56:06Z</dcterms:created>
  <dcterms:modified xsi:type="dcterms:W3CDTF">2021-12-25T14:24:43Z</dcterms:modified>
</cp:coreProperties>
</file>