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57" r:id="rId2"/>
    <p:sldId id="258" r:id="rId3"/>
    <p:sldId id="259" r:id="rId4"/>
    <p:sldId id="260"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155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DF325-0373-4568-A5AE-3B3B10B71A0E}" type="datetimeFigureOut">
              <a:rPr lang="en-US" smtClean="0"/>
              <a:t>12/26/2020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6C861E-CF6D-45C1-8DE0-EA982EE09652}" type="slidenum">
              <a:rPr lang="en-US" smtClean="0"/>
              <a:t>‹#›</a:t>
            </a:fld>
            <a:endParaRPr lang="en-US"/>
          </a:p>
        </p:txBody>
      </p:sp>
    </p:spTree>
    <p:extLst>
      <p:ext uri="{BB962C8B-B14F-4D97-AF65-F5344CB8AC3E}">
        <p14:creationId xmlns:p14="http://schemas.microsoft.com/office/powerpoint/2010/main" val="3043700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perception of God’s size depends on how near we are to Him, and that in turn determines our perception of the size of our problems and fears.  The bigger our God is, the smaller our fears will be.  Let us MAGNIFY GOD.</a:t>
            </a:r>
          </a:p>
        </p:txBody>
      </p:sp>
      <p:sp>
        <p:nvSpPr>
          <p:cNvPr id="4" name="Slide Number Placeholder 3"/>
          <p:cNvSpPr>
            <a:spLocks noGrp="1"/>
          </p:cNvSpPr>
          <p:nvPr>
            <p:ph type="sldNum" sz="quarter" idx="5"/>
          </p:nvPr>
        </p:nvSpPr>
        <p:spPr/>
        <p:txBody>
          <a:bodyPr/>
          <a:lstStyle/>
          <a:p>
            <a:fld id="{2C6C861E-CF6D-45C1-8DE0-EA982EE09652}" type="slidenum">
              <a:rPr lang="en-US" smtClean="0"/>
              <a:t>1</a:t>
            </a:fld>
            <a:endParaRPr lang="en-US"/>
          </a:p>
        </p:txBody>
      </p:sp>
    </p:spTree>
    <p:extLst>
      <p:ext uri="{BB962C8B-B14F-4D97-AF65-F5344CB8AC3E}">
        <p14:creationId xmlns:p14="http://schemas.microsoft.com/office/powerpoint/2010/main" val="2446795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751303-2545-4C6D-8189-E8D4C7E33E14}" type="datetimeFigureOut">
              <a:rPr lang="en-US" smtClean="0"/>
              <a:t>12/26/2020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ED9FC-5784-4DA3-8CA5-D60BC4182C54}" type="slidenum">
              <a:rPr lang="en-US" smtClean="0"/>
              <a:t>‹#›</a:t>
            </a:fld>
            <a:endParaRPr lang="en-US"/>
          </a:p>
        </p:txBody>
      </p:sp>
    </p:spTree>
    <p:extLst>
      <p:ext uri="{BB962C8B-B14F-4D97-AF65-F5344CB8AC3E}">
        <p14:creationId xmlns:p14="http://schemas.microsoft.com/office/powerpoint/2010/main" val="3527799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751303-2545-4C6D-8189-E8D4C7E33E14}" type="datetimeFigureOut">
              <a:rPr lang="en-US" smtClean="0"/>
              <a:t>12/26/2020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ED9FC-5784-4DA3-8CA5-D60BC4182C54}" type="slidenum">
              <a:rPr lang="en-US" smtClean="0"/>
              <a:t>‹#›</a:t>
            </a:fld>
            <a:endParaRPr lang="en-US"/>
          </a:p>
        </p:txBody>
      </p:sp>
    </p:spTree>
    <p:extLst>
      <p:ext uri="{BB962C8B-B14F-4D97-AF65-F5344CB8AC3E}">
        <p14:creationId xmlns:p14="http://schemas.microsoft.com/office/powerpoint/2010/main" val="19346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751303-2545-4C6D-8189-E8D4C7E33E14}" type="datetimeFigureOut">
              <a:rPr lang="en-US" smtClean="0"/>
              <a:t>12/26/2020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ED9FC-5784-4DA3-8CA5-D60BC4182C54}" type="slidenum">
              <a:rPr lang="en-US" smtClean="0"/>
              <a:t>‹#›</a:t>
            </a:fld>
            <a:endParaRPr lang="en-US"/>
          </a:p>
        </p:txBody>
      </p:sp>
    </p:spTree>
    <p:extLst>
      <p:ext uri="{BB962C8B-B14F-4D97-AF65-F5344CB8AC3E}">
        <p14:creationId xmlns:p14="http://schemas.microsoft.com/office/powerpoint/2010/main" val="4279394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751303-2545-4C6D-8189-E8D4C7E33E14}" type="datetimeFigureOut">
              <a:rPr lang="en-US" smtClean="0"/>
              <a:t>12/26/2020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ED9FC-5784-4DA3-8CA5-D60BC4182C54}" type="slidenum">
              <a:rPr lang="en-US" smtClean="0"/>
              <a:t>‹#›</a:t>
            </a:fld>
            <a:endParaRPr lang="en-US"/>
          </a:p>
        </p:txBody>
      </p:sp>
    </p:spTree>
    <p:extLst>
      <p:ext uri="{BB962C8B-B14F-4D97-AF65-F5344CB8AC3E}">
        <p14:creationId xmlns:p14="http://schemas.microsoft.com/office/powerpoint/2010/main" val="59154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751303-2545-4C6D-8189-E8D4C7E33E14}" type="datetimeFigureOut">
              <a:rPr lang="en-US" smtClean="0"/>
              <a:t>12/26/2020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ED9FC-5784-4DA3-8CA5-D60BC4182C54}" type="slidenum">
              <a:rPr lang="en-US" smtClean="0"/>
              <a:t>‹#›</a:t>
            </a:fld>
            <a:endParaRPr lang="en-US"/>
          </a:p>
        </p:txBody>
      </p:sp>
    </p:spTree>
    <p:extLst>
      <p:ext uri="{BB962C8B-B14F-4D97-AF65-F5344CB8AC3E}">
        <p14:creationId xmlns:p14="http://schemas.microsoft.com/office/powerpoint/2010/main" val="2184496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751303-2545-4C6D-8189-E8D4C7E33E14}" type="datetimeFigureOut">
              <a:rPr lang="en-US" smtClean="0"/>
              <a:t>12/26/2020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0ED9FC-5784-4DA3-8CA5-D60BC4182C54}" type="slidenum">
              <a:rPr lang="en-US" smtClean="0"/>
              <a:t>‹#›</a:t>
            </a:fld>
            <a:endParaRPr lang="en-US"/>
          </a:p>
        </p:txBody>
      </p:sp>
    </p:spTree>
    <p:extLst>
      <p:ext uri="{BB962C8B-B14F-4D97-AF65-F5344CB8AC3E}">
        <p14:creationId xmlns:p14="http://schemas.microsoft.com/office/powerpoint/2010/main" val="406232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751303-2545-4C6D-8189-E8D4C7E33E14}" type="datetimeFigureOut">
              <a:rPr lang="en-US" smtClean="0"/>
              <a:t>12/26/2020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0ED9FC-5784-4DA3-8CA5-D60BC4182C54}" type="slidenum">
              <a:rPr lang="en-US" smtClean="0"/>
              <a:t>‹#›</a:t>
            </a:fld>
            <a:endParaRPr lang="en-US"/>
          </a:p>
        </p:txBody>
      </p:sp>
    </p:spTree>
    <p:extLst>
      <p:ext uri="{BB962C8B-B14F-4D97-AF65-F5344CB8AC3E}">
        <p14:creationId xmlns:p14="http://schemas.microsoft.com/office/powerpoint/2010/main" val="350332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751303-2545-4C6D-8189-E8D4C7E33E14}" type="datetimeFigureOut">
              <a:rPr lang="en-US" smtClean="0"/>
              <a:t>12/26/2020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0ED9FC-5784-4DA3-8CA5-D60BC4182C54}" type="slidenum">
              <a:rPr lang="en-US" smtClean="0"/>
              <a:t>‹#›</a:t>
            </a:fld>
            <a:endParaRPr lang="en-US"/>
          </a:p>
        </p:txBody>
      </p:sp>
    </p:spTree>
    <p:extLst>
      <p:ext uri="{BB962C8B-B14F-4D97-AF65-F5344CB8AC3E}">
        <p14:creationId xmlns:p14="http://schemas.microsoft.com/office/powerpoint/2010/main" val="91178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751303-2545-4C6D-8189-E8D4C7E33E14}" type="datetimeFigureOut">
              <a:rPr lang="en-US" smtClean="0"/>
              <a:t>12/26/2020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0ED9FC-5784-4DA3-8CA5-D60BC4182C54}" type="slidenum">
              <a:rPr lang="en-US" smtClean="0"/>
              <a:t>‹#›</a:t>
            </a:fld>
            <a:endParaRPr lang="en-US"/>
          </a:p>
        </p:txBody>
      </p:sp>
    </p:spTree>
    <p:extLst>
      <p:ext uri="{BB962C8B-B14F-4D97-AF65-F5344CB8AC3E}">
        <p14:creationId xmlns:p14="http://schemas.microsoft.com/office/powerpoint/2010/main" val="3048377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751303-2545-4C6D-8189-E8D4C7E33E14}" type="datetimeFigureOut">
              <a:rPr lang="en-US" smtClean="0"/>
              <a:t>12/26/2020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0ED9FC-5784-4DA3-8CA5-D60BC4182C54}" type="slidenum">
              <a:rPr lang="en-US" smtClean="0"/>
              <a:t>‹#›</a:t>
            </a:fld>
            <a:endParaRPr lang="en-US"/>
          </a:p>
        </p:txBody>
      </p:sp>
    </p:spTree>
    <p:extLst>
      <p:ext uri="{BB962C8B-B14F-4D97-AF65-F5344CB8AC3E}">
        <p14:creationId xmlns:p14="http://schemas.microsoft.com/office/powerpoint/2010/main" val="448233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751303-2545-4C6D-8189-E8D4C7E33E14}" type="datetimeFigureOut">
              <a:rPr lang="en-US" smtClean="0"/>
              <a:t>12/26/2020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0ED9FC-5784-4DA3-8CA5-D60BC4182C54}" type="slidenum">
              <a:rPr lang="en-US" smtClean="0"/>
              <a:t>‹#›</a:t>
            </a:fld>
            <a:endParaRPr lang="en-US"/>
          </a:p>
        </p:txBody>
      </p:sp>
    </p:spTree>
    <p:extLst>
      <p:ext uri="{BB962C8B-B14F-4D97-AF65-F5344CB8AC3E}">
        <p14:creationId xmlns:p14="http://schemas.microsoft.com/office/powerpoint/2010/main" val="1896486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751303-2545-4C6D-8189-E8D4C7E33E14}" type="datetimeFigureOut">
              <a:rPr lang="en-US" smtClean="0"/>
              <a:t>12/26/2020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ED9FC-5784-4DA3-8CA5-D60BC4182C54}" type="slidenum">
              <a:rPr lang="en-US" smtClean="0"/>
              <a:t>‹#›</a:t>
            </a:fld>
            <a:endParaRPr lang="en-US"/>
          </a:p>
        </p:txBody>
      </p:sp>
    </p:spTree>
    <p:extLst>
      <p:ext uri="{BB962C8B-B14F-4D97-AF65-F5344CB8AC3E}">
        <p14:creationId xmlns:p14="http://schemas.microsoft.com/office/powerpoint/2010/main" val="8686304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E041985-3943-4395-B1DD-4FFE8AD065AB}"/>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4700"/>
                    </a14:imgEffect>
                    <a14:imgEffect>
                      <a14:brightnessContrast bright="-20000" contrast="20000"/>
                    </a14:imgEffect>
                  </a14:imgLayer>
                </a14:imgProps>
              </a:ext>
            </a:extLst>
          </a:blip>
          <a:srcRect l="5498" r="7171" b="2"/>
          <a:stretch/>
        </p:blipFill>
        <p:spPr>
          <a:xfrm>
            <a:off x="-2285" y="10"/>
            <a:ext cx="9143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5393C5-A249-4335-BA00-4BDD737936D6}"/>
              </a:ext>
            </a:extLst>
          </p:cNvPr>
          <p:cNvSpPr>
            <a:spLocks noGrp="1"/>
          </p:cNvSpPr>
          <p:nvPr>
            <p:ph type="ctrTitle"/>
          </p:nvPr>
        </p:nvSpPr>
        <p:spPr>
          <a:xfrm>
            <a:off x="797814" y="874625"/>
            <a:ext cx="7543800" cy="2460407"/>
          </a:xfrm>
          <a:effectLst>
            <a:outerShdw blurRad="50800" dist="38100" dir="2700000" algn="tl" rotWithShape="0">
              <a:prstClr val="black">
                <a:alpha val="40000"/>
              </a:prstClr>
            </a:outerShdw>
          </a:effectLst>
        </p:spPr>
        <p:txBody>
          <a:bodyPr anchor="ctr">
            <a:normAutofit/>
          </a:bodyPr>
          <a:lstStyle/>
          <a:p>
            <a:pPr>
              <a:lnSpc>
                <a:spcPct val="100000"/>
              </a:lnSpc>
            </a:pPr>
            <a: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Impact" panose="020B0806030902050204" pitchFamily="34" charset="0"/>
              </a:rPr>
              <a:t>Our God is Bigger Than</a:t>
            </a:r>
            <a:br>
              <a:rPr lang="en-US" dirty="0">
                <a:solidFill>
                  <a:srgbClr val="FFFFFF"/>
                </a:solidFill>
              </a:rPr>
            </a:br>
            <a:r>
              <a:rPr lang="en-US" dirty="0">
                <a:solidFill>
                  <a:srgbClr val="FFFFFF"/>
                </a:solidFill>
                <a:effectLst>
                  <a:glow rad="101600">
                    <a:schemeClr val="accent4">
                      <a:alpha val="60000"/>
                    </a:schemeClr>
                  </a:glow>
                </a:effectLst>
                <a:latin typeface="Viner Hand ITC" panose="03070502030502020203" pitchFamily="66" charset="0"/>
              </a:rPr>
              <a:t>The Sum of our Fears</a:t>
            </a:r>
          </a:p>
        </p:txBody>
      </p:sp>
      <p:sp>
        <p:nvSpPr>
          <p:cNvPr id="3" name="Subtitle 2">
            <a:extLst>
              <a:ext uri="{FF2B5EF4-FFF2-40B4-BE49-F238E27FC236}">
                <a16:creationId xmlns:a16="http://schemas.microsoft.com/office/drawing/2014/main" id="{46C7716B-799F-4B67-ADDF-E1486EE08BD3}"/>
              </a:ext>
            </a:extLst>
          </p:cNvPr>
          <p:cNvSpPr>
            <a:spLocks noGrp="1"/>
          </p:cNvSpPr>
          <p:nvPr>
            <p:ph type="subTitle" idx="1"/>
          </p:nvPr>
        </p:nvSpPr>
        <p:spPr>
          <a:xfrm>
            <a:off x="179042" y="6260749"/>
            <a:ext cx="7543800" cy="441976"/>
          </a:xfrm>
          <a:effectLst>
            <a:outerShdw blurRad="50800" dist="38100" dir="2700000" algn="tl" rotWithShape="0">
              <a:prstClr val="black">
                <a:alpha val="40000"/>
              </a:prstClr>
            </a:outerShdw>
          </a:effectLst>
        </p:spPr>
        <p:txBody>
          <a:bodyPr>
            <a:normAutofit/>
          </a:bodyPr>
          <a:lstStyle/>
          <a:p>
            <a:pPr algn="l"/>
            <a:r>
              <a:rPr lang="en-US" dirty="0">
                <a:solidFill>
                  <a:srgbClr val="FFFFFF"/>
                </a:solidFill>
                <a:latin typeface="Viner Hand ITC" panose="03070502030502020203" pitchFamily="66" charset="0"/>
              </a:rPr>
              <a:t>1 Kings 8:27</a:t>
            </a:r>
          </a:p>
        </p:txBody>
      </p:sp>
    </p:spTree>
    <p:extLst>
      <p:ext uri="{BB962C8B-B14F-4D97-AF65-F5344CB8AC3E}">
        <p14:creationId xmlns:p14="http://schemas.microsoft.com/office/powerpoint/2010/main" val="3692033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9C51A7-178B-41B6-8668-E4374CA1A2F4}"/>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E3F246C5-0609-4BA6-B13F-4D594F65F339}"/>
              </a:ext>
            </a:extLst>
          </p:cNvPr>
          <p:cNvSpPr>
            <a:spLocks noGrp="1"/>
          </p:cNvSpPr>
          <p:nvPr>
            <p:ph type="title"/>
          </p:nvPr>
        </p:nvSpPr>
        <p:spPr/>
        <p:txBody>
          <a:bodyPr>
            <a:normAutofit/>
          </a:bodyPr>
          <a:lstStyle/>
          <a:p>
            <a:r>
              <a:rPr lang="en-US" sz="48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Impact" panose="020B0806030902050204" pitchFamily="34" charset="0"/>
              </a:rPr>
              <a:t>Magnifying God </a:t>
            </a:r>
            <a:br>
              <a:rPr lang="en-US" sz="48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Impact" panose="020B0806030902050204" pitchFamily="34" charset="0"/>
              </a:rPr>
            </a:br>
            <a:r>
              <a:rPr lang="en-US" sz="32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mn-lt"/>
              </a:rPr>
              <a:t>Psalm 34:1-6</a:t>
            </a:r>
            <a:endParaRPr lang="en-US" sz="48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mn-lt"/>
            </a:endParaRPr>
          </a:p>
        </p:txBody>
      </p:sp>
      <p:sp>
        <p:nvSpPr>
          <p:cNvPr id="3" name="Content Placeholder 2">
            <a:extLst>
              <a:ext uri="{FF2B5EF4-FFF2-40B4-BE49-F238E27FC236}">
                <a16:creationId xmlns:a16="http://schemas.microsoft.com/office/drawing/2014/main" id="{1193C722-5DF9-461A-90FF-31A55C72000D}"/>
              </a:ext>
            </a:extLst>
          </p:cNvPr>
          <p:cNvSpPr>
            <a:spLocks noGrp="1"/>
          </p:cNvSpPr>
          <p:nvPr>
            <p:ph idx="1"/>
          </p:nvPr>
        </p:nvSpPr>
        <p:spPr>
          <a:xfrm>
            <a:off x="628650" y="1724884"/>
            <a:ext cx="7886700" cy="5098921"/>
          </a:xfrm>
        </p:spPr>
        <p:txBody>
          <a:bodyPr>
            <a:normAutofit lnSpcReduction="10000"/>
          </a:bodyPr>
          <a:lstStyle/>
          <a:p>
            <a:r>
              <a:rPr lang="en-US" sz="3200" b="1" dirty="0">
                <a:solidFill>
                  <a:schemeClr val="bg1"/>
                </a:solidFill>
              </a:rPr>
              <a:t>Magnifying God is something we do for others</a:t>
            </a:r>
            <a:r>
              <a:rPr lang="en-US" sz="3200" dirty="0">
                <a:solidFill>
                  <a:schemeClr val="bg1"/>
                </a:solidFill>
              </a:rPr>
              <a:t> </a:t>
            </a:r>
            <a:r>
              <a:rPr lang="en-US" dirty="0">
                <a:solidFill>
                  <a:schemeClr val="bg1"/>
                </a:solidFill>
              </a:rPr>
              <a:t>(v. 2; Jude 20-21)</a:t>
            </a:r>
          </a:p>
          <a:p>
            <a:r>
              <a:rPr lang="en-US" sz="3200" b="1" dirty="0">
                <a:solidFill>
                  <a:schemeClr val="bg1"/>
                </a:solidFill>
              </a:rPr>
              <a:t>Magnifying God is something we do together </a:t>
            </a:r>
            <a:r>
              <a:rPr lang="en-US" dirty="0">
                <a:solidFill>
                  <a:schemeClr val="bg1"/>
                </a:solidFill>
              </a:rPr>
              <a:t>(v. 3)</a:t>
            </a:r>
          </a:p>
          <a:p>
            <a:r>
              <a:rPr lang="en-US" sz="3200" b="1" dirty="0">
                <a:solidFill>
                  <a:schemeClr val="bg1"/>
                </a:solidFill>
              </a:rPr>
              <a:t>Magnifying God is something we do because He has delivered us from our fears </a:t>
            </a:r>
            <a:r>
              <a:rPr lang="en-US" dirty="0">
                <a:solidFill>
                  <a:schemeClr val="bg1"/>
                </a:solidFill>
              </a:rPr>
              <a:t>(vs. 4-6)</a:t>
            </a:r>
          </a:p>
          <a:p>
            <a:pPr marL="457200" lvl="1" indent="0">
              <a:buNone/>
            </a:pPr>
            <a:r>
              <a:rPr lang="en-US" sz="2800" b="1" dirty="0">
                <a:solidFill>
                  <a:schemeClr val="accent5">
                    <a:lumMod val="40000"/>
                    <a:lumOff val="60000"/>
                  </a:schemeClr>
                </a:solidFill>
              </a:rPr>
              <a:t>In Psalm 27:1-5 we see that…</a:t>
            </a:r>
          </a:p>
          <a:p>
            <a:pPr lvl="1"/>
            <a:r>
              <a:rPr lang="en-US" sz="2800" i="1" dirty="0">
                <a:solidFill>
                  <a:schemeClr val="accent5">
                    <a:lumMod val="40000"/>
                    <a:lumOff val="60000"/>
                  </a:schemeClr>
                </a:solidFill>
              </a:rPr>
              <a:t>God guides us in our present. </a:t>
            </a:r>
          </a:p>
          <a:p>
            <a:pPr lvl="1"/>
            <a:r>
              <a:rPr lang="en-US" sz="2800" i="1" dirty="0">
                <a:solidFill>
                  <a:schemeClr val="accent5">
                    <a:lumMod val="40000"/>
                    <a:lumOff val="60000"/>
                  </a:schemeClr>
                </a:solidFill>
              </a:rPr>
              <a:t>God has helped us in our past.</a:t>
            </a:r>
          </a:p>
          <a:p>
            <a:pPr lvl="1"/>
            <a:r>
              <a:rPr lang="en-US" sz="2800" i="1" dirty="0">
                <a:solidFill>
                  <a:schemeClr val="accent5">
                    <a:lumMod val="40000"/>
                    <a:lumOff val="60000"/>
                  </a:schemeClr>
                </a:solidFill>
              </a:rPr>
              <a:t>God will be with us in future trouble IF our one desire is to be with Him</a:t>
            </a:r>
            <a:r>
              <a:rPr lang="en-US" sz="2800" dirty="0">
                <a:solidFill>
                  <a:schemeClr val="accent5">
                    <a:lumMod val="40000"/>
                    <a:lumOff val="60000"/>
                  </a:schemeClr>
                </a:solidFill>
              </a:rPr>
              <a:t>. </a:t>
            </a:r>
          </a:p>
          <a:p>
            <a:endParaRPr lang="en-US" dirty="0">
              <a:solidFill>
                <a:schemeClr val="bg1"/>
              </a:solidFill>
            </a:endParaRPr>
          </a:p>
        </p:txBody>
      </p:sp>
    </p:spTree>
    <p:extLst>
      <p:ext uri="{BB962C8B-B14F-4D97-AF65-F5344CB8AC3E}">
        <p14:creationId xmlns:p14="http://schemas.microsoft.com/office/powerpoint/2010/main" val="302209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9C51A7-178B-41B6-8668-E4374CA1A2F4}"/>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E3F246C5-0609-4BA6-B13F-4D594F65F339}"/>
              </a:ext>
            </a:extLst>
          </p:cNvPr>
          <p:cNvSpPr>
            <a:spLocks noGrp="1"/>
          </p:cNvSpPr>
          <p:nvPr>
            <p:ph type="title"/>
          </p:nvPr>
        </p:nvSpPr>
        <p:spPr/>
        <p:txBody>
          <a:bodyPr>
            <a:normAutofit fontScale="90000"/>
          </a:bodyPr>
          <a:lstStyle/>
          <a:p>
            <a:r>
              <a:rPr lang="en-US" sz="48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Impact" panose="020B0806030902050204" pitchFamily="34" charset="0"/>
              </a:rPr>
              <a:t>There is no Trouble too Big for God</a:t>
            </a:r>
            <a:br>
              <a:rPr lang="en-US" sz="48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Impact" panose="020B0806030902050204" pitchFamily="34" charset="0"/>
              </a:rPr>
            </a:br>
            <a:r>
              <a:rPr lang="en-US" sz="32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mn-lt"/>
              </a:rPr>
              <a:t>Psalm 46:1-7</a:t>
            </a:r>
            <a:endParaRPr lang="en-US" sz="48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mn-lt"/>
            </a:endParaRPr>
          </a:p>
        </p:txBody>
      </p:sp>
      <p:sp>
        <p:nvSpPr>
          <p:cNvPr id="3" name="Content Placeholder 2">
            <a:extLst>
              <a:ext uri="{FF2B5EF4-FFF2-40B4-BE49-F238E27FC236}">
                <a16:creationId xmlns:a16="http://schemas.microsoft.com/office/drawing/2014/main" id="{1193C722-5DF9-461A-90FF-31A55C72000D}"/>
              </a:ext>
            </a:extLst>
          </p:cNvPr>
          <p:cNvSpPr>
            <a:spLocks noGrp="1"/>
          </p:cNvSpPr>
          <p:nvPr>
            <p:ph idx="1"/>
          </p:nvPr>
        </p:nvSpPr>
        <p:spPr>
          <a:xfrm>
            <a:off x="628649" y="1825624"/>
            <a:ext cx="8200719" cy="4733795"/>
          </a:xfrm>
        </p:spPr>
        <p:txBody>
          <a:bodyPr>
            <a:normAutofit/>
          </a:bodyPr>
          <a:lstStyle/>
          <a:p>
            <a:r>
              <a:rPr lang="en-US" sz="3200" b="1" dirty="0">
                <a:solidFill>
                  <a:schemeClr val="bg1"/>
                </a:solidFill>
              </a:rPr>
              <a:t>He is a “very present help,” and His presence quells our fears </a:t>
            </a:r>
            <a:r>
              <a:rPr lang="en-US" dirty="0">
                <a:solidFill>
                  <a:schemeClr val="bg1"/>
                </a:solidFill>
              </a:rPr>
              <a:t>(vs. 1-2; Psalm 23:4; 56:3-4)</a:t>
            </a:r>
          </a:p>
          <a:p>
            <a:r>
              <a:rPr lang="en-US" sz="3200" b="1" dirty="0">
                <a:solidFill>
                  <a:schemeClr val="bg1"/>
                </a:solidFill>
              </a:rPr>
              <a:t>God can handle the worst that can happen   </a:t>
            </a:r>
            <a:r>
              <a:rPr lang="en-US" dirty="0">
                <a:solidFill>
                  <a:schemeClr val="bg1"/>
                </a:solidFill>
              </a:rPr>
              <a:t>(vs. 2-3; 2 Corinthians 7:5-7; Revelation 2:10)</a:t>
            </a:r>
          </a:p>
          <a:p>
            <a:r>
              <a:rPr lang="en-US" sz="3200" b="1" dirty="0">
                <a:solidFill>
                  <a:schemeClr val="bg1"/>
                </a:solidFill>
              </a:rPr>
              <a:t>God enables us to conquer the unconquerable and overcome the overwhelming                       </a:t>
            </a:r>
            <a:r>
              <a:rPr lang="en-US" dirty="0">
                <a:solidFill>
                  <a:schemeClr val="bg1"/>
                </a:solidFill>
              </a:rPr>
              <a:t>(vs. 4-7, Num. 13:33; Isa. 40:2; Deut. 1:29)</a:t>
            </a:r>
          </a:p>
          <a:p>
            <a:endParaRPr lang="en-US" dirty="0">
              <a:solidFill>
                <a:schemeClr val="bg1"/>
              </a:solidFill>
            </a:endParaRPr>
          </a:p>
        </p:txBody>
      </p:sp>
    </p:spTree>
    <p:extLst>
      <p:ext uri="{BB962C8B-B14F-4D97-AF65-F5344CB8AC3E}">
        <p14:creationId xmlns:p14="http://schemas.microsoft.com/office/powerpoint/2010/main" val="79775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9C51A7-178B-41B6-8668-E4374CA1A2F4}"/>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E3F246C5-0609-4BA6-B13F-4D594F65F339}"/>
              </a:ext>
            </a:extLst>
          </p:cNvPr>
          <p:cNvSpPr>
            <a:spLocks noGrp="1"/>
          </p:cNvSpPr>
          <p:nvPr>
            <p:ph type="title"/>
          </p:nvPr>
        </p:nvSpPr>
        <p:spPr/>
        <p:txBody>
          <a:bodyPr>
            <a:normAutofit/>
          </a:bodyPr>
          <a:lstStyle/>
          <a:p>
            <a:pPr algn="ctr"/>
            <a:r>
              <a:rPr lang="en-US" sz="60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Impact" panose="020B0806030902050204" pitchFamily="34" charset="0"/>
              </a:rPr>
              <a:t>The Lord be Magnified! </a:t>
            </a:r>
            <a:endParaRPr lang="en-US" sz="60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mn-lt"/>
            </a:endParaRPr>
          </a:p>
        </p:txBody>
      </p:sp>
      <p:sp>
        <p:nvSpPr>
          <p:cNvPr id="3" name="Content Placeholder 2">
            <a:extLst>
              <a:ext uri="{FF2B5EF4-FFF2-40B4-BE49-F238E27FC236}">
                <a16:creationId xmlns:a16="http://schemas.microsoft.com/office/drawing/2014/main" id="{1193C722-5DF9-461A-90FF-31A55C72000D}"/>
              </a:ext>
            </a:extLst>
          </p:cNvPr>
          <p:cNvSpPr>
            <a:spLocks noGrp="1"/>
          </p:cNvSpPr>
          <p:nvPr>
            <p:ph idx="1"/>
          </p:nvPr>
        </p:nvSpPr>
        <p:spPr>
          <a:xfrm>
            <a:off x="628649" y="1825624"/>
            <a:ext cx="8076811" cy="4733795"/>
          </a:xfrm>
        </p:spPr>
        <p:txBody>
          <a:bodyPr>
            <a:normAutofit/>
          </a:bodyPr>
          <a:lstStyle/>
          <a:p>
            <a:pPr marL="0" indent="0" algn="ctr">
              <a:buNone/>
            </a:pPr>
            <a:r>
              <a:rPr lang="en-US" sz="3600" i="1" dirty="0">
                <a:solidFill>
                  <a:schemeClr val="accent4">
                    <a:lumMod val="60000"/>
                    <a:lumOff val="40000"/>
                  </a:schemeClr>
                </a:solidFill>
              </a:rPr>
              <a:t>“Let all those who seek You rejoice and be glad in You. Let such as love Your salvation say continually, ‘The LORD be magnified!’” </a:t>
            </a:r>
            <a:r>
              <a:rPr lang="en-US" sz="3600" dirty="0">
                <a:solidFill>
                  <a:schemeClr val="accent4">
                    <a:lumMod val="60000"/>
                    <a:lumOff val="40000"/>
                  </a:schemeClr>
                </a:solidFill>
              </a:rPr>
              <a:t>(Psalm 40:16) </a:t>
            </a:r>
          </a:p>
          <a:p>
            <a:pPr marL="0" indent="0" algn="ctr">
              <a:buNone/>
            </a:pPr>
            <a:endParaRPr lang="en-US" sz="2000" b="1" dirty="0">
              <a:solidFill>
                <a:schemeClr val="bg1"/>
              </a:solidFill>
            </a:endParaRPr>
          </a:p>
          <a:p>
            <a:pPr marL="0" indent="0" algn="ctr">
              <a:buNone/>
            </a:pPr>
            <a:r>
              <a:rPr lang="en-US" sz="4800" b="1" dirty="0">
                <a:solidFill>
                  <a:schemeClr val="bg1"/>
                </a:solidFill>
                <a:effectLst>
                  <a:glow rad="101600">
                    <a:schemeClr val="accent3">
                      <a:satMod val="175000"/>
                      <a:alpha val="40000"/>
                    </a:schemeClr>
                  </a:glow>
                </a:effectLst>
              </a:rPr>
              <a:t>Our God is bigger than          the sum of our fears!</a:t>
            </a:r>
          </a:p>
        </p:txBody>
      </p:sp>
    </p:spTree>
    <p:extLst>
      <p:ext uri="{BB962C8B-B14F-4D97-AF65-F5344CB8AC3E}">
        <p14:creationId xmlns:p14="http://schemas.microsoft.com/office/powerpoint/2010/main" val="749029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TotalTime>
  <Words>287</Words>
  <Application>Microsoft Office PowerPoint</Application>
  <PresentationFormat>On-screen Show (4:3)</PresentationFormat>
  <Paragraphs>20</Paragraphs>
  <Slides>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Light</vt:lpstr>
      <vt:lpstr>Impact</vt:lpstr>
      <vt:lpstr>Viner Hand ITC</vt:lpstr>
      <vt:lpstr>Office Theme</vt:lpstr>
      <vt:lpstr>Our God is Bigger Than The Sum of our Fears</vt:lpstr>
      <vt:lpstr>Magnifying God  Psalm 34:1-6</vt:lpstr>
      <vt:lpstr>There is no Trouble too Big for God Psalm 46:1-7</vt:lpstr>
      <vt:lpstr>The Lord be Magnified!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dc:creator>
  <cp:lastModifiedBy>Steve</cp:lastModifiedBy>
  <cp:revision>13</cp:revision>
  <dcterms:created xsi:type="dcterms:W3CDTF">2020-12-25T15:21:28Z</dcterms:created>
  <dcterms:modified xsi:type="dcterms:W3CDTF">2020-12-26T15:49:31Z</dcterms:modified>
</cp:coreProperties>
</file>