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9" r:id="rId4"/>
    <p:sldId id="261"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008" autoAdjust="0"/>
  </p:normalViewPr>
  <p:slideViewPr>
    <p:cSldViewPr snapToGrid="0">
      <p:cViewPr varScale="1">
        <p:scale>
          <a:sx n="34" d="100"/>
          <a:sy n="34" d="100"/>
        </p:scale>
        <p:origin x="2172" y="2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16BE8-6141-4D9C-BE56-1733D3FDBD34}" type="datetimeFigureOut">
              <a:rPr lang="en-US" smtClean="0"/>
              <a:t>12/27/2025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FE44F-CD15-4D52-80AA-8A85EFB4D56C}" type="slidenum">
              <a:rPr lang="en-US" smtClean="0"/>
              <a:t>‹#›</a:t>
            </a:fld>
            <a:endParaRPr lang="en-US"/>
          </a:p>
        </p:txBody>
      </p:sp>
    </p:spTree>
    <p:extLst>
      <p:ext uri="{BB962C8B-B14F-4D97-AF65-F5344CB8AC3E}">
        <p14:creationId xmlns:p14="http://schemas.microsoft.com/office/powerpoint/2010/main" val="279506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Psalm 37 advocates pursuing righteousness in a world in which the wicked seem to prosper.  It gives assurance that such a pursuit will result in lasting peace and fulfillment.  We are urged not to fret about the wicked or be envious of them, but to trust God, do good, delight in Him, and wait patiently; the success of the wicked is temporary while the righteous will inherit God's promises.  </a:t>
            </a:r>
          </a:p>
        </p:txBody>
      </p:sp>
      <p:sp>
        <p:nvSpPr>
          <p:cNvPr id="4" name="Slide Number Placeholder 3"/>
          <p:cNvSpPr>
            <a:spLocks noGrp="1"/>
          </p:cNvSpPr>
          <p:nvPr>
            <p:ph type="sldNum" sz="quarter" idx="5"/>
          </p:nvPr>
        </p:nvSpPr>
        <p:spPr/>
        <p:txBody>
          <a:bodyPr/>
          <a:lstStyle/>
          <a:p>
            <a:fld id="{BEAFE44F-CD15-4D52-80AA-8A85EFB4D56C}" type="slidenum">
              <a:rPr lang="en-US" smtClean="0"/>
              <a:t>1</a:t>
            </a:fld>
            <a:endParaRPr lang="en-US"/>
          </a:p>
        </p:txBody>
      </p:sp>
    </p:spTree>
    <p:extLst>
      <p:ext uri="{BB962C8B-B14F-4D97-AF65-F5344CB8AC3E}">
        <p14:creationId xmlns:p14="http://schemas.microsoft.com/office/powerpoint/2010/main" val="253363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C44D2D-6052-4DD7-8FA9-CC75A9373993}"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35302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44D2D-6052-4DD7-8FA9-CC75A9373993}"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12298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44D2D-6052-4DD7-8FA9-CC75A9373993}"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385048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44D2D-6052-4DD7-8FA9-CC75A9373993}"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292934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44D2D-6052-4DD7-8FA9-CC75A9373993}"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388640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C44D2D-6052-4DD7-8FA9-CC75A9373993}" type="datetimeFigureOut">
              <a:rPr lang="en-US" smtClean="0"/>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222010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C44D2D-6052-4DD7-8FA9-CC75A9373993}" type="datetimeFigureOut">
              <a:rPr lang="en-US" smtClean="0"/>
              <a:t>12/27/2025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376248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C44D2D-6052-4DD7-8FA9-CC75A9373993}" type="datetimeFigureOut">
              <a:rPr lang="en-US" smtClean="0"/>
              <a:t>12/27/2025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353551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44D2D-6052-4DD7-8FA9-CC75A9373993}" type="datetimeFigureOut">
              <a:rPr lang="en-US" smtClean="0"/>
              <a:t>12/27/2025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150615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C44D2D-6052-4DD7-8FA9-CC75A9373993}" type="datetimeFigureOut">
              <a:rPr lang="en-US" smtClean="0"/>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36538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C44D2D-6052-4DD7-8FA9-CC75A9373993}" type="datetimeFigureOut">
              <a:rPr lang="en-US" smtClean="0"/>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94199-4E3F-4BFA-B1F5-6A6630849E22}" type="slidenum">
              <a:rPr lang="en-US" smtClean="0"/>
              <a:t>‹#›</a:t>
            </a:fld>
            <a:endParaRPr lang="en-US"/>
          </a:p>
        </p:txBody>
      </p:sp>
    </p:spTree>
    <p:extLst>
      <p:ext uri="{BB962C8B-B14F-4D97-AF65-F5344CB8AC3E}">
        <p14:creationId xmlns:p14="http://schemas.microsoft.com/office/powerpoint/2010/main" val="328941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C44D2D-6052-4DD7-8FA9-CC75A9373993}" type="datetimeFigureOut">
              <a:rPr lang="en-US" smtClean="0"/>
              <a:t>12/27/2025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794199-4E3F-4BFA-B1F5-6A6630849E22}" type="slidenum">
              <a:rPr lang="en-US" smtClean="0"/>
              <a:t>‹#›</a:t>
            </a:fld>
            <a:endParaRPr lang="en-US"/>
          </a:p>
        </p:txBody>
      </p:sp>
    </p:spTree>
    <p:extLst>
      <p:ext uri="{BB962C8B-B14F-4D97-AF65-F5344CB8AC3E}">
        <p14:creationId xmlns:p14="http://schemas.microsoft.com/office/powerpoint/2010/main" val="2002741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iking on a rocky mountain&#10;&#10;AI-generated content may be incorrect.">
            <a:extLst>
              <a:ext uri="{FF2B5EF4-FFF2-40B4-BE49-F238E27FC236}">
                <a16:creationId xmlns:a16="http://schemas.microsoft.com/office/drawing/2014/main" id="{9CD9D602-8839-314D-A817-FBB060D13176}"/>
              </a:ext>
            </a:extLst>
          </p:cNvPr>
          <p:cNvPicPr>
            <a:picLocks noChangeAspect="1"/>
          </p:cNvPicPr>
          <p:nvPr/>
        </p:nvPicPr>
        <p:blipFill>
          <a:blip r:embed="rId3"/>
          <a:srcRect l="7466" r="6350" b="9089"/>
          <a:stretch>
            <a:fillRect/>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A3156-F31B-848F-7C95-6CB9C1F2C6C1}"/>
              </a:ext>
            </a:extLst>
          </p:cNvPr>
          <p:cNvSpPr>
            <a:spLocks noGrp="1"/>
          </p:cNvSpPr>
          <p:nvPr>
            <p:ph type="ctrTitle"/>
          </p:nvPr>
        </p:nvSpPr>
        <p:spPr>
          <a:xfrm>
            <a:off x="255824" y="958502"/>
            <a:ext cx="3989605" cy="3807141"/>
          </a:xfrm>
        </p:spPr>
        <p:txBody>
          <a:bodyPr anchor="ctr">
            <a:normAutofit/>
          </a:bodyPr>
          <a:lstStyle/>
          <a:p>
            <a:r>
              <a:rPr lang="en-US" sz="6600" b="1" cap="small" dirty="0">
                <a:solidFill>
                  <a:srgbClr val="FFC000"/>
                </a:solidFill>
              </a:rPr>
              <a:t>Pursuing</a:t>
            </a:r>
            <a:r>
              <a:rPr lang="en-US" sz="4400" b="1" cap="small" dirty="0">
                <a:solidFill>
                  <a:srgbClr val="FFC000"/>
                </a:solidFill>
              </a:rPr>
              <a:t> Righteousness </a:t>
            </a:r>
            <a:r>
              <a:rPr lang="en-US" sz="6600" dirty="0">
                <a:solidFill>
                  <a:srgbClr val="FF1515"/>
                </a:solidFill>
                <a:latin typeface="Chiller" panose="04020404031007020602" pitchFamily="82" charset="0"/>
              </a:rPr>
              <a:t>in a World of Wickedness</a:t>
            </a:r>
            <a:endParaRPr lang="en-US" sz="3600" dirty="0">
              <a:solidFill>
                <a:srgbClr val="FF1515"/>
              </a:solidFill>
              <a:latin typeface="Chiller" panose="04020404031007020602" pitchFamily="82" charset="0"/>
            </a:endParaRPr>
          </a:p>
        </p:txBody>
      </p:sp>
      <p:sp>
        <p:nvSpPr>
          <p:cNvPr id="3" name="Subtitle 2">
            <a:extLst>
              <a:ext uri="{FF2B5EF4-FFF2-40B4-BE49-F238E27FC236}">
                <a16:creationId xmlns:a16="http://schemas.microsoft.com/office/drawing/2014/main" id="{78BDB83B-9A55-C90F-1012-515BD160661E}"/>
              </a:ext>
            </a:extLst>
          </p:cNvPr>
          <p:cNvSpPr>
            <a:spLocks noGrp="1"/>
          </p:cNvSpPr>
          <p:nvPr>
            <p:ph type="subTitle" idx="1"/>
          </p:nvPr>
        </p:nvSpPr>
        <p:spPr>
          <a:xfrm>
            <a:off x="630834" y="4556064"/>
            <a:ext cx="3017519" cy="458809"/>
          </a:xfrm>
        </p:spPr>
        <p:txBody>
          <a:bodyPr>
            <a:noAutofit/>
          </a:bodyPr>
          <a:lstStyle/>
          <a:p>
            <a:r>
              <a:rPr lang="en-US" sz="3200" dirty="0">
                <a:solidFill>
                  <a:schemeClr val="bg1"/>
                </a:solidFill>
              </a:rPr>
              <a:t>(Psalm 37)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BF7D65D-D8CF-CFC2-08BF-895A3E225BCB}"/>
              </a:ext>
            </a:extLst>
          </p:cNvPr>
          <p:cNvSpPr/>
          <p:nvPr/>
        </p:nvSpPr>
        <p:spPr>
          <a:xfrm>
            <a:off x="358485" y="625683"/>
            <a:ext cx="528066" cy="1463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53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9BAA63-B3D0-5E63-EF69-5FF864D0DF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3F2266-C489-3DAA-A85E-7C827E309664}"/>
              </a:ext>
            </a:extLst>
          </p:cNvPr>
          <p:cNvPicPr>
            <a:picLocks noChangeAspect="1"/>
          </p:cNvPicPr>
          <p:nvPr/>
        </p:nvPicPr>
        <p:blipFill>
          <a:blip r:embed="rId2">
            <a:alphaModFix amt="93000"/>
          </a:blip>
          <a:stretch>
            <a:fillRect/>
          </a:stretch>
        </p:blipFill>
        <p:spPr>
          <a:xfrm>
            <a:off x="0" y="0"/>
            <a:ext cx="1690689" cy="1690689"/>
          </a:xfrm>
          <a:prstGeom prst="rect">
            <a:avLst/>
          </a:prstGeom>
        </p:spPr>
      </p:pic>
      <p:sp>
        <p:nvSpPr>
          <p:cNvPr id="2" name="Title 1">
            <a:extLst>
              <a:ext uri="{FF2B5EF4-FFF2-40B4-BE49-F238E27FC236}">
                <a16:creationId xmlns:a16="http://schemas.microsoft.com/office/drawing/2014/main" id="{60C542D3-4A73-5712-01AB-FDD16FD19210}"/>
              </a:ext>
            </a:extLst>
          </p:cNvPr>
          <p:cNvSpPr>
            <a:spLocks noGrp="1"/>
          </p:cNvSpPr>
          <p:nvPr>
            <p:ph type="title"/>
          </p:nvPr>
        </p:nvSpPr>
        <p:spPr>
          <a:xfrm>
            <a:off x="1299754" y="119719"/>
            <a:ext cx="6753497" cy="1690689"/>
          </a:xfrm>
        </p:spPr>
        <p:txBody>
          <a:bodyPr>
            <a:normAutofit/>
          </a:bodyPr>
          <a:lstStyle/>
          <a:p>
            <a:pPr algn="ctr"/>
            <a:r>
              <a:rPr lang="en-US" sz="4800" b="1" cap="small" dirty="0">
                <a:solidFill>
                  <a:srgbClr val="FFC000"/>
                </a:solidFill>
              </a:rPr>
              <a:t>Pursuing Righteousness </a:t>
            </a:r>
            <a:br>
              <a:rPr lang="en-US" sz="4800" b="1" cap="small" dirty="0">
                <a:solidFill>
                  <a:schemeClr val="bg1"/>
                </a:solidFill>
              </a:rPr>
            </a:br>
            <a:r>
              <a:rPr lang="en-US" sz="6000" b="1" dirty="0">
                <a:solidFill>
                  <a:srgbClr val="FF1515"/>
                </a:solidFill>
                <a:latin typeface="Chiller" panose="04020404031007020602" pitchFamily="82" charset="0"/>
              </a:rPr>
              <a:t>in a World of Wickedness</a:t>
            </a:r>
            <a:endParaRPr lang="en-US" sz="5400" b="1" dirty="0">
              <a:solidFill>
                <a:srgbClr val="FF1515"/>
              </a:solidFill>
            </a:endParaRPr>
          </a:p>
        </p:txBody>
      </p:sp>
      <p:sp>
        <p:nvSpPr>
          <p:cNvPr id="3" name="Content Placeholder 2">
            <a:extLst>
              <a:ext uri="{FF2B5EF4-FFF2-40B4-BE49-F238E27FC236}">
                <a16:creationId xmlns:a16="http://schemas.microsoft.com/office/drawing/2014/main" id="{7F80355D-6DF0-A89C-B07B-D5D656AD0399}"/>
              </a:ext>
            </a:extLst>
          </p:cNvPr>
          <p:cNvSpPr>
            <a:spLocks noGrp="1"/>
          </p:cNvSpPr>
          <p:nvPr>
            <p:ph idx="1"/>
          </p:nvPr>
        </p:nvSpPr>
        <p:spPr>
          <a:xfrm>
            <a:off x="522514" y="1810408"/>
            <a:ext cx="8307976" cy="4732315"/>
          </a:xfrm>
        </p:spPr>
        <p:txBody>
          <a:bodyPr>
            <a:normAutofit/>
          </a:bodyPr>
          <a:lstStyle/>
          <a:p>
            <a:pPr marL="0" indent="0" algn="ctr">
              <a:buNone/>
            </a:pPr>
            <a:r>
              <a:rPr lang="en-US" sz="3600" b="1" u="sng" cap="small" dirty="0">
                <a:solidFill>
                  <a:schemeClr val="bg1"/>
                </a:solidFill>
              </a:rPr>
              <a:t>Trust in the Lord </a:t>
            </a:r>
          </a:p>
          <a:p>
            <a:r>
              <a:rPr lang="en-US" sz="3600" b="1" dirty="0">
                <a:solidFill>
                  <a:schemeClr val="bg1"/>
                </a:solidFill>
              </a:rPr>
              <a:t>We will do good when we trust God </a:t>
            </a:r>
            <a:r>
              <a:rPr lang="en-US" sz="3000" i="1" dirty="0">
                <a:solidFill>
                  <a:schemeClr val="bg1"/>
                </a:solidFill>
              </a:rPr>
              <a:t>(Psalm 37:3, 5; Habakkuk 2:4; Romans 1:17;        1 Timothy 6:11; 2 Timothy 2:22; Genesis 15:5-6).</a:t>
            </a:r>
          </a:p>
          <a:p>
            <a:r>
              <a:rPr lang="en-US" sz="3600" b="1" dirty="0">
                <a:solidFill>
                  <a:schemeClr val="bg1"/>
                </a:solidFill>
              </a:rPr>
              <a:t>Feed on His faithfulness </a:t>
            </a:r>
            <a:r>
              <a:rPr lang="en-US" sz="3000" i="1" dirty="0">
                <a:solidFill>
                  <a:schemeClr val="bg1"/>
                </a:solidFill>
              </a:rPr>
              <a:t>(Psalm 37:3;   Lamentations 3:23-24).</a:t>
            </a:r>
          </a:p>
          <a:p>
            <a:r>
              <a:rPr lang="en-US" sz="3600" b="1" dirty="0">
                <a:solidFill>
                  <a:schemeClr val="bg1"/>
                </a:solidFill>
              </a:rPr>
              <a:t>Align our desires with the Lord’s     </a:t>
            </a:r>
            <a:r>
              <a:rPr lang="en-US" sz="3000" i="1" dirty="0">
                <a:solidFill>
                  <a:schemeClr val="bg1"/>
                </a:solidFill>
              </a:rPr>
              <a:t>(Psalm 37:4-5; 1 John 5:14-15; James 4:3;                               1 Thessalonians 4:1).</a:t>
            </a:r>
          </a:p>
        </p:txBody>
      </p:sp>
    </p:spTree>
    <p:extLst>
      <p:ext uri="{BB962C8B-B14F-4D97-AF65-F5344CB8AC3E}">
        <p14:creationId xmlns:p14="http://schemas.microsoft.com/office/powerpoint/2010/main" val="170009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D0B2C6-FD8D-31C8-D524-74E70F03EFD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D43F6B-65B1-7B38-DCB1-E3467EFC53EE}"/>
              </a:ext>
            </a:extLst>
          </p:cNvPr>
          <p:cNvPicPr>
            <a:picLocks noChangeAspect="1"/>
          </p:cNvPicPr>
          <p:nvPr/>
        </p:nvPicPr>
        <p:blipFill>
          <a:blip r:embed="rId2">
            <a:alphaModFix amt="93000"/>
          </a:blip>
          <a:stretch>
            <a:fillRect/>
          </a:stretch>
        </p:blipFill>
        <p:spPr>
          <a:xfrm>
            <a:off x="0" y="0"/>
            <a:ext cx="1690689" cy="1690689"/>
          </a:xfrm>
          <a:prstGeom prst="rect">
            <a:avLst/>
          </a:prstGeom>
        </p:spPr>
      </p:pic>
      <p:sp>
        <p:nvSpPr>
          <p:cNvPr id="2" name="Title 1">
            <a:extLst>
              <a:ext uri="{FF2B5EF4-FFF2-40B4-BE49-F238E27FC236}">
                <a16:creationId xmlns:a16="http://schemas.microsoft.com/office/drawing/2014/main" id="{FE38D316-63AF-61F9-B33C-70C7DDFA8637}"/>
              </a:ext>
            </a:extLst>
          </p:cNvPr>
          <p:cNvSpPr>
            <a:spLocks noGrp="1"/>
          </p:cNvSpPr>
          <p:nvPr>
            <p:ph type="title"/>
          </p:nvPr>
        </p:nvSpPr>
        <p:spPr>
          <a:xfrm>
            <a:off x="1299754" y="119719"/>
            <a:ext cx="6753497" cy="1690689"/>
          </a:xfrm>
        </p:spPr>
        <p:txBody>
          <a:bodyPr>
            <a:normAutofit/>
          </a:bodyPr>
          <a:lstStyle/>
          <a:p>
            <a:pPr algn="ctr"/>
            <a:r>
              <a:rPr lang="en-US" sz="4800" b="1" cap="small" dirty="0">
                <a:solidFill>
                  <a:srgbClr val="FFC000"/>
                </a:solidFill>
              </a:rPr>
              <a:t>Pursuing Righteousness </a:t>
            </a:r>
            <a:br>
              <a:rPr lang="en-US" sz="4800" b="1" cap="small" dirty="0">
                <a:solidFill>
                  <a:schemeClr val="bg1"/>
                </a:solidFill>
              </a:rPr>
            </a:br>
            <a:r>
              <a:rPr lang="en-US" sz="6000" b="1" dirty="0">
                <a:solidFill>
                  <a:srgbClr val="FF1515"/>
                </a:solidFill>
                <a:latin typeface="Chiller" panose="04020404031007020602" pitchFamily="82" charset="0"/>
              </a:rPr>
              <a:t>in a World of Wickedness</a:t>
            </a:r>
            <a:endParaRPr lang="en-US" sz="5400" b="1" dirty="0">
              <a:solidFill>
                <a:srgbClr val="FF1515"/>
              </a:solidFill>
            </a:endParaRPr>
          </a:p>
        </p:txBody>
      </p:sp>
      <p:sp>
        <p:nvSpPr>
          <p:cNvPr id="3" name="Content Placeholder 2">
            <a:extLst>
              <a:ext uri="{FF2B5EF4-FFF2-40B4-BE49-F238E27FC236}">
                <a16:creationId xmlns:a16="http://schemas.microsoft.com/office/drawing/2014/main" id="{A5D1A519-48C4-0ECC-3FB7-7D8E735B36D5}"/>
              </a:ext>
            </a:extLst>
          </p:cNvPr>
          <p:cNvSpPr>
            <a:spLocks noGrp="1"/>
          </p:cNvSpPr>
          <p:nvPr>
            <p:ph idx="1"/>
          </p:nvPr>
        </p:nvSpPr>
        <p:spPr>
          <a:xfrm>
            <a:off x="365759" y="1810408"/>
            <a:ext cx="8621486" cy="4732315"/>
          </a:xfrm>
        </p:spPr>
        <p:txBody>
          <a:bodyPr>
            <a:normAutofit/>
          </a:bodyPr>
          <a:lstStyle/>
          <a:p>
            <a:pPr marL="0" indent="0" algn="ctr">
              <a:buNone/>
            </a:pPr>
            <a:r>
              <a:rPr lang="en-US" sz="3600" b="1" u="sng" cap="small" dirty="0">
                <a:solidFill>
                  <a:schemeClr val="bg1"/>
                </a:solidFill>
              </a:rPr>
              <a:t>Be Content with your Blessings</a:t>
            </a:r>
          </a:p>
          <a:p>
            <a:r>
              <a:rPr lang="en-US" sz="3600" b="1" dirty="0">
                <a:solidFill>
                  <a:schemeClr val="bg1"/>
                </a:solidFill>
              </a:rPr>
              <a:t>The riches of the wicked often cost them dearly </a:t>
            </a:r>
            <a:r>
              <a:rPr lang="en-US" sz="3000" i="1" dirty="0">
                <a:solidFill>
                  <a:schemeClr val="bg1"/>
                </a:solidFill>
              </a:rPr>
              <a:t>(Psalm 37:16-17; 1 Timothy 6:8-10;  James 5:2-4).</a:t>
            </a:r>
          </a:p>
          <a:p>
            <a:r>
              <a:rPr lang="en-US" sz="3600" b="1" dirty="0">
                <a:solidFill>
                  <a:schemeClr val="bg1"/>
                </a:solidFill>
              </a:rPr>
              <a:t>Your blessings enable you to bless others </a:t>
            </a:r>
            <a:r>
              <a:rPr lang="en-US" sz="3000" i="1" dirty="0">
                <a:solidFill>
                  <a:schemeClr val="bg1"/>
                </a:solidFill>
              </a:rPr>
              <a:t>(Psalm 37:21-26; 2 Corinthians 9:7-11).</a:t>
            </a:r>
          </a:p>
          <a:p>
            <a:r>
              <a:rPr lang="en-US" sz="3600" b="1" dirty="0">
                <a:solidFill>
                  <a:schemeClr val="bg1"/>
                </a:solidFill>
              </a:rPr>
              <a:t>Choose lasting stability over unreliable riches and wickedness </a:t>
            </a:r>
            <a:r>
              <a:rPr lang="en-US" sz="3000" i="1" dirty="0">
                <a:solidFill>
                  <a:schemeClr val="bg1"/>
                </a:solidFill>
              </a:rPr>
              <a:t>(Psalm 37:29).</a:t>
            </a:r>
          </a:p>
        </p:txBody>
      </p:sp>
    </p:spTree>
    <p:extLst>
      <p:ext uri="{BB962C8B-B14F-4D97-AF65-F5344CB8AC3E}">
        <p14:creationId xmlns:p14="http://schemas.microsoft.com/office/powerpoint/2010/main" val="397338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948425-D6B9-087C-FD55-E7F1F57699B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C1BC52-00A9-B90F-EF3D-9CC1227148BE}"/>
              </a:ext>
            </a:extLst>
          </p:cNvPr>
          <p:cNvPicPr>
            <a:picLocks noChangeAspect="1"/>
          </p:cNvPicPr>
          <p:nvPr/>
        </p:nvPicPr>
        <p:blipFill>
          <a:blip r:embed="rId2">
            <a:alphaModFix amt="93000"/>
          </a:blip>
          <a:stretch>
            <a:fillRect/>
          </a:stretch>
        </p:blipFill>
        <p:spPr>
          <a:xfrm>
            <a:off x="0" y="0"/>
            <a:ext cx="1690689" cy="1690689"/>
          </a:xfrm>
          <a:prstGeom prst="rect">
            <a:avLst/>
          </a:prstGeom>
        </p:spPr>
      </p:pic>
      <p:sp>
        <p:nvSpPr>
          <p:cNvPr id="2" name="Title 1">
            <a:extLst>
              <a:ext uri="{FF2B5EF4-FFF2-40B4-BE49-F238E27FC236}">
                <a16:creationId xmlns:a16="http://schemas.microsoft.com/office/drawing/2014/main" id="{56C6D40B-185D-96C1-B127-A6FDB910B559}"/>
              </a:ext>
            </a:extLst>
          </p:cNvPr>
          <p:cNvSpPr>
            <a:spLocks noGrp="1"/>
          </p:cNvSpPr>
          <p:nvPr>
            <p:ph type="title"/>
          </p:nvPr>
        </p:nvSpPr>
        <p:spPr>
          <a:xfrm>
            <a:off x="1299754" y="119719"/>
            <a:ext cx="6753497" cy="1690689"/>
          </a:xfrm>
        </p:spPr>
        <p:txBody>
          <a:bodyPr>
            <a:normAutofit/>
          </a:bodyPr>
          <a:lstStyle/>
          <a:p>
            <a:pPr algn="ctr"/>
            <a:r>
              <a:rPr lang="en-US" sz="4800" b="1" cap="small" dirty="0">
                <a:solidFill>
                  <a:srgbClr val="FFC000"/>
                </a:solidFill>
              </a:rPr>
              <a:t>Pursuing Righteousness </a:t>
            </a:r>
            <a:br>
              <a:rPr lang="en-US" sz="4800" b="1" cap="small" dirty="0">
                <a:solidFill>
                  <a:schemeClr val="bg1"/>
                </a:solidFill>
              </a:rPr>
            </a:br>
            <a:r>
              <a:rPr lang="en-US" sz="6000" b="1" dirty="0">
                <a:solidFill>
                  <a:srgbClr val="FF1515"/>
                </a:solidFill>
                <a:latin typeface="Chiller" panose="04020404031007020602" pitchFamily="82" charset="0"/>
              </a:rPr>
              <a:t>in a World of Wickedness</a:t>
            </a:r>
            <a:endParaRPr lang="en-US" sz="5400" b="1" dirty="0">
              <a:solidFill>
                <a:srgbClr val="FF1515"/>
              </a:solidFill>
            </a:endParaRPr>
          </a:p>
        </p:txBody>
      </p:sp>
      <p:sp>
        <p:nvSpPr>
          <p:cNvPr id="3" name="Content Placeholder 2">
            <a:extLst>
              <a:ext uri="{FF2B5EF4-FFF2-40B4-BE49-F238E27FC236}">
                <a16:creationId xmlns:a16="http://schemas.microsoft.com/office/drawing/2014/main" id="{5CF35CA9-AA80-1BA9-D420-05F74850DAE5}"/>
              </a:ext>
            </a:extLst>
          </p:cNvPr>
          <p:cNvSpPr>
            <a:spLocks noGrp="1"/>
          </p:cNvSpPr>
          <p:nvPr>
            <p:ph idx="1"/>
          </p:nvPr>
        </p:nvSpPr>
        <p:spPr>
          <a:xfrm>
            <a:off x="365759" y="1810408"/>
            <a:ext cx="8621486" cy="4732315"/>
          </a:xfrm>
        </p:spPr>
        <p:txBody>
          <a:bodyPr>
            <a:normAutofit/>
          </a:bodyPr>
          <a:lstStyle/>
          <a:p>
            <a:pPr marL="0" indent="0" algn="ctr">
              <a:buNone/>
            </a:pPr>
            <a:r>
              <a:rPr lang="en-US" sz="3600" b="1" u="sng" cap="small" dirty="0">
                <a:solidFill>
                  <a:schemeClr val="bg1"/>
                </a:solidFill>
              </a:rPr>
              <a:t>Allow God’s Law to Guide Your Steps</a:t>
            </a:r>
          </a:p>
          <a:p>
            <a:r>
              <a:rPr lang="en-US" sz="3600" b="1" dirty="0">
                <a:solidFill>
                  <a:schemeClr val="bg1"/>
                </a:solidFill>
              </a:rPr>
              <a:t>Speak wisdom and talk of justice as God’s law dwells in your heart and guides you </a:t>
            </a:r>
            <a:r>
              <a:rPr lang="en-US" sz="3200" dirty="0">
                <a:solidFill>
                  <a:schemeClr val="bg1"/>
                </a:solidFill>
              </a:rPr>
              <a:t>(Psalm 37:30-31; 119:105).</a:t>
            </a:r>
            <a:endParaRPr lang="en-US" sz="3000" i="1" dirty="0">
              <a:solidFill>
                <a:schemeClr val="bg1"/>
              </a:solidFill>
            </a:endParaRPr>
          </a:p>
        </p:txBody>
      </p:sp>
    </p:spTree>
    <p:extLst>
      <p:ext uri="{BB962C8B-B14F-4D97-AF65-F5344CB8AC3E}">
        <p14:creationId xmlns:p14="http://schemas.microsoft.com/office/powerpoint/2010/main" val="349742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B00303-FC0C-5009-5F11-523A87D8262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68F29D3-1120-46E0-D7B1-5ED2855D79AB}"/>
              </a:ext>
            </a:extLst>
          </p:cNvPr>
          <p:cNvPicPr>
            <a:picLocks noChangeAspect="1"/>
          </p:cNvPicPr>
          <p:nvPr/>
        </p:nvPicPr>
        <p:blipFill>
          <a:blip r:embed="rId2">
            <a:alphaModFix amt="93000"/>
          </a:blip>
          <a:srcRect l="15905" r="27619"/>
          <a:stretch>
            <a:fillRect/>
          </a:stretch>
        </p:blipFill>
        <p:spPr>
          <a:xfrm>
            <a:off x="5270863" y="0"/>
            <a:ext cx="3873137" cy="6858000"/>
          </a:xfrm>
          <a:prstGeom prst="rect">
            <a:avLst/>
          </a:prstGeom>
        </p:spPr>
      </p:pic>
      <p:sp>
        <p:nvSpPr>
          <p:cNvPr id="2" name="Title 1">
            <a:extLst>
              <a:ext uri="{FF2B5EF4-FFF2-40B4-BE49-F238E27FC236}">
                <a16:creationId xmlns:a16="http://schemas.microsoft.com/office/drawing/2014/main" id="{364FDF69-41CE-EBCF-8E92-D0E3E661789A}"/>
              </a:ext>
            </a:extLst>
          </p:cNvPr>
          <p:cNvSpPr>
            <a:spLocks noGrp="1"/>
          </p:cNvSpPr>
          <p:nvPr>
            <p:ph type="title"/>
          </p:nvPr>
        </p:nvSpPr>
        <p:spPr>
          <a:xfrm>
            <a:off x="336368" y="169817"/>
            <a:ext cx="4526280" cy="1102734"/>
          </a:xfrm>
        </p:spPr>
        <p:txBody>
          <a:bodyPr>
            <a:normAutofit/>
          </a:bodyPr>
          <a:lstStyle/>
          <a:p>
            <a:pPr algn="ctr"/>
            <a:r>
              <a:rPr lang="en-US" sz="4800" b="1" cap="small" dirty="0">
                <a:solidFill>
                  <a:srgbClr val="FFC000"/>
                </a:solidFill>
              </a:rPr>
              <a:t>Psalm 37:39-40</a:t>
            </a:r>
            <a:endParaRPr lang="en-US" sz="5400" b="1" dirty="0">
              <a:solidFill>
                <a:srgbClr val="FF1515"/>
              </a:solidFill>
            </a:endParaRPr>
          </a:p>
        </p:txBody>
      </p:sp>
      <p:sp>
        <p:nvSpPr>
          <p:cNvPr id="3" name="Content Placeholder 2">
            <a:extLst>
              <a:ext uri="{FF2B5EF4-FFF2-40B4-BE49-F238E27FC236}">
                <a16:creationId xmlns:a16="http://schemas.microsoft.com/office/drawing/2014/main" id="{C00226E8-0E30-A2BD-6AE8-F6840D7CFAEB}"/>
              </a:ext>
            </a:extLst>
          </p:cNvPr>
          <p:cNvSpPr>
            <a:spLocks noGrp="1"/>
          </p:cNvSpPr>
          <p:nvPr>
            <p:ph idx="1"/>
          </p:nvPr>
        </p:nvSpPr>
        <p:spPr>
          <a:xfrm>
            <a:off x="150222" y="1149532"/>
            <a:ext cx="4898573" cy="5538651"/>
          </a:xfrm>
        </p:spPr>
        <p:txBody>
          <a:bodyPr>
            <a:normAutofit/>
          </a:bodyPr>
          <a:lstStyle/>
          <a:p>
            <a:pPr marL="0" indent="0" algn="ctr">
              <a:buNone/>
            </a:pPr>
            <a:r>
              <a:rPr lang="en-US" sz="3600" b="1" dirty="0">
                <a:solidFill>
                  <a:schemeClr val="bg1"/>
                </a:solidFill>
              </a:rPr>
              <a:t>“The </a:t>
            </a:r>
            <a:r>
              <a:rPr lang="en-US" sz="3600" b="1" dirty="0">
                <a:solidFill>
                  <a:srgbClr val="FF1515"/>
                </a:solidFill>
              </a:rPr>
              <a:t>salvation</a:t>
            </a:r>
            <a:r>
              <a:rPr lang="en-US" sz="3600" b="1" dirty="0">
                <a:solidFill>
                  <a:srgbClr val="FFC000"/>
                </a:solidFill>
              </a:rPr>
              <a:t> of the </a:t>
            </a:r>
            <a:r>
              <a:rPr lang="en-US" sz="3600" b="1" dirty="0">
                <a:solidFill>
                  <a:srgbClr val="FF1515"/>
                </a:solidFill>
              </a:rPr>
              <a:t>righteous</a:t>
            </a:r>
            <a:r>
              <a:rPr lang="en-US" sz="3600" b="1" dirty="0">
                <a:solidFill>
                  <a:srgbClr val="FFC000"/>
                </a:solidFill>
              </a:rPr>
              <a:t> is from the </a:t>
            </a:r>
            <a:r>
              <a:rPr lang="en-US" sz="3600" b="1" dirty="0">
                <a:solidFill>
                  <a:srgbClr val="FF1515"/>
                </a:solidFill>
              </a:rPr>
              <a:t>LORD</a:t>
            </a:r>
            <a:r>
              <a:rPr lang="en-US" sz="3600" b="1" dirty="0">
                <a:solidFill>
                  <a:schemeClr val="bg1"/>
                </a:solidFill>
              </a:rPr>
              <a:t>; He is their strength in the time of trouble.  And </a:t>
            </a:r>
            <a:r>
              <a:rPr lang="en-US" sz="3600" b="1" dirty="0">
                <a:solidFill>
                  <a:srgbClr val="FFC000"/>
                </a:solidFill>
              </a:rPr>
              <a:t>the LORD shall help them</a:t>
            </a:r>
            <a:r>
              <a:rPr lang="en-US" sz="3600" b="1" dirty="0">
                <a:solidFill>
                  <a:schemeClr val="bg1"/>
                </a:solidFill>
              </a:rPr>
              <a:t> </a:t>
            </a:r>
            <a:r>
              <a:rPr lang="en-US" sz="3600" b="1" dirty="0">
                <a:solidFill>
                  <a:srgbClr val="FFC000"/>
                </a:solidFill>
              </a:rPr>
              <a:t>and deliver them</a:t>
            </a:r>
            <a:r>
              <a:rPr lang="en-US" sz="3600" b="1" dirty="0">
                <a:solidFill>
                  <a:schemeClr val="bg1"/>
                </a:solidFill>
              </a:rPr>
              <a:t>; He shall deliver them from the wicked, and save them, </a:t>
            </a:r>
            <a:r>
              <a:rPr lang="en-US" sz="3600" b="1" dirty="0">
                <a:solidFill>
                  <a:srgbClr val="FFC000"/>
                </a:solidFill>
              </a:rPr>
              <a:t>because they trust in Him.” </a:t>
            </a:r>
            <a:endParaRPr lang="en-US" sz="3000" i="1" dirty="0">
              <a:solidFill>
                <a:srgbClr val="FFC000"/>
              </a:solidFill>
            </a:endParaRPr>
          </a:p>
        </p:txBody>
      </p:sp>
    </p:spTree>
    <p:extLst>
      <p:ext uri="{BB962C8B-B14F-4D97-AF65-F5344CB8AC3E}">
        <p14:creationId xmlns:p14="http://schemas.microsoft.com/office/powerpoint/2010/main" val="36920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312</Words>
  <Application>Microsoft Office PowerPoint</Application>
  <PresentationFormat>On-screen Show (4:3)</PresentationFormat>
  <Paragraphs>19</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Calibri</vt:lpstr>
      <vt:lpstr>Chiller</vt:lpstr>
      <vt:lpstr>Office Theme</vt:lpstr>
      <vt:lpstr>Pursuing Righteousness in a World of Wickedness</vt:lpstr>
      <vt:lpstr>Pursuing Righteousness  in a World of Wickedness</vt:lpstr>
      <vt:lpstr>Pursuing Righteousness  in a World of Wickedness</vt:lpstr>
      <vt:lpstr>Pursuing Righteousness  in a World of Wickedness</vt:lpstr>
      <vt:lpstr>Psalm 37:39-40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14</cp:revision>
  <dcterms:created xsi:type="dcterms:W3CDTF">2025-12-26T20:09:44Z</dcterms:created>
  <dcterms:modified xsi:type="dcterms:W3CDTF">2025-12-27T20:38:11Z</dcterms:modified>
</cp:coreProperties>
</file>