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8/24/2014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8/24/2014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8/24/2014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8/24/2014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8/24/2014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8/24/2014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8/24/2014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8/24/2014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8/24/2014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8/24/2014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8/24/2014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8/24/2014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8/24/2014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8/24/2014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8/24/2014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8/24/2014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8/24/2014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8/24/2014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5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857" y="1197429"/>
            <a:ext cx="10863943" cy="550817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Before the flood</a:t>
            </a:r>
          </a:p>
          <a:p>
            <a:r>
              <a:rPr lang="en-US" sz="4800" dirty="0" smtClean="0"/>
              <a:t>The flood</a:t>
            </a:r>
          </a:p>
          <a:p>
            <a:r>
              <a:rPr lang="en-US" sz="4800" dirty="0" smtClean="0"/>
              <a:t>Scattering of the people</a:t>
            </a:r>
          </a:p>
          <a:p>
            <a:r>
              <a:rPr lang="en-US" sz="4800" dirty="0" smtClean="0"/>
              <a:t>Patriarchs</a:t>
            </a:r>
          </a:p>
          <a:p>
            <a:r>
              <a:rPr lang="en-US" sz="4800" dirty="0" smtClean="0"/>
              <a:t>Exodus</a:t>
            </a:r>
          </a:p>
        </p:txBody>
      </p:sp>
    </p:spTree>
    <p:extLst>
      <p:ext uri="{BB962C8B-B14F-4D97-AF65-F5344CB8AC3E}">
        <p14:creationId xmlns:p14="http://schemas.microsoft.com/office/powerpoint/2010/main" val="176257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857" y="1197429"/>
            <a:ext cx="10863943" cy="5508170"/>
          </a:xfrm>
        </p:spPr>
        <p:txBody>
          <a:bodyPr>
            <a:normAutofit/>
          </a:bodyPr>
          <a:lstStyle/>
          <a:p>
            <a:r>
              <a:rPr lang="en-US" sz="4800" dirty="0"/>
              <a:t>Wandering in the Wilderness</a:t>
            </a:r>
          </a:p>
          <a:p>
            <a:r>
              <a:rPr lang="en-US" sz="4800" dirty="0"/>
              <a:t>Invasion and Conquest</a:t>
            </a:r>
          </a:p>
          <a:p>
            <a:r>
              <a:rPr lang="en-US" sz="4800" dirty="0"/>
              <a:t>Judges</a:t>
            </a:r>
          </a:p>
          <a:p>
            <a:r>
              <a:rPr lang="en-US" sz="4800" dirty="0"/>
              <a:t>United Kingdom</a:t>
            </a:r>
          </a:p>
          <a:p>
            <a:r>
              <a:rPr lang="en-US" sz="4800" dirty="0"/>
              <a:t>Divided </a:t>
            </a:r>
            <a:r>
              <a:rPr lang="en-US" sz="4800" dirty="0" smtClean="0"/>
              <a:t>Kingdom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079357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857" y="1197429"/>
            <a:ext cx="10863943" cy="5508170"/>
          </a:xfrm>
        </p:spPr>
        <p:txBody>
          <a:bodyPr>
            <a:normAutofit/>
          </a:bodyPr>
          <a:lstStyle/>
          <a:p>
            <a:r>
              <a:rPr lang="en-US" sz="4800" dirty="0"/>
              <a:t>Judah alone</a:t>
            </a:r>
          </a:p>
          <a:p>
            <a:r>
              <a:rPr lang="en-US" sz="4800" dirty="0" smtClean="0"/>
              <a:t>Captivity</a:t>
            </a:r>
          </a:p>
          <a:p>
            <a:r>
              <a:rPr lang="en-US" sz="4800" dirty="0" smtClean="0"/>
              <a:t>Return</a:t>
            </a:r>
          </a:p>
          <a:p>
            <a:r>
              <a:rPr lang="en-US" sz="4800" dirty="0" smtClean="0"/>
              <a:t>Years of Silence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63495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857" y="1197429"/>
            <a:ext cx="10863943" cy="550817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Life of Christ</a:t>
            </a:r>
          </a:p>
          <a:p>
            <a:r>
              <a:rPr lang="en-US" sz="4800" dirty="0" smtClean="0"/>
              <a:t>Early church</a:t>
            </a:r>
          </a:p>
          <a:p>
            <a:r>
              <a:rPr lang="en-US" sz="4800" dirty="0" smtClean="0"/>
              <a:t>Letters to the Christians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93982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13</TotalTime>
  <Words>39</Words>
  <Application>Microsoft Office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Corbel</vt:lpstr>
      <vt:lpstr>Depth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projector</dc:creator>
  <cp:lastModifiedBy>projector</cp:lastModifiedBy>
  <cp:revision>1</cp:revision>
  <dcterms:created xsi:type="dcterms:W3CDTF">2014-08-24T13:15:14Z</dcterms:created>
  <dcterms:modified xsi:type="dcterms:W3CDTF">2014-08-24T13:28:35Z</dcterms:modified>
</cp:coreProperties>
</file>