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6" autoAdjust="0"/>
    <p:restoredTop sz="94613" autoAdjust="0"/>
  </p:normalViewPr>
  <p:slideViewPr>
    <p:cSldViewPr>
      <p:cViewPr varScale="1">
        <p:scale>
          <a:sx n="74" d="100"/>
          <a:sy n="74" d="100"/>
        </p:scale>
        <p:origin x="-4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3B892BEE-C787-49F6-B790-9754D5B970BB}" type="datetimeFigureOut">
              <a:rPr lang="en-US" smtClean="0"/>
              <a:t>9/13/2015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2F22D94-4E7D-413C-890F-45FFBCDB95C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Character and Reputation of an Elder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295400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tx1"/>
                </a:solidFill>
              </a:rPr>
              <a:t>Building that Character in Us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1 Timothy 3; 1 Peter 4:10 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26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smtClean="0"/>
              <a:t>Blameless</a:t>
            </a:r>
          </a:p>
          <a:p>
            <a:r>
              <a:rPr lang="en-US" dirty="0" smtClean="0"/>
              <a:t>Husband of one wife</a:t>
            </a:r>
          </a:p>
          <a:p>
            <a:r>
              <a:rPr lang="en-US" dirty="0" smtClean="0"/>
              <a:t>Temperate</a:t>
            </a:r>
          </a:p>
          <a:p>
            <a:r>
              <a:rPr lang="en-US" dirty="0" smtClean="0"/>
              <a:t>Sober-minded</a:t>
            </a:r>
          </a:p>
          <a:p>
            <a:r>
              <a:rPr lang="en-US" dirty="0" smtClean="0"/>
              <a:t>Of good behavior</a:t>
            </a:r>
          </a:p>
          <a:p>
            <a:r>
              <a:rPr lang="en-US" dirty="0" smtClean="0"/>
              <a:t>Able to teach</a:t>
            </a:r>
          </a:p>
          <a:p>
            <a:r>
              <a:rPr lang="en-US" dirty="0" smtClean="0"/>
              <a:t>Not given to wine</a:t>
            </a:r>
          </a:p>
          <a:p>
            <a:r>
              <a:rPr lang="en-US" dirty="0" smtClean="0"/>
              <a:t>Not violent</a:t>
            </a:r>
          </a:p>
          <a:p>
            <a:r>
              <a:rPr lang="en-US" dirty="0" smtClean="0"/>
              <a:t>Not greedy for money</a:t>
            </a:r>
          </a:p>
          <a:p>
            <a:r>
              <a:rPr lang="en-US" dirty="0" smtClean="0"/>
              <a:t>Gentle </a:t>
            </a:r>
          </a:p>
          <a:p>
            <a:r>
              <a:rPr lang="en-US" dirty="0" smtClean="0"/>
              <a:t>Not quarrelsome</a:t>
            </a:r>
          </a:p>
          <a:p>
            <a:r>
              <a:rPr lang="en-US" dirty="0" smtClean="0"/>
              <a:t>Not covetous</a:t>
            </a:r>
          </a:p>
          <a:p>
            <a:r>
              <a:rPr lang="en-US" dirty="0" smtClean="0"/>
              <a:t>One who rules his house well</a:t>
            </a:r>
          </a:p>
          <a:p>
            <a:r>
              <a:rPr lang="en-US" dirty="0" smtClean="0"/>
              <a:t>Children in submission</a:t>
            </a:r>
          </a:p>
          <a:p>
            <a:r>
              <a:rPr lang="en-US" dirty="0" smtClean="0"/>
              <a:t>Not a novice</a:t>
            </a:r>
          </a:p>
          <a:p>
            <a:r>
              <a:rPr lang="en-US" dirty="0" smtClean="0"/>
              <a:t>A good testimony among those outside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of an Elder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24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Blameless</a:t>
            </a:r>
          </a:p>
          <a:p>
            <a:r>
              <a:rPr lang="en-US" dirty="0" smtClean="0"/>
              <a:t>Family matters</a:t>
            </a:r>
          </a:p>
          <a:p>
            <a:r>
              <a:rPr lang="en-US" dirty="0" smtClean="0"/>
              <a:t>In control of himself</a:t>
            </a:r>
          </a:p>
          <a:p>
            <a:r>
              <a:rPr lang="en-US" dirty="0" smtClean="0"/>
              <a:t>Able to teach</a:t>
            </a:r>
          </a:p>
          <a:p>
            <a:r>
              <a:rPr lang="en-US" dirty="0" smtClean="0"/>
              <a:t>An experienced Christian</a:t>
            </a:r>
          </a:p>
          <a:p>
            <a:r>
              <a:rPr lang="en-US" dirty="0" smtClean="0"/>
              <a:t>A good testimony with those outside of Christ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Reasons for Qualifications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655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Sober-minded</a:t>
            </a:r>
            <a:r>
              <a:rPr lang="en-US" dirty="0"/>
              <a:t> </a:t>
            </a:r>
            <a:r>
              <a:rPr lang="en-US" dirty="0" smtClean="0"/>
              <a:t> (Titus 2:6)</a:t>
            </a:r>
          </a:p>
          <a:p>
            <a:r>
              <a:rPr lang="en-US" dirty="0" smtClean="0"/>
              <a:t>Hospitable  (2 Corinthians 13:12)</a:t>
            </a:r>
          </a:p>
          <a:p>
            <a:r>
              <a:rPr lang="en-US" dirty="0" smtClean="0"/>
              <a:t>Not greedy, not given to wine, not covetous, not violent  (1 Corinthians 6:10)</a:t>
            </a:r>
          </a:p>
          <a:p>
            <a:r>
              <a:rPr lang="en-US" dirty="0" smtClean="0"/>
              <a:t>Children in submission  (Proverbs 22:6)</a:t>
            </a:r>
          </a:p>
          <a:p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Qualifications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2661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r>
              <a:rPr lang="en-US" dirty="0" smtClean="0"/>
              <a:t>Blameless</a:t>
            </a:r>
          </a:p>
          <a:p>
            <a:r>
              <a:rPr lang="en-US" dirty="0" smtClean="0"/>
              <a:t>Husband of one wife</a:t>
            </a:r>
          </a:p>
          <a:p>
            <a:r>
              <a:rPr lang="en-US" dirty="0" smtClean="0"/>
              <a:t>Temperate</a:t>
            </a:r>
          </a:p>
          <a:p>
            <a:r>
              <a:rPr lang="en-US" dirty="0" smtClean="0"/>
              <a:t>Sober-minded</a:t>
            </a:r>
          </a:p>
          <a:p>
            <a:r>
              <a:rPr lang="en-US" dirty="0" smtClean="0"/>
              <a:t>Of good behavior</a:t>
            </a:r>
          </a:p>
          <a:p>
            <a:r>
              <a:rPr lang="en-US" dirty="0" smtClean="0"/>
              <a:t>Able to teach</a:t>
            </a:r>
          </a:p>
          <a:p>
            <a:r>
              <a:rPr lang="en-US" dirty="0" smtClean="0"/>
              <a:t>Not given to wine</a:t>
            </a:r>
          </a:p>
          <a:p>
            <a:r>
              <a:rPr lang="en-US" dirty="0" smtClean="0"/>
              <a:t>Not violent</a:t>
            </a:r>
          </a:p>
          <a:p>
            <a:r>
              <a:rPr lang="en-US" dirty="0" smtClean="0"/>
              <a:t>Not greedy for money</a:t>
            </a:r>
          </a:p>
          <a:p>
            <a:r>
              <a:rPr lang="en-US" dirty="0" smtClean="0"/>
              <a:t>Gentle </a:t>
            </a:r>
          </a:p>
          <a:p>
            <a:r>
              <a:rPr lang="en-US" dirty="0" smtClean="0"/>
              <a:t>Not quarrelsome</a:t>
            </a:r>
          </a:p>
          <a:p>
            <a:r>
              <a:rPr lang="en-US" dirty="0" smtClean="0"/>
              <a:t>Not covetous</a:t>
            </a:r>
          </a:p>
          <a:p>
            <a:r>
              <a:rPr lang="en-US" dirty="0" smtClean="0"/>
              <a:t>One who rules his house well</a:t>
            </a:r>
          </a:p>
          <a:p>
            <a:r>
              <a:rPr lang="en-US" dirty="0" smtClean="0"/>
              <a:t>Children in submission</a:t>
            </a:r>
          </a:p>
          <a:p>
            <a:r>
              <a:rPr lang="en-US" dirty="0" smtClean="0"/>
              <a:t>Not a novice</a:t>
            </a:r>
          </a:p>
          <a:p>
            <a:r>
              <a:rPr lang="en-US" dirty="0" smtClean="0"/>
              <a:t>A good testimony among those outside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Qualifications of an Elder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688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dirty="0" smtClean="0"/>
              <a:t>Trustworthy</a:t>
            </a:r>
          </a:p>
          <a:p>
            <a:r>
              <a:rPr lang="en-US" dirty="0" smtClean="0"/>
              <a:t>Loyal</a:t>
            </a:r>
          </a:p>
          <a:p>
            <a:r>
              <a:rPr lang="en-US" dirty="0" smtClean="0"/>
              <a:t>Helpful</a:t>
            </a:r>
          </a:p>
          <a:p>
            <a:r>
              <a:rPr lang="en-US" dirty="0" smtClean="0"/>
              <a:t>Friendly</a:t>
            </a:r>
          </a:p>
          <a:p>
            <a:r>
              <a:rPr lang="en-US" dirty="0" smtClean="0"/>
              <a:t>Courteous </a:t>
            </a:r>
          </a:p>
          <a:p>
            <a:r>
              <a:rPr lang="en-US" dirty="0" smtClean="0"/>
              <a:t>Kind</a:t>
            </a:r>
          </a:p>
          <a:p>
            <a:r>
              <a:rPr lang="en-US" dirty="0" smtClean="0"/>
              <a:t>Obedient</a:t>
            </a:r>
          </a:p>
          <a:p>
            <a:r>
              <a:rPr lang="en-US" dirty="0" smtClean="0"/>
              <a:t>Cheerful </a:t>
            </a:r>
          </a:p>
          <a:p>
            <a:r>
              <a:rPr lang="en-US" dirty="0" smtClean="0"/>
              <a:t>Thrifty</a:t>
            </a:r>
          </a:p>
          <a:p>
            <a:r>
              <a:rPr lang="en-US" dirty="0" smtClean="0"/>
              <a:t>Brave</a:t>
            </a:r>
          </a:p>
          <a:p>
            <a:r>
              <a:rPr lang="en-US" dirty="0" smtClean="0"/>
              <a:t>Clean</a:t>
            </a:r>
          </a:p>
          <a:p>
            <a:r>
              <a:rPr lang="en-US" dirty="0" smtClean="0"/>
              <a:t>Reverent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Points of the Scout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89233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1815</TotalTime>
  <Words>198</Words>
  <Application>Microsoft Office PowerPoint</Application>
  <PresentationFormat>On-screen Show (4:3)</PresentationFormat>
  <Paragraphs>62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Concourse</vt:lpstr>
      <vt:lpstr>Character and Reputation of an Elder</vt:lpstr>
      <vt:lpstr>Qualifications of an Elder</vt:lpstr>
      <vt:lpstr>Reasons for Qualifications</vt:lpstr>
      <vt:lpstr>Our Qualifications</vt:lpstr>
      <vt:lpstr>Qualifications of an Elder</vt:lpstr>
      <vt:lpstr>The Points of the Scout Law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Character and Reputation of an Elder</dc:title>
  <dc:creator>User</dc:creator>
  <cp:lastModifiedBy>User</cp:lastModifiedBy>
  <cp:revision>15</cp:revision>
  <dcterms:created xsi:type="dcterms:W3CDTF">2015-09-12T14:44:15Z</dcterms:created>
  <dcterms:modified xsi:type="dcterms:W3CDTF">2015-09-13T21:02:55Z</dcterms:modified>
</cp:coreProperties>
</file>