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2" r:id="rId2"/>
    <p:sldMasterId id="2147483664" r:id="rId3"/>
    <p:sldMasterId id="2147483666" r:id="rId4"/>
    <p:sldMasterId id="2147483668" r:id="rId5"/>
  </p:sldMasterIdLst>
  <p:notesMasterIdLst>
    <p:notesMasterId r:id="rId58"/>
  </p:notesMasterIdLst>
  <p:handoutMasterIdLst>
    <p:handoutMasterId r:id="rId59"/>
  </p:handoutMasterIdLst>
  <p:sldIdLst>
    <p:sldId id="273" r:id="rId6"/>
    <p:sldId id="257" r:id="rId7"/>
    <p:sldId id="759" r:id="rId8"/>
    <p:sldId id="258" r:id="rId9"/>
    <p:sldId id="389" r:id="rId10"/>
    <p:sldId id="390" r:id="rId11"/>
    <p:sldId id="433" r:id="rId12"/>
    <p:sldId id="393" r:id="rId13"/>
    <p:sldId id="434" r:id="rId14"/>
    <p:sldId id="394" r:id="rId15"/>
    <p:sldId id="397" r:id="rId16"/>
    <p:sldId id="398" r:id="rId17"/>
    <p:sldId id="401" r:id="rId18"/>
    <p:sldId id="406" r:id="rId19"/>
    <p:sldId id="432" r:id="rId20"/>
    <p:sldId id="407" r:id="rId21"/>
    <p:sldId id="760" r:id="rId22"/>
    <p:sldId id="761" r:id="rId23"/>
    <p:sldId id="450" r:id="rId24"/>
    <p:sldId id="451" r:id="rId25"/>
    <p:sldId id="411" r:id="rId26"/>
    <p:sldId id="412" r:id="rId27"/>
    <p:sldId id="442" r:id="rId28"/>
    <p:sldId id="413" r:id="rId29"/>
    <p:sldId id="428" r:id="rId30"/>
    <p:sldId id="436" r:id="rId31"/>
    <p:sldId id="452" r:id="rId32"/>
    <p:sldId id="437" r:id="rId33"/>
    <p:sldId id="453" r:id="rId34"/>
    <p:sldId id="414" r:id="rId35"/>
    <p:sldId id="415" r:id="rId36"/>
    <p:sldId id="416" r:id="rId37"/>
    <p:sldId id="441" r:id="rId38"/>
    <p:sldId id="438" r:id="rId39"/>
    <p:sldId id="417" r:id="rId40"/>
    <p:sldId id="454" r:id="rId41"/>
    <p:sldId id="447" r:id="rId42"/>
    <p:sldId id="419" r:id="rId43"/>
    <p:sldId id="418" r:id="rId44"/>
    <p:sldId id="420" r:id="rId45"/>
    <p:sldId id="421" r:id="rId46"/>
    <p:sldId id="422" r:id="rId47"/>
    <p:sldId id="449" r:id="rId48"/>
    <p:sldId id="423" r:id="rId49"/>
    <p:sldId id="446" r:id="rId50"/>
    <p:sldId id="424" r:id="rId51"/>
    <p:sldId id="425" r:id="rId52"/>
    <p:sldId id="426" r:id="rId53"/>
    <p:sldId id="440" r:id="rId54"/>
    <p:sldId id="272" r:id="rId55"/>
    <p:sldId id="439" r:id="rId56"/>
    <p:sldId id="43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78C504-2969-4CC0-A905-B1F3FB7B20B9}" v="6" dt="2020-09-16T19:16:33.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52" autoAdjust="0"/>
  </p:normalViewPr>
  <p:slideViewPr>
    <p:cSldViewPr>
      <p:cViewPr varScale="1">
        <p:scale>
          <a:sx n="79" d="100"/>
          <a:sy n="79" d="100"/>
        </p:scale>
        <p:origin x="365"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yne Holt" userId="428574251bf3a103" providerId="LiveId" clId="{47CE4B2F-D025-41A0-8F33-1CC9440D43CF}"/>
    <pc:docChg chg="undo custSel addSld delSld modSld">
      <pc:chgData name="Wayne Holt" userId="428574251bf3a103" providerId="LiveId" clId="{47CE4B2F-D025-41A0-8F33-1CC9440D43CF}" dt="2020-02-28T16:52:50.529" v="795" actId="1036"/>
      <pc:docMkLst>
        <pc:docMk/>
      </pc:docMkLst>
      <pc:sldChg chg="modNotesTx">
        <pc:chgData name="Wayne Holt" userId="428574251bf3a103" providerId="LiveId" clId="{47CE4B2F-D025-41A0-8F33-1CC9440D43CF}" dt="2020-02-27T16:46:18.651" v="562" actId="313"/>
        <pc:sldMkLst>
          <pc:docMk/>
          <pc:sldMk cId="3017896059" sldId="393"/>
        </pc:sldMkLst>
      </pc:sldChg>
      <pc:sldChg chg="addSp modSp modAnim">
        <pc:chgData name="Wayne Holt" userId="428574251bf3a103" providerId="LiveId" clId="{47CE4B2F-D025-41A0-8F33-1CC9440D43CF}" dt="2020-02-28T16:52:50.529" v="795" actId="1036"/>
        <pc:sldMkLst>
          <pc:docMk/>
          <pc:sldMk cId="652455331" sldId="401"/>
        </pc:sldMkLst>
        <pc:spChg chg="add mod">
          <ac:chgData name="Wayne Holt" userId="428574251bf3a103" providerId="LiveId" clId="{47CE4B2F-D025-41A0-8F33-1CC9440D43CF}" dt="2020-02-28T16:52:50.529" v="795" actId="1036"/>
          <ac:spMkLst>
            <pc:docMk/>
            <pc:sldMk cId="652455331" sldId="401"/>
            <ac:spMk id="5" creationId="{5193E3A9-D553-4E83-A793-57C18EC5CE0D}"/>
          </ac:spMkLst>
        </pc:spChg>
      </pc:sldChg>
      <pc:sldChg chg="modSp modAnim">
        <pc:chgData name="Wayne Holt" userId="428574251bf3a103" providerId="LiveId" clId="{47CE4B2F-D025-41A0-8F33-1CC9440D43CF}" dt="2020-02-28T15:57:55.970" v="703" actId="255"/>
        <pc:sldMkLst>
          <pc:docMk/>
          <pc:sldMk cId="664728973" sldId="407"/>
        </pc:sldMkLst>
        <pc:spChg chg="mod">
          <ac:chgData name="Wayne Holt" userId="428574251bf3a103" providerId="LiveId" clId="{47CE4B2F-D025-41A0-8F33-1CC9440D43CF}" dt="2020-02-28T15:57:55.970" v="703" actId="255"/>
          <ac:spMkLst>
            <pc:docMk/>
            <pc:sldMk cId="664728973" sldId="407"/>
            <ac:spMk id="3" creationId="{00000000-0000-0000-0000-000000000000}"/>
          </ac:spMkLst>
        </pc:spChg>
      </pc:sldChg>
      <pc:sldChg chg="modSp modAnim modNotesTx">
        <pc:chgData name="Wayne Holt" userId="428574251bf3a103" providerId="LiveId" clId="{47CE4B2F-D025-41A0-8F33-1CC9440D43CF}" dt="2020-02-28T16:09:39.528" v="704" actId="113"/>
        <pc:sldMkLst>
          <pc:docMk/>
          <pc:sldMk cId="8310241" sldId="411"/>
        </pc:sldMkLst>
        <pc:spChg chg="mod">
          <ac:chgData name="Wayne Holt" userId="428574251bf3a103" providerId="LiveId" clId="{47CE4B2F-D025-41A0-8F33-1CC9440D43CF}" dt="2020-02-27T15:16:47.223" v="44" actId="20577"/>
          <ac:spMkLst>
            <pc:docMk/>
            <pc:sldMk cId="8310241" sldId="411"/>
            <ac:spMk id="3" creationId="{00000000-0000-0000-0000-000000000000}"/>
          </ac:spMkLst>
        </pc:spChg>
      </pc:sldChg>
      <pc:sldChg chg="modSp">
        <pc:chgData name="Wayne Holt" userId="428574251bf3a103" providerId="LiveId" clId="{47CE4B2F-D025-41A0-8F33-1CC9440D43CF}" dt="2020-02-28T16:10:45.433" v="717" actId="404"/>
        <pc:sldMkLst>
          <pc:docMk/>
          <pc:sldMk cId="873381113" sldId="412"/>
        </pc:sldMkLst>
        <pc:spChg chg="mod">
          <ac:chgData name="Wayne Holt" userId="428574251bf3a103" providerId="LiveId" clId="{47CE4B2F-D025-41A0-8F33-1CC9440D43CF}" dt="2020-02-28T16:10:45.433" v="717" actId="404"/>
          <ac:spMkLst>
            <pc:docMk/>
            <pc:sldMk cId="873381113" sldId="412"/>
            <ac:spMk id="4" creationId="{F5D4D7BF-2AB3-4126-9059-30E19E38121D}"/>
          </ac:spMkLst>
        </pc:spChg>
      </pc:sldChg>
      <pc:sldChg chg="modSp modAnim modNotesTx">
        <pc:chgData name="Wayne Holt" userId="428574251bf3a103" providerId="LiveId" clId="{47CE4B2F-D025-41A0-8F33-1CC9440D43CF}" dt="2020-02-28T16:14:12.099" v="721" actId="20577"/>
        <pc:sldMkLst>
          <pc:docMk/>
          <pc:sldMk cId="3344440679" sldId="413"/>
        </pc:sldMkLst>
        <pc:spChg chg="mod">
          <ac:chgData name="Wayne Holt" userId="428574251bf3a103" providerId="LiveId" clId="{47CE4B2F-D025-41A0-8F33-1CC9440D43CF}" dt="2020-02-27T15:30:41.395" v="90" actId="14100"/>
          <ac:spMkLst>
            <pc:docMk/>
            <pc:sldMk cId="3344440679" sldId="413"/>
            <ac:spMk id="3" creationId="{00000000-0000-0000-0000-000000000000}"/>
          </ac:spMkLst>
        </pc:spChg>
      </pc:sldChg>
      <pc:sldChg chg="modSp modNotesTx">
        <pc:chgData name="Wayne Holt" userId="428574251bf3a103" providerId="LiveId" clId="{47CE4B2F-D025-41A0-8F33-1CC9440D43CF}" dt="2020-02-27T15:38:33.774" v="92" actId="33524"/>
        <pc:sldMkLst>
          <pc:docMk/>
          <pc:sldMk cId="935047866" sldId="414"/>
        </pc:sldMkLst>
        <pc:spChg chg="mod">
          <ac:chgData name="Wayne Holt" userId="428574251bf3a103" providerId="LiveId" clId="{47CE4B2F-D025-41A0-8F33-1CC9440D43CF}" dt="2020-02-27T15:38:33.774" v="92" actId="33524"/>
          <ac:spMkLst>
            <pc:docMk/>
            <pc:sldMk cId="935047866" sldId="414"/>
            <ac:spMk id="3" creationId="{00000000-0000-0000-0000-000000000000}"/>
          </ac:spMkLst>
        </pc:spChg>
        <pc:spChg chg="mod">
          <ac:chgData name="Wayne Holt" userId="428574251bf3a103" providerId="LiveId" clId="{47CE4B2F-D025-41A0-8F33-1CC9440D43CF}" dt="2020-02-20T19:53:55.180" v="8" actId="1582"/>
          <ac:spMkLst>
            <pc:docMk/>
            <pc:sldMk cId="935047866" sldId="414"/>
            <ac:spMk id="4" creationId="{00000000-0000-0000-0000-000000000000}"/>
          </ac:spMkLst>
        </pc:spChg>
      </pc:sldChg>
      <pc:sldChg chg="modSp modAnim">
        <pc:chgData name="Wayne Holt" userId="428574251bf3a103" providerId="LiveId" clId="{47CE4B2F-D025-41A0-8F33-1CC9440D43CF}" dt="2020-02-27T15:39:53.743" v="135" actId="255"/>
        <pc:sldMkLst>
          <pc:docMk/>
          <pc:sldMk cId="2996718195" sldId="416"/>
        </pc:sldMkLst>
        <pc:spChg chg="mod">
          <ac:chgData name="Wayne Holt" userId="428574251bf3a103" providerId="LiveId" clId="{47CE4B2F-D025-41A0-8F33-1CC9440D43CF}" dt="2020-02-27T15:39:53.743" v="135" actId="255"/>
          <ac:spMkLst>
            <pc:docMk/>
            <pc:sldMk cId="2996718195" sldId="416"/>
            <ac:spMk id="3" creationId="{00000000-0000-0000-0000-000000000000}"/>
          </ac:spMkLst>
        </pc:spChg>
      </pc:sldChg>
      <pc:sldChg chg="modSp">
        <pc:chgData name="Wayne Holt" userId="428574251bf3a103" providerId="LiveId" clId="{47CE4B2F-D025-41A0-8F33-1CC9440D43CF}" dt="2020-02-27T15:56:14.183" v="136"/>
        <pc:sldMkLst>
          <pc:docMk/>
          <pc:sldMk cId="1226259512" sldId="421"/>
        </pc:sldMkLst>
        <pc:spChg chg="mod">
          <ac:chgData name="Wayne Holt" userId="428574251bf3a103" providerId="LiveId" clId="{47CE4B2F-D025-41A0-8F33-1CC9440D43CF}" dt="2020-02-27T15:56:14.183" v="136"/>
          <ac:spMkLst>
            <pc:docMk/>
            <pc:sldMk cId="1226259512" sldId="421"/>
            <ac:spMk id="3" creationId="{00000000-0000-0000-0000-000000000000}"/>
          </ac:spMkLst>
        </pc:spChg>
      </pc:sldChg>
      <pc:sldChg chg="modSp">
        <pc:chgData name="Wayne Holt" userId="428574251bf3a103" providerId="LiveId" clId="{47CE4B2F-D025-41A0-8F33-1CC9440D43CF}" dt="2020-02-20T19:56:42.949" v="10" actId="1582"/>
        <pc:sldMkLst>
          <pc:docMk/>
          <pc:sldMk cId="2829517775" sldId="423"/>
        </pc:sldMkLst>
        <pc:spChg chg="mod">
          <ac:chgData name="Wayne Holt" userId="428574251bf3a103" providerId="LiveId" clId="{47CE4B2F-D025-41A0-8F33-1CC9440D43CF}" dt="2020-02-20T19:56:42.949" v="10" actId="1582"/>
          <ac:spMkLst>
            <pc:docMk/>
            <pc:sldMk cId="2829517775" sldId="423"/>
            <ac:spMk id="4" creationId="{00000000-0000-0000-0000-000000000000}"/>
          </ac:spMkLst>
        </pc:spChg>
      </pc:sldChg>
      <pc:sldChg chg="modSp">
        <pc:chgData name="Wayne Holt" userId="428574251bf3a103" providerId="LiveId" clId="{47CE4B2F-D025-41A0-8F33-1CC9440D43CF}" dt="2020-02-27T16:01:18.999" v="138" actId="1076"/>
        <pc:sldMkLst>
          <pc:docMk/>
          <pc:sldMk cId="2890607790" sldId="424"/>
        </pc:sldMkLst>
        <pc:spChg chg="mod">
          <ac:chgData name="Wayne Holt" userId="428574251bf3a103" providerId="LiveId" clId="{47CE4B2F-D025-41A0-8F33-1CC9440D43CF}" dt="2020-02-27T16:01:18.999" v="138" actId="1076"/>
          <ac:spMkLst>
            <pc:docMk/>
            <pc:sldMk cId="2890607790" sldId="424"/>
            <ac:spMk id="4" creationId="{00000000-0000-0000-0000-000000000000}"/>
          </ac:spMkLst>
        </pc:spChg>
      </pc:sldChg>
      <pc:sldChg chg="modNotesTx">
        <pc:chgData name="Wayne Holt" userId="428574251bf3a103" providerId="LiveId" clId="{47CE4B2F-D025-41A0-8F33-1CC9440D43CF}" dt="2020-02-27T16:46:03.499" v="560" actId="313"/>
        <pc:sldMkLst>
          <pc:docMk/>
          <pc:sldMk cId="1816072689" sldId="433"/>
        </pc:sldMkLst>
      </pc:sldChg>
      <pc:sldChg chg="modSp modNotesTx">
        <pc:chgData name="Wayne Holt" userId="428574251bf3a103" providerId="LiveId" clId="{47CE4B2F-D025-41A0-8F33-1CC9440D43CF}" dt="2020-02-28T16:11:40.773" v="718" actId="113"/>
        <pc:sldMkLst>
          <pc:docMk/>
          <pc:sldMk cId="523065775" sldId="442"/>
        </pc:sldMkLst>
        <pc:spChg chg="mod">
          <ac:chgData name="Wayne Holt" userId="428574251bf3a103" providerId="LiveId" clId="{47CE4B2F-D025-41A0-8F33-1CC9440D43CF}" dt="2020-02-20T19:52:16.435" v="6" actId="1582"/>
          <ac:spMkLst>
            <pc:docMk/>
            <pc:sldMk cId="523065775" sldId="442"/>
            <ac:spMk id="4" creationId="{00000000-0000-0000-0000-000000000000}"/>
          </ac:spMkLst>
        </pc:spChg>
      </pc:sldChg>
      <pc:sldChg chg="del">
        <pc:chgData name="Wayne Holt" userId="428574251bf3a103" providerId="LiveId" clId="{47CE4B2F-D025-41A0-8F33-1CC9440D43CF}" dt="2020-02-27T15:59:47.233" v="137" actId="2696"/>
        <pc:sldMkLst>
          <pc:docMk/>
          <pc:sldMk cId="4069484779" sldId="443"/>
        </pc:sldMkLst>
      </pc:sldChg>
      <pc:sldChg chg="del">
        <pc:chgData name="Wayne Holt" userId="428574251bf3a103" providerId="LiveId" clId="{47CE4B2F-D025-41A0-8F33-1CC9440D43CF}" dt="2020-02-27T15:59:47.233" v="137" actId="2696"/>
        <pc:sldMkLst>
          <pc:docMk/>
          <pc:sldMk cId="4003251847" sldId="444"/>
        </pc:sldMkLst>
      </pc:sldChg>
      <pc:sldChg chg="del">
        <pc:chgData name="Wayne Holt" userId="428574251bf3a103" providerId="LiveId" clId="{47CE4B2F-D025-41A0-8F33-1CC9440D43CF}" dt="2020-02-27T15:59:47.233" v="137" actId="2696"/>
        <pc:sldMkLst>
          <pc:docMk/>
          <pc:sldMk cId="1311721371" sldId="445"/>
        </pc:sldMkLst>
      </pc:sldChg>
      <pc:sldChg chg="modSp modNotesTx">
        <pc:chgData name="Wayne Holt" userId="428574251bf3a103" providerId="LiveId" clId="{47CE4B2F-D025-41A0-8F33-1CC9440D43CF}" dt="2020-02-27T16:06:28.203" v="225" actId="113"/>
        <pc:sldMkLst>
          <pc:docMk/>
          <pc:sldMk cId="1588161027" sldId="446"/>
        </pc:sldMkLst>
        <pc:spChg chg="mod">
          <ac:chgData name="Wayne Holt" userId="428574251bf3a103" providerId="LiveId" clId="{47CE4B2F-D025-41A0-8F33-1CC9440D43CF}" dt="2020-02-27T16:04:36.968" v="220" actId="20577"/>
          <ac:spMkLst>
            <pc:docMk/>
            <pc:sldMk cId="1588161027" sldId="446"/>
            <ac:spMk id="3" creationId="{00000000-0000-0000-0000-000000000000}"/>
          </ac:spMkLst>
        </pc:spChg>
      </pc:sldChg>
      <pc:sldChg chg="addSp">
        <pc:chgData name="Wayne Holt" userId="428574251bf3a103" providerId="LiveId" clId="{47CE4B2F-D025-41A0-8F33-1CC9440D43CF}" dt="2020-02-20T19:48:46.126" v="1"/>
        <pc:sldMkLst>
          <pc:docMk/>
          <pc:sldMk cId="704052852" sldId="449"/>
        </pc:sldMkLst>
        <pc:spChg chg="add">
          <ac:chgData name="Wayne Holt" userId="428574251bf3a103" providerId="LiveId" clId="{47CE4B2F-D025-41A0-8F33-1CC9440D43CF}" dt="2020-02-20T19:48:46.126" v="1"/>
          <ac:spMkLst>
            <pc:docMk/>
            <pc:sldMk cId="704052852" sldId="449"/>
            <ac:spMk id="4" creationId="{0A49AD15-3488-4C5A-9A9F-BAEA9BD4676E}"/>
          </ac:spMkLst>
        </pc:spChg>
      </pc:sldChg>
      <pc:sldChg chg="addSp">
        <pc:chgData name="Wayne Holt" userId="428574251bf3a103" providerId="LiveId" clId="{47CE4B2F-D025-41A0-8F33-1CC9440D43CF}" dt="2020-02-20T19:49:13.612" v="2"/>
        <pc:sldMkLst>
          <pc:docMk/>
          <pc:sldMk cId="3604246201" sldId="450"/>
        </pc:sldMkLst>
        <pc:spChg chg="add">
          <ac:chgData name="Wayne Holt" userId="428574251bf3a103" providerId="LiveId" clId="{47CE4B2F-D025-41A0-8F33-1CC9440D43CF}" dt="2020-02-20T19:49:13.612" v="2"/>
          <ac:spMkLst>
            <pc:docMk/>
            <pc:sldMk cId="3604246201" sldId="450"/>
            <ac:spMk id="4" creationId="{22B5DC3B-4D28-45A4-A1AD-4745A42421CD}"/>
          </ac:spMkLst>
        </pc:spChg>
      </pc:sldChg>
      <pc:sldChg chg="addSp">
        <pc:chgData name="Wayne Holt" userId="428574251bf3a103" providerId="LiveId" clId="{47CE4B2F-D025-41A0-8F33-1CC9440D43CF}" dt="2020-02-20T19:48:10.870" v="0"/>
        <pc:sldMkLst>
          <pc:docMk/>
          <pc:sldMk cId="2831653657" sldId="452"/>
        </pc:sldMkLst>
        <pc:spChg chg="add">
          <ac:chgData name="Wayne Holt" userId="428574251bf3a103" providerId="LiveId" clId="{47CE4B2F-D025-41A0-8F33-1CC9440D43CF}" dt="2020-02-20T19:48:10.870" v="0"/>
          <ac:spMkLst>
            <pc:docMk/>
            <pc:sldMk cId="2831653657" sldId="452"/>
            <ac:spMk id="4" creationId="{87829544-5EDF-4A68-84CC-84F68B4C2696}"/>
          </ac:spMkLst>
        </pc:spChg>
      </pc:sldChg>
      <pc:sldChg chg="add del">
        <pc:chgData name="Wayne Holt" userId="428574251bf3a103" providerId="LiveId" clId="{47CE4B2F-D025-41A0-8F33-1CC9440D43CF}" dt="2020-02-20T19:49:38.174" v="4"/>
        <pc:sldMkLst>
          <pc:docMk/>
          <pc:sldMk cId="2253603951" sldId="760"/>
        </pc:sldMkLst>
      </pc:sldChg>
      <pc:sldChg chg="modSp modAnim">
        <pc:chgData name="Wayne Holt" userId="428574251bf3a103" providerId="LiveId" clId="{47CE4B2F-D025-41A0-8F33-1CC9440D43CF}" dt="2020-02-27T16:48:37.528" v="629" actId="20577"/>
        <pc:sldMkLst>
          <pc:docMk/>
          <pc:sldMk cId="2256838400" sldId="760"/>
        </pc:sldMkLst>
        <pc:spChg chg="mod">
          <ac:chgData name="Wayne Holt" userId="428574251bf3a103" providerId="LiveId" clId="{47CE4B2F-D025-41A0-8F33-1CC9440D43CF}" dt="2020-02-27T16:48:37.528" v="629" actId="20577"/>
          <ac:spMkLst>
            <pc:docMk/>
            <pc:sldMk cId="2256838400" sldId="760"/>
            <ac:spMk id="3" creationId="{00000000-0000-0000-0000-000000000000}"/>
          </ac:spMkLst>
        </pc:spChg>
      </pc:sldChg>
      <pc:sldChg chg="modSp modAnim">
        <pc:chgData name="Wayne Holt" userId="428574251bf3a103" providerId="LiveId" clId="{47CE4B2F-D025-41A0-8F33-1CC9440D43CF}" dt="2020-02-27T16:47:08.699" v="619" actId="5793"/>
        <pc:sldMkLst>
          <pc:docMk/>
          <pc:sldMk cId="2654063275" sldId="761"/>
        </pc:sldMkLst>
        <pc:spChg chg="mod">
          <ac:chgData name="Wayne Holt" userId="428574251bf3a103" providerId="LiveId" clId="{47CE4B2F-D025-41A0-8F33-1CC9440D43CF}" dt="2020-02-27T16:47:08.699" v="619" actId="5793"/>
          <ac:spMkLst>
            <pc:docMk/>
            <pc:sldMk cId="2654063275" sldId="761"/>
            <ac:spMk id="3" creationId="{00000000-0000-0000-0000-000000000000}"/>
          </ac:spMkLst>
        </pc:spChg>
      </pc:sldChg>
    </pc:docChg>
  </pc:docChgLst>
  <pc:docChgLst>
    <pc:chgData name="Wayne Holt" userId="428574251bf3a103" providerId="LiveId" clId="{F146C351-AEBB-4C98-993C-47C182271F27}"/>
    <pc:docChg chg="modSld">
      <pc:chgData name="Wayne Holt" userId="428574251bf3a103" providerId="LiveId" clId="{F146C351-AEBB-4C98-993C-47C182271F27}" dt="2019-07-27T23:42:39.003" v="1" actId="20577"/>
      <pc:docMkLst>
        <pc:docMk/>
      </pc:docMkLst>
      <pc:sldChg chg="modSp modNotesTx">
        <pc:chgData name="Wayne Holt" userId="428574251bf3a103" providerId="LiveId" clId="{F146C351-AEBB-4C98-993C-47C182271F27}" dt="2019-07-27T23:42:39.003" v="1" actId="20577"/>
        <pc:sldMkLst>
          <pc:docMk/>
          <pc:sldMk cId="935047866" sldId="414"/>
        </pc:sldMkLst>
        <pc:spChg chg="mod">
          <ac:chgData name="Wayne Holt" userId="428574251bf3a103" providerId="LiveId" clId="{F146C351-AEBB-4C98-993C-47C182271F27}" dt="2019-07-27T23:42:13.967" v="0"/>
          <ac:spMkLst>
            <pc:docMk/>
            <pc:sldMk cId="935047866" sldId="414"/>
            <ac:spMk id="2" creationId="{00000000-0000-0000-0000-000000000000}"/>
          </ac:spMkLst>
        </pc:spChg>
      </pc:sldChg>
      <pc:sldChg chg="modSp">
        <pc:chgData name="Wayne Holt" userId="428574251bf3a103" providerId="LiveId" clId="{F146C351-AEBB-4C98-993C-47C182271F27}" dt="2019-07-27T23:42:13.967" v="0"/>
        <pc:sldMkLst>
          <pc:docMk/>
          <pc:sldMk cId="957403960" sldId="415"/>
        </pc:sldMkLst>
        <pc:spChg chg="mod">
          <ac:chgData name="Wayne Holt" userId="428574251bf3a103" providerId="LiveId" clId="{F146C351-AEBB-4C98-993C-47C182271F27}" dt="2019-07-27T23:42:13.967" v="0"/>
          <ac:spMkLst>
            <pc:docMk/>
            <pc:sldMk cId="957403960" sldId="415"/>
            <ac:spMk id="2" creationId="{00000000-0000-0000-0000-000000000000}"/>
          </ac:spMkLst>
        </pc:spChg>
      </pc:sldChg>
      <pc:sldChg chg="modSp">
        <pc:chgData name="Wayne Holt" userId="428574251bf3a103" providerId="LiveId" clId="{F146C351-AEBB-4C98-993C-47C182271F27}" dt="2019-07-27T23:42:13.967" v="0"/>
        <pc:sldMkLst>
          <pc:docMk/>
          <pc:sldMk cId="2996718195" sldId="416"/>
        </pc:sldMkLst>
        <pc:spChg chg="mod">
          <ac:chgData name="Wayne Holt" userId="428574251bf3a103" providerId="LiveId" clId="{F146C351-AEBB-4C98-993C-47C182271F27}" dt="2019-07-27T23:42:13.967" v="0"/>
          <ac:spMkLst>
            <pc:docMk/>
            <pc:sldMk cId="2996718195" sldId="416"/>
            <ac:spMk id="2" creationId="{00000000-0000-0000-0000-000000000000}"/>
          </ac:spMkLst>
        </pc:spChg>
      </pc:sldChg>
      <pc:sldChg chg="modSp">
        <pc:chgData name="Wayne Holt" userId="428574251bf3a103" providerId="LiveId" clId="{F146C351-AEBB-4C98-993C-47C182271F27}" dt="2019-07-27T23:42:13.967" v="0"/>
        <pc:sldMkLst>
          <pc:docMk/>
          <pc:sldMk cId="1597332532" sldId="417"/>
        </pc:sldMkLst>
        <pc:spChg chg="mod">
          <ac:chgData name="Wayne Holt" userId="428574251bf3a103" providerId="LiveId" clId="{F146C351-AEBB-4C98-993C-47C182271F27}" dt="2019-07-27T23:42:13.967" v="0"/>
          <ac:spMkLst>
            <pc:docMk/>
            <pc:sldMk cId="1597332532" sldId="417"/>
            <ac:spMk id="2" creationId="{00000000-0000-0000-0000-000000000000}"/>
          </ac:spMkLst>
        </pc:spChg>
      </pc:sldChg>
      <pc:sldChg chg="modSp">
        <pc:chgData name="Wayne Holt" userId="428574251bf3a103" providerId="LiveId" clId="{F146C351-AEBB-4C98-993C-47C182271F27}" dt="2019-07-27T23:42:13.967" v="0"/>
        <pc:sldMkLst>
          <pc:docMk/>
          <pc:sldMk cId="542162431" sldId="418"/>
        </pc:sldMkLst>
        <pc:spChg chg="mod">
          <ac:chgData name="Wayne Holt" userId="428574251bf3a103" providerId="LiveId" clId="{F146C351-AEBB-4C98-993C-47C182271F27}" dt="2019-07-27T23:42:13.967" v="0"/>
          <ac:spMkLst>
            <pc:docMk/>
            <pc:sldMk cId="542162431" sldId="418"/>
            <ac:spMk id="2" creationId="{00000000-0000-0000-0000-000000000000}"/>
          </ac:spMkLst>
        </pc:spChg>
      </pc:sldChg>
      <pc:sldChg chg="modSp">
        <pc:chgData name="Wayne Holt" userId="428574251bf3a103" providerId="LiveId" clId="{F146C351-AEBB-4C98-993C-47C182271F27}" dt="2019-07-27T23:42:13.967" v="0"/>
        <pc:sldMkLst>
          <pc:docMk/>
          <pc:sldMk cId="1791186395" sldId="419"/>
        </pc:sldMkLst>
        <pc:spChg chg="mod">
          <ac:chgData name="Wayne Holt" userId="428574251bf3a103" providerId="LiveId" clId="{F146C351-AEBB-4C98-993C-47C182271F27}" dt="2019-07-27T23:42:13.967" v="0"/>
          <ac:spMkLst>
            <pc:docMk/>
            <pc:sldMk cId="1791186395" sldId="419"/>
            <ac:spMk id="2" creationId="{00000000-0000-0000-0000-000000000000}"/>
          </ac:spMkLst>
        </pc:spChg>
      </pc:sldChg>
      <pc:sldChg chg="modSp">
        <pc:chgData name="Wayne Holt" userId="428574251bf3a103" providerId="LiveId" clId="{F146C351-AEBB-4C98-993C-47C182271F27}" dt="2019-07-27T23:42:13.967" v="0"/>
        <pc:sldMkLst>
          <pc:docMk/>
          <pc:sldMk cId="2893808535" sldId="420"/>
        </pc:sldMkLst>
        <pc:spChg chg="mod">
          <ac:chgData name="Wayne Holt" userId="428574251bf3a103" providerId="LiveId" clId="{F146C351-AEBB-4C98-993C-47C182271F27}" dt="2019-07-27T23:42:13.967" v="0"/>
          <ac:spMkLst>
            <pc:docMk/>
            <pc:sldMk cId="2893808535" sldId="420"/>
            <ac:spMk id="2" creationId="{00000000-0000-0000-0000-000000000000}"/>
          </ac:spMkLst>
        </pc:spChg>
      </pc:sldChg>
      <pc:sldChg chg="modSp">
        <pc:chgData name="Wayne Holt" userId="428574251bf3a103" providerId="LiveId" clId="{F146C351-AEBB-4C98-993C-47C182271F27}" dt="2019-07-27T23:42:13.967" v="0"/>
        <pc:sldMkLst>
          <pc:docMk/>
          <pc:sldMk cId="346561657" sldId="438"/>
        </pc:sldMkLst>
        <pc:spChg chg="mod">
          <ac:chgData name="Wayne Holt" userId="428574251bf3a103" providerId="LiveId" clId="{F146C351-AEBB-4C98-993C-47C182271F27}" dt="2019-07-27T23:42:13.967" v="0"/>
          <ac:spMkLst>
            <pc:docMk/>
            <pc:sldMk cId="346561657" sldId="438"/>
            <ac:spMk id="2" creationId="{00000000-0000-0000-0000-000000000000}"/>
          </ac:spMkLst>
        </pc:spChg>
      </pc:sldChg>
      <pc:sldChg chg="modSp">
        <pc:chgData name="Wayne Holt" userId="428574251bf3a103" providerId="LiveId" clId="{F146C351-AEBB-4C98-993C-47C182271F27}" dt="2019-07-27T23:42:13.967" v="0"/>
        <pc:sldMkLst>
          <pc:docMk/>
          <pc:sldMk cId="2187796707" sldId="441"/>
        </pc:sldMkLst>
        <pc:spChg chg="mod">
          <ac:chgData name="Wayne Holt" userId="428574251bf3a103" providerId="LiveId" clId="{F146C351-AEBB-4C98-993C-47C182271F27}" dt="2019-07-27T23:42:13.967" v="0"/>
          <ac:spMkLst>
            <pc:docMk/>
            <pc:sldMk cId="2187796707" sldId="441"/>
            <ac:spMk id="2" creationId="{00000000-0000-0000-0000-000000000000}"/>
          </ac:spMkLst>
        </pc:spChg>
      </pc:sldChg>
    </pc:docChg>
  </pc:docChgLst>
  <pc:docChgLst>
    <pc:chgData name="Wayne Holt" userId="428574251bf3a103" providerId="LiveId" clId="{A6D91B31-DA3A-4C5B-96A1-A2F14DA872C7}"/>
    <pc:docChg chg="undo custSel modSld">
      <pc:chgData name="Wayne Holt" userId="428574251bf3a103" providerId="LiveId" clId="{A6D91B31-DA3A-4C5B-96A1-A2F14DA872C7}" dt="2020-09-09T18:41:27.802" v="22" actId="14100"/>
      <pc:docMkLst>
        <pc:docMk/>
      </pc:docMkLst>
      <pc:sldChg chg="modSp mod">
        <pc:chgData name="Wayne Holt" userId="428574251bf3a103" providerId="LiveId" clId="{A6D91B31-DA3A-4C5B-96A1-A2F14DA872C7}" dt="2020-09-09T18:20:08.809" v="17" actId="6549"/>
        <pc:sldMkLst>
          <pc:docMk/>
          <pc:sldMk cId="8310241" sldId="411"/>
        </pc:sldMkLst>
        <pc:spChg chg="mod">
          <ac:chgData name="Wayne Holt" userId="428574251bf3a103" providerId="LiveId" clId="{A6D91B31-DA3A-4C5B-96A1-A2F14DA872C7}" dt="2020-09-09T18:20:08.809" v="17" actId="6549"/>
          <ac:spMkLst>
            <pc:docMk/>
            <pc:sldMk cId="8310241" sldId="411"/>
            <ac:spMk id="2" creationId="{00000000-0000-0000-0000-000000000000}"/>
          </ac:spMkLst>
        </pc:spChg>
      </pc:sldChg>
      <pc:sldChg chg="modNotesTx">
        <pc:chgData name="Wayne Holt" userId="428574251bf3a103" providerId="LiveId" clId="{A6D91B31-DA3A-4C5B-96A1-A2F14DA872C7}" dt="2020-09-09T18:34:03.885" v="20" actId="20577"/>
        <pc:sldMkLst>
          <pc:docMk/>
          <pc:sldMk cId="935047866" sldId="414"/>
        </pc:sldMkLst>
      </pc:sldChg>
      <pc:sldChg chg="modSp mod">
        <pc:chgData name="Wayne Holt" userId="428574251bf3a103" providerId="LiveId" clId="{A6D91B31-DA3A-4C5B-96A1-A2F14DA872C7}" dt="2020-09-09T18:41:27.802" v="22" actId="14100"/>
        <pc:sldMkLst>
          <pc:docMk/>
          <pc:sldMk cId="1141325210" sldId="422"/>
        </pc:sldMkLst>
        <pc:spChg chg="mod">
          <ac:chgData name="Wayne Holt" userId="428574251bf3a103" providerId="LiveId" clId="{A6D91B31-DA3A-4C5B-96A1-A2F14DA872C7}" dt="2020-09-09T18:41:27.802" v="22" actId="14100"/>
          <ac:spMkLst>
            <pc:docMk/>
            <pc:sldMk cId="1141325210" sldId="422"/>
            <ac:spMk id="2" creationId="{00000000-0000-0000-0000-000000000000}"/>
          </ac:spMkLst>
        </pc:spChg>
      </pc:sldChg>
      <pc:sldChg chg="modSp">
        <pc:chgData name="Wayne Holt" userId="428574251bf3a103" providerId="LiveId" clId="{A6D91B31-DA3A-4C5B-96A1-A2F14DA872C7}" dt="2020-09-09T18:18:34.742" v="16" actId="20577"/>
        <pc:sldMkLst>
          <pc:docMk/>
          <pc:sldMk cId="2654063275" sldId="761"/>
        </pc:sldMkLst>
        <pc:spChg chg="mod">
          <ac:chgData name="Wayne Holt" userId="428574251bf3a103" providerId="LiveId" clId="{A6D91B31-DA3A-4C5B-96A1-A2F14DA872C7}" dt="2020-09-09T18:18:34.742" v="16" actId="20577"/>
          <ac:spMkLst>
            <pc:docMk/>
            <pc:sldMk cId="2654063275" sldId="761"/>
            <ac:spMk id="3" creationId="{00000000-0000-0000-0000-000000000000}"/>
          </ac:spMkLst>
        </pc:spChg>
      </pc:sldChg>
    </pc:docChg>
  </pc:docChgLst>
  <pc:docChgLst>
    <pc:chgData name="Wayne Holt" userId="428574251bf3a103" providerId="LiveId" clId="{C478C504-2969-4CC0-A905-B1F3FB7B20B9}"/>
    <pc:docChg chg="modSld">
      <pc:chgData name="Wayne Holt" userId="428574251bf3a103" providerId="LiveId" clId="{C478C504-2969-4CC0-A905-B1F3FB7B20B9}" dt="2020-09-16T19:16:42.418" v="9"/>
      <pc:docMkLst>
        <pc:docMk/>
      </pc:docMkLst>
      <pc:sldChg chg="modSp mod">
        <pc:chgData name="Wayne Holt" userId="428574251bf3a103" providerId="LiveId" clId="{C478C504-2969-4CC0-A905-B1F3FB7B20B9}" dt="2020-09-16T18:53:00.590" v="7" actId="20577"/>
        <pc:sldMkLst>
          <pc:docMk/>
          <pc:sldMk cId="935047866" sldId="414"/>
        </pc:sldMkLst>
        <pc:spChg chg="mod">
          <ac:chgData name="Wayne Holt" userId="428574251bf3a103" providerId="LiveId" clId="{C478C504-2969-4CC0-A905-B1F3FB7B20B9}" dt="2020-09-16T18:53:00.590" v="7" actId="20577"/>
          <ac:spMkLst>
            <pc:docMk/>
            <pc:sldMk cId="935047866" sldId="414"/>
            <ac:spMk id="2" creationId="{00000000-0000-0000-0000-000000000000}"/>
          </ac:spMkLst>
        </pc:spChg>
      </pc:sldChg>
      <pc:sldChg chg="modNotesTx">
        <pc:chgData name="Wayne Holt" userId="428574251bf3a103" providerId="LiveId" clId="{C478C504-2969-4CC0-A905-B1F3FB7B20B9}" dt="2020-09-16T19:14:08.495" v="8"/>
        <pc:sldMkLst>
          <pc:docMk/>
          <pc:sldMk cId="2547235390" sldId="426"/>
        </pc:sldMkLst>
      </pc:sldChg>
      <pc:sldChg chg="modNotesTx">
        <pc:chgData name="Wayne Holt" userId="428574251bf3a103" providerId="LiveId" clId="{C478C504-2969-4CC0-A905-B1F3FB7B20B9}" dt="2020-09-16T19:16:42.418" v="9"/>
        <pc:sldMkLst>
          <pc:docMk/>
          <pc:sldMk cId="1588161027" sldId="446"/>
        </pc:sldMkLst>
      </pc:sldChg>
      <pc:sldChg chg="addSp modSp mod modAnim">
        <pc:chgData name="Wayne Holt" userId="428574251bf3a103" providerId="LiveId" clId="{C478C504-2969-4CC0-A905-B1F3FB7B20B9}" dt="2020-09-14T15:35:41.542" v="4"/>
        <pc:sldMkLst>
          <pc:docMk/>
          <pc:sldMk cId="2139696984" sldId="451"/>
        </pc:sldMkLst>
        <pc:cxnChg chg="add mod">
          <ac:chgData name="Wayne Holt" userId="428574251bf3a103" providerId="LiveId" clId="{C478C504-2969-4CC0-A905-B1F3FB7B20B9}" dt="2020-09-14T15:35:03.537" v="2" actId="1582"/>
          <ac:cxnSpMkLst>
            <pc:docMk/>
            <pc:sldMk cId="2139696984" sldId="451"/>
            <ac:cxnSpMk id="3" creationId="{008C7D6E-38E2-4A7D-AB45-8F5D33564A78}"/>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639"/>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639"/>
          </a:xfrm>
          <a:prstGeom prst="rect">
            <a:avLst/>
          </a:prstGeom>
        </p:spPr>
        <p:txBody>
          <a:bodyPr vert="horz" lIns="91440" tIns="45720" rIns="91440" bIns="45720" rtlCol="0"/>
          <a:lstStyle>
            <a:lvl1pPr algn="r">
              <a:defRPr sz="1200"/>
            </a:lvl1pPr>
          </a:lstStyle>
          <a:p>
            <a:fld id="{9C84C3C2-9B3D-4D5E-A967-8CF93A4C11A2}" type="datetimeFigureOut">
              <a:rPr lang="en-US" smtClean="0"/>
              <a:t>9/16/2020</a:t>
            </a:fld>
            <a:endParaRPr lang="en-US" dirty="0"/>
          </a:p>
        </p:txBody>
      </p:sp>
      <p:sp>
        <p:nvSpPr>
          <p:cNvPr id="4" name="Footer Placeholder 3"/>
          <p:cNvSpPr>
            <a:spLocks noGrp="1"/>
          </p:cNvSpPr>
          <p:nvPr>
            <p:ph type="ftr" sz="quarter" idx="2"/>
          </p:nvPr>
        </p:nvSpPr>
        <p:spPr>
          <a:xfrm>
            <a:off x="0" y="8685362"/>
            <a:ext cx="2971800" cy="458638"/>
          </a:xfrm>
          <a:prstGeom prst="rect">
            <a:avLst/>
          </a:prstGeom>
        </p:spPr>
        <p:txBody>
          <a:bodyPr vert="horz" lIns="91440" tIns="45720" rIns="91440" bIns="45720" rtlCol="0" anchor="b"/>
          <a:lstStyle>
            <a:lvl1pPr algn="l">
              <a:defRPr sz="1200"/>
            </a:lvl1pPr>
          </a:lstStyle>
          <a:p>
            <a:r>
              <a:rPr lang="en-US" dirty="0"/>
              <a:t>Life of Christ 3 -- Lesson 1</a:t>
            </a:r>
          </a:p>
        </p:txBody>
      </p:sp>
      <p:sp>
        <p:nvSpPr>
          <p:cNvPr id="5" name="Slide Number Placeholder 4"/>
          <p:cNvSpPr>
            <a:spLocks noGrp="1"/>
          </p:cNvSpPr>
          <p:nvPr>
            <p:ph type="sldNum" sz="quarter" idx="3"/>
          </p:nvPr>
        </p:nvSpPr>
        <p:spPr>
          <a:xfrm>
            <a:off x="3884613" y="8685362"/>
            <a:ext cx="2971800" cy="458638"/>
          </a:xfrm>
          <a:prstGeom prst="rect">
            <a:avLst/>
          </a:prstGeom>
        </p:spPr>
        <p:txBody>
          <a:bodyPr vert="horz" lIns="91440" tIns="45720" rIns="91440" bIns="45720" rtlCol="0" anchor="b"/>
          <a:lstStyle>
            <a:lvl1pPr algn="r">
              <a:defRPr sz="1200"/>
            </a:lvl1pPr>
          </a:lstStyle>
          <a:p>
            <a:fld id="{721492C6-0F07-48B5-8753-9A7BC0082EB6}" type="slidenum">
              <a:rPr lang="en-US" smtClean="0"/>
              <a:t>‹#›</a:t>
            </a:fld>
            <a:endParaRPr lang="en-US" dirty="0"/>
          </a:p>
        </p:txBody>
      </p:sp>
    </p:spTree>
    <p:extLst>
      <p:ext uri="{BB962C8B-B14F-4D97-AF65-F5344CB8AC3E}">
        <p14:creationId xmlns:p14="http://schemas.microsoft.com/office/powerpoint/2010/main" val="31020554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6A3A45-C879-434F-AC89-788B6BB6D70D}" type="datetimeFigureOut">
              <a:rPr lang="en-US" smtClean="0"/>
              <a:pPr/>
              <a:t>9/16/2020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1"/>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Life of Christ 3 -- Lesson 1</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87C63F-9D99-40E1-8A3E-51491F7A6004}" type="slidenum">
              <a:rPr lang="en-US" smtClean="0"/>
              <a:pPr/>
              <a:t>‹#›</a:t>
            </a:fld>
            <a:endParaRPr lang="en-US" dirty="0"/>
          </a:p>
        </p:txBody>
      </p:sp>
    </p:spTree>
    <p:extLst>
      <p:ext uri="{BB962C8B-B14F-4D97-AF65-F5344CB8AC3E}">
        <p14:creationId xmlns:p14="http://schemas.microsoft.com/office/powerpoint/2010/main" val="32209217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rriam-webster.com/dictionary/crown#etymology"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D9265915-22E8-42FF-85DD-9D21D4F2D085}" type="slidenum">
              <a:rPr lang="en-US" smtClean="0">
                <a:solidFill>
                  <a:srgbClr val="000000"/>
                </a:solidFill>
                <a:latin typeface="Arial" charset="0"/>
              </a:rPr>
              <a:pPr/>
              <a:t>1</a:t>
            </a:fld>
            <a:endParaRPr lang="en-US" dirty="0">
              <a:solidFill>
                <a:srgbClr val="000000"/>
              </a:solidFill>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r>
              <a:rPr lang="en-US" dirty="0"/>
              <a:t>Slides created by W Holt; reviewed by J George (you will see comments in notes from Johnny plus other comments have been incorporated into slides).</a:t>
            </a:r>
          </a:p>
          <a:p>
            <a:pPr eaLnBrk="1" hangingPunct="1"/>
            <a:endParaRPr lang="en-US" dirty="0"/>
          </a:p>
        </p:txBody>
      </p:sp>
      <p:sp>
        <p:nvSpPr>
          <p:cNvPr id="2" name="Footer Placeholder 1"/>
          <p:cNvSpPr>
            <a:spLocks noGrp="1"/>
          </p:cNvSpPr>
          <p:nvPr>
            <p:ph type="ftr" sz="quarter" idx="10"/>
          </p:nvPr>
        </p:nvSpPr>
        <p:spPr/>
        <p:txBody>
          <a:bodyPr/>
          <a:lstStyle/>
          <a:p>
            <a:r>
              <a:rPr lang="en-US" dirty="0"/>
              <a:t>Life of Christ 3 -- Lesson 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Mr</a:t>
            </a:r>
            <a:r>
              <a:rPr lang="en-US" dirty="0"/>
              <a:t> 14:3 And being in Bethany at the house of Simon the leper, as He sat at the table, a woman came having an alabaster flask of very costly oil of spikenard. </a:t>
            </a:r>
            <a:r>
              <a:rPr lang="en-US" b="1" dirty="0"/>
              <a:t>Then she broke the flask</a:t>
            </a:r>
            <a:r>
              <a:rPr lang="en-US" dirty="0"/>
              <a:t> and poured it on His head.</a:t>
            </a:r>
          </a:p>
          <a:p>
            <a:r>
              <a:rPr lang="en-US" dirty="0"/>
              <a:t> 4 But there were some who were indignant among themselves, and said, "Why was this fragrant oil wasted?</a:t>
            </a:r>
          </a:p>
          <a:p>
            <a:r>
              <a:rPr lang="en-US" dirty="0"/>
              <a:t> 5 "For it might have been sold for more than three hundred denarii and given to the poor." And they criticized her sharply.</a:t>
            </a:r>
          </a:p>
          <a:p>
            <a:endParaRPr lang="en-US" dirty="0"/>
          </a:p>
        </p:txBody>
      </p:sp>
      <p:sp>
        <p:nvSpPr>
          <p:cNvPr id="4" name="Footer Placeholder 3"/>
          <p:cNvSpPr>
            <a:spLocks noGrp="1"/>
          </p:cNvSpPr>
          <p:nvPr>
            <p:ph type="ftr" sz="quarter" idx="4"/>
          </p:nvPr>
        </p:nvSpPr>
        <p:spPr/>
        <p:txBody>
          <a:bodyPr/>
          <a:lstStyle/>
          <a:p>
            <a:r>
              <a:rPr lang="en-US"/>
              <a:t>Life of Christ 3 -- Lesson 1</a:t>
            </a:r>
            <a:endParaRPr lang="en-US" dirty="0"/>
          </a:p>
        </p:txBody>
      </p:sp>
      <p:sp>
        <p:nvSpPr>
          <p:cNvPr id="5" name="Slide Number Placeholder 4"/>
          <p:cNvSpPr>
            <a:spLocks noGrp="1"/>
          </p:cNvSpPr>
          <p:nvPr>
            <p:ph type="sldNum" sz="quarter" idx="5"/>
          </p:nvPr>
        </p:nvSpPr>
        <p:spPr/>
        <p:txBody>
          <a:bodyPr/>
          <a:lstStyle/>
          <a:p>
            <a:fld id="{EF87C63F-9D99-40E1-8A3E-51491F7A6004}" type="slidenum">
              <a:rPr lang="en-US" smtClean="0"/>
              <a:pPr/>
              <a:t>22</a:t>
            </a:fld>
            <a:endParaRPr lang="en-US" dirty="0"/>
          </a:p>
        </p:txBody>
      </p:sp>
    </p:spTree>
    <p:extLst>
      <p:ext uri="{BB962C8B-B14F-4D97-AF65-F5344CB8AC3E}">
        <p14:creationId xmlns:p14="http://schemas.microsoft.com/office/powerpoint/2010/main" val="4090362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Life of Christ 3 -- Lesson 1</a:t>
            </a:r>
          </a:p>
        </p:txBody>
      </p:sp>
      <p:sp>
        <p:nvSpPr>
          <p:cNvPr id="5" name="Slide Number Placeholder 4"/>
          <p:cNvSpPr>
            <a:spLocks noGrp="1"/>
          </p:cNvSpPr>
          <p:nvPr>
            <p:ph type="sldNum" sz="quarter" idx="5"/>
          </p:nvPr>
        </p:nvSpPr>
        <p:spPr/>
        <p:txBody>
          <a:bodyPr/>
          <a:lstStyle/>
          <a:p>
            <a:fld id="{EF87C63F-9D99-40E1-8A3E-51491F7A6004}" type="slidenum">
              <a:rPr lang="en-US" smtClean="0"/>
              <a:pPr/>
              <a:t>23</a:t>
            </a:fld>
            <a:endParaRPr lang="en-US" dirty="0"/>
          </a:p>
        </p:txBody>
      </p:sp>
    </p:spTree>
    <p:extLst>
      <p:ext uri="{BB962C8B-B14F-4D97-AF65-F5344CB8AC3E}">
        <p14:creationId xmlns:p14="http://schemas.microsoft.com/office/powerpoint/2010/main" val="80760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 12:9 Now a great many of the Jews knew that He was there; and they came, not for Jesus' sake only, but that they might also see Lazarus, whom He had raised from the dead.</a:t>
            </a:r>
          </a:p>
          <a:p>
            <a:r>
              <a:rPr lang="en-US" dirty="0"/>
              <a:t> 10 But the chief priests plotted to put Lazarus to death also,</a:t>
            </a:r>
          </a:p>
          <a:p>
            <a:r>
              <a:rPr lang="en-US" dirty="0"/>
              <a:t> 11 because on account of him many of the Jews went away and believed in Jesus.</a:t>
            </a:r>
          </a:p>
          <a:p>
            <a:endParaRPr lang="en-US" dirty="0"/>
          </a:p>
          <a:p>
            <a:endParaRPr lang="en-US" dirty="0"/>
          </a:p>
          <a:p>
            <a:r>
              <a:rPr lang="en-US" dirty="0" err="1"/>
              <a:t>Mr</a:t>
            </a:r>
            <a:r>
              <a:rPr lang="en-US" dirty="0"/>
              <a:t> 14:10 Then Judas Iscariot, one of the twelve, went to the chief priests to betray Him to them.</a:t>
            </a:r>
          </a:p>
          <a:p>
            <a:r>
              <a:rPr lang="en-US" dirty="0"/>
              <a:t> 11 And when they heard it, they were glad, and promised to give him money. So he sought how he might conveniently betray Him.</a:t>
            </a:r>
          </a:p>
        </p:txBody>
      </p:sp>
      <p:sp>
        <p:nvSpPr>
          <p:cNvPr id="4" name="Footer Placeholder 3"/>
          <p:cNvSpPr>
            <a:spLocks noGrp="1"/>
          </p:cNvSpPr>
          <p:nvPr>
            <p:ph type="ftr" sz="quarter" idx="10"/>
          </p:nvPr>
        </p:nvSpPr>
        <p:spPr/>
        <p:txBody>
          <a:bodyPr/>
          <a:lstStyle/>
          <a:p>
            <a:r>
              <a:rPr lang="en-US" dirty="0"/>
              <a:t>Life of Christ 3 -- Lesson 1</a:t>
            </a:r>
          </a:p>
        </p:txBody>
      </p:sp>
      <p:sp>
        <p:nvSpPr>
          <p:cNvPr id="5" name="Slide Number Placeholder 4"/>
          <p:cNvSpPr>
            <a:spLocks noGrp="1"/>
          </p:cNvSpPr>
          <p:nvPr>
            <p:ph type="sldNum" sz="quarter" idx="11"/>
          </p:nvPr>
        </p:nvSpPr>
        <p:spPr/>
        <p:txBody>
          <a:bodyPr/>
          <a:lstStyle/>
          <a:p>
            <a:fld id="{EF87C63F-9D99-40E1-8A3E-51491F7A6004}" type="slidenum">
              <a:rPr lang="en-US" smtClean="0"/>
              <a:pPr/>
              <a:t>24</a:t>
            </a:fld>
            <a:endParaRPr lang="en-US" dirty="0"/>
          </a:p>
        </p:txBody>
      </p:sp>
    </p:spTree>
    <p:extLst>
      <p:ext uri="{BB962C8B-B14F-4D97-AF65-F5344CB8AC3E}">
        <p14:creationId xmlns:p14="http://schemas.microsoft.com/office/powerpoint/2010/main" val="448209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265915-22E8-42FF-85DD-9D21D4F2D08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r>
              <a:rPr lang="en-US" dirty="0"/>
              <a:t>[note—the arrow in this slide is as you were standing at the base and looking in the direction of the arrow.  The pic on the next slide is what you would see.]</a:t>
            </a:r>
          </a:p>
        </p:txBody>
      </p:sp>
      <p:sp>
        <p:nvSpPr>
          <p:cNvPr id="2" name="Footer Placeholder 1"/>
          <p:cNvSpPr>
            <a:spLocks noGrp="1"/>
          </p:cNvSpPr>
          <p:nvPr>
            <p:ph type="ftr" sz="quarter" idx="10"/>
          </p:nvPr>
        </p:nvSpPr>
        <p:spPr/>
        <p:txBody>
          <a:bodyPr/>
          <a:lstStyle/>
          <a:p>
            <a:r>
              <a:rPr lang="en-US" dirty="0"/>
              <a:t>Life of Christ 3 -- Lesson 1</a:t>
            </a:r>
          </a:p>
        </p:txBody>
      </p:sp>
    </p:spTree>
    <p:extLst>
      <p:ext uri="{BB962C8B-B14F-4D97-AF65-F5344CB8AC3E}">
        <p14:creationId xmlns:p14="http://schemas.microsoft.com/office/powerpoint/2010/main" val="171183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265915-22E8-42FF-85DD-9D21D4F2D08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Life of Christ 3 -- Lesson 1</a:t>
            </a:r>
          </a:p>
        </p:txBody>
      </p:sp>
    </p:spTree>
    <p:extLst>
      <p:ext uri="{BB962C8B-B14F-4D97-AF65-F5344CB8AC3E}">
        <p14:creationId xmlns:p14="http://schemas.microsoft.com/office/powerpoint/2010/main" val="1876096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265915-22E8-42FF-85DD-9D21D4F2D08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endParaRPr lang="en-US" dirty="0"/>
          </a:p>
        </p:txBody>
      </p:sp>
      <p:sp>
        <p:nvSpPr>
          <p:cNvPr id="2" name="Footer Placeholder 1"/>
          <p:cNvSpPr>
            <a:spLocks noGrp="1"/>
          </p:cNvSpPr>
          <p:nvPr>
            <p:ph type="ftr" sz="quarter" idx="10"/>
          </p:nvPr>
        </p:nvSpPr>
        <p:spPr/>
        <p:txBody>
          <a:bodyPr/>
          <a:lstStyle/>
          <a:p>
            <a:r>
              <a:rPr lang="en-US" dirty="0"/>
              <a:t>Life of Christ 3 -- Lesson 1</a:t>
            </a:r>
          </a:p>
        </p:txBody>
      </p:sp>
    </p:spTree>
    <p:extLst>
      <p:ext uri="{BB962C8B-B14F-4D97-AF65-F5344CB8AC3E}">
        <p14:creationId xmlns:p14="http://schemas.microsoft.com/office/powerpoint/2010/main" val="3302894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265915-22E8-42FF-85DD-9D21D4F2D08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Life of Christ 3 -- Lesson 1</a:t>
            </a:r>
          </a:p>
        </p:txBody>
      </p:sp>
    </p:spTree>
    <p:extLst>
      <p:ext uri="{BB962C8B-B14F-4D97-AF65-F5344CB8AC3E}">
        <p14:creationId xmlns:p14="http://schemas.microsoft.com/office/powerpoint/2010/main" val="2292679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Steve’s preference of Coronation rather than the usual “Triumphal Entry”</a:t>
            </a:r>
          </a:p>
          <a:p>
            <a:pPr fontAlgn="base"/>
            <a:r>
              <a:rPr lang="en-US" sz="1200" b="1" i="0" kern="1200" dirty="0">
                <a:solidFill>
                  <a:schemeClr val="tx1"/>
                </a:solidFill>
                <a:effectLst/>
                <a:latin typeface="+mn-lt"/>
                <a:ea typeface="+mn-ea"/>
                <a:cs typeface="+mn-cs"/>
              </a:rPr>
              <a:t>Definition of </a:t>
            </a:r>
            <a:r>
              <a:rPr lang="en-US" sz="1200" b="1" i="1" kern="1200" dirty="0">
                <a:solidFill>
                  <a:schemeClr val="tx1"/>
                </a:solidFill>
                <a:effectLst/>
                <a:latin typeface="+mn-lt"/>
                <a:ea typeface="+mn-ea"/>
                <a:cs typeface="+mn-cs"/>
              </a:rPr>
              <a:t>coronation</a:t>
            </a:r>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act or occasion of crowning also </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accession to the highest office</a:t>
            </a:r>
          </a:p>
          <a:p>
            <a:pPr fontAlgn="base"/>
            <a:r>
              <a:rPr lang="en-US" sz="1200" b="1" i="0" kern="1200" dirty="0">
                <a:solidFill>
                  <a:schemeClr val="tx1"/>
                </a:solidFill>
                <a:effectLst/>
                <a:latin typeface="+mn-lt"/>
                <a:ea typeface="+mn-ea"/>
                <a:cs typeface="+mn-cs"/>
              </a:rPr>
              <a:t>History and Etymology for </a:t>
            </a:r>
            <a:r>
              <a:rPr lang="en-US" sz="1200" b="1" i="1" kern="1200" dirty="0">
                <a:solidFill>
                  <a:schemeClr val="tx1"/>
                </a:solidFill>
                <a:effectLst/>
                <a:latin typeface="+mn-lt"/>
                <a:ea typeface="+mn-ea"/>
                <a:cs typeface="+mn-cs"/>
              </a:rPr>
              <a:t>coronation</a:t>
            </a:r>
            <a:endParaRPr lang="en-US" sz="1200" b="1"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Middle English </a:t>
            </a:r>
            <a:r>
              <a:rPr lang="en-US" sz="1200" b="0" i="1" kern="1200" dirty="0">
                <a:solidFill>
                  <a:schemeClr val="tx1"/>
                </a:solidFill>
                <a:effectLst/>
                <a:latin typeface="+mn-lt"/>
                <a:ea typeface="+mn-ea"/>
                <a:cs typeface="+mn-cs"/>
              </a:rPr>
              <a:t>coronacioun,</a:t>
            </a:r>
            <a:r>
              <a:rPr lang="en-US" sz="1200" b="0" i="0" kern="1200" dirty="0">
                <a:solidFill>
                  <a:schemeClr val="tx1"/>
                </a:solidFill>
                <a:effectLst/>
                <a:latin typeface="+mn-lt"/>
                <a:ea typeface="+mn-ea"/>
                <a:cs typeface="+mn-cs"/>
              </a:rPr>
              <a:t> borrowed from Anglo-French </a:t>
            </a:r>
            <a:r>
              <a:rPr lang="en-US" sz="1200" b="0" i="1" kern="1200" dirty="0">
                <a:solidFill>
                  <a:schemeClr val="tx1"/>
                </a:solidFill>
                <a:effectLst/>
                <a:latin typeface="+mn-lt"/>
                <a:ea typeface="+mn-ea"/>
                <a:cs typeface="+mn-cs"/>
              </a:rPr>
              <a:t>coronacion,</a:t>
            </a:r>
            <a:r>
              <a:rPr lang="en-US" sz="1200" b="0" i="0" kern="1200" dirty="0">
                <a:solidFill>
                  <a:schemeClr val="tx1"/>
                </a:solidFill>
                <a:effectLst/>
                <a:latin typeface="+mn-lt"/>
                <a:ea typeface="+mn-ea"/>
                <a:cs typeface="+mn-cs"/>
              </a:rPr>
              <a:t> borrowed from Medieval Latin </a:t>
            </a:r>
            <a:r>
              <a:rPr lang="en-US" sz="1200" b="0" i="1" kern="1200" dirty="0">
                <a:solidFill>
                  <a:schemeClr val="tx1"/>
                </a:solidFill>
                <a:effectLst/>
                <a:latin typeface="+mn-lt"/>
                <a:ea typeface="+mn-ea"/>
                <a:cs typeface="+mn-cs"/>
              </a:rPr>
              <a:t>corōnātiōn-, corōnātiō</a:t>
            </a:r>
            <a:r>
              <a:rPr lang="en-US" sz="1200" b="0" i="0" kern="1200" dirty="0">
                <a:solidFill>
                  <a:schemeClr val="tx1"/>
                </a:solidFill>
                <a:effectLst/>
                <a:latin typeface="+mn-lt"/>
                <a:ea typeface="+mn-ea"/>
                <a:cs typeface="+mn-cs"/>
              </a:rPr>
              <a:t> (Late Latin, "wreathing"), from Latin </a:t>
            </a:r>
            <a:r>
              <a:rPr lang="en-US" sz="1200" b="0" i="1" kern="1200" dirty="0">
                <a:solidFill>
                  <a:schemeClr val="tx1"/>
                </a:solidFill>
                <a:effectLst/>
                <a:latin typeface="+mn-lt"/>
                <a:ea typeface="+mn-ea"/>
                <a:cs typeface="+mn-cs"/>
              </a:rPr>
              <a:t>corōnare</a:t>
            </a:r>
            <a:r>
              <a:rPr lang="en-US" sz="1200" b="0" i="0" kern="1200" dirty="0">
                <a:solidFill>
                  <a:schemeClr val="tx1"/>
                </a:solidFill>
                <a:effectLst/>
                <a:latin typeface="+mn-lt"/>
                <a:ea typeface="+mn-ea"/>
                <a:cs typeface="+mn-cs"/>
              </a:rPr>
              <a:t> "to deck with flowers, wreathe, </a:t>
            </a:r>
            <a:r>
              <a:rPr lang="en-US" sz="1200" b="0" i="0" u="none" strike="noStrike" kern="1200" cap="all" dirty="0">
                <a:solidFill>
                  <a:schemeClr val="tx1"/>
                </a:solidFill>
                <a:effectLst/>
                <a:latin typeface="+mn-lt"/>
                <a:ea typeface="+mn-ea"/>
                <a:cs typeface="+mn-cs"/>
                <a:hlinkClick r:id="rId3"/>
              </a:rPr>
              <a:t>CROWN entry 2</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-tiōn-, -tiō</a:t>
            </a:r>
            <a:r>
              <a:rPr lang="en-US" sz="1200" b="0" i="0" kern="1200" dirty="0">
                <a:solidFill>
                  <a:schemeClr val="tx1"/>
                </a:solidFill>
                <a:effectLst/>
                <a:latin typeface="+mn-lt"/>
                <a:ea typeface="+mn-ea"/>
                <a:cs typeface="+mn-cs"/>
              </a:rPr>
              <a:t>, suffix of verbal action</a:t>
            </a:r>
          </a:p>
          <a:p>
            <a:endParaRPr lang="en-US" dirty="0"/>
          </a:p>
          <a:p>
            <a:r>
              <a:rPr lang="en-US" dirty="0"/>
              <a:t>Bethphage – BETH-fage</a:t>
            </a:r>
            <a:r>
              <a:rPr lang="en-US" baseline="0" dirty="0"/>
              <a:t> or </a:t>
            </a:r>
            <a:r>
              <a:rPr lang="en-US" sz="1200" b="0" i="0" kern="1200" dirty="0">
                <a:solidFill>
                  <a:schemeClr val="tx1"/>
                </a:solidFill>
                <a:effectLst/>
                <a:latin typeface="+mn-lt"/>
                <a:ea typeface="+mn-ea"/>
                <a:cs typeface="+mn-cs"/>
              </a:rPr>
              <a:t>BEHTH-fuh-dzhee</a:t>
            </a:r>
            <a:endParaRPr lang="en-US" dirty="0"/>
          </a:p>
        </p:txBody>
      </p:sp>
      <p:sp>
        <p:nvSpPr>
          <p:cNvPr id="4" name="Slide Number Placeholder 3"/>
          <p:cNvSpPr>
            <a:spLocks noGrp="1"/>
          </p:cNvSpPr>
          <p:nvPr>
            <p:ph type="sldNum" sz="quarter" idx="10"/>
          </p:nvPr>
        </p:nvSpPr>
        <p:spPr/>
        <p:txBody>
          <a:bodyPr/>
          <a:lstStyle/>
          <a:p>
            <a:fld id="{EF87C63F-9D99-40E1-8A3E-51491F7A6004}" type="slidenum">
              <a:rPr lang="en-US" smtClean="0"/>
              <a:pPr/>
              <a:t>30</a:t>
            </a:fld>
            <a:endParaRPr lang="en-US" dirty="0"/>
          </a:p>
        </p:txBody>
      </p:sp>
      <p:sp>
        <p:nvSpPr>
          <p:cNvPr id="5" name="Footer Placeholder 4"/>
          <p:cNvSpPr>
            <a:spLocks noGrp="1"/>
          </p:cNvSpPr>
          <p:nvPr>
            <p:ph type="ftr" sz="quarter" idx="11"/>
          </p:nvPr>
        </p:nvSpPr>
        <p:spPr/>
        <p:txBody>
          <a:bodyPr/>
          <a:lstStyle/>
          <a:p>
            <a:r>
              <a:rPr lang="en-US" dirty="0"/>
              <a:t>Life of Christ 3 -- Lesson 1</a:t>
            </a:r>
          </a:p>
        </p:txBody>
      </p:sp>
    </p:spTree>
    <p:extLst>
      <p:ext uri="{BB962C8B-B14F-4D97-AF65-F5344CB8AC3E}">
        <p14:creationId xmlns:p14="http://schemas.microsoft.com/office/powerpoint/2010/main" val="1542357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265915-22E8-42FF-85DD-9D21D4F2D08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Life of Christ 3 -- Lesson 1</a:t>
            </a:r>
          </a:p>
        </p:txBody>
      </p:sp>
    </p:spTree>
    <p:extLst>
      <p:ext uri="{BB962C8B-B14F-4D97-AF65-F5344CB8AC3E}">
        <p14:creationId xmlns:p14="http://schemas.microsoft.com/office/powerpoint/2010/main" val="1451064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265915-22E8-42FF-85DD-9D21D4F2D08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r>
              <a:rPr lang="en-US" dirty="0"/>
              <a:t>Stones from the destruction by the Romans</a:t>
            </a:r>
          </a:p>
        </p:txBody>
      </p:sp>
      <p:sp>
        <p:nvSpPr>
          <p:cNvPr id="2" name="Footer Placeholder 1"/>
          <p:cNvSpPr>
            <a:spLocks noGrp="1"/>
          </p:cNvSpPr>
          <p:nvPr>
            <p:ph type="ftr" sz="quarter" idx="10"/>
          </p:nvPr>
        </p:nvSpPr>
        <p:spPr/>
        <p:txBody>
          <a:bodyPr/>
          <a:lstStyle/>
          <a:p>
            <a:r>
              <a:rPr lang="en-US" dirty="0"/>
              <a:t>Life of Christ 3 -- Lesson 1</a:t>
            </a:r>
          </a:p>
        </p:txBody>
      </p:sp>
    </p:spTree>
    <p:extLst>
      <p:ext uri="{BB962C8B-B14F-4D97-AF65-F5344CB8AC3E}">
        <p14:creationId xmlns:p14="http://schemas.microsoft.com/office/powerpoint/2010/main" val="3287394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C55A68C-FCD0-495F-82C1-5228BEF5FCEE}" type="slidenum">
              <a:rPr lang="en-US" smtClean="0">
                <a:solidFill>
                  <a:srgbClr val="000000"/>
                </a:solidFill>
                <a:latin typeface="Arial" charset="0"/>
              </a:rPr>
              <a:pPr/>
              <a:t>2</a:t>
            </a:fld>
            <a:endParaRPr lang="en-US" dirty="0">
              <a:solidFill>
                <a:srgbClr val="000000"/>
              </a:solidFill>
              <a:latin typeface="Arial" charset="0"/>
            </a:endParaRPr>
          </a:p>
        </p:txBody>
      </p:sp>
      <p:sp>
        <p:nvSpPr>
          <p:cNvPr id="32771" name="Rectangle 2"/>
          <p:cNvSpPr>
            <a:spLocks noGrp="1" noRot="1" noChangeAspect="1" noChangeArrowheads="1" noTextEdit="1"/>
          </p:cNvSpPr>
          <p:nvPr>
            <p:ph type="sldImg"/>
          </p:nvPr>
        </p:nvSpPr>
        <p:spPr>
          <a:xfrm>
            <a:off x="381000" y="685800"/>
            <a:ext cx="6096000" cy="3429000"/>
          </a:xfrm>
          <a:ln/>
        </p:spPr>
      </p:sp>
      <p:sp>
        <p:nvSpPr>
          <p:cNvPr id="32772" name="Rectangle 3"/>
          <p:cNvSpPr>
            <a:spLocks noGrp="1" noChangeArrowheads="1"/>
          </p:cNvSpPr>
          <p:nvPr>
            <p:ph type="body" idx="1"/>
          </p:nvPr>
        </p:nvSpPr>
        <p:spPr>
          <a:noFill/>
        </p:spPr>
        <p:txBody>
          <a:bodyPr/>
          <a:lstStyle/>
          <a:p>
            <a:pPr eaLnBrk="1" hangingPunct="1"/>
            <a:endParaRPr lang="en-US" dirty="0"/>
          </a:p>
        </p:txBody>
      </p:sp>
      <p:sp>
        <p:nvSpPr>
          <p:cNvPr id="2" name="Footer Placeholder 1"/>
          <p:cNvSpPr>
            <a:spLocks noGrp="1"/>
          </p:cNvSpPr>
          <p:nvPr>
            <p:ph type="ftr" sz="quarter" idx="10"/>
          </p:nvPr>
        </p:nvSpPr>
        <p:spPr/>
        <p:txBody>
          <a:bodyPr/>
          <a:lstStyle/>
          <a:p>
            <a:r>
              <a:rPr lang="en-US" dirty="0"/>
              <a:t>Life of Christ 3 -- Lesson 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the year 66 AD the Jews of Judea rebelled against their Roman masters. In response, the Emperor Nero dispatched an army under the generalship of Vespasian to restore order. By the year 68, resistance in the northern part of the province had been eradicated and the Romans turned their full attention to the subjugation of Jerusalem. That same year, the Emperor Nero died by his own hand, creating a power vacuum in Rome. In the resultant chaos, Vespasian was declared Emperor and returned to the Imperial City. It fell to his son, Titus, to lead the remaining army in the assault on Jerusalem. The Roman legions surrounded the city and began to slowly squeeze the life out of the Jewish stronghold. By the year 70, the attackers had breached Jerusalem's outer walls and began a systematic ransacking of the city. The assault culminated in the burning and destruction of the Temple that served as the center of Judaism. </a:t>
            </a:r>
          </a:p>
          <a:p>
            <a:r>
              <a:rPr lang="en-US" dirty="0"/>
              <a:t>In victory, the Romans slaughtered thousands. Of those sparred from death: thousands more were enslaved and sent to toil in the mines of Egypt, others were dispersed to arenas throughout the Empire to be butchered for the amusement of the public. The Temple's sacred relics were taken to Rome where they were displayed in celebration of the victory. </a:t>
            </a:r>
          </a:p>
        </p:txBody>
      </p:sp>
      <p:sp>
        <p:nvSpPr>
          <p:cNvPr id="4" name="Slide Number Placeholder 3"/>
          <p:cNvSpPr>
            <a:spLocks noGrp="1"/>
          </p:cNvSpPr>
          <p:nvPr>
            <p:ph type="sldNum" sz="quarter" idx="10"/>
          </p:nvPr>
        </p:nvSpPr>
        <p:spPr/>
        <p:txBody>
          <a:bodyPr/>
          <a:lstStyle/>
          <a:p>
            <a:fld id="{EF87C63F-9D99-40E1-8A3E-51491F7A6004}" type="slidenum">
              <a:rPr lang="en-US" smtClean="0"/>
              <a:pPr/>
              <a:t>38</a:t>
            </a:fld>
            <a:endParaRPr lang="en-US" dirty="0"/>
          </a:p>
        </p:txBody>
      </p:sp>
      <p:sp>
        <p:nvSpPr>
          <p:cNvPr id="5" name="Footer Placeholder 4"/>
          <p:cNvSpPr>
            <a:spLocks noGrp="1"/>
          </p:cNvSpPr>
          <p:nvPr>
            <p:ph type="ftr" sz="quarter" idx="11"/>
          </p:nvPr>
        </p:nvSpPr>
        <p:spPr/>
        <p:txBody>
          <a:bodyPr/>
          <a:lstStyle/>
          <a:p>
            <a:r>
              <a:rPr lang="en-US" dirty="0"/>
              <a:t>Life of Christ 3 -- Lesson 1</a:t>
            </a:r>
          </a:p>
        </p:txBody>
      </p:sp>
    </p:spTree>
    <p:extLst>
      <p:ext uri="{BB962C8B-B14F-4D97-AF65-F5344CB8AC3E}">
        <p14:creationId xmlns:p14="http://schemas.microsoft.com/office/powerpoint/2010/main" val="2176249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265915-22E8-42FF-85DD-9D21D4F2D08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Life of Christ 3 -- Lesson 1</a:t>
            </a:r>
          </a:p>
        </p:txBody>
      </p:sp>
    </p:spTree>
    <p:extLst>
      <p:ext uri="{BB962C8B-B14F-4D97-AF65-F5344CB8AC3E}">
        <p14:creationId xmlns:p14="http://schemas.microsoft.com/office/powerpoint/2010/main" val="2197770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Coffman on Matthew—</a:t>
            </a:r>
          </a:p>
          <a:p>
            <a:r>
              <a:rPr lang="en-US" sz="1200" b="0" i="0" u="none" strike="noStrike" kern="1200" baseline="0" dirty="0">
                <a:solidFill>
                  <a:schemeClr val="tx1"/>
                </a:solidFill>
                <a:latin typeface="+mn-lt"/>
                <a:ea typeface="+mn-ea"/>
                <a:cs typeface="+mn-cs"/>
              </a:rPr>
              <a:t>Jesus intervened in Mary's behalf and uttered a strong </a:t>
            </a:r>
            <a:r>
              <a:rPr lang="en-US" sz="1200" b="1" i="0" u="none" strike="noStrike" kern="1200" baseline="0" dirty="0">
                <a:solidFill>
                  <a:schemeClr val="tx1"/>
                </a:solidFill>
                <a:latin typeface="+mn-lt"/>
                <a:ea typeface="+mn-ea"/>
                <a:cs typeface="+mn-cs"/>
              </a:rPr>
              <a:t>approval of this "good work" upon his person. Of special note is the definition of a "good work." Some apparently believe that "good work“ in the church is a matter of leading public prayers or passing the collection plate; but the fact that sacrificial giving is also a good work should not be overlooked. Those who truly want to perform a "good work" for Christ will not find the application hard to make.</a:t>
            </a:r>
          </a:p>
          <a:p>
            <a:endParaRPr lang="en-US" dirty="0"/>
          </a:p>
        </p:txBody>
      </p:sp>
      <p:sp>
        <p:nvSpPr>
          <p:cNvPr id="4" name="Footer Placeholder 3"/>
          <p:cNvSpPr>
            <a:spLocks noGrp="1"/>
          </p:cNvSpPr>
          <p:nvPr>
            <p:ph type="ftr" sz="quarter" idx="4"/>
          </p:nvPr>
        </p:nvSpPr>
        <p:spPr/>
        <p:txBody>
          <a:bodyPr/>
          <a:lstStyle/>
          <a:p>
            <a:r>
              <a:rPr lang="en-US" dirty="0"/>
              <a:t>Life of Christ 3 -- Lesson 1</a:t>
            </a:r>
          </a:p>
        </p:txBody>
      </p:sp>
      <p:sp>
        <p:nvSpPr>
          <p:cNvPr id="5" name="Slide Number Placeholder 4"/>
          <p:cNvSpPr>
            <a:spLocks noGrp="1"/>
          </p:cNvSpPr>
          <p:nvPr>
            <p:ph type="sldNum" sz="quarter" idx="5"/>
          </p:nvPr>
        </p:nvSpPr>
        <p:spPr/>
        <p:txBody>
          <a:bodyPr/>
          <a:lstStyle/>
          <a:p>
            <a:fld id="{EF87C63F-9D99-40E1-8A3E-51491F7A6004}" type="slidenum">
              <a:rPr lang="en-US" smtClean="0"/>
              <a:pPr/>
              <a:t>45</a:t>
            </a:fld>
            <a:endParaRPr lang="en-US" dirty="0"/>
          </a:p>
        </p:txBody>
      </p:sp>
    </p:spTree>
    <p:extLst>
      <p:ext uri="{BB962C8B-B14F-4D97-AF65-F5344CB8AC3E}">
        <p14:creationId xmlns:p14="http://schemas.microsoft.com/office/powerpoint/2010/main" val="715457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are at the “house of prayer” we are there for one purpose—prayer/worship God.  Not entertainment or anything else.</a:t>
            </a:r>
          </a:p>
          <a:p>
            <a:r>
              <a:rPr lang="en-US" dirty="0"/>
              <a:t>Jesus zeal for God and how He used His knowledge of God’s will—Romans 10:1-2</a:t>
            </a:r>
          </a:p>
          <a:p>
            <a:r>
              <a:rPr lang="en-US" dirty="0"/>
              <a:t>Ro 10:1  Brethren, my heart's desire and prayer to God for Israel is that they may be saved.</a:t>
            </a:r>
          </a:p>
          <a:p>
            <a:r>
              <a:rPr lang="en-US" dirty="0"/>
              <a:t> 2 For I bear them witness that they </a:t>
            </a:r>
            <a:r>
              <a:rPr lang="en-US" b="1" dirty="0"/>
              <a:t>have a zeal for God, but not according to knowledge</a:t>
            </a:r>
            <a:r>
              <a:rPr lang="en-US" dirty="0"/>
              <a:t>.</a:t>
            </a:r>
          </a:p>
        </p:txBody>
      </p:sp>
      <p:sp>
        <p:nvSpPr>
          <p:cNvPr id="4" name="Footer Placeholder 3"/>
          <p:cNvSpPr>
            <a:spLocks noGrp="1"/>
          </p:cNvSpPr>
          <p:nvPr>
            <p:ph type="ftr" sz="quarter" idx="4"/>
          </p:nvPr>
        </p:nvSpPr>
        <p:spPr/>
        <p:txBody>
          <a:bodyPr/>
          <a:lstStyle/>
          <a:p>
            <a:r>
              <a:rPr lang="en-US"/>
              <a:t>Life of Christ 3 -- Lesson 1</a:t>
            </a:r>
            <a:endParaRPr lang="en-US" dirty="0"/>
          </a:p>
        </p:txBody>
      </p:sp>
      <p:sp>
        <p:nvSpPr>
          <p:cNvPr id="5" name="Slide Number Placeholder 4"/>
          <p:cNvSpPr>
            <a:spLocks noGrp="1"/>
          </p:cNvSpPr>
          <p:nvPr>
            <p:ph type="sldNum" sz="quarter" idx="5"/>
          </p:nvPr>
        </p:nvSpPr>
        <p:spPr/>
        <p:txBody>
          <a:bodyPr/>
          <a:lstStyle/>
          <a:p>
            <a:fld id="{EF87C63F-9D99-40E1-8A3E-51491F7A6004}" type="slidenum">
              <a:rPr lang="en-US" smtClean="0"/>
              <a:pPr/>
              <a:t>48</a:t>
            </a:fld>
            <a:endParaRPr lang="en-US" dirty="0"/>
          </a:p>
        </p:txBody>
      </p:sp>
    </p:spTree>
    <p:extLst>
      <p:ext uri="{BB962C8B-B14F-4D97-AF65-F5344CB8AC3E}">
        <p14:creationId xmlns:p14="http://schemas.microsoft.com/office/powerpoint/2010/main" val="2244641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265915-22E8-42FF-85DD-9D21D4F2D08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endParaRPr lang="en-US" dirty="0"/>
          </a:p>
        </p:txBody>
      </p:sp>
      <p:sp>
        <p:nvSpPr>
          <p:cNvPr id="2" name="Footer Placeholder 1"/>
          <p:cNvSpPr>
            <a:spLocks noGrp="1"/>
          </p:cNvSpPr>
          <p:nvPr>
            <p:ph type="ftr" sz="quarter" idx="10"/>
          </p:nvPr>
        </p:nvSpPr>
        <p:spPr/>
        <p:txBody>
          <a:bodyPr/>
          <a:lstStyle/>
          <a:p>
            <a:r>
              <a:rPr lang="en-US" dirty="0"/>
              <a:t>Life of Christ 3 -- Lesson 1</a:t>
            </a:r>
          </a:p>
        </p:txBody>
      </p:sp>
    </p:spTree>
    <p:extLst>
      <p:ext uri="{BB962C8B-B14F-4D97-AF65-F5344CB8AC3E}">
        <p14:creationId xmlns:p14="http://schemas.microsoft.com/office/powerpoint/2010/main" val="1644739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D9265915-22E8-42FF-85DD-9D21D4F2D085}" type="slidenum">
              <a:rPr lang="en-US" smtClean="0">
                <a:solidFill>
                  <a:srgbClr val="000000"/>
                </a:solidFill>
                <a:latin typeface="Arial" charset="0"/>
              </a:rPr>
              <a:pPr/>
              <a:t>50</a:t>
            </a:fld>
            <a:endParaRPr lang="en-US" dirty="0">
              <a:solidFill>
                <a:srgbClr val="000000"/>
              </a:solidFill>
              <a:latin typeface="Arial" charset="0"/>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endParaRPr lang="en-US" dirty="0"/>
          </a:p>
        </p:txBody>
      </p:sp>
      <p:sp>
        <p:nvSpPr>
          <p:cNvPr id="2" name="Footer Placeholder 1"/>
          <p:cNvSpPr>
            <a:spLocks noGrp="1"/>
          </p:cNvSpPr>
          <p:nvPr>
            <p:ph type="ftr" sz="quarter" idx="10"/>
          </p:nvPr>
        </p:nvSpPr>
        <p:spPr/>
        <p:txBody>
          <a:bodyPr/>
          <a:lstStyle/>
          <a:p>
            <a:r>
              <a:rPr lang="en-US" dirty="0"/>
              <a:t>Life of Christ 3 -- Lesson 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C569AF-1A64-4BA3-9291-7486370BF63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4034" name="Rectangle 2"/>
          <p:cNvSpPr>
            <a:spLocks noGrp="1" noRot="1" noChangeAspect="1" noChangeArrowheads="1" noTextEdit="1"/>
          </p:cNvSpPr>
          <p:nvPr>
            <p:ph type="sldImg"/>
          </p:nvPr>
        </p:nvSpPr>
        <p:spPr>
          <a:xfrm>
            <a:off x="381000" y="685800"/>
            <a:ext cx="6096000" cy="3429000"/>
          </a:xfrm>
          <a:ln/>
        </p:spPr>
      </p:sp>
      <p:sp>
        <p:nvSpPr>
          <p:cNvPr id="44035" name="Rectangle 3"/>
          <p:cNvSpPr>
            <a:spLocks noGrp="1" noChangeArrowheads="1"/>
          </p:cNvSpPr>
          <p:nvPr>
            <p:ph type="body" idx="1"/>
          </p:nvPr>
        </p:nvSpPr>
        <p:spPr/>
        <p:txBody>
          <a:bodyPr/>
          <a:lstStyle/>
          <a:p>
            <a:endParaRPr lang="en-US" altLang="en-US" dirty="0"/>
          </a:p>
        </p:txBody>
      </p:sp>
      <p:sp>
        <p:nvSpPr>
          <p:cNvPr id="2" name="Footer Placeholder 1"/>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Life of Christ 2 -- Lesson 3</a:t>
            </a:r>
          </a:p>
        </p:txBody>
      </p:sp>
    </p:spTree>
    <p:extLst>
      <p:ext uri="{BB962C8B-B14F-4D97-AF65-F5344CB8AC3E}">
        <p14:creationId xmlns:p14="http://schemas.microsoft.com/office/powerpoint/2010/main" val="3988387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vineyard represents the Lord’s field of work in the world. The evening is the close of the Christian dispen­sation, and the coming of Christ to judgment. The parable as it unfolds and develops suggests that in no case was the reward earned by the inherent merits and toil of the laborers, but was rather bestowed because of a desire on the part of the house­holder to that effect, just as eternal life is bestowed, not by merit, but by covenant grace (Rom. ii. 6, 7; iv. 3-5; v. 16-21). The main object of the parable is</a:t>
            </a:r>
          </a:p>
          <a:p>
            <a:r>
              <a:rPr lang="en-US" dirty="0"/>
              <a:t>to show that longer labor does not necessarily, as the apostles and others might think, establish a claim to higher reward. Degrees of difference there no doubt will be, but they form no account in the general covenant of grace in which the one great gift is offered to us all. As the gift can be no less than eternal life, there must of necessity be a difference in the ratio of service which is ren­dered for it, since it will be bestowed on the octogenarian and the child, upon Paul who made good the confession of his faith through years of toil, and the dying thief who passed to his reward while his voice of confession was, as it were, still ringing in the ears of those who heard it (I. Cor. xv. 8-11; II.Tim. iv. 6-9). </a:t>
            </a:r>
            <a:r>
              <a:rPr lang="en-US" i="1" dirty="0">
                <a:solidFill>
                  <a:schemeClr val="accent1">
                    <a:lumMod val="75000"/>
                  </a:schemeClr>
                </a:solidFill>
              </a:rPr>
              <a:t>The murmuring and envy of those who had labored longest is merely part of the parabolic drapery, intro­duced to bring out the answer of the householder, and to make plain the point to be illustrated. There will be no envy among those who inherit eternal life.  (Italic by wmh)</a:t>
            </a:r>
          </a:p>
          <a:p>
            <a:endParaRPr lang="en-US" dirty="0"/>
          </a:p>
          <a:p>
            <a:r>
              <a:rPr lang="en-US" dirty="0"/>
              <a:t>McGarvey, J. W. (2010-01-10). The Fourfold Gospel or A Harmony of the Four Gospels (The Christian classic!) (Kindle Locations 8559-8569). fallen leaves press (TM) and ignacio hills press (TM) IgnacioHillsPress.com. Kindle Edition. </a:t>
            </a:r>
          </a:p>
          <a:p>
            <a:endParaRPr lang="en-US" dirty="0"/>
          </a:p>
          <a:p>
            <a:r>
              <a:rPr lang="en-US" dirty="0"/>
              <a:t>Mt 20:16 "So the last will be first, and the first last. For many are called, but few chosen."</a:t>
            </a:r>
          </a:p>
          <a:p>
            <a:r>
              <a:rPr lang="en-US" dirty="0"/>
              <a:t>Albert Barnes' NT Commentary: </a:t>
            </a:r>
          </a:p>
          <a:p>
            <a:r>
              <a:rPr lang="en-US" dirty="0"/>
              <a:t>Verse 16.  So the last shall be first, etc. This is the moral or scope of the parable. To teach this, it was spoken. Many that, in the order of time, shall be brought last into the kingdom, shall be first in the rewards. Higher proportionate rewards shall be given to them than to others. To all justice shall be done. To all to whom the rewards of heaven were promised, they shall be given. Nothing shall be withheld that was promised. If among this number who are called into the kingdom I choose to raise some to stations of distinguished usefulness, and to confer on them peculiar talents and higher rewards, I injure no other one. They shall enter heaven as was promised. If amidst the multitude of Christians, I choose to signalize such men as Paul, and Martyn, and Brainerd, and Spencer, and Summerfield--to appoint some of them to short labour, but to wide usefulness, and raise them to signal rewards--I injure not the great multitude of others who live long lives less useful, and less rewarded. All shall reach heaven, and all shall receive what I promise to the faithful.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7C63F-9D99-40E1-8A3E-51491F7A60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r>
              <a:rPr lang="en-US" dirty="0"/>
              <a:t>Life of Christ 3 -- Lesson 1</a:t>
            </a:r>
          </a:p>
        </p:txBody>
      </p:sp>
    </p:spTree>
    <p:extLst>
      <p:ext uri="{BB962C8B-B14F-4D97-AF65-F5344CB8AC3E}">
        <p14:creationId xmlns:p14="http://schemas.microsoft.com/office/powerpoint/2010/main" val="3746308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vineyard represents the Lord’s field of work in the world. The evening is the close of the Christian dispen­sation, and the coming of Christ to judgment. The parable as it unfolds and develops suggests that in no case was the reward earned by the inherent merits and toil of the laborers, but was rather bestowed because of a desire on the part of the house­holder to that effect, just as eternal life is bestowed, not by merit, but by covenant grace (Rom. ii. 6, 7; iv. 3-5; v. 16-21). The main object of the parable is</a:t>
            </a:r>
          </a:p>
          <a:p>
            <a:r>
              <a:rPr lang="en-US" dirty="0"/>
              <a:t>to show that longer labor does not necessarily, as the apostles and others might think, establish a claim to higher reward. Degrees of difference there no doubt will be, but they form no account in the general covenant of grace in which the one great gift is offered to us all. As the gift can be no less than eternal life, there must of necessity be a difference in the ratio of service which is ren­dered for it, since it will be bestowed on the octogenarian and the child, upon Paul who made good the confession of his faith through years of toil, and the dying thief who passed to his reward while his voice of confession was, as it were, still ringing in the ears of those who heard it (I. Cor. xv. 8-11; II.Tim. iv. 6-9). </a:t>
            </a:r>
            <a:r>
              <a:rPr lang="en-US" i="1" dirty="0">
                <a:solidFill>
                  <a:schemeClr val="accent1">
                    <a:lumMod val="75000"/>
                  </a:schemeClr>
                </a:solidFill>
              </a:rPr>
              <a:t>The murmuring and envy of those who had labored longest is merely part of the parabolic drapery, intro­duced to bring out the answer of the householder, and to make plain the point to be illustrated. There will be no envy among those who inherit eternal life.  (Italic by wmh)</a:t>
            </a:r>
          </a:p>
          <a:p>
            <a:endParaRPr lang="en-US" dirty="0"/>
          </a:p>
          <a:p>
            <a:r>
              <a:rPr lang="en-US" dirty="0"/>
              <a:t>McGarvey, J. W. (2010-01-10). The Fourfold Gospel or A Harmony of the Four Gospels (The Christian classic!) (Kindle Locations 8559-8569). fallen leaves press (TM) and ignacio hills press (TM) IgnacioHillsPress.com. Kindle Edition. </a:t>
            </a:r>
          </a:p>
          <a:p>
            <a:endParaRPr lang="en-US" dirty="0"/>
          </a:p>
          <a:p>
            <a:r>
              <a:rPr lang="en-US" dirty="0"/>
              <a:t>Mt 20:16 "So the last will be first, and the first last. For many are called, but few chosen."</a:t>
            </a:r>
          </a:p>
          <a:p>
            <a:r>
              <a:rPr lang="en-US" dirty="0"/>
              <a:t>Albert Barnes' NT Commentary: </a:t>
            </a:r>
          </a:p>
          <a:p>
            <a:r>
              <a:rPr lang="en-US" dirty="0"/>
              <a:t>Verse 16.  So the last shall be first, etc. This is the moral or scope of the parable. To teach this, it was spoken. Many that, in the order of time, shall be brought last into the kingdom, shall be first in the rewards. Higher proportionate rewards shall be given to them than to others. To all justice shall be done. To all to whom the rewards of heaven were promised, they shall be given. Nothing shall be withheld that was promised. If among this number who are called into the kingdom I choose to raise some to stations of distinguished usefulness, and to confer on them peculiar talents and higher rewards, I injure no other one. They shall enter heaven as was promised. If amidst the multitude of Christians, I choose to signalize such men as Paul, and Martyn, and Brainerd, and Spencer, and Summerfield--to appoint some of them to short labour, but to wide usefulness, and raise them to signal rewards--I injure not the great multitude of others who live long lives less useful, and less rewarded. All shall reach heaven, and all shall receive what I promise to the faithful.</a:t>
            </a:r>
          </a:p>
        </p:txBody>
      </p:sp>
      <p:sp>
        <p:nvSpPr>
          <p:cNvPr id="4" name="Slide Number Placeholder 3"/>
          <p:cNvSpPr>
            <a:spLocks noGrp="1"/>
          </p:cNvSpPr>
          <p:nvPr>
            <p:ph type="sldNum" sz="quarter" idx="10"/>
          </p:nvPr>
        </p:nvSpPr>
        <p:spPr/>
        <p:txBody>
          <a:bodyPr/>
          <a:lstStyle/>
          <a:p>
            <a:fld id="{EF87C63F-9D99-40E1-8A3E-51491F7A6004}" type="slidenum">
              <a:rPr lang="en-US" smtClean="0"/>
              <a:pPr/>
              <a:t>8</a:t>
            </a:fld>
            <a:endParaRPr lang="en-US" dirty="0"/>
          </a:p>
        </p:txBody>
      </p:sp>
      <p:sp>
        <p:nvSpPr>
          <p:cNvPr id="5" name="Footer Placeholder 4"/>
          <p:cNvSpPr>
            <a:spLocks noGrp="1"/>
          </p:cNvSpPr>
          <p:nvPr>
            <p:ph type="ftr" sz="quarter" idx="11"/>
          </p:nvPr>
        </p:nvSpPr>
        <p:spPr/>
        <p:txBody>
          <a:bodyPr/>
          <a:lstStyle/>
          <a:p>
            <a:r>
              <a:rPr lang="en-US" dirty="0"/>
              <a:t>Life of Christ 3 -- Lesson 1</a:t>
            </a:r>
          </a:p>
        </p:txBody>
      </p:sp>
    </p:spTree>
    <p:extLst>
      <p:ext uri="{BB962C8B-B14F-4D97-AF65-F5344CB8AC3E}">
        <p14:creationId xmlns:p14="http://schemas.microsoft.com/office/powerpoint/2010/main" val="3322934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55A68C-FCD0-495F-82C1-5228BEF5FCE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xfrm>
            <a:off x="381000" y="685800"/>
            <a:ext cx="6096000" cy="3429000"/>
          </a:xfrm>
          <a:ln/>
        </p:spPr>
      </p:sp>
      <p:sp>
        <p:nvSpPr>
          <p:cNvPr id="32772" name="Rectangle 3"/>
          <p:cNvSpPr>
            <a:spLocks noGrp="1" noChangeArrowheads="1"/>
          </p:cNvSpPr>
          <p:nvPr>
            <p:ph type="body" idx="1"/>
          </p:nvPr>
        </p:nvSpPr>
        <p:spPr>
          <a:noFill/>
        </p:spPr>
        <p:txBody>
          <a:bodyPr/>
          <a:lstStyle/>
          <a:p>
            <a:pPr eaLnBrk="1" hangingPunct="1"/>
            <a:endParaRPr lang="en-US" dirty="0"/>
          </a:p>
        </p:txBody>
      </p:sp>
      <p:sp>
        <p:nvSpPr>
          <p:cNvPr id="2" name="Footer Placeholder 1"/>
          <p:cNvSpPr>
            <a:spLocks noGrp="1"/>
          </p:cNvSpPr>
          <p:nvPr>
            <p:ph type="ftr" sz="quarter" idx="10"/>
          </p:nvPr>
        </p:nvSpPr>
        <p:spPr/>
        <p:txBody>
          <a:bodyPr/>
          <a:lstStyle/>
          <a:p>
            <a:r>
              <a:rPr lang="en-US" dirty="0"/>
              <a:t>Life of Christ 3 -- Lesson 1</a:t>
            </a:r>
          </a:p>
        </p:txBody>
      </p:sp>
    </p:spTree>
    <p:extLst>
      <p:ext uri="{BB962C8B-B14F-4D97-AF65-F5344CB8AC3E}">
        <p14:creationId xmlns:p14="http://schemas.microsoft.com/office/powerpoint/2010/main" val="3726356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265915-22E8-42FF-85DD-9D21D4F2D08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Life of Christ 3 -- Lesson 1</a:t>
            </a:r>
          </a:p>
        </p:txBody>
      </p:sp>
    </p:spTree>
    <p:extLst>
      <p:ext uri="{BB962C8B-B14F-4D97-AF65-F5344CB8AC3E}">
        <p14:creationId xmlns:p14="http://schemas.microsoft.com/office/powerpoint/2010/main" val="535386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9265915-22E8-42FF-85DD-9D21D4F2D08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r>
              <a:rPr lang="en-US" dirty="0"/>
              <a:t>Climbing from #18 to #19;  this slide just to show terrain</a:t>
            </a:r>
          </a:p>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Life of Christ 3 -- Lesson 1</a:t>
            </a:r>
          </a:p>
        </p:txBody>
      </p:sp>
    </p:spTree>
    <p:extLst>
      <p:ext uri="{BB962C8B-B14F-4D97-AF65-F5344CB8AC3E}">
        <p14:creationId xmlns:p14="http://schemas.microsoft.com/office/powerpoint/2010/main" val="453408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Life of Christ 3 -- Lesson 1</a:t>
            </a:r>
            <a:endParaRPr lang="en-US" dirty="0"/>
          </a:p>
        </p:txBody>
      </p:sp>
      <p:sp>
        <p:nvSpPr>
          <p:cNvPr id="5" name="Slide Number Placeholder 4"/>
          <p:cNvSpPr>
            <a:spLocks noGrp="1"/>
          </p:cNvSpPr>
          <p:nvPr>
            <p:ph type="sldNum" sz="quarter" idx="5"/>
          </p:nvPr>
        </p:nvSpPr>
        <p:spPr/>
        <p:txBody>
          <a:bodyPr/>
          <a:lstStyle/>
          <a:p>
            <a:fld id="{EF87C63F-9D99-40E1-8A3E-51491F7A6004}" type="slidenum">
              <a:rPr lang="en-US" smtClean="0"/>
              <a:pPr/>
              <a:t>21</a:t>
            </a:fld>
            <a:endParaRPr lang="en-US" dirty="0"/>
          </a:p>
        </p:txBody>
      </p:sp>
    </p:spTree>
    <p:extLst>
      <p:ext uri="{BB962C8B-B14F-4D97-AF65-F5344CB8AC3E}">
        <p14:creationId xmlns:p14="http://schemas.microsoft.com/office/powerpoint/2010/main" val="216196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n-US" sz="1800" dirty="0">
              <a:solidFill>
                <a:srgbClr val="000000"/>
              </a:solidFill>
            </a:endParaRPr>
          </a:p>
        </p:txBody>
      </p:sp>
      <p:sp>
        <p:nvSpPr>
          <p:cNvPr id="39938" name="Rectangle 2"/>
          <p:cNvSpPr>
            <a:spLocks noGrp="1" noChangeArrowheads="1"/>
          </p:cNvSpPr>
          <p:nvPr>
            <p:ph type="ctrTitle"/>
          </p:nvPr>
        </p:nvSpPr>
        <p:spPr>
          <a:xfrm>
            <a:off x="914400" y="990600"/>
            <a:ext cx="10363200" cy="1371600"/>
          </a:xfrm>
        </p:spPr>
        <p:txBody>
          <a:bodyPr/>
          <a:lstStyle>
            <a:lvl1pPr>
              <a:defRPr sz="4000"/>
            </a:lvl1pPr>
          </a:lstStyle>
          <a:p>
            <a:pPr lvl="0"/>
            <a:r>
              <a:rPr lang="en-US" noProof="0"/>
              <a:t>Click to edit Master title style</a:t>
            </a:r>
          </a:p>
        </p:txBody>
      </p:sp>
      <p:sp>
        <p:nvSpPr>
          <p:cNvPr id="39939"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pPr lvl="0"/>
            <a:r>
              <a:rPr lang="en-US" noProof="0"/>
              <a:t>Click to edit Master subtitle style</a:t>
            </a:r>
          </a:p>
        </p:txBody>
      </p:sp>
      <p:sp>
        <p:nvSpPr>
          <p:cNvPr id="5" name="Rectangle 4"/>
          <p:cNvSpPr>
            <a:spLocks noGrp="1" noChangeArrowheads="1"/>
          </p:cNvSpPr>
          <p:nvPr>
            <p:ph type="dt" sz="half" idx="10"/>
          </p:nvPr>
        </p:nvSpPr>
        <p:spPr>
          <a:xfrm>
            <a:off x="914400" y="6248400"/>
            <a:ext cx="2540000" cy="457200"/>
          </a:xfrm>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xfrm>
            <a:off x="4165600" y="6248400"/>
            <a:ext cx="3860800" cy="457200"/>
          </a:xfrm>
        </p:spPr>
        <p:txBody>
          <a:bodyPr/>
          <a:lstStyle>
            <a:lvl1pPr>
              <a:defRPr/>
            </a:lvl1pPr>
          </a:lstStyle>
          <a:p>
            <a:pPr>
              <a:defRPr/>
            </a:pPr>
            <a:r>
              <a:rPr lang="en-US" dirty="0">
                <a:solidFill>
                  <a:srgbClr val="000000"/>
                </a:solidFill>
              </a:rPr>
              <a:t>Lesson 9</a:t>
            </a:r>
          </a:p>
        </p:txBody>
      </p:sp>
      <p:sp>
        <p:nvSpPr>
          <p:cNvPr id="7" name="Rectangle 6"/>
          <p:cNvSpPr>
            <a:spLocks noGrp="1" noChangeArrowheads="1"/>
          </p:cNvSpPr>
          <p:nvPr>
            <p:ph type="sldNum" sz="quarter" idx="12"/>
          </p:nvPr>
        </p:nvSpPr>
        <p:spPr>
          <a:xfrm>
            <a:off x="8737600" y="6248400"/>
            <a:ext cx="2540000" cy="457200"/>
          </a:xfrm>
        </p:spPr>
        <p:txBody>
          <a:bodyPr/>
          <a:lstStyle>
            <a:lvl1pPr>
              <a:defRPr/>
            </a:lvl1pPr>
          </a:lstStyle>
          <a:p>
            <a:pPr>
              <a:defRPr/>
            </a:pPr>
            <a:fld id="{EA5CBEFE-3052-4BB2-9DDD-3083B7C16F1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60031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dirty="0"/>
          </a:p>
        </p:txBody>
      </p:sp>
      <p:sp>
        <p:nvSpPr>
          <p:cNvPr id="4" name="Footer Placeholder 3"/>
          <p:cNvSpPr>
            <a:spLocks noGrp="1"/>
          </p:cNvSpPr>
          <p:nvPr>
            <p:ph type="ftr" sz="quarter" idx="11"/>
          </p:nvPr>
        </p:nvSpPr>
        <p:spPr/>
        <p:txBody>
          <a:bodyPr/>
          <a:lstStyle/>
          <a:p>
            <a:pPr>
              <a:defRPr/>
            </a:pPr>
            <a:r>
              <a:rPr lang="en-US" altLang="en-US" dirty="0"/>
              <a:t>Life of Christ 2 -- Lesson 11</a:t>
            </a:r>
          </a:p>
        </p:txBody>
      </p:sp>
      <p:sp>
        <p:nvSpPr>
          <p:cNvPr id="5" name="Slide Number Placeholder 4"/>
          <p:cNvSpPr>
            <a:spLocks noGrp="1"/>
          </p:cNvSpPr>
          <p:nvPr>
            <p:ph type="sldNum" sz="quarter" idx="12"/>
          </p:nvPr>
        </p:nvSpPr>
        <p:spPr/>
        <p:txBody>
          <a:bodyPr/>
          <a:lstStyle/>
          <a:p>
            <a:pPr>
              <a:defRPr/>
            </a:pPr>
            <a:fld id="{C5E62BAD-3F03-4DD8-AC9A-3B32517D4EE9}" type="slidenum">
              <a:rPr lang="en-US" altLang="en-US" smtClean="0"/>
              <a:pPr>
                <a:defRPr/>
              </a:pPr>
              <a:t>‹#›</a:t>
            </a:fld>
            <a:endParaRPr lang="en-US" altLang="en-US" dirty="0"/>
          </a:p>
        </p:txBody>
      </p:sp>
    </p:spTree>
    <p:extLst>
      <p:ext uri="{BB962C8B-B14F-4D97-AF65-F5344CB8AC3E}">
        <p14:creationId xmlns:p14="http://schemas.microsoft.com/office/powerpoint/2010/main" val="2739833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r>
              <a:rPr lang="en-US" altLang="en-US" dirty="0"/>
              <a:t>Life of Christ 2 -- Lesson 11</a:t>
            </a:r>
          </a:p>
        </p:txBody>
      </p:sp>
      <p:sp>
        <p:nvSpPr>
          <p:cNvPr id="4" name="Slide Number Placeholder 3"/>
          <p:cNvSpPr>
            <a:spLocks noGrp="1"/>
          </p:cNvSpPr>
          <p:nvPr>
            <p:ph type="sldNum" sz="quarter" idx="12"/>
          </p:nvPr>
        </p:nvSpPr>
        <p:spPr/>
        <p:txBody>
          <a:bodyPr/>
          <a:lstStyle/>
          <a:p>
            <a:pPr>
              <a:defRPr/>
            </a:pPr>
            <a:fld id="{413EADA7-5581-4E80-9F4A-DDFEB63E50FE}" type="slidenum">
              <a:rPr lang="en-US" altLang="en-US" smtClean="0"/>
              <a:pPr>
                <a:defRPr/>
              </a:pPr>
              <a:t>‹#›</a:t>
            </a:fld>
            <a:endParaRPr lang="en-US" altLang="en-US" dirty="0"/>
          </a:p>
        </p:txBody>
      </p:sp>
    </p:spTree>
    <p:extLst>
      <p:ext uri="{BB962C8B-B14F-4D97-AF65-F5344CB8AC3E}">
        <p14:creationId xmlns:p14="http://schemas.microsoft.com/office/powerpoint/2010/main" val="2048456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r>
              <a:rPr lang="en-US" altLang="en-US" dirty="0"/>
              <a:t>Life of Christ 2 -- Lesson 11</a:t>
            </a:r>
          </a:p>
        </p:txBody>
      </p:sp>
      <p:sp>
        <p:nvSpPr>
          <p:cNvPr id="7" name="Slide Number Placeholder 6"/>
          <p:cNvSpPr>
            <a:spLocks noGrp="1"/>
          </p:cNvSpPr>
          <p:nvPr>
            <p:ph type="sldNum" sz="quarter" idx="12"/>
          </p:nvPr>
        </p:nvSpPr>
        <p:spPr/>
        <p:txBody>
          <a:bodyPr/>
          <a:lstStyle/>
          <a:p>
            <a:pPr>
              <a:defRPr/>
            </a:pPr>
            <a:fld id="{64B73306-4BF3-46B9-A22E-A07F59B11526}" type="slidenum">
              <a:rPr lang="en-US" altLang="en-US" smtClean="0"/>
              <a:pPr>
                <a:defRPr/>
              </a:pPr>
              <a:t>‹#›</a:t>
            </a:fld>
            <a:endParaRPr lang="en-US" altLang="en-US" dirty="0"/>
          </a:p>
        </p:txBody>
      </p:sp>
    </p:spTree>
    <p:extLst>
      <p:ext uri="{BB962C8B-B14F-4D97-AF65-F5344CB8AC3E}">
        <p14:creationId xmlns:p14="http://schemas.microsoft.com/office/powerpoint/2010/main" val="186524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r>
              <a:rPr lang="en-US" altLang="en-US" dirty="0"/>
              <a:t>Life of Christ 2 -- Lesson 11</a:t>
            </a:r>
          </a:p>
        </p:txBody>
      </p:sp>
      <p:sp>
        <p:nvSpPr>
          <p:cNvPr id="7" name="Slide Number Placeholder 6"/>
          <p:cNvSpPr>
            <a:spLocks noGrp="1"/>
          </p:cNvSpPr>
          <p:nvPr>
            <p:ph type="sldNum" sz="quarter" idx="12"/>
          </p:nvPr>
        </p:nvSpPr>
        <p:spPr/>
        <p:txBody>
          <a:bodyPr/>
          <a:lstStyle/>
          <a:p>
            <a:pPr>
              <a:defRPr/>
            </a:pPr>
            <a:fld id="{C1185CA4-D11B-46E6-9830-F30543003B9C}" type="slidenum">
              <a:rPr lang="en-US" altLang="en-US" smtClean="0"/>
              <a:pPr>
                <a:defRPr/>
              </a:pPr>
              <a:t>‹#›</a:t>
            </a:fld>
            <a:endParaRPr lang="en-US" altLang="en-US" dirty="0"/>
          </a:p>
        </p:txBody>
      </p:sp>
    </p:spTree>
    <p:extLst>
      <p:ext uri="{BB962C8B-B14F-4D97-AF65-F5344CB8AC3E}">
        <p14:creationId xmlns:p14="http://schemas.microsoft.com/office/powerpoint/2010/main" val="1725818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r>
              <a:rPr lang="en-US" altLang="en-US" dirty="0"/>
              <a:t>Life of Christ 2 -- Lesson 11</a:t>
            </a:r>
          </a:p>
        </p:txBody>
      </p:sp>
      <p:sp>
        <p:nvSpPr>
          <p:cNvPr id="6" name="Slide Number Placeholder 5"/>
          <p:cNvSpPr>
            <a:spLocks noGrp="1"/>
          </p:cNvSpPr>
          <p:nvPr>
            <p:ph type="sldNum" sz="quarter" idx="12"/>
          </p:nvPr>
        </p:nvSpPr>
        <p:spPr/>
        <p:txBody>
          <a:bodyPr/>
          <a:lstStyle/>
          <a:p>
            <a:pPr>
              <a:defRPr/>
            </a:pPr>
            <a:fld id="{89FBD95F-5DE1-4FAE-AB3C-7AD44F4BE244}" type="slidenum">
              <a:rPr lang="en-US" altLang="en-US" smtClean="0"/>
              <a:pPr>
                <a:defRPr/>
              </a:pPr>
              <a:t>‹#›</a:t>
            </a:fld>
            <a:endParaRPr lang="en-US" altLang="en-US" dirty="0"/>
          </a:p>
        </p:txBody>
      </p:sp>
    </p:spTree>
    <p:extLst>
      <p:ext uri="{BB962C8B-B14F-4D97-AF65-F5344CB8AC3E}">
        <p14:creationId xmlns:p14="http://schemas.microsoft.com/office/powerpoint/2010/main" val="2790455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r>
              <a:rPr lang="en-US" altLang="en-US" dirty="0"/>
              <a:t>Life of Christ 2 -- Lesson 11</a:t>
            </a:r>
          </a:p>
        </p:txBody>
      </p:sp>
      <p:sp>
        <p:nvSpPr>
          <p:cNvPr id="6" name="Slide Number Placeholder 5"/>
          <p:cNvSpPr>
            <a:spLocks noGrp="1"/>
          </p:cNvSpPr>
          <p:nvPr>
            <p:ph type="sldNum" sz="quarter" idx="12"/>
          </p:nvPr>
        </p:nvSpPr>
        <p:spPr/>
        <p:txBody>
          <a:bodyPr/>
          <a:lstStyle/>
          <a:p>
            <a:pPr>
              <a:defRPr/>
            </a:pPr>
            <a:fld id="{D59E2877-7AA7-4FD6-9E0B-1178E004B668}" type="slidenum">
              <a:rPr lang="en-US" altLang="en-US" smtClean="0"/>
              <a:pPr>
                <a:defRPr/>
              </a:pPr>
              <a:t>‹#›</a:t>
            </a:fld>
            <a:endParaRPr lang="en-US" altLang="en-US" dirty="0"/>
          </a:p>
        </p:txBody>
      </p:sp>
    </p:spTree>
    <p:extLst>
      <p:ext uri="{BB962C8B-B14F-4D97-AF65-F5344CB8AC3E}">
        <p14:creationId xmlns:p14="http://schemas.microsoft.com/office/powerpoint/2010/main" val="4114995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en-US" dirty="0">
                <a:solidFill>
                  <a:srgbClr val="000000"/>
                </a:solidFill>
              </a:rPr>
              <a:t>Lesson 9</a:t>
            </a:r>
          </a:p>
        </p:txBody>
      </p:sp>
      <p:sp>
        <p:nvSpPr>
          <p:cNvPr id="6" name="Rectangle 8"/>
          <p:cNvSpPr>
            <a:spLocks noGrp="1" noChangeArrowheads="1"/>
          </p:cNvSpPr>
          <p:nvPr>
            <p:ph type="sldNum" sz="quarter" idx="12"/>
          </p:nvPr>
        </p:nvSpPr>
        <p:spPr>
          <a:ln/>
        </p:spPr>
        <p:txBody>
          <a:bodyPr/>
          <a:lstStyle>
            <a:lvl1pPr>
              <a:defRPr/>
            </a:lvl1pPr>
          </a:lstStyle>
          <a:p>
            <a:pPr>
              <a:defRPr/>
            </a:pPr>
            <a:fld id="{6096E483-BCED-41DD-A3A5-7DAEC10D31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4773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r>
              <a:rPr lang="en-US" dirty="0">
                <a:solidFill>
                  <a:srgbClr val="000000">
                    <a:tint val="75000"/>
                  </a:srgbClr>
                </a:solidFill>
              </a:rPr>
              <a:t>Lesson 9</a:t>
            </a:r>
          </a:p>
        </p:txBody>
      </p:sp>
      <p:sp>
        <p:nvSpPr>
          <p:cNvPr id="4" name="Slide Number Placeholder 5"/>
          <p:cNvSpPr>
            <a:spLocks noGrp="1"/>
          </p:cNvSpPr>
          <p:nvPr>
            <p:ph type="sldNum" sz="quarter" idx="12"/>
          </p:nvPr>
        </p:nvSpPr>
        <p:spPr/>
        <p:txBody>
          <a:bodyPr/>
          <a:lstStyle>
            <a:lvl1pPr>
              <a:defRPr/>
            </a:lvl1pPr>
          </a:lstStyle>
          <a:p>
            <a:pPr>
              <a:defRPr/>
            </a:pPr>
            <a:fld id="{65D10AC7-5D51-4F38-931A-8D20DC04AFF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75431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r>
              <a:rPr lang="en-US" dirty="0">
                <a:solidFill>
                  <a:srgbClr val="000000">
                    <a:tint val="75000"/>
                  </a:srgbClr>
                </a:solidFill>
              </a:rPr>
              <a:t>Lesson 9</a:t>
            </a:r>
          </a:p>
        </p:txBody>
      </p:sp>
      <p:sp>
        <p:nvSpPr>
          <p:cNvPr id="4" name="Slide Number Placeholder 5"/>
          <p:cNvSpPr>
            <a:spLocks noGrp="1"/>
          </p:cNvSpPr>
          <p:nvPr>
            <p:ph type="sldNum" sz="quarter" idx="12"/>
          </p:nvPr>
        </p:nvSpPr>
        <p:spPr/>
        <p:txBody>
          <a:bodyPr/>
          <a:lstStyle>
            <a:lvl1pPr>
              <a:defRPr/>
            </a:lvl1pPr>
          </a:lstStyle>
          <a:p>
            <a:pPr>
              <a:defRPr/>
            </a:pPr>
            <a:fld id="{65D10AC7-5D51-4F38-931A-8D20DC04AFFF}" type="slidenum">
              <a:rPr lang="en-US">
                <a:solidFill>
                  <a:srgbClr val="000000">
                    <a:tint val="75000"/>
                  </a:srgbClr>
                </a:solidFill>
              </a:rPr>
              <a:pPr>
                <a:defRPr/>
              </a:pPr>
              <a:t>‹#›</a:t>
            </a:fld>
            <a:endParaRPr lang="en-US" dirty="0">
              <a:solidFill>
                <a:srgbClr val="000000">
                  <a:tint val="75000"/>
                </a:srgbClr>
              </a:solidFill>
            </a:endParaRPr>
          </a:p>
        </p:txBody>
      </p:sp>
    </p:spTree>
    <p:extLst>
      <p:ext uri="{BB962C8B-B14F-4D97-AF65-F5344CB8AC3E}">
        <p14:creationId xmlns:p14="http://schemas.microsoft.com/office/powerpoint/2010/main" val="175431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r>
              <a:rPr lang="en-US" altLang="en-US" dirty="0"/>
              <a:t>Life of Christ 2 -- Lesson 11</a:t>
            </a:r>
          </a:p>
        </p:txBody>
      </p:sp>
      <p:sp>
        <p:nvSpPr>
          <p:cNvPr id="6" name="Slide Number Placeholder 5"/>
          <p:cNvSpPr>
            <a:spLocks noGrp="1"/>
          </p:cNvSpPr>
          <p:nvPr>
            <p:ph type="sldNum" sz="quarter" idx="12"/>
          </p:nvPr>
        </p:nvSpPr>
        <p:spPr/>
        <p:txBody>
          <a:bodyPr/>
          <a:lstStyle/>
          <a:p>
            <a:pPr>
              <a:defRPr/>
            </a:pPr>
            <a:fld id="{669822FA-D1E6-400F-BAD8-88832E78C674}" type="slidenum">
              <a:rPr lang="en-US" altLang="en-US" smtClean="0"/>
              <a:pPr>
                <a:defRPr/>
              </a:pPr>
              <a:t>‹#›</a:t>
            </a:fld>
            <a:endParaRPr lang="en-US" altLang="en-US" dirty="0"/>
          </a:p>
        </p:txBody>
      </p:sp>
    </p:spTree>
    <p:extLst>
      <p:ext uri="{BB962C8B-B14F-4D97-AF65-F5344CB8AC3E}">
        <p14:creationId xmlns:p14="http://schemas.microsoft.com/office/powerpoint/2010/main" val="1587386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r>
              <a:rPr lang="en-US" altLang="en-US" dirty="0"/>
              <a:t>Life of Christ 2 -- Lesson 11</a:t>
            </a:r>
          </a:p>
        </p:txBody>
      </p:sp>
      <p:sp>
        <p:nvSpPr>
          <p:cNvPr id="6" name="Slide Number Placeholder 5"/>
          <p:cNvSpPr>
            <a:spLocks noGrp="1"/>
          </p:cNvSpPr>
          <p:nvPr>
            <p:ph type="sldNum" sz="quarter" idx="12"/>
          </p:nvPr>
        </p:nvSpPr>
        <p:spPr/>
        <p:txBody>
          <a:bodyPr/>
          <a:lstStyle/>
          <a:p>
            <a:pPr>
              <a:defRPr/>
            </a:pPr>
            <a:fld id="{C2E9D5BF-0366-432B-8FC6-7A2612276037}" type="slidenum">
              <a:rPr lang="en-US" altLang="en-US" smtClean="0"/>
              <a:pPr>
                <a:defRPr/>
              </a:pPr>
              <a:t>‹#›</a:t>
            </a:fld>
            <a:endParaRPr lang="en-US" altLang="en-US" dirty="0"/>
          </a:p>
        </p:txBody>
      </p:sp>
    </p:spTree>
    <p:extLst>
      <p:ext uri="{BB962C8B-B14F-4D97-AF65-F5344CB8AC3E}">
        <p14:creationId xmlns:p14="http://schemas.microsoft.com/office/powerpoint/2010/main" val="2060266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r>
              <a:rPr lang="en-US" altLang="en-US" dirty="0"/>
              <a:t>Life of Christ 2 -- Lesson 11</a:t>
            </a:r>
          </a:p>
        </p:txBody>
      </p:sp>
      <p:sp>
        <p:nvSpPr>
          <p:cNvPr id="6" name="Slide Number Placeholder 5"/>
          <p:cNvSpPr>
            <a:spLocks noGrp="1"/>
          </p:cNvSpPr>
          <p:nvPr>
            <p:ph type="sldNum" sz="quarter" idx="12"/>
          </p:nvPr>
        </p:nvSpPr>
        <p:spPr/>
        <p:txBody>
          <a:bodyPr/>
          <a:lstStyle/>
          <a:p>
            <a:pPr>
              <a:defRPr/>
            </a:pPr>
            <a:fld id="{CE4909F1-8A4D-491A-A27E-ECE43D9E54D4}" type="slidenum">
              <a:rPr lang="en-US" altLang="en-US" smtClean="0"/>
              <a:pPr>
                <a:defRPr/>
              </a:pPr>
              <a:t>‹#›</a:t>
            </a:fld>
            <a:endParaRPr lang="en-US" altLang="en-US" dirty="0"/>
          </a:p>
        </p:txBody>
      </p:sp>
    </p:spTree>
    <p:extLst>
      <p:ext uri="{BB962C8B-B14F-4D97-AF65-F5344CB8AC3E}">
        <p14:creationId xmlns:p14="http://schemas.microsoft.com/office/powerpoint/2010/main" val="3589728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r>
              <a:rPr lang="en-US" altLang="en-US" dirty="0"/>
              <a:t>Life of Christ 2 -- Lesson 11</a:t>
            </a:r>
          </a:p>
        </p:txBody>
      </p:sp>
      <p:sp>
        <p:nvSpPr>
          <p:cNvPr id="7" name="Slide Number Placeholder 6"/>
          <p:cNvSpPr>
            <a:spLocks noGrp="1"/>
          </p:cNvSpPr>
          <p:nvPr>
            <p:ph type="sldNum" sz="quarter" idx="12"/>
          </p:nvPr>
        </p:nvSpPr>
        <p:spPr/>
        <p:txBody>
          <a:bodyPr/>
          <a:lstStyle/>
          <a:p>
            <a:pPr>
              <a:defRPr/>
            </a:pPr>
            <a:fld id="{9ACDA7C3-610C-466A-9D5B-1A09F743574D}" type="slidenum">
              <a:rPr lang="en-US" altLang="en-US" smtClean="0"/>
              <a:pPr>
                <a:defRPr/>
              </a:pPr>
              <a:t>‹#›</a:t>
            </a:fld>
            <a:endParaRPr lang="en-US" altLang="en-US" dirty="0"/>
          </a:p>
        </p:txBody>
      </p:sp>
    </p:spTree>
    <p:extLst>
      <p:ext uri="{BB962C8B-B14F-4D97-AF65-F5344CB8AC3E}">
        <p14:creationId xmlns:p14="http://schemas.microsoft.com/office/powerpoint/2010/main" val="1158129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dirty="0"/>
          </a:p>
        </p:txBody>
      </p:sp>
      <p:sp>
        <p:nvSpPr>
          <p:cNvPr id="8" name="Footer Placeholder 7"/>
          <p:cNvSpPr>
            <a:spLocks noGrp="1"/>
          </p:cNvSpPr>
          <p:nvPr>
            <p:ph type="ftr" sz="quarter" idx="11"/>
          </p:nvPr>
        </p:nvSpPr>
        <p:spPr/>
        <p:txBody>
          <a:bodyPr/>
          <a:lstStyle/>
          <a:p>
            <a:pPr>
              <a:defRPr/>
            </a:pPr>
            <a:r>
              <a:rPr lang="en-US" altLang="en-US" dirty="0"/>
              <a:t>Life of Christ 2 -- Lesson 11</a:t>
            </a:r>
          </a:p>
        </p:txBody>
      </p:sp>
      <p:sp>
        <p:nvSpPr>
          <p:cNvPr id="9" name="Slide Number Placeholder 8"/>
          <p:cNvSpPr>
            <a:spLocks noGrp="1"/>
          </p:cNvSpPr>
          <p:nvPr>
            <p:ph type="sldNum" sz="quarter" idx="12"/>
          </p:nvPr>
        </p:nvSpPr>
        <p:spPr/>
        <p:txBody>
          <a:bodyPr/>
          <a:lstStyle/>
          <a:p>
            <a:pPr>
              <a:defRPr/>
            </a:pPr>
            <a:fld id="{A9085A7D-44BC-412A-8C39-0711E8ADA0D7}" type="slidenum">
              <a:rPr lang="en-US" altLang="en-US" smtClean="0"/>
              <a:pPr>
                <a:defRPr/>
              </a:pPr>
              <a:t>‹#›</a:t>
            </a:fld>
            <a:endParaRPr lang="en-US" altLang="en-US" dirty="0"/>
          </a:p>
        </p:txBody>
      </p:sp>
    </p:spTree>
    <p:extLst>
      <p:ext uri="{BB962C8B-B14F-4D97-AF65-F5344CB8AC3E}">
        <p14:creationId xmlns:p14="http://schemas.microsoft.com/office/powerpoint/2010/main" val="356994405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6233" y="304801"/>
            <a:ext cx="10668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55651" y="1752600"/>
            <a:ext cx="10668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AutoShape 4"/>
          <p:cNvSpPr>
            <a:spLocks noChangeArrowheads="1"/>
          </p:cNvSpPr>
          <p:nvPr/>
        </p:nvSpPr>
        <p:spPr bwMode="auto">
          <a:xfrm>
            <a:off x="812800" y="1566864"/>
            <a:ext cx="10610851"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n-US" sz="1800" dirty="0">
              <a:solidFill>
                <a:srgbClr val="000000"/>
              </a:solidFill>
            </a:endParaRPr>
          </a:p>
        </p:txBody>
      </p:sp>
      <p:sp>
        <p:nvSpPr>
          <p:cNvPr id="102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800" dirty="0">
              <a:solidFill>
                <a:srgbClr val="000000"/>
              </a:solidFill>
            </a:endParaRPr>
          </a:p>
        </p:txBody>
      </p:sp>
      <p:sp>
        <p:nvSpPr>
          <p:cNvPr id="38918" name="Rectangle 6"/>
          <p:cNvSpPr>
            <a:spLocks noGrp="1" noChangeArrowheads="1"/>
          </p:cNvSpPr>
          <p:nvPr>
            <p:ph type="dt" sz="half" idx="2"/>
          </p:nvPr>
        </p:nvSpPr>
        <p:spPr bwMode="auto">
          <a:xfrm>
            <a:off x="812800" y="6245225"/>
            <a:ext cx="2641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fontAlgn="base">
              <a:spcBef>
                <a:spcPct val="0"/>
              </a:spcBef>
              <a:spcAft>
                <a:spcPct val="0"/>
              </a:spcAft>
              <a:defRPr/>
            </a:pPr>
            <a:endParaRPr lang="en-US" dirty="0">
              <a:solidFill>
                <a:srgbClr val="000000"/>
              </a:solidFill>
            </a:endParaRPr>
          </a:p>
        </p:txBody>
      </p:sp>
      <p:sp>
        <p:nvSpPr>
          <p:cNvPr id="38919" name="Rectangle 7"/>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lvl1pPr>
          </a:lstStyle>
          <a:p>
            <a:pPr fontAlgn="base">
              <a:spcBef>
                <a:spcPct val="0"/>
              </a:spcBef>
              <a:spcAft>
                <a:spcPct val="0"/>
              </a:spcAft>
              <a:defRPr/>
            </a:pPr>
            <a:r>
              <a:rPr lang="en-US" dirty="0">
                <a:solidFill>
                  <a:srgbClr val="000000"/>
                </a:solidFill>
              </a:rPr>
              <a:t>Lesson 9</a:t>
            </a:r>
          </a:p>
        </p:txBody>
      </p:sp>
      <p:sp>
        <p:nvSpPr>
          <p:cNvPr id="38920" name="Rectangle 8"/>
          <p:cNvSpPr>
            <a:spLocks noGrp="1" noChangeArrowheads="1"/>
          </p:cNvSpPr>
          <p:nvPr>
            <p:ph type="sldNum" sz="quarter" idx="4"/>
          </p:nvPr>
        </p:nvSpPr>
        <p:spPr bwMode="auto">
          <a:xfrm>
            <a:off x="8737600" y="6245225"/>
            <a:ext cx="2641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fontAlgn="base">
              <a:spcBef>
                <a:spcPct val="0"/>
              </a:spcBef>
              <a:spcAft>
                <a:spcPct val="0"/>
              </a:spcAft>
              <a:defRPr/>
            </a:pPr>
            <a:fld id="{6FFE98C1-73B0-45C9-BF5F-BE1051DF4048}" type="slidenum">
              <a:rPr lang="en-US">
                <a:solidFill>
                  <a:srgbClr val="000000"/>
                </a:solidFill>
              </a:rPr>
              <a:pPr fontAlgn="base">
                <a:spcBef>
                  <a:spcPct val="0"/>
                </a:spcBef>
                <a:spcAft>
                  <a:spcPct val="0"/>
                </a:spcAft>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Lst>
  <p:hf sldNum="0" hd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6233" y="304801"/>
            <a:ext cx="10668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55651" y="1752600"/>
            <a:ext cx="10668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AutoShape 4"/>
          <p:cNvSpPr>
            <a:spLocks noChangeArrowheads="1"/>
          </p:cNvSpPr>
          <p:nvPr/>
        </p:nvSpPr>
        <p:spPr bwMode="auto">
          <a:xfrm>
            <a:off x="812800" y="1566864"/>
            <a:ext cx="10610851"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en-US" sz="1800" dirty="0">
              <a:solidFill>
                <a:srgbClr val="000000"/>
              </a:solidFill>
            </a:endParaRPr>
          </a:p>
        </p:txBody>
      </p:sp>
      <p:sp>
        <p:nvSpPr>
          <p:cNvPr id="102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1800" dirty="0">
              <a:solidFill>
                <a:srgbClr val="000000"/>
              </a:solidFill>
            </a:endParaRPr>
          </a:p>
        </p:txBody>
      </p:sp>
      <p:sp>
        <p:nvSpPr>
          <p:cNvPr id="38918" name="Rectangle 6"/>
          <p:cNvSpPr>
            <a:spLocks noGrp="1" noChangeArrowheads="1"/>
          </p:cNvSpPr>
          <p:nvPr>
            <p:ph type="dt" sz="half" idx="2"/>
          </p:nvPr>
        </p:nvSpPr>
        <p:spPr bwMode="auto">
          <a:xfrm>
            <a:off x="812800" y="6245225"/>
            <a:ext cx="2641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fontAlgn="base">
              <a:spcBef>
                <a:spcPct val="0"/>
              </a:spcBef>
              <a:spcAft>
                <a:spcPct val="0"/>
              </a:spcAft>
              <a:defRPr/>
            </a:pPr>
            <a:endParaRPr lang="en-US" dirty="0">
              <a:solidFill>
                <a:srgbClr val="000000"/>
              </a:solidFill>
            </a:endParaRPr>
          </a:p>
        </p:txBody>
      </p:sp>
      <p:sp>
        <p:nvSpPr>
          <p:cNvPr id="38919" name="Rectangle 7"/>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lvl1pPr>
          </a:lstStyle>
          <a:p>
            <a:pPr fontAlgn="base">
              <a:spcBef>
                <a:spcPct val="0"/>
              </a:spcBef>
              <a:spcAft>
                <a:spcPct val="0"/>
              </a:spcAft>
              <a:defRPr/>
            </a:pPr>
            <a:r>
              <a:rPr lang="en-US" dirty="0">
                <a:solidFill>
                  <a:srgbClr val="000000"/>
                </a:solidFill>
              </a:rPr>
              <a:t>Lesson 9</a:t>
            </a:r>
          </a:p>
        </p:txBody>
      </p:sp>
      <p:sp>
        <p:nvSpPr>
          <p:cNvPr id="38920" name="Rectangle 8"/>
          <p:cNvSpPr>
            <a:spLocks noGrp="1" noChangeArrowheads="1"/>
          </p:cNvSpPr>
          <p:nvPr>
            <p:ph type="sldNum" sz="quarter" idx="4"/>
          </p:nvPr>
        </p:nvSpPr>
        <p:spPr bwMode="auto">
          <a:xfrm>
            <a:off x="8737600" y="6245225"/>
            <a:ext cx="2641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fontAlgn="base">
              <a:spcBef>
                <a:spcPct val="0"/>
              </a:spcBef>
              <a:spcAft>
                <a:spcPct val="0"/>
              </a:spcAft>
              <a:defRPr/>
            </a:pPr>
            <a:fld id="{6FFE98C1-73B0-45C9-BF5F-BE1051DF4048}" type="slidenum">
              <a:rPr lang="en-US">
                <a:solidFill>
                  <a:srgbClr val="000000"/>
                </a:solidFill>
              </a:rPr>
              <a:pPr fontAlgn="base">
                <a:spcBef>
                  <a:spcPct val="0"/>
                </a:spcBef>
                <a:spcAft>
                  <a:spcPct val="0"/>
                </a:spcAft>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3" r:id="rId1"/>
  </p:sldLayoutIdLst>
  <p:hf sldNum="0" hd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dirty="0">
              <a:solidFill>
                <a:srgbClr val="000000">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dirty="0">
                <a:solidFill>
                  <a:srgbClr val="000000">
                    <a:tint val="75000"/>
                  </a:srgbClr>
                </a:solidFill>
              </a:rPr>
              <a:t>Lesson 9</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9793C09-AC2A-4DF7-A848-66C1F5C06872}" type="slidenum">
              <a:rPr lang="en-US">
                <a:solidFill>
                  <a:srgbClr val="000000">
                    <a:tint val="75000"/>
                  </a:srgbClr>
                </a:solidFill>
              </a:rPr>
              <a:pPr>
                <a:defRPr/>
              </a:pPr>
              <a:t>‹#›</a:t>
            </a:fld>
            <a:endParaRPr lang="en-US" dirty="0">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665" r:id="rId1"/>
  </p:sldLayoutIdLst>
  <p:hf sldNum="0" hd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dirty="0">
              <a:solidFill>
                <a:srgbClr val="000000">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dirty="0">
                <a:solidFill>
                  <a:srgbClr val="000000">
                    <a:tint val="75000"/>
                  </a:srgbClr>
                </a:solidFill>
              </a:rPr>
              <a:t>Lesson 9</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9793C09-AC2A-4DF7-A848-66C1F5C06872}" type="slidenum">
              <a:rPr lang="en-US">
                <a:solidFill>
                  <a:srgbClr val="000000">
                    <a:tint val="75000"/>
                  </a:srgbClr>
                </a:solidFill>
              </a:rPr>
              <a:pPr>
                <a:defRPr/>
              </a:pPr>
              <a:t>‹#›</a:t>
            </a:fld>
            <a:endParaRPr lang="en-US" dirty="0">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667" r:id="rId1"/>
  </p:sldLayoutIdLst>
  <p:hf sldNum="0" hd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ltLang="en-US" dirty="0"/>
              <a:t>Life of Christ 2 -- Lesson 11</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E7DEEDC-4122-45B2-8EE7-6F2083F58BF3}" type="slidenum">
              <a:rPr lang="en-US" altLang="en-US" smtClean="0"/>
              <a:pPr>
                <a:defRPr/>
              </a:pPr>
              <a:t>‹#›</a:t>
            </a:fld>
            <a:endParaRPr lang="en-US" altLang="en-US" dirty="0"/>
          </a:p>
        </p:txBody>
      </p:sp>
    </p:spTree>
    <p:extLst>
      <p:ext uri="{BB962C8B-B14F-4D97-AF65-F5344CB8AC3E}">
        <p14:creationId xmlns:p14="http://schemas.microsoft.com/office/powerpoint/2010/main" val="16407773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2667000" y="48006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fontAlgn="base">
              <a:spcBef>
                <a:spcPct val="0"/>
              </a:spcBef>
              <a:spcAft>
                <a:spcPct val="0"/>
              </a:spcAft>
            </a:pPr>
            <a:r>
              <a:rPr lang="en-US" dirty="0">
                <a:solidFill>
                  <a:srgbClr val="FFFFFF"/>
                </a:solidFill>
                <a:latin typeface="Calibri" pitchFamily="34"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Death and resurrection</a:t>
            </a:r>
          </a:p>
        </p:txBody>
      </p:sp>
      <p:sp>
        <p:nvSpPr>
          <p:cNvPr id="3" name="Content Placeholder 2"/>
          <p:cNvSpPr>
            <a:spLocks noGrp="1"/>
          </p:cNvSpPr>
          <p:nvPr>
            <p:ph idx="1"/>
          </p:nvPr>
        </p:nvSpPr>
        <p:spPr>
          <a:xfrm>
            <a:off x="766233" y="1752600"/>
            <a:ext cx="10668000" cy="4267200"/>
          </a:xfrm>
        </p:spPr>
        <p:txBody>
          <a:bodyPr/>
          <a:lstStyle/>
          <a:p>
            <a:r>
              <a:rPr lang="en-US" sz="3200" dirty="0"/>
              <a:t>Matthew 20:18-19 "Behold, we are going up to Jerusalem, and the Son of Man will be betrayed to the chief priests and to the scribes; and they will condemn Him to death, "and deliver Him to the Gentiles to </a:t>
            </a:r>
            <a:r>
              <a:rPr lang="en-US" sz="3200" u="sng" dirty="0"/>
              <a:t>mock and to scourge and to crucify</a:t>
            </a:r>
            <a:r>
              <a:rPr lang="en-US" sz="3200" dirty="0"/>
              <a:t>. And the third day </a:t>
            </a:r>
            <a:r>
              <a:rPr lang="en-US" sz="3200" dirty="0">
                <a:effectLst>
                  <a:outerShdw blurRad="38100" dist="38100" dir="2700000" algn="tl">
                    <a:srgbClr val="000000">
                      <a:alpha val="43137"/>
                    </a:srgbClr>
                  </a:outerShdw>
                </a:effectLst>
              </a:rPr>
              <a:t>He will rise again</a:t>
            </a:r>
            <a:r>
              <a:rPr lang="en-US" sz="3200" dirty="0"/>
              <a:t>."</a:t>
            </a:r>
          </a:p>
          <a:p>
            <a:endParaRPr lang="en-US" dirty="0"/>
          </a:p>
        </p:txBody>
      </p:sp>
      <p:sp>
        <p:nvSpPr>
          <p:cNvPr id="4" name="TextBox 3"/>
          <p:cNvSpPr txBox="1"/>
          <p:nvPr/>
        </p:nvSpPr>
        <p:spPr>
          <a:xfrm rot="21277736">
            <a:off x="8182349" y="195108"/>
            <a:ext cx="1905000" cy="707886"/>
          </a:xfrm>
          <a:prstGeom prst="rect">
            <a:avLst/>
          </a:prstGeom>
          <a:solidFill>
            <a:schemeClr val="accent6">
              <a:lumMod val="40000"/>
              <a:lumOff val="60000"/>
            </a:schemeClr>
          </a:solidFill>
        </p:spPr>
        <p:txBody>
          <a:bodyPr wrap="square" rtlCol="0">
            <a:spAutoFit/>
          </a:bodyPr>
          <a:lstStyle/>
          <a:p>
            <a:pPr algn="ctr"/>
            <a:r>
              <a:rPr lang="en-US" sz="4000" dirty="0"/>
              <a:t>review</a:t>
            </a:r>
          </a:p>
        </p:txBody>
      </p:sp>
    </p:spTree>
    <p:extLst>
      <p:ext uri="{BB962C8B-B14F-4D97-AF65-F5344CB8AC3E}">
        <p14:creationId xmlns:p14="http://schemas.microsoft.com/office/powerpoint/2010/main" val="1827861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Selfish request</a:t>
            </a:r>
          </a:p>
        </p:txBody>
      </p:sp>
      <p:sp>
        <p:nvSpPr>
          <p:cNvPr id="3" name="Content Placeholder 2"/>
          <p:cNvSpPr>
            <a:spLocks noGrp="1"/>
          </p:cNvSpPr>
          <p:nvPr>
            <p:ph idx="1"/>
          </p:nvPr>
        </p:nvSpPr>
        <p:spPr/>
        <p:txBody>
          <a:bodyPr/>
          <a:lstStyle/>
          <a:p>
            <a:r>
              <a:rPr lang="en-US" sz="3200" dirty="0"/>
              <a:t>James and John want positions of prominence</a:t>
            </a:r>
          </a:p>
          <a:p>
            <a:r>
              <a:rPr lang="en-US" sz="3200" dirty="0"/>
              <a:t>Other ten were angry with them</a:t>
            </a:r>
          </a:p>
          <a:p>
            <a:r>
              <a:rPr lang="en-US" sz="3200" dirty="0">
                <a:effectLst>
                  <a:outerShdw blurRad="38100" dist="38100" dir="2700000" algn="tl">
                    <a:srgbClr val="000000">
                      <a:alpha val="43137"/>
                    </a:srgbClr>
                  </a:outerShdw>
                </a:effectLst>
              </a:rPr>
              <a:t>You want to be first—serve others</a:t>
            </a:r>
          </a:p>
          <a:p>
            <a:r>
              <a:rPr lang="en-US" sz="3200" dirty="0">
                <a:effectLst>
                  <a:outerShdw blurRad="38100" dist="38100" dir="2700000" algn="tl">
                    <a:srgbClr val="000000">
                      <a:alpha val="43137"/>
                    </a:srgbClr>
                  </a:outerShdw>
                </a:effectLst>
              </a:rPr>
              <a:t>Jesus did not come to this earth to be served, but to give His life as a ransom for many</a:t>
            </a:r>
          </a:p>
        </p:txBody>
      </p:sp>
      <p:sp>
        <p:nvSpPr>
          <p:cNvPr id="4" name="TextBox 3"/>
          <p:cNvSpPr txBox="1"/>
          <p:nvPr/>
        </p:nvSpPr>
        <p:spPr>
          <a:xfrm rot="21277736">
            <a:off x="8182349" y="195108"/>
            <a:ext cx="1905000" cy="707886"/>
          </a:xfrm>
          <a:prstGeom prst="rect">
            <a:avLst/>
          </a:prstGeom>
          <a:solidFill>
            <a:schemeClr val="accent6">
              <a:lumMod val="40000"/>
              <a:lumOff val="60000"/>
            </a:schemeClr>
          </a:solidFill>
        </p:spPr>
        <p:txBody>
          <a:bodyPr wrap="square" rtlCol="0">
            <a:spAutoFit/>
          </a:bodyPr>
          <a:lstStyle/>
          <a:p>
            <a:pPr algn="ctr"/>
            <a:r>
              <a:rPr lang="en-US" sz="4000" dirty="0"/>
              <a:t>review</a:t>
            </a:r>
          </a:p>
        </p:txBody>
      </p:sp>
    </p:spTree>
    <p:extLst>
      <p:ext uri="{BB962C8B-B14F-4D97-AF65-F5344CB8AC3E}">
        <p14:creationId xmlns:p14="http://schemas.microsoft.com/office/powerpoint/2010/main" val="2782286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304800"/>
            <a:ext cx="7772400" cy="1371600"/>
          </a:xfrm>
        </p:spPr>
        <p:txBody>
          <a:bodyPr/>
          <a:lstStyle/>
          <a:p>
            <a:r>
              <a:rPr lang="en-US" dirty="0"/>
              <a:t>Approaching Jericho</a:t>
            </a:r>
            <a:br>
              <a:rPr lang="en-US" dirty="0"/>
            </a:b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219200"/>
            <a:ext cx="67056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21277736">
            <a:off x="8182349" y="195108"/>
            <a:ext cx="1905000" cy="707886"/>
          </a:xfrm>
          <a:prstGeom prst="rect">
            <a:avLst/>
          </a:prstGeom>
          <a:solidFill>
            <a:srgbClr val="B90000">
              <a:lumMod val="40000"/>
              <a:lumOff val="60000"/>
            </a:srgbClr>
          </a:solidFill>
        </p:spPr>
        <p:txBody>
          <a:bodyPr wrap="square" rtlCol="0">
            <a:spAutoFit/>
          </a:bodyPr>
          <a:lstStyle/>
          <a:p>
            <a:pPr algn="ctr">
              <a:defRPr/>
            </a:pPr>
            <a:r>
              <a:rPr lang="en-US" sz="4000" kern="0" dirty="0">
                <a:solidFill>
                  <a:srgbClr val="000000"/>
                </a:solidFill>
                <a:latin typeface="Verdana"/>
              </a:rPr>
              <a:t>review</a:t>
            </a:r>
          </a:p>
        </p:txBody>
      </p:sp>
    </p:spTree>
    <p:extLst>
      <p:ext uri="{BB962C8B-B14F-4D97-AF65-F5344CB8AC3E}">
        <p14:creationId xmlns:p14="http://schemas.microsoft.com/office/powerpoint/2010/main" val="1824392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Zacchaeus</a:t>
            </a:r>
          </a:p>
        </p:txBody>
      </p:sp>
      <p:sp>
        <p:nvSpPr>
          <p:cNvPr id="3" name="Content Placeholder 2"/>
          <p:cNvSpPr>
            <a:spLocks noGrp="1"/>
          </p:cNvSpPr>
          <p:nvPr>
            <p:ph idx="1"/>
          </p:nvPr>
        </p:nvSpPr>
        <p:spPr>
          <a:xfrm>
            <a:off x="766233" y="1752600"/>
            <a:ext cx="10668000" cy="4267200"/>
          </a:xfrm>
        </p:spPr>
        <p:txBody>
          <a:bodyPr/>
          <a:lstStyle/>
          <a:p>
            <a:r>
              <a:rPr lang="en-US" sz="3200" dirty="0"/>
              <a:t>Crowd said He was going to eat with a sinner</a:t>
            </a:r>
          </a:p>
          <a:p>
            <a:r>
              <a:rPr lang="en-US" sz="3200" dirty="0"/>
              <a:t>Zacchaeus offered half his goods to the poor and would make restitution fourfold to any he had wronged</a:t>
            </a:r>
          </a:p>
          <a:p>
            <a:r>
              <a:rPr lang="en-US" sz="3200" dirty="0"/>
              <a:t>Jesus said he had gained salvation</a:t>
            </a:r>
          </a:p>
          <a:p>
            <a:r>
              <a:rPr lang="en-US" sz="3200" dirty="0">
                <a:effectLst>
                  <a:outerShdw blurRad="38100" dist="38100" dir="2700000" algn="tl">
                    <a:srgbClr val="000000">
                      <a:alpha val="43137"/>
                    </a:srgbClr>
                  </a:outerShdw>
                </a:effectLst>
              </a:rPr>
              <a:t>Jesus came to seek and save the lost</a:t>
            </a:r>
          </a:p>
        </p:txBody>
      </p:sp>
      <p:sp>
        <p:nvSpPr>
          <p:cNvPr id="4" name="TextBox 3"/>
          <p:cNvSpPr txBox="1"/>
          <p:nvPr/>
        </p:nvSpPr>
        <p:spPr>
          <a:xfrm rot="21277736">
            <a:off x="8182349" y="195108"/>
            <a:ext cx="1905000" cy="707886"/>
          </a:xfrm>
          <a:prstGeom prst="rect">
            <a:avLst/>
          </a:prstGeom>
          <a:solidFill>
            <a:schemeClr val="accent6">
              <a:lumMod val="40000"/>
              <a:lumOff val="60000"/>
            </a:schemeClr>
          </a:solidFill>
        </p:spPr>
        <p:txBody>
          <a:bodyPr wrap="square" rtlCol="0">
            <a:spAutoFit/>
          </a:bodyPr>
          <a:lstStyle/>
          <a:p>
            <a:pPr algn="ctr"/>
            <a:r>
              <a:rPr lang="en-US" sz="4000" dirty="0"/>
              <a:t>review</a:t>
            </a:r>
          </a:p>
        </p:txBody>
      </p:sp>
      <p:sp>
        <p:nvSpPr>
          <p:cNvPr id="5" name="TextBox 4">
            <a:extLst>
              <a:ext uri="{FF2B5EF4-FFF2-40B4-BE49-F238E27FC236}">
                <a16:creationId xmlns:a16="http://schemas.microsoft.com/office/drawing/2014/main" id="{5193E3A9-D553-4E83-A793-57C18EC5CE0D}"/>
              </a:ext>
            </a:extLst>
          </p:cNvPr>
          <p:cNvSpPr txBox="1"/>
          <p:nvPr/>
        </p:nvSpPr>
        <p:spPr>
          <a:xfrm>
            <a:off x="2986933" y="5156537"/>
            <a:ext cx="6172200" cy="1015663"/>
          </a:xfrm>
          <a:prstGeom prst="rect">
            <a:avLst/>
          </a:prstGeom>
          <a:solidFill>
            <a:schemeClr val="accent2">
              <a:lumMod val="20000"/>
              <a:lumOff val="80000"/>
            </a:schemeClr>
          </a:solidFill>
          <a:ln w="28575">
            <a:solidFill>
              <a:schemeClr val="accent2">
                <a:lumMod val="60000"/>
                <a:lumOff val="40000"/>
              </a:schemeClr>
            </a:solidFill>
          </a:ln>
        </p:spPr>
        <p:txBody>
          <a:bodyPr wrap="square" rtlCol="0">
            <a:spAutoFit/>
          </a:bodyPr>
          <a:lstStyle/>
          <a:p>
            <a:r>
              <a:rPr lang="en-US" sz="3000" dirty="0"/>
              <a:t>Contrast with choice by rich young ruler to keep his riches.</a:t>
            </a:r>
          </a:p>
        </p:txBody>
      </p:sp>
    </p:spTree>
    <p:extLst>
      <p:ext uri="{BB962C8B-B14F-4D97-AF65-F5344CB8AC3E}">
        <p14:creationId xmlns:p14="http://schemas.microsoft.com/office/powerpoint/2010/main" val="65245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Parable of pounds</a:t>
            </a:r>
          </a:p>
        </p:txBody>
      </p:sp>
      <p:sp>
        <p:nvSpPr>
          <p:cNvPr id="3" name="Content Placeholder 2"/>
          <p:cNvSpPr>
            <a:spLocks noGrp="1"/>
          </p:cNvSpPr>
          <p:nvPr>
            <p:ph idx="1"/>
          </p:nvPr>
        </p:nvSpPr>
        <p:spPr>
          <a:xfrm>
            <a:off x="766233" y="1752600"/>
            <a:ext cx="10739967" cy="4572000"/>
          </a:xfrm>
        </p:spPr>
        <p:txBody>
          <a:bodyPr/>
          <a:lstStyle/>
          <a:p>
            <a:r>
              <a:rPr lang="en-US" sz="3200" dirty="0"/>
              <a:t>At master’s return</a:t>
            </a:r>
          </a:p>
          <a:p>
            <a:pPr lvl="1"/>
            <a:r>
              <a:rPr lang="en-US" sz="3000" dirty="0"/>
              <a:t>Two servants had gained more</a:t>
            </a:r>
          </a:p>
          <a:p>
            <a:pPr lvl="1"/>
            <a:r>
              <a:rPr lang="en-US" sz="3000" dirty="0"/>
              <a:t>Both were praised and rewarded</a:t>
            </a:r>
          </a:p>
          <a:p>
            <a:r>
              <a:rPr lang="en-US" sz="3200" dirty="0"/>
              <a:t>Another servant was punished</a:t>
            </a:r>
          </a:p>
          <a:p>
            <a:pPr lvl="1"/>
            <a:r>
              <a:rPr lang="en-US" sz="3000" dirty="0"/>
              <a:t>Was afraid</a:t>
            </a:r>
          </a:p>
          <a:p>
            <a:pPr lvl="1"/>
            <a:r>
              <a:rPr lang="en-US" sz="3000" dirty="0"/>
              <a:t>Hid the master’s money</a:t>
            </a:r>
          </a:p>
          <a:p>
            <a:pPr lvl="1"/>
            <a:r>
              <a:rPr lang="en-US" sz="3000" dirty="0"/>
              <a:t>Was rebuked for not putting it to use</a:t>
            </a:r>
          </a:p>
          <a:p>
            <a:r>
              <a:rPr lang="en-US" sz="3200" dirty="0">
                <a:effectLst>
                  <a:outerShdw blurRad="38100" dist="38100" dir="2700000" algn="tl">
                    <a:srgbClr val="000000">
                      <a:alpha val="43137"/>
                    </a:srgbClr>
                  </a:outerShdw>
                </a:effectLst>
              </a:rPr>
              <a:t>Doing less than expected brings punishment</a:t>
            </a:r>
          </a:p>
        </p:txBody>
      </p:sp>
      <p:sp>
        <p:nvSpPr>
          <p:cNvPr id="5" name="TextBox 4"/>
          <p:cNvSpPr txBox="1"/>
          <p:nvPr/>
        </p:nvSpPr>
        <p:spPr>
          <a:xfrm rot="21277736">
            <a:off x="8182349" y="195108"/>
            <a:ext cx="1905000" cy="707886"/>
          </a:xfrm>
          <a:prstGeom prst="rect">
            <a:avLst/>
          </a:prstGeom>
          <a:solidFill>
            <a:schemeClr val="accent6">
              <a:lumMod val="40000"/>
              <a:lumOff val="60000"/>
            </a:schemeClr>
          </a:solidFill>
        </p:spPr>
        <p:txBody>
          <a:bodyPr wrap="square" rtlCol="0">
            <a:spAutoFit/>
          </a:bodyPr>
          <a:lstStyle/>
          <a:p>
            <a:pPr algn="ctr"/>
            <a:r>
              <a:rPr lang="en-US" sz="4000" dirty="0"/>
              <a:t>review</a:t>
            </a:r>
          </a:p>
        </p:txBody>
      </p:sp>
    </p:spTree>
    <p:extLst>
      <p:ext uri="{BB962C8B-B14F-4D97-AF65-F5344CB8AC3E}">
        <p14:creationId xmlns:p14="http://schemas.microsoft.com/office/powerpoint/2010/main" val="3870141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p:txBody>
          <a:bodyPr/>
          <a:lstStyle/>
          <a:p>
            <a:pPr eaLnBrk="1" hangingPunct="1"/>
            <a:r>
              <a:rPr lang="en-US" dirty="0"/>
              <a:t>Life of Christ, part 3</a:t>
            </a:r>
            <a:br>
              <a:rPr lang="en-US" dirty="0"/>
            </a:br>
            <a:r>
              <a:rPr lang="en-US" dirty="0"/>
              <a:t>Last Week</a:t>
            </a:r>
          </a:p>
        </p:txBody>
      </p:sp>
      <p:sp>
        <p:nvSpPr>
          <p:cNvPr id="12291" name="Rectangle 3"/>
          <p:cNvSpPr>
            <a:spLocks noGrp="1" noChangeArrowheads="1"/>
          </p:cNvSpPr>
          <p:nvPr>
            <p:ph type="subTitle" idx="1"/>
          </p:nvPr>
        </p:nvSpPr>
        <p:spPr>
          <a:xfrm>
            <a:off x="2971800" y="3429000"/>
            <a:ext cx="7239000" cy="2057400"/>
          </a:xfrm>
        </p:spPr>
        <p:txBody>
          <a:bodyPr/>
          <a:lstStyle/>
          <a:p>
            <a:pPr eaLnBrk="1" hangingPunct="1"/>
            <a:r>
              <a:rPr lang="en-US" dirty="0"/>
              <a:t>Lesson 1</a:t>
            </a:r>
          </a:p>
          <a:p>
            <a:pPr eaLnBrk="1" hangingPunct="1"/>
            <a:r>
              <a:rPr lang="en-US" dirty="0"/>
              <a:t>Matthew 21:1-22, 26:6-13</a:t>
            </a:r>
          </a:p>
          <a:p>
            <a:pPr eaLnBrk="1" hangingPunct="1"/>
            <a:r>
              <a:rPr lang="en-US" dirty="0"/>
              <a:t>Mark 11:1-19, 14:1-11</a:t>
            </a:r>
          </a:p>
          <a:p>
            <a:pPr eaLnBrk="1" hangingPunct="1"/>
            <a:r>
              <a:rPr lang="en-US" dirty="0"/>
              <a:t>Luke 19:28-48</a:t>
            </a:r>
          </a:p>
          <a:p>
            <a:pPr eaLnBrk="1" hangingPunct="1"/>
            <a:r>
              <a:rPr lang="en-US" dirty="0"/>
              <a:t>John 11:55-12:19</a:t>
            </a:r>
          </a:p>
        </p:txBody>
      </p:sp>
    </p:spTree>
    <p:extLst>
      <p:ext uri="{BB962C8B-B14F-4D97-AF65-F5344CB8AC3E}">
        <p14:creationId xmlns:p14="http://schemas.microsoft.com/office/powerpoint/2010/main" val="882911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week</a:t>
            </a:r>
          </a:p>
        </p:txBody>
      </p:sp>
      <p:sp>
        <p:nvSpPr>
          <p:cNvPr id="3" name="Content Placeholder 2"/>
          <p:cNvSpPr>
            <a:spLocks noGrp="1"/>
          </p:cNvSpPr>
          <p:nvPr>
            <p:ph idx="1"/>
          </p:nvPr>
        </p:nvSpPr>
        <p:spPr/>
        <p:txBody>
          <a:bodyPr/>
          <a:lstStyle/>
          <a:p>
            <a:r>
              <a:rPr lang="en-US" sz="3200" dirty="0"/>
              <a:t>Jesus is about to do what He came to the earth to do</a:t>
            </a:r>
          </a:p>
          <a:p>
            <a:r>
              <a:rPr lang="en-US" sz="3200" dirty="0"/>
              <a:t>Matthew 1:21 "And she will bring forth a Son, and you shall call His name JESUS, for </a:t>
            </a:r>
            <a:r>
              <a:rPr lang="en-US" sz="3200" dirty="0">
                <a:effectLst>
                  <a:outerShdw blurRad="38100" dist="38100" dir="2700000" algn="tl">
                    <a:srgbClr val="000000">
                      <a:alpha val="43137"/>
                    </a:srgbClr>
                  </a:outerShdw>
                </a:effectLst>
              </a:rPr>
              <a:t>He will save His people from their sins</a:t>
            </a:r>
            <a:r>
              <a:rPr lang="en-US" sz="3200" dirty="0"/>
              <a:t>.“</a:t>
            </a:r>
          </a:p>
          <a:p>
            <a:r>
              <a:rPr lang="en-US" sz="3200" dirty="0"/>
              <a:t>Has said—</a:t>
            </a:r>
          </a:p>
          <a:p>
            <a:pPr lvl="1"/>
            <a:r>
              <a:rPr lang="en-US" sz="3000" dirty="0"/>
              <a:t>Hour has not yet come…</a:t>
            </a:r>
          </a:p>
          <a:p>
            <a:pPr lvl="1"/>
            <a:r>
              <a:rPr lang="en-US" sz="3000" dirty="0"/>
              <a:t>No one takes my life…</a:t>
            </a:r>
          </a:p>
        </p:txBody>
      </p:sp>
    </p:spTree>
    <p:extLst>
      <p:ext uri="{BB962C8B-B14F-4D97-AF65-F5344CB8AC3E}">
        <p14:creationId xmlns:p14="http://schemas.microsoft.com/office/powerpoint/2010/main" val="66472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week</a:t>
            </a:r>
          </a:p>
        </p:txBody>
      </p:sp>
      <p:sp>
        <p:nvSpPr>
          <p:cNvPr id="3" name="Content Placeholder 2"/>
          <p:cNvSpPr>
            <a:spLocks noGrp="1"/>
          </p:cNvSpPr>
          <p:nvPr>
            <p:ph idx="1"/>
          </p:nvPr>
        </p:nvSpPr>
        <p:spPr/>
        <p:txBody>
          <a:bodyPr/>
          <a:lstStyle/>
          <a:p>
            <a:r>
              <a:rPr lang="en-US" sz="3200" dirty="0"/>
              <a:t>Friday—makes the climb from Jericho to Bethany</a:t>
            </a:r>
          </a:p>
          <a:p>
            <a:r>
              <a:rPr lang="en-US" sz="3200" dirty="0"/>
              <a:t>Saturday </a:t>
            </a:r>
            <a:r>
              <a:rPr lang="en-US" sz="3200"/>
              <a:t>(Sabbath)—</a:t>
            </a:r>
            <a:r>
              <a:rPr lang="en-US" sz="3200" dirty="0"/>
              <a:t>rest, anointing by Mary at Simon’s house</a:t>
            </a:r>
          </a:p>
          <a:p>
            <a:r>
              <a:rPr lang="en-US" sz="3200" dirty="0"/>
              <a:t>Sunday—Triumphant Entry or Coronation</a:t>
            </a:r>
          </a:p>
          <a:p>
            <a:r>
              <a:rPr lang="en-US" sz="3200" dirty="0"/>
              <a:t>Monday—cleansing Temple</a:t>
            </a:r>
          </a:p>
          <a:p>
            <a:r>
              <a:rPr lang="en-US" sz="3200" dirty="0"/>
              <a:t>Tuesday—conflict and teaching in the Temple</a:t>
            </a:r>
          </a:p>
        </p:txBody>
      </p:sp>
    </p:spTree>
    <p:extLst>
      <p:ext uri="{BB962C8B-B14F-4D97-AF65-F5344CB8AC3E}">
        <p14:creationId xmlns:p14="http://schemas.microsoft.com/office/powerpoint/2010/main" val="225683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week</a:t>
            </a:r>
          </a:p>
        </p:txBody>
      </p:sp>
      <p:sp>
        <p:nvSpPr>
          <p:cNvPr id="3" name="Content Placeholder 2"/>
          <p:cNvSpPr>
            <a:spLocks noGrp="1"/>
          </p:cNvSpPr>
          <p:nvPr>
            <p:ph idx="1"/>
          </p:nvPr>
        </p:nvSpPr>
        <p:spPr/>
        <p:txBody>
          <a:bodyPr/>
          <a:lstStyle/>
          <a:p>
            <a:r>
              <a:rPr lang="en-US" sz="3200" dirty="0"/>
              <a:t>Wednesday—no record</a:t>
            </a:r>
          </a:p>
          <a:p>
            <a:r>
              <a:rPr lang="en-US" sz="3200" dirty="0"/>
              <a:t>Thursday—last day with disciples, Passover</a:t>
            </a:r>
          </a:p>
          <a:p>
            <a:r>
              <a:rPr lang="en-US" sz="3200" dirty="0"/>
              <a:t>Friday—trials, sufferings, crucifixion, death</a:t>
            </a:r>
          </a:p>
          <a:p>
            <a:r>
              <a:rPr lang="en-US" sz="3200" dirty="0"/>
              <a:t>Saturday—in the tomb</a:t>
            </a:r>
          </a:p>
          <a:p>
            <a:r>
              <a:rPr lang="en-US" sz="3200" dirty="0"/>
              <a:t>Sunday—resurrection </a:t>
            </a:r>
          </a:p>
          <a:p>
            <a:endParaRPr lang="en-US" sz="3200" dirty="0"/>
          </a:p>
        </p:txBody>
      </p:sp>
    </p:spTree>
    <p:extLst>
      <p:ext uri="{BB962C8B-B14F-4D97-AF65-F5344CB8AC3E}">
        <p14:creationId xmlns:p14="http://schemas.microsoft.com/office/powerpoint/2010/main" val="265406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2667000" y="48006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a:t>
            </a:r>
          </a:p>
        </p:txBody>
      </p:sp>
      <p:pic>
        <p:nvPicPr>
          <p:cNvPr id="2" name="Picture 1">
            <a:extLst>
              <a:ext uri="{FF2B5EF4-FFF2-40B4-BE49-F238E27FC236}">
                <a16:creationId xmlns:a16="http://schemas.microsoft.com/office/drawing/2014/main" id="{D578A1E9-3C56-4FC0-B9B5-48FFB1B9411E}"/>
              </a:ext>
            </a:extLst>
          </p:cNvPr>
          <p:cNvPicPr>
            <a:picLocks noChangeAspect="1"/>
          </p:cNvPicPr>
          <p:nvPr/>
        </p:nvPicPr>
        <p:blipFill>
          <a:blip r:embed="rId3"/>
          <a:stretch>
            <a:fillRect/>
          </a:stretch>
        </p:blipFill>
        <p:spPr>
          <a:xfrm>
            <a:off x="1523999" y="0"/>
            <a:ext cx="9144001" cy="6858000"/>
          </a:xfrm>
          <a:prstGeom prst="rect">
            <a:avLst/>
          </a:prstGeom>
        </p:spPr>
      </p:pic>
      <p:sp>
        <p:nvSpPr>
          <p:cNvPr id="4" name="TextBox 3">
            <a:extLst>
              <a:ext uri="{FF2B5EF4-FFF2-40B4-BE49-F238E27FC236}">
                <a16:creationId xmlns:a16="http://schemas.microsoft.com/office/drawing/2014/main" id="{22B5DC3B-4D28-45A4-A1AD-4745A42421CD}"/>
              </a:ext>
            </a:extLst>
          </p:cNvPr>
          <p:cNvSpPr txBox="1"/>
          <p:nvPr/>
        </p:nvSpPr>
        <p:spPr>
          <a:xfrm rot="781902">
            <a:off x="10106099" y="124043"/>
            <a:ext cx="1828800" cy="461665"/>
          </a:xfrm>
          <a:prstGeom prst="rect">
            <a:avLst/>
          </a:prstGeom>
          <a:noFill/>
          <a:ln w="19050">
            <a:solidFill>
              <a:schemeClr val="tx1"/>
            </a:solidFill>
          </a:ln>
          <a:effectLst>
            <a:softEdge rad="12700"/>
          </a:effectLst>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eelawadee UI Semilight" panose="020B0402040204020203" pitchFamily="34" charset="-34"/>
                <a:ea typeface="+mn-ea"/>
                <a:cs typeface="+mn-cs"/>
              </a:rPr>
              <a:t>copyrighted</a:t>
            </a:r>
          </a:p>
        </p:txBody>
      </p:sp>
    </p:spTree>
    <p:extLst>
      <p:ext uri="{BB962C8B-B14F-4D97-AF65-F5344CB8AC3E}">
        <p14:creationId xmlns:p14="http://schemas.microsoft.com/office/powerpoint/2010/main" val="3604246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p:txBody>
          <a:bodyPr/>
          <a:lstStyle/>
          <a:p>
            <a:pPr eaLnBrk="1" hangingPunct="1"/>
            <a:r>
              <a:rPr lang="en-US" dirty="0"/>
              <a:t>Life of Christ, part 3</a:t>
            </a:r>
            <a:br>
              <a:rPr lang="en-US" dirty="0"/>
            </a:br>
            <a:r>
              <a:rPr lang="en-US" dirty="0"/>
              <a:t>Last Week</a:t>
            </a:r>
          </a:p>
        </p:txBody>
      </p:sp>
      <p:sp>
        <p:nvSpPr>
          <p:cNvPr id="12291" name="Rectangle 3"/>
          <p:cNvSpPr>
            <a:spLocks noGrp="1" noChangeArrowheads="1"/>
          </p:cNvSpPr>
          <p:nvPr>
            <p:ph type="subTitle" idx="1"/>
          </p:nvPr>
        </p:nvSpPr>
        <p:spPr>
          <a:xfrm>
            <a:off x="2971800" y="3429000"/>
            <a:ext cx="7239000" cy="2057400"/>
          </a:xfrm>
        </p:spPr>
        <p:txBody>
          <a:bodyPr/>
          <a:lstStyle/>
          <a:p>
            <a:pPr eaLnBrk="1" hangingPunct="1"/>
            <a:r>
              <a:rPr lang="en-US" dirty="0"/>
              <a:t>Lesson 1</a:t>
            </a:r>
          </a:p>
          <a:p>
            <a:pPr eaLnBrk="1" hangingPunct="1"/>
            <a:r>
              <a:rPr lang="en-US" dirty="0"/>
              <a:t>Matthew 21:1-22, 26:6-13</a:t>
            </a:r>
          </a:p>
          <a:p>
            <a:pPr eaLnBrk="1" hangingPunct="1"/>
            <a:r>
              <a:rPr lang="en-US" dirty="0"/>
              <a:t>Mark 11:1-19, 14:1-11</a:t>
            </a:r>
          </a:p>
          <a:p>
            <a:pPr eaLnBrk="1" hangingPunct="1"/>
            <a:r>
              <a:rPr lang="en-US" dirty="0"/>
              <a:t>Luke 19:28-48</a:t>
            </a:r>
          </a:p>
          <a:p>
            <a:pPr eaLnBrk="1" hangingPunct="1"/>
            <a:r>
              <a:rPr lang="en-US" dirty="0"/>
              <a:t>John 11:55-12:19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2667000" y="48006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a:t>
            </a:r>
          </a:p>
        </p:txBody>
      </p:sp>
      <p:pic>
        <p:nvPicPr>
          <p:cNvPr id="4" name="Picture 2">
            <a:extLst>
              <a:ext uri="{FF2B5EF4-FFF2-40B4-BE49-F238E27FC236}">
                <a16:creationId xmlns:a16="http://schemas.microsoft.com/office/drawing/2014/main" id="{CB5E60C9-466A-4726-A396-481A2478A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9761036" cy="6900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1461C75B-ECD9-47FC-BA45-41CAACEA1E18}"/>
              </a:ext>
            </a:extLst>
          </p:cNvPr>
          <p:cNvSpPr txBox="1"/>
          <p:nvPr/>
        </p:nvSpPr>
        <p:spPr>
          <a:xfrm>
            <a:off x="2838450" y="6055153"/>
            <a:ext cx="7391400" cy="800219"/>
          </a:xfrm>
          <a:prstGeom prst="rect">
            <a:avLst/>
          </a:prstGeom>
          <a:solidFill>
            <a:srgbClr val="B90000">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rgbClr val="000000"/>
                </a:solidFill>
                <a:effectLst/>
                <a:uLnTx/>
                <a:uFillTx/>
                <a:latin typeface="Verdana"/>
              </a:rPr>
              <a:t>Jericho 840’ below sea level, six hour climb to over 2500’ above sea level at Bethany</a:t>
            </a:r>
          </a:p>
        </p:txBody>
      </p:sp>
      <p:cxnSp>
        <p:nvCxnSpPr>
          <p:cNvPr id="3" name="Straight Arrow Connector 2">
            <a:extLst>
              <a:ext uri="{FF2B5EF4-FFF2-40B4-BE49-F238E27FC236}">
                <a16:creationId xmlns:a16="http://schemas.microsoft.com/office/drawing/2014/main" id="{008C7D6E-38E2-4A7D-AB45-8F5D33564A78}"/>
              </a:ext>
            </a:extLst>
          </p:cNvPr>
          <p:cNvCxnSpPr/>
          <p:nvPr/>
        </p:nvCxnSpPr>
        <p:spPr bwMode="auto">
          <a:xfrm flipH="1">
            <a:off x="6096000" y="2590800"/>
            <a:ext cx="838200" cy="68580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3969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in Bethany</a:t>
            </a:r>
            <a:br>
              <a:rPr lang="en-US" dirty="0"/>
            </a:br>
            <a:r>
              <a:rPr lang="en-US" sz="2800" dirty="0"/>
              <a:t>Matthew 26:6-13; Mark 14:1-9; John 12:1-11</a:t>
            </a:r>
            <a:endParaRPr lang="en-US" dirty="0"/>
          </a:p>
        </p:txBody>
      </p:sp>
      <p:sp>
        <p:nvSpPr>
          <p:cNvPr id="3" name="Content Placeholder 2"/>
          <p:cNvSpPr>
            <a:spLocks noGrp="1"/>
          </p:cNvSpPr>
          <p:nvPr>
            <p:ph idx="1"/>
          </p:nvPr>
        </p:nvSpPr>
        <p:spPr/>
        <p:txBody>
          <a:bodyPr/>
          <a:lstStyle/>
          <a:p>
            <a:r>
              <a:rPr lang="en-US" sz="3200" dirty="0"/>
              <a:t>Home of Mary, Martha, and Lazarus</a:t>
            </a:r>
          </a:p>
          <a:p>
            <a:r>
              <a:rPr lang="en-US" sz="3200" dirty="0"/>
              <a:t>Probably arrived on Friday before sunset</a:t>
            </a:r>
          </a:p>
          <a:p>
            <a:pPr lvl="1"/>
            <a:r>
              <a:rPr lang="en-US" sz="3000" dirty="0"/>
              <a:t>Jews would not have made the trip on the Sabbath</a:t>
            </a:r>
          </a:p>
          <a:p>
            <a:r>
              <a:rPr lang="en-US" sz="3200" dirty="0"/>
              <a:t>Dinner at house of Simon, the leper</a:t>
            </a:r>
          </a:p>
          <a:p>
            <a:pPr lvl="1"/>
            <a:r>
              <a:rPr lang="en-US" sz="3000" dirty="0"/>
              <a:t>No longer had leprosy</a:t>
            </a:r>
          </a:p>
          <a:p>
            <a:pPr lvl="1"/>
            <a:r>
              <a:rPr lang="en-US" sz="3000" dirty="0"/>
              <a:t>Possibly healed by Jesus (??)</a:t>
            </a:r>
          </a:p>
          <a:p>
            <a:pPr marL="0" indent="0">
              <a:buNone/>
            </a:pPr>
            <a:endParaRPr lang="en-US" dirty="0"/>
          </a:p>
        </p:txBody>
      </p:sp>
    </p:spTree>
    <p:extLst>
      <p:ext uri="{BB962C8B-B14F-4D97-AF65-F5344CB8AC3E}">
        <p14:creationId xmlns:p14="http://schemas.microsoft.com/office/powerpoint/2010/main" val="831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in Bethany</a:t>
            </a:r>
          </a:p>
        </p:txBody>
      </p:sp>
      <p:sp>
        <p:nvSpPr>
          <p:cNvPr id="3" name="Content Placeholder 2"/>
          <p:cNvSpPr>
            <a:spLocks noGrp="1"/>
          </p:cNvSpPr>
          <p:nvPr>
            <p:ph idx="1"/>
          </p:nvPr>
        </p:nvSpPr>
        <p:spPr/>
        <p:txBody>
          <a:bodyPr/>
          <a:lstStyle/>
          <a:p>
            <a:r>
              <a:rPr lang="en-US" sz="3200" dirty="0"/>
              <a:t>Martha helped serve</a:t>
            </a:r>
          </a:p>
          <a:p>
            <a:r>
              <a:rPr lang="en-US" sz="3200" dirty="0"/>
              <a:t>Mary and Lazarus were present</a:t>
            </a:r>
          </a:p>
          <a:p>
            <a:r>
              <a:rPr lang="en-US" sz="3200" dirty="0"/>
              <a:t>Mary anoints Jesus’ head and feet with very costly precious ointment</a:t>
            </a:r>
          </a:p>
          <a:p>
            <a:pPr lvl="1"/>
            <a:r>
              <a:rPr lang="en-US" sz="3000" dirty="0"/>
              <a:t>Worth 300 day’s wages</a:t>
            </a:r>
          </a:p>
          <a:p>
            <a:pPr lvl="1"/>
            <a:r>
              <a:rPr lang="en-US" sz="3000" dirty="0"/>
              <a:t>‘expensive oil’</a:t>
            </a:r>
          </a:p>
          <a:p>
            <a:pPr lvl="1"/>
            <a:r>
              <a:rPr lang="en-US" sz="3000" dirty="0"/>
              <a:t>‘worth a fortune’</a:t>
            </a:r>
          </a:p>
          <a:p>
            <a:r>
              <a:rPr lang="en-US" sz="3200" dirty="0"/>
              <a:t>Judas objects</a:t>
            </a:r>
          </a:p>
        </p:txBody>
      </p:sp>
      <p:sp>
        <p:nvSpPr>
          <p:cNvPr id="4" name="TextBox 3">
            <a:extLst>
              <a:ext uri="{FF2B5EF4-FFF2-40B4-BE49-F238E27FC236}">
                <a16:creationId xmlns:a16="http://schemas.microsoft.com/office/drawing/2014/main" id="{F5D4D7BF-2AB3-4126-9059-30E19E38121D}"/>
              </a:ext>
            </a:extLst>
          </p:cNvPr>
          <p:cNvSpPr txBox="1"/>
          <p:nvPr/>
        </p:nvSpPr>
        <p:spPr>
          <a:xfrm>
            <a:off x="6400800" y="3429000"/>
            <a:ext cx="5791200" cy="3539430"/>
          </a:xfrm>
          <a:prstGeom prst="rect">
            <a:avLst/>
          </a:prstGeom>
          <a:solidFill>
            <a:schemeClr val="accent2">
              <a:lumMod val="20000"/>
              <a:lumOff val="80000"/>
            </a:schemeClr>
          </a:solidFill>
          <a:ln w="19050">
            <a:solidFill>
              <a:schemeClr val="accent2">
                <a:lumMod val="75000"/>
              </a:schemeClr>
            </a:solidFill>
          </a:ln>
        </p:spPr>
        <p:txBody>
          <a:bodyPr wrap="square" rtlCol="0">
            <a:spAutoFit/>
          </a:bodyPr>
          <a:lstStyle/>
          <a:p>
            <a:r>
              <a:rPr lang="en-US" sz="2800" dirty="0"/>
              <a:t>The alabaster is a species of marble, distinguished for being light, and of a beautiful white color, almost transparent. It was much used by the ancients for the purpose of preserving various kinds of ointment in. </a:t>
            </a:r>
            <a:r>
              <a:rPr lang="en-US" sz="2000" dirty="0"/>
              <a:t> (Barnes)</a:t>
            </a:r>
            <a:endParaRPr lang="en-US" sz="2800" dirty="0"/>
          </a:p>
        </p:txBody>
      </p:sp>
    </p:spTree>
    <p:extLst>
      <p:ext uri="{BB962C8B-B14F-4D97-AF65-F5344CB8AC3E}">
        <p14:creationId xmlns:p14="http://schemas.microsoft.com/office/powerpoint/2010/main" val="87338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in Bethany</a:t>
            </a:r>
          </a:p>
        </p:txBody>
      </p:sp>
      <p:sp>
        <p:nvSpPr>
          <p:cNvPr id="3" name="Content Placeholder 2"/>
          <p:cNvSpPr>
            <a:spLocks noGrp="1"/>
          </p:cNvSpPr>
          <p:nvPr>
            <p:ph idx="1"/>
          </p:nvPr>
        </p:nvSpPr>
        <p:spPr>
          <a:xfrm>
            <a:off x="766233" y="1828799"/>
            <a:ext cx="10668000" cy="4724399"/>
          </a:xfrm>
        </p:spPr>
        <p:txBody>
          <a:bodyPr/>
          <a:lstStyle/>
          <a:p>
            <a:r>
              <a:rPr lang="en-US" sz="3200" dirty="0"/>
              <a:t>Jesus said Mary had done a good deed and was preparing for His burial</a:t>
            </a:r>
          </a:p>
          <a:p>
            <a:r>
              <a:rPr lang="en-US" sz="3200" dirty="0"/>
              <a:t>Mark 14:8 "</a:t>
            </a:r>
            <a:r>
              <a:rPr lang="en-US" sz="3200" dirty="0">
                <a:effectLst>
                  <a:outerShdw blurRad="38100" dist="38100" dir="2700000" algn="tl">
                    <a:srgbClr val="000000">
                      <a:alpha val="43137"/>
                    </a:srgbClr>
                  </a:outerShdw>
                </a:effectLst>
              </a:rPr>
              <a:t>She has done what she could</a:t>
            </a:r>
            <a:r>
              <a:rPr lang="en-US" sz="3200" dirty="0"/>
              <a:t>. She has come beforehand to anoint My body for burial.</a:t>
            </a:r>
          </a:p>
          <a:p>
            <a:pPr lvl="1"/>
            <a:r>
              <a:rPr lang="en-US" sz="3000" dirty="0"/>
              <a:t>Used what she had</a:t>
            </a:r>
          </a:p>
          <a:p>
            <a:pPr lvl="1"/>
            <a:r>
              <a:rPr lang="en-US" sz="3000" dirty="0"/>
              <a:t>Great cost to her</a:t>
            </a:r>
          </a:p>
          <a:p>
            <a:pPr lvl="1"/>
            <a:r>
              <a:rPr lang="en-US" sz="3000" dirty="0"/>
              <a:t>Embarrassment?</a:t>
            </a:r>
            <a:br>
              <a:rPr lang="en-US" sz="3000" dirty="0"/>
            </a:br>
            <a:r>
              <a:rPr lang="en-US" sz="3000" dirty="0"/>
              <a:t> Let her alone.  Why do you trouble her?</a:t>
            </a:r>
          </a:p>
          <a:p>
            <a:pPr lvl="1"/>
            <a:endParaRPr lang="en-US" sz="3000" dirty="0"/>
          </a:p>
          <a:p>
            <a:endParaRPr lang="en-US" sz="3200" dirty="0"/>
          </a:p>
        </p:txBody>
      </p:sp>
      <p:sp>
        <p:nvSpPr>
          <p:cNvPr id="4" name="TextBox 3"/>
          <p:cNvSpPr txBox="1"/>
          <p:nvPr/>
        </p:nvSpPr>
        <p:spPr>
          <a:xfrm>
            <a:off x="6629400" y="4419600"/>
            <a:ext cx="3276600" cy="1477328"/>
          </a:xfrm>
          <a:prstGeom prst="rect">
            <a:avLst/>
          </a:prstGeom>
          <a:solidFill>
            <a:srgbClr val="FFFF00"/>
          </a:solidFill>
          <a:ln w="28575">
            <a:solidFill>
              <a:srgbClr val="CC9900"/>
            </a:solidFill>
          </a:ln>
        </p:spPr>
        <p:txBody>
          <a:bodyPr wrap="square" rtlCol="0">
            <a:spAutoFit/>
          </a:bodyPr>
          <a:lstStyle/>
          <a:p>
            <a:r>
              <a:rPr lang="en-US" sz="3000" dirty="0"/>
              <a:t>Couple this with the parable of the pounds…</a:t>
            </a:r>
          </a:p>
        </p:txBody>
      </p:sp>
    </p:spTree>
    <p:extLst>
      <p:ext uri="{BB962C8B-B14F-4D97-AF65-F5344CB8AC3E}">
        <p14:creationId xmlns:p14="http://schemas.microsoft.com/office/powerpoint/2010/main" val="52306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in Bethany</a:t>
            </a:r>
          </a:p>
        </p:txBody>
      </p:sp>
      <p:sp>
        <p:nvSpPr>
          <p:cNvPr id="3" name="Content Placeholder 2"/>
          <p:cNvSpPr>
            <a:spLocks noGrp="1"/>
          </p:cNvSpPr>
          <p:nvPr>
            <p:ph idx="1"/>
          </p:nvPr>
        </p:nvSpPr>
        <p:spPr>
          <a:xfrm>
            <a:off x="755650" y="1752600"/>
            <a:ext cx="10979149" cy="4267200"/>
          </a:xfrm>
        </p:spPr>
        <p:txBody>
          <a:bodyPr/>
          <a:lstStyle/>
          <a:p>
            <a:r>
              <a:rPr lang="en-US" sz="3200" dirty="0"/>
              <a:t>This story would be told as a memorial to her</a:t>
            </a:r>
          </a:p>
          <a:p>
            <a:r>
              <a:rPr lang="en-US" sz="3200" dirty="0"/>
              <a:t>Crowd was there</a:t>
            </a:r>
          </a:p>
          <a:p>
            <a:pPr lvl="1"/>
            <a:r>
              <a:rPr lang="en-US" sz="3000" dirty="0"/>
              <a:t>To see Jesus</a:t>
            </a:r>
          </a:p>
          <a:p>
            <a:pPr lvl="1"/>
            <a:r>
              <a:rPr lang="en-US" sz="3000" dirty="0"/>
              <a:t>To see the raised Lazarus</a:t>
            </a:r>
          </a:p>
          <a:p>
            <a:r>
              <a:rPr lang="en-US" sz="3200" dirty="0"/>
              <a:t>Chief priest wanted to put Lazarus to death </a:t>
            </a:r>
          </a:p>
          <a:p>
            <a:pPr lvl="1"/>
            <a:r>
              <a:rPr lang="en-US" sz="3000" dirty="0"/>
              <a:t>Judas goes to them to betray Him (Mark 14:10-11)</a:t>
            </a:r>
          </a:p>
        </p:txBody>
      </p:sp>
    </p:spTree>
    <p:extLst>
      <p:ext uri="{BB962C8B-B14F-4D97-AF65-F5344CB8AC3E}">
        <p14:creationId xmlns:p14="http://schemas.microsoft.com/office/powerpoint/2010/main" val="334444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From Bethany/Bethphage to Jerusalem</a:t>
            </a:r>
          </a:p>
        </p:txBody>
      </p:sp>
      <p:sp>
        <p:nvSpPr>
          <p:cNvPr id="3" name="Content Placeholder 2"/>
          <p:cNvSpPr>
            <a:spLocks noGrp="1"/>
          </p:cNvSpPr>
          <p:nvPr>
            <p:ph idx="1"/>
          </p:nvPr>
        </p:nvSpPr>
        <p:spPr>
          <a:xfrm>
            <a:off x="766233" y="1676400"/>
            <a:ext cx="10668000" cy="4267200"/>
          </a:xfrm>
        </p:spPr>
        <p:txBody>
          <a:bodyPr/>
          <a:lstStyle/>
          <a:p>
            <a:r>
              <a:rPr lang="en-US" sz="3200" dirty="0"/>
              <a:t>The distance from Bethany to Jerusalem would be ~1.8 miles</a:t>
            </a:r>
          </a:p>
          <a:p>
            <a:r>
              <a:rPr lang="en-US" sz="3200" dirty="0"/>
              <a:t>Biblical texts, archaeology and historical documents all place the paths from the ancient Jerusalem - Jericho road to Bethany, and Bethany to Jerusalem as alternate paths from the main route.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kitty\Desktop\Dropbox\SBA_Maps\9.9-Jesus-in-Jerusalem.jpg"/>
          <p:cNvPicPr>
            <a:picLocks noChangeAspect="1" noChangeArrowheads="1"/>
          </p:cNvPicPr>
          <p:nvPr/>
        </p:nvPicPr>
        <p:blipFill>
          <a:blip r:embed="rId3" cstate="print"/>
          <a:srcRect l="3407" t="24064" r="2891" b="3743"/>
          <a:stretch>
            <a:fillRect/>
          </a:stretch>
        </p:blipFill>
        <p:spPr bwMode="auto">
          <a:xfrm>
            <a:off x="1609397" y="-457200"/>
            <a:ext cx="6934200" cy="7564582"/>
          </a:xfrm>
          <a:prstGeom prst="rect">
            <a:avLst/>
          </a:prstGeom>
          <a:noFill/>
          <a:ln>
            <a:solidFill>
              <a:schemeClr val="tx1"/>
            </a:solidFill>
          </a:ln>
        </p:spPr>
      </p:pic>
      <p:sp>
        <p:nvSpPr>
          <p:cNvPr id="5" name="TextBox 4"/>
          <p:cNvSpPr txBox="1"/>
          <p:nvPr/>
        </p:nvSpPr>
        <p:spPr>
          <a:xfrm>
            <a:off x="8543597" y="4953000"/>
            <a:ext cx="3581400" cy="1323439"/>
          </a:xfrm>
          <a:prstGeom prst="rect">
            <a:avLst/>
          </a:prstGeom>
          <a:solidFill>
            <a:schemeClr val="tx2">
              <a:lumMod val="20000"/>
              <a:lumOff val="80000"/>
            </a:schemeClr>
          </a:solidFill>
        </p:spPr>
        <p:txBody>
          <a:bodyPr wrap="square" rtlCol="0">
            <a:spAutoFit/>
          </a:bodyPr>
          <a:lstStyle/>
          <a:p>
            <a:r>
              <a:rPr lang="en-US" sz="2000" dirty="0"/>
              <a:t>View of the Mount of Olives from the Gihon Spring area, on the Jerusalem side of the Kidron Valley.</a:t>
            </a:r>
          </a:p>
        </p:txBody>
      </p:sp>
      <p:cxnSp>
        <p:nvCxnSpPr>
          <p:cNvPr id="7" name="Straight Arrow Connector 6"/>
          <p:cNvCxnSpPr>
            <a:cxnSpLocks/>
          </p:cNvCxnSpPr>
          <p:nvPr/>
        </p:nvCxnSpPr>
        <p:spPr bwMode="auto">
          <a:xfrm flipV="1">
            <a:off x="7004488" y="2703786"/>
            <a:ext cx="1219200" cy="1066800"/>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39063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2667000" y="48006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a:t>
            </a:r>
          </a:p>
        </p:txBody>
      </p:sp>
      <p:pic>
        <p:nvPicPr>
          <p:cNvPr id="2" name="Picture 1">
            <a:extLst>
              <a:ext uri="{FF2B5EF4-FFF2-40B4-BE49-F238E27FC236}">
                <a16:creationId xmlns:a16="http://schemas.microsoft.com/office/drawing/2014/main" id="{36E04DF3-D090-461C-8B9C-EB045956E0CF}"/>
              </a:ext>
            </a:extLst>
          </p:cNvPr>
          <p:cNvPicPr>
            <a:picLocks noChangeAspect="1"/>
          </p:cNvPicPr>
          <p:nvPr/>
        </p:nvPicPr>
        <p:blipFill>
          <a:blip r:embed="rId3"/>
          <a:stretch>
            <a:fillRect/>
          </a:stretch>
        </p:blipFill>
        <p:spPr>
          <a:xfrm>
            <a:off x="1527807" y="0"/>
            <a:ext cx="9136385" cy="6858000"/>
          </a:xfrm>
          <a:prstGeom prst="rect">
            <a:avLst/>
          </a:prstGeom>
        </p:spPr>
      </p:pic>
      <p:sp>
        <p:nvSpPr>
          <p:cNvPr id="4" name="TextBox 3">
            <a:extLst>
              <a:ext uri="{FF2B5EF4-FFF2-40B4-BE49-F238E27FC236}">
                <a16:creationId xmlns:a16="http://schemas.microsoft.com/office/drawing/2014/main" id="{87829544-5EDF-4A68-84CC-84F68B4C2696}"/>
              </a:ext>
            </a:extLst>
          </p:cNvPr>
          <p:cNvSpPr txBox="1"/>
          <p:nvPr/>
        </p:nvSpPr>
        <p:spPr>
          <a:xfrm rot="781902">
            <a:off x="10106099" y="124043"/>
            <a:ext cx="1828800" cy="461665"/>
          </a:xfrm>
          <a:prstGeom prst="rect">
            <a:avLst/>
          </a:prstGeom>
          <a:noFill/>
          <a:ln w="19050">
            <a:solidFill>
              <a:schemeClr val="tx1"/>
            </a:solidFill>
          </a:ln>
          <a:effectLst>
            <a:softEdge rad="12700"/>
          </a:effectLst>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eelawadee UI Semilight" panose="020B0402040204020203" pitchFamily="34" charset="-34"/>
                <a:ea typeface="+mn-ea"/>
                <a:cs typeface="+mn-cs"/>
              </a:rPr>
              <a:t>copyrighted</a:t>
            </a:r>
          </a:p>
        </p:txBody>
      </p:sp>
    </p:spTree>
    <p:extLst>
      <p:ext uri="{BB962C8B-B14F-4D97-AF65-F5344CB8AC3E}">
        <p14:creationId xmlns:p14="http://schemas.microsoft.com/office/powerpoint/2010/main" val="2831653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Users\kitty\Desktop\Dropbox\SBA_Maps\9.9-Jesus-in-Jerusalem.jpg"/>
          <p:cNvPicPr>
            <a:picLocks noChangeAspect="1" noChangeArrowheads="1"/>
          </p:cNvPicPr>
          <p:nvPr/>
        </p:nvPicPr>
        <p:blipFill>
          <a:blip r:embed="rId3" cstate="print"/>
          <a:srcRect l="3407" t="24064" r="2891" b="3743"/>
          <a:stretch>
            <a:fillRect/>
          </a:stretch>
        </p:blipFill>
        <p:spPr bwMode="auto">
          <a:xfrm>
            <a:off x="1156138" y="0"/>
            <a:ext cx="7239000" cy="7897090"/>
          </a:xfrm>
          <a:prstGeom prst="rect">
            <a:avLst/>
          </a:prstGeom>
          <a:noFill/>
          <a:ln>
            <a:solidFill>
              <a:schemeClr val="tx1"/>
            </a:solidFill>
          </a:ln>
        </p:spPr>
      </p:pic>
      <p:sp>
        <p:nvSpPr>
          <p:cNvPr id="4" name="TextBox 3"/>
          <p:cNvSpPr txBox="1"/>
          <p:nvPr/>
        </p:nvSpPr>
        <p:spPr>
          <a:xfrm>
            <a:off x="8382000" y="2895600"/>
            <a:ext cx="3810000" cy="1015663"/>
          </a:xfrm>
          <a:prstGeom prst="rect">
            <a:avLst/>
          </a:prstGeom>
          <a:solidFill>
            <a:schemeClr val="tx2">
              <a:lumMod val="20000"/>
              <a:lumOff val="80000"/>
            </a:schemeClr>
          </a:solidFill>
        </p:spPr>
        <p:txBody>
          <a:bodyPr wrap="square" rtlCol="0">
            <a:spAutoFit/>
          </a:bodyPr>
          <a:lstStyle/>
          <a:p>
            <a:pPr>
              <a:defRPr/>
            </a:pPr>
            <a:r>
              <a:rPr lang="en-US" sz="2000" dirty="0">
                <a:solidFill>
                  <a:srgbClr val="000000"/>
                </a:solidFill>
                <a:latin typeface="Calibri"/>
              </a:rPr>
              <a:t>View of the Temple Mount area from the path Jesus would have most likely approached.</a:t>
            </a:r>
          </a:p>
        </p:txBody>
      </p:sp>
      <p:cxnSp>
        <p:nvCxnSpPr>
          <p:cNvPr id="6" name="Straight Arrow Connector 5"/>
          <p:cNvCxnSpPr>
            <a:cxnSpLocks/>
          </p:cNvCxnSpPr>
          <p:nvPr/>
        </p:nvCxnSpPr>
        <p:spPr bwMode="auto">
          <a:xfrm flipH="1" flipV="1">
            <a:off x="6324600" y="1524000"/>
            <a:ext cx="1676400" cy="923330"/>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36389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2667000" y="4800600"/>
            <a:ext cx="3257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itchFamily="34" charset="0"/>
                <a:ea typeface="+mn-ea"/>
                <a:cs typeface="+mn-cs"/>
              </a:rPr>
              <a:t>…</a:t>
            </a:r>
          </a:p>
        </p:txBody>
      </p:sp>
      <p:pic>
        <p:nvPicPr>
          <p:cNvPr id="2" name="Picture 1">
            <a:extLst>
              <a:ext uri="{FF2B5EF4-FFF2-40B4-BE49-F238E27FC236}">
                <a16:creationId xmlns:a16="http://schemas.microsoft.com/office/drawing/2014/main" id="{85EADE1C-8D7E-41F8-9C73-A92EF2DF5ABF}"/>
              </a:ext>
            </a:extLst>
          </p:cNvPr>
          <p:cNvPicPr>
            <a:picLocks noChangeAspect="1"/>
          </p:cNvPicPr>
          <p:nvPr/>
        </p:nvPicPr>
        <p:blipFill>
          <a:blip r:embed="rId3"/>
          <a:stretch>
            <a:fillRect/>
          </a:stretch>
        </p:blipFill>
        <p:spPr>
          <a:xfrm>
            <a:off x="1005469" y="5799"/>
            <a:ext cx="10272131" cy="7690401"/>
          </a:xfrm>
          <a:prstGeom prst="rect">
            <a:avLst/>
          </a:prstGeom>
        </p:spPr>
      </p:pic>
      <p:pic>
        <p:nvPicPr>
          <p:cNvPr id="3" name="Picture 2">
            <a:extLst>
              <a:ext uri="{FF2B5EF4-FFF2-40B4-BE49-F238E27FC236}">
                <a16:creationId xmlns:a16="http://schemas.microsoft.com/office/drawing/2014/main" id="{E2B8777B-480C-43A4-93D1-C2F54FFBE19B}"/>
              </a:ext>
            </a:extLst>
          </p:cNvPr>
          <p:cNvPicPr>
            <a:picLocks noChangeAspect="1"/>
          </p:cNvPicPr>
          <p:nvPr/>
        </p:nvPicPr>
        <p:blipFill>
          <a:blip r:embed="rId4"/>
          <a:stretch>
            <a:fillRect/>
          </a:stretch>
        </p:blipFill>
        <p:spPr>
          <a:xfrm>
            <a:off x="825465" y="-76200"/>
            <a:ext cx="5334462" cy="646232"/>
          </a:xfrm>
          <a:prstGeom prst="rect">
            <a:avLst/>
          </a:prstGeom>
        </p:spPr>
      </p:pic>
      <p:sp>
        <p:nvSpPr>
          <p:cNvPr id="5" name="TextBox 4">
            <a:extLst>
              <a:ext uri="{FF2B5EF4-FFF2-40B4-BE49-F238E27FC236}">
                <a16:creationId xmlns:a16="http://schemas.microsoft.com/office/drawing/2014/main" id="{00667755-DE80-47B9-9290-0F3C2F673D9B}"/>
              </a:ext>
            </a:extLst>
          </p:cNvPr>
          <p:cNvSpPr txBox="1"/>
          <p:nvPr/>
        </p:nvSpPr>
        <p:spPr>
          <a:xfrm>
            <a:off x="6553200" y="152400"/>
            <a:ext cx="4343400" cy="1015663"/>
          </a:xfrm>
          <a:prstGeom prst="rect">
            <a:avLst/>
          </a:prstGeom>
          <a:solidFill>
            <a:schemeClr val="tx2">
              <a:lumMod val="20000"/>
              <a:lumOff val="80000"/>
            </a:schemeClr>
          </a:solidFill>
        </p:spPr>
        <p:txBody>
          <a:bodyPr wrap="square" rtlCol="0">
            <a:spAutoFit/>
          </a:bodyPr>
          <a:lstStyle/>
          <a:p>
            <a:pPr>
              <a:defRPr/>
            </a:pPr>
            <a:r>
              <a:rPr lang="en-US" sz="2000" dirty="0">
                <a:solidFill>
                  <a:srgbClr val="000000"/>
                </a:solidFill>
                <a:latin typeface="Calibri"/>
              </a:rPr>
              <a:t>View of the Temple Mount area from the path Jesus would have most likely approached.</a:t>
            </a:r>
          </a:p>
        </p:txBody>
      </p:sp>
    </p:spTree>
    <p:extLst>
      <p:ext uri="{BB962C8B-B14F-4D97-AF65-F5344CB8AC3E}">
        <p14:creationId xmlns:p14="http://schemas.microsoft.com/office/powerpoint/2010/main" val="630989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2171700" y="800100"/>
            <a:ext cx="7848600" cy="3581400"/>
          </a:xfrm>
        </p:spPr>
        <p:txBody>
          <a:bodyPr anchor="ctr">
            <a:normAutofit/>
          </a:bodyPr>
          <a:lstStyle/>
          <a:p>
            <a:r>
              <a:rPr lang="en-US" altLang="en-US" sz="4400" dirty="0">
                <a:solidFill>
                  <a:srgbClr val="FFFF00"/>
                </a:solidFill>
              </a:rPr>
              <a:t>Most of the pictures in this presentation are copyrighted material.  Please observe the rights of the publisher.</a:t>
            </a:r>
          </a:p>
        </p:txBody>
      </p:sp>
      <p:sp>
        <p:nvSpPr>
          <p:cNvPr id="41987" name="Rectangle 3"/>
          <p:cNvSpPr>
            <a:spLocks noGrp="1" noChangeArrowheads="1"/>
          </p:cNvSpPr>
          <p:nvPr>
            <p:ph type="subTitle" idx="1"/>
          </p:nvPr>
        </p:nvSpPr>
        <p:spPr>
          <a:xfrm>
            <a:off x="2743200" y="3962400"/>
            <a:ext cx="6934200" cy="1752600"/>
          </a:xfrm>
        </p:spPr>
        <p:txBody>
          <a:bodyPr>
            <a:normAutofit/>
          </a:bodyPr>
          <a:lstStyle/>
          <a:p>
            <a:r>
              <a:rPr lang="en-US" altLang="en-US" sz="3200" dirty="0">
                <a:solidFill>
                  <a:srgbClr val="FFC000"/>
                </a:solidFill>
              </a:rPr>
              <a:t>Many of the pictures were purchased from BiblePlaces.com.</a:t>
            </a:r>
            <a:br>
              <a:rPr lang="en-US" altLang="en-US" sz="3200" dirty="0">
                <a:solidFill>
                  <a:srgbClr val="FFC000"/>
                </a:solidFill>
              </a:rPr>
            </a:br>
            <a:r>
              <a:rPr lang="en-US" altLang="en-US" sz="3200" dirty="0">
                <a:solidFill>
                  <a:srgbClr val="FFC000"/>
                </a:solidFill>
              </a:rPr>
              <a:t>Visit their website for more information.</a:t>
            </a:r>
          </a:p>
        </p:txBody>
      </p:sp>
    </p:spTree>
    <p:extLst>
      <p:ext uri="{BB962C8B-B14F-4D97-AF65-F5344CB8AC3E}">
        <p14:creationId xmlns:p14="http://schemas.microsoft.com/office/powerpoint/2010/main" val="202327998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9337675" cy="1371600"/>
          </a:xfrm>
        </p:spPr>
        <p:txBody>
          <a:bodyPr/>
          <a:lstStyle/>
          <a:p>
            <a:r>
              <a:rPr lang="en-US" dirty="0"/>
              <a:t>Coronation</a:t>
            </a:r>
            <a:br>
              <a:rPr lang="en-US" dirty="0"/>
            </a:br>
            <a:r>
              <a:rPr lang="en-US" sz="2800" dirty="0"/>
              <a:t>Matthew 21:1-11; Mark 11:1-11;</a:t>
            </a:r>
            <a:br>
              <a:rPr lang="en-US" sz="2800" dirty="0"/>
            </a:br>
            <a:r>
              <a:rPr lang="en-US" sz="2800" dirty="0"/>
              <a:t>Luke 19:28-44; John 12:12-19</a:t>
            </a:r>
            <a:r>
              <a:rPr lang="en-US" dirty="0"/>
              <a:t> </a:t>
            </a:r>
          </a:p>
        </p:txBody>
      </p:sp>
      <p:sp>
        <p:nvSpPr>
          <p:cNvPr id="3" name="Content Placeholder 2"/>
          <p:cNvSpPr>
            <a:spLocks noGrp="1"/>
          </p:cNvSpPr>
          <p:nvPr>
            <p:ph idx="1"/>
          </p:nvPr>
        </p:nvSpPr>
        <p:spPr>
          <a:xfrm>
            <a:off x="762000" y="1828800"/>
            <a:ext cx="10668000" cy="4267200"/>
          </a:xfrm>
        </p:spPr>
        <p:txBody>
          <a:bodyPr/>
          <a:lstStyle/>
          <a:p>
            <a:r>
              <a:rPr lang="en-US" sz="3200" dirty="0"/>
              <a:t>Sunday</a:t>
            </a:r>
          </a:p>
          <a:p>
            <a:r>
              <a:rPr lang="en-US" sz="3200" dirty="0"/>
              <a:t>Jesus sends two disciples to a nearby village (Bethphage) to get a donkey’s colt</a:t>
            </a:r>
          </a:p>
          <a:p>
            <a:r>
              <a:rPr lang="en-US" sz="3200" dirty="0"/>
              <a:t>If anyone ask why they are taking it, they should say ‘the Lord has need of it’</a:t>
            </a:r>
          </a:p>
          <a:p>
            <a:r>
              <a:rPr lang="en-US" sz="3200" dirty="0"/>
              <a:t>The disciples put garments on the donkey for Jesus to ride</a:t>
            </a:r>
          </a:p>
        </p:txBody>
      </p:sp>
      <p:sp>
        <p:nvSpPr>
          <p:cNvPr id="4" name="TextBox 3"/>
          <p:cNvSpPr txBox="1"/>
          <p:nvPr/>
        </p:nvSpPr>
        <p:spPr>
          <a:xfrm>
            <a:off x="3999881" y="5537537"/>
            <a:ext cx="4192237" cy="1015663"/>
          </a:xfrm>
          <a:prstGeom prst="rect">
            <a:avLst/>
          </a:prstGeom>
          <a:solidFill>
            <a:srgbClr val="FFFF00"/>
          </a:solidFill>
          <a:ln w="28575">
            <a:solidFill>
              <a:srgbClr val="CC9900"/>
            </a:solidFill>
          </a:ln>
        </p:spPr>
        <p:txBody>
          <a:bodyPr wrap="square" rtlCol="0">
            <a:spAutoFit/>
          </a:bodyPr>
          <a:lstStyle/>
          <a:p>
            <a:r>
              <a:rPr lang="en-US" sz="3000" dirty="0"/>
              <a:t>BETH – fage</a:t>
            </a:r>
          </a:p>
          <a:p>
            <a:r>
              <a:rPr lang="en-US" sz="3000" dirty="0"/>
              <a:t>BEHTH – fuh - dzhee</a:t>
            </a:r>
          </a:p>
        </p:txBody>
      </p:sp>
    </p:spTree>
    <p:extLst>
      <p:ext uri="{BB962C8B-B14F-4D97-AF65-F5344CB8AC3E}">
        <p14:creationId xmlns:p14="http://schemas.microsoft.com/office/powerpoint/2010/main" val="93504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4"/>
                                        </p:tgtEl>
                                        <p:attrNameLst>
                                          <p:attrName>style.visibility</p:attrName>
                                        </p:attrNameLst>
                                      </p:cBhvr>
                                      <p:to>
                                        <p:strVal val="hidden"/>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Coronation	</a:t>
            </a:r>
          </a:p>
        </p:txBody>
      </p:sp>
      <p:sp>
        <p:nvSpPr>
          <p:cNvPr id="3" name="Content Placeholder 2"/>
          <p:cNvSpPr>
            <a:spLocks noGrp="1"/>
          </p:cNvSpPr>
          <p:nvPr>
            <p:ph idx="1"/>
          </p:nvPr>
        </p:nvSpPr>
        <p:spPr/>
        <p:txBody>
          <a:bodyPr/>
          <a:lstStyle/>
          <a:p>
            <a:r>
              <a:rPr lang="en-US" sz="3200" dirty="0"/>
              <a:t>Zechariah 9:9  "Rejoice greatly, O daughter of Zion! Shout, O daughter of Jerusalem! Behold, your King is coming to you; He is just and having salvation, Lowly and riding on a donkey, A colt, the foal of a donkey.</a:t>
            </a:r>
          </a:p>
          <a:p>
            <a:r>
              <a:rPr lang="en-US" sz="3200" dirty="0"/>
              <a:t>Later the disciples realized this as fulfillment of this prophecy</a:t>
            </a:r>
          </a:p>
        </p:txBody>
      </p:sp>
    </p:spTree>
    <p:extLst>
      <p:ext uri="{BB962C8B-B14F-4D97-AF65-F5344CB8AC3E}">
        <p14:creationId xmlns:p14="http://schemas.microsoft.com/office/powerpoint/2010/main" val="95740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Coronation	</a:t>
            </a:r>
          </a:p>
        </p:txBody>
      </p:sp>
      <p:sp>
        <p:nvSpPr>
          <p:cNvPr id="3" name="Content Placeholder 2"/>
          <p:cNvSpPr>
            <a:spLocks noGrp="1"/>
          </p:cNvSpPr>
          <p:nvPr>
            <p:ph idx="1"/>
          </p:nvPr>
        </p:nvSpPr>
        <p:spPr/>
        <p:txBody>
          <a:bodyPr/>
          <a:lstStyle/>
          <a:p>
            <a:r>
              <a:rPr lang="en-US" sz="3200" dirty="0"/>
              <a:t>Many follow Jesus into Jerusalem</a:t>
            </a:r>
          </a:p>
          <a:p>
            <a:pPr lvl="1"/>
            <a:r>
              <a:rPr lang="en-US" sz="3000" dirty="0"/>
              <a:t>Many going for feast of Passover</a:t>
            </a:r>
            <a:r>
              <a:rPr lang="en-US" sz="2800" dirty="0"/>
              <a:t> </a:t>
            </a:r>
          </a:p>
          <a:p>
            <a:r>
              <a:rPr lang="en-US" sz="3200" dirty="0"/>
              <a:t>They spread their garments and palm branches in His path</a:t>
            </a:r>
          </a:p>
          <a:p>
            <a:r>
              <a:rPr lang="en-US" sz="3200" dirty="0"/>
              <a:t>Mark 11:9 Then those who went before and those who followed cried out, saying: "Hosanna! 'Blessed is He who comes in the name of the LORD!'</a:t>
            </a:r>
          </a:p>
        </p:txBody>
      </p:sp>
    </p:spTree>
    <p:extLst>
      <p:ext uri="{BB962C8B-B14F-4D97-AF65-F5344CB8AC3E}">
        <p14:creationId xmlns:p14="http://schemas.microsoft.com/office/powerpoint/2010/main" val="299671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Coronation	</a:t>
            </a:r>
          </a:p>
        </p:txBody>
      </p:sp>
      <p:sp>
        <p:nvSpPr>
          <p:cNvPr id="3" name="Content Placeholder 2"/>
          <p:cNvSpPr>
            <a:spLocks noGrp="1"/>
          </p:cNvSpPr>
          <p:nvPr>
            <p:ph idx="1"/>
          </p:nvPr>
        </p:nvSpPr>
        <p:spPr/>
        <p:txBody>
          <a:bodyPr/>
          <a:lstStyle/>
          <a:p>
            <a:r>
              <a:rPr lang="en-US" sz="3200" dirty="0"/>
              <a:t>Hosanna</a:t>
            </a:r>
          </a:p>
          <a:p>
            <a:r>
              <a:rPr lang="en-US" sz="3200" dirty="0"/>
              <a:t>‘please save’</a:t>
            </a:r>
          </a:p>
          <a:p>
            <a:r>
              <a:rPr lang="en-US" sz="3200" dirty="0"/>
              <a:t>Joyful exclamation of praise</a:t>
            </a:r>
          </a:p>
          <a:p>
            <a:r>
              <a:rPr lang="en-US" sz="3200" dirty="0"/>
              <a:t>An appeal for deliverance</a:t>
            </a:r>
          </a:p>
          <a:p>
            <a:r>
              <a:rPr lang="en-US" sz="3200" dirty="0"/>
              <a:t>It came to serve as an expression of joy and praise for deliverance granted or anticipated</a:t>
            </a:r>
          </a:p>
        </p:txBody>
      </p:sp>
    </p:spTree>
    <p:extLst>
      <p:ext uri="{BB962C8B-B14F-4D97-AF65-F5344CB8AC3E}">
        <p14:creationId xmlns:p14="http://schemas.microsoft.com/office/powerpoint/2010/main" val="218779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Coronation	</a:t>
            </a:r>
          </a:p>
        </p:txBody>
      </p:sp>
      <p:sp>
        <p:nvSpPr>
          <p:cNvPr id="3" name="Content Placeholder 2"/>
          <p:cNvSpPr>
            <a:spLocks noGrp="1"/>
          </p:cNvSpPr>
          <p:nvPr>
            <p:ph idx="1"/>
          </p:nvPr>
        </p:nvSpPr>
        <p:spPr>
          <a:xfrm>
            <a:off x="766233" y="1676400"/>
            <a:ext cx="10668000" cy="4267200"/>
          </a:xfrm>
        </p:spPr>
        <p:txBody>
          <a:bodyPr/>
          <a:lstStyle/>
          <a:p>
            <a:r>
              <a:rPr lang="en-US" sz="3200" dirty="0"/>
              <a:t>Pharisees upset that their efforts to stop Jesus had failed</a:t>
            </a:r>
          </a:p>
          <a:p>
            <a:pPr lvl="1"/>
            <a:r>
              <a:rPr lang="en-US" sz="3000" dirty="0"/>
              <a:t>Caiaphas, a Sadducee more determined</a:t>
            </a:r>
          </a:p>
        </p:txBody>
      </p:sp>
    </p:spTree>
    <p:extLst>
      <p:ext uri="{BB962C8B-B14F-4D97-AF65-F5344CB8AC3E}">
        <p14:creationId xmlns:p14="http://schemas.microsoft.com/office/powerpoint/2010/main" val="34656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Coronation	</a:t>
            </a:r>
          </a:p>
        </p:txBody>
      </p:sp>
      <p:sp>
        <p:nvSpPr>
          <p:cNvPr id="3" name="Content Placeholder 2"/>
          <p:cNvSpPr>
            <a:spLocks noGrp="1"/>
          </p:cNvSpPr>
          <p:nvPr>
            <p:ph idx="1"/>
          </p:nvPr>
        </p:nvSpPr>
        <p:spPr>
          <a:xfrm>
            <a:off x="766233" y="1676400"/>
            <a:ext cx="10668000" cy="4267200"/>
          </a:xfrm>
        </p:spPr>
        <p:txBody>
          <a:bodyPr/>
          <a:lstStyle/>
          <a:p>
            <a:r>
              <a:rPr lang="en-US" sz="3200" dirty="0"/>
              <a:t>As Jesus approaches Jerusalem He weeps for the city</a:t>
            </a:r>
          </a:p>
          <a:p>
            <a:pPr lvl="1"/>
            <a:r>
              <a:rPr lang="en-US" sz="3000" dirty="0"/>
              <a:t>Looking down on the city</a:t>
            </a:r>
          </a:p>
          <a:p>
            <a:r>
              <a:rPr lang="en-US" sz="3200" dirty="0"/>
              <a:t>He is aware of the destruction that is coming</a:t>
            </a:r>
          </a:p>
          <a:p>
            <a:pPr lvl="1"/>
            <a:r>
              <a:rPr lang="en-US" sz="3000" dirty="0"/>
              <a:t>At the hands of Rome in A.D. 70</a:t>
            </a:r>
          </a:p>
        </p:txBody>
      </p:sp>
    </p:spTree>
    <p:extLst>
      <p:ext uri="{BB962C8B-B14F-4D97-AF65-F5344CB8AC3E}">
        <p14:creationId xmlns:p14="http://schemas.microsoft.com/office/powerpoint/2010/main" val="159733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2667000" y="48006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itchFamily="34" charset="0"/>
                <a:ea typeface="+mn-ea"/>
                <a:cs typeface="+mn-cs"/>
              </a:rPr>
              <a:t>…</a:t>
            </a:r>
          </a:p>
        </p:txBody>
      </p:sp>
      <p:pic>
        <p:nvPicPr>
          <p:cNvPr id="2" name="Picture 1">
            <a:extLst>
              <a:ext uri="{FF2B5EF4-FFF2-40B4-BE49-F238E27FC236}">
                <a16:creationId xmlns:a16="http://schemas.microsoft.com/office/drawing/2014/main" id="{EE9AC473-D5A4-4B40-96F7-67C5C2FD8D93}"/>
              </a:ext>
            </a:extLst>
          </p:cNvPr>
          <p:cNvPicPr>
            <a:picLocks noChangeAspect="1"/>
          </p:cNvPicPr>
          <p:nvPr/>
        </p:nvPicPr>
        <p:blipFill>
          <a:blip r:embed="rId3"/>
          <a:stretch>
            <a:fillRect/>
          </a:stretch>
        </p:blipFill>
        <p:spPr>
          <a:xfrm>
            <a:off x="1523999" y="0"/>
            <a:ext cx="9144001" cy="6858000"/>
          </a:xfrm>
          <a:prstGeom prst="rect">
            <a:avLst/>
          </a:prstGeom>
        </p:spPr>
      </p:pic>
      <p:sp>
        <p:nvSpPr>
          <p:cNvPr id="5" name="TextBox 4">
            <a:extLst>
              <a:ext uri="{FF2B5EF4-FFF2-40B4-BE49-F238E27FC236}">
                <a16:creationId xmlns:a16="http://schemas.microsoft.com/office/drawing/2014/main" id="{B3B51587-37CD-4068-BDBA-1AD6C71B6771}"/>
              </a:ext>
            </a:extLst>
          </p:cNvPr>
          <p:cNvSpPr txBox="1"/>
          <p:nvPr/>
        </p:nvSpPr>
        <p:spPr>
          <a:xfrm>
            <a:off x="7391400" y="0"/>
            <a:ext cx="3276600" cy="954107"/>
          </a:xfrm>
          <a:prstGeom prst="rect">
            <a:avLst/>
          </a:prstGeom>
          <a:noFill/>
        </p:spPr>
        <p:txBody>
          <a:bodyPr wrap="square" rtlCol="0">
            <a:spAutoFit/>
          </a:bodyPr>
          <a:lstStyle/>
          <a:p>
            <a:pPr algn="ctr"/>
            <a:r>
              <a:rPr lang="en-US" sz="2800" dirty="0">
                <a:solidFill>
                  <a:schemeClr val="bg1"/>
                </a:solidFill>
              </a:rPr>
              <a:t>Mount of Olives from base of Temple wall</a:t>
            </a:r>
          </a:p>
        </p:txBody>
      </p:sp>
      <p:sp>
        <p:nvSpPr>
          <p:cNvPr id="6" name="TextBox 5">
            <a:extLst>
              <a:ext uri="{FF2B5EF4-FFF2-40B4-BE49-F238E27FC236}">
                <a16:creationId xmlns:a16="http://schemas.microsoft.com/office/drawing/2014/main" id="{96CB1502-E38A-4D46-94F6-F1ED505A84AE}"/>
              </a:ext>
            </a:extLst>
          </p:cNvPr>
          <p:cNvSpPr txBox="1"/>
          <p:nvPr/>
        </p:nvSpPr>
        <p:spPr>
          <a:xfrm>
            <a:off x="3505200" y="6400801"/>
            <a:ext cx="5334000" cy="461665"/>
          </a:xfrm>
          <a:prstGeom prst="rect">
            <a:avLst/>
          </a:prstGeom>
          <a:noFill/>
        </p:spPr>
        <p:txBody>
          <a:bodyPr wrap="square" rtlCol="0">
            <a:spAutoFit/>
          </a:bodyPr>
          <a:lstStyle/>
          <a:p>
            <a:pPr algn="ctr"/>
            <a:r>
              <a:rPr lang="en-US" sz="2400" dirty="0"/>
              <a:t>Photo from Trent and Rebekah Dutton</a:t>
            </a:r>
          </a:p>
        </p:txBody>
      </p:sp>
    </p:spTree>
    <p:extLst>
      <p:ext uri="{BB962C8B-B14F-4D97-AF65-F5344CB8AC3E}">
        <p14:creationId xmlns:p14="http://schemas.microsoft.com/office/powerpoint/2010/main" val="412967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result for picture of large stones in wall of 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871"/>
            <a:ext cx="9196439" cy="6897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685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Coronation	</a:t>
            </a:r>
          </a:p>
        </p:txBody>
      </p:sp>
      <p:sp>
        <p:nvSpPr>
          <p:cNvPr id="3" name="Content Placeholder 2"/>
          <p:cNvSpPr>
            <a:spLocks noGrp="1"/>
          </p:cNvSpPr>
          <p:nvPr>
            <p:ph idx="1"/>
          </p:nvPr>
        </p:nvSpPr>
        <p:spPr>
          <a:xfrm>
            <a:off x="766233" y="1676400"/>
            <a:ext cx="10668000" cy="4267200"/>
          </a:xfrm>
        </p:spPr>
        <p:txBody>
          <a:bodyPr/>
          <a:lstStyle/>
          <a:p>
            <a:r>
              <a:rPr lang="en-US" sz="3200" dirty="0"/>
              <a:t>Luke 19:43-44 "For days will come upon you when your enemies will build an embankment around you, surround you and close you in on every side, and level you, and your children within you, to the ground; and they will not leave in you one stone upon another, because you did not know the time of your visitation."</a:t>
            </a:r>
          </a:p>
        </p:txBody>
      </p:sp>
    </p:spTree>
    <p:extLst>
      <p:ext uri="{BB962C8B-B14F-4D97-AF65-F5344CB8AC3E}">
        <p14:creationId xmlns:p14="http://schemas.microsoft.com/office/powerpoint/2010/main" val="1791186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1" y="304801"/>
            <a:ext cx="9531349" cy="1216025"/>
          </a:xfrm>
        </p:spPr>
        <p:txBody>
          <a:bodyPr/>
          <a:lstStyle/>
          <a:p>
            <a:r>
              <a:rPr lang="en-US" dirty="0"/>
              <a:t>Coronation—into Jerusalem</a:t>
            </a:r>
          </a:p>
        </p:txBody>
      </p:sp>
      <p:sp>
        <p:nvSpPr>
          <p:cNvPr id="3" name="Content Placeholder 2"/>
          <p:cNvSpPr>
            <a:spLocks noGrp="1"/>
          </p:cNvSpPr>
          <p:nvPr>
            <p:ph idx="1"/>
          </p:nvPr>
        </p:nvSpPr>
        <p:spPr/>
        <p:txBody>
          <a:bodyPr/>
          <a:lstStyle/>
          <a:p>
            <a:r>
              <a:rPr lang="en-US" sz="3200" dirty="0"/>
              <a:t>He is recognized as Jesus, the prophet from Nazareth</a:t>
            </a:r>
          </a:p>
          <a:p>
            <a:r>
              <a:rPr lang="en-US" sz="3200" dirty="0"/>
              <a:t>The children were praising Him</a:t>
            </a:r>
          </a:p>
          <a:p>
            <a:r>
              <a:rPr lang="en-US" sz="3200" dirty="0"/>
              <a:t>The chief priest asked Him, ‘Do you not hear what the children are saying?’</a:t>
            </a:r>
          </a:p>
          <a:p>
            <a:r>
              <a:rPr lang="en-US" sz="3200" dirty="0"/>
              <a:t>Notice how many prophecies are being fulfilled</a:t>
            </a:r>
          </a:p>
        </p:txBody>
      </p:sp>
    </p:spTree>
    <p:extLst>
      <p:ext uri="{BB962C8B-B14F-4D97-AF65-F5344CB8AC3E}">
        <p14:creationId xmlns:p14="http://schemas.microsoft.com/office/powerpoint/2010/main" val="54216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dirty="0"/>
              <a:t>Intro	 </a:t>
            </a:r>
          </a:p>
        </p:txBody>
      </p:sp>
      <p:sp>
        <p:nvSpPr>
          <p:cNvPr id="13315" name="Content Placeholder 2"/>
          <p:cNvSpPr>
            <a:spLocks noGrp="1"/>
          </p:cNvSpPr>
          <p:nvPr>
            <p:ph idx="1"/>
          </p:nvPr>
        </p:nvSpPr>
        <p:spPr/>
        <p:txBody>
          <a:bodyPr/>
          <a:lstStyle/>
          <a:p>
            <a:r>
              <a:rPr lang="en-US" dirty="0"/>
              <a:t>Years of preparation – 30 yrs</a:t>
            </a:r>
          </a:p>
          <a:p>
            <a:r>
              <a:rPr lang="en-US" dirty="0"/>
              <a:t>Beginning of ministry – 6 mos</a:t>
            </a:r>
          </a:p>
          <a:p>
            <a:r>
              <a:rPr lang="en-US" dirty="0"/>
              <a:t>Great Galilean ministry – 18 mos</a:t>
            </a:r>
          </a:p>
          <a:p>
            <a:r>
              <a:rPr lang="en-US" dirty="0"/>
              <a:t>Period of retirement – 6 mos</a:t>
            </a:r>
          </a:p>
          <a:p>
            <a:r>
              <a:rPr lang="en-US" dirty="0"/>
              <a:t>Close of ministry – 6 mos</a:t>
            </a:r>
          </a:p>
          <a:p>
            <a:r>
              <a:rPr lang="en-US" b="1" dirty="0"/>
              <a:t>Last week</a:t>
            </a:r>
          </a:p>
          <a:p>
            <a:r>
              <a:rPr lang="en-US" dirty="0"/>
              <a:t>Resurrection and exaltation</a:t>
            </a:r>
          </a:p>
        </p:txBody>
      </p:sp>
      <p:sp>
        <p:nvSpPr>
          <p:cNvPr id="2" name="TextBox 1"/>
          <p:cNvSpPr txBox="1"/>
          <p:nvPr/>
        </p:nvSpPr>
        <p:spPr>
          <a:xfrm rot="21277736">
            <a:off x="8182349" y="195108"/>
            <a:ext cx="1905000" cy="707886"/>
          </a:xfrm>
          <a:prstGeom prst="rect">
            <a:avLst/>
          </a:prstGeom>
          <a:solidFill>
            <a:schemeClr val="accent6">
              <a:lumMod val="40000"/>
              <a:lumOff val="60000"/>
            </a:schemeClr>
          </a:solidFill>
        </p:spPr>
        <p:txBody>
          <a:bodyPr wrap="square" rtlCol="0">
            <a:spAutoFit/>
          </a:bodyPr>
          <a:lstStyle/>
          <a:p>
            <a:pPr algn="ctr"/>
            <a:r>
              <a:rPr lang="en-US" sz="4000" dirty="0"/>
              <a:t>review</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Coronation	</a:t>
            </a:r>
          </a:p>
        </p:txBody>
      </p:sp>
      <p:sp>
        <p:nvSpPr>
          <p:cNvPr id="3" name="Content Placeholder 2"/>
          <p:cNvSpPr>
            <a:spLocks noGrp="1"/>
          </p:cNvSpPr>
          <p:nvPr>
            <p:ph idx="1"/>
          </p:nvPr>
        </p:nvSpPr>
        <p:spPr>
          <a:xfrm>
            <a:off x="766233" y="1676400"/>
            <a:ext cx="10668000" cy="4267200"/>
          </a:xfrm>
        </p:spPr>
        <p:txBody>
          <a:bodyPr/>
          <a:lstStyle/>
          <a:p>
            <a:r>
              <a:rPr lang="en-US" sz="3200" dirty="0"/>
              <a:t>Psalms 8:2 Out of the mouth of babes and nursing infants You have ordained strength, Because of Your enemies, That You may silence the enemy and the avenger.</a:t>
            </a:r>
          </a:p>
          <a:p>
            <a:r>
              <a:rPr lang="en-US" sz="3200" dirty="0"/>
              <a:t>That evening Jesus returned to Bethany</a:t>
            </a:r>
          </a:p>
          <a:p>
            <a:pPr lvl="1"/>
            <a:r>
              <a:rPr lang="en-US" sz="3000" dirty="0"/>
              <a:t>Down through the Kidron valley and up over the Mount of Olives</a:t>
            </a:r>
          </a:p>
        </p:txBody>
      </p:sp>
    </p:spTree>
    <p:extLst>
      <p:ext uri="{BB962C8B-B14F-4D97-AF65-F5344CB8AC3E}">
        <p14:creationId xmlns:p14="http://schemas.microsoft.com/office/powerpoint/2010/main" val="289380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barren fig tree</a:t>
            </a:r>
            <a:br>
              <a:rPr lang="en-US" dirty="0"/>
            </a:br>
            <a:r>
              <a:rPr lang="en-US" sz="2800" dirty="0"/>
              <a:t>Matthew 21:18-22; Mark 11:12-14</a:t>
            </a:r>
            <a:endParaRPr lang="en-US" dirty="0"/>
          </a:p>
        </p:txBody>
      </p:sp>
      <p:sp>
        <p:nvSpPr>
          <p:cNvPr id="3" name="Content Placeholder 2"/>
          <p:cNvSpPr>
            <a:spLocks noGrp="1"/>
          </p:cNvSpPr>
          <p:nvPr>
            <p:ph idx="1"/>
          </p:nvPr>
        </p:nvSpPr>
        <p:spPr>
          <a:xfrm>
            <a:off x="766233" y="1752600"/>
            <a:ext cx="10667999" cy="4267200"/>
          </a:xfrm>
        </p:spPr>
        <p:txBody>
          <a:bodyPr/>
          <a:lstStyle/>
          <a:p>
            <a:r>
              <a:rPr lang="en-US" sz="3200" dirty="0"/>
              <a:t>Monday</a:t>
            </a:r>
          </a:p>
          <a:p>
            <a:r>
              <a:rPr lang="en-US" sz="3200" dirty="0"/>
              <a:t>Going back from Bethany to Jerusalem</a:t>
            </a:r>
          </a:p>
          <a:p>
            <a:r>
              <a:rPr lang="en-US" sz="3200" dirty="0"/>
              <a:t>Jesus sees a fig tree full of leaves</a:t>
            </a:r>
          </a:p>
          <a:p>
            <a:r>
              <a:rPr lang="en-US" sz="3200" dirty="0"/>
              <a:t>He goes to it looking for fruit</a:t>
            </a:r>
          </a:p>
          <a:p>
            <a:pPr lvl="1"/>
            <a:r>
              <a:rPr lang="en-US" sz="3000" dirty="0"/>
              <a:t>He was hungry</a:t>
            </a:r>
          </a:p>
          <a:p>
            <a:pPr lvl="1"/>
            <a:r>
              <a:rPr lang="en-US" sz="3000" dirty="0"/>
              <a:t>It was not normal fig season</a:t>
            </a:r>
          </a:p>
          <a:p>
            <a:r>
              <a:rPr lang="en-US" sz="3200" dirty="0"/>
              <a:t>Jesus places a curse on the tree</a:t>
            </a:r>
          </a:p>
          <a:p>
            <a:pPr lvl="1"/>
            <a:r>
              <a:rPr lang="en-US" sz="3000" dirty="0"/>
              <a:t>May no one eat fruit from you again</a:t>
            </a:r>
          </a:p>
        </p:txBody>
      </p:sp>
    </p:spTree>
    <p:extLst>
      <p:ext uri="{BB962C8B-B14F-4D97-AF65-F5344CB8AC3E}">
        <p14:creationId xmlns:p14="http://schemas.microsoft.com/office/powerpoint/2010/main" val="12262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228600"/>
            <a:ext cx="9455149" cy="1371600"/>
          </a:xfrm>
        </p:spPr>
        <p:txBody>
          <a:bodyPr/>
          <a:lstStyle/>
          <a:p>
            <a:r>
              <a:rPr lang="en-US" dirty="0"/>
              <a:t>Cleansing of the temple</a:t>
            </a:r>
            <a:br>
              <a:rPr lang="en-US" dirty="0"/>
            </a:br>
            <a:r>
              <a:rPr lang="en-US" sz="2800" dirty="0"/>
              <a:t>Matthew 21:12-17; Mark 11:15-19; Luke 19:45-48</a:t>
            </a:r>
            <a:endParaRPr lang="en-US" dirty="0"/>
          </a:p>
        </p:txBody>
      </p:sp>
      <p:sp>
        <p:nvSpPr>
          <p:cNvPr id="3" name="Content Placeholder 2"/>
          <p:cNvSpPr>
            <a:spLocks noGrp="1"/>
          </p:cNvSpPr>
          <p:nvPr>
            <p:ph idx="1"/>
          </p:nvPr>
        </p:nvSpPr>
        <p:spPr/>
        <p:txBody>
          <a:bodyPr/>
          <a:lstStyle/>
          <a:p>
            <a:r>
              <a:rPr lang="en-US" sz="3200" dirty="0"/>
              <a:t>This is the second time</a:t>
            </a:r>
          </a:p>
          <a:p>
            <a:pPr lvl="1"/>
            <a:r>
              <a:rPr lang="en-US" sz="3000" dirty="0"/>
              <a:t>John 2:13-22</a:t>
            </a:r>
          </a:p>
          <a:p>
            <a:r>
              <a:rPr lang="en-US" sz="3200" dirty="0"/>
              <a:t>Jesus arrives in Jerusalem and goes to the temple area</a:t>
            </a:r>
          </a:p>
          <a:p>
            <a:r>
              <a:rPr lang="en-US" sz="3200" dirty="0"/>
              <a:t>He finds merchants selling animals for sacrifice</a:t>
            </a:r>
          </a:p>
          <a:p>
            <a:r>
              <a:rPr lang="en-US" sz="3200" dirty="0"/>
              <a:t>And money-changers </a:t>
            </a:r>
          </a:p>
          <a:p>
            <a:pPr lvl="1"/>
            <a:r>
              <a:rPr lang="en-US" sz="3000" dirty="0"/>
              <a:t>Shekels were required for the temple tax</a:t>
            </a:r>
          </a:p>
        </p:txBody>
      </p:sp>
    </p:spTree>
    <p:extLst>
      <p:ext uri="{BB962C8B-B14F-4D97-AF65-F5344CB8AC3E}">
        <p14:creationId xmlns:p14="http://schemas.microsoft.com/office/powerpoint/2010/main" val="114132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The Temple Mount representation at the Jerusalem Model at the Israel Museum."/>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8534400" cy="6858000"/>
          </a:xfrm>
          <a:prstGeom prst="rect">
            <a:avLst/>
          </a:prstGeom>
          <a:noFill/>
          <a:ln>
            <a:noFill/>
          </a:ln>
        </p:spPr>
      </p:pic>
      <p:sp>
        <p:nvSpPr>
          <p:cNvPr id="4" name="TextBox 3">
            <a:extLst>
              <a:ext uri="{FF2B5EF4-FFF2-40B4-BE49-F238E27FC236}">
                <a16:creationId xmlns:a16="http://schemas.microsoft.com/office/drawing/2014/main" id="{0A49AD15-3488-4C5A-9A9F-BAEA9BD4676E}"/>
              </a:ext>
            </a:extLst>
          </p:cNvPr>
          <p:cNvSpPr txBox="1"/>
          <p:nvPr/>
        </p:nvSpPr>
        <p:spPr>
          <a:xfrm rot="781902">
            <a:off x="10106099" y="124043"/>
            <a:ext cx="1828800" cy="461665"/>
          </a:xfrm>
          <a:prstGeom prst="rect">
            <a:avLst/>
          </a:prstGeom>
          <a:noFill/>
          <a:ln w="19050">
            <a:solidFill>
              <a:schemeClr val="tx1"/>
            </a:solidFill>
          </a:ln>
          <a:effectLst>
            <a:softEdge rad="12700"/>
          </a:effectLst>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Leelawadee UI Semilight" panose="020B0402040204020203" pitchFamily="34" charset="-34"/>
                <a:ea typeface="+mn-ea"/>
                <a:cs typeface="+mn-cs"/>
              </a:rPr>
              <a:t>copyrighted</a:t>
            </a:r>
          </a:p>
        </p:txBody>
      </p:sp>
    </p:spTree>
    <p:extLst>
      <p:ext uri="{BB962C8B-B14F-4D97-AF65-F5344CB8AC3E}">
        <p14:creationId xmlns:p14="http://schemas.microsoft.com/office/powerpoint/2010/main" val="704052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Cleansing of the temple</a:t>
            </a:r>
          </a:p>
        </p:txBody>
      </p:sp>
      <p:sp>
        <p:nvSpPr>
          <p:cNvPr id="3" name="Content Placeholder 2"/>
          <p:cNvSpPr>
            <a:spLocks noGrp="1"/>
          </p:cNvSpPr>
          <p:nvPr>
            <p:ph idx="1"/>
          </p:nvPr>
        </p:nvSpPr>
        <p:spPr>
          <a:xfrm>
            <a:off x="766233" y="1676400"/>
            <a:ext cx="10668000" cy="4267200"/>
          </a:xfrm>
        </p:spPr>
        <p:txBody>
          <a:bodyPr/>
          <a:lstStyle/>
          <a:p>
            <a:r>
              <a:rPr lang="en-US" sz="3200" dirty="0"/>
              <a:t>Jesus drove the people out</a:t>
            </a:r>
          </a:p>
          <a:p>
            <a:r>
              <a:rPr lang="en-US" sz="3200" dirty="0"/>
              <a:t>He overturned the tables of the money-changers</a:t>
            </a:r>
          </a:p>
          <a:p>
            <a:r>
              <a:rPr lang="en-US" sz="3200" dirty="0"/>
              <a:t>The temple was to be a house of prayer</a:t>
            </a:r>
          </a:p>
          <a:p>
            <a:r>
              <a:rPr lang="en-US" sz="3200" dirty="0"/>
              <a:t>He charged them with stealing</a:t>
            </a:r>
          </a:p>
          <a:p>
            <a:pPr lvl="1"/>
            <a:r>
              <a:rPr lang="en-US" sz="3000" dirty="0"/>
              <a:t>You have made it a den of thieves</a:t>
            </a:r>
          </a:p>
          <a:p>
            <a:r>
              <a:rPr lang="en-US" sz="3200" dirty="0"/>
              <a:t>The Jewish leaders are afraid to </a:t>
            </a:r>
            <a:br>
              <a:rPr lang="en-US" sz="3200" dirty="0"/>
            </a:br>
            <a:r>
              <a:rPr lang="en-US" sz="3200" dirty="0"/>
              <a:t>seize Him in public because of </a:t>
            </a:r>
            <a:br>
              <a:rPr lang="en-US" sz="3200" dirty="0"/>
            </a:br>
            <a:r>
              <a:rPr lang="en-US" sz="3200" dirty="0"/>
              <a:t>the people</a:t>
            </a:r>
          </a:p>
        </p:txBody>
      </p:sp>
      <p:sp>
        <p:nvSpPr>
          <p:cNvPr id="4" name="TextBox 3"/>
          <p:cNvSpPr txBox="1"/>
          <p:nvPr/>
        </p:nvSpPr>
        <p:spPr>
          <a:xfrm>
            <a:off x="8001000" y="4614207"/>
            <a:ext cx="3581400" cy="1938992"/>
          </a:xfrm>
          <a:prstGeom prst="rect">
            <a:avLst/>
          </a:prstGeom>
          <a:solidFill>
            <a:srgbClr val="FFFF00"/>
          </a:solidFill>
          <a:ln w="28575">
            <a:solidFill>
              <a:srgbClr val="CC9900"/>
            </a:solidFill>
          </a:ln>
        </p:spPr>
        <p:txBody>
          <a:bodyPr wrap="square" rtlCol="0">
            <a:spAutoFit/>
          </a:bodyPr>
          <a:lstStyle/>
          <a:p>
            <a:r>
              <a:rPr lang="en-US" sz="3000" dirty="0"/>
              <a:t>Think about where/when they finally did take Him…</a:t>
            </a:r>
          </a:p>
        </p:txBody>
      </p:sp>
    </p:spTree>
    <p:extLst>
      <p:ext uri="{BB962C8B-B14F-4D97-AF65-F5344CB8AC3E}">
        <p14:creationId xmlns:p14="http://schemas.microsoft.com/office/powerpoint/2010/main" val="282951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great lessons</a:t>
            </a:r>
          </a:p>
        </p:txBody>
      </p:sp>
      <p:sp>
        <p:nvSpPr>
          <p:cNvPr id="3" name="Content Placeholder 2"/>
          <p:cNvSpPr>
            <a:spLocks noGrp="1"/>
          </p:cNvSpPr>
          <p:nvPr>
            <p:ph idx="1"/>
          </p:nvPr>
        </p:nvSpPr>
        <p:spPr/>
        <p:txBody>
          <a:bodyPr/>
          <a:lstStyle/>
          <a:p>
            <a:r>
              <a:rPr lang="en-US" sz="3600" dirty="0"/>
              <a:t>‘She has done what she could’</a:t>
            </a:r>
          </a:p>
          <a:p>
            <a:r>
              <a:rPr lang="en-US" sz="3600" dirty="0"/>
              <a:t>Range of emotions</a:t>
            </a:r>
          </a:p>
          <a:p>
            <a:pPr lvl="1"/>
            <a:r>
              <a:rPr lang="en-US" sz="3200" dirty="0"/>
              <a:t>Weeping over the city</a:t>
            </a:r>
          </a:p>
          <a:p>
            <a:pPr lvl="1"/>
            <a:r>
              <a:rPr lang="en-US" sz="3200" dirty="0"/>
              <a:t>Overturning tables</a:t>
            </a:r>
          </a:p>
          <a:p>
            <a:pPr lvl="1"/>
            <a:r>
              <a:rPr lang="en-US" sz="3200" dirty="0"/>
              <a:t>Driving out animals</a:t>
            </a:r>
          </a:p>
        </p:txBody>
      </p:sp>
      <p:sp>
        <p:nvSpPr>
          <p:cNvPr id="4" name="TextBox 3"/>
          <p:cNvSpPr txBox="1"/>
          <p:nvPr/>
        </p:nvSpPr>
        <p:spPr>
          <a:xfrm rot="21030611">
            <a:off x="7958058" y="738362"/>
            <a:ext cx="2158826" cy="584775"/>
          </a:xfrm>
          <a:prstGeom prst="rect">
            <a:avLst/>
          </a:prstGeom>
          <a:solidFill>
            <a:srgbClr val="92D050"/>
          </a:solidFill>
        </p:spPr>
        <p:txBody>
          <a:bodyPr wrap="square" rtlCol="0">
            <a:spAutoFit/>
          </a:bodyPr>
          <a:lstStyle/>
          <a:p>
            <a:pPr algn="ctr">
              <a:defRPr/>
            </a:pPr>
            <a:r>
              <a:rPr lang="en-US" sz="3200" dirty="0">
                <a:solidFill>
                  <a:srgbClr val="000000"/>
                </a:solidFill>
                <a:latin typeface="Verdana"/>
              </a:rPr>
              <a:t>lessons</a:t>
            </a:r>
            <a:endParaRPr lang="en-US" dirty="0">
              <a:solidFill>
                <a:srgbClr val="000000"/>
              </a:solidFill>
              <a:latin typeface="Verdana"/>
            </a:endParaRPr>
          </a:p>
        </p:txBody>
      </p:sp>
    </p:spTree>
    <p:extLst>
      <p:ext uri="{BB962C8B-B14F-4D97-AF65-F5344CB8AC3E}">
        <p14:creationId xmlns:p14="http://schemas.microsoft.com/office/powerpoint/2010/main" val="1588161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Jesus coming to earth</a:t>
            </a:r>
          </a:p>
        </p:txBody>
      </p:sp>
      <p:sp>
        <p:nvSpPr>
          <p:cNvPr id="3" name="Content Placeholder 2"/>
          <p:cNvSpPr>
            <a:spLocks noGrp="1"/>
          </p:cNvSpPr>
          <p:nvPr>
            <p:ph idx="1"/>
          </p:nvPr>
        </p:nvSpPr>
        <p:spPr/>
        <p:txBody>
          <a:bodyPr/>
          <a:lstStyle/>
          <a:p>
            <a:r>
              <a:rPr lang="en-US" sz="3200" dirty="0"/>
              <a:t>Luke 19:10 For the Son of man is come to seek and to save that which was lost.</a:t>
            </a:r>
          </a:p>
          <a:p>
            <a:r>
              <a:rPr lang="en-US" sz="3200" dirty="0"/>
              <a:t>Matthew 20:28 Even as the Son of man came not to be ministered unto, but to minister, and to give his life a ransom for many.</a:t>
            </a:r>
          </a:p>
        </p:txBody>
      </p:sp>
      <p:sp>
        <p:nvSpPr>
          <p:cNvPr id="4" name="TextBox 3"/>
          <p:cNvSpPr txBox="1"/>
          <p:nvPr/>
        </p:nvSpPr>
        <p:spPr>
          <a:xfrm rot="21030611">
            <a:off x="9195383" y="507235"/>
            <a:ext cx="2158826" cy="584775"/>
          </a:xfrm>
          <a:prstGeom prst="rect">
            <a:avLst/>
          </a:prstGeom>
          <a:solidFill>
            <a:srgbClr val="92D050"/>
          </a:solidFill>
        </p:spPr>
        <p:txBody>
          <a:bodyPr wrap="square" rtlCol="0">
            <a:spAutoFit/>
          </a:bodyPr>
          <a:lstStyle/>
          <a:p>
            <a:pPr algn="ctr"/>
            <a:r>
              <a:rPr lang="en-US" sz="3200" dirty="0"/>
              <a:t>thoughts</a:t>
            </a:r>
            <a:endParaRPr lang="en-US" dirty="0"/>
          </a:p>
        </p:txBody>
      </p:sp>
    </p:spTree>
    <p:extLst>
      <p:ext uri="{BB962C8B-B14F-4D97-AF65-F5344CB8AC3E}">
        <p14:creationId xmlns:p14="http://schemas.microsoft.com/office/powerpoint/2010/main" val="2890607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Prophecies fulfilled</a:t>
            </a:r>
          </a:p>
        </p:txBody>
      </p:sp>
      <p:sp>
        <p:nvSpPr>
          <p:cNvPr id="3" name="Content Placeholder 2"/>
          <p:cNvSpPr>
            <a:spLocks noGrp="1"/>
          </p:cNvSpPr>
          <p:nvPr>
            <p:ph idx="1"/>
          </p:nvPr>
        </p:nvSpPr>
        <p:spPr/>
        <p:txBody>
          <a:bodyPr/>
          <a:lstStyle/>
          <a:p>
            <a:r>
              <a:rPr lang="en-US" sz="3200" dirty="0"/>
              <a:t>Story of Mary being told</a:t>
            </a:r>
          </a:p>
          <a:p>
            <a:r>
              <a:rPr lang="en-US" sz="3200" dirty="0"/>
              <a:t>Riding on a colt</a:t>
            </a:r>
          </a:p>
          <a:p>
            <a:r>
              <a:rPr lang="en-US" sz="3200" dirty="0"/>
              <a:t>Destruction of Jerusalem</a:t>
            </a:r>
          </a:p>
          <a:p>
            <a:r>
              <a:rPr lang="en-US" sz="3200" dirty="0"/>
              <a:t>Children praising Hi</a:t>
            </a:r>
            <a:r>
              <a:rPr lang="en-US" dirty="0"/>
              <a:t>m</a:t>
            </a:r>
          </a:p>
          <a:p>
            <a:endParaRPr lang="en-US" dirty="0"/>
          </a:p>
        </p:txBody>
      </p:sp>
      <p:sp>
        <p:nvSpPr>
          <p:cNvPr id="4" name="TextBox 3"/>
          <p:cNvSpPr txBox="1"/>
          <p:nvPr/>
        </p:nvSpPr>
        <p:spPr>
          <a:xfrm rot="21030611">
            <a:off x="7958423" y="742754"/>
            <a:ext cx="2105553" cy="584775"/>
          </a:xfrm>
          <a:prstGeom prst="rect">
            <a:avLst/>
          </a:prstGeom>
          <a:solidFill>
            <a:srgbClr val="92D050"/>
          </a:solidFill>
        </p:spPr>
        <p:txBody>
          <a:bodyPr wrap="square" rtlCol="0">
            <a:spAutoFit/>
          </a:bodyPr>
          <a:lstStyle/>
          <a:p>
            <a:pPr algn="ctr"/>
            <a:r>
              <a:rPr lang="en-US" sz="3200" dirty="0"/>
              <a:t>thoughts</a:t>
            </a:r>
            <a:endParaRPr lang="en-US" dirty="0"/>
          </a:p>
        </p:txBody>
      </p:sp>
    </p:spTree>
    <p:extLst>
      <p:ext uri="{BB962C8B-B14F-4D97-AF65-F5344CB8AC3E}">
        <p14:creationId xmlns:p14="http://schemas.microsoft.com/office/powerpoint/2010/main" val="1171484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the temple</a:t>
            </a:r>
          </a:p>
        </p:txBody>
      </p:sp>
      <p:sp>
        <p:nvSpPr>
          <p:cNvPr id="3" name="Content Placeholder 2"/>
          <p:cNvSpPr>
            <a:spLocks noGrp="1"/>
          </p:cNvSpPr>
          <p:nvPr>
            <p:ph idx="1"/>
          </p:nvPr>
        </p:nvSpPr>
        <p:spPr/>
        <p:txBody>
          <a:bodyPr/>
          <a:lstStyle/>
          <a:p>
            <a:r>
              <a:rPr lang="en-US" sz="3200" dirty="0"/>
              <a:t>Place where God met the people</a:t>
            </a:r>
          </a:p>
          <a:p>
            <a:r>
              <a:rPr lang="en-US" sz="3200" dirty="0"/>
              <a:t>Place of worship</a:t>
            </a:r>
          </a:p>
          <a:p>
            <a:r>
              <a:rPr lang="en-US" sz="3200" dirty="0"/>
              <a:t>House of prayer</a:t>
            </a:r>
          </a:p>
          <a:p>
            <a:r>
              <a:rPr lang="en-US" sz="3200" dirty="0"/>
              <a:t>Jesus said its use was being abused</a:t>
            </a:r>
          </a:p>
          <a:p>
            <a:r>
              <a:rPr lang="en-US" sz="3200" dirty="0"/>
              <a:t>Church building is not holy</a:t>
            </a:r>
          </a:p>
          <a:p>
            <a:r>
              <a:rPr lang="en-US" sz="3200" dirty="0"/>
              <a:t>It does have a specific purpose</a:t>
            </a:r>
          </a:p>
        </p:txBody>
      </p:sp>
      <p:sp>
        <p:nvSpPr>
          <p:cNvPr id="4" name="TextBox 3"/>
          <p:cNvSpPr txBox="1"/>
          <p:nvPr/>
        </p:nvSpPr>
        <p:spPr>
          <a:xfrm rot="21030611">
            <a:off x="7959006" y="613287"/>
            <a:ext cx="2020457" cy="584775"/>
          </a:xfrm>
          <a:prstGeom prst="rect">
            <a:avLst/>
          </a:prstGeom>
          <a:solidFill>
            <a:srgbClr val="92D050"/>
          </a:solidFill>
        </p:spPr>
        <p:txBody>
          <a:bodyPr wrap="square" rtlCol="0">
            <a:spAutoFit/>
          </a:bodyPr>
          <a:lstStyle/>
          <a:p>
            <a:pPr algn="ctr"/>
            <a:r>
              <a:rPr lang="en-US" sz="3200" dirty="0"/>
              <a:t>thoughts</a:t>
            </a:r>
            <a:endParaRPr lang="en-US" dirty="0"/>
          </a:p>
        </p:txBody>
      </p:sp>
    </p:spTree>
    <p:extLst>
      <p:ext uri="{BB962C8B-B14F-4D97-AF65-F5344CB8AC3E}">
        <p14:creationId xmlns:p14="http://schemas.microsoft.com/office/powerpoint/2010/main" val="2547235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2667000" y="48006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fontAlgn="base">
              <a:spcBef>
                <a:spcPct val="0"/>
              </a:spcBef>
              <a:spcAft>
                <a:spcPct val="0"/>
              </a:spcAft>
              <a:defRPr/>
            </a:pPr>
            <a:r>
              <a:rPr lang="en-US" dirty="0">
                <a:solidFill>
                  <a:srgbClr val="FFFFFF"/>
                </a:solidFill>
                <a:latin typeface="Calibri" pitchFamily="34" charset="0"/>
              </a:rPr>
              <a:t>…</a:t>
            </a:r>
          </a:p>
        </p:txBody>
      </p:sp>
    </p:spTree>
    <p:extLst>
      <p:ext uri="{BB962C8B-B14F-4D97-AF65-F5344CB8AC3E}">
        <p14:creationId xmlns:p14="http://schemas.microsoft.com/office/powerpoint/2010/main" val="1297252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Rich young ruler</a:t>
            </a:r>
          </a:p>
        </p:txBody>
      </p:sp>
      <p:sp>
        <p:nvSpPr>
          <p:cNvPr id="3" name="Content Placeholder 2"/>
          <p:cNvSpPr>
            <a:spLocks noGrp="1"/>
          </p:cNvSpPr>
          <p:nvPr>
            <p:ph idx="1"/>
          </p:nvPr>
        </p:nvSpPr>
        <p:spPr/>
        <p:txBody>
          <a:bodyPr/>
          <a:lstStyle/>
          <a:p>
            <a:r>
              <a:rPr lang="en-US" sz="3200" dirty="0"/>
              <a:t>Jesus looked at him and loved him</a:t>
            </a:r>
          </a:p>
          <a:p>
            <a:r>
              <a:rPr lang="en-US" sz="3200" dirty="0"/>
              <a:t>Go sell all you have and give to the poor and you will have treasure in heaven</a:t>
            </a:r>
          </a:p>
          <a:p>
            <a:r>
              <a:rPr lang="en-US" sz="3200" dirty="0"/>
              <a:t>Come follow me</a:t>
            </a:r>
          </a:p>
          <a:p>
            <a:r>
              <a:rPr lang="en-US" sz="3200" dirty="0"/>
              <a:t>The young man turned away sorrowfully</a:t>
            </a:r>
          </a:p>
          <a:p>
            <a:r>
              <a:rPr lang="en-US" sz="3200" dirty="0"/>
              <a:t>He had great possessions</a:t>
            </a:r>
          </a:p>
          <a:p>
            <a:endParaRPr lang="en-US" dirty="0"/>
          </a:p>
          <a:p>
            <a:endParaRPr lang="en-US" dirty="0"/>
          </a:p>
        </p:txBody>
      </p:sp>
      <p:sp>
        <p:nvSpPr>
          <p:cNvPr id="5" name="TextBox 4"/>
          <p:cNvSpPr txBox="1"/>
          <p:nvPr/>
        </p:nvSpPr>
        <p:spPr>
          <a:xfrm rot="21277736">
            <a:off x="8182349" y="195108"/>
            <a:ext cx="1905000" cy="707886"/>
          </a:xfrm>
          <a:prstGeom prst="rect">
            <a:avLst/>
          </a:prstGeom>
          <a:solidFill>
            <a:schemeClr val="accent6">
              <a:lumMod val="40000"/>
              <a:lumOff val="60000"/>
            </a:schemeClr>
          </a:solidFill>
        </p:spPr>
        <p:txBody>
          <a:bodyPr wrap="square" rtlCol="0">
            <a:spAutoFit/>
          </a:bodyPr>
          <a:lstStyle/>
          <a:p>
            <a:pPr algn="ctr"/>
            <a:r>
              <a:rPr lang="en-US" sz="4000" dirty="0"/>
              <a:t>review</a:t>
            </a:r>
          </a:p>
        </p:txBody>
      </p:sp>
    </p:spTree>
    <p:extLst>
      <p:ext uri="{BB962C8B-B14F-4D97-AF65-F5344CB8AC3E}">
        <p14:creationId xmlns:p14="http://schemas.microsoft.com/office/powerpoint/2010/main" val="2065088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2667000" y="48006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fontAlgn="base">
              <a:spcBef>
                <a:spcPct val="0"/>
              </a:spcBef>
              <a:spcAft>
                <a:spcPct val="0"/>
              </a:spcAft>
            </a:pPr>
            <a:r>
              <a:rPr lang="en-US" dirty="0">
                <a:solidFill>
                  <a:srgbClr val="FFFFFF"/>
                </a:solidFill>
                <a:latin typeface="Calibri" pitchFamily="34" charset="0"/>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itty\Desktop\Dropbox\SBA_Maps\9.8-Later-Ministry.jpg"/>
          <p:cNvPicPr>
            <a:picLocks noChangeAspect="1" noChangeArrowheads="1"/>
          </p:cNvPicPr>
          <p:nvPr/>
        </p:nvPicPr>
        <p:blipFill>
          <a:blip r:embed="rId2" cstate="print"/>
          <a:srcRect l="3859" t="60702" r="3095" b="3853"/>
          <a:stretch>
            <a:fillRect/>
          </a:stretch>
        </p:blipFill>
        <p:spPr bwMode="auto">
          <a:xfrm>
            <a:off x="1828800" y="1524000"/>
            <a:ext cx="8534400" cy="4601882"/>
          </a:xfrm>
          <a:prstGeom prst="rect">
            <a:avLst/>
          </a:prstGeom>
          <a:noFill/>
        </p:spPr>
      </p:pic>
      <p:cxnSp>
        <p:nvCxnSpPr>
          <p:cNvPr id="6" name="Straight Arrow Connector 5"/>
          <p:cNvCxnSpPr/>
          <p:nvPr/>
        </p:nvCxnSpPr>
        <p:spPr bwMode="auto">
          <a:xfrm flipH="1" flipV="1">
            <a:off x="5715000" y="4373282"/>
            <a:ext cx="2438400" cy="914400"/>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2514600" y="228601"/>
            <a:ext cx="7391400" cy="800219"/>
          </a:xfrm>
          <a:prstGeom prst="rect">
            <a:avLst/>
          </a:prstGeom>
          <a:solidFill>
            <a:schemeClr val="accent6">
              <a:lumMod val="20000"/>
              <a:lumOff val="80000"/>
            </a:schemeClr>
          </a:solidFill>
        </p:spPr>
        <p:txBody>
          <a:bodyPr wrap="square" rtlCol="0">
            <a:spAutoFit/>
          </a:bodyPr>
          <a:lstStyle/>
          <a:p>
            <a:pPr algn="ctr">
              <a:defRPr/>
            </a:pPr>
            <a:r>
              <a:rPr lang="en-US" sz="2300" dirty="0">
                <a:solidFill>
                  <a:srgbClr val="000000"/>
                </a:solidFill>
                <a:latin typeface="Verdana"/>
              </a:rPr>
              <a:t>Jericho 840’ below sea level, six hour climb to over 2500’ above sea level at Bethany</a:t>
            </a:r>
          </a:p>
        </p:txBody>
      </p:sp>
    </p:spTree>
    <p:extLst>
      <p:ext uri="{BB962C8B-B14F-4D97-AF65-F5344CB8AC3E}">
        <p14:creationId xmlns:p14="http://schemas.microsoft.com/office/powerpoint/2010/main" val="727615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19071" t="13474" r="15865" b="46105"/>
          <a:stretch>
            <a:fillRect/>
          </a:stretch>
        </p:blipFill>
        <p:spPr bwMode="auto">
          <a:xfrm rot="10800000">
            <a:off x="2667001" y="1066799"/>
            <a:ext cx="6858000" cy="4419600"/>
          </a:xfrm>
          <a:prstGeom prst="rect">
            <a:avLst/>
          </a:prstGeom>
          <a:noFill/>
          <a:ln w="9525">
            <a:noFill/>
            <a:miter lim="800000"/>
            <a:headEnd/>
            <a:tailEnd/>
          </a:ln>
        </p:spPr>
      </p:pic>
      <p:pic>
        <p:nvPicPr>
          <p:cNvPr id="5" name="Picture 4"/>
          <p:cNvPicPr/>
          <p:nvPr/>
        </p:nvPicPr>
        <p:blipFill>
          <a:blip r:embed="rId3" cstate="print"/>
          <a:srcRect l="27607" t="29705" r="53199" b="52003"/>
          <a:stretch>
            <a:fillRect/>
          </a:stretch>
        </p:blipFill>
        <p:spPr bwMode="auto">
          <a:xfrm>
            <a:off x="2819402" y="1371600"/>
            <a:ext cx="2286000" cy="14478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15864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His disciples</a:t>
            </a:r>
          </a:p>
        </p:txBody>
      </p:sp>
      <p:sp>
        <p:nvSpPr>
          <p:cNvPr id="3" name="Content Placeholder 2"/>
          <p:cNvSpPr>
            <a:spLocks noGrp="1"/>
          </p:cNvSpPr>
          <p:nvPr>
            <p:ph idx="1"/>
          </p:nvPr>
        </p:nvSpPr>
        <p:spPr>
          <a:xfrm>
            <a:off x="766232" y="1828800"/>
            <a:ext cx="10667999" cy="4267200"/>
          </a:xfrm>
        </p:spPr>
        <p:txBody>
          <a:bodyPr/>
          <a:lstStyle/>
          <a:p>
            <a:r>
              <a:rPr lang="en-US" sz="3200" dirty="0"/>
              <a:t>Hard for a rich man to enter the kingdom of heaven</a:t>
            </a:r>
          </a:p>
          <a:p>
            <a:r>
              <a:rPr lang="en-US" sz="3200" dirty="0"/>
              <a:t>“Who then can be saved?”</a:t>
            </a:r>
          </a:p>
          <a:p>
            <a:r>
              <a:rPr lang="en-US" sz="3200" dirty="0"/>
              <a:t>“With God all things are possible”</a:t>
            </a:r>
          </a:p>
          <a:p>
            <a:r>
              <a:rPr lang="en-US" sz="3200" dirty="0"/>
              <a:t>The rich man would not give up his possession and follow Christ, but God has the power through the gospel to touch even the hearts of the rich</a:t>
            </a:r>
          </a:p>
        </p:txBody>
      </p:sp>
      <p:sp>
        <p:nvSpPr>
          <p:cNvPr id="4" name="TextBox 3"/>
          <p:cNvSpPr txBox="1"/>
          <p:nvPr/>
        </p:nvSpPr>
        <p:spPr>
          <a:xfrm rot="21277736">
            <a:off x="8182349" y="195108"/>
            <a:ext cx="1905000" cy="707886"/>
          </a:xfrm>
          <a:prstGeom prst="rect">
            <a:avLst/>
          </a:prstGeom>
          <a:solidFill>
            <a:schemeClr val="accent6">
              <a:lumMod val="40000"/>
              <a:lumOff val="60000"/>
            </a:schemeClr>
          </a:solidFill>
        </p:spPr>
        <p:txBody>
          <a:bodyPr wrap="square" rtlCol="0">
            <a:spAutoFit/>
          </a:bodyPr>
          <a:lstStyle/>
          <a:p>
            <a:pPr algn="ctr"/>
            <a:r>
              <a:rPr lang="en-US" sz="4000" dirty="0"/>
              <a:t>review</a:t>
            </a:r>
          </a:p>
        </p:txBody>
      </p:sp>
    </p:spTree>
    <p:extLst>
      <p:ext uri="{BB962C8B-B14F-4D97-AF65-F5344CB8AC3E}">
        <p14:creationId xmlns:p14="http://schemas.microsoft.com/office/powerpoint/2010/main" val="1218701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Nobleman</a:t>
            </a:r>
          </a:p>
        </p:txBody>
      </p:sp>
      <p:sp>
        <p:nvSpPr>
          <p:cNvPr id="3" name="Content Placeholder 2"/>
          <p:cNvSpPr>
            <a:spLocks noGrp="1"/>
          </p:cNvSpPr>
          <p:nvPr>
            <p:ph idx="1"/>
          </p:nvPr>
        </p:nvSpPr>
        <p:spPr/>
        <p:txBody>
          <a:bodyPr/>
          <a:lstStyle/>
          <a:p>
            <a:r>
              <a:rPr lang="en-US" sz="3200" dirty="0"/>
              <a:t>At the end of the day he pays each worker</a:t>
            </a:r>
          </a:p>
          <a:p>
            <a:pPr lvl="1"/>
            <a:r>
              <a:rPr lang="en-US" sz="3000" dirty="0"/>
              <a:t>Starting from the most recent hired</a:t>
            </a:r>
          </a:p>
          <a:p>
            <a:pPr lvl="1"/>
            <a:r>
              <a:rPr lang="en-US" sz="3000" dirty="0"/>
              <a:t>He gives each a penny (all the same)</a:t>
            </a:r>
          </a:p>
        </p:txBody>
      </p:sp>
      <p:sp>
        <p:nvSpPr>
          <p:cNvPr id="4" name="TextBox 3"/>
          <p:cNvSpPr txBox="1"/>
          <p:nvPr/>
        </p:nvSpPr>
        <p:spPr>
          <a:xfrm rot="21277736">
            <a:off x="8182349" y="195108"/>
            <a:ext cx="1905000" cy="707886"/>
          </a:xfrm>
          <a:prstGeom prst="rect">
            <a:avLst/>
          </a:prstGeom>
          <a:solidFill>
            <a:schemeClr val="accent6">
              <a:lumMod val="40000"/>
              <a:lumOff val="60000"/>
            </a:schemeClr>
          </a:solidFill>
        </p:spPr>
        <p:txBody>
          <a:bodyPr wrap="square" rtlCol="0">
            <a:spAutoFit/>
          </a:bodyPr>
          <a:lstStyle/>
          <a:p>
            <a:pPr algn="ctr">
              <a:defRPr/>
            </a:pPr>
            <a:r>
              <a:rPr lang="en-US" sz="4000" dirty="0">
                <a:solidFill>
                  <a:srgbClr val="000000"/>
                </a:solidFill>
                <a:latin typeface="Verdana"/>
              </a:rPr>
              <a:t>review</a:t>
            </a:r>
          </a:p>
        </p:txBody>
      </p:sp>
    </p:spTree>
    <p:extLst>
      <p:ext uri="{BB962C8B-B14F-4D97-AF65-F5344CB8AC3E}">
        <p14:creationId xmlns:p14="http://schemas.microsoft.com/office/powerpoint/2010/main" val="1816072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Nobleman</a:t>
            </a:r>
          </a:p>
        </p:txBody>
      </p:sp>
      <p:sp>
        <p:nvSpPr>
          <p:cNvPr id="3" name="Content Placeholder 2"/>
          <p:cNvSpPr>
            <a:spLocks noGrp="1"/>
          </p:cNvSpPr>
          <p:nvPr>
            <p:ph idx="1"/>
          </p:nvPr>
        </p:nvSpPr>
        <p:spPr/>
        <p:txBody>
          <a:bodyPr/>
          <a:lstStyle/>
          <a:p>
            <a:r>
              <a:rPr lang="en-US" sz="3200" dirty="0"/>
              <a:t>Those who worked all day complain</a:t>
            </a:r>
          </a:p>
          <a:p>
            <a:pPr lvl="1"/>
            <a:r>
              <a:rPr lang="en-US" sz="3000" dirty="0"/>
              <a:t>Did you not receive what was promised?</a:t>
            </a:r>
          </a:p>
          <a:p>
            <a:r>
              <a:rPr lang="en-US" sz="3200" dirty="0">
                <a:effectLst>
                  <a:outerShdw blurRad="38100" dist="38100" dir="2700000" algn="tl">
                    <a:srgbClr val="000000">
                      <a:alpha val="43137"/>
                    </a:srgbClr>
                  </a:outerShdw>
                </a:effectLst>
              </a:rPr>
              <a:t>God has promised eternal life to all who serve Him</a:t>
            </a:r>
          </a:p>
          <a:p>
            <a:pPr lvl="1"/>
            <a:r>
              <a:rPr lang="en-US" sz="3000" dirty="0">
                <a:effectLst>
                  <a:outerShdw blurRad="38100" dist="38100" dir="2700000" algn="tl">
                    <a:srgbClr val="000000">
                      <a:alpha val="43137"/>
                    </a:srgbClr>
                  </a:outerShdw>
                </a:effectLst>
              </a:rPr>
              <a:t>Whether many years or few</a:t>
            </a:r>
          </a:p>
        </p:txBody>
      </p:sp>
      <p:sp>
        <p:nvSpPr>
          <p:cNvPr id="4" name="TextBox 3"/>
          <p:cNvSpPr txBox="1"/>
          <p:nvPr/>
        </p:nvSpPr>
        <p:spPr>
          <a:xfrm rot="21277736">
            <a:off x="8182349" y="195108"/>
            <a:ext cx="1905000" cy="707886"/>
          </a:xfrm>
          <a:prstGeom prst="rect">
            <a:avLst/>
          </a:prstGeom>
          <a:solidFill>
            <a:schemeClr val="accent6">
              <a:lumMod val="40000"/>
              <a:lumOff val="60000"/>
            </a:schemeClr>
          </a:solidFill>
        </p:spPr>
        <p:txBody>
          <a:bodyPr wrap="square" rtlCol="0">
            <a:spAutoFit/>
          </a:bodyPr>
          <a:lstStyle/>
          <a:p>
            <a:pPr algn="ctr"/>
            <a:r>
              <a:rPr lang="en-US" sz="4000" dirty="0"/>
              <a:t>review</a:t>
            </a:r>
          </a:p>
        </p:txBody>
      </p:sp>
    </p:spTree>
    <p:extLst>
      <p:ext uri="{BB962C8B-B14F-4D97-AF65-F5344CB8AC3E}">
        <p14:creationId xmlns:p14="http://schemas.microsoft.com/office/powerpoint/2010/main" val="3017896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Death and resurrection</a:t>
            </a:r>
          </a:p>
        </p:txBody>
      </p:sp>
      <p:sp>
        <p:nvSpPr>
          <p:cNvPr id="3" name="Content Placeholder 2"/>
          <p:cNvSpPr>
            <a:spLocks noGrp="1"/>
          </p:cNvSpPr>
          <p:nvPr>
            <p:ph idx="1"/>
          </p:nvPr>
        </p:nvSpPr>
        <p:spPr>
          <a:xfrm>
            <a:off x="766233" y="1752600"/>
            <a:ext cx="9520767" cy="4267200"/>
          </a:xfrm>
        </p:spPr>
        <p:txBody>
          <a:bodyPr/>
          <a:lstStyle/>
          <a:p>
            <a:r>
              <a:rPr lang="en-US" sz="3200" dirty="0"/>
              <a:t>Disciples are fearful going to Jerusalem</a:t>
            </a:r>
          </a:p>
          <a:p>
            <a:r>
              <a:rPr lang="en-US" sz="3200" dirty="0"/>
              <a:t>Jesus takes twelve aside</a:t>
            </a:r>
          </a:p>
          <a:p>
            <a:endParaRPr lang="en-US" dirty="0"/>
          </a:p>
        </p:txBody>
      </p:sp>
      <p:sp>
        <p:nvSpPr>
          <p:cNvPr id="4" name="TextBox 3"/>
          <p:cNvSpPr txBox="1"/>
          <p:nvPr/>
        </p:nvSpPr>
        <p:spPr>
          <a:xfrm rot="21277736">
            <a:off x="8182349" y="195108"/>
            <a:ext cx="1905000" cy="707886"/>
          </a:xfrm>
          <a:prstGeom prst="rect">
            <a:avLst/>
          </a:prstGeom>
          <a:solidFill>
            <a:schemeClr val="accent6">
              <a:lumMod val="40000"/>
              <a:lumOff val="60000"/>
            </a:schemeClr>
          </a:solidFill>
        </p:spPr>
        <p:txBody>
          <a:bodyPr wrap="square" rtlCol="0">
            <a:spAutoFit/>
          </a:bodyPr>
          <a:lstStyle/>
          <a:p>
            <a:pPr algn="ctr">
              <a:defRPr/>
            </a:pPr>
            <a:r>
              <a:rPr lang="en-US" sz="4000" dirty="0">
                <a:solidFill>
                  <a:srgbClr val="000000"/>
                </a:solidFill>
                <a:latin typeface="Verdana"/>
              </a:rPr>
              <a:t>review</a:t>
            </a:r>
          </a:p>
        </p:txBody>
      </p:sp>
    </p:spTree>
    <p:extLst>
      <p:ext uri="{BB962C8B-B14F-4D97-AF65-F5344CB8AC3E}">
        <p14:creationId xmlns:p14="http://schemas.microsoft.com/office/powerpoint/2010/main" val="2500368651"/>
      </p:ext>
    </p:extLst>
  </p:cSld>
  <p:clrMapOvr>
    <a:masterClrMapping/>
  </p:clrMapOvr>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3296</TotalTime>
  <Words>4086</Words>
  <Application>Microsoft Office PowerPoint</Application>
  <PresentationFormat>Widescreen</PresentationFormat>
  <Paragraphs>332</Paragraphs>
  <Slides>52</Slides>
  <Notes>25</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52</vt:i4>
      </vt:variant>
    </vt:vector>
  </HeadingPairs>
  <TitlesOfParts>
    <vt:vector size="63" baseType="lpstr">
      <vt:lpstr>Arial</vt:lpstr>
      <vt:lpstr>Calibri</vt:lpstr>
      <vt:lpstr>Calibri Light</vt:lpstr>
      <vt:lpstr>Leelawadee UI Semilight</vt:lpstr>
      <vt:lpstr>Verdana</vt:lpstr>
      <vt:lpstr>Wingdings</vt:lpstr>
      <vt:lpstr>Profile</vt:lpstr>
      <vt:lpstr>1_Profile</vt:lpstr>
      <vt:lpstr>1_Office Theme</vt:lpstr>
      <vt:lpstr>2_Office Theme</vt:lpstr>
      <vt:lpstr>3_Default Design</vt:lpstr>
      <vt:lpstr>PowerPoint Presentation</vt:lpstr>
      <vt:lpstr>Life of Christ, part 3 Last Week</vt:lpstr>
      <vt:lpstr>Most of the pictures in this presentation are copyrighted material.  Please observe the rights of the publisher.</vt:lpstr>
      <vt:lpstr>Intro  </vt:lpstr>
      <vt:lpstr>Rich young ruler</vt:lpstr>
      <vt:lpstr>Teaching His disciples</vt:lpstr>
      <vt:lpstr>Nobleman</vt:lpstr>
      <vt:lpstr>Nobleman</vt:lpstr>
      <vt:lpstr>Death and resurrection</vt:lpstr>
      <vt:lpstr>Death and resurrection</vt:lpstr>
      <vt:lpstr>Selfish request</vt:lpstr>
      <vt:lpstr>Approaching Jericho </vt:lpstr>
      <vt:lpstr>Zacchaeus</vt:lpstr>
      <vt:lpstr>Parable of pounds</vt:lpstr>
      <vt:lpstr>Life of Christ, part 3 Last Week</vt:lpstr>
      <vt:lpstr>Last week</vt:lpstr>
      <vt:lpstr>Last week</vt:lpstr>
      <vt:lpstr>Last week</vt:lpstr>
      <vt:lpstr>PowerPoint Presentation</vt:lpstr>
      <vt:lpstr>PowerPoint Presentation</vt:lpstr>
      <vt:lpstr>Jesus in Bethany Matthew 26:6-13; Mark 14:1-9; John 12:1-11</vt:lpstr>
      <vt:lpstr>Jesus in Bethany</vt:lpstr>
      <vt:lpstr>Jesus in Bethany</vt:lpstr>
      <vt:lpstr>Jesus in Bethany</vt:lpstr>
      <vt:lpstr>Path From Bethany/Bethphage to Jerusalem</vt:lpstr>
      <vt:lpstr>PowerPoint Presentation</vt:lpstr>
      <vt:lpstr>PowerPoint Presentation</vt:lpstr>
      <vt:lpstr>PowerPoint Presentation</vt:lpstr>
      <vt:lpstr>PowerPoint Presentation</vt:lpstr>
      <vt:lpstr>Coronation Matthew 21:1-11; Mark 11:1-11; Luke 19:28-44; John 12:12-19 </vt:lpstr>
      <vt:lpstr>Coronation </vt:lpstr>
      <vt:lpstr>Coronation </vt:lpstr>
      <vt:lpstr>Coronation </vt:lpstr>
      <vt:lpstr>Coronation </vt:lpstr>
      <vt:lpstr>Coronation </vt:lpstr>
      <vt:lpstr>PowerPoint Presentation</vt:lpstr>
      <vt:lpstr>PowerPoint Presentation</vt:lpstr>
      <vt:lpstr>Coronation </vt:lpstr>
      <vt:lpstr>Coronation—into Jerusalem</vt:lpstr>
      <vt:lpstr>Coronation </vt:lpstr>
      <vt:lpstr>The barren fig tree Matthew 21:18-22; Mark 11:12-14</vt:lpstr>
      <vt:lpstr>Cleansing of the temple Matthew 21:12-17; Mark 11:15-19; Luke 19:45-48</vt:lpstr>
      <vt:lpstr>PowerPoint Presentation</vt:lpstr>
      <vt:lpstr>Cleansing of the temple</vt:lpstr>
      <vt:lpstr>Two great lessons</vt:lpstr>
      <vt:lpstr>Purpose of Jesus coming to earth</vt:lpstr>
      <vt:lpstr>Prophecies fulfilled</vt:lpstr>
      <vt:lpstr>Purpose of the temple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Wayne</dc:creator>
  <cp:lastModifiedBy>Wayne Holt</cp:lastModifiedBy>
  <cp:revision>177</cp:revision>
  <cp:lastPrinted>2017-01-07T02:16:57Z</cp:lastPrinted>
  <dcterms:created xsi:type="dcterms:W3CDTF">2013-06-29T18:38:29Z</dcterms:created>
  <dcterms:modified xsi:type="dcterms:W3CDTF">2020-09-16T19:16:59Z</dcterms:modified>
</cp:coreProperties>
</file>