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85"/>
    <p:restoredTop sz="94582"/>
  </p:normalViewPr>
  <p:slideViewPr>
    <p:cSldViewPr snapToGrid="0">
      <p:cViewPr varScale="1">
        <p:scale>
          <a:sx n="97" d="100"/>
          <a:sy n="97" d="100"/>
        </p:scale>
        <p:origin x="22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0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0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03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5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28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5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65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092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6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17B08-14C6-7247-A58D-14F4C02CEB1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1DD59-B36B-F741-A1CA-851A99342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15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654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488DCA-3651-7C0B-24DB-8EDB3634AA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407"/>
          <a:stretch/>
        </p:blipFill>
        <p:spPr>
          <a:xfrm>
            <a:off x="-1" y="-1"/>
            <a:ext cx="912274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694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BCFC99-5C17-C57E-4D11-A2A3F7F730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696" b="16696"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78C97E-D0E5-68B4-1A5F-1AE04C58E5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788" t="26224" r="17177" b="29689"/>
          <a:stretch/>
        </p:blipFill>
        <p:spPr>
          <a:xfrm>
            <a:off x="45719" y="5234940"/>
            <a:ext cx="3908593" cy="162306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CB01A6-3A7C-B55F-56E6-EFB7579D3678}"/>
              </a:ext>
            </a:extLst>
          </p:cNvPr>
          <p:cNvSpPr txBox="1"/>
          <p:nvPr/>
        </p:nvSpPr>
        <p:spPr>
          <a:xfrm>
            <a:off x="891540" y="662940"/>
            <a:ext cx="73609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Kavivanar" panose="02000503000000000000" pitchFamily="2" charset="0"/>
                <a:ea typeface="Menlo" panose="020B0609030804020204" pitchFamily="49" charset="0"/>
                <a:cs typeface="Kavivanar" panose="02000503000000000000" pitchFamily="2" charset="0"/>
              </a:rPr>
              <a:t>Living Like We’re Dying in the New Year</a:t>
            </a:r>
          </a:p>
        </p:txBody>
      </p:sp>
    </p:spTree>
    <p:extLst>
      <p:ext uri="{BB962C8B-B14F-4D97-AF65-F5344CB8AC3E}">
        <p14:creationId xmlns:p14="http://schemas.microsoft.com/office/powerpoint/2010/main" val="2520284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460E8-45DB-78CD-1236-ED8EE71D9E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500" t="35124" b="16696"/>
          <a:stretch/>
        </p:blipFill>
        <p:spPr>
          <a:xfrm>
            <a:off x="5420453" y="3909060"/>
            <a:ext cx="3723546" cy="29489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F495FF-9305-40FA-75C2-49A0CF3951C6}"/>
              </a:ext>
            </a:extLst>
          </p:cNvPr>
          <p:cNvSpPr txBox="1"/>
          <p:nvPr/>
        </p:nvSpPr>
        <p:spPr>
          <a:xfrm>
            <a:off x="1805940" y="662940"/>
            <a:ext cx="5532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Kavivanar" panose="02000503000000000000" pitchFamily="2" charset="0"/>
                <a:cs typeface="Kavivanar" panose="02000503000000000000" pitchFamily="2" charset="0"/>
              </a:rPr>
              <a:t>Scriptural Newness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634A39-F695-7D9B-8E83-4FAD47C47580}"/>
              </a:ext>
            </a:extLst>
          </p:cNvPr>
          <p:cNvSpPr txBox="1"/>
          <p:nvPr/>
        </p:nvSpPr>
        <p:spPr>
          <a:xfrm>
            <a:off x="434339" y="2057400"/>
            <a:ext cx="49861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The Bad (Ex. 1:8; Num. 16:30; Gal. 1:6-9)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The Good (Jer. 31:31-34; Matt. 26:28; Heb. 7:22)</a:t>
            </a:r>
          </a:p>
        </p:txBody>
      </p:sp>
    </p:spTree>
    <p:extLst>
      <p:ext uri="{BB962C8B-B14F-4D97-AF65-F5344CB8AC3E}">
        <p14:creationId xmlns:p14="http://schemas.microsoft.com/office/powerpoint/2010/main" val="39962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460E8-45DB-78CD-1236-ED8EE71D9E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500" t="35124" b="16696"/>
          <a:stretch/>
        </p:blipFill>
        <p:spPr>
          <a:xfrm>
            <a:off x="5420453" y="3909060"/>
            <a:ext cx="3723546" cy="29489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F495FF-9305-40FA-75C2-49A0CF3951C6}"/>
              </a:ext>
            </a:extLst>
          </p:cNvPr>
          <p:cNvSpPr txBox="1"/>
          <p:nvPr/>
        </p:nvSpPr>
        <p:spPr>
          <a:xfrm>
            <a:off x="891540" y="662940"/>
            <a:ext cx="73609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Kavivanar" panose="02000503000000000000" pitchFamily="2" charset="0"/>
                <a:cs typeface="Kavivanar" panose="02000503000000000000" pitchFamily="2" charset="0"/>
              </a:rPr>
              <a:t>Looking to the New Year in View of the New Covenant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634A39-F695-7D9B-8E83-4FAD47C47580}"/>
              </a:ext>
            </a:extLst>
          </p:cNvPr>
          <p:cNvSpPr txBox="1"/>
          <p:nvPr/>
        </p:nvSpPr>
        <p:spPr>
          <a:xfrm>
            <a:off x="434340" y="2336542"/>
            <a:ext cx="56007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Set goals with the Lord in mind (Eccl. 3:11; James 4:13-16)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Leave the old behind (Heb. 8:13; Rom. 6:2-4, 9-11; Gal. 2:19-20)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Die daily (1 Cor. 15:31)</a:t>
            </a:r>
          </a:p>
        </p:txBody>
      </p:sp>
    </p:spTree>
    <p:extLst>
      <p:ext uri="{BB962C8B-B14F-4D97-AF65-F5344CB8AC3E}">
        <p14:creationId xmlns:p14="http://schemas.microsoft.com/office/powerpoint/2010/main" val="234319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689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6124</TotalTime>
  <Words>93</Words>
  <Application>Microsoft Office PowerPoint</Application>
  <PresentationFormat>On-screen Show (4:3)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Kavivanar</vt:lpstr>
      <vt:lpstr>Menlo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Colton Richter</dc:creator>
  <cp:lastModifiedBy>Colton Richter</cp:lastModifiedBy>
  <cp:revision>3</cp:revision>
  <dcterms:created xsi:type="dcterms:W3CDTF">2022-12-21T16:36:25Z</dcterms:created>
  <dcterms:modified xsi:type="dcterms:W3CDTF">2022-12-25T22:41:03Z</dcterms:modified>
</cp:coreProperties>
</file>