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56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7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99019-720E-48F8-B1D0-12D07805D96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8FDAA-F7AD-4B83-9072-B1D393A59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D7C5F-90D3-D679-F27C-45835223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the shore of a lake&#10;&#10;AI-generated content may be incorrect.">
            <a:extLst>
              <a:ext uri="{FF2B5EF4-FFF2-40B4-BE49-F238E27FC236}">
                <a16:creationId xmlns:a16="http://schemas.microsoft.com/office/drawing/2014/main" id="{451D122F-214C-AC83-E3C3-98DE60CF3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</a14:imgLayer>
                </a14:imgProps>
              </a:ext>
            </a:extLst>
          </a:blip>
          <a:srcRect t="14300" b="10712"/>
          <a:stretch>
            <a:fillRect/>
          </a:stretch>
        </p:blipFill>
        <p:spPr>
          <a:xfrm>
            <a:off x="0" y="0"/>
            <a:ext cx="9144000" cy="6856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C7010E-DBD3-0C8A-67EF-F92E9D00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782074"/>
            <a:ext cx="4244009" cy="23876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iner Hand ITC" panose="03070502030502020203" pitchFamily="66" charset="0"/>
              </a:rPr>
              <a:t>What was I made for?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3D9D-E432-D7F8-137B-8F3C2B579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3379" y="4295986"/>
            <a:ext cx="3654286" cy="1655762"/>
          </a:xfrm>
        </p:spPr>
        <p:txBody>
          <a:bodyPr>
            <a:normAutofit/>
          </a:bodyPr>
          <a:lstStyle/>
          <a:p>
            <a:pPr algn="r"/>
            <a:r>
              <a:rPr lang="en-US" sz="3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Eternal Purpose for You</a:t>
            </a:r>
          </a:p>
        </p:txBody>
      </p:sp>
    </p:spTree>
    <p:extLst>
      <p:ext uri="{BB962C8B-B14F-4D97-AF65-F5344CB8AC3E}">
        <p14:creationId xmlns:p14="http://schemas.microsoft.com/office/powerpoint/2010/main" val="11646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C8087-25C7-FC84-9C53-D4EFCA44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86" b="182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D736-7A23-A06E-D798-D6CACEB6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3" y="3641035"/>
            <a:ext cx="4227445" cy="2756452"/>
          </a:xfrm>
          <a:solidFill>
            <a:srgbClr val="FFCC66">
              <a:alpha val="45000"/>
            </a:srgb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200" b="1" dirty="0"/>
              <a:t>If life has no more purpose than living and dying, then all we are is “dust in the wind.”</a:t>
            </a:r>
            <a:r>
              <a:rPr lang="en-US" dirty="0"/>
              <a:t> (Psalm 103:15-19; Eccl. 1:14; 5:15-16)  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861A2-A752-3D61-C562-29F60AAA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431559-3726-9D0C-B460-1858AAD5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2452"/>
            <a:ext cx="7886700" cy="15777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iner Hand ITC" panose="03070502030502020203" pitchFamily="66" charset="0"/>
              </a:rPr>
              <a:t>What was I made for?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77FB-E75C-D76D-9BC1-5DA0933F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891" y="3078162"/>
            <a:ext cx="5412685" cy="3779837"/>
          </a:xfrm>
          <a:solidFill>
            <a:schemeClr val="bg1">
              <a:lumMod val="50000"/>
              <a:alpha val="55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ts val="300"/>
              </a:spcBef>
            </a:pPr>
            <a:r>
              <a:rPr lang="en-US" sz="3200" b="1" dirty="0">
                <a:solidFill>
                  <a:srgbClr val="F9F67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You were planned for God’s pleasure</a:t>
            </a:r>
          </a:p>
          <a:p>
            <a:pPr algn="ctr">
              <a:spcBef>
                <a:spcPts val="300"/>
              </a:spcBef>
            </a:pPr>
            <a:r>
              <a:rPr lang="en-US" sz="3200" b="1" dirty="0">
                <a:solidFill>
                  <a:srgbClr val="F9F67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It pleased God to have more children like His Son</a:t>
            </a:r>
          </a:p>
          <a:p>
            <a:pPr algn="ctr">
              <a:spcBef>
                <a:spcPts val="300"/>
              </a:spcBef>
            </a:pPr>
            <a:r>
              <a:rPr lang="en-US" sz="3200" b="1" dirty="0">
                <a:solidFill>
                  <a:srgbClr val="F9F67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You were shaped for serving God.</a:t>
            </a:r>
          </a:p>
          <a:p>
            <a:pPr algn="ctr">
              <a:spcBef>
                <a:spcPts val="300"/>
              </a:spcBef>
            </a:pPr>
            <a:r>
              <a:rPr lang="en-US" sz="3200" b="1" dirty="0">
                <a:solidFill>
                  <a:srgbClr val="F9F67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You exist for God’s glory!</a:t>
            </a:r>
          </a:p>
        </p:txBody>
      </p:sp>
    </p:spTree>
    <p:extLst>
      <p:ext uri="{BB962C8B-B14F-4D97-AF65-F5344CB8AC3E}">
        <p14:creationId xmlns:p14="http://schemas.microsoft.com/office/powerpoint/2010/main" val="23328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906C9-0E13-F5BE-1802-9E839C91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586FC2-E75F-AB2D-5669-DBEBAAAD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319"/>
          <a:stretch>
            <a:fillRect/>
          </a:stretch>
        </p:blipFill>
        <p:spPr>
          <a:xfrm>
            <a:off x="0" y="0"/>
            <a:ext cx="521810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1F6C6-3843-69D6-3BE3-2F6E511D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159026"/>
            <a:ext cx="4518992" cy="265112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iner Hand ITC" panose="03070502030502020203" pitchFamily="66" charset="0"/>
              </a:rPr>
              <a:t>Choosing what you were made for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A766-2C6C-67ED-E976-076A5A38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109" y="0"/>
            <a:ext cx="3925891" cy="6857999"/>
          </a:xfrm>
          <a:solidFill>
            <a:schemeClr val="accent2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Make pleasing God your life’s purpose.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Believe in God’s purpose for you.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Choose to please the Father in every aspect of your life. </a:t>
            </a:r>
          </a:p>
        </p:txBody>
      </p:sp>
    </p:spTree>
    <p:extLst>
      <p:ext uri="{BB962C8B-B14F-4D97-AF65-F5344CB8AC3E}">
        <p14:creationId xmlns:p14="http://schemas.microsoft.com/office/powerpoint/2010/main" val="29862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110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Viner Hand ITC</vt:lpstr>
      <vt:lpstr>Office Theme</vt:lpstr>
      <vt:lpstr>PowerPoint Presentation</vt:lpstr>
      <vt:lpstr>What was I made for?</vt:lpstr>
      <vt:lpstr>PowerPoint Presentation</vt:lpstr>
      <vt:lpstr>What was I made for?</vt:lpstr>
      <vt:lpstr>Choosing what you were made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Steve Klein</cp:lastModifiedBy>
  <cp:revision>4</cp:revision>
  <dcterms:created xsi:type="dcterms:W3CDTF">2025-12-30T19:29:13Z</dcterms:created>
  <dcterms:modified xsi:type="dcterms:W3CDTF">2026-01-03T16:49:28Z</dcterms:modified>
</cp:coreProperties>
</file>