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1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316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1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1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3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18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583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37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8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3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9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149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B8C2-8957-4AB5-86F1-CB56927C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0E354-F8BF-4DDB-A48E-6797B9EB2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681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98848-E8BE-43E5-ACB1-B0E2ABF709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Mature Mind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5733B-8D0B-4C03-96B7-CF28902F84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Philippians 2:19-30</a:t>
            </a:r>
          </a:p>
        </p:txBody>
      </p:sp>
    </p:spTree>
    <p:extLst>
      <p:ext uri="{BB962C8B-B14F-4D97-AF65-F5344CB8AC3E}">
        <p14:creationId xmlns:p14="http://schemas.microsoft.com/office/powerpoint/2010/main" val="3436909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09D7-2089-4A84-B0B0-6D51DDAA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Paul’s examples of maturity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028CF-EC32-46D0-A2C6-35B6AF6F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Jesus (2:5-11)</a:t>
            </a:r>
          </a:p>
          <a:p>
            <a:r>
              <a:rPr lang="en-US" sz="2400" dirty="0"/>
              <a:t>Paul himself (2:17-18)</a:t>
            </a:r>
          </a:p>
          <a:p>
            <a:r>
              <a:rPr lang="en-US" sz="2400" dirty="0"/>
              <a:t>Timothy (2:19-24)</a:t>
            </a:r>
          </a:p>
          <a:p>
            <a:r>
              <a:rPr lang="en-US" sz="2400" dirty="0"/>
              <a:t>Epaphroditus (2:25-30)</a:t>
            </a:r>
          </a:p>
        </p:txBody>
      </p:sp>
    </p:spTree>
    <p:extLst>
      <p:ext uri="{BB962C8B-B14F-4D97-AF65-F5344CB8AC3E}">
        <p14:creationId xmlns:p14="http://schemas.microsoft.com/office/powerpoint/2010/main" val="1735566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09D7-2089-4A84-B0B0-6D51DDAA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Paul’s examples of maturity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028CF-EC32-46D0-A2C6-35B6AF6F8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400" dirty="0"/>
              <a:t>Jesus (2:5-11)</a:t>
            </a:r>
          </a:p>
          <a:p>
            <a:r>
              <a:rPr lang="en-US" sz="2400" dirty="0"/>
              <a:t>Paul himself (2:17-18)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Timothy (2:19-24)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Epaphroditus (2:25-30)</a:t>
            </a:r>
          </a:p>
        </p:txBody>
      </p:sp>
    </p:spTree>
    <p:extLst>
      <p:ext uri="{BB962C8B-B14F-4D97-AF65-F5344CB8AC3E}">
        <p14:creationId xmlns:p14="http://schemas.microsoft.com/office/powerpoint/2010/main" val="250354337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09D7-2089-4A84-B0B0-6D51DDAA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Timothy (2:19-24)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028CF-EC32-46D0-A2C6-35B6AF6F8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“No one like minded”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“Will genuinely care for your state”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Others “seek their own interests” but not Timothy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“Served with me” (cf. 1:1)</a:t>
            </a:r>
          </a:p>
        </p:txBody>
      </p:sp>
    </p:spTree>
    <p:extLst>
      <p:ext uri="{BB962C8B-B14F-4D97-AF65-F5344CB8AC3E}">
        <p14:creationId xmlns:p14="http://schemas.microsoft.com/office/powerpoint/2010/main" val="254159260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09D7-2089-4A84-B0B0-6D51DDAA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Epaphroditus (2:25-30)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028CF-EC32-46D0-A2C6-35B6AF6F8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Terms used to describe him (v25)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Carrying their gift to Paul, he became deathly ill</a:t>
            </a:r>
          </a:p>
          <a:p>
            <a:r>
              <a:rPr lang="en-US" sz="2400" dirty="0">
                <a:solidFill>
                  <a:schemeClr val="tx1"/>
                </a:solidFill>
              </a:rPr>
              <a:t>His concern was for the Philippians’ worries about him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“Hold such men in esteem”</a:t>
            </a:r>
          </a:p>
        </p:txBody>
      </p:sp>
    </p:spTree>
    <p:extLst>
      <p:ext uri="{BB962C8B-B14F-4D97-AF65-F5344CB8AC3E}">
        <p14:creationId xmlns:p14="http://schemas.microsoft.com/office/powerpoint/2010/main" val="2777184477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C09D7-2089-4A84-B0B0-6D51DDAA0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need for mature minds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028CF-EC32-46D0-A2C6-35B6AF6F8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 anchor="t"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Spiritual maturity comes from thinking on proper things (4:8)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Two primary considerations of the mature: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Advancing Christ’s purpose via teaching (as Timothy was)</a:t>
            </a:r>
          </a:p>
          <a:p>
            <a:pPr marL="781200" lvl="1" indent="-457200"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</a:rPr>
              <a:t>Serving others (as Epaphroditus was)</a:t>
            </a:r>
          </a:p>
        </p:txBody>
      </p:sp>
    </p:spTree>
    <p:extLst>
      <p:ext uri="{BB962C8B-B14F-4D97-AF65-F5344CB8AC3E}">
        <p14:creationId xmlns:p14="http://schemas.microsoft.com/office/powerpoint/2010/main" val="42197550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98848-E8BE-43E5-ACB1-B0E2ABF709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 Mature Mind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35733B-8D0B-4C03-96B7-CF28902F84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Philippians 2:19-30</a:t>
            </a:r>
          </a:p>
        </p:txBody>
      </p:sp>
    </p:spTree>
    <p:extLst>
      <p:ext uri="{BB962C8B-B14F-4D97-AF65-F5344CB8AC3E}">
        <p14:creationId xmlns:p14="http://schemas.microsoft.com/office/powerpoint/2010/main" val="3762584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13</TotalTime>
  <Words>169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PowerPoint Presentation</vt:lpstr>
      <vt:lpstr>A Mature Mind</vt:lpstr>
      <vt:lpstr>Paul’s examples of maturity</vt:lpstr>
      <vt:lpstr>Paul’s examples of maturity</vt:lpstr>
      <vt:lpstr>Timothy (2:19-24)</vt:lpstr>
      <vt:lpstr>Epaphroditus (2:25-30)</vt:lpstr>
      <vt:lpstr>Our need for mature minds</vt:lpstr>
      <vt:lpstr>A Mature Mind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Walker</dc:creator>
  <cp:lastModifiedBy>Ben Walker</cp:lastModifiedBy>
  <cp:revision>2</cp:revision>
  <dcterms:created xsi:type="dcterms:W3CDTF">2017-08-20T11:49:07Z</dcterms:created>
  <dcterms:modified xsi:type="dcterms:W3CDTF">2017-08-20T12:02:46Z</dcterms:modified>
</cp:coreProperties>
</file>