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12"/>
  </p:notesMasterIdLst>
  <p:handoutMasterIdLst>
    <p:handoutMasterId r:id="rId13"/>
  </p:handoutMasterIdLst>
  <p:sldIdLst>
    <p:sldId id="257" r:id="rId2"/>
    <p:sldId id="261" r:id="rId3"/>
    <p:sldId id="269" r:id="rId4"/>
    <p:sldId id="273" r:id="rId5"/>
    <p:sldId id="274" r:id="rId6"/>
    <p:sldId id="275" r:id="rId7"/>
    <p:sldId id="276" r:id="rId8"/>
    <p:sldId id="277" r:id="rId9"/>
    <p:sldId id="278" r:id="rId10"/>
    <p:sldId id="262" r:id="rId11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221100"/>
    <a:srgbClr val="000000"/>
    <a:srgbClr val="800000"/>
    <a:srgbClr val="FFFF66"/>
    <a:srgbClr val="663300"/>
    <a:srgbClr val="4221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14995" autoAdjust="0"/>
    <p:restoredTop sz="95274" autoAdjust="0"/>
  </p:normalViewPr>
  <p:slideViewPr>
    <p:cSldViewPr snapToGrid="0">
      <p:cViewPr varScale="1">
        <p:scale>
          <a:sx n="83" d="100"/>
          <a:sy n="83" d="100"/>
        </p:scale>
        <p:origin x="1963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51" d="100"/>
          <a:sy n="51" d="100"/>
        </p:scale>
        <p:origin x="1836" y="6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/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/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880B8605-614B-44B0-B24E-EE38DEC08E5B}" type="datetimeFigureOut">
              <a:rPr lang="en-US"/>
              <a:pPr>
                <a:defRPr/>
              </a:pPr>
              <a:t>5/29/2018</a:t>
            </a:fld>
            <a:endParaRPr lang="en-US"/>
          </a:p>
        </p:txBody>
      </p:sp>
      <p:sp>
        <p:nvSpPr>
          <p:cNvPr id="4" name="Footer Placeholder 3">
            <a:extLst/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/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CB06E8FC-B5F3-4861-A652-BCEB848F4C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022739-99AF-4B56-A923-091034057D99}" type="datetimeFigureOut">
              <a:rPr lang="en-US" smtClean="0"/>
              <a:t>5/29/2018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B894FE-30F6-454B-BD8C-6A6B38976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39872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8"/>
          <p:cNvGrpSpPr>
            <a:grpSpLocks/>
          </p:cNvGrpSpPr>
          <p:nvPr userDrawn="1"/>
        </p:nvGrpSpPr>
        <p:grpSpPr bwMode="auto">
          <a:xfrm>
            <a:off x="0" y="0"/>
            <a:ext cx="9144000" cy="6858000"/>
            <a:chOff x="0" y="0"/>
            <a:chExt cx="12192000" cy="6858000"/>
          </a:xfrm>
        </p:grpSpPr>
        <p:pic>
          <p:nvPicPr>
            <p:cNvPr id="5" name="Picture 6"/>
            <p:cNvPicPr>
              <a:picLocks noChangeAspect="1"/>
            </p:cNvPicPr>
            <p:nvPr userDrawn="1"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0" y="0"/>
              <a:ext cx="12192000" cy="6858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" name="Picture 7"/>
            <p:cNvPicPr>
              <a:picLocks noChangeAspect="1"/>
            </p:cNvPicPr>
            <p:nvPr userDrawn="1"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0350631" y="4854804"/>
              <a:ext cx="1781667" cy="18699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CD27DB-1511-42DB-94CB-AD4BBC0EC540}" type="datetimeFigureOut">
              <a:rPr lang="en-US"/>
              <a:pPr>
                <a:defRPr/>
              </a:pPr>
              <a:t>5/29/2018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E7E5ED-13CB-45B8-8872-C5F120D83AD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A288B0-D965-4A4B-8FBC-F979CCD23F38}" type="datetimeFigureOut">
              <a:rPr lang="en-US"/>
              <a:pPr>
                <a:defRPr/>
              </a:pPr>
              <a:t>5/29/2018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6D7D80-A7B0-4DFF-AFA8-B8B32F633DC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2B579F-3E9A-41C6-9148-7CF400BFF571}" type="datetimeFigureOut">
              <a:rPr lang="en-US"/>
              <a:pPr>
                <a:defRPr/>
              </a:pPr>
              <a:t>5/29/2018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397C41-9596-4F0A-9F27-9CFA6344815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68BCE2-FEA0-4975-8E8C-A3AA10588116}" type="datetimeFigureOut">
              <a:rPr lang="en-US"/>
              <a:pPr>
                <a:defRPr/>
              </a:pPr>
              <a:t>5/29/2018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E0066A-9744-41EF-9636-64551608DF5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E3666A-2BD7-4576-BF9E-FC1F7D6275CD}" type="datetimeFigureOut">
              <a:rPr lang="en-US"/>
              <a:pPr>
                <a:defRPr/>
              </a:pPr>
              <a:t>5/29/2018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CB3968-53FF-40D7-929B-56C9138A2B4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14B604-5087-465E-9F24-740500303AB5}" type="datetimeFigureOut">
              <a:rPr lang="en-US"/>
              <a:pPr>
                <a:defRPr/>
              </a:pPr>
              <a:t>5/29/2018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6656F6-7669-478B-9612-A765A44F69A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328245-D6FD-4856-A024-4AD3F0912FD0}" type="datetimeFigureOut">
              <a:rPr lang="en-US"/>
              <a:pPr>
                <a:defRPr/>
              </a:pPr>
              <a:t>5/29/2018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70C788-9FF0-4088-810F-8FD465A25CB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82831F-9555-41EE-92BE-F9314C6D9893}" type="datetimeFigureOut">
              <a:rPr lang="en-US"/>
              <a:pPr>
                <a:defRPr/>
              </a:pPr>
              <a:t>5/29/2018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55A79B-FF40-414D-B870-5085CB64BA6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9E89A5-902E-4CF8-A43B-5749C4C2682F}" type="datetimeFigureOut">
              <a:rPr lang="en-US"/>
              <a:pPr>
                <a:defRPr/>
              </a:pPr>
              <a:t>5/29/2018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9ABB79-75C1-4A3E-8C8A-F837826D4A0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836A33-A8E9-493F-91DA-227FBD79DBB1}" type="datetimeFigureOut">
              <a:rPr lang="en-US"/>
              <a:pPr>
                <a:defRPr/>
              </a:pPr>
              <a:t>5/29/2018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49BF1F-8D00-4812-A89F-80B1A1C7B4F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F16254-2055-43DA-8895-F679073EA577}" type="datetimeFigureOut">
              <a:rPr lang="en-US"/>
              <a:pPr>
                <a:defRPr/>
              </a:pPr>
              <a:t>5/29/2018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6653FA-4579-419D-91C4-C090128AB78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gi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8385EEC-E125-4CF8-B210-CDADFF5EF0A8}" type="datetimeFigureOut">
              <a:rPr lang="en-US"/>
              <a:pPr>
                <a:defRPr/>
              </a:pPr>
              <a:t>5/29/2018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71F88EB-9D18-41D4-84EA-3FCD59188E4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1031" name="Picture 6"/>
          <p:cNvPicPr>
            <a:picLocks noChangeAspect="1"/>
          </p:cNvPicPr>
          <p:nvPr userDrawn="1"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2" name="Picture 7"/>
          <p:cNvPicPr>
            <a:picLocks noChangeAspect="1"/>
          </p:cNvPicPr>
          <p:nvPr userDrawn="1"/>
        </p:nvPicPr>
        <p:blipFill>
          <a:blip r:embed="rId14"/>
          <a:srcRect/>
          <a:stretch>
            <a:fillRect/>
          </a:stretch>
        </p:blipFill>
        <p:spPr bwMode="auto">
          <a:xfrm>
            <a:off x="7861300" y="4967288"/>
            <a:ext cx="1068388" cy="1757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2" r:id="rId2"/>
    <p:sldLayoutId id="2147483671" r:id="rId3"/>
    <p:sldLayoutId id="2147483670" r:id="rId4"/>
    <p:sldLayoutId id="2147483669" r:id="rId5"/>
    <p:sldLayoutId id="2147483668" r:id="rId6"/>
    <p:sldLayoutId id="2147483667" r:id="rId7"/>
    <p:sldLayoutId id="2147483666" r:id="rId8"/>
    <p:sldLayoutId id="2147483665" r:id="rId9"/>
    <p:sldLayoutId id="2147483664" r:id="rId10"/>
    <p:sldLayoutId id="2147483663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/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4338" name="TextBox 3"/>
          <p:cNvSpPr txBox="1">
            <a:spLocks noChangeArrowheads="1"/>
          </p:cNvSpPr>
          <p:nvPr/>
        </p:nvSpPr>
        <p:spPr bwMode="auto">
          <a:xfrm>
            <a:off x="8094663" y="6088063"/>
            <a:ext cx="452437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100" b="1">
                <a:solidFill>
                  <a:schemeClr val="bg1"/>
                </a:solidFill>
                <a:latin typeface="Calibri" pitchFamily="34" charset="0"/>
              </a:rPr>
              <a:t>…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/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9698" name="TextBox 3"/>
          <p:cNvSpPr txBox="1">
            <a:spLocks noChangeArrowheads="1"/>
          </p:cNvSpPr>
          <p:nvPr/>
        </p:nvSpPr>
        <p:spPr bwMode="auto">
          <a:xfrm>
            <a:off x="8094663" y="6088063"/>
            <a:ext cx="452437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100" b="1">
                <a:solidFill>
                  <a:schemeClr val="bg1"/>
                </a:solidFill>
                <a:latin typeface="Calibri" pitchFamily="34" charset="0"/>
              </a:rPr>
              <a:t>…</a:t>
            </a:r>
          </a:p>
        </p:txBody>
      </p:sp>
    </p:spTree>
  </p:cSld>
  <p:clrMapOvr>
    <a:masterClrMapping/>
  </p:clrMapOvr>
  <p:transition spd="slow">
    <p:split orient="vert" dir="in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extBox 11"/>
          <p:cNvSpPr txBox="1">
            <a:spLocks noChangeArrowheads="1"/>
          </p:cNvSpPr>
          <p:nvPr/>
        </p:nvSpPr>
        <p:spPr bwMode="auto">
          <a:xfrm>
            <a:off x="812800" y="1031875"/>
            <a:ext cx="7480300" cy="192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6000" b="1">
                <a:solidFill>
                  <a:srgbClr val="422100"/>
                </a:solidFill>
                <a:latin typeface="Calibri" pitchFamily="34" charset="0"/>
              </a:rPr>
              <a:t>Paul’s Epistles To The Churches &amp; Saints In</a:t>
            </a:r>
          </a:p>
        </p:txBody>
      </p:sp>
      <p:sp>
        <p:nvSpPr>
          <p:cNvPr id="15362" name="TextBox 12"/>
          <p:cNvSpPr txBox="1">
            <a:spLocks noChangeArrowheads="1"/>
          </p:cNvSpPr>
          <p:nvPr/>
        </p:nvSpPr>
        <p:spPr bwMode="auto">
          <a:xfrm>
            <a:off x="2079625" y="3557588"/>
            <a:ext cx="2374900" cy="77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500" dirty="0">
                <a:solidFill>
                  <a:schemeClr val="bg1">
                    <a:lumMod val="75000"/>
                  </a:schemeClr>
                </a:solidFill>
                <a:latin typeface="Impact" pitchFamily="34" charset="0"/>
              </a:rPr>
              <a:t>Galatia</a:t>
            </a:r>
          </a:p>
        </p:txBody>
      </p:sp>
      <p:sp>
        <p:nvSpPr>
          <p:cNvPr id="15363" name="TextBox 13"/>
          <p:cNvSpPr txBox="1">
            <a:spLocks noChangeArrowheads="1"/>
          </p:cNvSpPr>
          <p:nvPr/>
        </p:nvSpPr>
        <p:spPr bwMode="auto">
          <a:xfrm>
            <a:off x="2079625" y="4335463"/>
            <a:ext cx="2376488" cy="77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500" dirty="0">
                <a:solidFill>
                  <a:schemeClr val="bg1">
                    <a:lumMod val="75000"/>
                  </a:schemeClr>
                </a:solidFill>
                <a:latin typeface="Impact" pitchFamily="34" charset="0"/>
              </a:rPr>
              <a:t>Ephesus</a:t>
            </a:r>
          </a:p>
        </p:txBody>
      </p:sp>
      <p:sp>
        <p:nvSpPr>
          <p:cNvPr id="15364" name="TextBox 14"/>
          <p:cNvSpPr txBox="1">
            <a:spLocks noChangeArrowheads="1"/>
          </p:cNvSpPr>
          <p:nvPr/>
        </p:nvSpPr>
        <p:spPr bwMode="auto">
          <a:xfrm>
            <a:off x="4924425" y="3557588"/>
            <a:ext cx="2374900" cy="77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500" dirty="0">
                <a:solidFill>
                  <a:schemeClr val="bg1">
                    <a:lumMod val="75000"/>
                  </a:schemeClr>
                </a:solidFill>
                <a:latin typeface="Impact" pitchFamily="34" charset="0"/>
              </a:rPr>
              <a:t>Philippi</a:t>
            </a:r>
          </a:p>
        </p:txBody>
      </p:sp>
      <p:sp>
        <p:nvSpPr>
          <p:cNvPr id="15365" name="TextBox 15"/>
          <p:cNvSpPr txBox="1">
            <a:spLocks noChangeArrowheads="1"/>
          </p:cNvSpPr>
          <p:nvPr/>
        </p:nvSpPr>
        <p:spPr bwMode="auto">
          <a:xfrm>
            <a:off x="4922838" y="4373563"/>
            <a:ext cx="2376487" cy="77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500" dirty="0">
                <a:solidFill>
                  <a:schemeClr val="accent1">
                    <a:lumMod val="75000"/>
                  </a:schemeClr>
                </a:solidFill>
                <a:latin typeface="Impact" pitchFamily="34" charset="0"/>
              </a:rPr>
              <a:t>Colossae</a:t>
            </a:r>
          </a:p>
        </p:txBody>
      </p:sp>
    </p:spTree>
  </p:cSld>
  <p:clrMapOvr>
    <a:masterClrMapping/>
  </p:clrMapOvr>
  <p:transition spd="slow">
    <p:split orient="vert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/>
          </p:cNvPr>
          <p:cNvSpPr>
            <a:spLocks noGrp="1"/>
          </p:cNvSpPr>
          <p:nvPr>
            <p:ph type="title"/>
          </p:nvPr>
        </p:nvSpPr>
        <p:spPr>
          <a:xfrm>
            <a:off x="628650" y="338138"/>
            <a:ext cx="7886700" cy="993775"/>
          </a:xfrm>
        </p:spPr>
        <p:txBody>
          <a:bodyPr rtlCol="0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4500" b="1" dirty="0">
                <a:solidFill>
                  <a:srgbClr val="422100"/>
                </a:solidFill>
                <a:latin typeface="+mn-lt"/>
              </a:rPr>
              <a:t>Paul’s Epistle To The Colossians</a:t>
            </a:r>
          </a:p>
        </p:txBody>
      </p:sp>
      <p:sp>
        <p:nvSpPr>
          <p:cNvPr id="16386" name="Content Placeholder 2"/>
          <p:cNvSpPr>
            <a:spLocks noGrp="1"/>
          </p:cNvSpPr>
          <p:nvPr>
            <p:ph idx="1"/>
          </p:nvPr>
        </p:nvSpPr>
        <p:spPr>
          <a:xfrm>
            <a:off x="377825" y="1362075"/>
            <a:ext cx="8489084" cy="4994763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Char char="§"/>
            </a:pPr>
            <a:r>
              <a:rPr lang="en-US" altLang="en-US" sz="3600" b="1" dirty="0"/>
              <a:t> Human Responsibilities (3:18-4:1)</a:t>
            </a:r>
          </a:p>
          <a:p>
            <a:pPr lvl="1" eaLnBrk="1" hangingPunct="1">
              <a:buFont typeface="Wingdings" panose="05000000000000000000" pitchFamily="2" charset="2"/>
              <a:buChar char="§"/>
            </a:pPr>
            <a:r>
              <a:rPr lang="en-US" altLang="en-US" sz="3200" b="1" dirty="0"/>
              <a:t>Masters (4:1)</a:t>
            </a:r>
          </a:p>
          <a:p>
            <a:pPr eaLnBrk="1" hangingPunct="1">
              <a:buFont typeface="Wingdings" panose="05000000000000000000" pitchFamily="2" charset="2"/>
              <a:buChar char="§"/>
            </a:pPr>
            <a:r>
              <a:rPr lang="en-US" altLang="en-US" sz="3600" b="1" dirty="0"/>
              <a:t>Continue steadfastly in prayer (4:2-4)</a:t>
            </a:r>
          </a:p>
          <a:p>
            <a:pPr eaLnBrk="1" hangingPunct="1">
              <a:buFont typeface="Wingdings" panose="05000000000000000000" pitchFamily="2" charset="2"/>
              <a:buChar char="§"/>
            </a:pPr>
            <a:r>
              <a:rPr lang="en-US" altLang="en-US" sz="3600" b="1" dirty="0"/>
              <a:t>Walk wisely among those who are not Christians (4:5-6)</a:t>
            </a:r>
          </a:p>
          <a:p>
            <a:pPr eaLnBrk="1" hangingPunct="1">
              <a:buFont typeface="Wingdings" panose="05000000000000000000" pitchFamily="2" charset="2"/>
              <a:buChar char="§"/>
            </a:pPr>
            <a:r>
              <a:rPr lang="en-US" altLang="en-US" sz="3600" b="1" dirty="0"/>
              <a:t>Tychicus will tell you about me (4:7-9)</a:t>
            </a:r>
          </a:p>
          <a:p>
            <a:pPr eaLnBrk="1" hangingPunct="1">
              <a:buFont typeface="Wingdings" panose="05000000000000000000" pitchFamily="2" charset="2"/>
              <a:buChar char="§"/>
            </a:pPr>
            <a:r>
              <a:rPr lang="en-US" altLang="en-US" sz="3600" b="1" dirty="0"/>
              <a:t>Greetings (4:10-18)</a:t>
            </a:r>
          </a:p>
          <a:p>
            <a:pPr eaLnBrk="1" hangingPunct="1">
              <a:buFont typeface="Wingdings" panose="05000000000000000000" pitchFamily="2" charset="2"/>
              <a:buChar char="§"/>
            </a:pPr>
            <a:endParaRPr lang="en-US" altLang="en-US" sz="3600" b="1" dirty="0"/>
          </a:p>
        </p:txBody>
      </p:sp>
      <p:cxnSp>
        <p:nvCxnSpPr>
          <p:cNvPr id="7" name="Straight Connector 6">
            <a:extLst/>
          </p:cNvPr>
          <p:cNvCxnSpPr>
            <a:cxnSpLocks/>
          </p:cNvCxnSpPr>
          <p:nvPr/>
        </p:nvCxnSpPr>
        <p:spPr>
          <a:xfrm>
            <a:off x="890588" y="1168400"/>
            <a:ext cx="7361237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81255168"/>
      </p:ext>
    </p:extLst>
  </p:cSld>
  <p:clrMapOvr>
    <a:masterClrMapping/>
  </p:clrMapOvr>
  <p:transition spd="slow"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3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63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63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63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638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/>
          </p:cNvPr>
          <p:cNvSpPr>
            <a:spLocks noGrp="1"/>
          </p:cNvSpPr>
          <p:nvPr>
            <p:ph type="title"/>
          </p:nvPr>
        </p:nvSpPr>
        <p:spPr>
          <a:xfrm>
            <a:off x="628650" y="338138"/>
            <a:ext cx="7886700" cy="993775"/>
          </a:xfrm>
        </p:spPr>
        <p:txBody>
          <a:bodyPr rtlCol="0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4500" b="1" dirty="0">
                <a:solidFill>
                  <a:srgbClr val="422100"/>
                </a:solidFill>
                <a:latin typeface="+mn-lt"/>
              </a:rPr>
              <a:t>Paul’s Epistle To The Colossians</a:t>
            </a:r>
          </a:p>
        </p:txBody>
      </p:sp>
      <p:sp>
        <p:nvSpPr>
          <p:cNvPr id="16386" name="Content Placeholder 2"/>
          <p:cNvSpPr>
            <a:spLocks noGrp="1"/>
          </p:cNvSpPr>
          <p:nvPr>
            <p:ph idx="1"/>
          </p:nvPr>
        </p:nvSpPr>
        <p:spPr>
          <a:xfrm>
            <a:off x="377825" y="1362075"/>
            <a:ext cx="8385175" cy="4994763"/>
          </a:xfrm>
        </p:spPr>
        <p:txBody>
          <a:bodyPr/>
          <a:lstStyle/>
          <a:p>
            <a:pPr marL="347663" indent="-347663" eaLnBrk="1" hangingPunct="1">
              <a:buFont typeface="Wingdings" pitchFamily="2" charset="2"/>
              <a:buChar char="§"/>
            </a:pPr>
            <a:r>
              <a:rPr lang="en-US" altLang="en-US" sz="3300" b="1" dirty="0"/>
              <a:t>Companions</a:t>
            </a:r>
          </a:p>
          <a:p>
            <a:pPr marL="804863" lvl="1" indent="-347663" eaLnBrk="1" hangingPunct="1">
              <a:buFont typeface="Wingdings" pitchFamily="2" charset="2"/>
              <a:buChar char="§"/>
            </a:pPr>
            <a:r>
              <a:rPr lang="en-US" altLang="en-US" sz="2500" b="1" dirty="0"/>
              <a:t>Timothy – Col. 1:1</a:t>
            </a:r>
          </a:p>
          <a:p>
            <a:pPr marL="804863" lvl="1" indent="-347663" eaLnBrk="1" hangingPunct="1">
              <a:buFont typeface="Wingdings" pitchFamily="2" charset="2"/>
              <a:buChar char="§"/>
            </a:pPr>
            <a:r>
              <a:rPr lang="en-US" altLang="en-US" sz="2500" b="1" dirty="0"/>
              <a:t>Epaphras – Col. 1:7, 4:13</a:t>
            </a:r>
          </a:p>
          <a:p>
            <a:pPr marL="804863" lvl="1" indent="-347663" eaLnBrk="1" hangingPunct="1">
              <a:buFont typeface="Wingdings" pitchFamily="2" charset="2"/>
              <a:buChar char="§"/>
            </a:pPr>
            <a:r>
              <a:rPr lang="en-US" altLang="en-US" sz="2500" b="1" dirty="0"/>
              <a:t>Tychicus – Col. 4:7-9</a:t>
            </a:r>
          </a:p>
          <a:p>
            <a:pPr marL="804863" lvl="1" indent="-347663" eaLnBrk="1" hangingPunct="1">
              <a:buFont typeface="Wingdings" pitchFamily="2" charset="2"/>
              <a:buChar char="§"/>
            </a:pPr>
            <a:r>
              <a:rPr lang="en-US" altLang="en-US" sz="2500" b="1" dirty="0"/>
              <a:t>Onesimus – Col. 4:7-9, Philemon’s “slave”</a:t>
            </a:r>
          </a:p>
          <a:p>
            <a:pPr marL="804863" lvl="1" indent="-347663" eaLnBrk="1" hangingPunct="1">
              <a:buFont typeface="Wingdings" pitchFamily="2" charset="2"/>
              <a:buChar char="§"/>
            </a:pPr>
            <a:r>
              <a:rPr lang="en-US" altLang="en-US" sz="2500" b="1" dirty="0"/>
              <a:t>Aristarchus – Acts 27:2, Col. 4:10 “fellow prisoner”</a:t>
            </a:r>
          </a:p>
          <a:p>
            <a:pPr marL="804863" lvl="1" indent="-347663" eaLnBrk="1" hangingPunct="1">
              <a:buFont typeface="Wingdings" pitchFamily="2" charset="2"/>
              <a:buChar char="§"/>
            </a:pPr>
            <a:r>
              <a:rPr lang="en-US" altLang="en-US" sz="2500" b="1" dirty="0"/>
              <a:t>Luke – Col. 4:14 “beloved physician”</a:t>
            </a:r>
          </a:p>
          <a:p>
            <a:pPr marL="804863" lvl="1" indent="-347663" eaLnBrk="1" hangingPunct="1">
              <a:buFont typeface="Wingdings" pitchFamily="2" charset="2"/>
              <a:buChar char="§"/>
            </a:pPr>
            <a:r>
              <a:rPr lang="en-US" altLang="en-US" sz="2500" b="1" dirty="0"/>
              <a:t>Mark – Col. 4:10 “Barnabas’ relative”</a:t>
            </a:r>
          </a:p>
          <a:p>
            <a:pPr marL="804863" lvl="1" indent="-347663" eaLnBrk="1" hangingPunct="1">
              <a:buFont typeface="Wingdings" pitchFamily="2" charset="2"/>
              <a:buChar char="§"/>
            </a:pPr>
            <a:r>
              <a:rPr lang="en-US" altLang="en-US" sz="2500" b="1" dirty="0"/>
              <a:t>Justus – Col. 4:11, 14</a:t>
            </a:r>
          </a:p>
          <a:p>
            <a:pPr marL="804863" lvl="1" indent="-347663" eaLnBrk="1" hangingPunct="1">
              <a:buFont typeface="Wingdings" pitchFamily="2" charset="2"/>
              <a:buChar char="§"/>
            </a:pPr>
            <a:r>
              <a:rPr lang="en-US" altLang="en-US" sz="2500" b="1" dirty="0"/>
              <a:t>Demas – Col. 4:11, 14; 2 Tim. 4:10 “forsook Paul”     “loved this present world”</a:t>
            </a:r>
          </a:p>
        </p:txBody>
      </p:sp>
      <p:cxnSp>
        <p:nvCxnSpPr>
          <p:cNvPr id="7" name="Straight Connector 6">
            <a:extLst/>
          </p:cNvPr>
          <p:cNvCxnSpPr>
            <a:cxnSpLocks/>
          </p:cNvCxnSpPr>
          <p:nvPr/>
        </p:nvCxnSpPr>
        <p:spPr>
          <a:xfrm>
            <a:off x="890588" y="1168400"/>
            <a:ext cx="7361237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39014060"/>
      </p:ext>
    </p:extLst>
  </p:cSld>
  <p:clrMapOvr>
    <a:masterClrMapping/>
  </p:clrMapOvr>
  <p:transition spd="slow">
    <p:randomBar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/>
          </p:cNvPr>
          <p:cNvSpPr>
            <a:spLocks noGrp="1"/>
          </p:cNvSpPr>
          <p:nvPr>
            <p:ph type="title"/>
          </p:nvPr>
        </p:nvSpPr>
        <p:spPr>
          <a:xfrm>
            <a:off x="628650" y="338138"/>
            <a:ext cx="7886700" cy="993775"/>
          </a:xfrm>
        </p:spPr>
        <p:txBody>
          <a:bodyPr rtlCol="0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4500" b="1" dirty="0">
                <a:solidFill>
                  <a:srgbClr val="422100"/>
                </a:solidFill>
                <a:latin typeface="+mn-lt"/>
              </a:rPr>
              <a:t>Paul’s Epistle To The Colossians</a:t>
            </a:r>
          </a:p>
        </p:txBody>
      </p:sp>
      <p:sp>
        <p:nvSpPr>
          <p:cNvPr id="16386" name="Content Placeholder 2"/>
          <p:cNvSpPr>
            <a:spLocks noGrp="1"/>
          </p:cNvSpPr>
          <p:nvPr>
            <p:ph idx="1"/>
          </p:nvPr>
        </p:nvSpPr>
        <p:spPr>
          <a:xfrm>
            <a:off x="377825" y="1362075"/>
            <a:ext cx="8489084" cy="4994763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Char char="§"/>
            </a:pPr>
            <a:r>
              <a:rPr lang="en-US" altLang="en-US" sz="3600" b="1" dirty="0"/>
              <a:t> Human Responsibilities (3:18-4:1)</a:t>
            </a:r>
          </a:p>
          <a:p>
            <a:pPr lvl="1" eaLnBrk="1" hangingPunct="1">
              <a:buFont typeface="Wingdings" panose="05000000000000000000" pitchFamily="2" charset="2"/>
              <a:buChar char="§"/>
            </a:pPr>
            <a:r>
              <a:rPr lang="en-US" altLang="en-US" sz="3200" b="1" dirty="0"/>
              <a:t>Masters (4:1)</a:t>
            </a:r>
          </a:p>
          <a:p>
            <a:pPr lvl="2" eaLnBrk="1" hangingPunct="1">
              <a:buFont typeface="Wingdings" panose="05000000000000000000" pitchFamily="2" charset="2"/>
              <a:buChar char="§"/>
            </a:pPr>
            <a:r>
              <a:rPr lang="en-US" altLang="en-US" sz="2800" b="1" dirty="0"/>
              <a:t>Treat bondservants just and fairly (Mt. 20:1-16)</a:t>
            </a:r>
          </a:p>
          <a:p>
            <a:pPr lvl="2" eaLnBrk="1" hangingPunct="1">
              <a:buFont typeface="Wingdings" panose="05000000000000000000" pitchFamily="2" charset="2"/>
              <a:buChar char="§"/>
            </a:pPr>
            <a:r>
              <a:rPr lang="en-US" altLang="en-US" sz="2800" b="1" dirty="0"/>
              <a:t>Do so because of your master (Rom. 14:12)</a:t>
            </a:r>
          </a:p>
          <a:p>
            <a:pPr lvl="2" eaLnBrk="1" hangingPunct="1">
              <a:buFont typeface="Wingdings" panose="05000000000000000000" pitchFamily="2" charset="2"/>
              <a:buChar char="§"/>
            </a:pPr>
            <a:r>
              <a:rPr lang="en-US" altLang="en-US" sz="2800" b="1" dirty="0"/>
              <a:t>Examples:</a:t>
            </a:r>
          </a:p>
          <a:p>
            <a:pPr lvl="3" eaLnBrk="1" hangingPunct="1">
              <a:buFont typeface="Wingdings" panose="05000000000000000000" pitchFamily="2" charset="2"/>
              <a:buChar char="§"/>
            </a:pPr>
            <a:r>
              <a:rPr lang="en-US" altLang="en-US" sz="2600" b="1" dirty="0"/>
              <a:t>Abraham - Good</a:t>
            </a:r>
          </a:p>
          <a:p>
            <a:pPr lvl="3" eaLnBrk="1" hangingPunct="1">
              <a:buFont typeface="Wingdings" panose="05000000000000000000" pitchFamily="2" charset="2"/>
              <a:buChar char="§"/>
            </a:pPr>
            <a:r>
              <a:rPr lang="en-US" altLang="en-US" sz="2600" b="1" dirty="0"/>
              <a:t>Laban - Bad</a:t>
            </a:r>
          </a:p>
          <a:p>
            <a:pPr lvl="3" eaLnBrk="1" hangingPunct="1">
              <a:buFont typeface="Wingdings" panose="05000000000000000000" pitchFamily="2" charset="2"/>
              <a:buChar char="§"/>
            </a:pPr>
            <a:endParaRPr lang="en-US" altLang="en-US" sz="2600" b="1" dirty="0"/>
          </a:p>
        </p:txBody>
      </p:sp>
      <p:cxnSp>
        <p:nvCxnSpPr>
          <p:cNvPr id="7" name="Straight Connector 6">
            <a:extLst/>
          </p:cNvPr>
          <p:cNvCxnSpPr>
            <a:cxnSpLocks/>
          </p:cNvCxnSpPr>
          <p:nvPr/>
        </p:nvCxnSpPr>
        <p:spPr>
          <a:xfrm>
            <a:off x="890588" y="1168400"/>
            <a:ext cx="7361237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70409684"/>
      </p:ext>
    </p:extLst>
  </p:cSld>
  <p:clrMapOvr>
    <a:masterClrMapping/>
  </p:clrMapOvr>
  <p:transition spd="slow"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3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63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63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638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638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/>
          </p:cNvPr>
          <p:cNvSpPr>
            <a:spLocks noGrp="1"/>
          </p:cNvSpPr>
          <p:nvPr>
            <p:ph type="title"/>
          </p:nvPr>
        </p:nvSpPr>
        <p:spPr>
          <a:xfrm>
            <a:off x="628650" y="338138"/>
            <a:ext cx="7886700" cy="993775"/>
          </a:xfrm>
        </p:spPr>
        <p:txBody>
          <a:bodyPr rtlCol="0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4500" b="1" dirty="0">
                <a:solidFill>
                  <a:srgbClr val="422100"/>
                </a:solidFill>
                <a:latin typeface="+mn-lt"/>
              </a:rPr>
              <a:t>Paul’s Epistle To The Colossians</a:t>
            </a:r>
          </a:p>
        </p:txBody>
      </p:sp>
      <p:sp>
        <p:nvSpPr>
          <p:cNvPr id="16386" name="Content Placeholder 2"/>
          <p:cNvSpPr>
            <a:spLocks noGrp="1"/>
          </p:cNvSpPr>
          <p:nvPr>
            <p:ph idx="1"/>
          </p:nvPr>
        </p:nvSpPr>
        <p:spPr>
          <a:xfrm>
            <a:off x="377825" y="1362075"/>
            <a:ext cx="8489084" cy="4994763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Char char="§"/>
            </a:pPr>
            <a:r>
              <a:rPr lang="en-US" altLang="en-US" sz="3600" b="1" dirty="0"/>
              <a:t>Continue steadfastly in prayer (4:2-4)</a:t>
            </a:r>
          </a:p>
          <a:p>
            <a:pPr lvl="1" eaLnBrk="1" hangingPunct="1">
              <a:buFont typeface="Wingdings" panose="05000000000000000000" pitchFamily="2" charset="2"/>
              <a:buChar char="§"/>
            </a:pPr>
            <a:r>
              <a:rPr lang="en-US" altLang="en-US" sz="3200" b="1" dirty="0"/>
              <a:t>Continue earnestly (Acts 2:42)</a:t>
            </a:r>
          </a:p>
          <a:p>
            <a:pPr lvl="1" eaLnBrk="1" hangingPunct="1">
              <a:buFont typeface="Wingdings" panose="05000000000000000000" pitchFamily="2" charset="2"/>
              <a:buChar char="§"/>
            </a:pPr>
            <a:r>
              <a:rPr lang="en-US" altLang="en-US" sz="3200" b="1" dirty="0"/>
              <a:t>Being vigilant, keep awake, not ritualistic</a:t>
            </a:r>
          </a:p>
          <a:p>
            <a:pPr lvl="1" eaLnBrk="1" hangingPunct="1">
              <a:buFont typeface="Wingdings" panose="05000000000000000000" pitchFamily="2" charset="2"/>
              <a:buChar char="§"/>
            </a:pPr>
            <a:r>
              <a:rPr lang="en-US" altLang="en-US" sz="3200" b="1" dirty="0"/>
              <a:t>With thanksgiving</a:t>
            </a:r>
          </a:p>
          <a:p>
            <a:pPr lvl="1" eaLnBrk="1" hangingPunct="1">
              <a:buFont typeface="Wingdings" panose="05000000000000000000" pitchFamily="2" charset="2"/>
              <a:buChar char="§"/>
            </a:pPr>
            <a:r>
              <a:rPr lang="en-US" altLang="en-US" sz="3200" b="1" dirty="0"/>
              <a:t>For us (i.e. Paul and his companions) (Eph. 6:20 – be bold and teach as he ought)</a:t>
            </a:r>
          </a:p>
        </p:txBody>
      </p:sp>
      <p:cxnSp>
        <p:nvCxnSpPr>
          <p:cNvPr id="7" name="Straight Connector 6">
            <a:extLst/>
          </p:cNvPr>
          <p:cNvCxnSpPr>
            <a:cxnSpLocks/>
          </p:cNvCxnSpPr>
          <p:nvPr/>
        </p:nvCxnSpPr>
        <p:spPr>
          <a:xfrm>
            <a:off x="890588" y="1168400"/>
            <a:ext cx="7361237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96868305"/>
      </p:ext>
    </p:extLst>
  </p:cSld>
  <p:clrMapOvr>
    <a:masterClrMapping/>
  </p:clrMapOvr>
  <p:transition spd="slow"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3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63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63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63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/>
          </p:cNvPr>
          <p:cNvSpPr>
            <a:spLocks noGrp="1"/>
          </p:cNvSpPr>
          <p:nvPr>
            <p:ph type="title"/>
          </p:nvPr>
        </p:nvSpPr>
        <p:spPr>
          <a:xfrm>
            <a:off x="628650" y="338138"/>
            <a:ext cx="7886700" cy="993775"/>
          </a:xfrm>
        </p:spPr>
        <p:txBody>
          <a:bodyPr rtlCol="0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4500" b="1" dirty="0">
                <a:solidFill>
                  <a:srgbClr val="422100"/>
                </a:solidFill>
                <a:latin typeface="+mn-lt"/>
              </a:rPr>
              <a:t>Paul’s Epistle To The Colossians</a:t>
            </a:r>
          </a:p>
        </p:txBody>
      </p:sp>
      <p:sp>
        <p:nvSpPr>
          <p:cNvPr id="16386" name="Content Placeholder 2"/>
          <p:cNvSpPr>
            <a:spLocks noGrp="1"/>
          </p:cNvSpPr>
          <p:nvPr>
            <p:ph idx="1"/>
          </p:nvPr>
        </p:nvSpPr>
        <p:spPr>
          <a:xfrm>
            <a:off x="377825" y="1362075"/>
            <a:ext cx="8489084" cy="4994763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Char char="§"/>
            </a:pPr>
            <a:r>
              <a:rPr lang="en-US" altLang="en-US" sz="3600" b="1" dirty="0"/>
              <a:t>Walk wisely among those who are not Christians (4:5-6)</a:t>
            </a:r>
          </a:p>
          <a:p>
            <a:pPr lvl="1" eaLnBrk="1" hangingPunct="1">
              <a:buFont typeface="Wingdings" panose="05000000000000000000" pitchFamily="2" charset="2"/>
              <a:buChar char="§"/>
            </a:pPr>
            <a:r>
              <a:rPr lang="en-US" altLang="en-US" sz="3200" b="1" dirty="0"/>
              <a:t>Elders are to have a good report of non-Christians lest they become a snare of the Devil.</a:t>
            </a:r>
          </a:p>
          <a:p>
            <a:pPr lvl="1" eaLnBrk="1" hangingPunct="1">
              <a:buFont typeface="Wingdings" panose="05000000000000000000" pitchFamily="2" charset="2"/>
              <a:buChar char="§"/>
            </a:pPr>
            <a:r>
              <a:rPr lang="en-US" altLang="en-US" sz="3200" b="1" dirty="0"/>
              <a:t>Joseph</a:t>
            </a:r>
          </a:p>
          <a:p>
            <a:pPr lvl="1" eaLnBrk="1" hangingPunct="1">
              <a:buFont typeface="Wingdings" panose="05000000000000000000" pitchFamily="2" charset="2"/>
              <a:buChar char="§"/>
            </a:pPr>
            <a:r>
              <a:rPr lang="en-US" altLang="en-US" sz="3200" b="1" dirty="0"/>
              <a:t>Daniel</a:t>
            </a:r>
          </a:p>
          <a:p>
            <a:pPr lvl="1" eaLnBrk="1" hangingPunct="1">
              <a:buFont typeface="Wingdings" panose="05000000000000000000" pitchFamily="2" charset="2"/>
              <a:buChar char="§"/>
            </a:pPr>
            <a:r>
              <a:rPr lang="en-US" altLang="en-US" sz="3200" b="1" dirty="0"/>
              <a:t>Let your speech always be gracious</a:t>
            </a:r>
          </a:p>
          <a:p>
            <a:pPr lvl="1" eaLnBrk="1" hangingPunct="1">
              <a:buFont typeface="Wingdings" panose="05000000000000000000" pitchFamily="2" charset="2"/>
              <a:buChar char="§"/>
            </a:pPr>
            <a:endParaRPr lang="en-US" altLang="en-US" sz="3200" b="1" dirty="0"/>
          </a:p>
        </p:txBody>
      </p:sp>
      <p:cxnSp>
        <p:nvCxnSpPr>
          <p:cNvPr id="7" name="Straight Connector 6">
            <a:extLst/>
          </p:cNvPr>
          <p:cNvCxnSpPr>
            <a:cxnSpLocks/>
          </p:cNvCxnSpPr>
          <p:nvPr/>
        </p:nvCxnSpPr>
        <p:spPr>
          <a:xfrm>
            <a:off x="890588" y="1168400"/>
            <a:ext cx="7361237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16396354"/>
      </p:ext>
    </p:extLst>
  </p:cSld>
  <p:clrMapOvr>
    <a:masterClrMapping/>
  </p:clrMapOvr>
  <p:transition spd="slow"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3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63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63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63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/>
          </p:cNvPr>
          <p:cNvSpPr>
            <a:spLocks noGrp="1"/>
          </p:cNvSpPr>
          <p:nvPr>
            <p:ph type="title"/>
          </p:nvPr>
        </p:nvSpPr>
        <p:spPr>
          <a:xfrm>
            <a:off x="628650" y="338138"/>
            <a:ext cx="7886700" cy="993775"/>
          </a:xfrm>
        </p:spPr>
        <p:txBody>
          <a:bodyPr rtlCol="0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4500" b="1" dirty="0">
                <a:solidFill>
                  <a:srgbClr val="422100"/>
                </a:solidFill>
                <a:latin typeface="+mn-lt"/>
              </a:rPr>
              <a:t>Paul’s Epistle To The Colossians</a:t>
            </a:r>
          </a:p>
        </p:txBody>
      </p:sp>
      <p:sp>
        <p:nvSpPr>
          <p:cNvPr id="16386" name="Content Placeholder 2"/>
          <p:cNvSpPr>
            <a:spLocks noGrp="1"/>
          </p:cNvSpPr>
          <p:nvPr>
            <p:ph idx="1"/>
          </p:nvPr>
        </p:nvSpPr>
        <p:spPr>
          <a:xfrm>
            <a:off x="377825" y="1362075"/>
            <a:ext cx="8489084" cy="4994763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Char char="§"/>
            </a:pPr>
            <a:r>
              <a:rPr lang="en-US" altLang="en-US" sz="3600" b="1" dirty="0"/>
              <a:t>Tychicus will tell you about me (4:7-9)</a:t>
            </a:r>
          </a:p>
          <a:p>
            <a:pPr lvl="1" eaLnBrk="1" hangingPunct="1">
              <a:buFont typeface="Wingdings" panose="05000000000000000000" pitchFamily="2" charset="2"/>
              <a:buChar char="§"/>
            </a:pPr>
            <a:r>
              <a:rPr lang="en-US" altLang="en-US" sz="3200" b="1" dirty="0"/>
              <a:t>Paul’s activities</a:t>
            </a:r>
          </a:p>
          <a:p>
            <a:pPr lvl="1" eaLnBrk="1" hangingPunct="1">
              <a:buFont typeface="Wingdings" panose="05000000000000000000" pitchFamily="2" charset="2"/>
              <a:buChar char="§"/>
            </a:pPr>
            <a:r>
              <a:rPr lang="en-US" altLang="en-US" sz="3200" b="1" dirty="0"/>
              <a:t>Paul praised Tychicus’ faithfulness thereby blessing the message that he carried.</a:t>
            </a:r>
          </a:p>
          <a:p>
            <a:pPr lvl="2" eaLnBrk="1" hangingPunct="1">
              <a:buFont typeface="Wingdings" panose="05000000000000000000" pitchFamily="2" charset="2"/>
              <a:buChar char="§"/>
            </a:pPr>
            <a:r>
              <a:rPr lang="en-US" altLang="en-US" sz="2800" b="1" dirty="0"/>
              <a:t>Beloved, Faithful, Fellow servant</a:t>
            </a:r>
          </a:p>
          <a:p>
            <a:pPr lvl="2" eaLnBrk="1" hangingPunct="1">
              <a:buFont typeface="Wingdings" panose="05000000000000000000" pitchFamily="2" charset="2"/>
              <a:buChar char="§"/>
            </a:pPr>
            <a:r>
              <a:rPr lang="en-US" altLang="en-US" sz="2800" b="1" dirty="0"/>
              <a:t>In the Lord</a:t>
            </a:r>
          </a:p>
          <a:p>
            <a:pPr lvl="2" eaLnBrk="1" hangingPunct="1">
              <a:buFont typeface="Wingdings" panose="05000000000000000000" pitchFamily="2" charset="2"/>
              <a:buChar char="§"/>
            </a:pPr>
            <a:r>
              <a:rPr lang="en-US" altLang="en-US" sz="2800" b="1" dirty="0"/>
              <a:t>Tychicus was sent to inform the Colossians about Paul so they would be encouraged.</a:t>
            </a:r>
          </a:p>
          <a:p>
            <a:pPr lvl="2" eaLnBrk="1" hangingPunct="1">
              <a:buFont typeface="Wingdings" panose="05000000000000000000" pitchFamily="2" charset="2"/>
              <a:buChar char="§"/>
            </a:pPr>
            <a:endParaRPr lang="en-US" altLang="en-US" sz="2800" b="1" dirty="0"/>
          </a:p>
        </p:txBody>
      </p:sp>
      <p:cxnSp>
        <p:nvCxnSpPr>
          <p:cNvPr id="7" name="Straight Connector 6">
            <a:extLst/>
          </p:cNvPr>
          <p:cNvCxnSpPr>
            <a:cxnSpLocks/>
          </p:cNvCxnSpPr>
          <p:nvPr/>
        </p:nvCxnSpPr>
        <p:spPr>
          <a:xfrm>
            <a:off x="890588" y="1168400"/>
            <a:ext cx="7361237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84037783"/>
      </p:ext>
    </p:extLst>
  </p:cSld>
  <p:clrMapOvr>
    <a:masterClrMapping/>
  </p:clrMapOvr>
  <p:transition spd="slow"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3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63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63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63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638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/>
          </p:cNvPr>
          <p:cNvSpPr>
            <a:spLocks noGrp="1"/>
          </p:cNvSpPr>
          <p:nvPr>
            <p:ph type="title"/>
          </p:nvPr>
        </p:nvSpPr>
        <p:spPr>
          <a:xfrm>
            <a:off x="628650" y="338138"/>
            <a:ext cx="7886700" cy="993775"/>
          </a:xfrm>
        </p:spPr>
        <p:txBody>
          <a:bodyPr rtlCol="0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4500" b="1" dirty="0">
                <a:solidFill>
                  <a:srgbClr val="422100"/>
                </a:solidFill>
                <a:latin typeface="+mn-lt"/>
              </a:rPr>
              <a:t>Paul’s Epistle To The Colossians</a:t>
            </a:r>
          </a:p>
        </p:txBody>
      </p:sp>
      <p:sp>
        <p:nvSpPr>
          <p:cNvPr id="16386" name="Content Placeholder 2"/>
          <p:cNvSpPr>
            <a:spLocks noGrp="1"/>
          </p:cNvSpPr>
          <p:nvPr>
            <p:ph idx="1"/>
          </p:nvPr>
        </p:nvSpPr>
        <p:spPr>
          <a:xfrm>
            <a:off x="377825" y="1362075"/>
            <a:ext cx="8489084" cy="4994763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Char char="§"/>
            </a:pPr>
            <a:r>
              <a:rPr lang="en-US" altLang="en-US" sz="3600" b="1" dirty="0"/>
              <a:t>Greetings (4:10-18)</a:t>
            </a:r>
          </a:p>
          <a:p>
            <a:pPr lvl="1" eaLnBrk="1" hangingPunct="1">
              <a:buFont typeface="Wingdings" panose="05000000000000000000" pitchFamily="2" charset="2"/>
              <a:buChar char="§"/>
            </a:pPr>
            <a:r>
              <a:rPr lang="en-US" altLang="en-US" sz="3200" b="1" dirty="0"/>
              <a:t>Those sending greetings (4:10-14)</a:t>
            </a:r>
          </a:p>
          <a:p>
            <a:pPr lvl="2" eaLnBrk="1" hangingPunct="1">
              <a:buFont typeface="Wingdings" panose="05000000000000000000" pitchFamily="2" charset="2"/>
              <a:buChar char="§"/>
            </a:pPr>
            <a:r>
              <a:rPr lang="en-US" altLang="en-US" sz="2800" b="1" dirty="0"/>
              <a:t>Aristarchus, Mark, Justus</a:t>
            </a:r>
          </a:p>
          <a:p>
            <a:pPr lvl="3" eaLnBrk="1" hangingPunct="1">
              <a:buFont typeface="Wingdings" panose="05000000000000000000" pitchFamily="2" charset="2"/>
              <a:buChar char="§"/>
            </a:pPr>
            <a:r>
              <a:rPr lang="en-US" altLang="en-US" sz="2600" b="1" dirty="0"/>
              <a:t>Of the circumcision</a:t>
            </a:r>
          </a:p>
          <a:p>
            <a:pPr lvl="2" eaLnBrk="1" hangingPunct="1">
              <a:buFont typeface="Wingdings" panose="05000000000000000000" pitchFamily="2" charset="2"/>
              <a:buChar char="§"/>
            </a:pPr>
            <a:r>
              <a:rPr lang="en-US" altLang="en-US" sz="2800" b="1" dirty="0"/>
              <a:t>Epaphras, Luke, Demas</a:t>
            </a:r>
          </a:p>
          <a:p>
            <a:pPr lvl="3" eaLnBrk="1" hangingPunct="1">
              <a:buFont typeface="Wingdings" panose="05000000000000000000" pitchFamily="2" charset="2"/>
              <a:buChar char="§"/>
            </a:pPr>
            <a:r>
              <a:rPr lang="en-US" altLang="en-US" sz="2600" b="1" dirty="0"/>
              <a:t>Gentiles</a:t>
            </a:r>
          </a:p>
          <a:p>
            <a:pPr lvl="1" eaLnBrk="1" hangingPunct="1">
              <a:buFont typeface="Wingdings" panose="05000000000000000000" pitchFamily="2" charset="2"/>
              <a:buChar char="§"/>
            </a:pPr>
            <a:r>
              <a:rPr lang="en-US" altLang="en-US" sz="3200" b="1" dirty="0"/>
              <a:t>Those to whom greetings sent (4:15)</a:t>
            </a:r>
          </a:p>
          <a:p>
            <a:pPr lvl="2" eaLnBrk="1" hangingPunct="1">
              <a:buFont typeface="Wingdings" panose="05000000000000000000" pitchFamily="2" charset="2"/>
              <a:buChar char="§"/>
            </a:pPr>
            <a:r>
              <a:rPr lang="en-US" altLang="en-US" sz="2800" b="1" dirty="0"/>
              <a:t>Church at Laodicea</a:t>
            </a:r>
          </a:p>
          <a:p>
            <a:pPr lvl="2" eaLnBrk="1" hangingPunct="1">
              <a:buFont typeface="Wingdings" panose="05000000000000000000" pitchFamily="2" charset="2"/>
              <a:buChar char="§"/>
            </a:pPr>
            <a:r>
              <a:rPr lang="en-US" altLang="en-US" sz="2800" b="1" dirty="0" err="1"/>
              <a:t>Nymphas</a:t>
            </a:r>
            <a:endParaRPr lang="en-US" altLang="en-US" sz="2800" b="1" dirty="0"/>
          </a:p>
          <a:p>
            <a:pPr lvl="2" eaLnBrk="1" hangingPunct="1">
              <a:buFont typeface="Wingdings" panose="05000000000000000000" pitchFamily="2" charset="2"/>
              <a:buChar char="§"/>
            </a:pPr>
            <a:r>
              <a:rPr lang="en-US" altLang="en-US" sz="2800" b="1" dirty="0" err="1"/>
              <a:t>Archippas</a:t>
            </a:r>
            <a:endParaRPr lang="en-US" altLang="en-US" sz="2800" b="1" dirty="0"/>
          </a:p>
          <a:p>
            <a:pPr lvl="1" eaLnBrk="1" hangingPunct="1">
              <a:buFont typeface="Wingdings" panose="05000000000000000000" pitchFamily="2" charset="2"/>
              <a:buChar char="§"/>
            </a:pPr>
            <a:r>
              <a:rPr lang="en-US" altLang="en-US" sz="3200" b="1" dirty="0"/>
              <a:t>Of his own hand for </a:t>
            </a:r>
            <a:r>
              <a:rPr lang="en-US" altLang="en-US" sz="3200" b="1"/>
              <a:t>added authenticity</a:t>
            </a:r>
            <a:endParaRPr lang="en-US" altLang="en-US" sz="3200" b="1" dirty="0"/>
          </a:p>
          <a:p>
            <a:pPr eaLnBrk="1" hangingPunct="1">
              <a:buFont typeface="Wingdings" panose="05000000000000000000" pitchFamily="2" charset="2"/>
              <a:buChar char="§"/>
            </a:pPr>
            <a:endParaRPr lang="en-US" altLang="en-US" sz="3600" b="1" dirty="0"/>
          </a:p>
        </p:txBody>
      </p:sp>
      <p:cxnSp>
        <p:nvCxnSpPr>
          <p:cNvPr id="7" name="Straight Connector 6">
            <a:extLst/>
          </p:cNvPr>
          <p:cNvCxnSpPr>
            <a:cxnSpLocks/>
          </p:cNvCxnSpPr>
          <p:nvPr/>
        </p:nvCxnSpPr>
        <p:spPr>
          <a:xfrm>
            <a:off x="890588" y="1168400"/>
            <a:ext cx="7361237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71346920"/>
      </p:ext>
    </p:extLst>
  </p:cSld>
  <p:clrMapOvr>
    <a:masterClrMapping/>
  </p:clrMapOvr>
  <p:transition spd="slow"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3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63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63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63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63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638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638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638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638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638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638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2862</TotalTime>
  <Words>394</Words>
  <Application>Microsoft Office PowerPoint</Application>
  <PresentationFormat>On-screen Show (4:3)</PresentationFormat>
  <Paragraphs>64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Impact</vt:lpstr>
      <vt:lpstr>Wingdings</vt:lpstr>
      <vt:lpstr>Office Theme</vt:lpstr>
      <vt:lpstr>PowerPoint Presentation</vt:lpstr>
      <vt:lpstr>PowerPoint Presentation</vt:lpstr>
      <vt:lpstr>Paul’s Epistle To The Colossians</vt:lpstr>
      <vt:lpstr>Paul’s Epistle To The Colossians</vt:lpstr>
      <vt:lpstr>Paul’s Epistle To The Colossians</vt:lpstr>
      <vt:lpstr>Paul’s Epistle To The Colossians</vt:lpstr>
      <vt:lpstr>Paul’s Epistle To The Colossians</vt:lpstr>
      <vt:lpstr>Paul’s Epistle To The Colossians</vt:lpstr>
      <vt:lpstr>Paul’s Epistle To The Colossians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Jeff Smith</dc:creator>
  <cp:lastModifiedBy>James Bullington</cp:lastModifiedBy>
  <cp:revision>162</cp:revision>
  <dcterms:created xsi:type="dcterms:W3CDTF">2018-03-03T04:26:35Z</dcterms:created>
  <dcterms:modified xsi:type="dcterms:W3CDTF">2018-05-30T02:46:49Z</dcterms:modified>
</cp:coreProperties>
</file>