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68" r:id="rId3"/>
    <p:sldId id="263" r:id="rId4"/>
    <p:sldId id="271" r:id="rId5"/>
    <p:sldId id="269" r:id="rId6"/>
    <p:sldId id="270" r:id="rId7"/>
  </p:sldIdLst>
  <p:sldSz cx="9144000" cy="6858000" type="screen4x3"/>
  <p:notesSz cx="7023100" cy="9309100"/>
  <p:embeddedFontLst>
    <p:embeddedFont>
      <p:font typeface="Algerian" panose="04020705040A02060702" pitchFamily="82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FF"/>
    <a:srgbClr val="BAAD88"/>
    <a:srgbClr val="F4F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98EB16-7F5E-4242-B744-7874D54329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E57E76-33CD-4230-B8E6-FE9D69CFFF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4891A314-7367-474F-9766-FEFA02927D73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57EAE-FBFE-41C6-881F-3BC3B2E7BF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6E44D-9626-4A87-8501-97DF0C98C5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54BE21E1-C397-4F3F-9547-4598A5D8D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85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7C699FBE-A6E7-4D50-A60E-4B8994BDDEB6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1E7C21A1-9643-4839-BB89-4E2AF6EFB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0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5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0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5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8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9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2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7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9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A32E1-2A13-4209-AD80-523180C8965C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7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1088" y="1442434"/>
            <a:ext cx="9586174" cy="2078268"/>
          </a:xfrm>
        </p:spPr>
        <p:txBody>
          <a:bodyPr>
            <a:normAutofit/>
          </a:bodyPr>
          <a:lstStyle/>
          <a:p>
            <a:r>
              <a:rPr lang="en-US" sz="115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Ezekiel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3241302"/>
            <a:ext cx="9144000" cy="558800"/>
          </a:xfrm>
        </p:spPr>
        <p:txBody>
          <a:bodyPr>
            <a:normAutofit/>
          </a:bodyPr>
          <a:lstStyle/>
          <a:p>
            <a:r>
              <a:rPr lang="en-US" sz="3200" b="1" i="1" dirty="0">
                <a:effectLst>
                  <a:glow rad="101600">
                    <a:srgbClr val="F4F3D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“Ye Shall Know That I Am The Lord”</a:t>
            </a:r>
          </a:p>
        </p:txBody>
      </p:sp>
    </p:spTree>
    <p:extLst>
      <p:ext uri="{BB962C8B-B14F-4D97-AF65-F5344CB8AC3E}">
        <p14:creationId xmlns:p14="http://schemas.microsoft.com/office/powerpoint/2010/main" val="61967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1">
                <a:lumMod val="5000"/>
                <a:lumOff val="95000"/>
              </a:schemeClr>
            </a:gs>
            <a:gs pos="78000">
              <a:srgbClr val="EEEEEC"/>
            </a:gs>
            <a:gs pos="91000">
              <a:srgbClr val="D3CDB9"/>
            </a:gs>
            <a:gs pos="100000">
              <a:srgbClr val="BAAD8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388533"/>
          </a:xfrm>
          <a:blipFill>
            <a:blip r:embed="rId2"/>
            <a:stretch>
              <a:fillRect/>
            </a:stretch>
          </a:blipFill>
        </p:spPr>
        <p:txBody>
          <a:bodyPr anchor="t">
            <a:normAutofit/>
          </a:bodyPr>
          <a:lstStyle/>
          <a:p>
            <a:r>
              <a:rPr lang="en-US" sz="6000" cap="small" dirty="0">
                <a:latin typeface="Algerian" panose="04020705040A02060702" pitchFamily="82" charset="0"/>
              </a:rPr>
              <a:t>Ezekiel		   </a:t>
            </a:r>
            <a:br>
              <a:rPr lang="en-US" sz="6000" cap="small" dirty="0">
                <a:latin typeface="Algerian" panose="04020705040A02060702" pitchFamily="82" charset="0"/>
              </a:rPr>
            </a:br>
            <a:r>
              <a:rPr lang="en-US" sz="3200" b="1" dirty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</a:rPr>
              <a:t>Lessons 11 – Ezekiel 20-22</a:t>
            </a:r>
            <a:endParaRPr lang="en-US" b="1" dirty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" y="1751527"/>
            <a:ext cx="8853056" cy="52588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Israel’s History of Rebellion (Ezekiel 20:1-29)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Resistance to God in Egypt (20:1-9)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Resistance to God in the wilderness (20:10-26)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Resistance to God in Canaan (20:27-29)</a:t>
            </a:r>
          </a:p>
          <a:p>
            <a:pPr marL="0" indent="0">
              <a:buNone/>
            </a:pP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would deal severely with Israel in the present, yet still restore her in the future (20:30-44)</a:t>
            </a:r>
          </a:p>
          <a:p>
            <a:r>
              <a:rPr lang="en-US" sz="36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repeatedly spared Israel for His name’s sake among the Gentiles (20:9, 14, 22, 44)</a:t>
            </a:r>
          </a:p>
        </p:txBody>
      </p:sp>
    </p:spTree>
    <p:extLst>
      <p:ext uri="{BB962C8B-B14F-4D97-AF65-F5344CB8AC3E}">
        <p14:creationId xmlns:p14="http://schemas.microsoft.com/office/powerpoint/2010/main" val="384798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1">
                <a:lumMod val="5000"/>
                <a:lumOff val="95000"/>
              </a:schemeClr>
            </a:gs>
            <a:gs pos="78000">
              <a:srgbClr val="EEEEEC"/>
            </a:gs>
            <a:gs pos="91000">
              <a:srgbClr val="D3CDB9"/>
            </a:gs>
            <a:gs pos="100000">
              <a:srgbClr val="BAAD8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388533"/>
          </a:xfrm>
          <a:blipFill>
            <a:blip r:embed="rId2"/>
            <a:stretch>
              <a:fillRect/>
            </a:stretch>
          </a:blipFill>
        </p:spPr>
        <p:txBody>
          <a:bodyPr anchor="t">
            <a:normAutofit/>
          </a:bodyPr>
          <a:lstStyle/>
          <a:p>
            <a:r>
              <a:rPr lang="en-US" sz="6000" cap="small" dirty="0">
                <a:latin typeface="Algerian" panose="04020705040A02060702" pitchFamily="82" charset="0"/>
              </a:rPr>
              <a:t>Ezekiel		   </a:t>
            </a:r>
            <a:br>
              <a:rPr lang="en-US" sz="6000" cap="small" dirty="0">
                <a:latin typeface="Algerian" panose="04020705040A02060702" pitchFamily="82" charset="0"/>
              </a:rPr>
            </a:br>
            <a:r>
              <a:rPr lang="en-US" sz="3200" b="1" dirty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</a:rPr>
              <a:t>Lessons 11 – Ezekiel 20-22</a:t>
            </a:r>
            <a:endParaRPr lang="en-US" b="1" dirty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55" y="1579419"/>
            <a:ext cx="8714510" cy="54309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Sword of Judgment &amp; Retribution (Ezekiel 21)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draws His sword to destroy Jerusalem (20:1-7)</a:t>
            </a:r>
          </a:p>
          <a:p>
            <a:pPr marL="566738" lvl="1" indent="-284163"/>
            <a:r>
              <a:rPr lang="en-US" sz="32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Ezekiel’s emotions are to convey the terrible news (21:6-7)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polished sword is put in the hand of the “slayer” (Nebuchadnezzar) to slaughter Israel’s princes (21:8-18)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Nebuchadnezzar would destroy both Jerusalem and Ammon (21:19-32)</a:t>
            </a:r>
          </a:p>
        </p:txBody>
      </p:sp>
    </p:spTree>
    <p:extLst>
      <p:ext uri="{BB962C8B-B14F-4D97-AF65-F5344CB8AC3E}">
        <p14:creationId xmlns:p14="http://schemas.microsoft.com/office/powerpoint/2010/main" val="342644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572FC-3299-4682-8A3A-49EC80452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42734-6A1A-41FE-82FF-7350739E6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7E6C844D-9965-48FF-8A6C-037B8155D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34" y="0"/>
            <a:ext cx="7173532" cy="762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84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572FC-3299-4682-8A3A-49EC80452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42734-6A1A-41FE-82FF-7350739E6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3573F37E-4906-473B-9639-509291F69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87" y="-138545"/>
            <a:ext cx="6994426" cy="957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78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1">
                <a:lumMod val="5000"/>
                <a:lumOff val="95000"/>
              </a:schemeClr>
            </a:gs>
            <a:gs pos="78000">
              <a:srgbClr val="EEEEEC"/>
            </a:gs>
            <a:gs pos="91000">
              <a:srgbClr val="D3CDB9"/>
            </a:gs>
            <a:gs pos="100000">
              <a:srgbClr val="BAAD8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388533"/>
          </a:xfrm>
          <a:blipFill>
            <a:blip r:embed="rId2"/>
            <a:stretch>
              <a:fillRect/>
            </a:stretch>
          </a:blipFill>
        </p:spPr>
        <p:txBody>
          <a:bodyPr anchor="t">
            <a:normAutofit/>
          </a:bodyPr>
          <a:lstStyle/>
          <a:p>
            <a:r>
              <a:rPr lang="en-US" sz="6000" cap="small" dirty="0">
                <a:latin typeface="Algerian" panose="04020705040A02060702" pitchFamily="82" charset="0"/>
              </a:rPr>
              <a:t>Ezekiel		   </a:t>
            </a:r>
            <a:br>
              <a:rPr lang="en-US" sz="6000" cap="small" dirty="0">
                <a:latin typeface="Algerian" panose="04020705040A02060702" pitchFamily="82" charset="0"/>
              </a:rPr>
            </a:br>
            <a:r>
              <a:rPr lang="en-US" sz="3200" b="1" dirty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</a:rPr>
              <a:t>Lessons 11 – Ezekiel 20-22</a:t>
            </a:r>
            <a:endParaRPr lang="en-US" b="1" dirty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1468577"/>
            <a:ext cx="5888182" cy="54448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Sins of Jerusalem and Israel (Ezekiel 22)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 is judged for shedding blood and committing vile     sins (22:1-16)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Israel’s impurities will be purged in fire (22:17-22)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Corrupt spiritual &amp; political leaders had filled the nation with iniquity – NO ONE   would stand up for right to defend the land (22:23-31)</a:t>
            </a: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EA36E2-2F66-4881-9D8C-1F11D92AB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343" y="1682500"/>
            <a:ext cx="3773402" cy="4712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097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789</TotalTime>
  <Words>212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Arial</vt:lpstr>
      <vt:lpstr>Algerian</vt:lpstr>
      <vt:lpstr>Office Theme</vt:lpstr>
      <vt:lpstr>Ezekiel</vt:lpstr>
      <vt:lpstr>Ezekiel      Lessons 11 – Ezekiel 20-22</vt:lpstr>
      <vt:lpstr>Ezekiel      Lessons 11 – Ezekiel 20-22</vt:lpstr>
      <vt:lpstr>PowerPoint Presentation</vt:lpstr>
      <vt:lpstr>PowerPoint Presentation</vt:lpstr>
      <vt:lpstr>Ezekiel      Lessons 11 – Ezekiel 20-22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Ezekiel</dc:title>
  <dc:creator>Eastside Enlightener</dc:creator>
  <cp:lastModifiedBy>Eastside Enlightener</cp:lastModifiedBy>
  <cp:revision>93</cp:revision>
  <cp:lastPrinted>2017-07-14T15:12:50Z</cp:lastPrinted>
  <dcterms:created xsi:type="dcterms:W3CDTF">2017-05-23T20:42:49Z</dcterms:created>
  <dcterms:modified xsi:type="dcterms:W3CDTF">2018-10-12T20:39:01Z</dcterms:modified>
</cp:coreProperties>
</file>