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7" r:id="rId4"/>
    <p:sldId id="264" r:id="rId5"/>
    <p:sldId id="263" r:id="rId6"/>
    <p:sldId id="268" r:id="rId7"/>
    <p:sldId id="276" r:id="rId8"/>
    <p:sldId id="270" r:id="rId9"/>
    <p:sldId id="271" r:id="rId10"/>
    <p:sldId id="272" r:id="rId11"/>
    <p:sldId id="269" r:id="rId12"/>
    <p:sldId id="273" r:id="rId13"/>
    <p:sldId id="274" r:id="rId14"/>
    <p:sldId id="275" r:id="rId15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elix Titling" panose="04060505060202020A04" pitchFamily="82" charset="0"/>
      <p:regular r:id="rId24"/>
    </p:embeddedFont>
    <p:embeddedFont>
      <p:font typeface="Footlight MT Light" panose="0204060206030A020304" pitchFamily="18" charset="0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21669B-5564-4FE4-87DC-576B5B0D6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1550C-792A-4A92-9F98-BE9D601B8A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AC260-D412-494D-84C4-5BFBABE4486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DA87B-833A-47F4-97CB-180FDFAC49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D1480-1FE3-4ED5-B13D-579BD6198E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BC352-D66B-4D37-BC86-F756FA7B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82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9F9E3-FCE5-4E09-8C48-68D2531795D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52134-5C42-4829-99C4-08F8ECAB9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3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Timothy 4:12  Let no one despise your youth, but be an example to the believers in word, in conduct, in love, in spirit, in faith, in purity.</a:t>
            </a:r>
          </a:p>
          <a:p>
            <a:r>
              <a:rPr lang="en-US" dirty="0"/>
              <a:t>1 Timothy 4:16  Take heed to yourself and to the doctrine. Continue in them, for in doing this you will save both yourself and those who hear you.</a:t>
            </a:r>
          </a:p>
          <a:p>
            <a:r>
              <a:rPr lang="en-US" dirty="0"/>
              <a:t>2 Timothy 1:7  For God has not given us a spirit of fear, but of power and of love and of a sound mind.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7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visions of assurance:</a:t>
            </a:r>
          </a:p>
          <a:p>
            <a:r>
              <a:rPr lang="en-US" dirty="0"/>
              <a:t>The branch of the almond tree (1:11-12)</a:t>
            </a:r>
          </a:p>
          <a:p>
            <a:r>
              <a:rPr lang="en-US" dirty="0"/>
              <a:t>The boiling pot, facing away from the north (13-16)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1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Hebrews 13:6  So we may boldly say: "THE LORD IS MY HELPER; I WILL NOT FEAR. WHAT CAN MAN DO TO ME?“</a:t>
            </a:r>
          </a:p>
          <a:p>
            <a:r>
              <a:rPr lang="en-US" dirty="0"/>
              <a:t>1 John 4:4  You are of God, little children, and have overcome them, because He who is in you is greater than he who is in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21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52134-5C42-4829-99C4-08F8ECAB9A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2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9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7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4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6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8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D49B-A7F6-41A4-A458-A2968993628F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F071B-DD8D-449E-805E-97BF32811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0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4C9AE3A-788B-4374-84AD-8C467BDB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D6B49C8-7E2E-4503-8106-9E78F3C62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52" y="4879468"/>
            <a:ext cx="8010660" cy="1823987"/>
          </a:xfrm>
        </p:spPr>
        <p:txBody>
          <a:bodyPr anchor="ctr">
            <a:normAutofit/>
          </a:bodyPr>
          <a:lstStyle/>
          <a:p>
            <a:r>
              <a:rPr lang="en-US" sz="4000" i="1" dirty="0">
                <a:solidFill>
                  <a:srgbClr val="261300"/>
                </a:solidFill>
                <a:latin typeface="Footlight MT Light" panose="0204060206030A020304" pitchFamily="18" charset="0"/>
              </a:rPr>
              <a:t>The Prophet’s Call and                   The Case Against Israel</a:t>
            </a:r>
          </a:p>
          <a:p>
            <a:r>
              <a:rPr lang="en-US" sz="3200" dirty="0">
                <a:solidFill>
                  <a:srgbClr val="261300"/>
                </a:solidFill>
                <a:latin typeface="Footlight MT Light" panose="0204060206030A020304" pitchFamily="18" charset="0"/>
              </a:rPr>
              <a:t>Jeremiah Chapters 1 &amp; 2</a:t>
            </a:r>
            <a:endParaRPr lang="en-US" sz="3600" dirty="0">
              <a:solidFill>
                <a:srgbClr val="2613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6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A0FEBD-D2B1-4594-B0F3-23E2BFB0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87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B16B4-5125-4EBF-8014-CA3D69F9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365128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F734-B19F-427B-B926-1574FE4C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858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A6AFC-BC11-44EE-BEED-C2A317C1B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5" r="3931"/>
          <a:stretch/>
        </p:blipFill>
        <p:spPr>
          <a:xfrm>
            <a:off x="5093110" y="0"/>
            <a:ext cx="4050890" cy="4862052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7" y="196645"/>
            <a:ext cx="4754709" cy="287102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elix Titling" panose="04060505060202020A04" pitchFamily="82" charset="0"/>
              </a:rPr>
              <a:t>The Word of  the Lord Comes to Jeremiah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18" y="3067665"/>
            <a:ext cx="8382811" cy="3429140"/>
          </a:xfrm>
        </p:spPr>
        <p:txBody>
          <a:bodyPr anchor="t">
            <a:noAutofit/>
          </a:bodyPr>
          <a:lstStyle/>
          <a:p>
            <a:pPr marL="236538" indent="-236538"/>
            <a:r>
              <a:rPr lang="en-US" sz="3600" dirty="0"/>
              <a:t>God motivates Jeremiah                                   with both warning and the                      promise of help (1:17-19)</a:t>
            </a:r>
          </a:p>
          <a:p>
            <a:pPr marL="515938" lvl="1" indent="-284163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God give us similar motivations                 today to do His will and speak His word? </a:t>
            </a:r>
            <a:r>
              <a:rPr lang="en-US" sz="3200" i="1" dirty="0"/>
              <a:t> </a:t>
            </a:r>
            <a:r>
              <a:rPr lang="en-US" sz="3200" dirty="0"/>
              <a:t>(Hebrews 13:6; 1 John 4:4; Ephesians 6:10 ff.)</a:t>
            </a:r>
          </a:p>
        </p:txBody>
      </p:sp>
    </p:spTree>
    <p:extLst>
      <p:ext uri="{BB962C8B-B14F-4D97-AF65-F5344CB8AC3E}">
        <p14:creationId xmlns:p14="http://schemas.microsoft.com/office/powerpoint/2010/main" val="67603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gs5_rMN_qLsrvDHNu1zpbJuy5DSzRNj5Eh9a_WSJVlaepefOhU2mt-uYGXNpavPUBZnjijlXxATF2eKEs6sQezV0ixoQgMvmua8VxnJhaIf22AfHmgQW-kq9Mx-R5KzbKD7BZquM4ef4gzvPWH3AFYmWOLIUCouVhRr4ROzmJbq01gdDo3iYbH7GBhUHvxtryU6_qp9rW6P00ln2NLmQkVhkLwd3c9O2kmjkE20aT47UVH5xHS7U1gKD3ozkZ2WLQOjOWPhsYhWp6B0adN0fYZLPgiR8G3qmXE0hcK7fv2yC0f8dSsJ4VnVFdVwffnTQFJ6Io-LlahWGR4tOssxjftf9sJIWoH0tvdd0AGJfqFR8nSIh1mML_PLc1g2WTmnafCMOwVnOUIkUo1m3xZdwdBx-NT58D58OL9-PKWwPwd7FRRzE8hJtOkM2GO6DHDbJ52XQSi6eJKf7dNxi7yKdK99b6wDv3pa77BYr3RtF7dsa3GO67ZssawlgcK8YrvkIzkcujBQqPaL3w9IYsjVkZgXLJ_gZq0FSAumhIysZINBPO6UL1xEWWtl6bP5RpqNOXKqQ6O4Icz5IYR_H9unO8IntjIH3Wkvr1mU6z3g=w1191-h893-no">
            <a:extLst>
              <a:ext uri="{FF2B5EF4-FFF2-40B4-BE49-F238E27FC236}">
                <a16:creationId xmlns:a16="http://schemas.microsoft.com/office/drawing/2014/main" id="{B642742E-8275-40E4-AD79-EA345F8FE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r="3548" b="1"/>
          <a:stretch/>
        </p:blipFill>
        <p:spPr bwMode="auto">
          <a:xfrm>
            <a:off x="-1255451" y="-472275"/>
            <a:ext cx="5340670" cy="5094518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20" y="1"/>
            <a:ext cx="4968345" cy="1485422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latin typeface="Felix Titling" panose="04060505060202020A04" pitchFamily="82" charset="0"/>
              </a:rPr>
              <a:t>Israel has forsaken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222" y="1276141"/>
            <a:ext cx="4968344" cy="327353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200" dirty="0"/>
              <a:t>The Lord remembers the kindness, love, and holiness of Israel in her youth, &amp; His protection of her (2:1-3)</a:t>
            </a:r>
          </a:p>
          <a:p>
            <a:r>
              <a:rPr lang="en-US" sz="3200" dirty="0"/>
              <a:t>Why then has Israel sought other God’s and defiled the bountiful land God gave them? (2:4-8)</a:t>
            </a:r>
          </a:p>
          <a:p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3D0B3-4AA3-442D-8C88-9D5E61711C28}"/>
              </a:ext>
            </a:extLst>
          </p:cNvPr>
          <p:cNvSpPr txBox="1"/>
          <p:nvPr/>
        </p:nvSpPr>
        <p:spPr>
          <a:xfrm>
            <a:off x="180869" y="4549676"/>
            <a:ext cx="88726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Lord brings charges against her (2:9-13)                  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other nation has changed gods?  </a:t>
            </a: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"For My people have committed two evils: they have forsaken Me, the fountain of living waters, and hewn themselves cisterns —broken cisterns that can hold no water.”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67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267789"/>
            <a:ext cx="8648701" cy="80115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elix Titling" panose="04060505060202020A04" pitchFamily="82" charset="0"/>
              </a:rPr>
              <a:t>Israel has forsaken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1068948"/>
            <a:ext cx="8902700" cy="5789052"/>
          </a:xfrm>
        </p:spPr>
        <p:txBody>
          <a:bodyPr>
            <a:noAutofit/>
          </a:bodyPr>
          <a:lstStyle/>
          <a:p>
            <a:r>
              <a:rPr lang="en-US" sz="3200" dirty="0"/>
              <a:t>The land is plundered and the king killed by foreign invaders because Israel forsook the Lord (2:14-17)</a:t>
            </a:r>
            <a:endParaRPr lang="en-US" sz="3600" dirty="0"/>
          </a:p>
          <a:p>
            <a:pPr marL="236538" indent="-236538"/>
            <a:r>
              <a:rPr lang="en-US" sz="3200" dirty="0"/>
              <a:t>Pictures of Israel’s unfaithfulness (2:18-26)</a:t>
            </a:r>
            <a:endParaRPr lang="en-US" dirty="0"/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the roads to Egypt and Syria to slake her thirst (18)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 the harlot with idols (20)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Planted as a noble vine, growing as a degenerate vine (21)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Unable to wash off iniquity with strong soap (22)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Unrestrained as a dromedary or a donkey in heat (23-24)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Turning away from a loving provider to strangers (25)</a:t>
            </a:r>
          </a:p>
          <a:p>
            <a:pPr marL="515938" lvl="1" indent="-284163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 shamed, as a thief caught in the act (26a)</a:t>
            </a:r>
          </a:p>
        </p:txBody>
      </p:sp>
    </p:spTree>
    <p:extLst>
      <p:ext uri="{BB962C8B-B14F-4D97-AF65-F5344CB8AC3E}">
        <p14:creationId xmlns:p14="http://schemas.microsoft.com/office/powerpoint/2010/main" val="36223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267789"/>
            <a:ext cx="8686799" cy="8011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Felix Titling" panose="04060505060202020A04" pitchFamily="82" charset="0"/>
              </a:rPr>
              <a:t>Israel has forsaken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268360"/>
            <a:ext cx="8839200" cy="5574325"/>
          </a:xfrm>
        </p:spPr>
        <p:txBody>
          <a:bodyPr>
            <a:normAutofit/>
          </a:bodyPr>
          <a:lstStyle/>
          <a:p>
            <a:pPr marL="276225" indent="-276225"/>
            <a:r>
              <a:rPr lang="en-US" sz="3600" dirty="0"/>
              <a:t>Israel’s trust in false gods and foreign nations will be her doom, not her salvation? </a:t>
            </a:r>
            <a:r>
              <a:rPr lang="en-US" sz="3200" dirty="0"/>
              <a:t>(2:27-37)</a:t>
            </a:r>
            <a:endParaRPr lang="en-US" sz="3600" dirty="0"/>
          </a:p>
          <a:p>
            <a:pPr marL="515938" lvl="1" indent="-284163"/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“Can a virgin forget her ornaments, or a bride her attire? Yet my people have forgotten me days without number” (2:32).</a:t>
            </a:r>
          </a:p>
        </p:txBody>
      </p:sp>
    </p:spTree>
    <p:extLst>
      <p:ext uri="{BB962C8B-B14F-4D97-AF65-F5344CB8AC3E}">
        <p14:creationId xmlns:p14="http://schemas.microsoft.com/office/powerpoint/2010/main" val="22778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8055C57-E648-4DA6-AA13-AF32FC30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6"/>
            <a:ext cx="9144000" cy="6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67789"/>
            <a:ext cx="873927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elix Titling" panose="04060505060202020A04" pitchFamily="82" charset="0"/>
              </a:rPr>
              <a:t>The Time &amp; Circumstances of Jeremiah’s call to prophesy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25" y="1608667"/>
            <a:ext cx="8490857" cy="5234019"/>
          </a:xfrm>
        </p:spPr>
        <p:txBody>
          <a:bodyPr>
            <a:normAutofit/>
          </a:bodyPr>
          <a:lstStyle/>
          <a:p>
            <a:r>
              <a:rPr lang="en-US" sz="3600" dirty="0"/>
              <a:t>Jeremiah is identified as “the son of Hilkiah, one of the priests who were in </a:t>
            </a:r>
            <a:r>
              <a:rPr lang="en-US" sz="3600" dirty="0" err="1"/>
              <a:t>Anathoth</a:t>
            </a:r>
            <a:r>
              <a:rPr lang="en-US" sz="3600" dirty="0"/>
              <a:t> in the land of Benjamin</a:t>
            </a:r>
            <a:r>
              <a:rPr lang="en-US" sz="3500" dirty="0"/>
              <a:t>”</a:t>
            </a:r>
            <a:endParaRPr lang="en-US" dirty="0"/>
          </a:p>
          <a:p>
            <a:pPr marL="457200" lvl="1" indent="-220663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Hilkiah is probably not the High Priest of Jeremiah’s day who found the Book of the Law in the temple (2 Chronicles 34:13-21)</a:t>
            </a:r>
          </a:p>
          <a:p>
            <a:r>
              <a:rPr lang="en-US" sz="3600" dirty="0"/>
              <a:t>Jeremiah prophesies during the reigns of Josiah, Jehoiakim, &amp; </a:t>
            </a:r>
            <a:r>
              <a:rPr lang="en-US" sz="3600" dirty="0" err="1"/>
              <a:t>Zekekiah</a:t>
            </a:r>
            <a:r>
              <a:rPr lang="en-US" sz="3500" dirty="0"/>
              <a:t>.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77D24783-C721-4F43-94BF-AC44F08E8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r="1" b="1"/>
          <a:stretch/>
        </p:blipFill>
        <p:spPr bwMode="auto">
          <a:xfrm>
            <a:off x="1200150" y="272675"/>
            <a:ext cx="6743700" cy="392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3FA3-2684-43BE-8889-9DF712313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383055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The Time &amp; Circumstances of Jeremiah’s call to prophesy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744B7-39C4-4C27-8F93-09E801A64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1" y="5795283"/>
            <a:ext cx="6743700" cy="106271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sz="3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Jeremiah was a priest from Anathoth, a village in the tribal territory of Benjamin</a:t>
            </a:r>
            <a:endParaRPr lang="en-US" sz="3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29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B6FE-C519-419E-BA46-3C08F8F9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49" y="1435034"/>
            <a:ext cx="2936347" cy="3987932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Felix Titling" panose="04060505060202020A04" pitchFamily="82" charset="0"/>
              </a:rPr>
              <a:t>Judah</a:t>
            </a:r>
            <a:r>
              <a:rPr lang="en-US" sz="4000" dirty="0">
                <a:latin typeface="Felix Titling" panose="04060505060202020A04" pitchFamily="82" charset="0"/>
              </a:rPr>
              <a:t> after   the Fall of Israel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10C79-208F-42F3-8D33-E6142A8B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96" y="-3170312"/>
            <a:ext cx="7023797" cy="100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6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jeremiah bible map">
            <a:extLst>
              <a:ext uri="{FF2B5EF4-FFF2-40B4-BE49-F238E27FC236}">
                <a16:creationId xmlns:a16="http://schemas.microsoft.com/office/drawing/2014/main" id="{D0AAC453-4E52-45AD-9325-909A0D8F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22" y="721010"/>
            <a:ext cx="5424678" cy="49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97B00D-5466-4E91-8F4E-A0714068D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484"/>
            <a:ext cx="3490722" cy="671051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The word of the LORD came to Jeremiah “</a:t>
            </a:r>
            <a:r>
              <a:rPr lang="en-US" b="1" dirty="0">
                <a:solidFill>
                  <a:schemeClr val="bg1"/>
                </a:solidFill>
              </a:rPr>
              <a:t>in the days of Josiah</a:t>
            </a:r>
            <a:r>
              <a:rPr lang="en-US" dirty="0">
                <a:solidFill>
                  <a:schemeClr val="bg1"/>
                </a:solidFill>
              </a:rPr>
              <a:t> the son of Amon, king of Judah, in the thirteenth year of his reign.  It came also </a:t>
            </a:r>
            <a:r>
              <a:rPr lang="en-US" b="1" dirty="0">
                <a:solidFill>
                  <a:schemeClr val="bg1"/>
                </a:solidFill>
              </a:rPr>
              <a:t>in the days of Jehoiakim</a:t>
            </a:r>
            <a:r>
              <a:rPr lang="en-US" dirty="0">
                <a:solidFill>
                  <a:schemeClr val="bg1"/>
                </a:solidFill>
              </a:rPr>
              <a:t> the son of Josiah, king of Judah, </a:t>
            </a:r>
            <a:r>
              <a:rPr lang="en-US" b="1" dirty="0">
                <a:solidFill>
                  <a:schemeClr val="bg1"/>
                </a:solidFill>
              </a:rPr>
              <a:t>until the end of the eleventh year of Zedekiah </a:t>
            </a:r>
            <a:r>
              <a:rPr lang="en-US" dirty="0">
                <a:solidFill>
                  <a:schemeClr val="bg1"/>
                </a:solidFill>
              </a:rPr>
              <a:t>the son of Josiah, king of Judah, until the carrying away of Jerusalem captive in the fifth month.”    (Jeremiah 1:2-3)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8055C57-E648-4DA6-AA13-AF32FC30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14"/>
            <a:ext cx="9144000" cy="68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4C6E4-CF19-487F-A3A2-15E8E4D8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73" y="267789"/>
            <a:ext cx="8309986" cy="1325563"/>
          </a:xfrm>
        </p:spPr>
        <p:txBody>
          <a:bodyPr/>
          <a:lstStyle/>
          <a:p>
            <a:pPr algn="ctr"/>
            <a:r>
              <a:rPr lang="en-US" dirty="0">
                <a:latin typeface="Felix Titling" panose="04060505060202020A04" pitchFamily="82" charset="0"/>
              </a:rPr>
              <a:t>The Word of the Lord Comes to Jeremiah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87" y="1578968"/>
            <a:ext cx="8847575" cy="5264648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The Lord knew Jeremiah before He formed him   in the womb; He sanctified and ordained Jeremiah as a prophet </a:t>
            </a:r>
            <a:r>
              <a:rPr lang="en-US" sz="3200" dirty="0"/>
              <a:t>(1:4-5)</a:t>
            </a:r>
            <a:endParaRPr lang="en-US" sz="4000" dirty="0"/>
          </a:p>
          <a:p>
            <a:pPr marL="508000" lvl="1" indent="-271463"/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choice of Saul of Tarsus was similar (Gal. 1:15-16)</a:t>
            </a:r>
          </a:p>
          <a:p>
            <a:pPr marL="508000" lvl="1" indent="-271463"/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this remove free-will from the prophet? </a:t>
            </a:r>
          </a:p>
          <a:p>
            <a:pPr marL="236538" indent="-236538"/>
            <a:r>
              <a:rPr lang="en-US" sz="3600" dirty="0"/>
              <a:t>What excuse did Jeremiah give for being unable to speak? </a:t>
            </a:r>
            <a:r>
              <a:rPr lang="en-US" sz="3200" dirty="0"/>
              <a:t>(1:6)</a:t>
            </a:r>
          </a:p>
          <a:p>
            <a:pPr marL="515938" lvl="1" indent="-284163"/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similar to Moses’ excuses in Exodus 3:11—4:17?</a:t>
            </a:r>
          </a:p>
          <a:p>
            <a:pPr marL="515938" lvl="1" indent="-284163"/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counsel did Paul give to Timothy on this same matter?  (1 Timothy 4:12, 16; 2 Timothy 1:7)</a:t>
            </a:r>
            <a:r>
              <a:rPr lang="en-US" sz="3000" dirty="0"/>
              <a:t> </a:t>
            </a:r>
          </a:p>
          <a:p>
            <a:pPr marL="58738" indent="-284163"/>
            <a:r>
              <a:rPr lang="en-US" sz="3600" dirty="0"/>
              <a:t>What assurances did God give Jeremiah? (1:7-10)</a:t>
            </a:r>
          </a:p>
        </p:txBody>
      </p:sp>
    </p:spTree>
    <p:extLst>
      <p:ext uri="{BB962C8B-B14F-4D97-AF65-F5344CB8AC3E}">
        <p14:creationId xmlns:p14="http://schemas.microsoft.com/office/powerpoint/2010/main" val="216104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8055C57-E648-4DA6-AA13-AF32FC30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6A8-07C5-44F2-AF76-1E98044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11718"/>
            <a:ext cx="9184193" cy="2479123"/>
          </a:xfrm>
        </p:spPr>
        <p:txBody>
          <a:bodyPr>
            <a:normAutofit/>
          </a:bodyPr>
          <a:lstStyle/>
          <a:p>
            <a:r>
              <a:rPr lang="en-US" sz="3600" dirty="0"/>
              <a:t>Two visions of assurance:</a:t>
            </a:r>
            <a:endParaRPr lang="en-US" sz="4000" dirty="0"/>
          </a:p>
          <a:p>
            <a:pPr marL="508000" lvl="1" indent="-271463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branch of the almond tree (1:11-12)</a:t>
            </a:r>
          </a:p>
          <a:p>
            <a:pPr marL="508000" lvl="1" indent="-271463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boiling pot, facing away from the north (13-16)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011F70-4009-4ED6-A0EE-2461393B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07" y="741597"/>
            <a:ext cx="8309986" cy="1325563"/>
          </a:xfrm>
        </p:spPr>
        <p:txBody>
          <a:bodyPr/>
          <a:lstStyle/>
          <a:p>
            <a:pPr algn="ctr"/>
            <a:r>
              <a:rPr lang="en-US" b="1" dirty="0">
                <a:latin typeface="Felix Titling" panose="04060505060202020A04" pitchFamily="82" charset="0"/>
              </a:rPr>
              <a:t>The Word of the Lord Comes to Jeremiah </a:t>
            </a:r>
          </a:p>
        </p:txBody>
      </p:sp>
    </p:spTree>
    <p:extLst>
      <p:ext uri="{BB962C8B-B14F-4D97-AF65-F5344CB8AC3E}">
        <p14:creationId xmlns:p14="http://schemas.microsoft.com/office/powerpoint/2010/main" val="82287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11FF547-F4BE-4867-A1F6-7FD49B06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861"/>
            <a:ext cx="9144000" cy="70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9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A379DA40-5929-4BAB-A053-5EC62735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05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C63856-2CF3-4E00-A68D-C14B9C043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56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</TotalTime>
  <Words>644</Words>
  <Application>Microsoft Office PowerPoint</Application>
  <PresentationFormat>On-screen Show (4:3)</PresentationFormat>
  <Paragraphs>59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Felix Titling</vt:lpstr>
      <vt:lpstr>Footlight MT Light</vt:lpstr>
      <vt:lpstr>Calibri Light</vt:lpstr>
      <vt:lpstr>Arial</vt:lpstr>
      <vt:lpstr>Calibri</vt:lpstr>
      <vt:lpstr>Office Theme</vt:lpstr>
      <vt:lpstr>PowerPoint Presentation</vt:lpstr>
      <vt:lpstr>The Time &amp; Circumstances of Jeremiah’s call to prophesy</vt:lpstr>
      <vt:lpstr>The Time &amp; Circumstances of Jeremiah’s call to prophesy</vt:lpstr>
      <vt:lpstr>Judah after   the Fall of Israel</vt:lpstr>
      <vt:lpstr>PowerPoint Presentation</vt:lpstr>
      <vt:lpstr>The Word of the Lord Comes to Jeremiah </vt:lpstr>
      <vt:lpstr>The Word of the Lord Comes to Jeremiah </vt:lpstr>
      <vt:lpstr>PowerPoint Presentation</vt:lpstr>
      <vt:lpstr>PowerPoint Presentation</vt:lpstr>
      <vt:lpstr>PowerPoint Presentation</vt:lpstr>
      <vt:lpstr>The Word of  the Lord Comes to Jeremiah </vt:lpstr>
      <vt:lpstr>Israel has forsaken the lord</vt:lpstr>
      <vt:lpstr>Israel has forsaken the Lord</vt:lpstr>
      <vt:lpstr>Israel has forsaken the Lord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Eastside Enlightener</dc:creator>
  <cp:lastModifiedBy>Eastside Enlightener</cp:lastModifiedBy>
  <cp:revision>60</cp:revision>
  <cp:lastPrinted>2018-06-08T18:15:02Z</cp:lastPrinted>
  <dcterms:created xsi:type="dcterms:W3CDTF">2018-02-27T20:39:33Z</dcterms:created>
  <dcterms:modified xsi:type="dcterms:W3CDTF">2018-06-08T18:16:43Z</dcterms:modified>
</cp:coreProperties>
</file>