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82" r:id="rId2"/>
    <p:sldId id="383" r:id="rId3"/>
    <p:sldId id="384" r:id="rId4"/>
    <p:sldId id="388" r:id="rId5"/>
    <p:sldId id="380" r:id="rId6"/>
    <p:sldId id="386" r:id="rId7"/>
    <p:sldId id="385" r:id="rId8"/>
    <p:sldId id="391" r:id="rId9"/>
    <p:sldId id="392" r:id="rId10"/>
    <p:sldId id="393" r:id="rId11"/>
    <p:sldId id="387" r:id="rId12"/>
    <p:sldId id="389" r:id="rId13"/>
  </p:sldIdLst>
  <p:sldSz cx="9144000" cy="6858000" type="screen4x3"/>
  <p:notesSz cx="7010400" cy="9296400"/>
  <p:embeddedFontLst>
    <p:embeddedFont>
      <p:font typeface="Algerian" charset="0"/>
      <p:regular r:id="rId16"/>
    </p:embeddedFont>
    <p:embeddedFont>
      <p:font typeface="Berlin Sans FB Demi" charset="0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4E"/>
    <a:srgbClr val="FFCC00"/>
    <a:srgbClr val="990000"/>
    <a:srgbClr val="FBE437"/>
    <a:srgbClr val="4D4D4D"/>
    <a:srgbClr val="3A1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282489-4EA9-4DD5-A804-DD1B28DA93B0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EBB69B-61EB-40B8-9BB4-302654AA2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94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E222CC-4312-4487-8E30-D4BA8AB12F59}" type="datetimeFigureOut">
              <a:rPr lang="en-US"/>
              <a:pPr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2DFF1D-D5B5-4AE5-AA09-155B6E139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81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6933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2585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740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7218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1840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59036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6507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4594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2705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9909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3345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25A5A-9381-4EB0-97B5-2F3AFB7189B6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DC63-40D2-44A0-B4B3-34D4B1C37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63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29" y="127001"/>
            <a:ext cx="7035799" cy="1778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lgerian" panose="04020705040A02060702" pitchFamily="82" charset="0"/>
              </a:rPr>
              <a:t>The Epistle of First Corinthians</a:t>
            </a:r>
          </a:p>
        </p:txBody>
      </p:sp>
      <p:pic>
        <p:nvPicPr>
          <p:cNvPr id="4" name="Picture 2" descr="Image result for ancient corinth temple">
            <a:extLst>
              <a:ext uri="{FF2B5EF4-FFF2-40B4-BE49-F238E27FC236}">
                <a16:creationId xmlns:a16="http://schemas.microsoft.com/office/drawing/2014/main" xmlns="" id="{2F89A5E6-C75A-4D23-8AC6-9E9100BA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40" y="2082800"/>
            <a:ext cx="7993976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8798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648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1 Corinthians </a:t>
            </a:r>
            <a:r>
              <a:rPr lang="en-US" dirty="0" smtClean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3" y="1350498"/>
            <a:ext cx="8468750" cy="482646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4"/>
                </a:solidFill>
              </a:rPr>
              <a:t>vs. </a:t>
            </a:r>
            <a:r>
              <a:rPr lang="en-US" sz="3600" dirty="0" smtClean="0">
                <a:solidFill>
                  <a:schemeClr val="accent4"/>
                </a:solidFill>
              </a:rPr>
              <a:t>26- Paul therefore runs, not without knowing the object of his aim, so he fights, not just beating the air for nothing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</a:t>
            </a:r>
            <a:r>
              <a:rPr lang="en-US" sz="3600" dirty="0" smtClean="0">
                <a:solidFill>
                  <a:schemeClr val="accent4"/>
                </a:solidFill>
              </a:rPr>
              <a:t>27-</a:t>
            </a:r>
            <a:r>
              <a:rPr lang="en-US" sz="3600" dirty="0" smtClean="0">
                <a:solidFill>
                  <a:schemeClr val="accent4"/>
                </a:solidFill>
              </a:rPr>
              <a:t> </a:t>
            </a:r>
            <a:r>
              <a:rPr lang="en-US" sz="3600" dirty="0" smtClean="0">
                <a:solidFill>
                  <a:schemeClr val="accent4"/>
                </a:solidFill>
              </a:rPr>
              <a:t>Paul</a:t>
            </a:r>
            <a:r>
              <a:rPr lang="en-US" sz="3600" dirty="0" smtClean="0">
                <a:solidFill>
                  <a:schemeClr val="accent4"/>
                </a:solidFill>
              </a:rPr>
              <a:t> brings his body into subjection so when he preaches to others he will not be unfit or disqualified</a:t>
            </a:r>
            <a:endParaRPr lang="en-US" sz="36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64868"/>
          </a:xfrm>
        </p:spPr>
        <p:txBody>
          <a:bodyPr>
            <a:normAutofit fontScale="90000"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3" y="1350498"/>
            <a:ext cx="8468750" cy="4826465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27B3F-FA35-4A57-A560-5E92A91B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4777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Outline of 1 Corinthians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0319A6-0AA8-49C9-825D-D52026CA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2782"/>
            <a:ext cx="7886700" cy="5428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SECTION ONE: </a:t>
            </a:r>
            <a:r>
              <a:rPr lang="en-US" i="1" dirty="0"/>
              <a:t>Dealing with reported problems   (1:1—6:20)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A. Unity based on God’s wisdom (1:10—4:21)</a:t>
            </a:r>
            <a:endParaRPr lang="en-US" dirty="0"/>
          </a:p>
          <a:p>
            <a:pPr lvl="1"/>
            <a:r>
              <a:rPr lang="en-US" dirty="0"/>
              <a:t>Greeting, thanksgiving, and exhortation to unity (1:1-17)</a:t>
            </a:r>
          </a:p>
          <a:p>
            <a:pPr lvl="1"/>
            <a:r>
              <a:rPr lang="en-US" dirty="0"/>
              <a:t>God’s wisdom &amp; power vs. human pride (1:18-31)</a:t>
            </a:r>
          </a:p>
          <a:p>
            <a:pPr lvl="1"/>
            <a:r>
              <a:rPr lang="en-US" dirty="0"/>
              <a:t>Paul’s Example – relying on God’s wisdom and power (2:1-16)</a:t>
            </a:r>
          </a:p>
          <a:p>
            <a:pPr lvl="1"/>
            <a:r>
              <a:rPr lang="en-US" dirty="0"/>
              <a:t>God’s foundation and building (3:1-23)</a:t>
            </a:r>
          </a:p>
          <a:p>
            <a:pPr lvl="1"/>
            <a:r>
              <a:rPr lang="en-US" dirty="0"/>
              <a:t>The quality of Paul’s apostleship (4:1-21)</a:t>
            </a:r>
          </a:p>
          <a:p>
            <a:pPr marL="0" indent="0">
              <a:buNone/>
            </a:pPr>
            <a:r>
              <a:rPr lang="en-US" b="1" dirty="0"/>
              <a:t>B.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Dealing with sin in the church (5-6)</a:t>
            </a:r>
          </a:p>
          <a:p>
            <a:pPr lvl="1"/>
            <a:r>
              <a:rPr lang="en-US" dirty="0"/>
              <a:t>Dealing with the immoral (5:1-13)</a:t>
            </a:r>
          </a:p>
          <a:p>
            <a:pPr lvl="1"/>
            <a:r>
              <a:rPr lang="en-US" dirty="0"/>
              <a:t>Dealing with those filing lawsuits (6:1-11) </a:t>
            </a:r>
          </a:p>
          <a:p>
            <a:pPr lvl="1"/>
            <a:r>
              <a:rPr lang="en-US" dirty="0"/>
              <a:t>Flee Sexual Immorality (6:12-20)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6404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27B3F-FA35-4A57-A560-5E92A91B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4777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Outline of 1 Corinthians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0319A6-0AA8-49C9-825D-D52026CA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12782"/>
            <a:ext cx="8188091" cy="5428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SECTION TWO: </a:t>
            </a:r>
            <a:r>
              <a:rPr lang="en-US" i="1" dirty="0"/>
              <a:t>Dealing with questions and concerns of the Corinthians (7:1--16:9)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C. Their Concerns (7-9)</a:t>
            </a:r>
            <a:endParaRPr lang="en-US" dirty="0"/>
          </a:p>
          <a:p>
            <a:pPr marL="568325" lvl="1" indent="-222250"/>
            <a:r>
              <a:rPr lang="en-US" dirty="0"/>
              <a:t>Marriage problems &amp; issues for singles (7:1-16)</a:t>
            </a:r>
          </a:p>
          <a:p>
            <a:pPr marL="568325" lvl="1" indent="-222250"/>
            <a:r>
              <a:rPr lang="en-US" dirty="0"/>
              <a:t>Live as you are called (7:17-40)</a:t>
            </a:r>
          </a:p>
          <a:p>
            <a:pPr marL="568325" lvl="1" indent="-222250"/>
            <a:r>
              <a:rPr lang="en-US" dirty="0"/>
              <a:t>Things offered to idols (8:1-13)</a:t>
            </a:r>
          </a:p>
          <a:p>
            <a:pPr marL="568325" lvl="1" indent="-222250"/>
            <a:r>
              <a:rPr lang="en-US" sz="3200" b="1" dirty="0">
                <a:solidFill>
                  <a:srgbClr val="FF0000"/>
                </a:solidFill>
              </a:rPr>
              <a:t>The rights and responsibilities of preachers (9:1-27)</a:t>
            </a:r>
          </a:p>
          <a:p>
            <a:pPr marL="0" indent="0">
              <a:buNone/>
            </a:pPr>
            <a:r>
              <a:rPr lang="en-US" b="1" dirty="0"/>
              <a:t>D. Common Concerns (10-11)</a:t>
            </a:r>
            <a:endParaRPr lang="en-US" dirty="0"/>
          </a:p>
          <a:p>
            <a:pPr marL="568325" lvl="1" indent="-222250"/>
            <a:r>
              <a:rPr lang="en-US" dirty="0"/>
              <a:t>Old Testament warnings about temptation (10:1-13)</a:t>
            </a:r>
          </a:p>
          <a:p>
            <a:pPr marL="568325" lvl="1" indent="-222250"/>
            <a:r>
              <a:rPr lang="en-US" dirty="0"/>
              <a:t>Flee idolatry (10:14-33)</a:t>
            </a:r>
          </a:p>
          <a:p>
            <a:pPr marL="568325" lvl="1" indent="-222250"/>
            <a:r>
              <a:rPr lang="en-US" dirty="0"/>
              <a:t>Respecting headship when praying or prophesying (11:1-16)</a:t>
            </a:r>
          </a:p>
          <a:p>
            <a:pPr marL="568325" lvl="1" indent="-222250"/>
            <a:r>
              <a:rPr lang="en-US" dirty="0"/>
              <a:t>The Lord’s Supper (11:17-34)</a:t>
            </a:r>
          </a:p>
        </p:txBody>
      </p:sp>
    </p:spTree>
    <p:extLst>
      <p:ext uri="{BB962C8B-B14F-4D97-AF65-F5344CB8AC3E}">
        <p14:creationId xmlns:p14="http://schemas.microsoft.com/office/powerpoint/2010/main" xmlns="" val="1420504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0"/>
            <a:ext cx="842654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4"/>
                </a:solidFill>
              </a:rPr>
              <a:t>Review- Chapter </a:t>
            </a:r>
            <a:r>
              <a:rPr lang="en-US" sz="4000" dirty="0" smtClean="0">
                <a:solidFill>
                  <a:schemeClr val="accent4"/>
                </a:solidFill>
              </a:rPr>
              <a:t>8</a:t>
            </a:r>
          </a:p>
          <a:p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v.1- Some were puffed up- Rom. 12:16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v.4- Idols are nothing!!  Isaiah 44:14-17 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v.6- one God- His will-  Eph. 1:5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v.7- concerning the weak- Matt. 15:11;17-18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v.9-10- don’t cause your brother to stumble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4"/>
                </a:solidFill>
              </a:rPr>
              <a:t>Anybody is more important than anything!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endParaRPr lang="en-US" sz="3600" dirty="0" smtClean="0">
              <a:solidFill>
                <a:schemeClr val="accent4"/>
              </a:solidFill>
            </a:endParaRPr>
          </a:p>
          <a:p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648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1 Corinthians </a:t>
            </a:r>
            <a:r>
              <a:rPr lang="en-US" dirty="0" smtClean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3" y="1083212"/>
            <a:ext cx="8468750" cy="509375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4"/>
                </a:solidFill>
              </a:rPr>
              <a:t>vs. </a:t>
            </a:r>
            <a:r>
              <a:rPr lang="en-US" sz="3600" dirty="0" smtClean="0">
                <a:solidFill>
                  <a:schemeClr val="accent4"/>
                </a:solidFill>
              </a:rPr>
              <a:t>1- Paul  again establishes apostleship with rhetorical questions 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2- </a:t>
            </a:r>
            <a:r>
              <a:rPr lang="en-US" sz="3600" dirty="0" smtClean="0">
                <a:solidFill>
                  <a:schemeClr val="accent4"/>
                </a:solidFill>
              </a:rPr>
              <a:t>at the very least Paul was an apostle to the </a:t>
            </a:r>
            <a:r>
              <a:rPr lang="en-US" sz="3600" dirty="0" smtClean="0">
                <a:solidFill>
                  <a:schemeClr val="accent4"/>
                </a:solidFill>
              </a:rPr>
              <a:t>C</a:t>
            </a:r>
            <a:r>
              <a:rPr lang="en-US" sz="3600" dirty="0" smtClean="0">
                <a:solidFill>
                  <a:schemeClr val="accent4"/>
                </a:solidFill>
              </a:rPr>
              <a:t>orinthians, they were his seal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3- </a:t>
            </a:r>
            <a:r>
              <a:rPr lang="en-US" sz="3600" dirty="0" smtClean="0">
                <a:solidFill>
                  <a:schemeClr val="accent4"/>
                </a:solidFill>
              </a:rPr>
              <a:t>those who question/examine Paul should answer these questions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4- </a:t>
            </a:r>
            <a:r>
              <a:rPr lang="en-US" sz="3600" dirty="0" smtClean="0">
                <a:solidFill>
                  <a:schemeClr val="accent4"/>
                </a:solidFill>
              </a:rPr>
              <a:t>do we (Paul/Barnabas) have the right to eat and drink</a:t>
            </a:r>
          </a:p>
          <a:p>
            <a:r>
              <a:rPr lang="en-US" sz="3600" dirty="0" smtClean="0">
                <a:solidFill>
                  <a:schemeClr val="accent4"/>
                </a:solidFill>
              </a:rPr>
              <a:t>v</a:t>
            </a:r>
            <a:r>
              <a:rPr lang="en-US" sz="3600" dirty="0" smtClean="0">
                <a:solidFill>
                  <a:schemeClr val="accent4"/>
                </a:solidFill>
              </a:rPr>
              <a:t>s. 5- do we not have the power to take along a sister (wife) as others have; Peter</a:t>
            </a:r>
            <a:endParaRPr lang="en-US" sz="36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648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1 </a:t>
            </a:r>
            <a:r>
              <a:rPr lang="en-US" dirty="0" smtClean="0">
                <a:solidFill>
                  <a:schemeClr val="accent4"/>
                </a:solidFill>
              </a:rPr>
              <a:t>Corinthians </a:t>
            </a:r>
            <a:r>
              <a:rPr lang="en-US" dirty="0" smtClean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3" y="872198"/>
            <a:ext cx="8468750" cy="530476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4"/>
                </a:solidFill>
              </a:rPr>
              <a:t>vs. 6- </a:t>
            </a:r>
            <a:r>
              <a:rPr lang="en-US" sz="3600" dirty="0" smtClean="0">
                <a:solidFill>
                  <a:schemeClr val="accent4"/>
                </a:solidFill>
              </a:rPr>
              <a:t>are Barnabas and I the only ones who can’t refrain from working for a living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7- </a:t>
            </a:r>
            <a:r>
              <a:rPr lang="en-US" sz="3600" dirty="0" smtClean="0">
                <a:solidFill>
                  <a:schemeClr val="accent4"/>
                </a:solidFill>
              </a:rPr>
              <a:t>does a soldier pay his own way, does a husbandman eat his grapes, does a shepherd drink milk of his flock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8- </a:t>
            </a:r>
            <a:r>
              <a:rPr lang="en-US" sz="3600" dirty="0" smtClean="0">
                <a:solidFill>
                  <a:schemeClr val="accent4"/>
                </a:solidFill>
              </a:rPr>
              <a:t>does human authority or God’s law allow us to do this 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9- </a:t>
            </a:r>
            <a:r>
              <a:rPr lang="en-US" sz="3600" dirty="0" smtClean="0">
                <a:solidFill>
                  <a:schemeClr val="accent4"/>
                </a:solidFill>
              </a:rPr>
              <a:t>the law of </a:t>
            </a:r>
            <a:r>
              <a:rPr lang="en-US" sz="3600" dirty="0" smtClean="0">
                <a:solidFill>
                  <a:schemeClr val="accent4"/>
                </a:solidFill>
              </a:rPr>
              <a:t>M</a:t>
            </a:r>
            <a:r>
              <a:rPr lang="en-US" sz="3600" dirty="0" smtClean="0">
                <a:solidFill>
                  <a:schemeClr val="accent4"/>
                </a:solidFill>
              </a:rPr>
              <a:t>oses says even the ox can eat from the grain it treads (Deut. 25:4)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10- </a:t>
            </a:r>
            <a:r>
              <a:rPr lang="en-US" sz="3600" dirty="0" smtClean="0">
                <a:solidFill>
                  <a:schemeClr val="accent4"/>
                </a:solidFill>
              </a:rPr>
              <a:t>this speaks for our sakes; the plowman and thresher should have hope</a:t>
            </a:r>
            <a:endParaRPr lang="en-US" sz="36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648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1 Corinthians </a:t>
            </a:r>
            <a:r>
              <a:rPr lang="en-US" dirty="0" smtClean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844062"/>
            <a:ext cx="8693834" cy="533290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4"/>
                </a:solidFill>
              </a:rPr>
              <a:t>vs. </a:t>
            </a:r>
            <a:r>
              <a:rPr lang="en-US" sz="3600" dirty="0" smtClean="0">
                <a:solidFill>
                  <a:schemeClr val="accent4"/>
                </a:solidFill>
              </a:rPr>
              <a:t>11- we have sown spiritual things to you, is it too much to ask we reap material things from you  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12- </a:t>
            </a:r>
            <a:r>
              <a:rPr lang="en-US" sz="3600" dirty="0" smtClean="0">
                <a:solidFill>
                  <a:schemeClr val="accent4"/>
                </a:solidFill>
              </a:rPr>
              <a:t>if others share a claim on you, do we not even more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13- </a:t>
            </a:r>
            <a:r>
              <a:rPr lang="en-US" sz="3600" dirty="0" smtClean="0">
                <a:solidFill>
                  <a:schemeClr val="accent4"/>
                </a:solidFill>
              </a:rPr>
              <a:t>those who work in the temple and at the altar, share in food/sacrifices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14- </a:t>
            </a:r>
            <a:r>
              <a:rPr lang="en-US" sz="3600" dirty="0" smtClean="0">
                <a:solidFill>
                  <a:schemeClr val="accent4"/>
                </a:solidFill>
              </a:rPr>
              <a:t>in this manner, the Lord commanded those who preach, should make their living   from preaching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15- </a:t>
            </a:r>
            <a:r>
              <a:rPr lang="en-US" sz="3600" dirty="0" smtClean="0">
                <a:solidFill>
                  <a:schemeClr val="accent4"/>
                </a:solidFill>
              </a:rPr>
              <a:t>Paul says he has not used this right</a:t>
            </a:r>
            <a:endParaRPr lang="en-US" sz="36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648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1 Corinthians </a:t>
            </a:r>
            <a:r>
              <a:rPr lang="en-US" dirty="0" smtClean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0498"/>
            <a:ext cx="9144000" cy="482646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4"/>
                </a:solidFill>
              </a:rPr>
              <a:t>vs. </a:t>
            </a:r>
            <a:r>
              <a:rPr lang="en-US" sz="3600" dirty="0" smtClean="0">
                <a:solidFill>
                  <a:schemeClr val="accent4"/>
                </a:solidFill>
              </a:rPr>
              <a:t>16- Paul had nothing to glory of even though he preached the gospel  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</a:t>
            </a:r>
            <a:r>
              <a:rPr lang="en-US" sz="3600" dirty="0" smtClean="0">
                <a:solidFill>
                  <a:schemeClr val="accent4"/>
                </a:solidFill>
              </a:rPr>
              <a:t>17- Paul has a reward if he preaches willingly, he was entrusted with a stewardship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18- </a:t>
            </a:r>
            <a:r>
              <a:rPr lang="en-US" sz="3600" dirty="0" smtClean="0">
                <a:solidFill>
                  <a:schemeClr val="accent4"/>
                </a:solidFill>
              </a:rPr>
              <a:t>Paul’s reward was in preaching the gospel free of charge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</a:t>
            </a:r>
            <a:r>
              <a:rPr lang="en-US" sz="3600" dirty="0" smtClean="0">
                <a:solidFill>
                  <a:schemeClr val="accent4"/>
                </a:solidFill>
              </a:rPr>
              <a:t>19- Paul became a servant to win more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20- </a:t>
            </a:r>
            <a:r>
              <a:rPr lang="en-US" sz="3600" dirty="0" smtClean="0">
                <a:solidFill>
                  <a:schemeClr val="accent4"/>
                </a:solidFill>
              </a:rPr>
              <a:t>Paul became a Jew to Jews, as under the law to those under the law</a:t>
            </a:r>
            <a:endParaRPr lang="en-US" sz="36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648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1 Corinthians </a:t>
            </a:r>
            <a:r>
              <a:rPr lang="en-US" dirty="0" smtClean="0">
                <a:solidFill>
                  <a:schemeClr val="accent4"/>
                </a:solidFill>
              </a:rPr>
              <a:t>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0498"/>
            <a:ext cx="9143999" cy="482646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4"/>
                </a:solidFill>
              </a:rPr>
              <a:t>vs. </a:t>
            </a:r>
            <a:r>
              <a:rPr lang="en-US" sz="3600" dirty="0" smtClean="0">
                <a:solidFill>
                  <a:schemeClr val="accent4"/>
                </a:solidFill>
              </a:rPr>
              <a:t>21</a:t>
            </a:r>
            <a:r>
              <a:rPr lang="en-US" sz="3600" dirty="0" smtClean="0">
                <a:solidFill>
                  <a:schemeClr val="accent4"/>
                </a:solidFill>
              </a:rPr>
              <a:t>- to those without, as being without law  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</a:t>
            </a:r>
            <a:r>
              <a:rPr lang="en-US" sz="3600" dirty="0" smtClean="0">
                <a:solidFill>
                  <a:schemeClr val="accent4"/>
                </a:solidFill>
              </a:rPr>
              <a:t>22</a:t>
            </a:r>
            <a:r>
              <a:rPr lang="en-US" sz="3600" dirty="0" smtClean="0">
                <a:solidFill>
                  <a:schemeClr val="accent4"/>
                </a:solidFill>
              </a:rPr>
              <a:t>- weak to the weak, all things to all men, to save more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</a:t>
            </a:r>
            <a:r>
              <a:rPr lang="en-US" sz="3600" dirty="0" smtClean="0">
                <a:solidFill>
                  <a:schemeClr val="accent4"/>
                </a:solidFill>
              </a:rPr>
              <a:t>23</a:t>
            </a:r>
            <a:r>
              <a:rPr lang="en-US" sz="3600" dirty="0" smtClean="0">
                <a:solidFill>
                  <a:schemeClr val="accent4"/>
                </a:solidFill>
              </a:rPr>
              <a:t>- Paul did this for the gospel’s sake, to be a partaker with them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</a:t>
            </a:r>
            <a:r>
              <a:rPr lang="en-US" sz="3600" dirty="0" smtClean="0">
                <a:solidFill>
                  <a:schemeClr val="accent4"/>
                </a:solidFill>
              </a:rPr>
              <a:t>24</a:t>
            </a:r>
            <a:r>
              <a:rPr lang="en-US" sz="3600" dirty="0" smtClean="0">
                <a:solidFill>
                  <a:schemeClr val="accent4"/>
                </a:solidFill>
              </a:rPr>
              <a:t>- all run in a race, but one wins the prize</a:t>
            </a:r>
            <a:endParaRPr lang="en-US" sz="3600" dirty="0" smtClean="0">
              <a:solidFill>
                <a:schemeClr val="accent4"/>
              </a:solidFill>
            </a:endParaRPr>
          </a:p>
          <a:p>
            <a:r>
              <a:rPr lang="en-US" sz="3600" dirty="0" smtClean="0">
                <a:solidFill>
                  <a:schemeClr val="accent4"/>
                </a:solidFill>
              </a:rPr>
              <a:t>vs. </a:t>
            </a:r>
            <a:r>
              <a:rPr lang="en-US" sz="3600" dirty="0" smtClean="0">
                <a:solidFill>
                  <a:schemeClr val="accent4"/>
                </a:solidFill>
              </a:rPr>
              <a:t>25</a:t>
            </a:r>
            <a:r>
              <a:rPr lang="en-US" sz="3600" dirty="0" smtClean="0">
                <a:solidFill>
                  <a:schemeClr val="accent4"/>
                </a:solidFill>
              </a:rPr>
              <a:t>- everyone that strives for mastery has self-restraint, but they do it for a corrupt crown, but we do it for an incorruptible crown </a:t>
            </a:r>
            <a:endParaRPr lang="en-US" sz="36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25103</TotalTime>
  <Words>742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Algerian</vt:lpstr>
      <vt:lpstr>Berlin Sans FB Demi</vt:lpstr>
      <vt:lpstr>Times New Roman</vt:lpstr>
      <vt:lpstr>Calibri</vt:lpstr>
      <vt:lpstr>Calibri Light</vt:lpstr>
      <vt:lpstr>Office Theme</vt:lpstr>
      <vt:lpstr>The Epistle of First Corinthians</vt:lpstr>
      <vt:lpstr>Outline of 1 Corinthians</vt:lpstr>
      <vt:lpstr>Outline of 1 Corinthians</vt:lpstr>
      <vt:lpstr>Slide 4</vt:lpstr>
      <vt:lpstr>1 Corinthians 9</vt:lpstr>
      <vt:lpstr>1 Corinthians 9</vt:lpstr>
      <vt:lpstr>1 Corinthians 9</vt:lpstr>
      <vt:lpstr>1 Corinthians 9</vt:lpstr>
      <vt:lpstr>1 Corinthians 9</vt:lpstr>
      <vt:lpstr>1 Corinthians 9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Eastside Enlightener</dc:creator>
  <cp:lastModifiedBy>bamano1</cp:lastModifiedBy>
  <cp:revision>338</cp:revision>
  <cp:lastPrinted>2017-05-05T15:22:48Z</cp:lastPrinted>
  <dcterms:created xsi:type="dcterms:W3CDTF">2017-02-28T16:48:13Z</dcterms:created>
  <dcterms:modified xsi:type="dcterms:W3CDTF">2017-10-18T03:41:33Z</dcterms:modified>
</cp:coreProperties>
</file>