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79" r:id="rId3"/>
    <p:sldId id="256" r:id="rId4"/>
    <p:sldId id="280" r:id="rId5"/>
    <p:sldId id="285" r:id="rId6"/>
    <p:sldId id="286" r:id="rId7"/>
    <p:sldId id="278" r:id="rId8"/>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initials="S" lastIdx="2" clrIdx="0">
    <p:extLst>
      <p:ext uri="{19B8F6BF-5375-455C-9EA6-DF929625EA0E}">
        <p15:presenceInfo xmlns:p15="http://schemas.microsoft.com/office/powerpoint/2012/main" userId="2335d502bc9721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50A"/>
    <a:srgbClr val="36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27" autoAdjust="0"/>
  </p:normalViewPr>
  <p:slideViewPr>
    <p:cSldViewPr snapToGrid="0">
      <p:cViewPr varScale="1">
        <p:scale>
          <a:sx n="70" d="100"/>
          <a:sy n="70" d="100"/>
        </p:scale>
        <p:origin x="1766" y="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22A2DF44-1D89-45CD-990A-29A68AAB0423}" type="datetimeFigureOut">
              <a:rPr lang="en-US" smtClean="0"/>
              <a:t>1/20/2021</a:t>
            </a:fld>
            <a:endParaRPr lang="en-US"/>
          </a:p>
        </p:txBody>
      </p:sp>
      <p:sp>
        <p:nvSpPr>
          <p:cNvPr id="4" name="Slide Image Placeholder 3"/>
          <p:cNvSpPr>
            <a:spLocks noGrp="1" noRot="1" noChangeAspect="1"/>
          </p:cNvSpPr>
          <p:nvPr>
            <p:ph type="sldImg" idx="2"/>
          </p:nvPr>
        </p:nvSpPr>
        <p:spPr>
          <a:xfrm>
            <a:off x="1397000" y="1154113"/>
            <a:ext cx="41608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F2E46CB5-9D6F-4925-85BB-DBA452160F76}" type="slidenum">
              <a:rPr lang="en-US" smtClean="0"/>
              <a:t>‹#›</a:t>
            </a:fld>
            <a:endParaRPr lang="en-US"/>
          </a:p>
        </p:txBody>
      </p:sp>
    </p:spTree>
    <p:extLst>
      <p:ext uri="{BB962C8B-B14F-4D97-AF65-F5344CB8AC3E}">
        <p14:creationId xmlns:p14="http://schemas.microsoft.com/office/powerpoint/2010/main" val="7634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Confidence in Christ</a:t>
            </a:r>
          </a:p>
        </p:txBody>
      </p:sp>
      <p:sp>
        <p:nvSpPr>
          <p:cNvPr id="4" name="Slide Number Placeholder 3"/>
          <p:cNvSpPr>
            <a:spLocks noGrp="1"/>
          </p:cNvSpPr>
          <p:nvPr>
            <p:ph type="sldNum" sz="quarter" idx="5"/>
          </p:nvPr>
        </p:nvSpPr>
        <p:spPr/>
        <p:txBody>
          <a:bodyPr/>
          <a:lstStyle/>
          <a:p>
            <a:fld id="{F2E46CB5-9D6F-4925-85BB-DBA452160F76}" type="slidenum">
              <a:rPr lang="en-US" smtClean="0"/>
              <a:t>1</a:t>
            </a:fld>
            <a:endParaRPr lang="en-US"/>
          </a:p>
        </p:txBody>
      </p:sp>
    </p:spTree>
    <p:extLst>
      <p:ext uri="{BB962C8B-B14F-4D97-AF65-F5344CB8AC3E}">
        <p14:creationId xmlns:p14="http://schemas.microsoft.com/office/powerpoint/2010/main" val="97853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Confidence in Christ</a:t>
            </a:r>
          </a:p>
        </p:txBody>
      </p:sp>
      <p:sp>
        <p:nvSpPr>
          <p:cNvPr id="4" name="Slide Number Placeholder 3"/>
          <p:cNvSpPr>
            <a:spLocks noGrp="1"/>
          </p:cNvSpPr>
          <p:nvPr>
            <p:ph type="sldNum" sz="quarter" idx="5"/>
          </p:nvPr>
        </p:nvSpPr>
        <p:spPr/>
        <p:txBody>
          <a:bodyPr/>
          <a:lstStyle/>
          <a:p>
            <a:fld id="{F2E46CB5-9D6F-4925-85BB-DBA452160F76}" type="slidenum">
              <a:rPr lang="en-US" smtClean="0"/>
              <a:t>2</a:t>
            </a:fld>
            <a:endParaRPr lang="en-US"/>
          </a:p>
        </p:txBody>
      </p:sp>
    </p:spTree>
    <p:extLst>
      <p:ext uri="{BB962C8B-B14F-4D97-AF65-F5344CB8AC3E}">
        <p14:creationId xmlns:p14="http://schemas.microsoft.com/office/powerpoint/2010/main" val="158874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1:4-5  </a:t>
            </a:r>
            <a:r>
              <a:rPr lang="en-US" dirty="0"/>
              <a:t>just as He chose us in Him before the foundation of the world, that we should be holy and without blame before Him in love,  (5)  having predestined us to adoption as sons by Jesus Christ to Himself, according to the good pleasure of His will,</a:t>
            </a:r>
          </a:p>
          <a:p>
            <a:r>
              <a:rPr lang="en-US" b="1" dirty="0"/>
              <a:t>Philippians 2:14-16  </a:t>
            </a:r>
            <a:r>
              <a:rPr lang="en-US" dirty="0"/>
              <a:t>Do all things without complaining and disputing,  (15)  that you may become blameless and harmless, children of God without fault in the midst of a crooked and perverse generation, among whom you shine as lights in the world,  (16)  holding fast the word of life, so that I may rejoice in the day of Christ that I have not run in vain or labored in vain.</a:t>
            </a:r>
          </a:p>
          <a:p>
            <a:r>
              <a:rPr lang="en-US" b="1" dirty="0"/>
              <a:t>John 7:28-29  </a:t>
            </a:r>
            <a:r>
              <a:rPr lang="en-US" dirty="0"/>
              <a:t>Then Jesus cried out, as He taught in the temple, saying, "You both know Me, and you know where I am from; and I have not come of Myself, but He who sent Me is true, whom you do not know.  (29)  But I know Him, for I am from Him, and He sent Me.“</a:t>
            </a:r>
          </a:p>
          <a:p>
            <a:r>
              <a:rPr lang="en-US" b="1" dirty="0"/>
              <a:t>John 17:25  </a:t>
            </a:r>
            <a:r>
              <a:rPr lang="en-US" dirty="0"/>
              <a:t>O righteous Father! The world has not known You, but I have known You; and these have known that You sent Me.</a:t>
            </a:r>
          </a:p>
          <a:p>
            <a:r>
              <a:rPr lang="en-US" b="1" dirty="0"/>
              <a:t>Philippians 3:20-21  </a:t>
            </a:r>
            <a:r>
              <a:rPr lang="en-US" dirty="0"/>
              <a:t>For our citizenship is in heaven, from which we also eagerly wait for the Savior, the Lord Jesus Christ,  (21)  who will transform our lowly body that it may be conformed to His glorious body, according to the working by which He is able even to subdue all things to Himself.</a:t>
            </a:r>
          </a:p>
          <a:p>
            <a:r>
              <a:rPr lang="en-US" b="1" dirty="0"/>
              <a:t>Romans 8:29  </a:t>
            </a:r>
            <a:r>
              <a:rPr lang="en-US" dirty="0"/>
              <a:t>For whom He foreknew, He also predestined to be conformed to the image of His Son, that He might be the firstborn among many brethren.</a:t>
            </a:r>
          </a:p>
          <a:p>
            <a:r>
              <a:rPr lang="en-US" b="1" dirty="0"/>
              <a:t>Luke 20:35-36  </a:t>
            </a:r>
            <a:r>
              <a:rPr lang="en-US" dirty="0"/>
              <a:t>But those who are counted worthy to attain that age, and the resurrection from the dead, neither marry nor are given in marriage;  (36)  nor can they die anymore, for they are equal to the angels and are sons of God, being sons of the resurrection.</a:t>
            </a:r>
          </a:p>
          <a:p>
            <a:r>
              <a:rPr lang="en-US" b="1" dirty="0"/>
              <a:t>1 Peter 1:13-16  </a:t>
            </a:r>
            <a:r>
              <a:rPr lang="en-US" dirty="0"/>
              <a:t>Therefore gird up the </a:t>
            </a:r>
            <a:r>
              <a:rPr lang="en-US" b="1" i="1" dirty="0"/>
              <a:t>loins of your mind</a:t>
            </a:r>
            <a:r>
              <a:rPr lang="en-US" dirty="0"/>
              <a:t>, be sober, and rest your </a:t>
            </a:r>
            <a:r>
              <a:rPr lang="en-US" b="1" i="1" dirty="0"/>
              <a:t>hope</a:t>
            </a:r>
            <a:r>
              <a:rPr lang="en-US" dirty="0"/>
              <a:t> fully upon the grace that is to be brought to you at the revelation of Jesus Christ;  (14)  as obedient children, not conforming yourselves to the former lusts, as in your ignorance;  (15)  but as He who called you is holy, you also be holy in all your conduct,  (16)  because it is written, "BE HOLY, FOR I AM HOLY."</a:t>
            </a:r>
          </a:p>
        </p:txBody>
      </p:sp>
      <p:sp>
        <p:nvSpPr>
          <p:cNvPr id="4" name="Slide Number Placeholder 3"/>
          <p:cNvSpPr>
            <a:spLocks noGrp="1"/>
          </p:cNvSpPr>
          <p:nvPr>
            <p:ph type="sldNum" sz="quarter" idx="5"/>
          </p:nvPr>
        </p:nvSpPr>
        <p:spPr/>
        <p:txBody>
          <a:bodyPr/>
          <a:lstStyle/>
          <a:p>
            <a:fld id="{F2E46CB5-9D6F-4925-85BB-DBA452160F76}" type="slidenum">
              <a:rPr lang="en-US" smtClean="0"/>
              <a:t>3</a:t>
            </a:fld>
            <a:endParaRPr lang="en-US"/>
          </a:p>
        </p:txBody>
      </p:sp>
    </p:spTree>
    <p:extLst>
      <p:ext uri="{BB962C8B-B14F-4D97-AF65-F5344CB8AC3E}">
        <p14:creationId xmlns:p14="http://schemas.microsoft.com/office/powerpoint/2010/main" val="112972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5:17  </a:t>
            </a:r>
            <a:r>
              <a:rPr lang="en-US" dirty="0"/>
              <a:t>"Do not think that I came to destroy the Law or the Prophets. I did not come to destroy but to fulfill.</a:t>
            </a:r>
          </a:p>
          <a:p>
            <a:r>
              <a:rPr lang="en-US" b="1" dirty="0"/>
              <a:t>Luke 19:10  </a:t>
            </a:r>
            <a:r>
              <a:rPr lang="en-US" dirty="0"/>
              <a:t>for the Son of Man has come to seek and to save that which was lost.“</a:t>
            </a:r>
          </a:p>
          <a:p>
            <a:r>
              <a:rPr lang="en-US" b="1" dirty="0"/>
              <a:t>Luke 9:56  </a:t>
            </a:r>
            <a:r>
              <a:rPr lang="en-US" dirty="0"/>
              <a:t>For the Son of Man did not come to destroy men's lives but to save them." And they went to another village.</a:t>
            </a:r>
          </a:p>
          <a:p>
            <a:r>
              <a:rPr lang="en-US" b="1" dirty="0"/>
              <a:t>Hebrews 2:14  </a:t>
            </a:r>
            <a:r>
              <a:rPr lang="en-US" dirty="0"/>
              <a:t>Inasmuch then as the children have partaken of flesh and blood, He Himself likewise shared in the same, that through death He might destroy him who had the power of death, that is, the devil,</a:t>
            </a:r>
          </a:p>
          <a:p>
            <a:r>
              <a:rPr lang="en-US" b="1" dirty="0"/>
              <a:t>Hebrews 2:17  </a:t>
            </a:r>
            <a:r>
              <a:rPr lang="en-US" dirty="0"/>
              <a:t>Therefore, in all things He had to be made like His brethren, that He might be a merciful and faithful High Priest in things pertaining to God, to make propitiation for the sins of the people.</a:t>
            </a:r>
          </a:p>
          <a:p>
            <a:r>
              <a:rPr lang="en-US" b="1" dirty="0"/>
              <a:t>Hebrews 4:15  </a:t>
            </a:r>
            <a:r>
              <a:rPr lang="en-US" dirty="0"/>
              <a:t>For we do not have a High Priest who cannot sympathize with our weaknesses, but was in all points tempted as we are, yet without sin.</a:t>
            </a:r>
          </a:p>
          <a:p>
            <a:r>
              <a:rPr lang="en-US" b="1" dirty="0"/>
              <a:t>Hebrews 9:14  </a:t>
            </a:r>
            <a:r>
              <a:rPr lang="en-US" dirty="0"/>
              <a:t>how much more shall the blood of Christ, who through the eternal Spirit offered Himself without spot to God, cleanse your conscience from dead works to serve the living God?</a:t>
            </a:r>
          </a:p>
          <a:p>
            <a:r>
              <a:rPr lang="en-US" b="1" dirty="0"/>
              <a:t>1 Peter 1:18-20  </a:t>
            </a:r>
            <a:r>
              <a:rPr lang="en-US" dirty="0"/>
              <a:t>knowing that you were not redeemed with corruptible things, like silver or gold, from your aimless conduct received by tradition from your fathers,  (19)  but with the precious blood of Christ, as of a lamb without blemish and without spot.  (20)  He indeed was foreordained before the foundation of the world, but was manifest in these last times for you</a:t>
            </a:r>
          </a:p>
        </p:txBody>
      </p:sp>
      <p:sp>
        <p:nvSpPr>
          <p:cNvPr id="4" name="Slide Number Placeholder 3"/>
          <p:cNvSpPr>
            <a:spLocks noGrp="1"/>
          </p:cNvSpPr>
          <p:nvPr>
            <p:ph type="sldNum" sz="quarter" idx="5"/>
          </p:nvPr>
        </p:nvSpPr>
        <p:spPr/>
        <p:txBody>
          <a:bodyPr/>
          <a:lstStyle/>
          <a:p>
            <a:fld id="{F2E46CB5-9D6F-4925-85BB-DBA452160F76}" type="slidenum">
              <a:rPr lang="en-US" smtClean="0"/>
              <a:t>4</a:t>
            </a:fld>
            <a:endParaRPr lang="en-US"/>
          </a:p>
        </p:txBody>
      </p:sp>
    </p:spTree>
    <p:extLst>
      <p:ext uri="{BB962C8B-B14F-4D97-AF65-F5344CB8AC3E}">
        <p14:creationId xmlns:p14="http://schemas.microsoft.com/office/powerpoint/2010/main" val="2340109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Titus 3:5  </a:t>
            </a:r>
            <a:r>
              <a:rPr lang="en-US" dirty="0"/>
              <a:t>not by works of righteousness which we have done, but according to His mercy He saved us, through the washing of regeneration and renewing of the Holy Spirit,</a:t>
            </a:r>
          </a:p>
          <a:p>
            <a:r>
              <a:rPr lang="en-US" b="1" dirty="0"/>
              <a:t>1 Corinthians 15:34 </a:t>
            </a:r>
            <a:r>
              <a:rPr lang="en-US" dirty="0"/>
              <a:t>Awake to righteousness, and do not sin; for some do not have the knowledge of God. I speak this to your shame. </a:t>
            </a:r>
          </a:p>
          <a:p>
            <a:r>
              <a:rPr lang="en-US" b="1" dirty="0"/>
              <a:t>Ephesians 5:8-10  </a:t>
            </a:r>
            <a:r>
              <a:rPr lang="en-US" dirty="0"/>
              <a:t>For you were once darkness, but now you are light in the Lord. Walk as children of light  (9)  (for the fruit of the Spirit is in all goodness, righteousness, and truth),  (10)  finding out what is acceptable to the Lord.</a:t>
            </a:r>
          </a:p>
          <a:p>
            <a:r>
              <a:rPr lang="en-US" b="1" dirty="0"/>
              <a:t>1 Peter 2:24  </a:t>
            </a:r>
            <a:r>
              <a:rPr lang="en-US" dirty="0"/>
              <a:t>who Himself bore our sins in His own body on the tree, that we, having died to sins, might live for righteousness—by whose stripes you were healed.</a:t>
            </a:r>
          </a:p>
          <a:p>
            <a:r>
              <a:rPr lang="en-US" b="1" dirty="0"/>
              <a:t>1 Peter 1:23  </a:t>
            </a:r>
            <a:r>
              <a:rPr lang="en-US" dirty="0"/>
              <a:t>having been born again, not of corruptible seed but incorruptible, through the word of God which lives and abides forever,</a:t>
            </a:r>
          </a:p>
          <a:p>
            <a:r>
              <a:rPr lang="en-US" b="1" dirty="0"/>
              <a:t>Psalms 119:11  </a:t>
            </a:r>
            <a:r>
              <a:rPr lang="en-US" dirty="0"/>
              <a:t>Your word I have hidden in my heart, That I might not sin against You.</a:t>
            </a:r>
          </a:p>
        </p:txBody>
      </p:sp>
      <p:sp>
        <p:nvSpPr>
          <p:cNvPr id="4" name="Slide Number Placeholder 3"/>
          <p:cNvSpPr>
            <a:spLocks noGrp="1"/>
          </p:cNvSpPr>
          <p:nvPr>
            <p:ph type="sldNum" sz="quarter" idx="5"/>
          </p:nvPr>
        </p:nvSpPr>
        <p:spPr/>
        <p:txBody>
          <a:bodyPr/>
          <a:lstStyle/>
          <a:p>
            <a:fld id="{F2E46CB5-9D6F-4925-85BB-DBA452160F76}" type="slidenum">
              <a:rPr lang="en-US" smtClean="0"/>
              <a:t>5</a:t>
            </a:fld>
            <a:endParaRPr lang="en-US"/>
          </a:p>
        </p:txBody>
      </p:sp>
    </p:spTree>
    <p:extLst>
      <p:ext uri="{BB962C8B-B14F-4D97-AF65-F5344CB8AC3E}">
        <p14:creationId xmlns:p14="http://schemas.microsoft.com/office/powerpoint/2010/main" val="140940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7715">
              <a:defRPr/>
            </a:pPr>
            <a:fld id="{46BF4FDF-A9CF-40FE-882E-AE64A7261A16}" type="slidenum">
              <a:rPr lang="en-US">
                <a:solidFill>
                  <a:prstClr val="black"/>
                </a:solidFill>
                <a:latin typeface="Calibri" panose="020F0502020204030204"/>
              </a:rPr>
              <a:pPr defTabSz="94771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6453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74005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800144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0177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A04C-9F62-4F1E-A985-9EB82F82A6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EFE3B5-5EF8-4240-AD08-A15C316A15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FF74E5-E74B-4845-8EE2-D64E17AE4252}"/>
              </a:ext>
            </a:extLst>
          </p:cNvPr>
          <p:cNvSpPr>
            <a:spLocks noGrp="1"/>
          </p:cNvSpPr>
          <p:nvPr>
            <p:ph type="dt" sz="half" idx="10"/>
          </p:nvPr>
        </p:nvSpPr>
        <p:spPr/>
        <p:txBody>
          <a:bodyPr/>
          <a:lstStyle/>
          <a:p>
            <a:fld id="{9184DA70-C731-4C70-880D-CCD4705E623C}" type="datetime1">
              <a:rPr lang="en-US" smtClean="0"/>
              <a:t>1/20/2021</a:t>
            </a:fld>
            <a:endParaRPr lang="en-US" dirty="0"/>
          </a:p>
        </p:txBody>
      </p:sp>
      <p:sp>
        <p:nvSpPr>
          <p:cNvPr id="5" name="Footer Placeholder 4">
            <a:extLst>
              <a:ext uri="{FF2B5EF4-FFF2-40B4-BE49-F238E27FC236}">
                <a16:creationId xmlns:a16="http://schemas.microsoft.com/office/drawing/2014/main" id="{190555E2-8F55-4D43-B3C5-EE93BAE26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FCD9B-050F-4F73-8F44-70E8347FDD5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25166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F09-DDCB-4B4A-85C4-0A28FD38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53272-B698-4E3E-A81F-75961AECE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7ADB-A97A-4601-81C9-49A36F4C469A}"/>
              </a:ext>
            </a:extLst>
          </p:cNvPr>
          <p:cNvSpPr>
            <a:spLocks noGrp="1"/>
          </p:cNvSpPr>
          <p:nvPr>
            <p:ph type="dt" sz="half" idx="10"/>
          </p:nvPr>
        </p:nvSpPr>
        <p:spPr/>
        <p:txBody>
          <a:bodyPr/>
          <a:lstStyle/>
          <a:p>
            <a:fld id="{4BE1D723-8F53-4F53-90B0-1982A396982E}" type="datetime1">
              <a:rPr lang="en-US" smtClean="0"/>
              <a:t>1/20/2021</a:t>
            </a:fld>
            <a:endParaRPr lang="en-US" dirty="0"/>
          </a:p>
        </p:txBody>
      </p:sp>
      <p:sp>
        <p:nvSpPr>
          <p:cNvPr id="5" name="Footer Placeholder 4">
            <a:extLst>
              <a:ext uri="{FF2B5EF4-FFF2-40B4-BE49-F238E27FC236}">
                <a16:creationId xmlns:a16="http://schemas.microsoft.com/office/drawing/2014/main" id="{E83CC2E4-1777-4C01-8896-F4FD5BE9A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A8A8E-3D22-4FB2-9477-260712AA07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9535961"/>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DE02-5541-4CB9-B942-97EDBFC9C1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11785F-A32C-434D-9A09-1B7A4687D9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47120-3EEB-41D2-90A4-0456AC29E5C9}"/>
              </a:ext>
            </a:extLst>
          </p:cNvPr>
          <p:cNvSpPr>
            <a:spLocks noGrp="1"/>
          </p:cNvSpPr>
          <p:nvPr>
            <p:ph type="dt" sz="half" idx="10"/>
          </p:nvPr>
        </p:nvSpPr>
        <p:spPr/>
        <p:txBody>
          <a:bodyPr/>
          <a:lstStyle/>
          <a:p>
            <a:fld id="{97669AF7-7BEB-44E4-9852-375E34362B5B}" type="datetime1">
              <a:rPr lang="en-US" smtClean="0"/>
              <a:t>1/20/2021</a:t>
            </a:fld>
            <a:endParaRPr lang="en-US" dirty="0"/>
          </a:p>
        </p:txBody>
      </p:sp>
      <p:sp>
        <p:nvSpPr>
          <p:cNvPr id="5" name="Footer Placeholder 4">
            <a:extLst>
              <a:ext uri="{FF2B5EF4-FFF2-40B4-BE49-F238E27FC236}">
                <a16:creationId xmlns:a16="http://schemas.microsoft.com/office/drawing/2014/main" id="{A89E8233-9B8B-47BC-A098-255A35F0C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4793F-6E6C-4083-8EF8-340F923686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227599"/>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E90-755B-47F2-9F1C-6C89B8B9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C66B5-53A8-45B7-B4E7-6A3B8D4259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0E67-F55D-40FC-836C-66C19A8FAC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8A34-BA0E-47ED-8B40-A7CC5909992E}"/>
              </a:ext>
            </a:extLst>
          </p:cNvPr>
          <p:cNvSpPr>
            <a:spLocks noGrp="1"/>
          </p:cNvSpPr>
          <p:nvPr>
            <p:ph type="dt" sz="half" idx="10"/>
          </p:nvPr>
        </p:nvSpPr>
        <p:spPr/>
        <p:txBody>
          <a:bodyPr/>
          <a:lstStyle/>
          <a:p>
            <a:fld id="{BAAAC38D-0552-4C82-B593-E6124DFADBE2}" type="datetime1">
              <a:rPr lang="en-US" smtClean="0"/>
              <a:t>1/20/2021</a:t>
            </a:fld>
            <a:endParaRPr lang="en-US" dirty="0"/>
          </a:p>
        </p:txBody>
      </p:sp>
      <p:sp>
        <p:nvSpPr>
          <p:cNvPr id="6" name="Footer Placeholder 5">
            <a:extLst>
              <a:ext uri="{FF2B5EF4-FFF2-40B4-BE49-F238E27FC236}">
                <a16:creationId xmlns:a16="http://schemas.microsoft.com/office/drawing/2014/main" id="{AEF4CFFA-5657-4F64-8452-704A8FC0A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71A9D6-D38A-4A29-AED8-17F68D76809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761438"/>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8CD-8338-4B34-B139-B8590E2499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655FD-5D37-4765-B85E-9C4D27F62F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CDD10-4A95-4150-86B8-9FFD78B502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C5C34-7D56-4971-886D-2B7E4BBFD8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24C94-5B88-4A22-97DF-CB18AE796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DA370-F846-4D14-9FAE-2F73348CE78E}"/>
              </a:ext>
            </a:extLst>
          </p:cNvPr>
          <p:cNvSpPr>
            <a:spLocks noGrp="1"/>
          </p:cNvSpPr>
          <p:nvPr>
            <p:ph type="dt" sz="half" idx="10"/>
          </p:nvPr>
        </p:nvSpPr>
        <p:spPr/>
        <p:txBody>
          <a:bodyPr/>
          <a:lstStyle/>
          <a:p>
            <a:fld id="{D9DF0F1C-5577-4ACB-BB62-DF8F3C494C7E}" type="datetime1">
              <a:rPr lang="en-US" smtClean="0"/>
              <a:t>1/20/2021</a:t>
            </a:fld>
            <a:endParaRPr lang="en-US" dirty="0"/>
          </a:p>
        </p:txBody>
      </p:sp>
      <p:sp>
        <p:nvSpPr>
          <p:cNvPr id="8" name="Footer Placeholder 7">
            <a:extLst>
              <a:ext uri="{FF2B5EF4-FFF2-40B4-BE49-F238E27FC236}">
                <a16:creationId xmlns:a16="http://schemas.microsoft.com/office/drawing/2014/main" id="{CE39CE97-F0DC-4533-A5E5-D385952D09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63DC15-2D66-45B7-BE54-9C3F6D14C07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010581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5F87-D88C-4CD0-8BC7-5382B0D7D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42AC5-AC2B-4EA4-B5CA-998D07F0FD1E}"/>
              </a:ext>
            </a:extLst>
          </p:cNvPr>
          <p:cNvSpPr>
            <a:spLocks noGrp="1"/>
          </p:cNvSpPr>
          <p:nvPr>
            <p:ph type="dt" sz="half" idx="10"/>
          </p:nvPr>
        </p:nvSpPr>
        <p:spPr/>
        <p:txBody>
          <a:bodyPr/>
          <a:lstStyle/>
          <a:p>
            <a:fld id="{1775B394-D9F9-4F0C-B15D-605F45CB9E9F}" type="datetime1">
              <a:rPr lang="en-US" smtClean="0"/>
              <a:t>1/20/2021</a:t>
            </a:fld>
            <a:endParaRPr lang="en-US" dirty="0"/>
          </a:p>
        </p:txBody>
      </p:sp>
      <p:sp>
        <p:nvSpPr>
          <p:cNvPr id="4" name="Footer Placeholder 3">
            <a:extLst>
              <a:ext uri="{FF2B5EF4-FFF2-40B4-BE49-F238E27FC236}">
                <a16:creationId xmlns:a16="http://schemas.microsoft.com/office/drawing/2014/main" id="{19EAC12A-3E85-4CC1-B274-913987E3C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E58E5-6D6C-4355-AEED-F98967F8BE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4608372"/>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BB757-258F-41DF-8125-F9D660F1A9CA}"/>
              </a:ext>
            </a:extLst>
          </p:cNvPr>
          <p:cNvSpPr>
            <a:spLocks noGrp="1"/>
          </p:cNvSpPr>
          <p:nvPr>
            <p:ph type="dt" sz="half" idx="10"/>
          </p:nvPr>
        </p:nvSpPr>
        <p:spPr/>
        <p:txBody>
          <a:bodyPr/>
          <a:lstStyle/>
          <a:p>
            <a:fld id="{39667345-2558-425A-8533-9BFDBCE15005}" type="datetime1">
              <a:rPr lang="en-US" smtClean="0"/>
              <a:t>1/20/2021</a:t>
            </a:fld>
            <a:endParaRPr lang="en-US" dirty="0"/>
          </a:p>
        </p:txBody>
      </p:sp>
      <p:sp>
        <p:nvSpPr>
          <p:cNvPr id="3" name="Footer Placeholder 2">
            <a:extLst>
              <a:ext uri="{FF2B5EF4-FFF2-40B4-BE49-F238E27FC236}">
                <a16:creationId xmlns:a16="http://schemas.microsoft.com/office/drawing/2014/main" id="{242D5FDC-B99F-4CB8-8E54-9704224C14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D061B-6D7C-44A5-82E3-B273E0A38F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513146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D2E-6294-476A-BC79-1BA9D5476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28F5CB-ED1C-408D-A1A1-F27EEF75D2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FE7F-BB7F-4514-8BAA-8D7070ACC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05D30-D01D-4329-BE3F-CB3F6CFBB9AF}"/>
              </a:ext>
            </a:extLst>
          </p:cNvPr>
          <p:cNvSpPr>
            <a:spLocks noGrp="1"/>
          </p:cNvSpPr>
          <p:nvPr>
            <p:ph type="dt" sz="half" idx="10"/>
          </p:nvPr>
        </p:nvSpPr>
        <p:spPr/>
        <p:txBody>
          <a:bodyPr/>
          <a:lstStyle/>
          <a:p>
            <a:fld id="{92BEA474-078D-4E9B-9B14-09A87B19DC46}" type="datetime1">
              <a:rPr lang="en-US" smtClean="0"/>
              <a:t>1/20/2021</a:t>
            </a:fld>
            <a:endParaRPr lang="en-US" dirty="0"/>
          </a:p>
        </p:txBody>
      </p:sp>
      <p:sp>
        <p:nvSpPr>
          <p:cNvPr id="6" name="Footer Placeholder 5">
            <a:extLst>
              <a:ext uri="{FF2B5EF4-FFF2-40B4-BE49-F238E27FC236}">
                <a16:creationId xmlns:a16="http://schemas.microsoft.com/office/drawing/2014/main" id="{42D095A2-03DB-45E1-82FC-875CCEA09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09AD3-20EE-4296-AD07-181EDE17E1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302679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07178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85-08D1-45BC-A32F-33556E0791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9742C1-889F-4785-B9A7-2DD705D35D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0B65BB-86DB-486E-8413-7E889122D2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72AEEC-DC35-47D1-A929-DD3B3BF0C796}"/>
              </a:ext>
            </a:extLst>
          </p:cNvPr>
          <p:cNvSpPr>
            <a:spLocks noGrp="1"/>
          </p:cNvSpPr>
          <p:nvPr>
            <p:ph type="dt" sz="half" idx="10"/>
          </p:nvPr>
        </p:nvSpPr>
        <p:spPr/>
        <p:txBody>
          <a:bodyPr/>
          <a:lstStyle/>
          <a:p>
            <a:fld id="{4907D986-8816-4272-A432-0437A28A9828}" type="datetime1">
              <a:rPr lang="en-US" smtClean="0"/>
              <a:t>1/20/2021</a:t>
            </a:fld>
            <a:endParaRPr lang="en-US" dirty="0"/>
          </a:p>
        </p:txBody>
      </p:sp>
      <p:sp>
        <p:nvSpPr>
          <p:cNvPr id="6" name="Footer Placeholder 5">
            <a:extLst>
              <a:ext uri="{FF2B5EF4-FFF2-40B4-BE49-F238E27FC236}">
                <a16:creationId xmlns:a16="http://schemas.microsoft.com/office/drawing/2014/main" id="{C32FA09A-BE1A-4660-BB1F-B05A8455E59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6314B37-F6C7-402C-99C5-84F28598F4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0292504"/>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2D6F-8590-41C0-BA6E-38F64481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2E2C-7C1A-4CBD-87ED-14D40C42F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3169-C983-497D-87D6-FB4070DA63B4}"/>
              </a:ext>
            </a:extLst>
          </p:cNvPr>
          <p:cNvSpPr>
            <a:spLocks noGrp="1"/>
          </p:cNvSpPr>
          <p:nvPr>
            <p:ph type="dt" sz="half" idx="10"/>
          </p:nvPr>
        </p:nvSpPr>
        <p:spPr/>
        <p:txBody>
          <a:bodyPr/>
          <a:lstStyle/>
          <a:p>
            <a:fld id="{B612A279-0833-481D-8C56-F67FD0AC6C50}" type="datetime1">
              <a:rPr lang="en-US" smtClean="0"/>
              <a:t>1/20/2021</a:t>
            </a:fld>
            <a:endParaRPr lang="en-US" dirty="0"/>
          </a:p>
        </p:txBody>
      </p:sp>
      <p:sp>
        <p:nvSpPr>
          <p:cNvPr id="5" name="Footer Placeholder 4">
            <a:extLst>
              <a:ext uri="{FF2B5EF4-FFF2-40B4-BE49-F238E27FC236}">
                <a16:creationId xmlns:a16="http://schemas.microsoft.com/office/drawing/2014/main" id="{94A9F3D5-D35B-45B8-A6E5-136CE2B3D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4C795-87BF-4DA4-9060-F98A193108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529579"/>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B448E-11C6-4D6B-B50E-5F63604087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816E8-42AE-47A4-B97C-E0AA1FC1CB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E4C6-DD0F-42F7-899E-3530351707C8}"/>
              </a:ext>
            </a:extLst>
          </p:cNvPr>
          <p:cNvSpPr>
            <a:spLocks noGrp="1"/>
          </p:cNvSpPr>
          <p:nvPr>
            <p:ph type="dt" sz="half" idx="10"/>
          </p:nvPr>
        </p:nvSpPr>
        <p:spPr/>
        <p:txBody>
          <a:bodyPr/>
          <a:lstStyle/>
          <a:p>
            <a:fld id="{6587DA83-5663-4C9C-B9AA-0B40A3DAFF81}" type="datetime1">
              <a:rPr lang="en-US" smtClean="0"/>
              <a:t>1/20/2021</a:t>
            </a:fld>
            <a:endParaRPr lang="en-US" dirty="0"/>
          </a:p>
        </p:txBody>
      </p:sp>
      <p:sp>
        <p:nvSpPr>
          <p:cNvPr id="5" name="Footer Placeholder 4">
            <a:extLst>
              <a:ext uri="{FF2B5EF4-FFF2-40B4-BE49-F238E27FC236}">
                <a16:creationId xmlns:a16="http://schemas.microsoft.com/office/drawing/2014/main" id="{F93E059B-3513-4CBB-8548-27C3A5E3B3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ED5D7-255C-4803-896A-78B4B5DC47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497432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988E7-71BC-4DC2-85B7-268126EBDCBE}"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80031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988E7-71BC-4DC2-85B7-268126EBDCBE}"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963830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988E7-71BC-4DC2-85B7-268126EBDCBE}"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058048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988E7-71BC-4DC2-85B7-268126EBDCBE}"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284029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88E7-71BC-4DC2-85B7-268126EBDCBE}"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6572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817312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4169532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88E7-71BC-4DC2-85B7-268126EBDCBE}" type="datetimeFigureOut">
              <a:rPr lang="en-US" smtClean="0"/>
              <a:t>1/20/2021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DAEF-2293-45F2-9DB3-7AB61166F45E}" type="slidenum">
              <a:rPr lang="en-US" smtClean="0"/>
              <a:t>‹#›</a:t>
            </a:fld>
            <a:endParaRPr lang="en-US"/>
          </a:p>
        </p:txBody>
      </p:sp>
    </p:spTree>
    <p:extLst>
      <p:ext uri="{BB962C8B-B14F-4D97-AF65-F5344CB8AC3E}">
        <p14:creationId xmlns:p14="http://schemas.microsoft.com/office/powerpoint/2010/main" val="67832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82846-CCFE-4E2B-9785-7E2960848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551E2-A783-49EB-BC6A-26FA5E7E3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37BEE-2F6E-4D54-81DB-19183533F7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D6E202-B606-4609-B914-27C9371A1F6D}" type="datetime1">
              <a:rPr lang="en-US" smtClean="0"/>
              <a:t>1/20/2021</a:t>
            </a:fld>
            <a:endParaRPr lang="en-US" dirty="0"/>
          </a:p>
        </p:txBody>
      </p:sp>
      <p:sp>
        <p:nvSpPr>
          <p:cNvPr id="5" name="Footer Placeholder 4">
            <a:extLst>
              <a:ext uri="{FF2B5EF4-FFF2-40B4-BE49-F238E27FC236}">
                <a16:creationId xmlns:a16="http://schemas.microsoft.com/office/drawing/2014/main" id="{688EA432-CDCA-43A6-A416-B52131F129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30308-656B-4F40-9011-ABDC1C2009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43052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824680" y="1607570"/>
            <a:ext cx="7176319" cy="2114181"/>
          </a:xfrm>
        </p:spPr>
        <p:txBody>
          <a:bodyPr>
            <a:normAutofit/>
          </a:bodyPr>
          <a:lstStyle/>
          <a:p>
            <a:r>
              <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rPr>
              <a:t>1 John </a:t>
            </a:r>
          </a:p>
        </p:txBody>
      </p:sp>
      <p:pic>
        <p:nvPicPr>
          <p:cNvPr id="1026" name="Picture 2" descr="Paper, Parchment, Thin, Structure, Untitled, Texture">
            <a:extLst>
              <a:ext uri="{FF2B5EF4-FFF2-40B4-BE49-F238E27FC236}">
                <a16:creationId xmlns:a16="http://schemas.microsoft.com/office/drawing/2014/main" id="{FD166DFB-6ABE-4231-8E2A-80B4F2E86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37447" y="-750542"/>
            <a:ext cx="469107" cy="914399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03D3C2F-6983-4B0A-AA3C-2A21268AC136}"/>
              </a:ext>
            </a:extLst>
          </p:cNvPr>
          <p:cNvSpPr>
            <a:spLocks noGrp="1"/>
          </p:cNvSpPr>
          <p:nvPr>
            <p:ph type="subTitle" idx="1"/>
          </p:nvPr>
        </p:nvSpPr>
        <p:spPr>
          <a:xfrm>
            <a:off x="1142999" y="3558432"/>
            <a:ext cx="6858000" cy="596336"/>
          </a:xfrm>
        </p:spPr>
        <p:txBody>
          <a:bodyPr>
            <a:normAutofit/>
          </a:bodyPr>
          <a:lstStyle/>
          <a:p>
            <a:r>
              <a:rPr lang="en-US" sz="2800" dirty="0">
                <a:solidFill>
                  <a:srgbClr val="361B00"/>
                </a:solidFill>
                <a:latin typeface="Maiandra GD" panose="020E0502030308020204" pitchFamily="34" charset="0"/>
              </a:rPr>
              <a:t>C o n f </a:t>
            </a:r>
            <a:r>
              <a:rPr lang="en-US" sz="2800" dirty="0" err="1">
                <a:solidFill>
                  <a:srgbClr val="361B00"/>
                </a:solidFill>
                <a:latin typeface="Maiandra GD" panose="020E0502030308020204" pitchFamily="34" charset="0"/>
              </a:rPr>
              <a:t>i</a:t>
            </a:r>
            <a:r>
              <a:rPr lang="en-US" sz="2800" dirty="0">
                <a:solidFill>
                  <a:srgbClr val="361B00"/>
                </a:solidFill>
                <a:latin typeface="Maiandra GD" panose="020E0502030308020204" pitchFamily="34" charset="0"/>
              </a:rPr>
              <a:t> d e n c e   I n   C h r </a:t>
            </a:r>
            <a:r>
              <a:rPr lang="en-US" sz="2800" dirty="0" err="1">
                <a:solidFill>
                  <a:srgbClr val="361B00"/>
                </a:solidFill>
                <a:latin typeface="Maiandra GD" panose="020E0502030308020204" pitchFamily="34" charset="0"/>
              </a:rPr>
              <a:t>i</a:t>
            </a:r>
            <a:r>
              <a:rPr lang="en-US" sz="2800" dirty="0">
                <a:solidFill>
                  <a:srgbClr val="361B00"/>
                </a:solidFill>
                <a:latin typeface="Maiandra GD" panose="020E0502030308020204" pitchFamily="34" charset="0"/>
              </a:rPr>
              <a:t> s t</a:t>
            </a:r>
          </a:p>
        </p:txBody>
      </p:sp>
      <p:pic>
        <p:nvPicPr>
          <p:cNvPr id="7" name="Picture 6">
            <a:extLst>
              <a:ext uri="{FF2B5EF4-FFF2-40B4-BE49-F238E27FC236}">
                <a16:creationId xmlns:a16="http://schemas.microsoft.com/office/drawing/2014/main" id="{751E9796-74E3-49D6-8965-A7D4A5FD107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377738" y="3677937"/>
            <a:ext cx="4388522" cy="2427693"/>
          </a:xfrm>
          <a:prstGeom prst="rect">
            <a:avLst/>
          </a:prstGeom>
        </p:spPr>
      </p:pic>
    </p:spTree>
    <p:extLst>
      <p:ext uri="{BB962C8B-B14F-4D97-AF65-F5344CB8AC3E}">
        <p14:creationId xmlns:p14="http://schemas.microsoft.com/office/powerpoint/2010/main" val="1496208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736190" y="1583484"/>
            <a:ext cx="7494639" cy="2114181"/>
          </a:xfrm>
        </p:spPr>
        <p:txBody>
          <a:bodyPr>
            <a:normAutofit/>
          </a:bodyPr>
          <a:lstStyle/>
          <a:p>
            <a:r>
              <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rPr>
              <a:t>1 John</a:t>
            </a:r>
          </a:p>
        </p:txBody>
      </p:sp>
      <p:pic>
        <p:nvPicPr>
          <p:cNvPr id="1026" name="Picture 2" descr="Paper, Parchment, Thin, Structure, Untitled, Texture">
            <a:extLst>
              <a:ext uri="{FF2B5EF4-FFF2-40B4-BE49-F238E27FC236}">
                <a16:creationId xmlns:a16="http://schemas.microsoft.com/office/drawing/2014/main" id="{FD166DFB-6ABE-4231-8E2A-80B4F2E86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37447" y="-750542"/>
            <a:ext cx="469107" cy="914399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03D3C2F-6983-4B0A-AA3C-2A21268AC136}"/>
              </a:ext>
            </a:extLst>
          </p:cNvPr>
          <p:cNvSpPr>
            <a:spLocks noGrp="1"/>
          </p:cNvSpPr>
          <p:nvPr>
            <p:ph type="subTitle" idx="1"/>
          </p:nvPr>
        </p:nvSpPr>
        <p:spPr>
          <a:xfrm>
            <a:off x="1142999" y="3558432"/>
            <a:ext cx="6858000" cy="596336"/>
          </a:xfrm>
        </p:spPr>
        <p:txBody>
          <a:bodyPr>
            <a:normAutofit/>
          </a:bodyPr>
          <a:lstStyle/>
          <a:p>
            <a:r>
              <a:rPr lang="en-US" sz="2800" dirty="0">
                <a:solidFill>
                  <a:srgbClr val="361B00"/>
                </a:solidFill>
                <a:latin typeface="Maiandra GD" panose="020E0502030308020204" pitchFamily="34" charset="0"/>
              </a:rPr>
              <a:t>C o n f </a:t>
            </a:r>
            <a:r>
              <a:rPr lang="en-US" sz="2800" dirty="0" err="1">
                <a:solidFill>
                  <a:srgbClr val="361B00"/>
                </a:solidFill>
                <a:latin typeface="Maiandra GD" panose="020E0502030308020204" pitchFamily="34" charset="0"/>
              </a:rPr>
              <a:t>i</a:t>
            </a:r>
            <a:r>
              <a:rPr lang="en-US" sz="2800" dirty="0">
                <a:solidFill>
                  <a:srgbClr val="361B00"/>
                </a:solidFill>
                <a:latin typeface="Maiandra GD" panose="020E0502030308020204" pitchFamily="34" charset="0"/>
              </a:rPr>
              <a:t> d e n c e   I n   C h r </a:t>
            </a:r>
            <a:r>
              <a:rPr lang="en-US" sz="2800" dirty="0" err="1">
                <a:solidFill>
                  <a:srgbClr val="361B00"/>
                </a:solidFill>
                <a:latin typeface="Maiandra GD" panose="020E0502030308020204" pitchFamily="34" charset="0"/>
              </a:rPr>
              <a:t>i</a:t>
            </a:r>
            <a:r>
              <a:rPr lang="en-US" sz="2800" dirty="0">
                <a:solidFill>
                  <a:srgbClr val="361B00"/>
                </a:solidFill>
                <a:latin typeface="Maiandra GD" panose="020E0502030308020204" pitchFamily="34" charset="0"/>
              </a:rPr>
              <a:t> s t</a:t>
            </a:r>
          </a:p>
        </p:txBody>
      </p:sp>
      <p:sp>
        <p:nvSpPr>
          <p:cNvPr id="5" name="TextBox 4">
            <a:extLst>
              <a:ext uri="{FF2B5EF4-FFF2-40B4-BE49-F238E27FC236}">
                <a16:creationId xmlns:a16="http://schemas.microsoft.com/office/drawing/2014/main" id="{401E2E6D-ADEF-4F5F-9BEA-3F4E91B86A7D}"/>
              </a:ext>
            </a:extLst>
          </p:cNvPr>
          <p:cNvSpPr txBox="1"/>
          <p:nvPr/>
        </p:nvSpPr>
        <p:spPr>
          <a:xfrm>
            <a:off x="1419226" y="4183239"/>
            <a:ext cx="6305546" cy="954107"/>
          </a:xfrm>
          <a:prstGeom prst="rect">
            <a:avLst/>
          </a:prstGeom>
          <a:noFill/>
        </p:spPr>
        <p:txBody>
          <a:bodyPr wrap="square" rtlCol="0">
            <a:spAutoFit/>
          </a:bodyPr>
          <a:lstStyle/>
          <a:p>
            <a:pPr algn="ctr"/>
            <a:r>
              <a:rPr lang="en-US" sz="2800" dirty="0">
                <a:solidFill>
                  <a:srgbClr val="361B00"/>
                </a:solidFill>
                <a:effectLst>
                  <a:glow rad="101600">
                    <a:schemeClr val="accent4">
                      <a:lumMod val="20000"/>
                      <a:lumOff val="80000"/>
                      <a:alpha val="60000"/>
                    </a:schemeClr>
                  </a:glow>
                  <a:outerShdw blurRad="38100" dist="38100" dir="2700000" algn="tl">
                    <a:srgbClr val="000000">
                      <a:alpha val="43137"/>
                    </a:srgbClr>
                  </a:outerShdw>
                </a:effectLst>
                <a:latin typeface="Maiandra GD" panose="020E0502030308020204" pitchFamily="34" charset="0"/>
              </a:rPr>
              <a:t>The Purity of the Children of God      (1 John 3:1-10)</a:t>
            </a:r>
          </a:p>
        </p:txBody>
      </p:sp>
      <p:pic>
        <p:nvPicPr>
          <p:cNvPr id="7" name="Picture 6">
            <a:extLst>
              <a:ext uri="{FF2B5EF4-FFF2-40B4-BE49-F238E27FC236}">
                <a16:creationId xmlns:a16="http://schemas.microsoft.com/office/drawing/2014/main" id="{751E9796-74E3-49D6-8965-A7D4A5FD107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3005332" y="4660292"/>
            <a:ext cx="3133333" cy="1733333"/>
          </a:xfrm>
          <a:prstGeom prst="rect">
            <a:avLst/>
          </a:prstGeom>
        </p:spPr>
      </p:pic>
    </p:spTree>
    <p:extLst>
      <p:ext uri="{BB962C8B-B14F-4D97-AF65-F5344CB8AC3E}">
        <p14:creationId xmlns:p14="http://schemas.microsoft.com/office/powerpoint/2010/main" val="3402810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628650" y="125016"/>
            <a:ext cx="7886700" cy="1115955"/>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God’s Love makes us His Children</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699" y="1065831"/>
            <a:ext cx="8725444" cy="5792169"/>
          </a:xfrm>
        </p:spPr>
        <p:txBody>
          <a:bodyPr>
            <a:noAutofit/>
          </a:bodyPr>
          <a:lstStyle/>
          <a:p>
            <a:pPr>
              <a:spcBef>
                <a:spcPts val="0"/>
              </a:spcBef>
              <a:spcAft>
                <a:spcPts val="300"/>
              </a:spcAft>
            </a:pPr>
            <a:r>
              <a:rPr lang="en-US" sz="3000" b="1" dirty="0">
                <a:ea typeface="Times New Roman" panose="02020603050405020304" pitchFamily="18" charset="0"/>
              </a:rPr>
              <a:t>God’s great love enables us to be called His children (3:1; 2:29; 4:9; Eph. 1:4-5; Rom. 5:8; Titus 3:3-7).</a:t>
            </a:r>
            <a:endParaRPr lang="en-US" sz="3000" dirty="0">
              <a:effectLst>
                <a:outerShdw blurRad="38100" dist="38100" dir="2700000" algn="tl">
                  <a:srgbClr val="000000">
                    <a:alpha val="43137"/>
                  </a:srgbClr>
                </a:outerShdw>
              </a:effectLst>
              <a:ea typeface="Times New Roman" panose="02020603050405020304" pitchFamily="18" charset="0"/>
            </a:endParaRP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Believing in God’s loving gift provides us access into God’s family (John 1:12).</a:t>
            </a:r>
            <a:endParaRPr lang="en-US" sz="2800" dirty="0">
              <a:ea typeface="Times New Roman" panose="02020603050405020304" pitchFamily="18" charset="0"/>
            </a:endParaRP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God’s children are to be blameless and innocent – obeying without complaint (Phil 2:14-16).</a:t>
            </a:r>
          </a:p>
          <a:p>
            <a:pPr marL="509588" lvl="1" indent="-276225">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The world knows neither God nor His children                  (John 7:28-29; 17:25).</a:t>
            </a:r>
          </a:p>
          <a:p>
            <a:pPr>
              <a:spcBef>
                <a:spcPts val="0"/>
              </a:spcBef>
              <a:spcAft>
                <a:spcPts val="300"/>
              </a:spcAft>
            </a:pPr>
            <a:r>
              <a:rPr lang="en-US" sz="3200" b="1" dirty="0">
                <a:ea typeface="Times New Roman" panose="02020603050405020304" pitchFamily="18" charset="0"/>
              </a:rPr>
              <a:t>Confidence in our identity as God’s children gives us confidence in our eternal transformation    (3:2; Phil. 3:20-21; Rom. 8:29; Luke 20:35-36).</a:t>
            </a:r>
          </a:p>
          <a:p>
            <a:pPr>
              <a:spcBef>
                <a:spcPts val="0"/>
              </a:spcBef>
              <a:spcAft>
                <a:spcPts val="300"/>
              </a:spcAft>
            </a:pPr>
            <a:r>
              <a:rPr lang="en-US" sz="3200" b="1" dirty="0">
                <a:ea typeface="Times New Roman" panose="02020603050405020304" pitchFamily="18" charset="0"/>
              </a:rPr>
              <a:t>Those who have this hope, purify themselves to be like Christ (3:3; 1 Peter 1:13-16).</a:t>
            </a:r>
          </a:p>
        </p:txBody>
      </p:sp>
    </p:spTree>
    <p:extLst>
      <p:ext uri="{BB962C8B-B14F-4D97-AF65-F5344CB8AC3E}">
        <p14:creationId xmlns:p14="http://schemas.microsoft.com/office/powerpoint/2010/main" val="154078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628650" y="125017"/>
            <a:ext cx="7886700" cy="1159498"/>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God’s Children do not Practice Sin</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344128" y="1190847"/>
            <a:ext cx="8799872" cy="5667153"/>
          </a:xfrm>
        </p:spPr>
        <p:txBody>
          <a:bodyPr>
            <a:normAutofit lnSpcReduction="10000"/>
          </a:bodyPr>
          <a:lstStyle/>
          <a:p>
            <a:pPr>
              <a:lnSpc>
                <a:spcPct val="95000"/>
              </a:lnSpc>
              <a:spcBef>
                <a:spcPts val="0"/>
              </a:spcBef>
              <a:spcAft>
                <a:spcPts val="300"/>
              </a:spcAft>
            </a:pPr>
            <a:r>
              <a:rPr lang="en-US" sz="3000" b="1" dirty="0">
                <a:ea typeface="Times New Roman" panose="02020603050405020304" pitchFamily="18" charset="0"/>
              </a:rPr>
              <a:t>Sin is lawlessness (3:4).</a:t>
            </a:r>
          </a:p>
          <a:p>
            <a:pPr>
              <a:lnSpc>
                <a:spcPct val="95000"/>
              </a:lnSpc>
              <a:spcBef>
                <a:spcPts val="0"/>
              </a:spcBef>
              <a:spcAft>
                <a:spcPts val="300"/>
              </a:spcAft>
            </a:pPr>
            <a:r>
              <a:rPr lang="en-US" sz="3000" b="1" dirty="0">
                <a:ea typeface="Times New Roman" panose="02020603050405020304" pitchFamily="18" charset="0"/>
              </a:rPr>
              <a:t>Jesus was “manifested” to take away our sins (3:5; Matthew 5:17; Luke 19:10; 9:56; Hebrews 2:14).</a:t>
            </a:r>
            <a:endParaRPr lang="en-US" sz="2600" dirty="0">
              <a:ea typeface="Times New Roman" panose="02020603050405020304" pitchFamily="18" charset="0"/>
            </a:endParaRPr>
          </a:p>
          <a:p>
            <a:pPr marL="509588" lvl="1" indent="-276225">
              <a:lnSpc>
                <a:spcPct val="95000"/>
              </a:lnSpc>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The Lamb of God takes away the sin of the world     (John 1:29).</a:t>
            </a:r>
          </a:p>
          <a:p>
            <a:pPr marL="509588" lvl="1" indent="-276225">
              <a:lnSpc>
                <a:spcPct val="95000"/>
              </a:lnSpc>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Jesus became a man for this purpose (Heb. 2:17).</a:t>
            </a:r>
          </a:p>
          <a:p>
            <a:pPr marL="509588" lvl="1" indent="-276225">
              <a:lnSpc>
                <a:spcPct val="95000"/>
              </a:lnSpc>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Jesus’ sinlessness enables His sacrifice to take away our sins (</a:t>
            </a:r>
            <a:r>
              <a:rPr lang="nl-NL" sz="2800" i="1" dirty="0">
                <a:solidFill>
                  <a:srgbClr val="74350A"/>
                </a:solidFill>
                <a:effectLst>
                  <a:outerShdw blurRad="38100" dist="38100" dir="2700000" algn="tl">
                    <a:srgbClr val="000000">
                      <a:alpha val="43137"/>
                    </a:srgbClr>
                  </a:outerShdw>
                </a:effectLst>
                <a:ea typeface="Times New Roman" panose="02020603050405020304" pitchFamily="18" charset="0"/>
              </a:rPr>
              <a:t>Hebrews 4:15; 9:14; 1 Peter 1:18-20).</a:t>
            </a:r>
            <a:endPar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endParaRPr>
          </a:p>
          <a:p>
            <a:pPr>
              <a:lnSpc>
                <a:spcPct val="95000"/>
              </a:lnSpc>
              <a:spcBef>
                <a:spcPts val="0"/>
              </a:spcBef>
              <a:spcAft>
                <a:spcPts val="300"/>
              </a:spcAft>
            </a:pPr>
            <a:r>
              <a:rPr lang="en-US" sz="3000" b="1" dirty="0">
                <a:ea typeface="Times New Roman" panose="02020603050405020304" pitchFamily="18" charset="0"/>
              </a:rPr>
              <a:t>Whoever abides in Him does not sin (3:6).</a:t>
            </a:r>
          </a:p>
          <a:p>
            <a:pPr marL="511175" lvl="1" indent="-282575">
              <a:lnSpc>
                <a:spcPct val="95000"/>
              </a:lnSpc>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ESV: “No one who abides in him keeps on sinning.”</a:t>
            </a:r>
            <a:endParaRPr lang="en-US" sz="3000" b="1" dirty="0">
              <a:ea typeface="Times New Roman" panose="02020603050405020304" pitchFamily="18" charset="0"/>
            </a:endParaRPr>
          </a:p>
          <a:p>
            <a:pPr marL="511175" lvl="1" indent="-282575">
              <a:lnSpc>
                <a:spcPct val="95000"/>
              </a:lnSpc>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Striving against sin is a constant issue for the child  of God (1:8; 2:1; Heb. 12:4), but one who lives in sin does not know God.</a:t>
            </a:r>
            <a:endPar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079347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628650" y="125017"/>
            <a:ext cx="7886700" cy="832926"/>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Practice Proves Paternity</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344128" y="881743"/>
            <a:ext cx="8725444" cy="5976257"/>
          </a:xfrm>
        </p:spPr>
        <p:txBody>
          <a:bodyPr>
            <a:normAutofit/>
          </a:bodyPr>
          <a:lstStyle/>
          <a:p>
            <a:pPr>
              <a:lnSpc>
                <a:spcPct val="95000"/>
              </a:lnSpc>
              <a:spcBef>
                <a:spcPts val="0"/>
              </a:spcBef>
              <a:spcAft>
                <a:spcPts val="300"/>
              </a:spcAft>
            </a:pPr>
            <a:r>
              <a:rPr lang="en-US" sz="3000" b="1" dirty="0">
                <a:ea typeface="Times New Roman" panose="02020603050405020304" pitchFamily="18" charset="0"/>
              </a:rPr>
              <a:t>Those who are righteous do what is right (3:7).</a:t>
            </a:r>
          </a:p>
          <a:p>
            <a:pPr marL="511175" lvl="1" indent="-282575">
              <a:lnSpc>
                <a:spcPct val="95000"/>
              </a:lnSpc>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We must not allow ourselves to be deceived by anyone on this point!</a:t>
            </a:r>
          </a:p>
          <a:p>
            <a:pPr marL="511175" lvl="1" indent="-282575">
              <a:lnSpc>
                <a:spcPct val="95000"/>
              </a:lnSpc>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While we are not saved by our own works of righteousness, we can’t be right if we don’t do right (Titus 3:5; 1 Cor. 15:34; Eph. 5:8-10; 1 Peter 2:24).</a:t>
            </a:r>
          </a:p>
          <a:p>
            <a:pPr>
              <a:lnSpc>
                <a:spcPct val="95000"/>
              </a:lnSpc>
              <a:spcBef>
                <a:spcPts val="0"/>
              </a:spcBef>
              <a:spcAft>
                <a:spcPts val="300"/>
              </a:spcAft>
            </a:pPr>
            <a:r>
              <a:rPr lang="en-US" sz="3000" b="1" dirty="0">
                <a:ea typeface="Times New Roman" panose="02020603050405020304" pitchFamily="18" charset="0"/>
              </a:rPr>
              <a:t>He who makes sin his practice is of the devil who has been sinning from the beginning (3:8; Jn. 8:44).</a:t>
            </a:r>
            <a:endParaRPr lang="en-US" sz="2600" dirty="0">
              <a:ea typeface="Times New Roman" panose="02020603050405020304" pitchFamily="18" charset="0"/>
            </a:endParaRPr>
          </a:p>
          <a:p>
            <a:pPr marL="509588" lvl="1" indent="-276225">
              <a:lnSpc>
                <a:spcPct val="95000"/>
              </a:lnSpc>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Jesus came to destroy the works of the devil.</a:t>
            </a:r>
          </a:p>
          <a:p>
            <a:pPr>
              <a:lnSpc>
                <a:spcPct val="95000"/>
              </a:lnSpc>
              <a:spcBef>
                <a:spcPts val="0"/>
              </a:spcBef>
              <a:spcAft>
                <a:spcPts val="300"/>
              </a:spcAft>
            </a:pPr>
            <a:r>
              <a:rPr lang="en-US" sz="3000" b="1" dirty="0">
                <a:ea typeface="Times New Roman" panose="02020603050405020304" pitchFamily="18" charset="0"/>
              </a:rPr>
              <a:t>He who has been born of God does not make a practice of sinning because God’s seed remains in him (3:9; 1 Peter 1:23; Psalm 119:11).</a:t>
            </a:r>
          </a:p>
          <a:p>
            <a:pPr>
              <a:lnSpc>
                <a:spcPct val="95000"/>
              </a:lnSpc>
              <a:spcBef>
                <a:spcPts val="0"/>
              </a:spcBef>
              <a:spcAft>
                <a:spcPts val="300"/>
              </a:spcAft>
            </a:pPr>
            <a:r>
              <a:rPr lang="en-US" sz="3000" b="1" dirty="0">
                <a:ea typeface="Times New Roman" panose="02020603050405020304" pitchFamily="18" charset="0"/>
              </a:rPr>
              <a:t>Practice proves paternity! (3:10).</a:t>
            </a:r>
          </a:p>
          <a:p>
            <a:pPr>
              <a:lnSpc>
                <a:spcPct val="95000"/>
              </a:lnSpc>
              <a:spcBef>
                <a:spcPts val="0"/>
              </a:spcBef>
              <a:spcAft>
                <a:spcPts val="300"/>
              </a:spcAft>
            </a:pPr>
            <a:endParaRPr lang="en-US" sz="3000" b="1" dirty="0">
              <a:ea typeface="Times New Roman" panose="02020603050405020304" pitchFamily="18" charset="0"/>
            </a:endParaRPr>
          </a:p>
        </p:txBody>
      </p:sp>
    </p:spTree>
    <p:extLst>
      <p:ext uri="{BB962C8B-B14F-4D97-AF65-F5344CB8AC3E}">
        <p14:creationId xmlns:p14="http://schemas.microsoft.com/office/powerpoint/2010/main" val="3884743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with trees in the background&#10;&#10;Description automatically generated">
            <a:extLst>
              <a:ext uri="{FF2B5EF4-FFF2-40B4-BE49-F238E27FC236}">
                <a16:creationId xmlns:a16="http://schemas.microsoft.com/office/drawing/2014/main" id="{74FB10CE-D03E-475E-9381-75229358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0032" cy="6858000"/>
          </a:xfrm>
          <a:prstGeom prst="rect">
            <a:avLst/>
          </a:prstGeom>
        </p:spPr>
      </p:pic>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533400" y="1406153"/>
            <a:ext cx="5676555" cy="1922604"/>
          </a:xfrm>
        </p:spPr>
        <p:txBody>
          <a:bodyPr anchor="b">
            <a:normAutofit/>
          </a:bodyPr>
          <a:lstStyle/>
          <a:p>
            <a:pP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1063469" y="3328757"/>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1810</TotalTime>
  <Words>1437</Words>
  <Application>Microsoft Office PowerPoint</Application>
  <PresentationFormat>On-screen Show (4:3)</PresentationFormat>
  <Paragraphs>61</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Agency FB</vt:lpstr>
      <vt:lpstr>Arial</vt:lpstr>
      <vt:lpstr>Berlin Sans FB Demi</vt:lpstr>
      <vt:lpstr>Calibri</vt:lpstr>
      <vt:lpstr>Calibri Light</vt:lpstr>
      <vt:lpstr>Maiandra GD</vt:lpstr>
      <vt:lpstr>Papyrus</vt:lpstr>
      <vt:lpstr>Office Theme</vt:lpstr>
      <vt:lpstr>1_Office Theme</vt:lpstr>
      <vt:lpstr>1 John </vt:lpstr>
      <vt:lpstr>1 John</vt:lpstr>
      <vt:lpstr>God’s Love makes us His Children</vt:lpstr>
      <vt:lpstr>God’s Children do not Practice Sin</vt:lpstr>
      <vt:lpstr>Practice Proves Paternity</vt:lpstr>
      <vt:lpstr>Eastside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John</dc:title>
  <dc:creator>Steve</dc:creator>
  <cp:lastModifiedBy>Steve</cp:lastModifiedBy>
  <cp:revision>132</cp:revision>
  <cp:lastPrinted>2021-01-20T16:48:37Z</cp:lastPrinted>
  <dcterms:created xsi:type="dcterms:W3CDTF">2020-12-21T14:42:06Z</dcterms:created>
  <dcterms:modified xsi:type="dcterms:W3CDTF">2021-01-20T20:03:47Z</dcterms:modified>
</cp:coreProperties>
</file>