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9"/>
  </p:notesMasterIdLst>
  <p:sldIdLst>
    <p:sldId id="355" r:id="rId2"/>
    <p:sldId id="356" r:id="rId3"/>
    <p:sldId id="327" r:id="rId4"/>
    <p:sldId id="351" r:id="rId5"/>
    <p:sldId id="346" r:id="rId6"/>
    <p:sldId id="352" r:id="rId7"/>
    <p:sldId id="353" r:id="rId8"/>
  </p:sldIdLst>
  <p:sldSz cx="9144000" cy="6858000" type="screen4x3"/>
  <p:notesSz cx="6858000" cy="9144000"/>
  <p:embeddedFontLst>
    <p:embeddedFont>
      <p:font typeface="Copperplate Gothic Light" pitchFamily="34" charset="0"/>
      <p:regular r:id="rId10"/>
    </p:embeddedFont>
  </p:embeddedFont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869"/>
    <a:srgbClr val="EAAD00"/>
    <a:srgbClr val="CC9900"/>
    <a:srgbClr val="00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9EEADAD9-3823-4B59-BAF4-92A7B5FFE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8AD1F1-D822-4C6A-A2CD-C359673AEDCB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726F6B1D-4DB7-4521-8EAA-0DD58558EF4D}" type="slidenum">
              <a:rPr lang="en-US" sz="1200">
                <a:latin typeface="Arial" charset="0"/>
              </a:rPr>
              <a:pPr algn="r" eaLnBrk="1" hangingPunct="1"/>
              <a:t>2</a:t>
            </a:fld>
            <a:endParaRPr lang="en-US" sz="1200">
              <a:latin typeface="Arial" charset="0"/>
            </a:endParaRPr>
          </a:p>
        </p:txBody>
      </p:sp>
      <p:sp>
        <p:nvSpPr>
          <p:cNvPr id="112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A366DA-C754-4B36-99DF-63679F8B2F60}" type="slidenum">
              <a:rPr lang="en-US"/>
              <a:pPr/>
              <a:t>3</a:t>
            </a:fld>
            <a:endParaRPr 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73BECB-FD89-4907-A627-5868938CB544}" type="slidenum">
              <a:rPr lang="en-US"/>
              <a:pPr/>
              <a:t>4</a:t>
            </a:fld>
            <a:endParaRPr 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FE1837-D74E-418B-9AE9-48707FF88CD9}" type="slidenum">
              <a:rPr lang="en-US"/>
              <a:pPr/>
              <a:t>5</a:t>
            </a:fld>
            <a:endParaRPr 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2875A4-0125-4F0A-B650-64961C1281B2}" type="slidenum">
              <a:rPr lang="en-US"/>
              <a:pPr/>
              <a:t>6</a:t>
            </a:fld>
            <a:endParaRPr 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8CE08A-ABBB-4643-959C-75BC1610A3CA}" type="slidenum">
              <a:rPr lang="en-US"/>
              <a:pPr/>
              <a:t>7</a:t>
            </a:fld>
            <a:endParaRPr 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1824"/>
              <a:ext cx="5774" cy="251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182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49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8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47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9" name="Group 11"/>
            <p:cNvGrpSpPr>
              <a:grpSpLocks/>
            </p:cNvGrpSpPr>
            <p:nvPr/>
          </p:nvGrpSpPr>
          <p:grpSpPr bwMode="auto">
            <a:xfrm>
              <a:off x="82" y="838"/>
              <a:ext cx="5590" cy="891"/>
              <a:chOff x="82" y="838"/>
              <a:chExt cx="5590" cy="891"/>
            </a:xfrm>
          </p:grpSpPr>
          <p:grpSp>
            <p:nvGrpSpPr>
              <p:cNvPr id="10" name="Group 12"/>
              <p:cNvGrpSpPr>
                <a:grpSpLocks/>
              </p:cNvGrpSpPr>
              <p:nvPr/>
            </p:nvGrpSpPr>
            <p:grpSpPr bwMode="auto">
              <a:xfrm>
                <a:off x="134" y="838"/>
                <a:ext cx="5538" cy="850"/>
                <a:chOff x="134" y="838"/>
                <a:chExt cx="5538" cy="850"/>
              </a:xfrm>
            </p:grpSpPr>
            <p:sp>
              <p:nvSpPr>
                <p:cNvPr id="29" name="Freeform 13"/>
                <p:cNvSpPr>
                  <a:spLocks/>
                </p:cNvSpPr>
                <p:nvPr/>
              </p:nvSpPr>
              <p:spPr bwMode="auto">
                <a:xfrm>
                  <a:off x="5269" y="1550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0" name="Freeform 14"/>
                <p:cNvSpPr>
                  <a:spLocks/>
                </p:cNvSpPr>
                <p:nvPr/>
              </p:nvSpPr>
              <p:spPr bwMode="auto">
                <a:xfrm>
                  <a:off x="5265" y="1562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1" name="Freeform 15"/>
                <p:cNvSpPr>
                  <a:spLocks/>
                </p:cNvSpPr>
                <p:nvPr/>
              </p:nvSpPr>
              <p:spPr bwMode="auto">
                <a:xfrm>
                  <a:off x="475" y="1541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2" name="Freeform 16"/>
                <p:cNvSpPr>
                  <a:spLocks/>
                </p:cNvSpPr>
                <p:nvPr/>
              </p:nvSpPr>
              <p:spPr bwMode="auto">
                <a:xfrm>
                  <a:off x="547" y="1554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87" y="68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9"/>
                    </a:cxn>
                    <a:cxn ang="0">
                      <a:pos x="9" y="74"/>
                    </a:cxn>
                    <a:cxn ang="0">
                      <a:pos x="12" y="58"/>
                    </a:cxn>
                    <a:cxn ang="0">
                      <a:pos x="22" y="47"/>
                    </a:cxn>
                    <a:cxn ang="0">
                      <a:pos x="40" y="44"/>
                    </a:cxn>
                    <a:cxn ang="0">
                      <a:pos x="60" y="45"/>
                    </a:cxn>
                    <a:cxn ang="0">
                      <a:pos x="76" y="52"/>
                    </a:cxn>
                    <a:cxn ang="0">
                      <a:pos x="87" y="68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3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1125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4" name="Freeform 18"/>
                <p:cNvSpPr>
                  <a:spLocks/>
                </p:cNvSpPr>
                <p:nvPr/>
              </p:nvSpPr>
              <p:spPr bwMode="auto">
                <a:xfrm>
                  <a:off x="1408" y="838"/>
                  <a:ext cx="2967" cy="457"/>
                </a:xfrm>
                <a:custGeom>
                  <a:avLst/>
                  <a:gdLst/>
                  <a:ahLst/>
                  <a:cxnLst>
                    <a:cxn ang="0">
                      <a:pos x="0" y="122"/>
                    </a:cxn>
                    <a:cxn ang="0">
                      <a:pos x="207" y="78"/>
                    </a:cxn>
                    <a:cxn ang="0">
                      <a:pos x="442" y="48"/>
                    </a:cxn>
                    <a:cxn ang="0">
                      <a:pos x="640" y="32"/>
                    </a:cxn>
                    <a:cxn ang="0">
                      <a:pos x="897" y="16"/>
                    </a:cxn>
                    <a:cxn ang="0">
                      <a:pos x="1215" y="2"/>
                    </a:cxn>
                    <a:cxn ang="0">
                      <a:pos x="1392" y="0"/>
                    </a:cxn>
                    <a:cxn ang="0">
                      <a:pos x="1710" y="0"/>
                    </a:cxn>
                    <a:cxn ang="0">
                      <a:pos x="1997" y="10"/>
                    </a:cxn>
                    <a:cxn ang="0">
                      <a:pos x="2258" y="21"/>
                    </a:cxn>
                    <a:cxn ang="0">
                      <a:pos x="2493" y="38"/>
                    </a:cxn>
                    <a:cxn ang="0">
                      <a:pos x="2674" y="54"/>
                    </a:cxn>
                    <a:cxn ang="0">
                      <a:pos x="2828" y="73"/>
                    </a:cxn>
                    <a:cxn ang="0">
                      <a:pos x="2966" y="92"/>
                    </a:cxn>
                    <a:cxn ang="0">
                      <a:pos x="2966" y="456"/>
                    </a:cxn>
                    <a:cxn ang="0">
                      <a:pos x="2833" y="434"/>
                    </a:cxn>
                    <a:cxn ang="0">
                      <a:pos x="2563" y="399"/>
                    </a:cxn>
                    <a:cxn ang="0">
                      <a:pos x="2382" y="382"/>
                    </a:cxn>
                    <a:cxn ang="0">
                      <a:pos x="2134" y="366"/>
                    </a:cxn>
                    <a:cxn ang="0">
                      <a:pos x="1944" y="358"/>
                    </a:cxn>
                    <a:cxn ang="0">
                      <a:pos x="1746" y="350"/>
                    </a:cxn>
                    <a:cxn ang="0">
                      <a:pos x="1529" y="350"/>
                    </a:cxn>
                    <a:cxn ang="0">
                      <a:pos x="1295" y="350"/>
                    </a:cxn>
                    <a:cxn ang="0">
                      <a:pos x="1047" y="355"/>
                    </a:cxn>
                    <a:cxn ang="0">
                      <a:pos x="853" y="363"/>
                    </a:cxn>
                    <a:cxn ang="0">
                      <a:pos x="654" y="374"/>
                    </a:cxn>
                    <a:cxn ang="0">
                      <a:pos x="468" y="388"/>
                    </a:cxn>
                    <a:cxn ang="0">
                      <a:pos x="296" y="404"/>
                    </a:cxn>
                    <a:cxn ang="0">
                      <a:pos x="150" y="423"/>
                    </a:cxn>
                    <a:cxn ang="0">
                      <a:pos x="13" y="445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5" name="Freeform 19"/>
                <p:cNvSpPr>
                  <a:spLocks/>
                </p:cNvSpPr>
                <p:nvPr/>
              </p:nvSpPr>
              <p:spPr bwMode="auto">
                <a:xfrm>
                  <a:off x="607" y="934"/>
                  <a:ext cx="823" cy="431"/>
                </a:xfrm>
                <a:custGeom>
                  <a:avLst/>
                  <a:gdLst/>
                  <a:ahLst/>
                  <a:cxnLst>
                    <a:cxn ang="0">
                      <a:pos x="815" y="27"/>
                    </a:cxn>
                    <a:cxn ang="0">
                      <a:pos x="822" y="350"/>
                    </a:cxn>
                    <a:cxn ang="0">
                      <a:pos x="746" y="382"/>
                    </a:cxn>
                    <a:cxn ang="0">
                      <a:pos x="676" y="404"/>
                    </a:cxn>
                    <a:cxn ang="0">
                      <a:pos x="619" y="415"/>
                    </a:cxn>
                    <a:cxn ang="0">
                      <a:pos x="571" y="421"/>
                    </a:cxn>
                    <a:cxn ang="0">
                      <a:pos x="517" y="427"/>
                    </a:cxn>
                    <a:cxn ang="0">
                      <a:pos x="427" y="430"/>
                    </a:cxn>
                    <a:cxn ang="0">
                      <a:pos x="344" y="423"/>
                    </a:cxn>
                    <a:cxn ang="0">
                      <a:pos x="259" y="410"/>
                    </a:cxn>
                    <a:cxn ang="0">
                      <a:pos x="177" y="388"/>
                    </a:cxn>
                    <a:cxn ang="0">
                      <a:pos x="105" y="358"/>
                    </a:cxn>
                    <a:cxn ang="0">
                      <a:pos x="41" y="325"/>
                    </a:cxn>
                    <a:cxn ang="0">
                      <a:pos x="0" y="294"/>
                    </a:cxn>
                    <a:cxn ang="0">
                      <a:pos x="0" y="0"/>
                    </a:cxn>
                    <a:cxn ang="0">
                      <a:pos x="46" y="25"/>
                    </a:cxn>
                    <a:cxn ang="0">
                      <a:pos x="105" y="47"/>
                    </a:cxn>
                    <a:cxn ang="0">
                      <a:pos x="175" y="66"/>
                    </a:cxn>
                    <a:cxn ang="0">
                      <a:pos x="244" y="81"/>
                    </a:cxn>
                    <a:cxn ang="0">
                      <a:pos x="314" y="89"/>
                    </a:cxn>
                    <a:cxn ang="0">
                      <a:pos x="361" y="93"/>
                    </a:cxn>
                    <a:cxn ang="0">
                      <a:pos x="401" y="95"/>
                    </a:cxn>
                    <a:cxn ang="0">
                      <a:pos x="471" y="95"/>
                    </a:cxn>
                    <a:cxn ang="0">
                      <a:pos x="515" y="92"/>
                    </a:cxn>
                    <a:cxn ang="0">
                      <a:pos x="555" y="87"/>
                    </a:cxn>
                    <a:cxn ang="0">
                      <a:pos x="600" y="84"/>
                    </a:cxn>
                    <a:cxn ang="0">
                      <a:pos x="640" y="76"/>
                    </a:cxn>
                    <a:cxn ang="0">
                      <a:pos x="689" y="67"/>
                    </a:cxn>
                    <a:cxn ang="0">
                      <a:pos x="733" y="55"/>
                    </a:cxn>
                    <a:cxn ang="0">
                      <a:pos x="777" y="41"/>
                    </a:cxn>
                    <a:cxn ang="0">
                      <a:pos x="815" y="27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6" name="Freeform 20"/>
                <p:cNvSpPr>
                  <a:spLocks/>
                </p:cNvSpPr>
                <p:nvPr/>
              </p:nvSpPr>
              <p:spPr bwMode="auto">
                <a:xfrm>
                  <a:off x="154" y="1349"/>
                  <a:ext cx="551" cy="339"/>
                </a:xfrm>
                <a:custGeom>
                  <a:avLst/>
                  <a:gdLst/>
                  <a:ahLst/>
                  <a:cxnLst>
                    <a:cxn ang="0">
                      <a:pos x="16" y="53"/>
                    </a:cxn>
                    <a:cxn ang="0">
                      <a:pos x="0" y="122"/>
                    </a:cxn>
                    <a:cxn ang="0">
                      <a:pos x="10" y="146"/>
                    </a:cxn>
                    <a:cxn ang="0">
                      <a:pos x="33" y="183"/>
                    </a:cxn>
                    <a:cxn ang="0">
                      <a:pos x="57" y="216"/>
                    </a:cxn>
                    <a:cxn ang="0">
                      <a:pos x="85" y="244"/>
                    </a:cxn>
                    <a:cxn ang="0">
                      <a:pos x="120" y="271"/>
                    </a:cxn>
                    <a:cxn ang="0">
                      <a:pos x="153" y="290"/>
                    </a:cxn>
                    <a:cxn ang="0">
                      <a:pos x="189" y="308"/>
                    </a:cxn>
                    <a:cxn ang="0">
                      <a:pos x="235" y="324"/>
                    </a:cxn>
                    <a:cxn ang="0">
                      <a:pos x="270" y="332"/>
                    </a:cxn>
                    <a:cxn ang="0">
                      <a:pos x="312" y="338"/>
                    </a:cxn>
                    <a:cxn ang="0">
                      <a:pos x="351" y="338"/>
                    </a:cxn>
                    <a:cxn ang="0">
                      <a:pos x="393" y="333"/>
                    </a:cxn>
                    <a:cxn ang="0">
                      <a:pos x="436" y="321"/>
                    </a:cxn>
                    <a:cxn ang="0">
                      <a:pos x="475" y="302"/>
                    </a:cxn>
                    <a:cxn ang="0">
                      <a:pos x="498" y="286"/>
                    </a:cxn>
                    <a:cxn ang="0">
                      <a:pos x="526" y="262"/>
                    </a:cxn>
                    <a:cxn ang="0">
                      <a:pos x="541" y="243"/>
                    </a:cxn>
                    <a:cxn ang="0">
                      <a:pos x="550" y="226"/>
                    </a:cxn>
                    <a:cxn ang="0">
                      <a:pos x="550" y="208"/>
                    </a:cxn>
                    <a:cxn ang="0">
                      <a:pos x="544" y="187"/>
                    </a:cxn>
                    <a:cxn ang="0">
                      <a:pos x="532" y="170"/>
                    </a:cxn>
                    <a:cxn ang="0">
                      <a:pos x="523" y="135"/>
                    </a:cxn>
                    <a:cxn ang="0">
                      <a:pos x="519" y="116"/>
                    </a:cxn>
                    <a:cxn ang="0">
                      <a:pos x="267" y="132"/>
                    </a:cxn>
                    <a:cxn ang="0">
                      <a:pos x="234" y="126"/>
                    </a:cxn>
                    <a:cxn ang="0">
                      <a:pos x="193" y="113"/>
                    </a:cxn>
                    <a:cxn ang="0">
                      <a:pos x="162" y="97"/>
                    </a:cxn>
                    <a:cxn ang="0">
                      <a:pos x="129" y="77"/>
                    </a:cxn>
                    <a:cxn ang="0">
                      <a:pos x="97" y="48"/>
                    </a:cxn>
                    <a:cxn ang="0">
                      <a:pos x="78" y="24"/>
                    </a:cxn>
                    <a:cxn ang="0">
                      <a:pos x="60" y="0"/>
                    </a:cxn>
                    <a:cxn ang="0">
                      <a:pos x="16" y="53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7" name="Freeform 21"/>
                <p:cNvSpPr>
                  <a:spLocks/>
                </p:cNvSpPr>
                <p:nvPr/>
              </p:nvSpPr>
              <p:spPr bwMode="auto">
                <a:xfrm>
                  <a:off x="134" y="935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474" y="0"/>
                    </a:cxn>
                    <a:cxn ang="0">
                      <a:pos x="474" y="294"/>
                    </a:cxn>
                    <a:cxn ang="0">
                      <a:pos x="446" y="291"/>
                    </a:cxn>
                    <a:cxn ang="0">
                      <a:pos x="411" y="293"/>
                    </a:cxn>
                    <a:cxn ang="0">
                      <a:pos x="353" y="299"/>
                    </a:cxn>
                    <a:cxn ang="0">
                      <a:pos x="296" y="310"/>
                    </a:cxn>
                    <a:cxn ang="0">
                      <a:pos x="243" y="323"/>
                    </a:cxn>
                    <a:cxn ang="0">
                      <a:pos x="200" y="339"/>
                    </a:cxn>
                    <a:cxn ang="0">
                      <a:pos x="149" y="364"/>
                    </a:cxn>
                    <a:cxn ang="0">
                      <a:pos x="110" y="390"/>
                    </a:cxn>
                    <a:cxn ang="0">
                      <a:pos x="81" y="415"/>
                    </a:cxn>
                    <a:cxn ang="0">
                      <a:pos x="60" y="439"/>
                    </a:cxn>
                    <a:cxn ang="0">
                      <a:pos x="47" y="461"/>
                    </a:cxn>
                    <a:cxn ang="0">
                      <a:pos x="35" y="488"/>
                    </a:cxn>
                    <a:cxn ang="0">
                      <a:pos x="30" y="513"/>
                    </a:cxn>
                    <a:cxn ang="0">
                      <a:pos x="23" y="551"/>
                    </a:cxn>
                    <a:cxn ang="0">
                      <a:pos x="17" y="518"/>
                    </a:cxn>
                    <a:cxn ang="0">
                      <a:pos x="8" y="481"/>
                    </a:cxn>
                    <a:cxn ang="0">
                      <a:pos x="5" y="453"/>
                    </a:cxn>
                    <a:cxn ang="0">
                      <a:pos x="0" y="420"/>
                    </a:cxn>
                    <a:cxn ang="0">
                      <a:pos x="2" y="393"/>
                    </a:cxn>
                    <a:cxn ang="0">
                      <a:pos x="8" y="361"/>
                    </a:cxn>
                    <a:cxn ang="0">
                      <a:pos x="15" y="317"/>
                    </a:cxn>
                    <a:cxn ang="0">
                      <a:pos x="30" y="279"/>
                    </a:cxn>
                    <a:cxn ang="0">
                      <a:pos x="50" y="238"/>
                    </a:cxn>
                    <a:cxn ang="0">
                      <a:pos x="75" y="196"/>
                    </a:cxn>
                    <a:cxn ang="0">
                      <a:pos x="111" y="152"/>
                    </a:cxn>
                    <a:cxn ang="0">
                      <a:pos x="152" y="116"/>
                    </a:cxn>
                    <a:cxn ang="0">
                      <a:pos x="188" y="87"/>
                    </a:cxn>
                    <a:cxn ang="0">
                      <a:pos x="233" y="60"/>
                    </a:cxn>
                    <a:cxn ang="0">
                      <a:pos x="279" y="40"/>
                    </a:cxn>
                    <a:cxn ang="0">
                      <a:pos x="333" y="21"/>
                    </a:cxn>
                    <a:cxn ang="0">
                      <a:pos x="380" y="10"/>
                    </a:cxn>
                    <a:cxn ang="0">
                      <a:pos x="435" y="3"/>
                    </a:cxn>
                    <a:cxn ang="0">
                      <a:pos x="474" y="0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8" name="Freeform 22"/>
                <p:cNvSpPr>
                  <a:spLocks/>
                </p:cNvSpPr>
                <p:nvPr/>
              </p:nvSpPr>
              <p:spPr bwMode="auto">
                <a:xfrm>
                  <a:off x="422" y="1503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39" name="Freeform 23"/>
                <p:cNvSpPr>
                  <a:spLocks/>
                </p:cNvSpPr>
                <p:nvPr/>
              </p:nvSpPr>
              <p:spPr bwMode="auto">
                <a:xfrm>
                  <a:off x="494" y="1516"/>
                  <a:ext cx="88" cy="74"/>
                </a:xfrm>
                <a:custGeom>
                  <a:avLst/>
                  <a:gdLst/>
                  <a:ahLst/>
                  <a:cxnLst>
                    <a:cxn ang="0">
                      <a:pos x="87" y="67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8"/>
                    </a:cxn>
                    <a:cxn ang="0">
                      <a:pos x="9" y="73"/>
                    </a:cxn>
                    <a:cxn ang="0">
                      <a:pos x="12" y="57"/>
                    </a:cxn>
                    <a:cxn ang="0">
                      <a:pos x="22" y="47"/>
                    </a:cxn>
                    <a:cxn ang="0">
                      <a:pos x="40" y="43"/>
                    </a:cxn>
                    <a:cxn ang="0">
                      <a:pos x="60" y="44"/>
                    </a:cxn>
                    <a:cxn ang="0">
                      <a:pos x="76" y="51"/>
                    </a:cxn>
                    <a:cxn ang="0">
                      <a:pos x="87" y="67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0" name="Freeform 24"/>
                <p:cNvSpPr>
                  <a:spLocks/>
                </p:cNvSpPr>
                <p:nvPr/>
              </p:nvSpPr>
              <p:spPr bwMode="auto">
                <a:xfrm>
                  <a:off x="386" y="1295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317" y="275"/>
                    </a:cxn>
                    <a:cxn ang="0">
                      <a:pos x="315" y="254"/>
                    </a:cxn>
                    <a:cxn ang="0">
                      <a:pos x="306" y="235"/>
                    </a:cxn>
                    <a:cxn ang="0">
                      <a:pos x="299" y="219"/>
                    </a:cxn>
                    <a:cxn ang="0">
                      <a:pos x="294" y="194"/>
                    </a:cxn>
                    <a:cxn ang="0">
                      <a:pos x="288" y="161"/>
                    </a:cxn>
                    <a:cxn ang="0">
                      <a:pos x="284" y="126"/>
                    </a:cxn>
                    <a:cxn ang="0">
                      <a:pos x="281" y="94"/>
                    </a:cxn>
                    <a:cxn ang="0">
                      <a:pos x="279" y="67"/>
                    </a:cxn>
                    <a:cxn ang="0">
                      <a:pos x="278" y="43"/>
                    </a:cxn>
                    <a:cxn ang="0">
                      <a:pos x="270" y="29"/>
                    </a:cxn>
                    <a:cxn ang="0">
                      <a:pos x="255" y="16"/>
                    </a:cxn>
                    <a:cxn ang="0">
                      <a:pos x="240" y="9"/>
                    </a:cxn>
                    <a:cxn ang="0">
                      <a:pos x="216" y="2"/>
                    </a:cxn>
                    <a:cxn ang="0">
                      <a:pos x="189" y="0"/>
                    </a:cxn>
                    <a:cxn ang="0">
                      <a:pos x="147" y="0"/>
                    </a:cxn>
                    <a:cxn ang="0">
                      <a:pos x="110" y="2"/>
                    </a:cxn>
                    <a:cxn ang="0">
                      <a:pos x="74" y="9"/>
                    </a:cxn>
                    <a:cxn ang="0">
                      <a:pos x="41" y="21"/>
                    </a:cxn>
                    <a:cxn ang="0">
                      <a:pos x="20" y="35"/>
                    </a:cxn>
                    <a:cxn ang="0">
                      <a:pos x="8" y="47"/>
                    </a:cxn>
                    <a:cxn ang="0">
                      <a:pos x="0" y="61"/>
                    </a:cxn>
                    <a:cxn ang="0">
                      <a:pos x="2" y="75"/>
                    </a:cxn>
                    <a:cxn ang="0">
                      <a:pos x="5" y="89"/>
                    </a:cxn>
                    <a:cxn ang="0">
                      <a:pos x="15" y="104"/>
                    </a:cxn>
                    <a:cxn ang="0">
                      <a:pos x="23" y="123"/>
                    </a:cxn>
                    <a:cxn ang="0">
                      <a:pos x="27" y="149"/>
                    </a:cxn>
                    <a:cxn ang="0">
                      <a:pos x="30" y="176"/>
                    </a:cxn>
                    <a:cxn ang="0">
                      <a:pos x="35" y="200"/>
                    </a:cxn>
                    <a:cxn ang="0">
                      <a:pos x="36" y="235"/>
                    </a:cxn>
                    <a:cxn ang="0">
                      <a:pos x="38" y="265"/>
                    </a:cxn>
                    <a:cxn ang="0">
                      <a:pos x="38" y="285"/>
                    </a:cxn>
                    <a:cxn ang="0">
                      <a:pos x="48" y="260"/>
                    </a:cxn>
                    <a:cxn ang="0">
                      <a:pos x="68" y="248"/>
                    </a:cxn>
                    <a:cxn ang="0">
                      <a:pos x="86" y="241"/>
                    </a:cxn>
                    <a:cxn ang="0">
                      <a:pos x="108" y="236"/>
                    </a:cxn>
                    <a:cxn ang="0">
                      <a:pos x="143" y="229"/>
                    </a:cxn>
                    <a:cxn ang="0">
                      <a:pos x="177" y="228"/>
                    </a:cxn>
                    <a:cxn ang="0">
                      <a:pos x="197" y="228"/>
                    </a:cxn>
                    <a:cxn ang="0">
                      <a:pos x="228" y="230"/>
                    </a:cxn>
                    <a:cxn ang="0">
                      <a:pos x="264" y="237"/>
                    </a:cxn>
                    <a:cxn ang="0">
                      <a:pos x="287" y="246"/>
                    </a:cxn>
                    <a:cxn ang="0">
                      <a:pos x="302" y="255"/>
                    </a:cxn>
                    <a:cxn ang="0">
                      <a:pos x="318" y="268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" name="Freeform 25"/>
                <p:cNvSpPr>
                  <a:spLocks/>
                </p:cNvSpPr>
                <p:nvPr/>
              </p:nvSpPr>
              <p:spPr bwMode="auto">
                <a:xfrm>
                  <a:off x="5101" y="1353"/>
                  <a:ext cx="551" cy="335"/>
                </a:xfrm>
                <a:custGeom>
                  <a:avLst/>
                  <a:gdLst/>
                  <a:ahLst/>
                  <a:cxnLst>
                    <a:cxn ang="0">
                      <a:pos x="534" y="48"/>
                    </a:cxn>
                    <a:cxn ang="0">
                      <a:pos x="550" y="117"/>
                    </a:cxn>
                    <a:cxn ang="0">
                      <a:pos x="540" y="142"/>
                    </a:cxn>
                    <a:cxn ang="0">
                      <a:pos x="517" y="179"/>
                    </a:cxn>
                    <a:cxn ang="0">
                      <a:pos x="493" y="212"/>
                    </a:cxn>
                    <a:cxn ang="0">
                      <a:pos x="465" y="239"/>
                    </a:cxn>
                    <a:cxn ang="0">
                      <a:pos x="430" y="267"/>
                    </a:cxn>
                    <a:cxn ang="0">
                      <a:pos x="397" y="286"/>
                    </a:cxn>
                    <a:cxn ang="0">
                      <a:pos x="361" y="304"/>
                    </a:cxn>
                    <a:cxn ang="0">
                      <a:pos x="315" y="320"/>
                    </a:cxn>
                    <a:cxn ang="0">
                      <a:pos x="280" y="328"/>
                    </a:cxn>
                    <a:cxn ang="0">
                      <a:pos x="238" y="334"/>
                    </a:cxn>
                    <a:cxn ang="0">
                      <a:pos x="199" y="334"/>
                    </a:cxn>
                    <a:cxn ang="0">
                      <a:pos x="157" y="329"/>
                    </a:cxn>
                    <a:cxn ang="0">
                      <a:pos x="114" y="317"/>
                    </a:cxn>
                    <a:cxn ang="0">
                      <a:pos x="75" y="298"/>
                    </a:cxn>
                    <a:cxn ang="0">
                      <a:pos x="52" y="282"/>
                    </a:cxn>
                    <a:cxn ang="0">
                      <a:pos x="24" y="258"/>
                    </a:cxn>
                    <a:cxn ang="0">
                      <a:pos x="9" y="238"/>
                    </a:cxn>
                    <a:cxn ang="0">
                      <a:pos x="0" y="222"/>
                    </a:cxn>
                    <a:cxn ang="0">
                      <a:pos x="0" y="204"/>
                    </a:cxn>
                    <a:cxn ang="0">
                      <a:pos x="6" y="182"/>
                    </a:cxn>
                    <a:cxn ang="0">
                      <a:pos x="18" y="166"/>
                    </a:cxn>
                    <a:cxn ang="0">
                      <a:pos x="27" y="131"/>
                    </a:cxn>
                    <a:cxn ang="0">
                      <a:pos x="31" y="112"/>
                    </a:cxn>
                    <a:cxn ang="0">
                      <a:pos x="283" y="128"/>
                    </a:cxn>
                    <a:cxn ang="0">
                      <a:pos x="316" y="122"/>
                    </a:cxn>
                    <a:cxn ang="0">
                      <a:pos x="357" y="109"/>
                    </a:cxn>
                    <a:cxn ang="0">
                      <a:pos x="388" y="93"/>
                    </a:cxn>
                    <a:cxn ang="0">
                      <a:pos x="421" y="73"/>
                    </a:cxn>
                    <a:cxn ang="0">
                      <a:pos x="453" y="44"/>
                    </a:cxn>
                    <a:cxn ang="0">
                      <a:pos x="472" y="19"/>
                    </a:cxn>
                    <a:cxn ang="0">
                      <a:pos x="486" y="0"/>
                    </a:cxn>
                    <a:cxn ang="0">
                      <a:pos x="534" y="48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" name="Freeform 26"/>
                <p:cNvSpPr>
                  <a:spLocks/>
                </p:cNvSpPr>
                <p:nvPr/>
              </p:nvSpPr>
              <p:spPr bwMode="auto">
                <a:xfrm>
                  <a:off x="5197" y="935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4"/>
                    </a:cxn>
                    <a:cxn ang="0">
                      <a:pos x="28" y="291"/>
                    </a:cxn>
                    <a:cxn ang="0">
                      <a:pos x="63" y="293"/>
                    </a:cxn>
                    <a:cxn ang="0">
                      <a:pos x="121" y="299"/>
                    </a:cxn>
                    <a:cxn ang="0">
                      <a:pos x="178" y="310"/>
                    </a:cxn>
                    <a:cxn ang="0">
                      <a:pos x="231" y="323"/>
                    </a:cxn>
                    <a:cxn ang="0">
                      <a:pos x="274" y="339"/>
                    </a:cxn>
                    <a:cxn ang="0">
                      <a:pos x="325" y="364"/>
                    </a:cxn>
                    <a:cxn ang="0">
                      <a:pos x="364" y="390"/>
                    </a:cxn>
                    <a:cxn ang="0">
                      <a:pos x="393" y="415"/>
                    </a:cxn>
                    <a:cxn ang="0">
                      <a:pos x="414" y="439"/>
                    </a:cxn>
                    <a:cxn ang="0">
                      <a:pos x="427" y="461"/>
                    </a:cxn>
                    <a:cxn ang="0">
                      <a:pos x="439" y="488"/>
                    </a:cxn>
                    <a:cxn ang="0">
                      <a:pos x="444" y="513"/>
                    </a:cxn>
                    <a:cxn ang="0">
                      <a:pos x="451" y="551"/>
                    </a:cxn>
                    <a:cxn ang="0">
                      <a:pos x="457" y="518"/>
                    </a:cxn>
                    <a:cxn ang="0">
                      <a:pos x="466" y="481"/>
                    </a:cxn>
                    <a:cxn ang="0">
                      <a:pos x="469" y="453"/>
                    </a:cxn>
                    <a:cxn ang="0">
                      <a:pos x="474" y="420"/>
                    </a:cxn>
                    <a:cxn ang="0">
                      <a:pos x="472" y="393"/>
                    </a:cxn>
                    <a:cxn ang="0">
                      <a:pos x="466" y="361"/>
                    </a:cxn>
                    <a:cxn ang="0">
                      <a:pos x="459" y="317"/>
                    </a:cxn>
                    <a:cxn ang="0">
                      <a:pos x="444" y="279"/>
                    </a:cxn>
                    <a:cxn ang="0">
                      <a:pos x="424" y="238"/>
                    </a:cxn>
                    <a:cxn ang="0">
                      <a:pos x="399" y="196"/>
                    </a:cxn>
                    <a:cxn ang="0">
                      <a:pos x="363" y="152"/>
                    </a:cxn>
                    <a:cxn ang="0">
                      <a:pos x="322" y="116"/>
                    </a:cxn>
                    <a:cxn ang="0">
                      <a:pos x="286" y="87"/>
                    </a:cxn>
                    <a:cxn ang="0">
                      <a:pos x="241" y="60"/>
                    </a:cxn>
                    <a:cxn ang="0">
                      <a:pos x="195" y="40"/>
                    </a:cxn>
                    <a:cxn ang="0">
                      <a:pos x="141" y="21"/>
                    </a:cxn>
                    <a:cxn ang="0">
                      <a:pos x="94" y="10"/>
                    </a:cxn>
                    <a:cxn ang="0">
                      <a:pos x="39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3" name="Freeform 27"/>
                <p:cNvSpPr>
                  <a:spLocks/>
                </p:cNvSpPr>
                <p:nvPr/>
              </p:nvSpPr>
              <p:spPr bwMode="auto">
                <a:xfrm>
                  <a:off x="5228" y="1503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4" name="Freeform 28"/>
                <p:cNvSpPr>
                  <a:spLocks/>
                </p:cNvSpPr>
                <p:nvPr/>
              </p:nvSpPr>
              <p:spPr bwMode="auto">
                <a:xfrm>
                  <a:off x="5224" y="1515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5" name="Freeform 29"/>
                <p:cNvSpPr>
                  <a:spLocks/>
                </p:cNvSpPr>
                <p:nvPr/>
              </p:nvSpPr>
              <p:spPr bwMode="auto">
                <a:xfrm>
                  <a:off x="5101" y="1295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1" y="275"/>
                    </a:cxn>
                    <a:cxn ang="0">
                      <a:pos x="3" y="254"/>
                    </a:cxn>
                    <a:cxn ang="0">
                      <a:pos x="12" y="235"/>
                    </a:cxn>
                    <a:cxn ang="0">
                      <a:pos x="19" y="219"/>
                    </a:cxn>
                    <a:cxn ang="0">
                      <a:pos x="24" y="194"/>
                    </a:cxn>
                    <a:cxn ang="0">
                      <a:pos x="30" y="161"/>
                    </a:cxn>
                    <a:cxn ang="0">
                      <a:pos x="34" y="126"/>
                    </a:cxn>
                    <a:cxn ang="0">
                      <a:pos x="37" y="94"/>
                    </a:cxn>
                    <a:cxn ang="0">
                      <a:pos x="39" y="67"/>
                    </a:cxn>
                    <a:cxn ang="0">
                      <a:pos x="40" y="43"/>
                    </a:cxn>
                    <a:cxn ang="0">
                      <a:pos x="48" y="29"/>
                    </a:cxn>
                    <a:cxn ang="0">
                      <a:pos x="63" y="16"/>
                    </a:cxn>
                    <a:cxn ang="0">
                      <a:pos x="78" y="9"/>
                    </a:cxn>
                    <a:cxn ang="0">
                      <a:pos x="102" y="2"/>
                    </a:cxn>
                    <a:cxn ang="0">
                      <a:pos x="129" y="0"/>
                    </a:cxn>
                    <a:cxn ang="0">
                      <a:pos x="171" y="0"/>
                    </a:cxn>
                    <a:cxn ang="0">
                      <a:pos x="208" y="2"/>
                    </a:cxn>
                    <a:cxn ang="0">
                      <a:pos x="244" y="9"/>
                    </a:cxn>
                    <a:cxn ang="0">
                      <a:pos x="277" y="21"/>
                    </a:cxn>
                    <a:cxn ang="0">
                      <a:pos x="298" y="35"/>
                    </a:cxn>
                    <a:cxn ang="0">
                      <a:pos x="310" y="47"/>
                    </a:cxn>
                    <a:cxn ang="0">
                      <a:pos x="318" y="61"/>
                    </a:cxn>
                    <a:cxn ang="0">
                      <a:pos x="316" y="75"/>
                    </a:cxn>
                    <a:cxn ang="0">
                      <a:pos x="313" y="89"/>
                    </a:cxn>
                    <a:cxn ang="0">
                      <a:pos x="303" y="104"/>
                    </a:cxn>
                    <a:cxn ang="0">
                      <a:pos x="295" y="123"/>
                    </a:cxn>
                    <a:cxn ang="0">
                      <a:pos x="291" y="149"/>
                    </a:cxn>
                    <a:cxn ang="0">
                      <a:pos x="288" y="176"/>
                    </a:cxn>
                    <a:cxn ang="0">
                      <a:pos x="283" y="200"/>
                    </a:cxn>
                    <a:cxn ang="0">
                      <a:pos x="282" y="235"/>
                    </a:cxn>
                    <a:cxn ang="0">
                      <a:pos x="280" y="265"/>
                    </a:cxn>
                    <a:cxn ang="0">
                      <a:pos x="280" y="285"/>
                    </a:cxn>
                    <a:cxn ang="0">
                      <a:pos x="270" y="260"/>
                    </a:cxn>
                    <a:cxn ang="0">
                      <a:pos x="250" y="248"/>
                    </a:cxn>
                    <a:cxn ang="0">
                      <a:pos x="232" y="241"/>
                    </a:cxn>
                    <a:cxn ang="0">
                      <a:pos x="210" y="236"/>
                    </a:cxn>
                    <a:cxn ang="0">
                      <a:pos x="175" y="229"/>
                    </a:cxn>
                    <a:cxn ang="0">
                      <a:pos x="141" y="228"/>
                    </a:cxn>
                    <a:cxn ang="0">
                      <a:pos x="121" y="228"/>
                    </a:cxn>
                    <a:cxn ang="0">
                      <a:pos x="90" y="230"/>
                    </a:cxn>
                    <a:cxn ang="0">
                      <a:pos x="54" y="237"/>
                    </a:cxn>
                    <a:cxn ang="0">
                      <a:pos x="31" y="246"/>
                    </a:cxn>
                    <a:cxn ang="0">
                      <a:pos x="16" y="255"/>
                    </a:cxn>
                    <a:cxn ang="0">
                      <a:pos x="0" y="268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6" name="Freeform 30"/>
                <p:cNvSpPr>
                  <a:spLocks/>
                </p:cNvSpPr>
                <p:nvPr/>
              </p:nvSpPr>
              <p:spPr bwMode="auto">
                <a:xfrm>
                  <a:off x="4371" y="935"/>
                  <a:ext cx="832" cy="4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6"/>
                    </a:cxn>
                    <a:cxn ang="0">
                      <a:pos x="84" y="374"/>
                    </a:cxn>
                    <a:cxn ang="0">
                      <a:pos x="153" y="393"/>
                    </a:cxn>
                    <a:cxn ang="0">
                      <a:pos x="210" y="404"/>
                    </a:cxn>
                    <a:cxn ang="0">
                      <a:pos x="258" y="410"/>
                    </a:cxn>
                    <a:cxn ang="0">
                      <a:pos x="312" y="416"/>
                    </a:cxn>
                    <a:cxn ang="0">
                      <a:pos x="402" y="419"/>
                    </a:cxn>
                    <a:cxn ang="0">
                      <a:pos x="485" y="412"/>
                    </a:cxn>
                    <a:cxn ang="0">
                      <a:pos x="570" y="399"/>
                    </a:cxn>
                    <a:cxn ang="0">
                      <a:pos x="652" y="377"/>
                    </a:cxn>
                    <a:cxn ang="0">
                      <a:pos x="724" y="347"/>
                    </a:cxn>
                    <a:cxn ang="0">
                      <a:pos x="784" y="306"/>
                    </a:cxn>
                    <a:cxn ang="0">
                      <a:pos x="829" y="291"/>
                    </a:cxn>
                    <a:cxn ang="0">
                      <a:pos x="831" y="2"/>
                    </a:cxn>
                    <a:cxn ang="0">
                      <a:pos x="786" y="9"/>
                    </a:cxn>
                    <a:cxn ang="0">
                      <a:pos x="726" y="29"/>
                    </a:cxn>
                    <a:cxn ang="0">
                      <a:pos x="654" y="55"/>
                    </a:cxn>
                    <a:cxn ang="0">
                      <a:pos x="585" y="70"/>
                    </a:cxn>
                    <a:cxn ang="0">
                      <a:pos x="515" y="78"/>
                    </a:cxn>
                    <a:cxn ang="0">
                      <a:pos x="468" y="82"/>
                    </a:cxn>
                    <a:cxn ang="0">
                      <a:pos x="428" y="84"/>
                    </a:cxn>
                    <a:cxn ang="0">
                      <a:pos x="358" y="84"/>
                    </a:cxn>
                    <a:cxn ang="0">
                      <a:pos x="314" y="81"/>
                    </a:cxn>
                    <a:cxn ang="0">
                      <a:pos x="274" y="76"/>
                    </a:cxn>
                    <a:cxn ang="0">
                      <a:pos x="229" y="73"/>
                    </a:cxn>
                    <a:cxn ang="0">
                      <a:pos x="190" y="66"/>
                    </a:cxn>
                    <a:cxn ang="0">
                      <a:pos x="140" y="57"/>
                    </a:cxn>
                    <a:cxn ang="0">
                      <a:pos x="96" y="44"/>
                    </a:cxn>
                    <a:cxn ang="0">
                      <a:pos x="49" y="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1" name="Freeform 31"/>
              <p:cNvSpPr>
                <a:spLocks/>
              </p:cNvSpPr>
              <p:nvPr/>
            </p:nvSpPr>
            <p:spPr bwMode="auto">
              <a:xfrm>
                <a:off x="5217" y="1590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32"/>
              <p:cNvSpPr>
                <a:spLocks/>
              </p:cNvSpPr>
              <p:nvPr/>
            </p:nvSpPr>
            <p:spPr bwMode="auto">
              <a:xfrm>
                <a:off x="5213" y="1603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33"/>
              <p:cNvSpPr>
                <a:spLocks/>
              </p:cNvSpPr>
              <p:nvPr/>
            </p:nvSpPr>
            <p:spPr bwMode="auto">
              <a:xfrm>
                <a:off x="423" y="1581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34"/>
              <p:cNvSpPr>
                <a:spLocks/>
              </p:cNvSpPr>
              <p:nvPr/>
            </p:nvSpPr>
            <p:spPr bwMode="auto">
              <a:xfrm>
                <a:off x="495" y="1595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35"/>
              <p:cNvSpPr>
                <a:spLocks noChangeShapeType="1"/>
              </p:cNvSpPr>
              <p:nvPr/>
            </p:nvSpPr>
            <p:spPr bwMode="auto">
              <a:xfrm flipV="1">
                <a:off x="1968" y="1166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36"/>
              <p:cNvSpPr>
                <a:spLocks/>
              </p:cNvSpPr>
              <p:nvPr/>
            </p:nvSpPr>
            <p:spPr bwMode="auto">
              <a:xfrm>
                <a:off x="1356" y="879"/>
                <a:ext cx="2967" cy="457"/>
              </a:xfrm>
              <a:custGeom>
                <a:avLst/>
                <a:gdLst/>
                <a:ahLst/>
                <a:cxnLst>
                  <a:cxn ang="0">
                    <a:pos x="0" y="122"/>
                  </a:cxn>
                  <a:cxn ang="0">
                    <a:pos x="207" y="78"/>
                  </a:cxn>
                  <a:cxn ang="0">
                    <a:pos x="442" y="48"/>
                  </a:cxn>
                  <a:cxn ang="0">
                    <a:pos x="640" y="32"/>
                  </a:cxn>
                  <a:cxn ang="0">
                    <a:pos x="897" y="16"/>
                  </a:cxn>
                  <a:cxn ang="0">
                    <a:pos x="1215" y="2"/>
                  </a:cxn>
                  <a:cxn ang="0">
                    <a:pos x="1392" y="0"/>
                  </a:cxn>
                  <a:cxn ang="0">
                    <a:pos x="1710" y="0"/>
                  </a:cxn>
                  <a:cxn ang="0">
                    <a:pos x="1997" y="10"/>
                  </a:cxn>
                  <a:cxn ang="0">
                    <a:pos x="2258" y="21"/>
                  </a:cxn>
                  <a:cxn ang="0">
                    <a:pos x="2493" y="38"/>
                  </a:cxn>
                  <a:cxn ang="0">
                    <a:pos x="2674" y="54"/>
                  </a:cxn>
                  <a:cxn ang="0">
                    <a:pos x="2828" y="73"/>
                  </a:cxn>
                  <a:cxn ang="0">
                    <a:pos x="2966" y="92"/>
                  </a:cxn>
                  <a:cxn ang="0">
                    <a:pos x="2966" y="456"/>
                  </a:cxn>
                  <a:cxn ang="0">
                    <a:pos x="2833" y="434"/>
                  </a:cxn>
                  <a:cxn ang="0">
                    <a:pos x="2563" y="399"/>
                  </a:cxn>
                  <a:cxn ang="0">
                    <a:pos x="2382" y="382"/>
                  </a:cxn>
                  <a:cxn ang="0">
                    <a:pos x="2134" y="366"/>
                  </a:cxn>
                  <a:cxn ang="0">
                    <a:pos x="1944" y="358"/>
                  </a:cxn>
                  <a:cxn ang="0">
                    <a:pos x="1746" y="350"/>
                  </a:cxn>
                  <a:cxn ang="0">
                    <a:pos x="1529" y="350"/>
                  </a:cxn>
                  <a:cxn ang="0">
                    <a:pos x="1295" y="350"/>
                  </a:cxn>
                  <a:cxn ang="0">
                    <a:pos x="1047" y="355"/>
                  </a:cxn>
                  <a:cxn ang="0">
                    <a:pos x="853" y="363"/>
                  </a:cxn>
                  <a:cxn ang="0">
                    <a:pos x="654" y="374"/>
                  </a:cxn>
                  <a:cxn ang="0">
                    <a:pos x="468" y="388"/>
                  </a:cxn>
                  <a:cxn ang="0">
                    <a:pos x="296" y="404"/>
                  </a:cxn>
                  <a:cxn ang="0">
                    <a:pos x="150" y="423"/>
                  </a:cxn>
                  <a:cxn ang="0">
                    <a:pos x="13" y="445"/>
                  </a:cxn>
                  <a:cxn ang="0">
                    <a:pos x="0" y="122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37"/>
              <p:cNvSpPr>
                <a:spLocks/>
              </p:cNvSpPr>
              <p:nvPr/>
            </p:nvSpPr>
            <p:spPr bwMode="auto">
              <a:xfrm>
                <a:off x="555" y="975"/>
                <a:ext cx="823" cy="431"/>
              </a:xfrm>
              <a:custGeom>
                <a:avLst/>
                <a:gdLst/>
                <a:ahLst/>
                <a:cxnLst>
                  <a:cxn ang="0">
                    <a:pos x="815" y="27"/>
                  </a:cxn>
                  <a:cxn ang="0">
                    <a:pos x="822" y="350"/>
                  </a:cxn>
                  <a:cxn ang="0">
                    <a:pos x="746" y="382"/>
                  </a:cxn>
                  <a:cxn ang="0">
                    <a:pos x="676" y="404"/>
                  </a:cxn>
                  <a:cxn ang="0">
                    <a:pos x="619" y="415"/>
                  </a:cxn>
                  <a:cxn ang="0">
                    <a:pos x="571" y="421"/>
                  </a:cxn>
                  <a:cxn ang="0">
                    <a:pos x="517" y="427"/>
                  </a:cxn>
                  <a:cxn ang="0">
                    <a:pos x="427" y="430"/>
                  </a:cxn>
                  <a:cxn ang="0">
                    <a:pos x="344" y="423"/>
                  </a:cxn>
                  <a:cxn ang="0">
                    <a:pos x="259" y="410"/>
                  </a:cxn>
                  <a:cxn ang="0">
                    <a:pos x="177" y="388"/>
                  </a:cxn>
                  <a:cxn ang="0">
                    <a:pos x="105" y="358"/>
                  </a:cxn>
                  <a:cxn ang="0">
                    <a:pos x="41" y="325"/>
                  </a:cxn>
                  <a:cxn ang="0">
                    <a:pos x="0" y="294"/>
                  </a:cxn>
                  <a:cxn ang="0">
                    <a:pos x="0" y="0"/>
                  </a:cxn>
                  <a:cxn ang="0">
                    <a:pos x="46" y="25"/>
                  </a:cxn>
                  <a:cxn ang="0">
                    <a:pos x="105" y="47"/>
                  </a:cxn>
                  <a:cxn ang="0">
                    <a:pos x="175" y="66"/>
                  </a:cxn>
                  <a:cxn ang="0">
                    <a:pos x="244" y="81"/>
                  </a:cxn>
                  <a:cxn ang="0">
                    <a:pos x="314" y="89"/>
                  </a:cxn>
                  <a:cxn ang="0">
                    <a:pos x="361" y="93"/>
                  </a:cxn>
                  <a:cxn ang="0">
                    <a:pos x="401" y="95"/>
                  </a:cxn>
                  <a:cxn ang="0">
                    <a:pos x="471" y="95"/>
                  </a:cxn>
                  <a:cxn ang="0">
                    <a:pos x="515" y="92"/>
                  </a:cxn>
                  <a:cxn ang="0">
                    <a:pos x="555" y="87"/>
                  </a:cxn>
                  <a:cxn ang="0">
                    <a:pos x="600" y="84"/>
                  </a:cxn>
                  <a:cxn ang="0">
                    <a:pos x="640" y="76"/>
                  </a:cxn>
                  <a:cxn ang="0">
                    <a:pos x="689" y="67"/>
                  </a:cxn>
                  <a:cxn ang="0">
                    <a:pos x="733" y="55"/>
                  </a:cxn>
                  <a:cxn ang="0">
                    <a:pos x="777" y="41"/>
                  </a:cxn>
                  <a:cxn ang="0">
                    <a:pos x="815" y="27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38"/>
              <p:cNvSpPr>
                <a:spLocks/>
              </p:cNvSpPr>
              <p:nvPr/>
            </p:nvSpPr>
            <p:spPr bwMode="auto">
              <a:xfrm>
                <a:off x="102" y="1389"/>
                <a:ext cx="551" cy="340"/>
              </a:xfrm>
              <a:custGeom>
                <a:avLst/>
                <a:gdLst/>
                <a:ahLst/>
                <a:cxnLst>
                  <a:cxn ang="0">
                    <a:pos x="16" y="53"/>
                  </a:cxn>
                  <a:cxn ang="0">
                    <a:pos x="0" y="122"/>
                  </a:cxn>
                  <a:cxn ang="0">
                    <a:pos x="10" y="146"/>
                  </a:cxn>
                  <a:cxn ang="0">
                    <a:pos x="33" y="184"/>
                  </a:cxn>
                  <a:cxn ang="0">
                    <a:pos x="57" y="217"/>
                  </a:cxn>
                  <a:cxn ang="0">
                    <a:pos x="85" y="244"/>
                  </a:cxn>
                  <a:cxn ang="0">
                    <a:pos x="120" y="271"/>
                  </a:cxn>
                  <a:cxn ang="0">
                    <a:pos x="153" y="290"/>
                  </a:cxn>
                  <a:cxn ang="0">
                    <a:pos x="189" y="309"/>
                  </a:cxn>
                  <a:cxn ang="0">
                    <a:pos x="235" y="325"/>
                  </a:cxn>
                  <a:cxn ang="0">
                    <a:pos x="270" y="333"/>
                  </a:cxn>
                  <a:cxn ang="0">
                    <a:pos x="312" y="339"/>
                  </a:cxn>
                  <a:cxn ang="0">
                    <a:pos x="351" y="339"/>
                  </a:cxn>
                  <a:cxn ang="0">
                    <a:pos x="393" y="334"/>
                  </a:cxn>
                  <a:cxn ang="0">
                    <a:pos x="436" y="322"/>
                  </a:cxn>
                  <a:cxn ang="0">
                    <a:pos x="475" y="303"/>
                  </a:cxn>
                  <a:cxn ang="0">
                    <a:pos x="498" y="287"/>
                  </a:cxn>
                  <a:cxn ang="0">
                    <a:pos x="526" y="263"/>
                  </a:cxn>
                  <a:cxn ang="0">
                    <a:pos x="541" y="243"/>
                  </a:cxn>
                  <a:cxn ang="0">
                    <a:pos x="550" y="227"/>
                  </a:cxn>
                  <a:cxn ang="0">
                    <a:pos x="550" y="209"/>
                  </a:cxn>
                  <a:cxn ang="0">
                    <a:pos x="544" y="187"/>
                  </a:cxn>
                  <a:cxn ang="0">
                    <a:pos x="532" y="171"/>
                  </a:cxn>
                  <a:cxn ang="0">
                    <a:pos x="523" y="135"/>
                  </a:cxn>
                  <a:cxn ang="0">
                    <a:pos x="519" y="116"/>
                  </a:cxn>
                  <a:cxn ang="0">
                    <a:pos x="267" y="133"/>
                  </a:cxn>
                  <a:cxn ang="0">
                    <a:pos x="234" y="126"/>
                  </a:cxn>
                  <a:cxn ang="0">
                    <a:pos x="193" y="114"/>
                  </a:cxn>
                  <a:cxn ang="0">
                    <a:pos x="162" y="97"/>
                  </a:cxn>
                  <a:cxn ang="0">
                    <a:pos x="129" y="77"/>
                  </a:cxn>
                  <a:cxn ang="0">
                    <a:pos x="97" y="48"/>
                  </a:cxn>
                  <a:cxn ang="0">
                    <a:pos x="78" y="24"/>
                  </a:cxn>
                  <a:cxn ang="0">
                    <a:pos x="60" y="0"/>
                  </a:cxn>
                  <a:cxn ang="0">
                    <a:pos x="16" y="53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39"/>
              <p:cNvSpPr>
                <a:spLocks/>
              </p:cNvSpPr>
              <p:nvPr/>
            </p:nvSpPr>
            <p:spPr bwMode="auto">
              <a:xfrm>
                <a:off x="82" y="976"/>
                <a:ext cx="475" cy="552"/>
              </a:xfrm>
              <a:custGeom>
                <a:avLst/>
                <a:gdLst/>
                <a:ahLst/>
                <a:cxnLst>
                  <a:cxn ang="0">
                    <a:pos x="474" y="0"/>
                  </a:cxn>
                  <a:cxn ang="0">
                    <a:pos x="474" y="294"/>
                  </a:cxn>
                  <a:cxn ang="0">
                    <a:pos x="446" y="291"/>
                  </a:cxn>
                  <a:cxn ang="0">
                    <a:pos x="411" y="293"/>
                  </a:cxn>
                  <a:cxn ang="0">
                    <a:pos x="353" y="299"/>
                  </a:cxn>
                  <a:cxn ang="0">
                    <a:pos x="296" y="310"/>
                  </a:cxn>
                  <a:cxn ang="0">
                    <a:pos x="243" y="323"/>
                  </a:cxn>
                  <a:cxn ang="0">
                    <a:pos x="200" y="339"/>
                  </a:cxn>
                  <a:cxn ang="0">
                    <a:pos x="149" y="364"/>
                  </a:cxn>
                  <a:cxn ang="0">
                    <a:pos x="110" y="390"/>
                  </a:cxn>
                  <a:cxn ang="0">
                    <a:pos x="81" y="415"/>
                  </a:cxn>
                  <a:cxn ang="0">
                    <a:pos x="60" y="439"/>
                  </a:cxn>
                  <a:cxn ang="0">
                    <a:pos x="47" y="461"/>
                  </a:cxn>
                  <a:cxn ang="0">
                    <a:pos x="35" y="488"/>
                  </a:cxn>
                  <a:cxn ang="0">
                    <a:pos x="30" y="513"/>
                  </a:cxn>
                  <a:cxn ang="0">
                    <a:pos x="23" y="551"/>
                  </a:cxn>
                  <a:cxn ang="0">
                    <a:pos x="17" y="518"/>
                  </a:cxn>
                  <a:cxn ang="0">
                    <a:pos x="8" y="481"/>
                  </a:cxn>
                  <a:cxn ang="0">
                    <a:pos x="5" y="453"/>
                  </a:cxn>
                  <a:cxn ang="0">
                    <a:pos x="0" y="420"/>
                  </a:cxn>
                  <a:cxn ang="0">
                    <a:pos x="2" y="393"/>
                  </a:cxn>
                  <a:cxn ang="0">
                    <a:pos x="8" y="361"/>
                  </a:cxn>
                  <a:cxn ang="0">
                    <a:pos x="15" y="317"/>
                  </a:cxn>
                  <a:cxn ang="0">
                    <a:pos x="30" y="279"/>
                  </a:cxn>
                  <a:cxn ang="0">
                    <a:pos x="50" y="238"/>
                  </a:cxn>
                  <a:cxn ang="0">
                    <a:pos x="75" y="196"/>
                  </a:cxn>
                  <a:cxn ang="0">
                    <a:pos x="111" y="152"/>
                  </a:cxn>
                  <a:cxn ang="0">
                    <a:pos x="152" y="116"/>
                  </a:cxn>
                  <a:cxn ang="0">
                    <a:pos x="188" y="87"/>
                  </a:cxn>
                  <a:cxn ang="0">
                    <a:pos x="233" y="60"/>
                  </a:cxn>
                  <a:cxn ang="0">
                    <a:pos x="279" y="40"/>
                  </a:cxn>
                  <a:cxn ang="0">
                    <a:pos x="333" y="21"/>
                  </a:cxn>
                  <a:cxn ang="0">
                    <a:pos x="380" y="10"/>
                  </a:cxn>
                  <a:cxn ang="0">
                    <a:pos x="435" y="3"/>
                  </a:cxn>
                  <a:cxn ang="0">
                    <a:pos x="474" y="0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40"/>
              <p:cNvSpPr>
                <a:spLocks/>
              </p:cNvSpPr>
              <p:nvPr/>
            </p:nvSpPr>
            <p:spPr bwMode="auto">
              <a:xfrm>
                <a:off x="370" y="1543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41"/>
              <p:cNvSpPr>
                <a:spLocks/>
              </p:cNvSpPr>
              <p:nvPr/>
            </p:nvSpPr>
            <p:spPr bwMode="auto">
              <a:xfrm>
                <a:off x="442" y="1557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42"/>
              <p:cNvSpPr>
                <a:spLocks/>
              </p:cNvSpPr>
              <p:nvPr/>
            </p:nvSpPr>
            <p:spPr bwMode="auto">
              <a:xfrm>
                <a:off x="334" y="1336"/>
                <a:ext cx="319" cy="286"/>
              </a:xfrm>
              <a:custGeom>
                <a:avLst/>
                <a:gdLst/>
                <a:ahLst/>
                <a:cxnLst>
                  <a:cxn ang="0">
                    <a:pos x="317" y="275"/>
                  </a:cxn>
                  <a:cxn ang="0">
                    <a:pos x="315" y="254"/>
                  </a:cxn>
                  <a:cxn ang="0">
                    <a:pos x="306" y="235"/>
                  </a:cxn>
                  <a:cxn ang="0">
                    <a:pos x="299" y="219"/>
                  </a:cxn>
                  <a:cxn ang="0">
                    <a:pos x="294" y="194"/>
                  </a:cxn>
                  <a:cxn ang="0">
                    <a:pos x="288" y="161"/>
                  </a:cxn>
                  <a:cxn ang="0">
                    <a:pos x="284" y="126"/>
                  </a:cxn>
                  <a:cxn ang="0">
                    <a:pos x="281" y="94"/>
                  </a:cxn>
                  <a:cxn ang="0">
                    <a:pos x="279" y="67"/>
                  </a:cxn>
                  <a:cxn ang="0">
                    <a:pos x="278" y="43"/>
                  </a:cxn>
                  <a:cxn ang="0">
                    <a:pos x="270" y="29"/>
                  </a:cxn>
                  <a:cxn ang="0">
                    <a:pos x="255" y="16"/>
                  </a:cxn>
                  <a:cxn ang="0">
                    <a:pos x="240" y="9"/>
                  </a:cxn>
                  <a:cxn ang="0">
                    <a:pos x="216" y="2"/>
                  </a:cxn>
                  <a:cxn ang="0">
                    <a:pos x="189" y="0"/>
                  </a:cxn>
                  <a:cxn ang="0">
                    <a:pos x="147" y="0"/>
                  </a:cxn>
                  <a:cxn ang="0">
                    <a:pos x="110" y="2"/>
                  </a:cxn>
                  <a:cxn ang="0">
                    <a:pos x="74" y="9"/>
                  </a:cxn>
                  <a:cxn ang="0">
                    <a:pos x="41" y="21"/>
                  </a:cxn>
                  <a:cxn ang="0">
                    <a:pos x="20" y="35"/>
                  </a:cxn>
                  <a:cxn ang="0">
                    <a:pos x="8" y="47"/>
                  </a:cxn>
                  <a:cxn ang="0">
                    <a:pos x="0" y="61"/>
                  </a:cxn>
                  <a:cxn ang="0">
                    <a:pos x="2" y="75"/>
                  </a:cxn>
                  <a:cxn ang="0">
                    <a:pos x="5" y="89"/>
                  </a:cxn>
                  <a:cxn ang="0">
                    <a:pos x="15" y="104"/>
                  </a:cxn>
                  <a:cxn ang="0">
                    <a:pos x="23" y="123"/>
                  </a:cxn>
                  <a:cxn ang="0">
                    <a:pos x="27" y="149"/>
                  </a:cxn>
                  <a:cxn ang="0">
                    <a:pos x="30" y="176"/>
                  </a:cxn>
                  <a:cxn ang="0">
                    <a:pos x="35" y="200"/>
                  </a:cxn>
                  <a:cxn ang="0">
                    <a:pos x="36" y="235"/>
                  </a:cxn>
                  <a:cxn ang="0">
                    <a:pos x="38" y="265"/>
                  </a:cxn>
                  <a:cxn ang="0">
                    <a:pos x="38" y="285"/>
                  </a:cxn>
                  <a:cxn ang="0">
                    <a:pos x="48" y="260"/>
                  </a:cxn>
                  <a:cxn ang="0">
                    <a:pos x="68" y="248"/>
                  </a:cxn>
                  <a:cxn ang="0">
                    <a:pos x="86" y="241"/>
                  </a:cxn>
                  <a:cxn ang="0">
                    <a:pos x="108" y="236"/>
                  </a:cxn>
                  <a:cxn ang="0">
                    <a:pos x="143" y="229"/>
                  </a:cxn>
                  <a:cxn ang="0">
                    <a:pos x="177" y="228"/>
                  </a:cxn>
                  <a:cxn ang="0">
                    <a:pos x="197" y="228"/>
                  </a:cxn>
                  <a:cxn ang="0">
                    <a:pos x="228" y="230"/>
                  </a:cxn>
                  <a:cxn ang="0">
                    <a:pos x="264" y="237"/>
                  </a:cxn>
                  <a:cxn ang="0">
                    <a:pos x="287" y="246"/>
                  </a:cxn>
                  <a:cxn ang="0">
                    <a:pos x="302" y="255"/>
                  </a:cxn>
                  <a:cxn ang="0">
                    <a:pos x="318" y="268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43"/>
              <p:cNvSpPr>
                <a:spLocks/>
              </p:cNvSpPr>
              <p:nvPr/>
            </p:nvSpPr>
            <p:spPr bwMode="auto">
              <a:xfrm>
                <a:off x="5049" y="1394"/>
                <a:ext cx="551" cy="335"/>
              </a:xfrm>
              <a:custGeom>
                <a:avLst/>
                <a:gdLst/>
                <a:ahLst/>
                <a:cxnLst>
                  <a:cxn ang="0">
                    <a:pos x="534" y="48"/>
                  </a:cxn>
                  <a:cxn ang="0">
                    <a:pos x="550" y="117"/>
                  </a:cxn>
                  <a:cxn ang="0">
                    <a:pos x="540" y="142"/>
                  </a:cxn>
                  <a:cxn ang="0">
                    <a:pos x="517" y="179"/>
                  </a:cxn>
                  <a:cxn ang="0">
                    <a:pos x="493" y="212"/>
                  </a:cxn>
                  <a:cxn ang="0">
                    <a:pos x="465" y="239"/>
                  </a:cxn>
                  <a:cxn ang="0">
                    <a:pos x="430" y="267"/>
                  </a:cxn>
                  <a:cxn ang="0">
                    <a:pos x="397" y="286"/>
                  </a:cxn>
                  <a:cxn ang="0">
                    <a:pos x="361" y="304"/>
                  </a:cxn>
                  <a:cxn ang="0">
                    <a:pos x="315" y="320"/>
                  </a:cxn>
                  <a:cxn ang="0">
                    <a:pos x="280" y="328"/>
                  </a:cxn>
                  <a:cxn ang="0">
                    <a:pos x="238" y="334"/>
                  </a:cxn>
                  <a:cxn ang="0">
                    <a:pos x="199" y="334"/>
                  </a:cxn>
                  <a:cxn ang="0">
                    <a:pos x="157" y="329"/>
                  </a:cxn>
                  <a:cxn ang="0">
                    <a:pos x="114" y="317"/>
                  </a:cxn>
                  <a:cxn ang="0">
                    <a:pos x="75" y="298"/>
                  </a:cxn>
                  <a:cxn ang="0">
                    <a:pos x="52" y="282"/>
                  </a:cxn>
                  <a:cxn ang="0">
                    <a:pos x="24" y="258"/>
                  </a:cxn>
                  <a:cxn ang="0">
                    <a:pos x="9" y="238"/>
                  </a:cxn>
                  <a:cxn ang="0">
                    <a:pos x="0" y="222"/>
                  </a:cxn>
                  <a:cxn ang="0">
                    <a:pos x="0" y="204"/>
                  </a:cxn>
                  <a:cxn ang="0">
                    <a:pos x="6" y="182"/>
                  </a:cxn>
                  <a:cxn ang="0">
                    <a:pos x="18" y="166"/>
                  </a:cxn>
                  <a:cxn ang="0">
                    <a:pos x="27" y="131"/>
                  </a:cxn>
                  <a:cxn ang="0">
                    <a:pos x="31" y="112"/>
                  </a:cxn>
                  <a:cxn ang="0">
                    <a:pos x="283" y="128"/>
                  </a:cxn>
                  <a:cxn ang="0">
                    <a:pos x="316" y="122"/>
                  </a:cxn>
                  <a:cxn ang="0">
                    <a:pos x="357" y="109"/>
                  </a:cxn>
                  <a:cxn ang="0">
                    <a:pos x="388" y="93"/>
                  </a:cxn>
                  <a:cxn ang="0">
                    <a:pos x="421" y="73"/>
                  </a:cxn>
                  <a:cxn ang="0">
                    <a:pos x="453" y="44"/>
                  </a:cxn>
                  <a:cxn ang="0">
                    <a:pos x="472" y="19"/>
                  </a:cxn>
                  <a:cxn ang="0">
                    <a:pos x="486" y="0"/>
                  </a:cxn>
                  <a:cxn ang="0">
                    <a:pos x="534" y="48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44"/>
              <p:cNvSpPr>
                <a:spLocks/>
              </p:cNvSpPr>
              <p:nvPr/>
            </p:nvSpPr>
            <p:spPr bwMode="auto">
              <a:xfrm>
                <a:off x="5145" y="976"/>
                <a:ext cx="475" cy="5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4"/>
                  </a:cxn>
                  <a:cxn ang="0">
                    <a:pos x="28" y="291"/>
                  </a:cxn>
                  <a:cxn ang="0">
                    <a:pos x="63" y="293"/>
                  </a:cxn>
                  <a:cxn ang="0">
                    <a:pos x="121" y="299"/>
                  </a:cxn>
                  <a:cxn ang="0">
                    <a:pos x="178" y="310"/>
                  </a:cxn>
                  <a:cxn ang="0">
                    <a:pos x="231" y="323"/>
                  </a:cxn>
                  <a:cxn ang="0">
                    <a:pos x="274" y="339"/>
                  </a:cxn>
                  <a:cxn ang="0">
                    <a:pos x="325" y="364"/>
                  </a:cxn>
                  <a:cxn ang="0">
                    <a:pos x="364" y="390"/>
                  </a:cxn>
                  <a:cxn ang="0">
                    <a:pos x="393" y="415"/>
                  </a:cxn>
                  <a:cxn ang="0">
                    <a:pos x="414" y="439"/>
                  </a:cxn>
                  <a:cxn ang="0">
                    <a:pos x="427" y="461"/>
                  </a:cxn>
                  <a:cxn ang="0">
                    <a:pos x="439" y="488"/>
                  </a:cxn>
                  <a:cxn ang="0">
                    <a:pos x="444" y="513"/>
                  </a:cxn>
                  <a:cxn ang="0">
                    <a:pos x="451" y="551"/>
                  </a:cxn>
                  <a:cxn ang="0">
                    <a:pos x="457" y="518"/>
                  </a:cxn>
                  <a:cxn ang="0">
                    <a:pos x="466" y="481"/>
                  </a:cxn>
                  <a:cxn ang="0">
                    <a:pos x="469" y="453"/>
                  </a:cxn>
                  <a:cxn ang="0">
                    <a:pos x="474" y="420"/>
                  </a:cxn>
                  <a:cxn ang="0">
                    <a:pos x="472" y="393"/>
                  </a:cxn>
                  <a:cxn ang="0">
                    <a:pos x="466" y="361"/>
                  </a:cxn>
                  <a:cxn ang="0">
                    <a:pos x="459" y="317"/>
                  </a:cxn>
                  <a:cxn ang="0">
                    <a:pos x="444" y="279"/>
                  </a:cxn>
                  <a:cxn ang="0">
                    <a:pos x="424" y="238"/>
                  </a:cxn>
                  <a:cxn ang="0">
                    <a:pos x="399" y="196"/>
                  </a:cxn>
                  <a:cxn ang="0">
                    <a:pos x="363" y="152"/>
                  </a:cxn>
                  <a:cxn ang="0">
                    <a:pos x="322" y="116"/>
                  </a:cxn>
                  <a:cxn ang="0">
                    <a:pos x="286" y="87"/>
                  </a:cxn>
                  <a:cxn ang="0">
                    <a:pos x="241" y="60"/>
                  </a:cxn>
                  <a:cxn ang="0">
                    <a:pos x="195" y="40"/>
                  </a:cxn>
                  <a:cxn ang="0">
                    <a:pos x="141" y="21"/>
                  </a:cxn>
                  <a:cxn ang="0">
                    <a:pos x="94" y="10"/>
                  </a:cxn>
                  <a:cxn ang="0">
                    <a:pos x="39" y="3"/>
                  </a:cxn>
                  <a:cxn ang="0">
                    <a:pos x="0" y="0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Freeform 45"/>
              <p:cNvSpPr>
                <a:spLocks/>
              </p:cNvSpPr>
              <p:nvPr/>
            </p:nvSpPr>
            <p:spPr bwMode="auto">
              <a:xfrm>
                <a:off x="5176" y="1543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Freeform 46"/>
              <p:cNvSpPr>
                <a:spLocks/>
              </p:cNvSpPr>
              <p:nvPr/>
            </p:nvSpPr>
            <p:spPr bwMode="auto">
              <a:xfrm>
                <a:off x="5172" y="1556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Freeform 47"/>
              <p:cNvSpPr>
                <a:spLocks/>
              </p:cNvSpPr>
              <p:nvPr/>
            </p:nvSpPr>
            <p:spPr bwMode="auto">
              <a:xfrm>
                <a:off x="5049" y="1336"/>
                <a:ext cx="319" cy="286"/>
              </a:xfrm>
              <a:custGeom>
                <a:avLst/>
                <a:gdLst/>
                <a:ahLst/>
                <a:cxnLst>
                  <a:cxn ang="0">
                    <a:pos x="1" y="275"/>
                  </a:cxn>
                  <a:cxn ang="0">
                    <a:pos x="3" y="254"/>
                  </a:cxn>
                  <a:cxn ang="0">
                    <a:pos x="12" y="235"/>
                  </a:cxn>
                  <a:cxn ang="0">
                    <a:pos x="19" y="219"/>
                  </a:cxn>
                  <a:cxn ang="0">
                    <a:pos x="24" y="194"/>
                  </a:cxn>
                  <a:cxn ang="0">
                    <a:pos x="30" y="161"/>
                  </a:cxn>
                  <a:cxn ang="0">
                    <a:pos x="34" y="126"/>
                  </a:cxn>
                  <a:cxn ang="0">
                    <a:pos x="37" y="94"/>
                  </a:cxn>
                  <a:cxn ang="0">
                    <a:pos x="39" y="67"/>
                  </a:cxn>
                  <a:cxn ang="0">
                    <a:pos x="40" y="43"/>
                  </a:cxn>
                  <a:cxn ang="0">
                    <a:pos x="48" y="29"/>
                  </a:cxn>
                  <a:cxn ang="0">
                    <a:pos x="63" y="16"/>
                  </a:cxn>
                  <a:cxn ang="0">
                    <a:pos x="78" y="9"/>
                  </a:cxn>
                  <a:cxn ang="0">
                    <a:pos x="102" y="2"/>
                  </a:cxn>
                  <a:cxn ang="0">
                    <a:pos x="129" y="0"/>
                  </a:cxn>
                  <a:cxn ang="0">
                    <a:pos x="171" y="0"/>
                  </a:cxn>
                  <a:cxn ang="0">
                    <a:pos x="208" y="2"/>
                  </a:cxn>
                  <a:cxn ang="0">
                    <a:pos x="244" y="9"/>
                  </a:cxn>
                  <a:cxn ang="0">
                    <a:pos x="277" y="21"/>
                  </a:cxn>
                  <a:cxn ang="0">
                    <a:pos x="298" y="35"/>
                  </a:cxn>
                  <a:cxn ang="0">
                    <a:pos x="310" y="47"/>
                  </a:cxn>
                  <a:cxn ang="0">
                    <a:pos x="318" y="61"/>
                  </a:cxn>
                  <a:cxn ang="0">
                    <a:pos x="316" y="75"/>
                  </a:cxn>
                  <a:cxn ang="0">
                    <a:pos x="313" y="89"/>
                  </a:cxn>
                  <a:cxn ang="0">
                    <a:pos x="303" y="104"/>
                  </a:cxn>
                  <a:cxn ang="0">
                    <a:pos x="295" y="123"/>
                  </a:cxn>
                  <a:cxn ang="0">
                    <a:pos x="291" y="149"/>
                  </a:cxn>
                  <a:cxn ang="0">
                    <a:pos x="288" y="176"/>
                  </a:cxn>
                  <a:cxn ang="0">
                    <a:pos x="283" y="200"/>
                  </a:cxn>
                  <a:cxn ang="0">
                    <a:pos x="282" y="235"/>
                  </a:cxn>
                  <a:cxn ang="0">
                    <a:pos x="280" y="265"/>
                  </a:cxn>
                  <a:cxn ang="0">
                    <a:pos x="280" y="285"/>
                  </a:cxn>
                  <a:cxn ang="0">
                    <a:pos x="270" y="260"/>
                  </a:cxn>
                  <a:cxn ang="0">
                    <a:pos x="250" y="248"/>
                  </a:cxn>
                  <a:cxn ang="0">
                    <a:pos x="232" y="241"/>
                  </a:cxn>
                  <a:cxn ang="0">
                    <a:pos x="210" y="236"/>
                  </a:cxn>
                  <a:cxn ang="0">
                    <a:pos x="175" y="229"/>
                  </a:cxn>
                  <a:cxn ang="0">
                    <a:pos x="141" y="228"/>
                  </a:cxn>
                  <a:cxn ang="0">
                    <a:pos x="121" y="228"/>
                  </a:cxn>
                  <a:cxn ang="0">
                    <a:pos x="90" y="230"/>
                  </a:cxn>
                  <a:cxn ang="0">
                    <a:pos x="54" y="237"/>
                  </a:cxn>
                  <a:cxn ang="0">
                    <a:pos x="31" y="246"/>
                  </a:cxn>
                  <a:cxn ang="0">
                    <a:pos x="16" y="255"/>
                  </a:cxn>
                  <a:cxn ang="0">
                    <a:pos x="0" y="268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Freeform 48"/>
              <p:cNvSpPr>
                <a:spLocks/>
              </p:cNvSpPr>
              <p:nvPr/>
            </p:nvSpPr>
            <p:spPr bwMode="auto">
              <a:xfrm>
                <a:off x="4319" y="976"/>
                <a:ext cx="83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56"/>
                  </a:cxn>
                  <a:cxn ang="0">
                    <a:pos x="84" y="374"/>
                  </a:cxn>
                  <a:cxn ang="0">
                    <a:pos x="153" y="393"/>
                  </a:cxn>
                  <a:cxn ang="0">
                    <a:pos x="210" y="404"/>
                  </a:cxn>
                  <a:cxn ang="0">
                    <a:pos x="258" y="410"/>
                  </a:cxn>
                  <a:cxn ang="0">
                    <a:pos x="312" y="416"/>
                  </a:cxn>
                  <a:cxn ang="0">
                    <a:pos x="402" y="419"/>
                  </a:cxn>
                  <a:cxn ang="0">
                    <a:pos x="485" y="412"/>
                  </a:cxn>
                  <a:cxn ang="0">
                    <a:pos x="570" y="399"/>
                  </a:cxn>
                  <a:cxn ang="0">
                    <a:pos x="652" y="377"/>
                  </a:cxn>
                  <a:cxn ang="0">
                    <a:pos x="724" y="347"/>
                  </a:cxn>
                  <a:cxn ang="0">
                    <a:pos x="784" y="306"/>
                  </a:cxn>
                  <a:cxn ang="0">
                    <a:pos x="829" y="291"/>
                  </a:cxn>
                  <a:cxn ang="0">
                    <a:pos x="831" y="2"/>
                  </a:cxn>
                  <a:cxn ang="0">
                    <a:pos x="786" y="9"/>
                  </a:cxn>
                  <a:cxn ang="0">
                    <a:pos x="726" y="29"/>
                  </a:cxn>
                  <a:cxn ang="0">
                    <a:pos x="654" y="55"/>
                  </a:cxn>
                  <a:cxn ang="0">
                    <a:pos x="585" y="70"/>
                  </a:cxn>
                  <a:cxn ang="0">
                    <a:pos x="515" y="78"/>
                  </a:cxn>
                  <a:cxn ang="0">
                    <a:pos x="468" y="82"/>
                  </a:cxn>
                  <a:cxn ang="0">
                    <a:pos x="428" y="84"/>
                  </a:cxn>
                  <a:cxn ang="0">
                    <a:pos x="358" y="84"/>
                  </a:cxn>
                  <a:cxn ang="0">
                    <a:pos x="314" y="81"/>
                  </a:cxn>
                  <a:cxn ang="0">
                    <a:pos x="274" y="76"/>
                  </a:cxn>
                  <a:cxn ang="0">
                    <a:pos x="229" y="73"/>
                  </a:cxn>
                  <a:cxn ang="0">
                    <a:pos x="190" y="66"/>
                  </a:cxn>
                  <a:cxn ang="0">
                    <a:pos x="140" y="57"/>
                  </a:cxn>
                  <a:cxn ang="0">
                    <a:pos x="96" y="44"/>
                  </a:cxn>
                  <a:cxn ang="0">
                    <a:pos x="49" y="24"/>
                  </a:cxn>
                  <a:cxn ang="0">
                    <a:pos x="0" y="0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1313" name="Rectangle 4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FFCC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314" name="Rectangle 5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8F8F8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" name="Rectangle 5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" name="Rectangle 5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" name="Rectangle 5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8F8F8"/>
                </a:solidFill>
              </a:defRPr>
            </a:lvl1pPr>
          </a:lstStyle>
          <a:p>
            <a:pPr>
              <a:defRPr/>
            </a:pPr>
            <a:fld id="{23C560BD-A6AB-4985-A889-7855377F98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8EB09-5BA6-40AA-A496-8F8719AB0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9144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9144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44932-C85E-4741-B710-BF2DB410B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BA20A-6925-4996-82CE-1B36FFCB7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59E33-FA34-4B8A-81E9-65EE726A65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86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76969-64D3-4C92-BE8E-A779B10B3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4B8E2-F9CA-4538-B11F-1FB300BA0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BF618-76CA-43AB-A62C-B50A97344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9D04F-4648-4B66-A36E-BAE63CB26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8A137-D9C0-43FB-975C-3573810A3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3CFA5-E5C8-4118-913C-24B791F50E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17463"/>
            <a:ext cx="9178925" cy="6905626"/>
            <a:chOff x="0" y="-11"/>
            <a:chExt cx="5782" cy="4350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0" y="1008"/>
              <a:ext cx="5774" cy="333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5759" cy="864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/>
          </p:nvGrpSpPr>
          <p:grpSpPr bwMode="auto">
            <a:xfrm>
              <a:off x="5301" y="-11"/>
              <a:ext cx="481" cy="4284"/>
              <a:chOff x="5301" y="-11"/>
              <a:chExt cx="481" cy="4284"/>
            </a:xfrm>
          </p:grpSpPr>
          <p:sp>
            <p:nvSpPr>
              <p:cNvPr id="10246" name="Freeform 6"/>
              <p:cNvSpPr>
                <a:spLocks/>
              </p:cNvSpPr>
              <p:nvPr/>
            </p:nvSpPr>
            <p:spPr bwMode="auto">
              <a:xfrm>
                <a:off x="530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47" name="Freeform 7"/>
              <p:cNvSpPr>
                <a:spLocks/>
              </p:cNvSpPr>
              <p:nvPr/>
            </p:nvSpPr>
            <p:spPr bwMode="auto">
              <a:xfrm>
                <a:off x="5541" y="-11"/>
                <a:ext cx="241" cy="4284"/>
              </a:xfrm>
              <a:custGeom>
                <a:avLst/>
                <a:gdLst/>
                <a:ahLst/>
                <a:cxnLst>
                  <a:cxn ang="0">
                    <a:pos x="0" y="4234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34"/>
                  </a:cxn>
                  <a:cxn ang="0">
                    <a:pos x="192" y="4283"/>
                  </a:cxn>
                  <a:cxn ang="0">
                    <a:pos x="144" y="4281"/>
                  </a:cxn>
                  <a:cxn ang="0">
                    <a:pos x="112" y="4281"/>
                  </a:cxn>
                  <a:cxn ang="0">
                    <a:pos x="49" y="4281"/>
                  </a:cxn>
                  <a:cxn ang="0">
                    <a:pos x="0" y="4234"/>
                  </a:cxn>
                </a:cxnLst>
                <a:rect l="0" t="0" r="r" b="b"/>
                <a:pathLst>
                  <a:path w="241" h="4284">
                    <a:moveTo>
                      <a:pt x="0" y="4234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34"/>
                    </a:lnTo>
                    <a:lnTo>
                      <a:pt x="192" y="4283"/>
                    </a:lnTo>
                    <a:lnTo>
                      <a:pt x="144" y="4281"/>
                    </a:lnTo>
                    <a:lnTo>
                      <a:pt x="112" y="4281"/>
                    </a:lnTo>
                    <a:lnTo>
                      <a:pt x="49" y="4281"/>
                    </a:lnTo>
                    <a:lnTo>
                      <a:pt x="0" y="4234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5" name="Group 8"/>
            <p:cNvGrpSpPr>
              <a:grpSpLocks/>
            </p:cNvGrpSpPr>
            <p:nvPr/>
          </p:nvGrpSpPr>
          <p:grpSpPr bwMode="auto">
            <a:xfrm>
              <a:off x="0" y="0"/>
              <a:ext cx="481" cy="4273"/>
              <a:chOff x="0" y="0"/>
              <a:chExt cx="481" cy="4273"/>
            </a:xfrm>
          </p:grpSpPr>
          <p:sp>
            <p:nvSpPr>
              <p:cNvPr id="10249" name="Freeform 9"/>
              <p:cNvSpPr>
                <a:spLocks/>
              </p:cNvSpPr>
              <p:nvPr/>
            </p:nvSpPr>
            <p:spPr bwMode="auto">
              <a:xfrm>
                <a:off x="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/>
            </p:nvSpPr>
            <p:spPr bwMode="auto">
              <a:xfrm>
                <a:off x="240" y="0"/>
                <a:ext cx="241" cy="4273"/>
              </a:xfrm>
              <a:custGeom>
                <a:avLst/>
                <a:gdLst/>
                <a:ahLst/>
                <a:cxnLst>
                  <a:cxn ang="0">
                    <a:pos x="0" y="4223"/>
                  </a:cxn>
                  <a:cxn ang="0">
                    <a:pos x="0" y="0"/>
                  </a:cxn>
                  <a:cxn ang="0">
                    <a:pos x="240" y="0"/>
                  </a:cxn>
                  <a:cxn ang="0">
                    <a:pos x="240" y="4223"/>
                  </a:cxn>
                  <a:cxn ang="0">
                    <a:pos x="192" y="4272"/>
                  </a:cxn>
                  <a:cxn ang="0">
                    <a:pos x="144" y="4270"/>
                  </a:cxn>
                  <a:cxn ang="0">
                    <a:pos x="112" y="4270"/>
                  </a:cxn>
                  <a:cxn ang="0">
                    <a:pos x="49" y="4270"/>
                  </a:cxn>
                  <a:cxn ang="0">
                    <a:pos x="0" y="4223"/>
                  </a:cxn>
                </a:cxnLst>
                <a:rect l="0" t="0" r="r" b="b"/>
                <a:pathLst>
                  <a:path w="241" h="4273">
                    <a:moveTo>
                      <a:pt x="0" y="4223"/>
                    </a:moveTo>
                    <a:lnTo>
                      <a:pt x="0" y="0"/>
                    </a:lnTo>
                    <a:lnTo>
                      <a:pt x="240" y="0"/>
                    </a:lnTo>
                    <a:lnTo>
                      <a:pt x="240" y="4223"/>
                    </a:lnTo>
                    <a:lnTo>
                      <a:pt x="192" y="4272"/>
                    </a:lnTo>
                    <a:lnTo>
                      <a:pt x="144" y="4270"/>
                    </a:lnTo>
                    <a:lnTo>
                      <a:pt x="112" y="4270"/>
                    </a:lnTo>
                    <a:lnTo>
                      <a:pt x="49" y="4270"/>
                    </a:lnTo>
                    <a:lnTo>
                      <a:pt x="0" y="4223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5000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1036" name="Group 11"/>
            <p:cNvGrpSpPr>
              <a:grpSpLocks/>
            </p:cNvGrpSpPr>
            <p:nvPr/>
          </p:nvGrpSpPr>
          <p:grpSpPr bwMode="auto">
            <a:xfrm>
              <a:off x="82" y="22"/>
              <a:ext cx="5590" cy="891"/>
              <a:chOff x="82" y="22"/>
              <a:chExt cx="5590" cy="891"/>
            </a:xfrm>
          </p:grpSpPr>
          <p:grpSp>
            <p:nvGrpSpPr>
              <p:cNvPr id="1037" name="Group 12"/>
              <p:cNvGrpSpPr>
                <a:grpSpLocks/>
              </p:cNvGrpSpPr>
              <p:nvPr/>
            </p:nvGrpSpPr>
            <p:grpSpPr bwMode="auto">
              <a:xfrm>
                <a:off x="134" y="22"/>
                <a:ext cx="5538" cy="850"/>
                <a:chOff x="134" y="22"/>
                <a:chExt cx="5538" cy="850"/>
              </a:xfrm>
            </p:grpSpPr>
            <p:sp>
              <p:nvSpPr>
                <p:cNvPr id="10253" name="Freeform 13"/>
                <p:cNvSpPr>
                  <a:spLocks/>
                </p:cNvSpPr>
                <p:nvPr/>
              </p:nvSpPr>
              <p:spPr bwMode="auto">
                <a:xfrm>
                  <a:off x="5269" y="734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54" name="Freeform 14"/>
                <p:cNvSpPr>
                  <a:spLocks/>
                </p:cNvSpPr>
                <p:nvPr/>
              </p:nvSpPr>
              <p:spPr bwMode="auto">
                <a:xfrm>
                  <a:off x="5265" y="746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55" name="Freeform 15"/>
                <p:cNvSpPr>
                  <a:spLocks/>
                </p:cNvSpPr>
                <p:nvPr/>
              </p:nvSpPr>
              <p:spPr bwMode="auto">
                <a:xfrm>
                  <a:off x="475" y="725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56" name="Freeform 16"/>
                <p:cNvSpPr>
                  <a:spLocks/>
                </p:cNvSpPr>
                <p:nvPr/>
              </p:nvSpPr>
              <p:spPr bwMode="auto">
                <a:xfrm>
                  <a:off x="547" y="738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87" y="68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9"/>
                    </a:cxn>
                    <a:cxn ang="0">
                      <a:pos x="9" y="74"/>
                    </a:cxn>
                    <a:cxn ang="0">
                      <a:pos x="12" y="58"/>
                    </a:cxn>
                    <a:cxn ang="0">
                      <a:pos x="22" y="47"/>
                    </a:cxn>
                    <a:cxn ang="0">
                      <a:pos x="40" y="44"/>
                    </a:cxn>
                    <a:cxn ang="0">
                      <a:pos x="60" y="45"/>
                    </a:cxn>
                    <a:cxn ang="0">
                      <a:pos x="76" y="52"/>
                    </a:cxn>
                    <a:cxn ang="0">
                      <a:pos x="87" y="68"/>
                    </a:cxn>
                  </a:cxnLst>
                  <a:rect l="0" t="0" r="r" b="b"/>
                  <a:pathLst>
                    <a:path w="88" h="75">
                      <a:moveTo>
                        <a:pt x="87" y="68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9"/>
                      </a:lnTo>
                      <a:lnTo>
                        <a:pt x="9" y="74"/>
                      </a:lnTo>
                      <a:lnTo>
                        <a:pt x="12" y="58"/>
                      </a:lnTo>
                      <a:lnTo>
                        <a:pt x="22" y="47"/>
                      </a:lnTo>
                      <a:lnTo>
                        <a:pt x="40" y="44"/>
                      </a:lnTo>
                      <a:lnTo>
                        <a:pt x="60" y="45"/>
                      </a:lnTo>
                      <a:lnTo>
                        <a:pt x="76" y="52"/>
                      </a:lnTo>
                      <a:lnTo>
                        <a:pt x="87" y="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57" name="Line 17"/>
                <p:cNvSpPr>
                  <a:spLocks noChangeShapeType="1"/>
                </p:cNvSpPr>
                <p:nvPr/>
              </p:nvSpPr>
              <p:spPr bwMode="auto">
                <a:xfrm flipV="1">
                  <a:off x="2020" y="309"/>
                  <a:ext cx="192" cy="87"/>
                </a:xfrm>
                <a:prstGeom prst="line">
                  <a:avLst/>
                </a:prstGeom>
                <a:noFill/>
                <a:ln w="12700">
                  <a:solidFill>
                    <a:schemeClr val="hlink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58" name="Freeform 18"/>
                <p:cNvSpPr>
                  <a:spLocks/>
                </p:cNvSpPr>
                <p:nvPr/>
              </p:nvSpPr>
              <p:spPr bwMode="auto">
                <a:xfrm>
                  <a:off x="1408" y="22"/>
                  <a:ext cx="2967" cy="457"/>
                </a:xfrm>
                <a:custGeom>
                  <a:avLst/>
                  <a:gdLst/>
                  <a:ahLst/>
                  <a:cxnLst>
                    <a:cxn ang="0">
                      <a:pos x="0" y="122"/>
                    </a:cxn>
                    <a:cxn ang="0">
                      <a:pos x="207" y="78"/>
                    </a:cxn>
                    <a:cxn ang="0">
                      <a:pos x="442" y="48"/>
                    </a:cxn>
                    <a:cxn ang="0">
                      <a:pos x="640" y="32"/>
                    </a:cxn>
                    <a:cxn ang="0">
                      <a:pos x="897" y="16"/>
                    </a:cxn>
                    <a:cxn ang="0">
                      <a:pos x="1215" y="2"/>
                    </a:cxn>
                    <a:cxn ang="0">
                      <a:pos x="1392" y="0"/>
                    </a:cxn>
                    <a:cxn ang="0">
                      <a:pos x="1710" y="0"/>
                    </a:cxn>
                    <a:cxn ang="0">
                      <a:pos x="1997" y="10"/>
                    </a:cxn>
                    <a:cxn ang="0">
                      <a:pos x="2258" y="21"/>
                    </a:cxn>
                    <a:cxn ang="0">
                      <a:pos x="2493" y="38"/>
                    </a:cxn>
                    <a:cxn ang="0">
                      <a:pos x="2674" y="54"/>
                    </a:cxn>
                    <a:cxn ang="0">
                      <a:pos x="2828" y="73"/>
                    </a:cxn>
                    <a:cxn ang="0">
                      <a:pos x="2966" y="92"/>
                    </a:cxn>
                    <a:cxn ang="0">
                      <a:pos x="2966" y="456"/>
                    </a:cxn>
                    <a:cxn ang="0">
                      <a:pos x="2833" y="434"/>
                    </a:cxn>
                    <a:cxn ang="0">
                      <a:pos x="2563" y="399"/>
                    </a:cxn>
                    <a:cxn ang="0">
                      <a:pos x="2382" y="382"/>
                    </a:cxn>
                    <a:cxn ang="0">
                      <a:pos x="2134" y="366"/>
                    </a:cxn>
                    <a:cxn ang="0">
                      <a:pos x="1944" y="358"/>
                    </a:cxn>
                    <a:cxn ang="0">
                      <a:pos x="1746" y="350"/>
                    </a:cxn>
                    <a:cxn ang="0">
                      <a:pos x="1529" y="350"/>
                    </a:cxn>
                    <a:cxn ang="0">
                      <a:pos x="1295" y="350"/>
                    </a:cxn>
                    <a:cxn ang="0">
                      <a:pos x="1047" y="355"/>
                    </a:cxn>
                    <a:cxn ang="0">
                      <a:pos x="853" y="363"/>
                    </a:cxn>
                    <a:cxn ang="0">
                      <a:pos x="654" y="374"/>
                    </a:cxn>
                    <a:cxn ang="0">
                      <a:pos x="468" y="388"/>
                    </a:cxn>
                    <a:cxn ang="0">
                      <a:pos x="296" y="404"/>
                    </a:cxn>
                    <a:cxn ang="0">
                      <a:pos x="150" y="423"/>
                    </a:cxn>
                    <a:cxn ang="0">
                      <a:pos x="13" y="445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2967" h="457">
                      <a:moveTo>
                        <a:pt x="0" y="122"/>
                      </a:moveTo>
                      <a:lnTo>
                        <a:pt x="207" y="78"/>
                      </a:lnTo>
                      <a:lnTo>
                        <a:pt x="442" y="48"/>
                      </a:lnTo>
                      <a:lnTo>
                        <a:pt x="640" y="32"/>
                      </a:lnTo>
                      <a:lnTo>
                        <a:pt x="897" y="16"/>
                      </a:lnTo>
                      <a:lnTo>
                        <a:pt x="1215" y="2"/>
                      </a:lnTo>
                      <a:lnTo>
                        <a:pt x="1392" y="0"/>
                      </a:lnTo>
                      <a:lnTo>
                        <a:pt x="1710" y="0"/>
                      </a:lnTo>
                      <a:lnTo>
                        <a:pt x="1997" y="10"/>
                      </a:lnTo>
                      <a:lnTo>
                        <a:pt x="2258" y="21"/>
                      </a:lnTo>
                      <a:lnTo>
                        <a:pt x="2493" y="38"/>
                      </a:lnTo>
                      <a:lnTo>
                        <a:pt x="2674" y="54"/>
                      </a:lnTo>
                      <a:lnTo>
                        <a:pt x="2828" y="73"/>
                      </a:lnTo>
                      <a:lnTo>
                        <a:pt x="2966" y="92"/>
                      </a:lnTo>
                      <a:lnTo>
                        <a:pt x="2966" y="456"/>
                      </a:lnTo>
                      <a:lnTo>
                        <a:pt x="2833" y="434"/>
                      </a:lnTo>
                      <a:lnTo>
                        <a:pt x="2563" y="399"/>
                      </a:lnTo>
                      <a:lnTo>
                        <a:pt x="2382" y="382"/>
                      </a:lnTo>
                      <a:lnTo>
                        <a:pt x="2134" y="366"/>
                      </a:lnTo>
                      <a:lnTo>
                        <a:pt x="1944" y="358"/>
                      </a:lnTo>
                      <a:lnTo>
                        <a:pt x="1746" y="350"/>
                      </a:lnTo>
                      <a:lnTo>
                        <a:pt x="1529" y="350"/>
                      </a:lnTo>
                      <a:lnTo>
                        <a:pt x="1295" y="350"/>
                      </a:lnTo>
                      <a:lnTo>
                        <a:pt x="1047" y="355"/>
                      </a:lnTo>
                      <a:lnTo>
                        <a:pt x="853" y="363"/>
                      </a:lnTo>
                      <a:lnTo>
                        <a:pt x="654" y="374"/>
                      </a:lnTo>
                      <a:lnTo>
                        <a:pt x="468" y="388"/>
                      </a:lnTo>
                      <a:lnTo>
                        <a:pt x="296" y="404"/>
                      </a:lnTo>
                      <a:lnTo>
                        <a:pt x="150" y="423"/>
                      </a:lnTo>
                      <a:lnTo>
                        <a:pt x="13" y="445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59" name="Freeform 19"/>
                <p:cNvSpPr>
                  <a:spLocks/>
                </p:cNvSpPr>
                <p:nvPr/>
              </p:nvSpPr>
              <p:spPr bwMode="auto">
                <a:xfrm>
                  <a:off x="607" y="118"/>
                  <a:ext cx="823" cy="431"/>
                </a:xfrm>
                <a:custGeom>
                  <a:avLst/>
                  <a:gdLst/>
                  <a:ahLst/>
                  <a:cxnLst>
                    <a:cxn ang="0">
                      <a:pos x="815" y="27"/>
                    </a:cxn>
                    <a:cxn ang="0">
                      <a:pos x="822" y="350"/>
                    </a:cxn>
                    <a:cxn ang="0">
                      <a:pos x="746" y="382"/>
                    </a:cxn>
                    <a:cxn ang="0">
                      <a:pos x="676" y="404"/>
                    </a:cxn>
                    <a:cxn ang="0">
                      <a:pos x="619" y="415"/>
                    </a:cxn>
                    <a:cxn ang="0">
                      <a:pos x="571" y="421"/>
                    </a:cxn>
                    <a:cxn ang="0">
                      <a:pos x="517" y="427"/>
                    </a:cxn>
                    <a:cxn ang="0">
                      <a:pos x="427" y="430"/>
                    </a:cxn>
                    <a:cxn ang="0">
                      <a:pos x="344" y="423"/>
                    </a:cxn>
                    <a:cxn ang="0">
                      <a:pos x="259" y="410"/>
                    </a:cxn>
                    <a:cxn ang="0">
                      <a:pos x="177" y="388"/>
                    </a:cxn>
                    <a:cxn ang="0">
                      <a:pos x="105" y="358"/>
                    </a:cxn>
                    <a:cxn ang="0">
                      <a:pos x="41" y="325"/>
                    </a:cxn>
                    <a:cxn ang="0">
                      <a:pos x="0" y="294"/>
                    </a:cxn>
                    <a:cxn ang="0">
                      <a:pos x="0" y="0"/>
                    </a:cxn>
                    <a:cxn ang="0">
                      <a:pos x="46" y="25"/>
                    </a:cxn>
                    <a:cxn ang="0">
                      <a:pos x="105" y="47"/>
                    </a:cxn>
                    <a:cxn ang="0">
                      <a:pos x="175" y="66"/>
                    </a:cxn>
                    <a:cxn ang="0">
                      <a:pos x="244" y="81"/>
                    </a:cxn>
                    <a:cxn ang="0">
                      <a:pos x="314" y="89"/>
                    </a:cxn>
                    <a:cxn ang="0">
                      <a:pos x="361" y="93"/>
                    </a:cxn>
                    <a:cxn ang="0">
                      <a:pos x="401" y="95"/>
                    </a:cxn>
                    <a:cxn ang="0">
                      <a:pos x="471" y="95"/>
                    </a:cxn>
                    <a:cxn ang="0">
                      <a:pos x="515" y="92"/>
                    </a:cxn>
                    <a:cxn ang="0">
                      <a:pos x="555" y="87"/>
                    </a:cxn>
                    <a:cxn ang="0">
                      <a:pos x="600" y="84"/>
                    </a:cxn>
                    <a:cxn ang="0">
                      <a:pos x="640" y="76"/>
                    </a:cxn>
                    <a:cxn ang="0">
                      <a:pos x="689" y="67"/>
                    </a:cxn>
                    <a:cxn ang="0">
                      <a:pos x="733" y="55"/>
                    </a:cxn>
                    <a:cxn ang="0">
                      <a:pos x="777" y="41"/>
                    </a:cxn>
                    <a:cxn ang="0">
                      <a:pos x="815" y="27"/>
                    </a:cxn>
                  </a:cxnLst>
                  <a:rect l="0" t="0" r="r" b="b"/>
                  <a:pathLst>
                    <a:path w="823" h="431">
                      <a:moveTo>
                        <a:pt x="815" y="27"/>
                      </a:moveTo>
                      <a:lnTo>
                        <a:pt x="822" y="350"/>
                      </a:lnTo>
                      <a:lnTo>
                        <a:pt x="746" y="382"/>
                      </a:lnTo>
                      <a:lnTo>
                        <a:pt x="676" y="404"/>
                      </a:lnTo>
                      <a:lnTo>
                        <a:pt x="619" y="415"/>
                      </a:lnTo>
                      <a:lnTo>
                        <a:pt x="571" y="421"/>
                      </a:lnTo>
                      <a:lnTo>
                        <a:pt x="517" y="427"/>
                      </a:lnTo>
                      <a:lnTo>
                        <a:pt x="427" y="430"/>
                      </a:lnTo>
                      <a:lnTo>
                        <a:pt x="344" y="423"/>
                      </a:lnTo>
                      <a:lnTo>
                        <a:pt x="259" y="410"/>
                      </a:lnTo>
                      <a:lnTo>
                        <a:pt x="177" y="388"/>
                      </a:lnTo>
                      <a:lnTo>
                        <a:pt x="105" y="358"/>
                      </a:lnTo>
                      <a:lnTo>
                        <a:pt x="41" y="325"/>
                      </a:lnTo>
                      <a:lnTo>
                        <a:pt x="0" y="294"/>
                      </a:lnTo>
                      <a:lnTo>
                        <a:pt x="0" y="0"/>
                      </a:lnTo>
                      <a:lnTo>
                        <a:pt x="46" y="25"/>
                      </a:lnTo>
                      <a:lnTo>
                        <a:pt x="105" y="47"/>
                      </a:lnTo>
                      <a:lnTo>
                        <a:pt x="175" y="66"/>
                      </a:lnTo>
                      <a:lnTo>
                        <a:pt x="244" y="81"/>
                      </a:lnTo>
                      <a:lnTo>
                        <a:pt x="314" y="89"/>
                      </a:lnTo>
                      <a:lnTo>
                        <a:pt x="361" y="93"/>
                      </a:lnTo>
                      <a:lnTo>
                        <a:pt x="401" y="95"/>
                      </a:lnTo>
                      <a:lnTo>
                        <a:pt x="471" y="95"/>
                      </a:lnTo>
                      <a:lnTo>
                        <a:pt x="515" y="92"/>
                      </a:lnTo>
                      <a:lnTo>
                        <a:pt x="555" y="87"/>
                      </a:lnTo>
                      <a:lnTo>
                        <a:pt x="600" y="84"/>
                      </a:lnTo>
                      <a:lnTo>
                        <a:pt x="640" y="76"/>
                      </a:lnTo>
                      <a:lnTo>
                        <a:pt x="689" y="67"/>
                      </a:lnTo>
                      <a:lnTo>
                        <a:pt x="733" y="55"/>
                      </a:lnTo>
                      <a:lnTo>
                        <a:pt x="777" y="41"/>
                      </a:lnTo>
                      <a:lnTo>
                        <a:pt x="815" y="2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0" name="Freeform 20"/>
                <p:cNvSpPr>
                  <a:spLocks/>
                </p:cNvSpPr>
                <p:nvPr/>
              </p:nvSpPr>
              <p:spPr bwMode="auto">
                <a:xfrm>
                  <a:off x="154" y="533"/>
                  <a:ext cx="551" cy="339"/>
                </a:xfrm>
                <a:custGeom>
                  <a:avLst/>
                  <a:gdLst/>
                  <a:ahLst/>
                  <a:cxnLst>
                    <a:cxn ang="0">
                      <a:pos x="16" y="53"/>
                    </a:cxn>
                    <a:cxn ang="0">
                      <a:pos x="0" y="122"/>
                    </a:cxn>
                    <a:cxn ang="0">
                      <a:pos x="10" y="146"/>
                    </a:cxn>
                    <a:cxn ang="0">
                      <a:pos x="33" y="183"/>
                    </a:cxn>
                    <a:cxn ang="0">
                      <a:pos x="57" y="216"/>
                    </a:cxn>
                    <a:cxn ang="0">
                      <a:pos x="85" y="244"/>
                    </a:cxn>
                    <a:cxn ang="0">
                      <a:pos x="120" y="271"/>
                    </a:cxn>
                    <a:cxn ang="0">
                      <a:pos x="153" y="290"/>
                    </a:cxn>
                    <a:cxn ang="0">
                      <a:pos x="189" y="308"/>
                    </a:cxn>
                    <a:cxn ang="0">
                      <a:pos x="235" y="324"/>
                    </a:cxn>
                    <a:cxn ang="0">
                      <a:pos x="270" y="332"/>
                    </a:cxn>
                    <a:cxn ang="0">
                      <a:pos x="312" y="338"/>
                    </a:cxn>
                    <a:cxn ang="0">
                      <a:pos x="351" y="338"/>
                    </a:cxn>
                    <a:cxn ang="0">
                      <a:pos x="393" y="333"/>
                    </a:cxn>
                    <a:cxn ang="0">
                      <a:pos x="436" y="321"/>
                    </a:cxn>
                    <a:cxn ang="0">
                      <a:pos x="475" y="302"/>
                    </a:cxn>
                    <a:cxn ang="0">
                      <a:pos x="498" y="286"/>
                    </a:cxn>
                    <a:cxn ang="0">
                      <a:pos x="526" y="262"/>
                    </a:cxn>
                    <a:cxn ang="0">
                      <a:pos x="541" y="243"/>
                    </a:cxn>
                    <a:cxn ang="0">
                      <a:pos x="550" y="226"/>
                    </a:cxn>
                    <a:cxn ang="0">
                      <a:pos x="550" y="208"/>
                    </a:cxn>
                    <a:cxn ang="0">
                      <a:pos x="544" y="187"/>
                    </a:cxn>
                    <a:cxn ang="0">
                      <a:pos x="532" y="170"/>
                    </a:cxn>
                    <a:cxn ang="0">
                      <a:pos x="523" y="135"/>
                    </a:cxn>
                    <a:cxn ang="0">
                      <a:pos x="519" y="116"/>
                    </a:cxn>
                    <a:cxn ang="0">
                      <a:pos x="267" y="132"/>
                    </a:cxn>
                    <a:cxn ang="0">
                      <a:pos x="234" y="126"/>
                    </a:cxn>
                    <a:cxn ang="0">
                      <a:pos x="193" y="113"/>
                    </a:cxn>
                    <a:cxn ang="0">
                      <a:pos x="162" y="97"/>
                    </a:cxn>
                    <a:cxn ang="0">
                      <a:pos x="129" y="77"/>
                    </a:cxn>
                    <a:cxn ang="0">
                      <a:pos x="97" y="48"/>
                    </a:cxn>
                    <a:cxn ang="0">
                      <a:pos x="78" y="24"/>
                    </a:cxn>
                    <a:cxn ang="0">
                      <a:pos x="60" y="0"/>
                    </a:cxn>
                    <a:cxn ang="0">
                      <a:pos x="16" y="53"/>
                    </a:cxn>
                  </a:cxnLst>
                  <a:rect l="0" t="0" r="r" b="b"/>
                  <a:pathLst>
                    <a:path w="551" h="339">
                      <a:moveTo>
                        <a:pt x="16" y="53"/>
                      </a:moveTo>
                      <a:lnTo>
                        <a:pt x="0" y="122"/>
                      </a:lnTo>
                      <a:lnTo>
                        <a:pt x="10" y="146"/>
                      </a:lnTo>
                      <a:lnTo>
                        <a:pt x="33" y="183"/>
                      </a:lnTo>
                      <a:lnTo>
                        <a:pt x="57" y="216"/>
                      </a:lnTo>
                      <a:lnTo>
                        <a:pt x="85" y="244"/>
                      </a:lnTo>
                      <a:lnTo>
                        <a:pt x="120" y="271"/>
                      </a:lnTo>
                      <a:lnTo>
                        <a:pt x="153" y="290"/>
                      </a:lnTo>
                      <a:lnTo>
                        <a:pt x="189" y="308"/>
                      </a:lnTo>
                      <a:lnTo>
                        <a:pt x="235" y="324"/>
                      </a:lnTo>
                      <a:lnTo>
                        <a:pt x="270" y="332"/>
                      </a:lnTo>
                      <a:lnTo>
                        <a:pt x="312" y="338"/>
                      </a:lnTo>
                      <a:lnTo>
                        <a:pt x="351" y="338"/>
                      </a:lnTo>
                      <a:lnTo>
                        <a:pt x="393" y="333"/>
                      </a:lnTo>
                      <a:lnTo>
                        <a:pt x="436" y="321"/>
                      </a:lnTo>
                      <a:lnTo>
                        <a:pt x="475" y="302"/>
                      </a:lnTo>
                      <a:lnTo>
                        <a:pt x="498" y="286"/>
                      </a:lnTo>
                      <a:lnTo>
                        <a:pt x="526" y="262"/>
                      </a:lnTo>
                      <a:lnTo>
                        <a:pt x="541" y="243"/>
                      </a:lnTo>
                      <a:lnTo>
                        <a:pt x="550" y="226"/>
                      </a:lnTo>
                      <a:lnTo>
                        <a:pt x="550" y="208"/>
                      </a:lnTo>
                      <a:lnTo>
                        <a:pt x="544" y="187"/>
                      </a:lnTo>
                      <a:lnTo>
                        <a:pt x="532" y="170"/>
                      </a:lnTo>
                      <a:lnTo>
                        <a:pt x="523" y="135"/>
                      </a:lnTo>
                      <a:lnTo>
                        <a:pt x="519" y="116"/>
                      </a:lnTo>
                      <a:lnTo>
                        <a:pt x="267" y="132"/>
                      </a:lnTo>
                      <a:lnTo>
                        <a:pt x="234" y="126"/>
                      </a:lnTo>
                      <a:lnTo>
                        <a:pt x="193" y="113"/>
                      </a:lnTo>
                      <a:lnTo>
                        <a:pt x="162" y="97"/>
                      </a:lnTo>
                      <a:lnTo>
                        <a:pt x="129" y="77"/>
                      </a:lnTo>
                      <a:lnTo>
                        <a:pt x="97" y="48"/>
                      </a:lnTo>
                      <a:lnTo>
                        <a:pt x="78" y="24"/>
                      </a:lnTo>
                      <a:lnTo>
                        <a:pt x="60" y="0"/>
                      </a:lnTo>
                      <a:lnTo>
                        <a:pt x="16" y="53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1" name="Freeform 21"/>
                <p:cNvSpPr>
                  <a:spLocks/>
                </p:cNvSpPr>
                <p:nvPr/>
              </p:nvSpPr>
              <p:spPr bwMode="auto">
                <a:xfrm>
                  <a:off x="134" y="119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474" y="0"/>
                    </a:cxn>
                    <a:cxn ang="0">
                      <a:pos x="474" y="294"/>
                    </a:cxn>
                    <a:cxn ang="0">
                      <a:pos x="446" y="291"/>
                    </a:cxn>
                    <a:cxn ang="0">
                      <a:pos x="411" y="293"/>
                    </a:cxn>
                    <a:cxn ang="0">
                      <a:pos x="353" y="299"/>
                    </a:cxn>
                    <a:cxn ang="0">
                      <a:pos x="296" y="310"/>
                    </a:cxn>
                    <a:cxn ang="0">
                      <a:pos x="243" y="323"/>
                    </a:cxn>
                    <a:cxn ang="0">
                      <a:pos x="200" y="339"/>
                    </a:cxn>
                    <a:cxn ang="0">
                      <a:pos x="149" y="364"/>
                    </a:cxn>
                    <a:cxn ang="0">
                      <a:pos x="110" y="390"/>
                    </a:cxn>
                    <a:cxn ang="0">
                      <a:pos x="81" y="415"/>
                    </a:cxn>
                    <a:cxn ang="0">
                      <a:pos x="60" y="439"/>
                    </a:cxn>
                    <a:cxn ang="0">
                      <a:pos x="47" y="461"/>
                    </a:cxn>
                    <a:cxn ang="0">
                      <a:pos x="35" y="488"/>
                    </a:cxn>
                    <a:cxn ang="0">
                      <a:pos x="30" y="513"/>
                    </a:cxn>
                    <a:cxn ang="0">
                      <a:pos x="23" y="551"/>
                    </a:cxn>
                    <a:cxn ang="0">
                      <a:pos x="17" y="518"/>
                    </a:cxn>
                    <a:cxn ang="0">
                      <a:pos x="8" y="481"/>
                    </a:cxn>
                    <a:cxn ang="0">
                      <a:pos x="5" y="453"/>
                    </a:cxn>
                    <a:cxn ang="0">
                      <a:pos x="0" y="420"/>
                    </a:cxn>
                    <a:cxn ang="0">
                      <a:pos x="2" y="393"/>
                    </a:cxn>
                    <a:cxn ang="0">
                      <a:pos x="8" y="361"/>
                    </a:cxn>
                    <a:cxn ang="0">
                      <a:pos x="15" y="317"/>
                    </a:cxn>
                    <a:cxn ang="0">
                      <a:pos x="30" y="279"/>
                    </a:cxn>
                    <a:cxn ang="0">
                      <a:pos x="50" y="238"/>
                    </a:cxn>
                    <a:cxn ang="0">
                      <a:pos x="75" y="196"/>
                    </a:cxn>
                    <a:cxn ang="0">
                      <a:pos x="111" y="152"/>
                    </a:cxn>
                    <a:cxn ang="0">
                      <a:pos x="152" y="116"/>
                    </a:cxn>
                    <a:cxn ang="0">
                      <a:pos x="188" y="87"/>
                    </a:cxn>
                    <a:cxn ang="0">
                      <a:pos x="233" y="60"/>
                    </a:cxn>
                    <a:cxn ang="0">
                      <a:pos x="279" y="40"/>
                    </a:cxn>
                    <a:cxn ang="0">
                      <a:pos x="333" y="21"/>
                    </a:cxn>
                    <a:cxn ang="0">
                      <a:pos x="380" y="10"/>
                    </a:cxn>
                    <a:cxn ang="0">
                      <a:pos x="435" y="3"/>
                    </a:cxn>
                    <a:cxn ang="0">
                      <a:pos x="474" y="0"/>
                    </a:cxn>
                  </a:cxnLst>
                  <a:rect l="0" t="0" r="r" b="b"/>
                  <a:pathLst>
                    <a:path w="475" h="552">
                      <a:moveTo>
                        <a:pt x="474" y="0"/>
                      </a:moveTo>
                      <a:lnTo>
                        <a:pt x="474" y="294"/>
                      </a:lnTo>
                      <a:lnTo>
                        <a:pt x="446" y="291"/>
                      </a:lnTo>
                      <a:lnTo>
                        <a:pt x="411" y="293"/>
                      </a:lnTo>
                      <a:lnTo>
                        <a:pt x="353" y="299"/>
                      </a:lnTo>
                      <a:lnTo>
                        <a:pt x="296" y="310"/>
                      </a:lnTo>
                      <a:lnTo>
                        <a:pt x="243" y="323"/>
                      </a:lnTo>
                      <a:lnTo>
                        <a:pt x="200" y="339"/>
                      </a:lnTo>
                      <a:lnTo>
                        <a:pt x="149" y="364"/>
                      </a:lnTo>
                      <a:lnTo>
                        <a:pt x="110" y="390"/>
                      </a:lnTo>
                      <a:lnTo>
                        <a:pt x="81" y="415"/>
                      </a:lnTo>
                      <a:lnTo>
                        <a:pt x="60" y="439"/>
                      </a:lnTo>
                      <a:lnTo>
                        <a:pt x="47" y="461"/>
                      </a:lnTo>
                      <a:lnTo>
                        <a:pt x="35" y="488"/>
                      </a:lnTo>
                      <a:lnTo>
                        <a:pt x="30" y="513"/>
                      </a:lnTo>
                      <a:lnTo>
                        <a:pt x="23" y="551"/>
                      </a:lnTo>
                      <a:lnTo>
                        <a:pt x="17" y="518"/>
                      </a:lnTo>
                      <a:lnTo>
                        <a:pt x="8" y="481"/>
                      </a:lnTo>
                      <a:lnTo>
                        <a:pt x="5" y="453"/>
                      </a:lnTo>
                      <a:lnTo>
                        <a:pt x="0" y="420"/>
                      </a:lnTo>
                      <a:lnTo>
                        <a:pt x="2" y="393"/>
                      </a:lnTo>
                      <a:lnTo>
                        <a:pt x="8" y="361"/>
                      </a:lnTo>
                      <a:lnTo>
                        <a:pt x="15" y="317"/>
                      </a:lnTo>
                      <a:lnTo>
                        <a:pt x="30" y="279"/>
                      </a:lnTo>
                      <a:lnTo>
                        <a:pt x="50" y="238"/>
                      </a:lnTo>
                      <a:lnTo>
                        <a:pt x="75" y="196"/>
                      </a:lnTo>
                      <a:lnTo>
                        <a:pt x="111" y="152"/>
                      </a:lnTo>
                      <a:lnTo>
                        <a:pt x="152" y="116"/>
                      </a:lnTo>
                      <a:lnTo>
                        <a:pt x="188" y="87"/>
                      </a:lnTo>
                      <a:lnTo>
                        <a:pt x="233" y="60"/>
                      </a:lnTo>
                      <a:lnTo>
                        <a:pt x="279" y="40"/>
                      </a:lnTo>
                      <a:lnTo>
                        <a:pt x="333" y="21"/>
                      </a:lnTo>
                      <a:lnTo>
                        <a:pt x="380" y="10"/>
                      </a:lnTo>
                      <a:lnTo>
                        <a:pt x="435" y="3"/>
                      </a:lnTo>
                      <a:lnTo>
                        <a:pt x="474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2" name="Freeform 22"/>
                <p:cNvSpPr>
                  <a:spLocks/>
                </p:cNvSpPr>
                <p:nvPr/>
              </p:nvSpPr>
              <p:spPr bwMode="auto">
                <a:xfrm>
                  <a:off x="422" y="687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72" y="0"/>
                    </a:cxn>
                    <a:cxn ang="0">
                      <a:pos x="21" y="19"/>
                    </a:cxn>
                    <a:cxn ang="0">
                      <a:pos x="3" y="45"/>
                    </a:cxn>
                    <a:cxn ang="0">
                      <a:pos x="0" y="70"/>
                    </a:cxn>
                    <a:cxn ang="0">
                      <a:pos x="0" y="83"/>
                    </a:cxn>
                    <a:cxn ang="0">
                      <a:pos x="9" y="99"/>
                    </a:cxn>
                    <a:cxn ang="0">
                      <a:pos x="29" y="107"/>
                    </a:cxn>
                    <a:cxn ang="0">
                      <a:pos x="50" y="113"/>
                    </a:cxn>
                    <a:cxn ang="0">
                      <a:pos x="69" y="116"/>
                    </a:cxn>
                    <a:cxn ang="0">
                      <a:pos x="86" y="116"/>
                    </a:cxn>
                    <a:cxn ang="0">
                      <a:pos x="114" y="111"/>
                    </a:cxn>
                    <a:cxn ang="0">
                      <a:pos x="134" y="106"/>
                    </a:cxn>
                    <a:cxn ang="0">
                      <a:pos x="146" y="98"/>
                    </a:cxn>
                    <a:cxn ang="0">
                      <a:pos x="153" y="89"/>
                    </a:cxn>
                    <a:cxn ang="0">
                      <a:pos x="155" y="78"/>
                    </a:cxn>
                    <a:cxn ang="0">
                      <a:pos x="153" y="60"/>
                    </a:cxn>
                    <a:cxn ang="0">
                      <a:pos x="146" y="11"/>
                    </a:cxn>
                    <a:cxn ang="0">
                      <a:pos x="72" y="0"/>
                    </a:cxn>
                  </a:cxnLst>
                  <a:rect l="0" t="0" r="r" b="b"/>
                  <a:pathLst>
                    <a:path w="156" h="117">
                      <a:moveTo>
                        <a:pt x="72" y="0"/>
                      </a:moveTo>
                      <a:lnTo>
                        <a:pt x="21" y="19"/>
                      </a:lnTo>
                      <a:lnTo>
                        <a:pt x="3" y="45"/>
                      </a:lnTo>
                      <a:lnTo>
                        <a:pt x="0" y="70"/>
                      </a:lnTo>
                      <a:lnTo>
                        <a:pt x="0" y="83"/>
                      </a:lnTo>
                      <a:lnTo>
                        <a:pt x="9" y="99"/>
                      </a:lnTo>
                      <a:lnTo>
                        <a:pt x="29" y="107"/>
                      </a:lnTo>
                      <a:lnTo>
                        <a:pt x="50" y="113"/>
                      </a:lnTo>
                      <a:lnTo>
                        <a:pt x="69" y="116"/>
                      </a:lnTo>
                      <a:lnTo>
                        <a:pt x="86" y="116"/>
                      </a:lnTo>
                      <a:lnTo>
                        <a:pt x="114" y="111"/>
                      </a:lnTo>
                      <a:lnTo>
                        <a:pt x="134" y="106"/>
                      </a:lnTo>
                      <a:lnTo>
                        <a:pt x="146" y="98"/>
                      </a:lnTo>
                      <a:lnTo>
                        <a:pt x="153" y="89"/>
                      </a:lnTo>
                      <a:lnTo>
                        <a:pt x="155" y="78"/>
                      </a:lnTo>
                      <a:lnTo>
                        <a:pt x="153" y="60"/>
                      </a:lnTo>
                      <a:lnTo>
                        <a:pt x="146" y="11"/>
                      </a:lnTo>
                      <a:lnTo>
                        <a:pt x="72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3" name="Freeform 23"/>
                <p:cNvSpPr>
                  <a:spLocks/>
                </p:cNvSpPr>
                <p:nvPr/>
              </p:nvSpPr>
              <p:spPr bwMode="auto">
                <a:xfrm>
                  <a:off x="494" y="700"/>
                  <a:ext cx="88" cy="74"/>
                </a:xfrm>
                <a:custGeom>
                  <a:avLst/>
                  <a:gdLst/>
                  <a:ahLst/>
                  <a:cxnLst>
                    <a:cxn ang="0">
                      <a:pos x="87" y="67"/>
                    </a:cxn>
                    <a:cxn ang="0">
                      <a:pos x="76" y="0"/>
                    </a:cxn>
                    <a:cxn ang="0">
                      <a:pos x="33" y="5"/>
                    </a:cxn>
                    <a:cxn ang="0">
                      <a:pos x="0" y="8"/>
                    </a:cxn>
                    <a:cxn ang="0">
                      <a:pos x="9" y="73"/>
                    </a:cxn>
                    <a:cxn ang="0">
                      <a:pos x="12" y="57"/>
                    </a:cxn>
                    <a:cxn ang="0">
                      <a:pos x="22" y="47"/>
                    </a:cxn>
                    <a:cxn ang="0">
                      <a:pos x="40" y="43"/>
                    </a:cxn>
                    <a:cxn ang="0">
                      <a:pos x="60" y="44"/>
                    </a:cxn>
                    <a:cxn ang="0">
                      <a:pos x="76" y="51"/>
                    </a:cxn>
                    <a:cxn ang="0">
                      <a:pos x="87" y="67"/>
                    </a:cxn>
                  </a:cxnLst>
                  <a:rect l="0" t="0" r="r" b="b"/>
                  <a:pathLst>
                    <a:path w="88" h="74">
                      <a:moveTo>
                        <a:pt x="87" y="67"/>
                      </a:moveTo>
                      <a:lnTo>
                        <a:pt x="76" y="0"/>
                      </a:lnTo>
                      <a:lnTo>
                        <a:pt x="33" y="5"/>
                      </a:lnTo>
                      <a:lnTo>
                        <a:pt x="0" y="8"/>
                      </a:lnTo>
                      <a:lnTo>
                        <a:pt x="9" y="73"/>
                      </a:lnTo>
                      <a:lnTo>
                        <a:pt x="12" y="57"/>
                      </a:lnTo>
                      <a:lnTo>
                        <a:pt x="22" y="47"/>
                      </a:lnTo>
                      <a:lnTo>
                        <a:pt x="40" y="43"/>
                      </a:lnTo>
                      <a:lnTo>
                        <a:pt x="60" y="44"/>
                      </a:lnTo>
                      <a:lnTo>
                        <a:pt x="76" y="51"/>
                      </a:lnTo>
                      <a:lnTo>
                        <a:pt x="87" y="67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4" name="Freeform 24"/>
                <p:cNvSpPr>
                  <a:spLocks/>
                </p:cNvSpPr>
                <p:nvPr/>
              </p:nvSpPr>
              <p:spPr bwMode="auto">
                <a:xfrm>
                  <a:off x="386" y="479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317" y="275"/>
                    </a:cxn>
                    <a:cxn ang="0">
                      <a:pos x="315" y="254"/>
                    </a:cxn>
                    <a:cxn ang="0">
                      <a:pos x="306" y="235"/>
                    </a:cxn>
                    <a:cxn ang="0">
                      <a:pos x="299" y="219"/>
                    </a:cxn>
                    <a:cxn ang="0">
                      <a:pos x="294" y="194"/>
                    </a:cxn>
                    <a:cxn ang="0">
                      <a:pos x="288" y="161"/>
                    </a:cxn>
                    <a:cxn ang="0">
                      <a:pos x="284" y="126"/>
                    </a:cxn>
                    <a:cxn ang="0">
                      <a:pos x="281" y="94"/>
                    </a:cxn>
                    <a:cxn ang="0">
                      <a:pos x="279" y="67"/>
                    </a:cxn>
                    <a:cxn ang="0">
                      <a:pos x="278" y="43"/>
                    </a:cxn>
                    <a:cxn ang="0">
                      <a:pos x="270" y="29"/>
                    </a:cxn>
                    <a:cxn ang="0">
                      <a:pos x="255" y="16"/>
                    </a:cxn>
                    <a:cxn ang="0">
                      <a:pos x="240" y="9"/>
                    </a:cxn>
                    <a:cxn ang="0">
                      <a:pos x="216" y="2"/>
                    </a:cxn>
                    <a:cxn ang="0">
                      <a:pos x="189" y="0"/>
                    </a:cxn>
                    <a:cxn ang="0">
                      <a:pos x="147" y="0"/>
                    </a:cxn>
                    <a:cxn ang="0">
                      <a:pos x="110" y="2"/>
                    </a:cxn>
                    <a:cxn ang="0">
                      <a:pos x="74" y="9"/>
                    </a:cxn>
                    <a:cxn ang="0">
                      <a:pos x="41" y="21"/>
                    </a:cxn>
                    <a:cxn ang="0">
                      <a:pos x="20" y="35"/>
                    </a:cxn>
                    <a:cxn ang="0">
                      <a:pos x="8" y="47"/>
                    </a:cxn>
                    <a:cxn ang="0">
                      <a:pos x="0" y="61"/>
                    </a:cxn>
                    <a:cxn ang="0">
                      <a:pos x="2" y="75"/>
                    </a:cxn>
                    <a:cxn ang="0">
                      <a:pos x="5" y="89"/>
                    </a:cxn>
                    <a:cxn ang="0">
                      <a:pos x="15" y="104"/>
                    </a:cxn>
                    <a:cxn ang="0">
                      <a:pos x="23" y="123"/>
                    </a:cxn>
                    <a:cxn ang="0">
                      <a:pos x="27" y="149"/>
                    </a:cxn>
                    <a:cxn ang="0">
                      <a:pos x="30" y="176"/>
                    </a:cxn>
                    <a:cxn ang="0">
                      <a:pos x="35" y="200"/>
                    </a:cxn>
                    <a:cxn ang="0">
                      <a:pos x="36" y="235"/>
                    </a:cxn>
                    <a:cxn ang="0">
                      <a:pos x="38" y="265"/>
                    </a:cxn>
                    <a:cxn ang="0">
                      <a:pos x="38" y="285"/>
                    </a:cxn>
                    <a:cxn ang="0">
                      <a:pos x="48" y="260"/>
                    </a:cxn>
                    <a:cxn ang="0">
                      <a:pos x="68" y="248"/>
                    </a:cxn>
                    <a:cxn ang="0">
                      <a:pos x="86" y="241"/>
                    </a:cxn>
                    <a:cxn ang="0">
                      <a:pos x="108" y="236"/>
                    </a:cxn>
                    <a:cxn ang="0">
                      <a:pos x="143" y="229"/>
                    </a:cxn>
                    <a:cxn ang="0">
                      <a:pos x="177" y="228"/>
                    </a:cxn>
                    <a:cxn ang="0">
                      <a:pos x="197" y="228"/>
                    </a:cxn>
                    <a:cxn ang="0">
                      <a:pos x="228" y="230"/>
                    </a:cxn>
                    <a:cxn ang="0">
                      <a:pos x="264" y="237"/>
                    </a:cxn>
                    <a:cxn ang="0">
                      <a:pos x="287" y="246"/>
                    </a:cxn>
                    <a:cxn ang="0">
                      <a:pos x="302" y="255"/>
                    </a:cxn>
                    <a:cxn ang="0">
                      <a:pos x="318" y="268"/>
                    </a:cxn>
                  </a:cxnLst>
                  <a:rect l="0" t="0" r="r" b="b"/>
                  <a:pathLst>
                    <a:path w="319" h="286">
                      <a:moveTo>
                        <a:pt x="317" y="275"/>
                      </a:moveTo>
                      <a:lnTo>
                        <a:pt x="315" y="254"/>
                      </a:lnTo>
                      <a:lnTo>
                        <a:pt x="306" y="235"/>
                      </a:lnTo>
                      <a:lnTo>
                        <a:pt x="299" y="219"/>
                      </a:lnTo>
                      <a:lnTo>
                        <a:pt x="294" y="194"/>
                      </a:lnTo>
                      <a:lnTo>
                        <a:pt x="288" y="161"/>
                      </a:lnTo>
                      <a:lnTo>
                        <a:pt x="284" y="126"/>
                      </a:lnTo>
                      <a:lnTo>
                        <a:pt x="281" y="94"/>
                      </a:lnTo>
                      <a:lnTo>
                        <a:pt x="279" y="67"/>
                      </a:lnTo>
                      <a:lnTo>
                        <a:pt x="278" y="43"/>
                      </a:lnTo>
                      <a:lnTo>
                        <a:pt x="270" y="29"/>
                      </a:lnTo>
                      <a:lnTo>
                        <a:pt x="255" y="16"/>
                      </a:lnTo>
                      <a:lnTo>
                        <a:pt x="240" y="9"/>
                      </a:lnTo>
                      <a:lnTo>
                        <a:pt x="216" y="2"/>
                      </a:lnTo>
                      <a:lnTo>
                        <a:pt x="189" y="0"/>
                      </a:lnTo>
                      <a:lnTo>
                        <a:pt x="147" y="0"/>
                      </a:lnTo>
                      <a:lnTo>
                        <a:pt x="110" y="2"/>
                      </a:lnTo>
                      <a:lnTo>
                        <a:pt x="74" y="9"/>
                      </a:lnTo>
                      <a:lnTo>
                        <a:pt x="41" y="21"/>
                      </a:lnTo>
                      <a:lnTo>
                        <a:pt x="20" y="35"/>
                      </a:lnTo>
                      <a:lnTo>
                        <a:pt x="8" y="47"/>
                      </a:lnTo>
                      <a:lnTo>
                        <a:pt x="0" y="61"/>
                      </a:lnTo>
                      <a:lnTo>
                        <a:pt x="2" y="75"/>
                      </a:lnTo>
                      <a:lnTo>
                        <a:pt x="5" y="89"/>
                      </a:lnTo>
                      <a:lnTo>
                        <a:pt x="15" y="104"/>
                      </a:lnTo>
                      <a:lnTo>
                        <a:pt x="23" y="123"/>
                      </a:lnTo>
                      <a:lnTo>
                        <a:pt x="27" y="149"/>
                      </a:lnTo>
                      <a:lnTo>
                        <a:pt x="30" y="176"/>
                      </a:lnTo>
                      <a:lnTo>
                        <a:pt x="35" y="200"/>
                      </a:lnTo>
                      <a:lnTo>
                        <a:pt x="36" y="235"/>
                      </a:lnTo>
                      <a:lnTo>
                        <a:pt x="38" y="265"/>
                      </a:lnTo>
                      <a:lnTo>
                        <a:pt x="38" y="285"/>
                      </a:lnTo>
                      <a:lnTo>
                        <a:pt x="48" y="260"/>
                      </a:lnTo>
                      <a:lnTo>
                        <a:pt x="68" y="248"/>
                      </a:lnTo>
                      <a:lnTo>
                        <a:pt x="86" y="241"/>
                      </a:lnTo>
                      <a:lnTo>
                        <a:pt x="108" y="236"/>
                      </a:lnTo>
                      <a:lnTo>
                        <a:pt x="143" y="229"/>
                      </a:lnTo>
                      <a:lnTo>
                        <a:pt x="177" y="228"/>
                      </a:lnTo>
                      <a:lnTo>
                        <a:pt x="197" y="228"/>
                      </a:lnTo>
                      <a:lnTo>
                        <a:pt x="228" y="230"/>
                      </a:lnTo>
                      <a:lnTo>
                        <a:pt x="264" y="237"/>
                      </a:lnTo>
                      <a:lnTo>
                        <a:pt x="287" y="246"/>
                      </a:lnTo>
                      <a:lnTo>
                        <a:pt x="302" y="255"/>
                      </a:lnTo>
                      <a:lnTo>
                        <a:pt x="318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5" name="Freeform 25"/>
                <p:cNvSpPr>
                  <a:spLocks/>
                </p:cNvSpPr>
                <p:nvPr/>
              </p:nvSpPr>
              <p:spPr bwMode="auto">
                <a:xfrm>
                  <a:off x="5101" y="537"/>
                  <a:ext cx="551" cy="335"/>
                </a:xfrm>
                <a:custGeom>
                  <a:avLst/>
                  <a:gdLst/>
                  <a:ahLst/>
                  <a:cxnLst>
                    <a:cxn ang="0">
                      <a:pos x="534" y="48"/>
                    </a:cxn>
                    <a:cxn ang="0">
                      <a:pos x="550" y="117"/>
                    </a:cxn>
                    <a:cxn ang="0">
                      <a:pos x="540" y="142"/>
                    </a:cxn>
                    <a:cxn ang="0">
                      <a:pos x="517" y="179"/>
                    </a:cxn>
                    <a:cxn ang="0">
                      <a:pos x="493" y="212"/>
                    </a:cxn>
                    <a:cxn ang="0">
                      <a:pos x="465" y="239"/>
                    </a:cxn>
                    <a:cxn ang="0">
                      <a:pos x="430" y="267"/>
                    </a:cxn>
                    <a:cxn ang="0">
                      <a:pos x="397" y="286"/>
                    </a:cxn>
                    <a:cxn ang="0">
                      <a:pos x="361" y="304"/>
                    </a:cxn>
                    <a:cxn ang="0">
                      <a:pos x="315" y="320"/>
                    </a:cxn>
                    <a:cxn ang="0">
                      <a:pos x="280" y="328"/>
                    </a:cxn>
                    <a:cxn ang="0">
                      <a:pos x="238" y="334"/>
                    </a:cxn>
                    <a:cxn ang="0">
                      <a:pos x="199" y="334"/>
                    </a:cxn>
                    <a:cxn ang="0">
                      <a:pos x="157" y="329"/>
                    </a:cxn>
                    <a:cxn ang="0">
                      <a:pos x="114" y="317"/>
                    </a:cxn>
                    <a:cxn ang="0">
                      <a:pos x="75" y="298"/>
                    </a:cxn>
                    <a:cxn ang="0">
                      <a:pos x="52" y="282"/>
                    </a:cxn>
                    <a:cxn ang="0">
                      <a:pos x="24" y="258"/>
                    </a:cxn>
                    <a:cxn ang="0">
                      <a:pos x="9" y="238"/>
                    </a:cxn>
                    <a:cxn ang="0">
                      <a:pos x="0" y="222"/>
                    </a:cxn>
                    <a:cxn ang="0">
                      <a:pos x="0" y="204"/>
                    </a:cxn>
                    <a:cxn ang="0">
                      <a:pos x="6" y="182"/>
                    </a:cxn>
                    <a:cxn ang="0">
                      <a:pos x="18" y="166"/>
                    </a:cxn>
                    <a:cxn ang="0">
                      <a:pos x="27" y="131"/>
                    </a:cxn>
                    <a:cxn ang="0">
                      <a:pos x="31" y="112"/>
                    </a:cxn>
                    <a:cxn ang="0">
                      <a:pos x="283" y="128"/>
                    </a:cxn>
                    <a:cxn ang="0">
                      <a:pos x="316" y="122"/>
                    </a:cxn>
                    <a:cxn ang="0">
                      <a:pos x="357" y="109"/>
                    </a:cxn>
                    <a:cxn ang="0">
                      <a:pos x="388" y="93"/>
                    </a:cxn>
                    <a:cxn ang="0">
                      <a:pos x="421" y="73"/>
                    </a:cxn>
                    <a:cxn ang="0">
                      <a:pos x="453" y="44"/>
                    </a:cxn>
                    <a:cxn ang="0">
                      <a:pos x="472" y="19"/>
                    </a:cxn>
                    <a:cxn ang="0">
                      <a:pos x="486" y="0"/>
                    </a:cxn>
                    <a:cxn ang="0">
                      <a:pos x="534" y="48"/>
                    </a:cxn>
                  </a:cxnLst>
                  <a:rect l="0" t="0" r="r" b="b"/>
                  <a:pathLst>
                    <a:path w="551" h="335">
                      <a:moveTo>
                        <a:pt x="534" y="48"/>
                      </a:moveTo>
                      <a:lnTo>
                        <a:pt x="550" y="117"/>
                      </a:lnTo>
                      <a:lnTo>
                        <a:pt x="540" y="142"/>
                      </a:lnTo>
                      <a:lnTo>
                        <a:pt x="517" y="179"/>
                      </a:lnTo>
                      <a:lnTo>
                        <a:pt x="493" y="212"/>
                      </a:lnTo>
                      <a:lnTo>
                        <a:pt x="465" y="239"/>
                      </a:lnTo>
                      <a:lnTo>
                        <a:pt x="430" y="267"/>
                      </a:lnTo>
                      <a:lnTo>
                        <a:pt x="397" y="286"/>
                      </a:lnTo>
                      <a:lnTo>
                        <a:pt x="361" y="304"/>
                      </a:lnTo>
                      <a:lnTo>
                        <a:pt x="315" y="320"/>
                      </a:lnTo>
                      <a:lnTo>
                        <a:pt x="280" y="328"/>
                      </a:lnTo>
                      <a:lnTo>
                        <a:pt x="238" y="334"/>
                      </a:lnTo>
                      <a:lnTo>
                        <a:pt x="199" y="334"/>
                      </a:lnTo>
                      <a:lnTo>
                        <a:pt x="157" y="329"/>
                      </a:lnTo>
                      <a:lnTo>
                        <a:pt x="114" y="317"/>
                      </a:lnTo>
                      <a:lnTo>
                        <a:pt x="75" y="298"/>
                      </a:lnTo>
                      <a:lnTo>
                        <a:pt x="52" y="282"/>
                      </a:lnTo>
                      <a:lnTo>
                        <a:pt x="24" y="258"/>
                      </a:lnTo>
                      <a:lnTo>
                        <a:pt x="9" y="238"/>
                      </a:lnTo>
                      <a:lnTo>
                        <a:pt x="0" y="222"/>
                      </a:lnTo>
                      <a:lnTo>
                        <a:pt x="0" y="204"/>
                      </a:lnTo>
                      <a:lnTo>
                        <a:pt x="6" y="182"/>
                      </a:lnTo>
                      <a:lnTo>
                        <a:pt x="18" y="166"/>
                      </a:lnTo>
                      <a:lnTo>
                        <a:pt x="27" y="131"/>
                      </a:lnTo>
                      <a:lnTo>
                        <a:pt x="31" y="112"/>
                      </a:lnTo>
                      <a:lnTo>
                        <a:pt x="283" y="128"/>
                      </a:lnTo>
                      <a:lnTo>
                        <a:pt x="316" y="122"/>
                      </a:lnTo>
                      <a:lnTo>
                        <a:pt x="357" y="109"/>
                      </a:lnTo>
                      <a:lnTo>
                        <a:pt x="388" y="93"/>
                      </a:lnTo>
                      <a:lnTo>
                        <a:pt x="421" y="73"/>
                      </a:lnTo>
                      <a:lnTo>
                        <a:pt x="453" y="44"/>
                      </a:lnTo>
                      <a:lnTo>
                        <a:pt x="472" y="19"/>
                      </a:lnTo>
                      <a:lnTo>
                        <a:pt x="486" y="0"/>
                      </a:lnTo>
                      <a:lnTo>
                        <a:pt x="534" y="4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6" name="Freeform 26"/>
                <p:cNvSpPr>
                  <a:spLocks/>
                </p:cNvSpPr>
                <p:nvPr/>
              </p:nvSpPr>
              <p:spPr bwMode="auto">
                <a:xfrm>
                  <a:off x="5197" y="119"/>
                  <a:ext cx="475" cy="55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294"/>
                    </a:cxn>
                    <a:cxn ang="0">
                      <a:pos x="28" y="291"/>
                    </a:cxn>
                    <a:cxn ang="0">
                      <a:pos x="63" y="293"/>
                    </a:cxn>
                    <a:cxn ang="0">
                      <a:pos x="121" y="299"/>
                    </a:cxn>
                    <a:cxn ang="0">
                      <a:pos x="178" y="310"/>
                    </a:cxn>
                    <a:cxn ang="0">
                      <a:pos x="231" y="323"/>
                    </a:cxn>
                    <a:cxn ang="0">
                      <a:pos x="274" y="339"/>
                    </a:cxn>
                    <a:cxn ang="0">
                      <a:pos x="325" y="364"/>
                    </a:cxn>
                    <a:cxn ang="0">
                      <a:pos x="364" y="390"/>
                    </a:cxn>
                    <a:cxn ang="0">
                      <a:pos x="393" y="415"/>
                    </a:cxn>
                    <a:cxn ang="0">
                      <a:pos x="414" y="439"/>
                    </a:cxn>
                    <a:cxn ang="0">
                      <a:pos x="427" y="461"/>
                    </a:cxn>
                    <a:cxn ang="0">
                      <a:pos x="439" y="488"/>
                    </a:cxn>
                    <a:cxn ang="0">
                      <a:pos x="444" y="513"/>
                    </a:cxn>
                    <a:cxn ang="0">
                      <a:pos x="451" y="551"/>
                    </a:cxn>
                    <a:cxn ang="0">
                      <a:pos x="457" y="518"/>
                    </a:cxn>
                    <a:cxn ang="0">
                      <a:pos x="466" y="481"/>
                    </a:cxn>
                    <a:cxn ang="0">
                      <a:pos x="469" y="453"/>
                    </a:cxn>
                    <a:cxn ang="0">
                      <a:pos x="474" y="420"/>
                    </a:cxn>
                    <a:cxn ang="0">
                      <a:pos x="472" y="393"/>
                    </a:cxn>
                    <a:cxn ang="0">
                      <a:pos x="466" y="361"/>
                    </a:cxn>
                    <a:cxn ang="0">
                      <a:pos x="459" y="317"/>
                    </a:cxn>
                    <a:cxn ang="0">
                      <a:pos x="444" y="279"/>
                    </a:cxn>
                    <a:cxn ang="0">
                      <a:pos x="424" y="238"/>
                    </a:cxn>
                    <a:cxn ang="0">
                      <a:pos x="399" y="196"/>
                    </a:cxn>
                    <a:cxn ang="0">
                      <a:pos x="363" y="152"/>
                    </a:cxn>
                    <a:cxn ang="0">
                      <a:pos x="322" y="116"/>
                    </a:cxn>
                    <a:cxn ang="0">
                      <a:pos x="286" y="87"/>
                    </a:cxn>
                    <a:cxn ang="0">
                      <a:pos x="241" y="60"/>
                    </a:cxn>
                    <a:cxn ang="0">
                      <a:pos x="195" y="40"/>
                    </a:cxn>
                    <a:cxn ang="0">
                      <a:pos x="141" y="21"/>
                    </a:cxn>
                    <a:cxn ang="0">
                      <a:pos x="94" y="10"/>
                    </a:cxn>
                    <a:cxn ang="0">
                      <a:pos x="39" y="3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75" h="552">
                      <a:moveTo>
                        <a:pt x="0" y="0"/>
                      </a:moveTo>
                      <a:lnTo>
                        <a:pt x="0" y="294"/>
                      </a:lnTo>
                      <a:lnTo>
                        <a:pt x="28" y="291"/>
                      </a:lnTo>
                      <a:lnTo>
                        <a:pt x="63" y="293"/>
                      </a:lnTo>
                      <a:lnTo>
                        <a:pt x="121" y="299"/>
                      </a:lnTo>
                      <a:lnTo>
                        <a:pt x="178" y="310"/>
                      </a:lnTo>
                      <a:lnTo>
                        <a:pt x="231" y="323"/>
                      </a:lnTo>
                      <a:lnTo>
                        <a:pt x="274" y="339"/>
                      </a:lnTo>
                      <a:lnTo>
                        <a:pt x="325" y="364"/>
                      </a:lnTo>
                      <a:lnTo>
                        <a:pt x="364" y="390"/>
                      </a:lnTo>
                      <a:lnTo>
                        <a:pt x="393" y="415"/>
                      </a:lnTo>
                      <a:lnTo>
                        <a:pt x="414" y="439"/>
                      </a:lnTo>
                      <a:lnTo>
                        <a:pt x="427" y="461"/>
                      </a:lnTo>
                      <a:lnTo>
                        <a:pt x="439" y="488"/>
                      </a:lnTo>
                      <a:lnTo>
                        <a:pt x="444" y="513"/>
                      </a:lnTo>
                      <a:lnTo>
                        <a:pt x="451" y="551"/>
                      </a:lnTo>
                      <a:lnTo>
                        <a:pt x="457" y="518"/>
                      </a:lnTo>
                      <a:lnTo>
                        <a:pt x="466" y="481"/>
                      </a:lnTo>
                      <a:lnTo>
                        <a:pt x="469" y="453"/>
                      </a:lnTo>
                      <a:lnTo>
                        <a:pt x="474" y="420"/>
                      </a:lnTo>
                      <a:lnTo>
                        <a:pt x="472" y="393"/>
                      </a:lnTo>
                      <a:lnTo>
                        <a:pt x="466" y="361"/>
                      </a:lnTo>
                      <a:lnTo>
                        <a:pt x="459" y="317"/>
                      </a:lnTo>
                      <a:lnTo>
                        <a:pt x="444" y="279"/>
                      </a:lnTo>
                      <a:lnTo>
                        <a:pt x="424" y="238"/>
                      </a:lnTo>
                      <a:lnTo>
                        <a:pt x="399" y="196"/>
                      </a:lnTo>
                      <a:lnTo>
                        <a:pt x="363" y="152"/>
                      </a:lnTo>
                      <a:lnTo>
                        <a:pt x="322" y="116"/>
                      </a:lnTo>
                      <a:lnTo>
                        <a:pt x="286" y="87"/>
                      </a:lnTo>
                      <a:lnTo>
                        <a:pt x="241" y="60"/>
                      </a:lnTo>
                      <a:lnTo>
                        <a:pt x="195" y="40"/>
                      </a:lnTo>
                      <a:lnTo>
                        <a:pt x="141" y="21"/>
                      </a:lnTo>
                      <a:lnTo>
                        <a:pt x="94" y="10"/>
                      </a:lnTo>
                      <a:lnTo>
                        <a:pt x="39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7" name="Freeform 27"/>
                <p:cNvSpPr>
                  <a:spLocks/>
                </p:cNvSpPr>
                <p:nvPr/>
              </p:nvSpPr>
              <p:spPr bwMode="auto">
                <a:xfrm>
                  <a:off x="5228" y="687"/>
                  <a:ext cx="156" cy="117"/>
                </a:xfrm>
                <a:custGeom>
                  <a:avLst/>
                  <a:gdLst/>
                  <a:ahLst/>
                  <a:cxnLst>
                    <a:cxn ang="0">
                      <a:pos x="83" y="0"/>
                    </a:cxn>
                    <a:cxn ang="0">
                      <a:pos x="134" y="19"/>
                    </a:cxn>
                    <a:cxn ang="0">
                      <a:pos x="152" y="45"/>
                    </a:cxn>
                    <a:cxn ang="0">
                      <a:pos x="155" y="70"/>
                    </a:cxn>
                    <a:cxn ang="0">
                      <a:pos x="155" y="83"/>
                    </a:cxn>
                    <a:cxn ang="0">
                      <a:pos x="146" y="99"/>
                    </a:cxn>
                    <a:cxn ang="0">
                      <a:pos x="126" y="107"/>
                    </a:cxn>
                    <a:cxn ang="0">
                      <a:pos x="105" y="113"/>
                    </a:cxn>
                    <a:cxn ang="0">
                      <a:pos x="86" y="116"/>
                    </a:cxn>
                    <a:cxn ang="0">
                      <a:pos x="69" y="116"/>
                    </a:cxn>
                    <a:cxn ang="0">
                      <a:pos x="41" y="111"/>
                    </a:cxn>
                    <a:cxn ang="0">
                      <a:pos x="21" y="106"/>
                    </a:cxn>
                    <a:cxn ang="0">
                      <a:pos x="9" y="98"/>
                    </a:cxn>
                    <a:cxn ang="0">
                      <a:pos x="2" y="89"/>
                    </a:cxn>
                    <a:cxn ang="0">
                      <a:pos x="0" y="78"/>
                    </a:cxn>
                    <a:cxn ang="0">
                      <a:pos x="2" y="60"/>
                    </a:cxn>
                    <a:cxn ang="0">
                      <a:pos x="9" y="11"/>
                    </a:cxn>
                    <a:cxn ang="0">
                      <a:pos x="83" y="0"/>
                    </a:cxn>
                  </a:cxnLst>
                  <a:rect l="0" t="0" r="r" b="b"/>
                  <a:pathLst>
                    <a:path w="156" h="117">
                      <a:moveTo>
                        <a:pt x="83" y="0"/>
                      </a:moveTo>
                      <a:lnTo>
                        <a:pt x="134" y="19"/>
                      </a:lnTo>
                      <a:lnTo>
                        <a:pt x="152" y="45"/>
                      </a:lnTo>
                      <a:lnTo>
                        <a:pt x="155" y="70"/>
                      </a:lnTo>
                      <a:lnTo>
                        <a:pt x="155" y="83"/>
                      </a:lnTo>
                      <a:lnTo>
                        <a:pt x="146" y="99"/>
                      </a:lnTo>
                      <a:lnTo>
                        <a:pt x="126" y="107"/>
                      </a:lnTo>
                      <a:lnTo>
                        <a:pt x="105" y="113"/>
                      </a:lnTo>
                      <a:lnTo>
                        <a:pt x="86" y="116"/>
                      </a:lnTo>
                      <a:lnTo>
                        <a:pt x="69" y="116"/>
                      </a:lnTo>
                      <a:lnTo>
                        <a:pt x="41" y="111"/>
                      </a:lnTo>
                      <a:lnTo>
                        <a:pt x="21" y="106"/>
                      </a:lnTo>
                      <a:lnTo>
                        <a:pt x="9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2" y="60"/>
                      </a:lnTo>
                      <a:lnTo>
                        <a:pt x="9" y="11"/>
                      </a:lnTo>
                      <a:lnTo>
                        <a:pt x="83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8" name="Freeform 28"/>
                <p:cNvSpPr>
                  <a:spLocks/>
                </p:cNvSpPr>
                <p:nvPr/>
              </p:nvSpPr>
              <p:spPr bwMode="auto">
                <a:xfrm>
                  <a:off x="5224" y="699"/>
                  <a:ext cx="88" cy="75"/>
                </a:xfrm>
                <a:custGeom>
                  <a:avLst/>
                  <a:gdLst/>
                  <a:ahLst/>
                  <a:cxnLst>
                    <a:cxn ang="0">
                      <a:pos x="0" y="69"/>
                    </a:cxn>
                    <a:cxn ang="0">
                      <a:pos x="11" y="0"/>
                    </a:cxn>
                    <a:cxn ang="0">
                      <a:pos x="54" y="5"/>
                    </a:cxn>
                    <a:cxn ang="0">
                      <a:pos x="87" y="9"/>
                    </a:cxn>
                    <a:cxn ang="0">
                      <a:pos x="78" y="74"/>
                    </a:cxn>
                    <a:cxn ang="0">
                      <a:pos x="75" y="59"/>
                    </a:cxn>
                    <a:cxn ang="0">
                      <a:pos x="65" y="48"/>
                    </a:cxn>
                    <a:cxn ang="0">
                      <a:pos x="47" y="44"/>
                    </a:cxn>
                    <a:cxn ang="0">
                      <a:pos x="27" y="45"/>
                    </a:cxn>
                    <a:cxn ang="0">
                      <a:pos x="11" y="52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88" h="75">
                      <a:moveTo>
                        <a:pt x="0" y="69"/>
                      </a:moveTo>
                      <a:lnTo>
                        <a:pt x="11" y="0"/>
                      </a:lnTo>
                      <a:lnTo>
                        <a:pt x="54" y="5"/>
                      </a:lnTo>
                      <a:lnTo>
                        <a:pt x="87" y="9"/>
                      </a:lnTo>
                      <a:lnTo>
                        <a:pt x="78" y="74"/>
                      </a:lnTo>
                      <a:lnTo>
                        <a:pt x="75" y="59"/>
                      </a:lnTo>
                      <a:lnTo>
                        <a:pt x="65" y="48"/>
                      </a:lnTo>
                      <a:lnTo>
                        <a:pt x="47" y="44"/>
                      </a:lnTo>
                      <a:lnTo>
                        <a:pt x="27" y="45"/>
                      </a:lnTo>
                      <a:lnTo>
                        <a:pt x="11" y="52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69" name="Freeform 29"/>
                <p:cNvSpPr>
                  <a:spLocks/>
                </p:cNvSpPr>
                <p:nvPr/>
              </p:nvSpPr>
              <p:spPr bwMode="auto">
                <a:xfrm>
                  <a:off x="5101" y="479"/>
                  <a:ext cx="319" cy="286"/>
                </a:xfrm>
                <a:custGeom>
                  <a:avLst/>
                  <a:gdLst/>
                  <a:ahLst/>
                  <a:cxnLst>
                    <a:cxn ang="0">
                      <a:pos x="1" y="275"/>
                    </a:cxn>
                    <a:cxn ang="0">
                      <a:pos x="3" y="254"/>
                    </a:cxn>
                    <a:cxn ang="0">
                      <a:pos x="12" y="235"/>
                    </a:cxn>
                    <a:cxn ang="0">
                      <a:pos x="19" y="219"/>
                    </a:cxn>
                    <a:cxn ang="0">
                      <a:pos x="24" y="194"/>
                    </a:cxn>
                    <a:cxn ang="0">
                      <a:pos x="30" y="161"/>
                    </a:cxn>
                    <a:cxn ang="0">
                      <a:pos x="34" y="126"/>
                    </a:cxn>
                    <a:cxn ang="0">
                      <a:pos x="37" y="94"/>
                    </a:cxn>
                    <a:cxn ang="0">
                      <a:pos x="39" y="67"/>
                    </a:cxn>
                    <a:cxn ang="0">
                      <a:pos x="40" y="43"/>
                    </a:cxn>
                    <a:cxn ang="0">
                      <a:pos x="48" y="29"/>
                    </a:cxn>
                    <a:cxn ang="0">
                      <a:pos x="63" y="16"/>
                    </a:cxn>
                    <a:cxn ang="0">
                      <a:pos x="78" y="9"/>
                    </a:cxn>
                    <a:cxn ang="0">
                      <a:pos x="102" y="2"/>
                    </a:cxn>
                    <a:cxn ang="0">
                      <a:pos x="129" y="0"/>
                    </a:cxn>
                    <a:cxn ang="0">
                      <a:pos x="171" y="0"/>
                    </a:cxn>
                    <a:cxn ang="0">
                      <a:pos x="208" y="2"/>
                    </a:cxn>
                    <a:cxn ang="0">
                      <a:pos x="244" y="9"/>
                    </a:cxn>
                    <a:cxn ang="0">
                      <a:pos x="277" y="21"/>
                    </a:cxn>
                    <a:cxn ang="0">
                      <a:pos x="298" y="35"/>
                    </a:cxn>
                    <a:cxn ang="0">
                      <a:pos x="310" y="47"/>
                    </a:cxn>
                    <a:cxn ang="0">
                      <a:pos x="318" y="61"/>
                    </a:cxn>
                    <a:cxn ang="0">
                      <a:pos x="316" y="75"/>
                    </a:cxn>
                    <a:cxn ang="0">
                      <a:pos x="313" y="89"/>
                    </a:cxn>
                    <a:cxn ang="0">
                      <a:pos x="303" y="104"/>
                    </a:cxn>
                    <a:cxn ang="0">
                      <a:pos x="295" y="123"/>
                    </a:cxn>
                    <a:cxn ang="0">
                      <a:pos x="291" y="149"/>
                    </a:cxn>
                    <a:cxn ang="0">
                      <a:pos x="288" y="176"/>
                    </a:cxn>
                    <a:cxn ang="0">
                      <a:pos x="283" y="200"/>
                    </a:cxn>
                    <a:cxn ang="0">
                      <a:pos x="282" y="235"/>
                    </a:cxn>
                    <a:cxn ang="0">
                      <a:pos x="280" y="265"/>
                    </a:cxn>
                    <a:cxn ang="0">
                      <a:pos x="280" y="285"/>
                    </a:cxn>
                    <a:cxn ang="0">
                      <a:pos x="270" y="260"/>
                    </a:cxn>
                    <a:cxn ang="0">
                      <a:pos x="250" y="248"/>
                    </a:cxn>
                    <a:cxn ang="0">
                      <a:pos x="232" y="241"/>
                    </a:cxn>
                    <a:cxn ang="0">
                      <a:pos x="210" y="236"/>
                    </a:cxn>
                    <a:cxn ang="0">
                      <a:pos x="175" y="229"/>
                    </a:cxn>
                    <a:cxn ang="0">
                      <a:pos x="141" y="228"/>
                    </a:cxn>
                    <a:cxn ang="0">
                      <a:pos x="121" y="228"/>
                    </a:cxn>
                    <a:cxn ang="0">
                      <a:pos x="90" y="230"/>
                    </a:cxn>
                    <a:cxn ang="0">
                      <a:pos x="54" y="237"/>
                    </a:cxn>
                    <a:cxn ang="0">
                      <a:pos x="31" y="246"/>
                    </a:cxn>
                    <a:cxn ang="0">
                      <a:pos x="16" y="255"/>
                    </a:cxn>
                    <a:cxn ang="0">
                      <a:pos x="0" y="268"/>
                    </a:cxn>
                  </a:cxnLst>
                  <a:rect l="0" t="0" r="r" b="b"/>
                  <a:pathLst>
                    <a:path w="319" h="286">
                      <a:moveTo>
                        <a:pt x="1" y="275"/>
                      </a:moveTo>
                      <a:lnTo>
                        <a:pt x="3" y="254"/>
                      </a:lnTo>
                      <a:lnTo>
                        <a:pt x="12" y="235"/>
                      </a:lnTo>
                      <a:lnTo>
                        <a:pt x="19" y="219"/>
                      </a:lnTo>
                      <a:lnTo>
                        <a:pt x="24" y="194"/>
                      </a:lnTo>
                      <a:lnTo>
                        <a:pt x="30" y="161"/>
                      </a:lnTo>
                      <a:lnTo>
                        <a:pt x="34" y="126"/>
                      </a:lnTo>
                      <a:lnTo>
                        <a:pt x="37" y="94"/>
                      </a:lnTo>
                      <a:lnTo>
                        <a:pt x="39" y="67"/>
                      </a:lnTo>
                      <a:lnTo>
                        <a:pt x="40" y="43"/>
                      </a:lnTo>
                      <a:lnTo>
                        <a:pt x="48" y="29"/>
                      </a:lnTo>
                      <a:lnTo>
                        <a:pt x="63" y="16"/>
                      </a:lnTo>
                      <a:lnTo>
                        <a:pt x="78" y="9"/>
                      </a:lnTo>
                      <a:lnTo>
                        <a:pt x="102" y="2"/>
                      </a:lnTo>
                      <a:lnTo>
                        <a:pt x="129" y="0"/>
                      </a:lnTo>
                      <a:lnTo>
                        <a:pt x="171" y="0"/>
                      </a:lnTo>
                      <a:lnTo>
                        <a:pt x="208" y="2"/>
                      </a:lnTo>
                      <a:lnTo>
                        <a:pt x="244" y="9"/>
                      </a:lnTo>
                      <a:lnTo>
                        <a:pt x="277" y="21"/>
                      </a:lnTo>
                      <a:lnTo>
                        <a:pt x="298" y="35"/>
                      </a:lnTo>
                      <a:lnTo>
                        <a:pt x="310" y="47"/>
                      </a:lnTo>
                      <a:lnTo>
                        <a:pt x="318" y="61"/>
                      </a:lnTo>
                      <a:lnTo>
                        <a:pt x="316" y="75"/>
                      </a:lnTo>
                      <a:lnTo>
                        <a:pt x="313" y="89"/>
                      </a:lnTo>
                      <a:lnTo>
                        <a:pt x="303" y="104"/>
                      </a:lnTo>
                      <a:lnTo>
                        <a:pt x="295" y="123"/>
                      </a:lnTo>
                      <a:lnTo>
                        <a:pt x="291" y="149"/>
                      </a:lnTo>
                      <a:lnTo>
                        <a:pt x="288" y="176"/>
                      </a:lnTo>
                      <a:lnTo>
                        <a:pt x="283" y="200"/>
                      </a:lnTo>
                      <a:lnTo>
                        <a:pt x="282" y="235"/>
                      </a:lnTo>
                      <a:lnTo>
                        <a:pt x="280" y="265"/>
                      </a:lnTo>
                      <a:lnTo>
                        <a:pt x="280" y="285"/>
                      </a:lnTo>
                      <a:lnTo>
                        <a:pt x="270" y="260"/>
                      </a:lnTo>
                      <a:lnTo>
                        <a:pt x="250" y="248"/>
                      </a:lnTo>
                      <a:lnTo>
                        <a:pt x="232" y="241"/>
                      </a:lnTo>
                      <a:lnTo>
                        <a:pt x="210" y="236"/>
                      </a:lnTo>
                      <a:lnTo>
                        <a:pt x="175" y="229"/>
                      </a:lnTo>
                      <a:lnTo>
                        <a:pt x="141" y="228"/>
                      </a:lnTo>
                      <a:lnTo>
                        <a:pt x="121" y="228"/>
                      </a:lnTo>
                      <a:lnTo>
                        <a:pt x="90" y="230"/>
                      </a:lnTo>
                      <a:lnTo>
                        <a:pt x="54" y="237"/>
                      </a:lnTo>
                      <a:lnTo>
                        <a:pt x="31" y="246"/>
                      </a:lnTo>
                      <a:lnTo>
                        <a:pt x="16" y="255"/>
                      </a:lnTo>
                      <a:lnTo>
                        <a:pt x="0" y="268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270" name="Freeform 30"/>
                <p:cNvSpPr>
                  <a:spLocks/>
                </p:cNvSpPr>
                <p:nvPr/>
              </p:nvSpPr>
              <p:spPr bwMode="auto">
                <a:xfrm>
                  <a:off x="4371" y="119"/>
                  <a:ext cx="832" cy="42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356"/>
                    </a:cxn>
                    <a:cxn ang="0">
                      <a:pos x="84" y="374"/>
                    </a:cxn>
                    <a:cxn ang="0">
                      <a:pos x="153" y="393"/>
                    </a:cxn>
                    <a:cxn ang="0">
                      <a:pos x="210" y="404"/>
                    </a:cxn>
                    <a:cxn ang="0">
                      <a:pos x="258" y="410"/>
                    </a:cxn>
                    <a:cxn ang="0">
                      <a:pos x="312" y="416"/>
                    </a:cxn>
                    <a:cxn ang="0">
                      <a:pos x="402" y="419"/>
                    </a:cxn>
                    <a:cxn ang="0">
                      <a:pos x="485" y="412"/>
                    </a:cxn>
                    <a:cxn ang="0">
                      <a:pos x="570" y="399"/>
                    </a:cxn>
                    <a:cxn ang="0">
                      <a:pos x="652" y="377"/>
                    </a:cxn>
                    <a:cxn ang="0">
                      <a:pos x="724" y="347"/>
                    </a:cxn>
                    <a:cxn ang="0">
                      <a:pos x="784" y="306"/>
                    </a:cxn>
                    <a:cxn ang="0">
                      <a:pos x="829" y="291"/>
                    </a:cxn>
                    <a:cxn ang="0">
                      <a:pos x="831" y="2"/>
                    </a:cxn>
                    <a:cxn ang="0">
                      <a:pos x="786" y="9"/>
                    </a:cxn>
                    <a:cxn ang="0">
                      <a:pos x="726" y="29"/>
                    </a:cxn>
                    <a:cxn ang="0">
                      <a:pos x="654" y="55"/>
                    </a:cxn>
                    <a:cxn ang="0">
                      <a:pos x="585" y="70"/>
                    </a:cxn>
                    <a:cxn ang="0">
                      <a:pos x="515" y="78"/>
                    </a:cxn>
                    <a:cxn ang="0">
                      <a:pos x="468" y="82"/>
                    </a:cxn>
                    <a:cxn ang="0">
                      <a:pos x="428" y="84"/>
                    </a:cxn>
                    <a:cxn ang="0">
                      <a:pos x="358" y="84"/>
                    </a:cxn>
                    <a:cxn ang="0">
                      <a:pos x="314" y="81"/>
                    </a:cxn>
                    <a:cxn ang="0">
                      <a:pos x="274" y="76"/>
                    </a:cxn>
                    <a:cxn ang="0">
                      <a:pos x="229" y="73"/>
                    </a:cxn>
                    <a:cxn ang="0">
                      <a:pos x="190" y="66"/>
                    </a:cxn>
                    <a:cxn ang="0">
                      <a:pos x="140" y="57"/>
                    </a:cxn>
                    <a:cxn ang="0">
                      <a:pos x="96" y="44"/>
                    </a:cxn>
                    <a:cxn ang="0">
                      <a:pos x="49" y="2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832" h="420">
                      <a:moveTo>
                        <a:pt x="0" y="0"/>
                      </a:moveTo>
                      <a:lnTo>
                        <a:pt x="0" y="356"/>
                      </a:lnTo>
                      <a:lnTo>
                        <a:pt x="84" y="374"/>
                      </a:lnTo>
                      <a:lnTo>
                        <a:pt x="153" y="393"/>
                      </a:lnTo>
                      <a:lnTo>
                        <a:pt x="210" y="404"/>
                      </a:lnTo>
                      <a:lnTo>
                        <a:pt x="258" y="410"/>
                      </a:lnTo>
                      <a:lnTo>
                        <a:pt x="312" y="416"/>
                      </a:lnTo>
                      <a:lnTo>
                        <a:pt x="402" y="419"/>
                      </a:lnTo>
                      <a:lnTo>
                        <a:pt x="485" y="412"/>
                      </a:lnTo>
                      <a:lnTo>
                        <a:pt x="570" y="399"/>
                      </a:lnTo>
                      <a:lnTo>
                        <a:pt x="652" y="377"/>
                      </a:lnTo>
                      <a:lnTo>
                        <a:pt x="724" y="347"/>
                      </a:lnTo>
                      <a:lnTo>
                        <a:pt x="784" y="306"/>
                      </a:lnTo>
                      <a:lnTo>
                        <a:pt x="829" y="291"/>
                      </a:lnTo>
                      <a:lnTo>
                        <a:pt x="831" y="2"/>
                      </a:lnTo>
                      <a:lnTo>
                        <a:pt x="786" y="9"/>
                      </a:lnTo>
                      <a:lnTo>
                        <a:pt x="726" y="29"/>
                      </a:lnTo>
                      <a:lnTo>
                        <a:pt x="654" y="55"/>
                      </a:lnTo>
                      <a:lnTo>
                        <a:pt x="585" y="70"/>
                      </a:lnTo>
                      <a:lnTo>
                        <a:pt x="515" y="78"/>
                      </a:lnTo>
                      <a:lnTo>
                        <a:pt x="468" y="82"/>
                      </a:lnTo>
                      <a:lnTo>
                        <a:pt x="428" y="84"/>
                      </a:lnTo>
                      <a:lnTo>
                        <a:pt x="358" y="84"/>
                      </a:lnTo>
                      <a:lnTo>
                        <a:pt x="314" y="81"/>
                      </a:lnTo>
                      <a:lnTo>
                        <a:pt x="274" y="76"/>
                      </a:lnTo>
                      <a:lnTo>
                        <a:pt x="229" y="73"/>
                      </a:lnTo>
                      <a:lnTo>
                        <a:pt x="190" y="66"/>
                      </a:lnTo>
                      <a:lnTo>
                        <a:pt x="140" y="57"/>
                      </a:lnTo>
                      <a:lnTo>
                        <a:pt x="96" y="44"/>
                      </a:lnTo>
                      <a:lnTo>
                        <a:pt x="49" y="2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271" name="Freeform 31"/>
              <p:cNvSpPr>
                <a:spLocks/>
              </p:cNvSpPr>
              <p:nvPr/>
            </p:nvSpPr>
            <p:spPr bwMode="auto">
              <a:xfrm>
                <a:off x="5217" y="774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auto">
              <a:xfrm>
                <a:off x="5213" y="787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auto">
              <a:xfrm>
                <a:off x="423" y="765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auto">
              <a:xfrm>
                <a:off x="495" y="779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5" name="Line 35"/>
              <p:cNvSpPr>
                <a:spLocks noChangeShapeType="1"/>
              </p:cNvSpPr>
              <p:nvPr/>
            </p:nvSpPr>
            <p:spPr bwMode="auto">
              <a:xfrm flipV="1">
                <a:off x="1968" y="350"/>
                <a:ext cx="192" cy="87"/>
              </a:xfrm>
              <a:prstGeom prst="line">
                <a:avLst/>
              </a:prstGeom>
              <a:noFill/>
              <a:ln w="12700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6" name="Freeform 36"/>
              <p:cNvSpPr>
                <a:spLocks/>
              </p:cNvSpPr>
              <p:nvPr/>
            </p:nvSpPr>
            <p:spPr bwMode="auto">
              <a:xfrm>
                <a:off x="1356" y="63"/>
                <a:ext cx="2967" cy="457"/>
              </a:xfrm>
              <a:custGeom>
                <a:avLst/>
                <a:gdLst/>
                <a:ahLst/>
                <a:cxnLst>
                  <a:cxn ang="0">
                    <a:pos x="0" y="122"/>
                  </a:cxn>
                  <a:cxn ang="0">
                    <a:pos x="207" y="78"/>
                  </a:cxn>
                  <a:cxn ang="0">
                    <a:pos x="442" y="48"/>
                  </a:cxn>
                  <a:cxn ang="0">
                    <a:pos x="640" y="32"/>
                  </a:cxn>
                  <a:cxn ang="0">
                    <a:pos x="897" y="16"/>
                  </a:cxn>
                  <a:cxn ang="0">
                    <a:pos x="1215" y="2"/>
                  </a:cxn>
                  <a:cxn ang="0">
                    <a:pos x="1392" y="0"/>
                  </a:cxn>
                  <a:cxn ang="0">
                    <a:pos x="1710" y="0"/>
                  </a:cxn>
                  <a:cxn ang="0">
                    <a:pos x="1997" y="10"/>
                  </a:cxn>
                  <a:cxn ang="0">
                    <a:pos x="2258" y="21"/>
                  </a:cxn>
                  <a:cxn ang="0">
                    <a:pos x="2493" y="38"/>
                  </a:cxn>
                  <a:cxn ang="0">
                    <a:pos x="2674" y="54"/>
                  </a:cxn>
                  <a:cxn ang="0">
                    <a:pos x="2828" y="73"/>
                  </a:cxn>
                  <a:cxn ang="0">
                    <a:pos x="2966" y="92"/>
                  </a:cxn>
                  <a:cxn ang="0">
                    <a:pos x="2966" y="456"/>
                  </a:cxn>
                  <a:cxn ang="0">
                    <a:pos x="2833" y="434"/>
                  </a:cxn>
                  <a:cxn ang="0">
                    <a:pos x="2563" y="399"/>
                  </a:cxn>
                  <a:cxn ang="0">
                    <a:pos x="2382" y="382"/>
                  </a:cxn>
                  <a:cxn ang="0">
                    <a:pos x="2134" y="366"/>
                  </a:cxn>
                  <a:cxn ang="0">
                    <a:pos x="1944" y="358"/>
                  </a:cxn>
                  <a:cxn ang="0">
                    <a:pos x="1746" y="350"/>
                  </a:cxn>
                  <a:cxn ang="0">
                    <a:pos x="1529" y="350"/>
                  </a:cxn>
                  <a:cxn ang="0">
                    <a:pos x="1295" y="350"/>
                  </a:cxn>
                  <a:cxn ang="0">
                    <a:pos x="1047" y="355"/>
                  </a:cxn>
                  <a:cxn ang="0">
                    <a:pos x="853" y="363"/>
                  </a:cxn>
                  <a:cxn ang="0">
                    <a:pos x="654" y="374"/>
                  </a:cxn>
                  <a:cxn ang="0">
                    <a:pos x="468" y="388"/>
                  </a:cxn>
                  <a:cxn ang="0">
                    <a:pos x="296" y="404"/>
                  </a:cxn>
                  <a:cxn ang="0">
                    <a:pos x="150" y="423"/>
                  </a:cxn>
                  <a:cxn ang="0">
                    <a:pos x="13" y="445"/>
                  </a:cxn>
                  <a:cxn ang="0">
                    <a:pos x="0" y="122"/>
                  </a:cxn>
                </a:cxnLst>
                <a:rect l="0" t="0" r="r" b="b"/>
                <a:pathLst>
                  <a:path w="2967" h="457">
                    <a:moveTo>
                      <a:pt x="0" y="122"/>
                    </a:moveTo>
                    <a:lnTo>
                      <a:pt x="207" y="78"/>
                    </a:lnTo>
                    <a:lnTo>
                      <a:pt x="442" y="48"/>
                    </a:lnTo>
                    <a:lnTo>
                      <a:pt x="640" y="32"/>
                    </a:lnTo>
                    <a:lnTo>
                      <a:pt x="897" y="16"/>
                    </a:lnTo>
                    <a:lnTo>
                      <a:pt x="1215" y="2"/>
                    </a:lnTo>
                    <a:lnTo>
                      <a:pt x="1392" y="0"/>
                    </a:lnTo>
                    <a:lnTo>
                      <a:pt x="1710" y="0"/>
                    </a:lnTo>
                    <a:lnTo>
                      <a:pt x="1997" y="10"/>
                    </a:lnTo>
                    <a:lnTo>
                      <a:pt x="2258" y="21"/>
                    </a:lnTo>
                    <a:lnTo>
                      <a:pt x="2493" y="38"/>
                    </a:lnTo>
                    <a:lnTo>
                      <a:pt x="2674" y="54"/>
                    </a:lnTo>
                    <a:lnTo>
                      <a:pt x="2828" y="73"/>
                    </a:lnTo>
                    <a:lnTo>
                      <a:pt x="2966" y="92"/>
                    </a:lnTo>
                    <a:lnTo>
                      <a:pt x="2966" y="456"/>
                    </a:lnTo>
                    <a:lnTo>
                      <a:pt x="2833" y="434"/>
                    </a:lnTo>
                    <a:lnTo>
                      <a:pt x="2563" y="399"/>
                    </a:lnTo>
                    <a:lnTo>
                      <a:pt x="2382" y="382"/>
                    </a:lnTo>
                    <a:lnTo>
                      <a:pt x="2134" y="366"/>
                    </a:lnTo>
                    <a:lnTo>
                      <a:pt x="1944" y="358"/>
                    </a:lnTo>
                    <a:lnTo>
                      <a:pt x="1746" y="350"/>
                    </a:lnTo>
                    <a:lnTo>
                      <a:pt x="1529" y="350"/>
                    </a:lnTo>
                    <a:lnTo>
                      <a:pt x="1295" y="350"/>
                    </a:lnTo>
                    <a:lnTo>
                      <a:pt x="1047" y="355"/>
                    </a:lnTo>
                    <a:lnTo>
                      <a:pt x="853" y="363"/>
                    </a:lnTo>
                    <a:lnTo>
                      <a:pt x="654" y="374"/>
                    </a:lnTo>
                    <a:lnTo>
                      <a:pt x="468" y="388"/>
                    </a:lnTo>
                    <a:lnTo>
                      <a:pt x="296" y="404"/>
                    </a:lnTo>
                    <a:lnTo>
                      <a:pt x="150" y="423"/>
                    </a:lnTo>
                    <a:lnTo>
                      <a:pt x="13" y="445"/>
                    </a:lnTo>
                    <a:lnTo>
                      <a:pt x="0" y="122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7" name="Freeform 37"/>
              <p:cNvSpPr>
                <a:spLocks/>
              </p:cNvSpPr>
              <p:nvPr/>
            </p:nvSpPr>
            <p:spPr bwMode="auto">
              <a:xfrm>
                <a:off x="555" y="159"/>
                <a:ext cx="823" cy="431"/>
              </a:xfrm>
              <a:custGeom>
                <a:avLst/>
                <a:gdLst/>
                <a:ahLst/>
                <a:cxnLst>
                  <a:cxn ang="0">
                    <a:pos x="815" y="27"/>
                  </a:cxn>
                  <a:cxn ang="0">
                    <a:pos x="822" y="350"/>
                  </a:cxn>
                  <a:cxn ang="0">
                    <a:pos x="746" y="382"/>
                  </a:cxn>
                  <a:cxn ang="0">
                    <a:pos x="676" y="404"/>
                  </a:cxn>
                  <a:cxn ang="0">
                    <a:pos x="619" y="415"/>
                  </a:cxn>
                  <a:cxn ang="0">
                    <a:pos x="571" y="421"/>
                  </a:cxn>
                  <a:cxn ang="0">
                    <a:pos x="517" y="427"/>
                  </a:cxn>
                  <a:cxn ang="0">
                    <a:pos x="427" y="430"/>
                  </a:cxn>
                  <a:cxn ang="0">
                    <a:pos x="344" y="423"/>
                  </a:cxn>
                  <a:cxn ang="0">
                    <a:pos x="259" y="410"/>
                  </a:cxn>
                  <a:cxn ang="0">
                    <a:pos x="177" y="388"/>
                  </a:cxn>
                  <a:cxn ang="0">
                    <a:pos x="105" y="358"/>
                  </a:cxn>
                  <a:cxn ang="0">
                    <a:pos x="41" y="325"/>
                  </a:cxn>
                  <a:cxn ang="0">
                    <a:pos x="0" y="294"/>
                  </a:cxn>
                  <a:cxn ang="0">
                    <a:pos x="0" y="0"/>
                  </a:cxn>
                  <a:cxn ang="0">
                    <a:pos x="46" y="25"/>
                  </a:cxn>
                  <a:cxn ang="0">
                    <a:pos x="105" y="47"/>
                  </a:cxn>
                  <a:cxn ang="0">
                    <a:pos x="175" y="66"/>
                  </a:cxn>
                  <a:cxn ang="0">
                    <a:pos x="244" y="81"/>
                  </a:cxn>
                  <a:cxn ang="0">
                    <a:pos x="314" y="89"/>
                  </a:cxn>
                  <a:cxn ang="0">
                    <a:pos x="361" y="93"/>
                  </a:cxn>
                  <a:cxn ang="0">
                    <a:pos x="401" y="95"/>
                  </a:cxn>
                  <a:cxn ang="0">
                    <a:pos x="471" y="95"/>
                  </a:cxn>
                  <a:cxn ang="0">
                    <a:pos x="515" y="92"/>
                  </a:cxn>
                  <a:cxn ang="0">
                    <a:pos x="555" y="87"/>
                  </a:cxn>
                  <a:cxn ang="0">
                    <a:pos x="600" y="84"/>
                  </a:cxn>
                  <a:cxn ang="0">
                    <a:pos x="640" y="76"/>
                  </a:cxn>
                  <a:cxn ang="0">
                    <a:pos x="689" y="67"/>
                  </a:cxn>
                  <a:cxn ang="0">
                    <a:pos x="733" y="55"/>
                  </a:cxn>
                  <a:cxn ang="0">
                    <a:pos x="777" y="41"/>
                  </a:cxn>
                  <a:cxn ang="0">
                    <a:pos x="815" y="27"/>
                  </a:cxn>
                </a:cxnLst>
                <a:rect l="0" t="0" r="r" b="b"/>
                <a:pathLst>
                  <a:path w="823" h="431">
                    <a:moveTo>
                      <a:pt x="815" y="27"/>
                    </a:moveTo>
                    <a:lnTo>
                      <a:pt x="822" y="350"/>
                    </a:lnTo>
                    <a:lnTo>
                      <a:pt x="746" y="382"/>
                    </a:lnTo>
                    <a:lnTo>
                      <a:pt x="676" y="404"/>
                    </a:lnTo>
                    <a:lnTo>
                      <a:pt x="619" y="415"/>
                    </a:lnTo>
                    <a:lnTo>
                      <a:pt x="571" y="421"/>
                    </a:lnTo>
                    <a:lnTo>
                      <a:pt x="517" y="427"/>
                    </a:lnTo>
                    <a:lnTo>
                      <a:pt x="427" y="430"/>
                    </a:lnTo>
                    <a:lnTo>
                      <a:pt x="344" y="423"/>
                    </a:lnTo>
                    <a:lnTo>
                      <a:pt x="259" y="410"/>
                    </a:lnTo>
                    <a:lnTo>
                      <a:pt x="177" y="388"/>
                    </a:lnTo>
                    <a:lnTo>
                      <a:pt x="105" y="358"/>
                    </a:lnTo>
                    <a:lnTo>
                      <a:pt x="41" y="325"/>
                    </a:lnTo>
                    <a:lnTo>
                      <a:pt x="0" y="294"/>
                    </a:lnTo>
                    <a:lnTo>
                      <a:pt x="0" y="0"/>
                    </a:lnTo>
                    <a:lnTo>
                      <a:pt x="46" y="25"/>
                    </a:lnTo>
                    <a:lnTo>
                      <a:pt x="105" y="47"/>
                    </a:lnTo>
                    <a:lnTo>
                      <a:pt x="175" y="66"/>
                    </a:lnTo>
                    <a:lnTo>
                      <a:pt x="244" y="81"/>
                    </a:lnTo>
                    <a:lnTo>
                      <a:pt x="314" y="89"/>
                    </a:lnTo>
                    <a:lnTo>
                      <a:pt x="361" y="93"/>
                    </a:lnTo>
                    <a:lnTo>
                      <a:pt x="401" y="95"/>
                    </a:lnTo>
                    <a:lnTo>
                      <a:pt x="471" y="95"/>
                    </a:lnTo>
                    <a:lnTo>
                      <a:pt x="515" y="92"/>
                    </a:lnTo>
                    <a:lnTo>
                      <a:pt x="555" y="87"/>
                    </a:lnTo>
                    <a:lnTo>
                      <a:pt x="600" y="84"/>
                    </a:lnTo>
                    <a:lnTo>
                      <a:pt x="640" y="76"/>
                    </a:lnTo>
                    <a:lnTo>
                      <a:pt x="689" y="67"/>
                    </a:lnTo>
                    <a:lnTo>
                      <a:pt x="733" y="55"/>
                    </a:lnTo>
                    <a:lnTo>
                      <a:pt x="777" y="41"/>
                    </a:lnTo>
                    <a:lnTo>
                      <a:pt x="815" y="2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auto">
              <a:xfrm>
                <a:off x="102" y="573"/>
                <a:ext cx="551" cy="340"/>
              </a:xfrm>
              <a:custGeom>
                <a:avLst/>
                <a:gdLst/>
                <a:ahLst/>
                <a:cxnLst>
                  <a:cxn ang="0">
                    <a:pos x="16" y="53"/>
                  </a:cxn>
                  <a:cxn ang="0">
                    <a:pos x="0" y="122"/>
                  </a:cxn>
                  <a:cxn ang="0">
                    <a:pos x="10" y="146"/>
                  </a:cxn>
                  <a:cxn ang="0">
                    <a:pos x="33" y="184"/>
                  </a:cxn>
                  <a:cxn ang="0">
                    <a:pos x="57" y="217"/>
                  </a:cxn>
                  <a:cxn ang="0">
                    <a:pos x="85" y="244"/>
                  </a:cxn>
                  <a:cxn ang="0">
                    <a:pos x="120" y="271"/>
                  </a:cxn>
                  <a:cxn ang="0">
                    <a:pos x="153" y="290"/>
                  </a:cxn>
                  <a:cxn ang="0">
                    <a:pos x="189" y="309"/>
                  </a:cxn>
                  <a:cxn ang="0">
                    <a:pos x="235" y="325"/>
                  </a:cxn>
                  <a:cxn ang="0">
                    <a:pos x="270" y="333"/>
                  </a:cxn>
                  <a:cxn ang="0">
                    <a:pos x="312" y="339"/>
                  </a:cxn>
                  <a:cxn ang="0">
                    <a:pos x="351" y="339"/>
                  </a:cxn>
                  <a:cxn ang="0">
                    <a:pos x="393" y="334"/>
                  </a:cxn>
                  <a:cxn ang="0">
                    <a:pos x="436" y="322"/>
                  </a:cxn>
                  <a:cxn ang="0">
                    <a:pos x="475" y="303"/>
                  </a:cxn>
                  <a:cxn ang="0">
                    <a:pos x="498" y="287"/>
                  </a:cxn>
                  <a:cxn ang="0">
                    <a:pos x="526" y="263"/>
                  </a:cxn>
                  <a:cxn ang="0">
                    <a:pos x="541" y="243"/>
                  </a:cxn>
                  <a:cxn ang="0">
                    <a:pos x="550" y="227"/>
                  </a:cxn>
                  <a:cxn ang="0">
                    <a:pos x="550" y="209"/>
                  </a:cxn>
                  <a:cxn ang="0">
                    <a:pos x="544" y="187"/>
                  </a:cxn>
                  <a:cxn ang="0">
                    <a:pos x="532" y="171"/>
                  </a:cxn>
                  <a:cxn ang="0">
                    <a:pos x="523" y="135"/>
                  </a:cxn>
                  <a:cxn ang="0">
                    <a:pos x="519" y="116"/>
                  </a:cxn>
                  <a:cxn ang="0">
                    <a:pos x="267" y="133"/>
                  </a:cxn>
                  <a:cxn ang="0">
                    <a:pos x="234" y="126"/>
                  </a:cxn>
                  <a:cxn ang="0">
                    <a:pos x="193" y="114"/>
                  </a:cxn>
                  <a:cxn ang="0">
                    <a:pos x="162" y="97"/>
                  </a:cxn>
                  <a:cxn ang="0">
                    <a:pos x="129" y="77"/>
                  </a:cxn>
                  <a:cxn ang="0">
                    <a:pos x="97" y="48"/>
                  </a:cxn>
                  <a:cxn ang="0">
                    <a:pos x="78" y="24"/>
                  </a:cxn>
                  <a:cxn ang="0">
                    <a:pos x="60" y="0"/>
                  </a:cxn>
                  <a:cxn ang="0">
                    <a:pos x="16" y="53"/>
                  </a:cxn>
                </a:cxnLst>
                <a:rect l="0" t="0" r="r" b="b"/>
                <a:pathLst>
                  <a:path w="551" h="340">
                    <a:moveTo>
                      <a:pt x="16" y="53"/>
                    </a:moveTo>
                    <a:lnTo>
                      <a:pt x="0" y="122"/>
                    </a:lnTo>
                    <a:lnTo>
                      <a:pt x="10" y="146"/>
                    </a:lnTo>
                    <a:lnTo>
                      <a:pt x="33" y="184"/>
                    </a:lnTo>
                    <a:lnTo>
                      <a:pt x="57" y="217"/>
                    </a:lnTo>
                    <a:lnTo>
                      <a:pt x="85" y="244"/>
                    </a:lnTo>
                    <a:lnTo>
                      <a:pt x="120" y="271"/>
                    </a:lnTo>
                    <a:lnTo>
                      <a:pt x="153" y="290"/>
                    </a:lnTo>
                    <a:lnTo>
                      <a:pt x="189" y="309"/>
                    </a:lnTo>
                    <a:lnTo>
                      <a:pt x="235" y="325"/>
                    </a:lnTo>
                    <a:lnTo>
                      <a:pt x="270" y="333"/>
                    </a:lnTo>
                    <a:lnTo>
                      <a:pt x="312" y="339"/>
                    </a:lnTo>
                    <a:lnTo>
                      <a:pt x="351" y="339"/>
                    </a:lnTo>
                    <a:lnTo>
                      <a:pt x="393" y="334"/>
                    </a:lnTo>
                    <a:lnTo>
                      <a:pt x="436" y="322"/>
                    </a:lnTo>
                    <a:lnTo>
                      <a:pt x="475" y="303"/>
                    </a:lnTo>
                    <a:lnTo>
                      <a:pt x="498" y="287"/>
                    </a:lnTo>
                    <a:lnTo>
                      <a:pt x="526" y="263"/>
                    </a:lnTo>
                    <a:lnTo>
                      <a:pt x="541" y="243"/>
                    </a:lnTo>
                    <a:lnTo>
                      <a:pt x="550" y="227"/>
                    </a:lnTo>
                    <a:lnTo>
                      <a:pt x="550" y="209"/>
                    </a:lnTo>
                    <a:lnTo>
                      <a:pt x="544" y="187"/>
                    </a:lnTo>
                    <a:lnTo>
                      <a:pt x="532" y="171"/>
                    </a:lnTo>
                    <a:lnTo>
                      <a:pt x="523" y="135"/>
                    </a:lnTo>
                    <a:lnTo>
                      <a:pt x="519" y="116"/>
                    </a:lnTo>
                    <a:lnTo>
                      <a:pt x="267" y="133"/>
                    </a:lnTo>
                    <a:lnTo>
                      <a:pt x="234" y="126"/>
                    </a:lnTo>
                    <a:lnTo>
                      <a:pt x="193" y="114"/>
                    </a:lnTo>
                    <a:lnTo>
                      <a:pt x="162" y="97"/>
                    </a:lnTo>
                    <a:lnTo>
                      <a:pt x="129" y="77"/>
                    </a:lnTo>
                    <a:lnTo>
                      <a:pt x="97" y="48"/>
                    </a:lnTo>
                    <a:lnTo>
                      <a:pt x="78" y="24"/>
                    </a:lnTo>
                    <a:lnTo>
                      <a:pt x="60" y="0"/>
                    </a:lnTo>
                    <a:lnTo>
                      <a:pt x="16" y="53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auto">
              <a:xfrm>
                <a:off x="82" y="160"/>
                <a:ext cx="475" cy="552"/>
              </a:xfrm>
              <a:custGeom>
                <a:avLst/>
                <a:gdLst/>
                <a:ahLst/>
                <a:cxnLst>
                  <a:cxn ang="0">
                    <a:pos x="474" y="0"/>
                  </a:cxn>
                  <a:cxn ang="0">
                    <a:pos x="474" y="294"/>
                  </a:cxn>
                  <a:cxn ang="0">
                    <a:pos x="446" y="291"/>
                  </a:cxn>
                  <a:cxn ang="0">
                    <a:pos x="411" y="293"/>
                  </a:cxn>
                  <a:cxn ang="0">
                    <a:pos x="353" y="299"/>
                  </a:cxn>
                  <a:cxn ang="0">
                    <a:pos x="296" y="310"/>
                  </a:cxn>
                  <a:cxn ang="0">
                    <a:pos x="243" y="323"/>
                  </a:cxn>
                  <a:cxn ang="0">
                    <a:pos x="200" y="339"/>
                  </a:cxn>
                  <a:cxn ang="0">
                    <a:pos x="149" y="364"/>
                  </a:cxn>
                  <a:cxn ang="0">
                    <a:pos x="110" y="390"/>
                  </a:cxn>
                  <a:cxn ang="0">
                    <a:pos x="81" y="415"/>
                  </a:cxn>
                  <a:cxn ang="0">
                    <a:pos x="60" y="439"/>
                  </a:cxn>
                  <a:cxn ang="0">
                    <a:pos x="47" y="461"/>
                  </a:cxn>
                  <a:cxn ang="0">
                    <a:pos x="35" y="488"/>
                  </a:cxn>
                  <a:cxn ang="0">
                    <a:pos x="30" y="513"/>
                  </a:cxn>
                  <a:cxn ang="0">
                    <a:pos x="23" y="551"/>
                  </a:cxn>
                  <a:cxn ang="0">
                    <a:pos x="17" y="518"/>
                  </a:cxn>
                  <a:cxn ang="0">
                    <a:pos x="8" y="481"/>
                  </a:cxn>
                  <a:cxn ang="0">
                    <a:pos x="5" y="453"/>
                  </a:cxn>
                  <a:cxn ang="0">
                    <a:pos x="0" y="420"/>
                  </a:cxn>
                  <a:cxn ang="0">
                    <a:pos x="2" y="393"/>
                  </a:cxn>
                  <a:cxn ang="0">
                    <a:pos x="8" y="361"/>
                  </a:cxn>
                  <a:cxn ang="0">
                    <a:pos x="15" y="317"/>
                  </a:cxn>
                  <a:cxn ang="0">
                    <a:pos x="30" y="279"/>
                  </a:cxn>
                  <a:cxn ang="0">
                    <a:pos x="50" y="238"/>
                  </a:cxn>
                  <a:cxn ang="0">
                    <a:pos x="75" y="196"/>
                  </a:cxn>
                  <a:cxn ang="0">
                    <a:pos x="111" y="152"/>
                  </a:cxn>
                  <a:cxn ang="0">
                    <a:pos x="152" y="116"/>
                  </a:cxn>
                  <a:cxn ang="0">
                    <a:pos x="188" y="87"/>
                  </a:cxn>
                  <a:cxn ang="0">
                    <a:pos x="233" y="60"/>
                  </a:cxn>
                  <a:cxn ang="0">
                    <a:pos x="279" y="40"/>
                  </a:cxn>
                  <a:cxn ang="0">
                    <a:pos x="333" y="21"/>
                  </a:cxn>
                  <a:cxn ang="0">
                    <a:pos x="380" y="10"/>
                  </a:cxn>
                  <a:cxn ang="0">
                    <a:pos x="435" y="3"/>
                  </a:cxn>
                  <a:cxn ang="0">
                    <a:pos x="474" y="0"/>
                  </a:cxn>
                </a:cxnLst>
                <a:rect l="0" t="0" r="r" b="b"/>
                <a:pathLst>
                  <a:path w="475" h="552">
                    <a:moveTo>
                      <a:pt x="474" y="0"/>
                    </a:moveTo>
                    <a:lnTo>
                      <a:pt x="474" y="294"/>
                    </a:lnTo>
                    <a:lnTo>
                      <a:pt x="446" y="291"/>
                    </a:lnTo>
                    <a:lnTo>
                      <a:pt x="411" y="293"/>
                    </a:lnTo>
                    <a:lnTo>
                      <a:pt x="353" y="299"/>
                    </a:lnTo>
                    <a:lnTo>
                      <a:pt x="296" y="310"/>
                    </a:lnTo>
                    <a:lnTo>
                      <a:pt x="243" y="323"/>
                    </a:lnTo>
                    <a:lnTo>
                      <a:pt x="200" y="339"/>
                    </a:lnTo>
                    <a:lnTo>
                      <a:pt x="149" y="364"/>
                    </a:lnTo>
                    <a:lnTo>
                      <a:pt x="110" y="390"/>
                    </a:lnTo>
                    <a:lnTo>
                      <a:pt x="81" y="415"/>
                    </a:lnTo>
                    <a:lnTo>
                      <a:pt x="60" y="439"/>
                    </a:lnTo>
                    <a:lnTo>
                      <a:pt x="47" y="461"/>
                    </a:lnTo>
                    <a:lnTo>
                      <a:pt x="35" y="488"/>
                    </a:lnTo>
                    <a:lnTo>
                      <a:pt x="30" y="513"/>
                    </a:lnTo>
                    <a:lnTo>
                      <a:pt x="23" y="551"/>
                    </a:lnTo>
                    <a:lnTo>
                      <a:pt x="17" y="518"/>
                    </a:lnTo>
                    <a:lnTo>
                      <a:pt x="8" y="481"/>
                    </a:lnTo>
                    <a:lnTo>
                      <a:pt x="5" y="453"/>
                    </a:lnTo>
                    <a:lnTo>
                      <a:pt x="0" y="420"/>
                    </a:lnTo>
                    <a:lnTo>
                      <a:pt x="2" y="393"/>
                    </a:lnTo>
                    <a:lnTo>
                      <a:pt x="8" y="361"/>
                    </a:lnTo>
                    <a:lnTo>
                      <a:pt x="15" y="317"/>
                    </a:lnTo>
                    <a:lnTo>
                      <a:pt x="30" y="279"/>
                    </a:lnTo>
                    <a:lnTo>
                      <a:pt x="50" y="238"/>
                    </a:lnTo>
                    <a:lnTo>
                      <a:pt x="75" y="196"/>
                    </a:lnTo>
                    <a:lnTo>
                      <a:pt x="111" y="152"/>
                    </a:lnTo>
                    <a:lnTo>
                      <a:pt x="152" y="116"/>
                    </a:lnTo>
                    <a:lnTo>
                      <a:pt x="188" y="87"/>
                    </a:lnTo>
                    <a:lnTo>
                      <a:pt x="233" y="60"/>
                    </a:lnTo>
                    <a:lnTo>
                      <a:pt x="279" y="40"/>
                    </a:lnTo>
                    <a:lnTo>
                      <a:pt x="333" y="21"/>
                    </a:lnTo>
                    <a:lnTo>
                      <a:pt x="380" y="10"/>
                    </a:lnTo>
                    <a:lnTo>
                      <a:pt x="435" y="3"/>
                    </a:lnTo>
                    <a:lnTo>
                      <a:pt x="474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auto">
              <a:xfrm>
                <a:off x="370" y="727"/>
                <a:ext cx="156" cy="118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21" y="19"/>
                  </a:cxn>
                  <a:cxn ang="0">
                    <a:pos x="3" y="46"/>
                  </a:cxn>
                  <a:cxn ang="0">
                    <a:pos x="0" y="70"/>
                  </a:cxn>
                  <a:cxn ang="0">
                    <a:pos x="0" y="84"/>
                  </a:cxn>
                  <a:cxn ang="0">
                    <a:pos x="9" y="100"/>
                  </a:cxn>
                  <a:cxn ang="0">
                    <a:pos x="29" y="108"/>
                  </a:cxn>
                  <a:cxn ang="0">
                    <a:pos x="50" y="114"/>
                  </a:cxn>
                  <a:cxn ang="0">
                    <a:pos x="69" y="117"/>
                  </a:cxn>
                  <a:cxn ang="0">
                    <a:pos x="86" y="117"/>
                  </a:cxn>
                  <a:cxn ang="0">
                    <a:pos x="114" y="112"/>
                  </a:cxn>
                  <a:cxn ang="0">
                    <a:pos x="134" y="107"/>
                  </a:cxn>
                  <a:cxn ang="0">
                    <a:pos x="146" y="98"/>
                  </a:cxn>
                  <a:cxn ang="0">
                    <a:pos x="153" y="90"/>
                  </a:cxn>
                  <a:cxn ang="0">
                    <a:pos x="155" y="78"/>
                  </a:cxn>
                  <a:cxn ang="0">
                    <a:pos x="153" y="60"/>
                  </a:cxn>
                  <a:cxn ang="0">
                    <a:pos x="146" y="11"/>
                  </a:cxn>
                  <a:cxn ang="0">
                    <a:pos x="72" y="0"/>
                  </a:cxn>
                </a:cxnLst>
                <a:rect l="0" t="0" r="r" b="b"/>
                <a:pathLst>
                  <a:path w="156" h="118">
                    <a:moveTo>
                      <a:pt x="72" y="0"/>
                    </a:moveTo>
                    <a:lnTo>
                      <a:pt x="21" y="19"/>
                    </a:lnTo>
                    <a:lnTo>
                      <a:pt x="3" y="46"/>
                    </a:lnTo>
                    <a:lnTo>
                      <a:pt x="0" y="70"/>
                    </a:lnTo>
                    <a:lnTo>
                      <a:pt x="0" y="84"/>
                    </a:lnTo>
                    <a:lnTo>
                      <a:pt x="9" y="100"/>
                    </a:lnTo>
                    <a:lnTo>
                      <a:pt x="29" y="108"/>
                    </a:lnTo>
                    <a:lnTo>
                      <a:pt x="50" y="114"/>
                    </a:lnTo>
                    <a:lnTo>
                      <a:pt x="69" y="117"/>
                    </a:lnTo>
                    <a:lnTo>
                      <a:pt x="86" y="117"/>
                    </a:lnTo>
                    <a:lnTo>
                      <a:pt x="114" y="112"/>
                    </a:lnTo>
                    <a:lnTo>
                      <a:pt x="134" y="107"/>
                    </a:lnTo>
                    <a:lnTo>
                      <a:pt x="146" y="98"/>
                    </a:lnTo>
                    <a:lnTo>
                      <a:pt x="153" y="90"/>
                    </a:lnTo>
                    <a:lnTo>
                      <a:pt x="155" y="78"/>
                    </a:lnTo>
                    <a:lnTo>
                      <a:pt x="153" y="60"/>
                    </a:lnTo>
                    <a:lnTo>
                      <a:pt x="146" y="11"/>
                    </a:lnTo>
                    <a:lnTo>
                      <a:pt x="72" y="0"/>
                    </a:lnTo>
                  </a:path>
                </a:pathLst>
              </a:custGeom>
              <a:gradFill rotWithShape="0">
                <a:gsLst>
                  <a:gs pos="0">
                    <a:schemeClr val="hlink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auto">
              <a:xfrm>
                <a:off x="442" y="741"/>
                <a:ext cx="88" cy="74"/>
              </a:xfrm>
              <a:custGeom>
                <a:avLst/>
                <a:gdLst/>
                <a:ahLst/>
                <a:cxnLst>
                  <a:cxn ang="0">
                    <a:pos x="87" y="67"/>
                  </a:cxn>
                  <a:cxn ang="0">
                    <a:pos x="76" y="0"/>
                  </a:cxn>
                  <a:cxn ang="0">
                    <a:pos x="33" y="5"/>
                  </a:cxn>
                  <a:cxn ang="0">
                    <a:pos x="0" y="8"/>
                  </a:cxn>
                  <a:cxn ang="0">
                    <a:pos x="9" y="73"/>
                  </a:cxn>
                  <a:cxn ang="0">
                    <a:pos x="12" y="57"/>
                  </a:cxn>
                  <a:cxn ang="0">
                    <a:pos x="22" y="47"/>
                  </a:cxn>
                  <a:cxn ang="0">
                    <a:pos x="40" y="43"/>
                  </a:cxn>
                  <a:cxn ang="0">
                    <a:pos x="60" y="44"/>
                  </a:cxn>
                  <a:cxn ang="0">
                    <a:pos x="76" y="51"/>
                  </a:cxn>
                  <a:cxn ang="0">
                    <a:pos x="87" y="67"/>
                  </a:cxn>
                </a:cxnLst>
                <a:rect l="0" t="0" r="r" b="b"/>
                <a:pathLst>
                  <a:path w="88" h="74">
                    <a:moveTo>
                      <a:pt x="87" y="67"/>
                    </a:moveTo>
                    <a:lnTo>
                      <a:pt x="76" y="0"/>
                    </a:lnTo>
                    <a:lnTo>
                      <a:pt x="33" y="5"/>
                    </a:lnTo>
                    <a:lnTo>
                      <a:pt x="0" y="8"/>
                    </a:lnTo>
                    <a:lnTo>
                      <a:pt x="9" y="73"/>
                    </a:lnTo>
                    <a:lnTo>
                      <a:pt x="12" y="57"/>
                    </a:lnTo>
                    <a:lnTo>
                      <a:pt x="22" y="47"/>
                    </a:lnTo>
                    <a:lnTo>
                      <a:pt x="40" y="43"/>
                    </a:lnTo>
                    <a:lnTo>
                      <a:pt x="60" y="44"/>
                    </a:lnTo>
                    <a:lnTo>
                      <a:pt x="76" y="51"/>
                    </a:lnTo>
                    <a:lnTo>
                      <a:pt x="87" y="67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auto">
              <a:xfrm>
                <a:off x="334" y="520"/>
                <a:ext cx="319" cy="286"/>
              </a:xfrm>
              <a:custGeom>
                <a:avLst/>
                <a:gdLst/>
                <a:ahLst/>
                <a:cxnLst>
                  <a:cxn ang="0">
                    <a:pos x="317" y="275"/>
                  </a:cxn>
                  <a:cxn ang="0">
                    <a:pos x="315" y="254"/>
                  </a:cxn>
                  <a:cxn ang="0">
                    <a:pos x="306" y="235"/>
                  </a:cxn>
                  <a:cxn ang="0">
                    <a:pos x="299" y="219"/>
                  </a:cxn>
                  <a:cxn ang="0">
                    <a:pos x="294" y="194"/>
                  </a:cxn>
                  <a:cxn ang="0">
                    <a:pos x="288" y="161"/>
                  </a:cxn>
                  <a:cxn ang="0">
                    <a:pos x="284" y="126"/>
                  </a:cxn>
                  <a:cxn ang="0">
                    <a:pos x="281" y="94"/>
                  </a:cxn>
                  <a:cxn ang="0">
                    <a:pos x="279" y="67"/>
                  </a:cxn>
                  <a:cxn ang="0">
                    <a:pos x="278" y="43"/>
                  </a:cxn>
                  <a:cxn ang="0">
                    <a:pos x="270" y="29"/>
                  </a:cxn>
                  <a:cxn ang="0">
                    <a:pos x="255" y="16"/>
                  </a:cxn>
                  <a:cxn ang="0">
                    <a:pos x="240" y="9"/>
                  </a:cxn>
                  <a:cxn ang="0">
                    <a:pos x="216" y="2"/>
                  </a:cxn>
                  <a:cxn ang="0">
                    <a:pos x="189" y="0"/>
                  </a:cxn>
                  <a:cxn ang="0">
                    <a:pos x="147" y="0"/>
                  </a:cxn>
                  <a:cxn ang="0">
                    <a:pos x="110" y="2"/>
                  </a:cxn>
                  <a:cxn ang="0">
                    <a:pos x="74" y="9"/>
                  </a:cxn>
                  <a:cxn ang="0">
                    <a:pos x="41" y="21"/>
                  </a:cxn>
                  <a:cxn ang="0">
                    <a:pos x="20" y="35"/>
                  </a:cxn>
                  <a:cxn ang="0">
                    <a:pos x="8" y="47"/>
                  </a:cxn>
                  <a:cxn ang="0">
                    <a:pos x="0" y="61"/>
                  </a:cxn>
                  <a:cxn ang="0">
                    <a:pos x="2" y="75"/>
                  </a:cxn>
                  <a:cxn ang="0">
                    <a:pos x="5" y="89"/>
                  </a:cxn>
                  <a:cxn ang="0">
                    <a:pos x="15" y="104"/>
                  </a:cxn>
                  <a:cxn ang="0">
                    <a:pos x="23" y="123"/>
                  </a:cxn>
                  <a:cxn ang="0">
                    <a:pos x="27" y="149"/>
                  </a:cxn>
                  <a:cxn ang="0">
                    <a:pos x="30" y="176"/>
                  </a:cxn>
                  <a:cxn ang="0">
                    <a:pos x="35" y="200"/>
                  </a:cxn>
                  <a:cxn ang="0">
                    <a:pos x="36" y="235"/>
                  </a:cxn>
                  <a:cxn ang="0">
                    <a:pos x="38" y="265"/>
                  </a:cxn>
                  <a:cxn ang="0">
                    <a:pos x="38" y="285"/>
                  </a:cxn>
                  <a:cxn ang="0">
                    <a:pos x="48" y="260"/>
                  </a:cxn>
                  <a:cxn ang="0">
                    <a:pos x="68" y="248"/>
                  </a:cxn>
                  <a:cxn ang="0">
                    <a:pos x="86" y="241"/>
                  </a:cxn>
                  <a:cxn ang="0">
                    <a:pos x="108" y="236"/>
                  </a:cxn>
                  <a:cxn ang="0">
                    <a:pos x="143" y="229"/>
                  </a:cxn>
                  <a:cxn ang="0">
                    <a:pos x="177" y="228"/>
                  </a:cxn>
                  <a:cxn ang="0">
                    <a:pos x="197" y="228"/>
                  </a:cxn>
                  <a:cxn ang="0">
                    <a:pos x="228" y="230"/>
                  </a:cxn>
                  <a:cxn ang="0">
                    <a:pos x="264" y="237"/>
                  </a:cxn>
                  <a:cxn ang="0">
                    <a:pos x="287" y="246"/>
                  </a:cxn>
                  <a:cxn ang="0">
                    <a:pos x="302" y="255"/>
                  </a:cxn>
                  <a:cxn ang="0">
                    <a:pos x="318" y="268"/>
                  </a:cxn>
                </a:cxnLst>
                <a:rect l="0" t="0" r="r" b="b"/>
                <a:pathLst>
                  <a:path w="319" h="286">
                    <a:moveTo>
                      <a:pt x="317" y="275"/>
                    </a:moveTo>
                    <a:lnTo>
                      <a:pt x="315" y="254"/>
                    </a:lnTo>
                    <a:lnTo>
                      <a:pt x="306" y="235"/>
                    </a:lnTo>
                    <a:lnTo>
                      <a:pt x="299" y="219"/>
                    </a:lnTo>
                    <a:lnTo>
                      <a:pt x="294" y="194"/>
                    </a:lnTo>
                    <a:lnTo>
                      <a:pt x="288" y="161"/>
                    </a:lnTo>
                    <a:lnTo>
                      <a:pt x="284" y="126"/>
                    </a:lnTo>
                    <a:lnTo>
                      <a:pt x="281" y="94"/>
                    </a:lnTo>
                    <a:lnTo>
                      <a:pt x="279" y="67"/>
                    </a:lnTo>
                    <a:lnTo>
                      <a:pt x="278" y="43"/>
                    </a:lnTo>
                    <a:lnTo>
                      <a:pt x="270" y="29"/>
                    </a:lnTo>
                    <a:lnTo>
                      <a:pt x="255" y="16"/>
                    </a:lnTo>
                    <a:lnTo>
                      <a:pt x="240" y="9"/>
                    </a:lnTo>
                    <a:lnTo>
                      <a:pt x="216" y="2"/>
                    </a:lnTo>
                    <a:lnTo>
                      <a:pt x="189" y="0"/>
                    </a:lnTo>
                    <a:lnTo>
                      <a:pt x="147" y="0"/>
                    </a:lnTo>
                    <a:lnTo>
                      <a:pt x="110" y="2"/>
                    </a:lnTo>
                    <a:lnTo>
                      <a:pt x="74" y="9"/>
                    </a:lnTo>
                    <a:lnTo>
                      <a:pt x="41" y="21"/>
                    </a:lnTo>
                    <a:lnTo>
                      <a:pt x="20" y="35"/>
                    </a:lnTo>
                    <a:lnTo>
                      <a:pt x="8" y="47"/>
                    </a:lnTo>
                    <a:lnTo>
                      <a:pt x="0" y="61"/>
                    </a:lnTo>
                    <a:lnTo>
                      <a:pt x="2" y="75"/>
                    </a:lnTo>
                    <a:lnTo>
                      <a:pt x="5" y="89"/>
                    </a:lnTo>
                    <a:lnTo>
                      <a:pt x="15" y="104"/>
                    </a:lnTo>
                    <a:lnTo>
                      <a:pt x="23" y="123"/>
                    </a:lnTo>
                    <a:lnTo>
                      <a:pt x="27" y="149"/>
                    </a:lnTo>
                    <a:lnTo>
                      <a:pt x="30" y="176"/>
                    </a:lnTo>
                    <a:lnTo>
                      <a:pt x="35" y="200"/>
                    </a:lnTo>
                    <a:lnTo>
                      <a:pt x="36" y="235"/>
                    </a:lnTo>
                    <a:lnTo>
                      <a:pt x="38" y="265"/>
                    </a:lnTo>
                    <a:lnTo>
                      <a:pt x="38" y="285"/>
                    </a:lnTo>
                    <a:lnTo>
                      <a:pt x="48" y="260"/>
                    </a:lnTo>
                    <a:lnTo>
                      <a:pt x="68" y="248"/>
                    </a:lnTo>
                    <a:lnTo>
                      <a:pt x="86" y="241"/>
                    </a:lnTo>
                    <a:lnTo>
                      <a:pt x="108" y="236"/>
                    </a:lnTo>
                    <a:lnTo>
                      <a:pt x="143" y="229"/>
                    </a:lnTo>
                    <a:lnTo>
                      <a:pt x="177" y="228"/>
                    </a:lnTo>
                    <a:lnTo>
                      <a:pt x="197" y="228"/>
                    </a:lnTo>
                    <a:lnTo>
                      <a:pt x="228" y="230"/>
                    </a:lnTo>
                    <a:lnTo>
                      <a:pt x="264" y="237"/>
                    </a:lnTo>
                    <a:lnTo>
                      <a:pt x="287" y="246"/>
                    </a:lnTo>
                    <a:lnTo>
                      <a:pt x="302" y="255"/>
                    </a:lnTo>
                    <a:lnTo>
                      <a:pt x="318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auto">
              <a:xfrm>
                <a:off x="5049" y="578"/>
                <a:ext cx="551" cy="335"/>
              </a:xfrm>
              <a:custGeom>
                <a:avLst/>
                <a:gdLst/>
                <a:ahLst/>
                <a:cxnLst>
                  <a:cxn ang="0">
                    <a:pos x="534" y="48"/>
                  </a:cxn>
                  <a:cxn ang="0">
                    <a:pos x="550" y="117"/>
                  </a:cxn>
                  <a:cxn ang="0">
                    <a:pos x="540" y="142"/>
                  </a:cxn>
                  <a:cxn ang="0">
                    <a:pos x="517" y="179"/>
                  </a:cxn>
                  <a:cxn ang="0">
                    <a:pos x="493" y="212"/>
                  </a:cxn>
                  <a:cxn ang="0">
                    <a:pos x="465" y="239"/>
                  </a:cxn>
                  <a:cxn ang="0">
                    <a:pos x="430" y="267"/>
                  </a:cxn>
                  <a:cxn ang="0">
                    <a:pos x="397" y="286"/>
                  </a:cxn>
                  <a:cxn ang="0">
                    <a:pos x="361" y="304"/>
                  </a:cxn>
                  <a:cxn ang="0">
                    <a:pos x="315" y="320"/>
                  </a:cxn>
                  <a:cxn ang="0">
                    <a:pos x="280" y="328"/>
                  </a:cxn>
                  <a:cxn ang="0">
                    <a:pos x="238" y="334"/>
                  </a:cxn>
                  <a:cxn ang="0">
                    <a:pos x="199" y="334"/>
                  </a:cxn>
                  <a:cxn ang="0">
                    <a:pos x="157" y="329"/>
                  </a:cxn>
                  <a:cxn ang="0">
                    <a:pos x="114" y="317"/>
                  </a:cxn>
                  <a:cxn ang="0">
                    <a:pos x="75" y="298"/>
                  </a:cxn>
                  <a:cxn ang="0">
                    <a:pos x="52" y="282"/>
                  </a:cxn>
                  <a:cxn ang="0">
                    <a:pos x="24" y="258"/>
                  </a:cxn>
                  <a:cxn ang="0">
                    <a:pos x="9" y="238"/>
                  </a:cxn>
                  <a:cxn ang="0">
                    <a:pos x="0" y="222"/>
                  </a:cxn>
                  <a:cxn ang="0">
                    <a:pos x="0" y="204"/>
                  </a:cxn>
                  <a:cxn ang="0">
                    <a:pos x="6" y="182"/>
                  </a:cxn>
                  <a:cxn ang="0">
                    <a:pos x="18" y="166"/>
                  </a:cxn>
                  <a:cxn ang="0">
                    <a:pos x="27" y="131"/>
                  </a:cxn>
                  <a:cxn ang="0">
                    <a:pos x="31" y="112"/>
                  </a:cxn>
                  <a:cxn ang="0">
                    <a:pos x="283" y="128"/>
                  </a:cxn>
                  <a:cxn ang="0">
                    <a:pos x="316" y="122"/>
                  </a:cxn>
                  <a:cxn ang="0">
                    <a:pos x="357" y="109"/>
                  </a:cxn>
                  <a:cxn ang="0">
                    <a:pos x="388" y="93"/>
                  </a:cxn>
                  <a:cxn ang="0">
                    <a:pos x="421" y="73"/>
                  </a:cxn>
                  <a:cxn ang="0">
                    <a:pos x="453" y="44"/>
                  </a:cxn>
                  <a:cxn ang="0">
                    <a:pos x="472" y="19"/>
                  </a:cxn>
                  <a:cxn ang="0">
                    <a:pos x="486" y="0"/>
                  </a:cxn>
                  <a:cxn ang="0">
                    <a:pos x="534" y="48"/>
                  </a:cxn>
                </a:cxnLst>
                <a:rect l="0" t="0" r="r" b="b"/>
                <a:pathLst>
                  <a:path w="551" h="335">
                    <a:moveTo>
                      <a:pt x="534" y="48"/>
                    </a:moveTo>
                    <a:lnTo>
                      <a:pt x="550" y="117"/>
                    </a:lnTo>
                    <a:lnTo>
                      <a:pt x="540" y="142"/>
                    </a:lnTo>
                    <a:lnTo>
                      <a:pt x="517" y="179"/>
                    </a:lnTo>
                    <a:lnTo>
                      <a:pt x="493" y="212"/>
                    </a:lnTo>
                    <a:lnTo>
                      <a:pt x="465" y="239"/>
                    </a:lnTo>
                    <a:lnTo>
                      <a:pt x="430" y="267"/>
                    </a:lnTo>
                    <a:lnTo>
                      <a:pt x="397" y="286"/>
                    </a:lnTo>
                    <a:lnTo>
                      <a:pt x="361" y="304"/>
                    </a:lnTo>
                    <a:lnTo>
                      <a:pt x="315" y="320"/>
                    </a:lnTo>
                    <a:lnTo>
                      <a:pt x="280" y="328"/>
                    </a:lnTo>
                    <a:lnTo>
                      <a:pt x="238" y="334"/>
                    </a:lnTo>
                    <a:lnTo>
                      <a:pt x="199" y="334"/>
                    </a:lnTo>
                    <a:lnTo>
                      <a:pt x="157" y="329"/>
                    </a:lnTo>
                    <a:lnTo>
                      <a:pt x="114" y="317"/>
                    </a:lnTo>
                    <a:lnTo>
                      <a:pt x="75" y="298"/>
                    </a:lnTo>
                    <a:lnTo>
                      <a:pt x="52" y="282"/>
                    </a:lnTo>
                    <a:lnTo>
                      <a:pt x="24" y="258"/>
                    </a:lnTo>
                    <a:lnTo>
                      <a:pt x="9" y="238"/>
                    </a:lnTo>
                    <a:lnTo>
                      <a:pt x="0" y="222"/>
                    </a:lnTo>
                    <a:lnTo>
                      <a:pt x="0" y="204"/>
                    </a:lnTo>
                    <a:lnTo>
                      <a:pt x="6" y="182"/>
                    </a:lnTo>
                    <a:lnTo>
                      <a:pt x="18" y="166"/>
                    </a:lnTo>
                    <a:lnTo>
                      <a:pt x="27" y="131"/>
                    </a:lnTo>
                    <a:lnTo>
                      <a:pt x="31" y="112"/>
                    </a:lnTo>
                    <a:lnTo>
                      <a:pt x="283" y="128"/>
                    </a:lnTo>
                    <a:lnTo>
                      <a:pt x="316" y="122"/>
                    </a:lnTo>
                    <a:lnTo>
                      <a:pt x="357" y="109"/>
                    </a:lnTo>
                    <a:lnTo>
                      <a:pt x="388" y="93"/>
                    </a:lnTo>
                    <a:lnTo>
                      <a:pt x="421" y="73"/>
                    </a:lnTo>
                    <a:lnTo>
                      <a:pt x="453" y="44"/>
                    </a:lnTo>
                    <a:lnTo>
                      <a:pt x="472" y="19"/>
                    </a:lnTo>
                    <a:lnTo>
                      <a:pt x="486" y="0"/>
                    </a:lnTo>
                    <a:lnTo>
                      <a:pt x="534" y="4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4" name="Freeform 44"/>
              <p:cNvSpPr>
                <a:spLocks/>
              </p:cNvSpPr>
              <p:nvPr/>
            </p:nvSpPr>
            <p:spPr bwMode="auto">
              <a:xfrm>
                <a:off x="5145" y="160"/>
                <a:ext cx="475" cy="55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94"/>
                  </a:cxn>
                  <a:cxn ang="0">
                    <a:pos x="28" y="291"/>
                  </a:cxn>
                  <a:cxn ang="0">
                    <a:pos x="63" y="293"/>
                  </a:cxn>
                  <a:cxn ang="0">
                    <a:pos x="121" y="299"/>
                  </a:cxn>
                  <a:cxn ang="0">
                    <a:pos x="178" y="310"/>
                  </a:cxn>
                  <a:cxn ang="0">
                    <a:pos x="231" y="323"/>
                  </a:cxn>
                  <a:cxn ang="0">
                    <a:pos x="274" y="339"/>
                  </a:cxn>
                  <a:cxn ang="0">
                    <a:pos x="325" y="364"/>
                  </a:cxn>
                  <a:cxn ang="0">
                    <a:pos x="364" y="390"/>
                  </a:cxn>
                  <a:cxn ang="0">
                    <a:pos x="393" y="415"/>
                  </a:cxn>
                  <a:cxn ang="0">
                    <a:pos x="414" y="439"/>
                  </a:cxn>
                  <a:cxn ang="0">
                    <a:pos x="427" y="461"/>
                  </a:cxn>
                  <a:cxn ang="0">
                    <a:pos x="439" y="488"/>
                  </a:cxn>
                  <a:cxn ang="0">
                    <a:pos x="444" y="513"/>
                  </a:cxn>
                  <a:cxn ang="0">
                    <a:pos x="451" y="551"/>
                  </a:cxn>
                  <a:cxn ang="0">
                    <a:pos x="457" y="518"/>
                  </a:cxn>
                  <a:cxn ang="0">
                    <a:pos x="466" y="481"/>
                  </a:cxn>
                  <a:cxn ang="0">
                    <a:pos x="469" y="453"/>
                  </a:cxn>
                  <a:cxn ang="0">
                    <a:pos x="474" y="420"/>
                  </a:cxn>
                  <a:cxn ang="0">
                    <a:pos x="472" y="393"/>
                  </a:cxn>
                  <a:cxn ang="0">
                    <a:pos x="466" y="361"/>
                  </a:cxn>
                  <a:cxn ang="0">
                    <a:pos x="459" y="317"/>
                  </a:cxn>
                  <a:cxn ang="0">
                    <a:pos x="444" y="279"/>
                  </a:cxn>
                  <a:cxn ang="0">
                    <a:pos x="424" y="238"/>
                  </a:cxn>
                  <a:cxn ang="0">
                    <a:pos x="399" y="196"/>
                  </a:cxn>
                  <a:cxn ang="0">
                    <a:pos x="363" y="152"/>
                  </a:cxn>
                  <a:cxn ang="0">
                    <a:pos x="322" y="116"/>
                  </a:cxn>
                  <a:cxn ang="0">
                    <a:pos x="286" y="87"/>
                  </a:cxn>
                  <a:cxn ang="0">
                    <a:pos x="241" y="60"/>
                  </a:cxn>
                  <a:cxn ang="0">
                    <a:pos x="195" y="40"/>
                  </a:cxn>
                  <a:cxn ang="0">
                    <a:pos x="141" y="21"/>
                  </a:cxn>
                  <a:cxn ang="0">
                    <a:pos x="94" y="10"/>
                  </a:cxn>
                  <a:cxn ang="0">
                    <a:pos x="39" y="3"/>
                  </a:cxn>
                  <a:cxn ang="0">
                    <a:pos x="0" y="0"/>
                  </a:cxn>
                </a:cxnLst>
                <a:rect l="0" t="0" r="r" b="b"/>
                <a:pathLst>
                  <a:path w="475" h="552">
                    <a:moveTo>
                      <a:pt x="0" y="0"/>
                    </a:moveTo>
                    <a:lnTo>
                      <a:pt x="0" y="294"/>
                    </a:lnTo>
                    <a:lnTo>
                      <a:pt x="28" y="291"/>
                    </a:lnTo>
                    <a:lnTo>
                      <a:pt x="63" y="293"/>
                    </a:lnTo>
                    <a:lnTo>
                      <a:pt x="121" y="299"/>
                    </a:lnTo>
                    <a:lnTo>
                      <a:pt x="178" y="310"/>
                    </a:lnTo>
                    <a:lnTo>
                      <a:pt x="231" y="323"/>
                    </a:lnTo>
                    <a:lnTo>
                      <a:pt x="274" y="339"/>
                    </a:lnTo>
                    <a:lnTo>
                      <a:pt x="325" y="364"/>
                    </a:lnTo>
                    <a:lnTo>
                      <a:pt x="364" y="390"/>
                    </a:lnTo>
                    <a:lnTo>
                      <a:pt x="393" y="415"/>
                    </a:lnTo>
                    <a:lnTo>
                      <a:pt x="414" y="439"/>
                    </a:lnTo>
                    <a:lnTo>
                      <a:pt x="427" y="461"/>
                    </a:lnTo>
                    <a:lnTo>
                      <a:pt x="439" y="488"/>
                    </a:lnTo>
                    <a:lnTo>
                      <a:pt x="444" y="513"/>
                    </a:lnTo>
                    <a:lnTo>
                      <a:pt x="451" y="551"/>
                    </a:lnTo>
                    <a:lnTo>
                      <a:pt x="457" y="518"/>
                    </a:lnTo>
                    <a:lnTo>
                      <a:pt x="466" y="481"/>
                    </a:lnTo>
                    <a:lnTo>
                      <a:pt x="469" y="453"/>
                    </a:lnTo>
                    <a:lnTo>
                      <a:pt x="474" y="420"/>
                    </a:lnTo>
                    <a:lnTo>
                      <a:pt x="472" y="393"/>
                    </a:lnTo>
                    <a:lnTo>
                      <a:pt x="466" y="361"/>
                    </a:lnTo>
                    <a:lnTo>
                      <a:pt x="459" y="317"/>
                    </a:lnTo>
                    <a:lnTo>
                      <a:pt x="444" y="279"/>
                    </a:lnTo>
                    <a:lnTo>
                      <a:pt x="424" y="238"/>
                    </a:lnTo>
                    <a:lnTo>
                      <a:pt x="399" y="196"/>
                    </a:lnTo>
                    <a:lnTo>
                      <a:pt x="363" y="152"/>
                    </a:lnTo>
                    <a:lnTo>
                      <a:pt x="322" y="116"/>
                    </a:lnTo>
                    <a:lnTo>
                      <a:pt x="286" y="87"/>
                    </a:lnTo>
                    <a:lnTo>
                      <a:pt x="241" y="60"/>
                    </a:lnTo>
                    <a:lnTo>
                      <a:pt x="195" y="40"/>
                    </a:lnTo>
                    <a:lnTo>
                      <a:pt x="141" y="21"/>
                    </a:lnTo>
                    <a:lnTo>
                      <a:pt x="94" y="10"/>
                    </a:lnTo>
                    <a:lnTo>
                      <a:pt x="39" y="3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auto">
              <a:xfrm>
                <a:off x="5176" y="727"/>
                <a:ext cx="156" cy="118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134" y="19"/>
                  </a:cxn>
                  <a:cxn ang="0">
                    <a:pos x="152" y="46"/>
                  </a:cxn>
                  <a:cxn ang="0">
                    <a:pos x="155" y="70"/>
                  </a:cxn>
                  <a:cxn ang="0">
                    <a:pos x="155" y="84"/>
                  </a:cxn>
                  <a:cxn ang="0">
                    <a:pos x="146" y="100"/>
                  </a:cxn>
                  <a:cxn ang="0">
                    <a:pos x="126" y="108"/>
                  </a:cxn>
                  <a:cxn ang="0">
                    <a:pos x="105" y="114"/>
                  </a:cxn>
                  <a:cxn ang="0">
                    <a:pos x="86" y="117"/>
                  </a:cxn>
                  <a:cxn ang="0">
                    <a:pos x="69" y="117"/>
                  </a:cxn>
                  <a:cxn ang="0">
                    <a:pos x="41" y="112"/>
                  </a:cxn>
                  <a:cxn ang="0">
                    <a:pos x="21" y="107"/>
                  </a:cxn>
                  <a:cxn ang="0">
                    <a:pos x="9" y="98"/>
                  </a:cxn>
                  <a:cxn ang="0">
                    <a:pos x="2" y="90"/>
                  </a:cxn>
                  <a:cxn ang="0">
                    <a:pos x="0" y="78"/>
                  </a:cxn>
                  <a:cxn ang="0">
                    <a:pos x="2" y="60"/>
                  </a:cxn>
                  <a:cxn ang="0">
                    <a:pos x="9" y="11"/>
                  </a:cxn>
                  <a:cxn ang="0">
                    <a:pos x="83" y="0"/>
                  </a:cxn>
                </a:cxnLst>
                <a:rect l="0" t="0" r="r" b="b"/>
                <a:pathLst>
                  <a:path w="156" h="118">
                    <a:moveTo>
                      <a:pt x="83" y="0"/>
                    </a:moveTo>
                    <a:lnTo>
                      <a:pt x="134" y="19"/>
                    </a:lnTo>
                    <a:lnTo>
                      <a:pt x="152" y="46"/>
                    </a:lnTo>
                    <a:lnTo>
                      <a:pt x="155" y="70"/>
                    </a:lnTo>
                    <a:lnTo>
                      <a:pt x="155" y="84"/>
                    </a:lnTo>
                    <a:lnTo>
                      <a:pt x="146" y="100"/>
                    </a:lnTo>
                    <a:lnTo>
                      <a:pt x="126" y="108"/>
                    </a:lnTo>
                    <a:lnTo>
                      <a:pt x="105" y="114"/>
                    </a:lnTo>
                    <a:lnTo>
                      <a:pt x="86" y="117"/>
                    </a:lnTo>
                    <a:lnTo>
                      <a:pt x="69" y="117"/>
                    </a:lnTo>
                    <a:lnTo>
                      <a:pt x="41" y="112"/>
                    </a:lnTo>
                    <a:lnTo>
                      <a:pt x="21" y="107"/>
                    </a:lnTo>
                    <a:lnTo>
                      <a:pt x="9" y="98"/>
                    </a:lnTo>
                    <a:lnTo>
                      <a:pt x="2" y="90"/>
                    </a:lnTo>
                    <a:lnTo>
                      <a:pt x="0" y="78"/>
                    </a:lnTo>
                    <a:lnTo>
                      <a:pt x="2" y="60"/>
                    </a:lnTo>
                    <a:lnTo>
                      <a:pt x="9" y="11"/>
                    </a:lnTo>
                    <a:lnTo>
                      <a:pt x="83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100000">
                    <a:schemeClr val="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auto">
              <a:xfrm>
                <a:off x="5172" y="740"/>
                <a:ext cx="88" cy="74"/>
              </a:xfrm>
              <a:custGeom>
                <a:avLst/>
                <a:gdLst/>
                <a:ahLst/>
                <a:cxnLst>
                  <a:cxn ang="0">
                    <a:pos x="0" y="68"/>
                  </a:cxn>
                  <a:cxn ang="0">
                    <a:pos x="11" y="0"/>
                  </a:cxn>
                  <a:cxn ang="0">
                    <a:pos x="54" y="5"/>
                  </a:cxn>
                  <a:cxn ang="0">
                    <a:pos x="87" y="9"/>
                  </a:cxn>
                  <a:cxn ang="0">
                    <a:pos x="78" y="73"/>
                  </a:cxn>
                  <a:cxn ang="0">
                    <a:pos x="75" y="58"/>
                  </a:cxn>
                  <a:cxn ang="0">
                    <a:pos x="65" y="47"/>
                  </a:cxn>
                  <a:cxn ang="0">
                    <a:pos x="47" y="44"/>
                  </a:cxn>
                  <a:cxn ang="0">
                    <a:pos x="27" y="45"/>
                  </a:cxn>
                  <a:cxn ang="0">
                    <a:pos x="11" y="52"/>
                  </a:cxn>
                  <a:cxn ang="0">
                    <a:pos x="0" y="68"/>
                  </a:cxn>
                </a:cxnLst>
                <a:rect l="0" t="0" r="r" b="b"/>
                <a:pathLst>
                  <a:path w="88" h="74">
                    <a:moveTo>
                      <a:pt x="0" y="68"/>
                    </a:moveTo>
                    <a:lnTo>
                      <a:pt x="11" y="0"/>
                    </a:lnTo>
                    <a:lnTo>
                      <a:pt x="54" y="5"/>
                    </a:lnTo>
                    <a:lnTo>
                      <a:pt x="87" y="9"/>
                    </a:lnTo>
                    <a:lnTo>
                      <a:pt x="78" y="73"/>
                    </a:lnTo>
                    <a:lnTo>
                      <a:pt x="75" y="58"/>
                    </a:lnTo>
                    <a:lnTo>
                      <a:pt x="65" y="47"/>
                    </a:lnTo>
                    <a:lnTo>
                      <a:pt x="47" y="44"/>
                    </a:lnTo>
                    <a:lnTo>
                      <a:pt x="27" y="45"/>
                    </a:lnTo>
                    <a:lnTo>
                      <a:pt x="11" y="52"/>
                    </a:lnTo>
                    <a:lnTo>
                      <a:pt x="0" y="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auto">
              <a:xfrm>
                <a:off x="5049" y="520"/>
                <a:ext cx="319" cy="286"/>
              </a:xfrm>
              <a:custGeom>
                <a:avLst/>
                <a:gdLst/>
                <a:ahLst/>
                <a:cxnLst>
                  <a:cxn ang="0">
                    <a:pos x="1" y="275"/>
                  </a:cxn>
                  <a:cxn ang="0">
                    <a:pos x="3" y="254"/>
                  </a:cxn>
                  <a:cxn ang="0">
                    <a:pos x="12" y="235"/>
                  </a:cxn>
                  <a:cxn ang="0">
                    <a:pos x="19" y="219"/>
                  </a:cxn>
                  <a:cxn ang="0">
                    <a:pos x="24" y="194"/>
                  </a:cxn>
                  <a:cxn ang="0">
                    <a:pos x="30" y="161"/>
                  </a:cxn>
                  <a:cxn ang="0">
                    <a:pos x="34" y="126"/>
                  </a:cxn>
                  <a:cxn ang="0">
                    <a:pos x="37" y="94"/>
                  </a:cxn>
                  <a:cxn ang="0">
                    <a:pos x="39" y="67"/>
                  </a:cxn>
                  <a:cxn ang="0">
                    <a:pos x="40" y="43"/>
                  </a:cxn>
                  <a:cxn ang="0">
                    <a:pos x="48" y="29"/>
                  </a:cxn>
                  <a:cxn ang="0">
                    <a:pos x="63" y="16"/>
                  </a:cxn>
                  <a:cxn ang="0">
                    <a:pos x="78" y="9"/>
                  </a:cxn>
                  <a:cxn ang="0">
                    <a:pos x="102" y="2"/>
                  </a:cxn>
                  <a:cxn ang="0">
                    <a:pos x="129" y="0"/>
                  </a:cxn>
                  <a:cxn ang="0">
                    <a:pos x="171" y="0"/>
                  </a:cxn>
                  <a:cxn ang="0">
                    <a:pos x="208" y="2"/>
                  </a:cxn>
                  <a:cxn ang="0">
                    <a:pos x="244" y="9"/>
                  </a:cxn>
                  <a:cxn ang="0">
                    <a:pos x="277" y="21"/>
                  </a:cxn>
                  <a:cxn ang="0">
                    <a:pos x="298" y="35"/>
                  </a:cxn>
                  <a:cxn ang="0">
                    <a:pos x="310" y="47"/>
                  </a:cxn>
                  <a:cxn ang="0">
                    <a:pos x="318" y="61"/>
                  </a:cxn>
                  <a:cxn ang="0">
                    <a:pos x="316" y="75"/>
                  </a:cxn>
                  <a:cxn ang="0">
                    <a:pos x="313" y="89"/>
                  </a:cxn>
                  <a:cxn ang="0">
                    <a:pos x="303" y="104"/>
                  </a:cxn>
                  <a:cxn ang="0">
                    <a:pos x="295" y="123"/>
                  </a:cxn>
                  <a:cxn ang="0">
                    <a:pos x="291" y="149"/>
                  </a:cxn>
                  <a:cxn ang="0">
                    <a:pos x="288" y="176"/>
                  </a:cxn>
                  <a:cxn ang="0">
                    <a:pos x="283" y="200"/>
                  </a:cxn>
                  <a:cxn ang="0">
                    <a:pos x="282" y="235"/>
                  </a:cxn>
                  <a:cxn ang="0">
                    <a:pos x="280" y="265"/>
                  </a:cxn>
                  <a:cxn ang="0">
                    <a:pos x="280" y="285"/>
                  </a:cxn>
                  <a:cxn ang="0">
                    <a:pos x="270" y="260"/>
                  </a:cxn>
                  <a:cxn ang="0">
                    <a:pos x="250" y="248"/>
                  </a:cxn>
                  <a:cxn ang="0">
                    <a:pos x="232" y="241"/>
                  </a:cxn>
                  <a:cxn ang="0">
                    <a:pos x="210" y="236"/>
                  </a:cxn>
                  <a:cxn ang="0">
                    <a:pos x="175" y="229"/>
                  </a:cxn>
                  <a:cxn ang="0">
                    <a:pos x="141" y="228"/>
                  </a:cxn>
                  <a:cxn ang="0">
                    <a:pos x="121" y="228"/>
                  </a:cxn>
                  <a:cxn ang="0">
                    <a:pos x="90" y="230"/>
                  </a:cxn>
                  <a:cxn ang="0">
                    <a:pos x="54" y="237"/>
                  </a:cxn>
                  <a:cxn ang="0">
                    <a:pos x="31" y="246"/>
                  </a:cxn>
                  <a:cxn ang="0">
                    <a:pos x="16" y="255"/>
                  </a:cxn>
                  <a:cxn ang="0">
                    <a:pos x="0" y="268"/>
                  </a:cxn>
                </a:cxnLst>
                <a:rect l="0" t="0" r="r" b="b"/>
                <a:pathLst>
                  <a:path w="319" h="286">
                    <a:moveTo>
                      <a:pt x="1" y="275"/>
                    </a:moveTo>
                    <a:lnTo>
                      <a:pt x="3" y="254"/>
                    </a:lnTo>
                    <a:lnTo>
                      <a:pt x="12" y="235"/>
                    </a:lnTo>
                    <a:lnTo>
                      <a:pt x="19" y="219"/>
                    </a:lnTo>
                    <a:lnTo>
                      <a:pt x="24" y="194"/>
                    </a:lnTo>
                    <a:lnTo>
                      <a:pt x="30" y="161"/>
                    </a:lnTo>
                    <a:lnTo>
                      <a:pt x="34" y="126"/>
                    </a:lnTo>
                    <a:lnTo>
                      <a:pt x="37" y="94"/>
                    </a:lnTo>
                    <a:lnTo>
                      <a:pt x="39" y="67"/>
                    </a:lnTo>
                    <a:lnTo>
                      <a:pt x="40" y="43"/>
                    </a:lnTo>
                    <a:lnTo>
                      <a:pt x="48" y="29"/>
                    </a:lnTo>
                    <a:lnTo>
                      <a:pt x="63" y="16"/>
                    </a:lnTo>
                    <a:lnTo>
                      <a:pt x="78" y="9"/>
                    </a:lnTo>
                    <a:lnTo>
                      <a:pt x="102" y="2"/>
                    </a:lnTo>
                    <a:lnTo>
                      <a:pt x="129" y="0"/>
                    </a:lnTo>
                    <a:lnTo>
                      <a:pt x="171" y="0"/>
                    </a:lnTo>
                    <a:lnTo>
                      <a:pt x="208" y="2"/>
                    </a:lnTo>
                    <a:lnTo>
                      <a:pt x="244" y="9"/>
                    </a:lnTo>
                    <a:lnTo>
                      <a:pt x="277" y="21"/>
                    </a:lnTo>
                    <a:lnTo>
                      <a:pt x="298" y="35"/>
                    </a:lnTo>
                    <a:lnTo>
                      <a:pt x="310" y="47"/>
                    </a:lnTo>
                    <a:lnTo>
                      <a:pt x="318" y="61"/>
                    </a:lnTo>
                    <a:lnTo>
                      <a:pt x="316" y="75"/>
                    </a:lnTo>
                    <a:lnTo>
                      <a:pt x="313" y="89"/>
                    </a:lnTo>
                    <a:lnTo>
                      <a:pt x="303" y="104"/>
                    </a:lnTo>
                    <a:lnTo>
                      <a:pt x="295" y="123"/>
                    </a:lnTo>
                    <a:lnTo>
                      <a:pt x="291" y="149"/>
                    </a:lnTo>
                    <a:lnTo>
                      <a:pt x="288" y="176"/>
                    </a:lnTo>
                    <a:lnTo>
                      <a:pt x="283" y="200"/>
                    </a:lnTo>
                    <a:lnTo>
                      <a:pt x="282" y="235"/>
                    </a:lnTo>
                    <a:lnTo>
                      <a:pt x="280" y="265"/>
                    </a:lnTo>
                    <a:lnTo>
                      <a:pt x="280" y="285"/>
                    </a:lnTo>
                    <a:lnTo>
                      <a:pt x="270" y="260"/>
                    </a:lnTo>
                    <a:lnTo>
                      <a:pt x="250" y="248"/>
                    </a:lnTo>
                    <a:lnTo>
                      <a:pt x="232" y="241"/>
                    </a:lnTo>
                    <a:lnTo>
                      <a:pt x="210" y="236"/>
                    </a:lnTo>
                    <a:lnTo>
                      <a:pt x="175" y="229"/>
                    </a:lnTo>
                    <a:lnTo>
                      <a:pt x="141" y="228"/>
                    </a:lnTo>
                    <a:lnTo>
                      <a:pt x="121" y="228"/>
                    </a:lnTo>
                    <a:lnTo>
                      <a:pt x="90" y="230"/>
                    </a:lnTo>
                    <a:lnTo>
                      <a:pt x="54" y="237"/>
                    </a:lnTo>
                    <a:lnTo>
                      <a:pt x="31" y="246"/>
                    </a:lnTo>
                    <a:lnTo>
                      <a:pt x="16" y="255"/>
                    </a:lnTo>
                    <a:lnTo>
                      <a:pt x="0" y="268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88" name="Freeform 48"/>
              <p:cNvSpPr>
                <a:spLocks/>
              </p:cNvSpPr>
              <p:nvPr/>
            </p:nvSpPr>
            <p:spPr bwMode="auto">
              <a:xfrm>
                <a:off x="4319" y="160"/>
                <a:ext cx="83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56"/>
                  </a:cxn>
                  <a:cxn ang="0">
                    <a:pos x="84" y="374"/>
                  </a:cxn>
                  <a:cxn ang="0">
                    <a:pos x="153" y="393"/>
                  </a:cxn>
                  <a:cxn ang="0">
                    <a:pos x="210" y="404"/>
                  </a:cxn>
                  <a:cxn ang="0">
                    <a:pos x="258" y="410"/>
                  </a:cxn>
                  <a:cxn ang="0">
                    <a:pos x="312" y="416"/>
                  </a:cxn>
                  <a:cxn ang="0">
                    <a:pos x="402" y="419"/>
                  </a:cxn>
                  <a:cxn ang="0">
                    <a:pos x="485" y="412"/>
                  </a:cxn>
                  <a:cxn ang="0">
                    <a:pos x="570" y="399"/>
                  </a:cxn>
                  <a:cxn ang="0">
                    <a:pos x="652" y="377"/>
                  </a:cxn>
                  <a:cxn ang="0">
                    <a:pos x="724" y="347"/>
                  </a:cxn>
                  <a:cxn ang="0">
                    <a:pos x="784" y="306"/>
                  </a:cxn>
                  <a:cxn ang="0">
                    <a:pos x="829" y="291"/>
                  </a:cxn>
                  <a:cxn ang="0">
                    <a:pos x="831" y="2"/>
                  </a:cxn>
                  <a:cxn ang="0">
                    <a:pos x="786" y="9"/>
                  </a:cxn>
                  <a:cxn ang="0">
                    <a:pos x="726" y="29"/>
                  </a:cxn>
                  <a:cxn ang="0">
                    <a:pos x="654" y="55"/>
                  </a:cxn>
                  <a:cxn ang="0">
                    <a:pos x="585" y="70"/>
                  </a:cxn>
                  <a:cxn ang="0">
                    <a:pos x="515" y="78"/>
                  </a:cxn>
                  <a:cxn ang="0">
                    <a:pos x="468" y="82"/>
                  </a:cxn>
                  <a:cxn ang="0">
                    <a:pos x="428" y="84"/>
                  </a:cxn>
                  <a:cxn ang="0">
                    <a:pos x="358" y="84"/>
                  </a:cxn>
                  <a:cxn ang="0">
                    <a:pos x="314" y="81"/>
                  </a:cxn>
                  <a:cxn ang="0">
                    <a:pos x="274" y="76"/>
                  </a:cxn>
                  <a:cxn ang="0">
                    <a:pos x="229" y="73"/>
                  </a:cxn>
                  <a:cxn ang="0">
                    <a:pos x="190" y="66"/>
                  </a:cxn>
                  <a:cxn ang="0">
                    <a:pos x="140" y="57"/>
                  </a:cxn>
                  <a:cxn ang="0">
                    <a:pos x="96" y="44"/>
                  </a:cxn>
                  <a:cxn ang="0">
                    <a:pos x="49" y="24"/>
                  </a:cxn>
                  <a:cxn ang="0">
                    <a:pos x="0" y="0"/>
                  </a:cxn>
                </a:cxnLst>
                <a:rect l="0" t="0" r="r" b="b"/>
                <a:pathLst>
                  <a:path w="832" h="420">
                    <a:moveTo>
                      <a:pt x="0" y="0"/>
                    </a:moveTo>
                    <a:lnTo>
                      <a:pt x="0" y="356"/>
                    </a:lnTo>
                    <a:lnTo>
                      <a:pt x="84" y="374"/>
                    </a:lnTo>
                    <a:lnTo>
                      <a:pt x="153" y="393"/>
                    </a:lnTo>
                    <a:lnTo>
                      <a:pt x="210" y="404"/>
                    </a:lnTo>
                    <a:lnTo>
                      <a:pt x="258" y="410"/>
                    </a:lnTo>
                    <a:lnTo>
                      <a:pt x="312" y="416"/>
                    </a:lnTo>
                    <a:lnTo>
                      <a:pt x="402" y="419"/>
                    </a:lnTo>
                    <a:lnTo>
                      <a:pt x="485" y="412"/>
                    </a:lnTo>
                    <a:lnTo>
                      <a:pt x="570" y="399"/>
                    </a:lnTo>
                    <a:lnTo>
                      <a:pt x="652" y="377"/>
                    </a:lnTo>
                    <a:lnTo>
                      <a:pt x="724" y="347"/>
                    </a:lnTo>
                    <a:lnTo>
                      <a:pt x="784" y="306"/>
                    </a:lnTo>
                    <a:lnTo>
                      <a:pt x="829" y="291"/>
                    </a:lnTo>
                    <a:lnTo>
                      <a:pt x="831" y="2"/>
                    </a:lnTo>
                    <a:lnTo>
                      <a:pt x="786" y="9"/>
                    </a:lnTo>
                    <a:lnTo>
                      <a:pt x="726" y="29"/>
                    </a:lnTo>
                    <a:lnTo>
                      <a:pt x="654" y="55"/>
                    </a:lnTo>
                    <a:lnTo>
                      <a:pt x="585" y="70"/>
                    </a:lnTo>
                    <a:lnTo>
                      <a:pt x="515" y="78"/>
                    </a:lnTo>
                    <a:lnTo>
                      <a:pt x="468" y="82"/>
                    </a:lnTo>
                    <a:lnTo>
                      <a:pt x="428" y="84"/>
                    </a:lnTo>
                    <a:lnTo>
                      <a:pt x="358" y="84"/>
                    </a:lnTo>
                    <a:lnTo>
                      <a:pt x="314" y="81"/>
                    </a:lnTo>
                    <a:lnTo>
                      <a:pt x="274" y="76"/>
                    </a:lnTo>
                    <a:lnTo>
                      <a:pt x="229" y="73"/>
                    </a:lnTo>
                    <a:lnTo>
                      <a:pt x="190" y="66"/>
                    </a:lnTo>
                    <a:lnTo>
                      <a:pt x="140" y="57"/>
                    </a:lnTo>
                    <a:lnTo>
                      <a:pt x="96" y="44"/>
                    </a:lnTo>
                    <a:lnTo>
                      <a:pt x="49" y="2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folHlink"/>
                  </a:gs>
                  <a:gs pos="50000">
                    <a:schemeClr val="accent1"/>
                  </a:gs>
                  <a:gs pos="100000">
                    <a:schemeClr val="folHlink"/>
                  </a:gs>
                </a:gsLst>
                <a:lin ang="0" scaled="1"/>
              </a:gra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14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286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1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6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2" name="Rectangle 5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3" name="Rectangle 5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61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fld id="{AEF747B0-D780-4C81-A076-EF949E76A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676400"/>
          </a:xfrm>
          <a:solidFill>
            <a:schemeClr val="bg1"/>
          </a:solidFill>
          <a:ln>
            <a:solidFill>
              <a:schemeClr val="bg2"/>
            </a:solidFill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The Significance of the       </a:t>
            </a:r>
            <a:br>
              <a:rPr lang="en-US" b="1"/>
            </a:br>
            <a:r>
              <a:rPr lang="en-US" b="1"/>
              <a:t>Twenty-Four Elders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52600"/>
            <a:ext cx="7391400" cy="5029200"/>
          </a:xfrm>
          <a:solidFill>
            <a:schemeClr val="hlink"/>
          </a:solidFill>
        </p:spPr>
        <p:txBody>
          <a:bodyPr/>
          <a:lstStyle/>
          <a:p>
            <a:r>
              <a:rPr lang="en-US" smtClean="0"/>
              <a:t>The number 12 represents God’s people  (12 tribes, 12 apostles)</a:t>
            </a:r>
          </a:p>
          <a:p>
            <a:r>
              <a:rPr lang="en-US" smtClean="0"/>
              <a:t>Elders are respected leaders – representative of the those who rule over God’s people.</a:t>
            </a:r>
          </a:p>
          <a:p>
            <a:r>
              <a:rPr lang="en-US" smtClean="0"/>
              <a:t>Casting their crowns before God’s throne symbolizes that they are completely subject to the rule of God – their crowns are under His crown.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19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19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519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190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190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190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6" grpId="0"/>
      <p:bldP spid="251907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ch4_pat_08_throneroom_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6200" y="1981200"/>
            <a:ext cx="93726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34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90600"/>
            <a:ext cx="7772400" cy="762000"/>
          </a:xfrm>
        </p:spPr>
        <p:txBody>
          <a:bodyPr/>
          <a:lstStyle/>
          <a:p>
            <a:r>
              <a:rPr lang="en-US" sz="3200" b="1" smtClean="0"/>
              <a:t>Twenty Four Elders Cast Their Crowns </a:t>
            </a:r>
            <a:br>
              <a:rPr lang="en-US" sz="3200" b="1" smtClean="0"/>
            </a:br>
            <a:r>
              <a:rPr lang="en-US" sz="3200" b="1" smtClean="0"/>
              <a:t>Before the Throne of God</a:t>
            </a:r>
            <a:endParaRPr lang="en-US" sz="3200" b="1" i="1" smtClean="0"/>
          </a:p>
        </p:txBody>
      </p:sp>
      <p:sp>
        <p:nvSpPr>
          <p:cNvPr id="233480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6172200" y="2133600"/>
            <a:ext cx="2971800" cy="5105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>
                <a:solidFill>
                  <a:srgbClr val="000000"/>
                </a:solidFill>
              </a:rPr>
              <a:t>   The elders cast their crowns before the throne of God, worship Him, and acknowledge His worthiness to receive “glory and honor and power” (4:10; Psalm 99:1)</a:t>
            </a:r>
          </a:p>
        </p:txBody>
      </p:sp>
      <p:sp>
        <p:nvSpPr>
          <p:cNvPr id="4101" name="WordArt 9"/>
          <p:cNvSpPr>
            <a:spLocks noChangeArrowheads="1" noChangeShapeType="1" noTextEdit="1"/>
          </p:cNvSpPr>
          <p:nvPr/>
        </p:nvSpPr>
        <p:spPr bwMode="auto">
          <a:xfrm>
            <a:off x="2667000" y="4572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3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3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3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3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34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474" grpId="0"/>
      <p:bldP spid="23348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sz="4000" b="1" smtClean="0"/>
              <a:t>Revelation 5:1-14</a:t>
            </a:r>
            <a:br>
              <a:rPr lang="en-US" sz="4000" b="1" smtClean="0"/>
            </a:br>
            <a:r>
              <a:rPr lang="en-US" sz="2800" b="1" i="1" smtClean="0"/>
              <a:t>The Lamb &amp; the Scroll</a:t>
            </a:r>
          </a:p>
        </p:txBody>
      </p:sp>
      <p:sp>
        <p:nvSpPr>
          <p:cNvPr id="5123" name="WordArt 3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  <p:sp>
        <p:nvSpPr>
          <p:cNvPr id="2078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696200" cy="5181600"/>
          </a:xfrm>
          <a:solidFill>
            <a:schemeClr val="hlink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 b="1" smtClean="0"/>
              <a:t>John sees a scroll sealed with 7 seals in the right hand of the One on the throne (5:1)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latin typeface="Arial" charset="0"/>
              </a:rPr>
              <a:t>What does the scroll represent?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latin typeface="Arial" charset="0"/>
              </a:rPr>
              <a:t>Why is it in the RIGHT hand?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latin typeface="Arial" charset="0"/>
              </a:rPr>
              <a:t>Why is it sealed with 7 seals?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 b="1" smtClean="0"/>
              <a:t>An angel asks, “Who is worthy to open the scroll?”  (5:2-4)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latin typeface="Arial" charset="0"/>
              </a:rPr>
              <a:t>John weeps because no one is found worthy.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 b="1" smtClean="0"/>
              <a:t>One of the elders informs John of One who has prevailed to open the scroll (5:5)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latin typeface="Arial" charset="0"/>
              </a:rPr>
              <a:t>The Lion of Judah (Genesis 49:9-10)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400" i="1" smtClean="0">
                <a:latin typeface="Arial" charset="0"/>
              </a:rPr>
              <a:t>The Root of David (2 Samuel 7:12-16; Jeremiah 23:5-6; Acts 2:30)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7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4" grpId="0"/>
      <p:bldP spid="20787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14400"/>
          </a:xfrm>
        </p:spPr>
        <p:txBody>
          <a:bodyPr/>
          <a:lstStyle/>
          <a:p>
            <a:r>
              <a:rPr lang="en-US" sz="4000" b="1" smtClean="0"/>
              <a:t>Revelation 5:1-14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en-US" sz="2800" b="1" i="1" smtClean="0"/>
              <a:t>The Lamb &amp; the Scroll</a:t>
            </a: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696200" cy="4876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b="1" smtClean="0"/>
              <a:t>John looks and sees a Lamb in the middle of the throne scene. (5:6; Isa. 53:7; Acts 8:32-33; John 1:29; 1 Peter 1:17-19)</a:t>
            </a:r>
          </a:p>
          <a:p>
            <a:pPr lvl="1">
              <a:spcBef>
                <a:spcPct val="0"/>
              </a:spcBef>
            </a:pPr>
            <a:r>
              <a:rPr lang="en-US" sz="2800" i="1" smtClean="0"/>
              <a:t>The Lamb looked as if it had been slain (13:8)</a:t>
            </a:r>
          </a:p>
          <a:p>
            <a:pPr lvl="1">
              <a:spcBef>
                <a:spcPct val="0"/>
              </a:spcBef>
            </a:pPr>
            <a:r>
              <a:rPr lang="en-US" sz="2800" i="1" smtClean="0"/>
              <a:t>He had seven horns and seven eyes</a:t>
            </a:r>
            <a:r>
              <a:rPr lang="en-US" sz="2800" b="1" smtClean="0"/>
              <a:t> </a:t>
            </a:r>
            <a:endParaRPr lang="en-US" sz="2800" i="1" smtClean="0"/>
          </a:p>
        </p:txBody>
      </p:sp>
      <p:pic>
        <p:nvPicPr>
          <p:cNvPr id="252933" name="Picture 5" descr="SGLamb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975100"/>
            <a:ext cx="3752850" cy="280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2934" name="Text Box 6"/>
          <p:cNvSpPr txBox="1">
            <a:spLocks noChangeArrowheads="1"/>
          </p:cNvSpPr>
          <p:nvPr/>
        </p:nvSpPr>
        <p:spPr bwMode="auto">
          <a:xfrm>
            <a:off x="762000" y="3886200"/>
            <a:ext cx="365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400" b="1" i="1">
                <a:solidFill>
                  <a:srgbClr val="FFD869"/>
                </a:solidFill>
                <a:latin typeface="Arial" charset="0"/>
              </a:rPr>
              <a:t>The horns represent the power of Jesus       (1 Samuel 2:10; Psalm 75:10; Matthew 28:18)</a:t>
            </a:r>
          </a:p>
          <a:p>
            <a:pPr>
              <a:spcBef>
                <a:spcPct val="10000"/>
              </a:spcBef>
            </a:pPr>
            <a:endParaRPr lang="en-US" sz="800" b="1" i="1">
              <a:solidFill>
                <a:srgbClr val="FFD869"/>
              </a:solidFill>
              <a:latin typeface="Arial" charset="0"/>
            </a:endParaRPr>
          </a:p>
          <a:p>
            <a:pPr>
              <a:spcBef>
                <a:spcPct val="10000"/>
              </a:spcBef>
            </a:pPr>
            <a:r>
              <a:rPr lang="en-US" sz="2400" b="1" i="1">
                <a:solidFill>
                  <a:srgbClr val="FFD869"/>
                </a:solidFill>
                <a:latin typeface="Arial" charset="0"/>
              </a:rPr>
              <a:t>The eyes represent the omniscience of the Spirit of God (Ps. 139:7)</a:t>
            </a:r>
            <a:endParaRPr lang="en-US" b="1">
              <a:solidFill>
                <a:srgbClr val="FFD869"/>
              </a:solidFill>
              <a:latin typeface="Arial" charset="0"/>
            </a:endParaRPr>
          </a:p>
        </p:txBody>
      </p:sp>
      <p:sp>
        <p:nvSpPr>
          <p:cNvPr id="6150" name="WordArt 7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29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2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2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2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0" grpId="0"/>
      <p:bldP spid="252932" grpId="0" build="p"/>
      <p:bldP spid="2529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53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b="1" smtClean="0"/>
              <a:t>The Lamb takes the Scroll</a:t>
            </a:r>
            <a:endParaRPr lang="en-US" sz="2800" b="1" i="1" smtClean="0"/>
          </a:p>
        </p:txBody>
      </p:sp>
      <p:pic>
        <p:nvPicPr>
          <p:cNvPr id="7171" name="Picture 5" descr="Rev5lam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76400"/>
            <a:ext cx="4587875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5867400" y="2282825"/>
            <a:ext cx="22860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en-US" sz="2800" b="1" i="1"/>
              <a:t>“Then He came and took the scroll out of the right hand of Him who sat on the throne.” (5:7)</a:t>
            </a:r>
          </a:p>
        </p:txBody>
      </p:sp>
      <p:sp>
        <p:nvSpPr>
          <p:cNvPr id="7173" name="WordArt 8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1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1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533400"/>
          </a:xfrm>
        </p:spPr>
        <p:txBody>
          <a:bodyPr/>
          <a:lstStyle/>
          <a:p>
            <a:r>
              <a:rPr lang="en-US" sz="4000" b="1" smtClean="0"/>
              <a:t>Praise to the Lamb</a:t>
            </a:r>
            <a:r>
              <a:rPr lang="en-US" sz="2800" b="1" i="1" smtClean="0"/>
              <a:t> 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696200" cy="5181600"/>
          </a:xfrm>
          <a:solidFill>
            <a:schemeClr val="hlink"/>
          </a:solidFill>
        </p:spPr>
        <p:txBody>
          <a:bodyPr/>
          <a:lstStyle/>
          <a:p>
            <a:pPr>
              <a:spcBef>
                <a:spcPct val="10000"/>
              </a:spcBef>
            </a:pPr>
            <a:r>
              <a:rPr lang="en-US" sz="2800" b="1" smtClean="0"/>
              <a:t>The four living creatures and the 24 elders fall down before the Lamb (5:8).</a:t>
            </a:r>
          </a:p>
          <a:p>
            <a:pPr lvl="1">
              <a:spcBef>
                <a:spcPct val="10000"/>
              </a:spcBef>
            </a:pPr>
            <a:r>
              <a:rPr lang="en-US" sz="2800" i="1" smtClean="0"/>
              <a:t>Each elder has a harp (for praise) and  golden bowls of incense (the prayers of the saints)</a:t>
            </a:r>
          </a:p>
        </p:txBody>
      </p:sp>
      <p:pic>
        <p:nvPicPr>
          <p:cNvPr id="256005" name="Picture 5" descr="SGLamb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2950" y="3917950"/>
            <a:ext cx="3829050" cy="286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685800" y="3378200"/>
            <a:ext cx="7924800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</a:pPr>
            <a:r>
              <a:rPr lang="en-US" sz="2800" b="1">
                <a:solidFill>
                  <a:srgbClr val="FFD869"/>
                </a:solidFill>
                <a:latin typeface="Arial" charset="0"/>
              </a:rPr>
              <a:t>They praise the Lamb with a new song</a:t>
            </a:r>
            <a:r>
              <a:rPr lang="en-US" sz="2800" i="1">
                <a:solidFill>
                  <a:srgbClr val="FFD869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FFD869"/>
                </a:solidFill>
                <a:latin typeface="Arial" charset="0"/>
              </a:rPr>
              <a:t>(5:9-10)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rgbClr val="FFD869"/>
                </a:solidFill>
                <a:latin typeface="Arial" charset="0"/>
              </a:rPr>
              <a:t>  For being worthy to open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rgbClr val="FFD869"/>
                </a:solidFill>
                <a:latin typeface="Arial" charset="0"/>
              </a:rPr>
              <a:t>   the scroll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rgbClr val="FFD869"/>
                </a:solidFill>
                <a:latin typeface="Arial" charset="0"/>
              </a:rPr>
              <a:t> For being slain for man’s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rgbClr val="FFD869"/>
                </a:solidFill>
                <a:latin typeface="Arial" charset="0"/>
              </a:rPr>
              <a:t>  redemption</a:t>
            </a:r>
          </a:p>
          <a:p>
            <a:pPr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rgbClr val="FFD869"/>
                </a:solidFill>
                <a:latin typeface="Arial" charset="0"/>
              </a:rPr>
              <a:t> For making us kings &amp; 		           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rgbClr val="FFD869"/>
                </a:solidFill>
                <a:latin typeface="Arial" charset="0"/>
              </a:rPr>
              <a:t>  priests who will reign on </a:t>
            </a:r>
          </a:p>
          <a:p>
            <a:pPr>
              <a:spcBef>
                <a:spcPct val="10000"/>
              </a:spcBef>
            </a:pPr>
            <a:r>
              <a:rPr lang="en-US" sz="2400">
                <a:solidFill>
                  <a:srgbClr val="FFD869"/>
                </a:solidFill>
                <a:latin typeface="Arial" charset="0"/>
              </a:rPr>
              <a:t>  the earth.</a:t>
            </a:r>
          </a:p>
          <a:p>
            <a:pPr>
              <a:spcBef>
                <a:spcPct val="10000"/>
              </a:spcBef>
              <a:buFontTx/>
              <a:buChar char="•"/>
            </a:pPr>
            <a:endParaRPr lang="en-US">
              <a:solidFill>
                <a:srgbClr val="FFD869"/>
              </a:solidFill>
              <a:latin typeface="Arial" charset="0"/>
            </a:endParaRPr>
          </a:p>
        </p:txBody>
      </p:sp>
      <p:sp>
        <p:nvSpPr>
          <p:cNvPr id="8198" name="WordArt 7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6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5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2" grpId="0"/>
      <p:bldP spid="256004" grpId="0" build="p" animBg="1"/>
      <p:bldP spid="25600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762000"/>
          </a:xfrm>
        </p:spPr>
        <p:txBody>
          <a:bodyPr/>
          <a:lstStyle/>
          <a:p>
            <a:r>
              <a:rPr lang="en-US" b="1" smtClean="0"/>
              <a:t>Praise to the Lamb</a:t>
            </a:r>
            <a:r>
              <a:rPr lang="en-US" sz="3200" b="1" i="1" smtClean="0"/>
              <a:t> </a:t>
            </a:r>
          </a:p>
        </p:txBody>
      </p:sp>
      <p:sp>
        <p:nvSpPr>
          <p:cNvPr id="2580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696200" cy="5105400"/>
          </a:xfrm>
          <a:solidFill>
            <a:schemeClr val="hlink"/>
          </a:solidFill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 b="1" smtClean="0"/>
              <a:t>The four living creatures and the 24 elders are joined in praising the Lamb by myriads of  angels  (5:11-12) </a:t>
            </a:r>
          </a:p>
          <a:p>
            <a:pPr lvl="1">
              <a:lnSpc>
                <a:spcPct val="90000"/>
              </a:lnSpc>
              <a:spcBef>
                <a:spcPct val="10000"/>
              </a:spcBef>
            </a:pPr>
            <a:r>
              <a:rPr lang="en-US" sz="2800" i="1" smtClean="0"/>
              <a:t>They declare Him worthy “To receive power and riches and wisdom, And strength and honor and glory and blessing!”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 b="1" smtClean="0"/>
              <a:t>Then every creature in heaven and on earth join in praising both the Lamb and the One on the throne (5:13) 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sz="2800" b="1" smtClean="0"/>
              <a:t>The four living creatures say “amen” and the 24 elders fall down and worship “Him who lives forever and ever”</a:t>
            </a:r>
            <a:r>
              <a:rPr lang="en-US" sz="2800" smtClean="0"/>
              <a:t> (5:14).</a:t>
            </a:r>
          </a:p>
          <a:p>
            <a:pPr>
              <a:lnSpc>
                <a:spcPct val="90000"/>
              </a:lnSpc>
              <a:spcBef>
                <a:spcPct val="10000"/>
              </a:spcBef>
            </a:pPr>
            <a:endParaRPr lang="en-US" sz="2800" b="1" smtClean="0"/>
          </a:p>
        </p:txBody>
      </p:sp>
      <p:sp>
        <p:nvSpPr>
          <p:cNvPr id="9220" name="WordArt 7"/>
          <p:cNvSpPr>
            <a:spLocks noChangeArrowheads="1" noChangeShapeType="1" noTextEdit="1"/>
          </p:cNvSpPr>
          <p:nvPr/>
        </p:nvSpPr>
        <p:spPr bwMode="auto">
          <a:xfrm>
            <a:off x="2667000" y="381000"/>
            <a:ext cx="3733800" cy="3048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2"/>
                </a:solidFill>
                <a:latin typeface="Copperplate Gothic Light"/>
              </a:rPr>
              <a:t>Revelation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8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8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0" grpId="0"/>
      <p:bldP spid="258052" grpId="0" build="p" animBg="1"/>
    </p:bldLst>
  </p:timing>
</p:sld>
</file>

<file path=ppt/theme/theme1.xml><?xml version="1.0" encoding="utf-8"?>
<a:theme xmlns:a="http://schemas.openxmlformats.org/drawingml/2006/main" name="THEATER">
  <a:themeElements>
    <a:clrScheme name="THEATER 1">
      <a:dk1>
        <a:srgbClr val="00005B"/>
      </a:dk1>
      <a:lt1>
        <a:srgbClr val="F8F8F8"/>
      </a:lt1>
      <a:dk2>
        <a:srgbClr val="0000FF"/>
      </a:dk2>
      <a:lt2>
        <a:srgbClr val="FFCC00"/>
      </a:lt2>
      <a:accent1>
        <a:srgbClr val="98BAFF"/>
      </a:accent1>
      <a:accent2>
        <a:srgbClr val="009900"/>
      </a:accent2>
      <a:accent3>
        <a:srgbClr val="AAAAFF"/>
      </a:accent3>
      <a:accent4>
        <a:srgbClr val="D4D4D4"/>
      </a:accent4>
      <a:accent5>
        <a:srgbClr val="CAD9FF"/>
      </a:accent5>
      <a:accent6>
        <a:srgbClr val="008A00"/>
      </a:accent6>
      <a:hlink>
        <a:srgbClr val="350035"/>
      </a:hlink>
      <a:folHlink>
        <a:srgbClr val="5980D8"/>
      </a:folHlink>
    </a:clrScheme>
    <a:fontScheme name="THEA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HEATER 1">
        <a:dk1>
          <a:srgbClr val="00005B"/>
        </a:dk1>
        <a:lt1>
          <a:srgbClr val="F8F8F8"/>
        </a:lt1>
        <a:dk2>
          <a:srgbClr val="0000FF"/>
        </a:dk2>
        <a:lt2>
          <a:srgbClr val="FFCC00"/>
        </a:lt2>
        <a:accent1>
          <a:srgbClr val="98BAFF"/>
        </a:accent1>
        <a:accent2>
          <a:srgbClr val="009900"/>
        </a:accent2>
        <a:accent3>
          <a:srgbClr val="AAAAFF"/>
        </a:accent3>
        <a:accent4>
          <a:srgbClr val="D4D4D4"/>
        </a:accent4>
        <a:accent5>
          <a:srgbClr val="CAD9FF"/>
        </a:accent5>
        <a:accent6>
          <a:srgbClr val="008A00"/>
        </a:accent6>
        <a:hlink>
          <a:srgbClr val="350035"/>
        </a:hlink>
        <a:folHlink>
          <a:srgbClr val="5980D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2">
        <a:dk1>
          <a:srgbClr val="000000"/>
        </a:dk1>
        <a:lt1>
          <a:srgbClr val="FFFFFF"/>
        </a:lt1>
        <a:dk2>
          <a:srgbClr val="003399"/>
        </a:dk2>
        <a:lt2>
          <a:srgbClr val="5A92D2"/>
        </a:lt2>
        <a:accent1>
          <a:srgbClr val="CCECFF"/>
        </a:accent1>
        <a:accent2>
          <a:srgbClr val="CC99FF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B98AE7"/>
        </a:accent6>
        <a:hlink>
          <a:srgbClr val="FFF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ATER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FFFF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EATER 4">
        <a:dk1>
          <a:srgbClr val="333300"/>
        </a:dk1>
        <a:lt1>
          <a:srgbClr val="F8F8F8"/>
        </a:lt1>
        <a:dk2>
          <a:srgbClr val="B4AD8B"/>
        </a:dk2>
        <a:lt2>
          <a:srgbClr val="FFFF99"/>
        </a:lt2>
        <a:accent1>
          <a:srgbClr val="F5F5DE"/>
        </a:accent1>
        <a:accent2>
          <a:srgbClr val="00CCCC"/>
        </a:accent2>
        <a:accent3>
          <a:srgbClr val="D6D3C4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5">
        <a:dk1>
          <a:srgbClr val="003300"/>
        </a:dk1>
        <a:lt1>
          <a:srgbClr val="F8F8F8"/>
        </a:lt1>
        <a:dk2>
          <a:srgbClr val="009966"/>
        </a:dk2>
        <a:lt2>
          <a:srgbClr val="FFCC00"/>
        </a:lt2>
        <a:accent1>
          <a:srgbClr val="F5F5DE"/>
        </a:accent1>
        <a:accent2>
          <a:srgbClr val="00CCCC"/>
        </a:accent2>
        <a:accent3>
          <a:srgbClr val="AACAB8"/>
        </a:accent3>
        <a:accent4>
          <a:srgbClr val="D4D4D4"/>
        </a:accent4>
        <a:accent5>
          <a:srgbClr val="F9F9EC"/>
        </a:accent5>
        <a:accent6>
          <a:srgbClr val="00B9B9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EATER 6">
        <a:dk1>
          <a:srgbClr val="660033"/>
        </a:dk1>
        <a:lt1>
          <a:srgbClr val="F8F8F8"/>
        </a:lt1>
        <a:dk2>
          <a:srgbClr val="D60093"/>
        </a:dk2>
        <a:lt2>
          <a:srgbClr val="FFCC00"/>
        </a:lt2>
        <a:accent1>
          <a:srgbClr val="F5F5DE"/>
        </a:accent1>
        <a:accent2>
          <a:srgbClr val="009900"/>
        </a:accent2>
        <a:accent3>
          <a:srgbClr val="E8AAC8"/>
        </a:accent3>
        <a:accent4>
          <a:srgbClr val="D4D4D4"/>
        </a:accent4>
        <a:accent5>
          <a:srgbClr val="F9F9EC"/>
        </a:accent5>
        <a:accent6>
          <a:srgbClr val="008A00"/>
        </a:accent6>
        <a:hlink>
          <a:srgbClr val="4E5136"/>
        </a:hlink>
        <a:folHlink>
          <a:srgbClr val="ADAA67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THEATER</Template>
  <TotalTime>1202</TotalTime>
  <Words>508</Words>
  <Application>Microsoft Office PowerPoint</Application>
  <PresentationFormat>On-screen Show (4:3)</PresentationFormat>
  <Paragraphs>54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Copperplate Gothic Light</vt:lpstr>
      <vt:lpstr>THEATER</vt:lpstr>
      <vt:lpstr>The Significance of the        Twenty-Four Elders</vt:lpstr>
      <vt:lpstr>Twenty Four Elders Cast Their Crowns  Before the Throne of God</vt:lpstr>
      <vt:lpstr>Revelation 5:1-14 The Lamb &amp; the Scroll</vt:lpstr>
      <vt:lpstr>Revelation 5:1-14 The Lamb &amp; the Scroll</vt:lpstr>
      <vt:lpstr>The Lamb takes the Scroll</vt:lpstr>
      <vt:lpstr>Praise to the Lamb </vt:lpstr>
      <vt:lpstr>Praise to the Lamb </vt:lpstr>
    </vt:vector>
  </TitlesOfParts>
  <Company>New Georgia Church of Christ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– Prologue  (Revelation 1:1-8)</dc:title>
  <dc:creator>Sandi  Klein</dc:creator>
  <cp:lastModifiedBy>Eastside_audio</cp:lastModifiedBy>
  <cp:revision>73</cp:revision>
  <dcterms:created xsi:type="dcterms:W3CDTF">2008-11-25T20:10:50Z</dcterms:created>
  <dcterms:modified xsi:type="dcterms:W3CDTF">2013-03-31T16:30:00Z</dcterms:modified>
</cp:coreProperties>
</file>