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91A2-4DE0-3948-BA79-CF1CE0824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A61AE-DDC4-2142-AF7B-30420C6CD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6541-AD1B-2F45-94A4-397B3777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8D00-EDD2-F540-B075-99D533C4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CF24A-DD1E-6B40-8FC7-F52AEA09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2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4046-4AB7-974F-BC22-4F975128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7E059-1B56-E548-982B-BB2EA424E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8BCFF-6F70-D547-A4DD-F97A1632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C239-5F67-D84A-9ECA-329AA82B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70894-DFA5-C948-AAEE-13CB3BB5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5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9F459F-FFFD-E845-A2F0-DCB973D80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EF6A9-4049-1145-A806-AEFF2459F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3561-3477-CE4C-BAD5-2B00B67C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69EE-EF32-CA42-B7E0-6451EFC4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02D66-2F48-7746-AA07-5E1C5C8B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CF2C-0C48-4243-BDEC-96B2632D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B2BD4-68A1-7F4D-9A23-ADE14CD9B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4699B-F527-CB41-8B2C-FEDDD65D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58267-9149-2340-80D5-998F958A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AC18B-DC03-4849-B1FD-A3FC73B4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3A44-9FCE-D44C-A5A3-1E10B3F0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D446-1785-B74D-B9E1-B7CBC3D1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24549-6F3B-2B46-9E76-12FE0D8D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045C-5170-0C46-BED7-002AA5D88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9F52-C42E-C84E-8308-C0121DBD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1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7EF3-CD63-054A-A40A-D592C4A9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5A9C-6011-1E45-A99F-DB2B107DD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F8D6D-13A8-F746-A90C-FE2147D09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22B59-EA06-7549-9810-E54A1615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ED9C-A7B5-4A43-9D71-7FB71699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2CC48-FC07-7F44-B557-026CB2BF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8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6CF0-BD55-B646-9B79-184E6339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7DF80-02D2-7841-A02A-9AD8FF279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59771-2FF4-F84F-9E00-AEE76DA7F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F23AD-6169-C74F-AD3A-CE66253A9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C36CC-6EEB-D444-8011-13F2013E6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6749D-0747-E64E-A3EC-8238B0E9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4B5AE-6E50-2F41-B7E6-D77AA549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EF0D4-4EC6-3047-ABA4-6C85D039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E5D2-371C-3A45-B593-E521A1B8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DC219-BCE4-AB45-87DD-3082F1B1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C6DA8-F918-3F47-9C04-49AF6FD9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21C26-3DA6-0943-8C34-2D2BEC07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1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32FA9-842C-1149-B52F-BE52D6F5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B9C89-564C-CF43-BB29-056C5D42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BCFFA-27B3-0949-805E-2D04BFA3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6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0288-5186-D741-A649-ECBBC996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489A-89D8-BB42-9992-11CB8389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EAA3E-A028-A743-9B3E-8A0F0BCEA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50E13-24CE-A640-A074-82268856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7E28E-A759-AF4E-BF3B-D5904BDD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4E242-79C8-B34D-ACB7-91E40650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1A7B-BA9F-7349-B248-EC682DE0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4014B-0DF7-4043-978C-378078D72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EFB26-E847-7448-8238-D664E377E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C531E-7057-1542-A6EE-DB28C3B5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2C0BA-0DF6-A94B-A350-FFB621FC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E5A79-C51C-E345-98EB-7CBB6F89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CBEFB-6E96-D04A-808D-F1D975B4D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667D7-760E-A84A-A809-C4BBBEA79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05C2-62D8-6649-A267-49DE030BE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359FC-FF39-7C4F-8B2D-3F0523FDC65C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BD79A-FCE0-D74F-BF2C-C10748200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FA240-8DFB-8149-9138-E14C17B22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BB56E-4377-CC46-8188-2CA33690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8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56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734-0042-6847-90F7-0E3015D61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0A21A-AD02-5347-92D1-A2ADE29952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B76CD-56E9-E04D-B770-AE615225C7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6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14C16-6D69-7F47-A030-17E60F81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" t="9298" r="4450" b="14562"/>
          <a:stretch/>
        </p:blipFill>
        <p:spPr>
          <a:xfrm>
            <a:off x="1337510" y="818147"/>
            <a:ext cx="9516979" cy="52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23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1311F-BF38-3442-802A-E3E874A9C8E8}"/>
              </a:ext>
            </a:extLst>
          </p:cNvPr>
          <p:cNvSpPr txBox="1"/>
          <p:nvPr/>
        </p:nvSpPr>
        <p:spPr>
          <a:xfrm>
            <a:off x="2707106" y="2514601"/>
            <a:ext cx="88191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you are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chosen people, 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royal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priesthood, 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holy nation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people for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1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od’s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own possession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that you may proclaim the excellencies of Him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has called you out of darkness into His marvelous light;</a:t>
            </a:r>
          </a:p>
          <a:p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you once were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 people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now you are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people of God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had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received mercy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now you have </a:t>
            </a:r>
            <a:r>
              <a:rPr lang="en-US" sz="24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received mercy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Peter 2:9-10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A71A8-0381-9A4E-8E38-293125C36A3B}"/>
              </a:ext>
            </a:extLst>
          </p:cNvPr>
          <p:cNvSpPr txBox="1"/>
          <p:nvPr/>
        </p:nvSpPr>
        <p:spPr>
          <a:xfrm>
            <a:off x="657728" y="634691"/>
            <a:ext cx="881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People are Different People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5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43864-2540-B345-854B-FFFD5472D848}"/>
              </a:ext>
            </a:extLst>
          </p:cNvPr>
          <p:cNvSpPr txBox="1"/>
          <p:nvPr/>
        </p:nvSpPr>
        <p:spPr>
          <a:xfrm>
            <a:off x="657728" y="634691"/>
            <a:ext cx="881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People are Different People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52646-D83C-204D-8DE7-EBA008F1413C}"/>
              </a:ext>
            </a:extLst>
          </p:cNvPr>
          <p:cNvSpPr txBox="1"/>
          <p:nvPr/>
        </p:nvSpPr>
        <p:spPr>
          <a:xfrm>
            <a:off x="657727" y="1854157"/>
            <a:ext cx="88191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Everywhere is full of people that try to be different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always wanted His people to be like Him…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Gen 1:26 – “…in Our image…”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Lev 18:1-5 – “…I am the LORD…”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other hand, God’s people have wanted to conform…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1 Sam 8:4-5, 19-20  – “Appoint a king…like all the nations”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Ezra and people intermarrying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Ezek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20:5-8a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&gt;&gt; Today? Rom 12:1-2 (2021 theme)</a:t>
            </a:r>
          </a:p>
        </p:txBody>
      </p:sp>
    </p:spTree>
    <p:extLst>
      <p:ext uri="{BB962C8B-B14F-4D97-AF65-F5344CB8AC3E}">
        <p14:creationId xmlns:p14="http://schemas.microsoft.com/office/powerpoint/2010/main" val="7113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1311F-BF38-3442-802A-E3E874A9C8E8}"/>
              </a:ext>
            </a:extLst>
          </p:cNvPr>
          <p:cNvSpPr txBox="1"/>
          <p:nvPr/>
        </p:nvSpPr>
        <p:spPr>
          <a:xfrm>
            <a:off x="2286001" y="1185868"/>
            <a:ext cx="8819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Sermon on the Mount is Jesus’ “own description of what He wanted his followers to be and to do”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(Stott)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24773-379B-ED41-867B-17052543CF10}"/>
              </a:ext>
            </a:extLst>
          </p:cNvPr>
          <p:cNvSpPr txBox="1"/>
          <p:nvPr/>
        </p:nvSpPr>
        <p:spPr>
          <a:xfrm>
            <a:off x="2286001" y="3367104"/>
            <a:ext cx="91640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Jesus had finished these words,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crowds were amazed at His teaching;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He was teaching them as one who had authority, and not as their scribes.</a:t>
            </a:r>
          </a:p>
          <a:p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(Matt 7:28-29)</a:t>
            </a:r>
          </a:p>
        </p:txBody>
      </p:sp>
    </p:spTree>
    <p:extLst>
      <p:ext uri="{BB962C8B-B14F-4D97-AF65-F5344CB8AC3E}">
        <p14:creationId xmlns:p14="http://schemas.microsoft.com/office/powerpoint/2010/main" val="169664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E52B6-38C9-7F44-B118-52ACBEB441CE}"/>
              </a:ext>
            </a:extLst>
          </p:cNvPr>
          <p:cNvSpPr txBox="1"/>
          <p:nvPr/>
        </p:nvSpPr>
        <p:spPr>
          <a:xfrm>
            <a:off x="529390" y="421106"/>
            <a:ext cx="10527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He opened His mouth and began teaching them…”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(Matt 5:2)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29952-5756-6E41-9AEC-FAD0ADA9A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79" y="1744545"/>
            <a:ext cx="3619500" cy="482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84B69-7524-E748-9162-E04FA7863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2" r="8864"/>
          <a:stretch/>
        </p:blipFill>
        <p:spPr>
          <a:xfrm>
            <a:off x="7272337" y="2131562"/>
            <a:ext cx="3414713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E52B6-38C9-7F44-B118-52ACBEB441CE}"/>
              </a:ext>
            </a:extLst>
          </p:cNvPr>
          <p:cNvSpPr txBox="1"/>
          <p:nvPr/>
        </p:nvSpPr>
        <p:spPr>
          <a:xfrm>
            <a:off x="529390" y="363954"/>
            <a:ext cx="1052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mountain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42C20-8FC3-FA4D-BF07-3ADFDB367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6" r="32521"/>
          <a:stretch/>
        </p:blipFill>
        <p:spPr>
          <a:xfrm>
            <a:off x="6629387" y="962115"/>
            <a:ext cx="1643062" cy="4670158"/>
          </a:xfrm>
          <a:prstGeom prst="rect">
            <a:avLst/>
          </a:prstGeom>
          <a:effectLst>
            <a:softEdge rad="199231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5FA0C-3EF0-BE49-9360-851513511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3" r="25946"/>
          <a:stretch/>
        </p:blipFill>
        <p:spPr>
          <a:xfrm>
            <a:off x="3629028" y="1097752"/>
            <a:ext cx="2057400" cy="440531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210641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03B4F2-E3DE-CF43-8F5D-E000C5D0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5" r="26576"/>
          <a:stretch/>
        </p:blipFill>
        <p:spPr>
          <a:xfrm>
            <a:off x="742951" y="1093921"/>
            <a:ext cx="2170814" cy="4389120"/>
          </a:xfrm>
          <a:prstGeom prst="rect">
            <a:avLst/>
          </a:prstGeom>
          <a:effectLst>
            <a:softEdge rad="227756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624C4-AD4A-0547-9473-3549DD989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11" r="26381"/>
          <a:stretch/>
        </p:blipFill>
        <p:spPr>
          <a:xfrm>
            <a:off x="8959172" y="1120135"/>
            <a:ext cx="2142235" cy="4389121"/>
          </a:xfrm>
          <a:prstGeom prst="rect">
            <a:avLst/>
          </a:prstGeom>
          <a:effectLst>
            <a:softEdge rad="120501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C9B5D8-1289-F147-A020-E64844CF76F3}"/>
              </a:ext>
            </a:extLst>
          </p:cNvPr>
          <p:cNvSpPr txBox="1"/>
          <p:nvPr/>
        </p:nvSpPr>
        <p:spPr>
          <a:xfrm>
            <a:off x="1002381" y="5532171"/>
            <a:ext cx="185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4,265ft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(1,100ft)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598C2-1FB3-E946-9F1F-F22E9429112F}"/>
              </a:ext>
            </a:extLst>
          </p:cNvPr>
          <p:cNvSpPr txBox="1"/>
          <p:nvPr/>
        </p:nvSpPr>
        <p:spPr>
          <a:xfrm>
            <a:off x="3855125" y="5525980"/>
            <a:ext cx="155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3,100ft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D4088-AADC-0F48-9078-495EFE128E67}"/>
              </a:ext>
            </a:extLst>
          </p:cNvPr>
          <p:cNvSpPr txBox="1"/>
          <p:nvPr/>
        </p:nvSpPr>
        <p:spPr>
          <a:xfrm>
            <a:off x="6663750" y="5539034"/>
            <a:ext cx="155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4,500ft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27CFD-9F58-7548-9966-FC229521A164}"/>
              </a:ext>
            </a:extLst>
          </p:cNvPr>
          <p:cNvSpPr txBox="1"/>
          <p:nvPr/>
        </p:nvSpPr>
        <p:spPr>
          <a:xfrm>
            <a:off x="9225928" y="5540916"/>
            <a:ext cx="172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5,100ft</a:t>
            </a:r>
          </a:p>
        </p:txBody>
      </p:sp>
    </p:spTree>
    <p:extLst>
      <p:ext uri="{BB962C8B-B14F-4D97-AF65-F5344CB8AC3E}">
        <p14:creationId xmlns:p14="http://schemas.microsoft.com/office/powerpoint/2010/main" val="324950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46190-2AC8-FA47-8DDD-8FB90B76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43864-2540-B345-854B-FFFD5472D848}"/>
              </a:ext>
            </a:extLst>
          </p:cNvPr>
          <p:cNvSpPr txBox="1"/>
          <p:nvPr/>
        </p:nvSpPr>
        <p:spPr>
          <a:xfrm>
            <a:off x="657728" y="634691"/>
            <a:ext cx="881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cap="sm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Sermon on the Mount - Outline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52646-D83C-204D-8DE7-EBA008F1413C}"/>
              </a:ext>
            </a:extLst>
          </p:cNvPr>
          <p:cNvSpPr txBox="1"/>
          <p:nvPr/>
        </p:nvSpPr>
        <p:spPr>
          <a:xfrm>
            <a:off x="657727" y="1854157"/>
            <a:ext cx="88191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character (5:3–12)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influence (5:13–16)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righteousness (5:17–48)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piety (6:1–18)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ambition (6:19–34)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relationships (7:1–20)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Christian’s commitment (7:21–27)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E2C95-A006-634C-AC8C-7F63F169B2C5}"/>
              </a:ext>
            </a:extLst>
          </p:cNvPr>
          <p:cNvSpPr txBox="1"/>
          <p:nvPr/>
        </p:nvSpPr>
        <p:spPr>
          <a:xfrm>
            <a:off x="2510351" y="5792761"/>
            <a:ext cx="881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Stott</a:t>
            </a:r>
          </a:p>
        </p:txBody>
      </p:sp>
    </p:spTree>
    <p:extLst>
      <p:ext uri="{BB962C8B-B14F-4D97-AF65-F5344CB8AC3E}">
        <p14:creationId xmlns:p14="http://schemas.microsoft.com/office/powerpoint/2010/main" val="29421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310</Words>
  <Application>Microsoft Macintosh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 C</dc:creator>
  <cp:lastModifiedBy>Lorenzo C</cp:lastModifiedBy>
  <cp:revision>32</cp:revision>
  <dcterms:created xsi:type="dcterms:W3CDTF">2021-10-09T15:50:23Z</dcterms:created>
  <dcterms:modified xsi:type="dcterms:W3CDTF">2021-10-09T21:59:19Z</dcterms:modified>
</cp:coreProperties>
</file>