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theme/theme1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889" r:id="rId4"/>
    <p:sldMasterId id="2147483891" r:id="rId5"/>
    <p:sldMasterId id="2147483893" r:id="rId6"/>
    <p:sldMasterId id="2147483895" r:id="rId7"/>
    <p:sldMasterId id="2147483897" r:id="rId8"/>
    <p:sldMasterId id="2147483899" r:id="rId9"/>
    <p:sldMasterId id="2147483901" r:id="rId10"/>
    <p:sldMasterId id="2147483903" r:id="rId11"/>
    <p:sldMasterId id="2147483905" r:id="rId12"/>
    <p:sldMasterId id="2147483907" r:id="rId13"/>
  </p:sldMasterIdLst>
  <p:notesMasterIdLst>
    <p:notesMasterId r:id="rId57"/>
  </p:notesMasterIdLst>
  <p:sldIdLst>
    <p:sldId id="256" r:id="rId14"/>
    <p:sldId id="275" r:id="rId15"/>
    <p:sldId id="317" r:id="rId16"/>
    <p:sldId id="302" r:id="rId17"/>
    <p:sldId id="258" r:id="rId18"/>
    <p:sldId id="259" r:id="rId19"/>
    <p:sldId id="300" r:id="rId20"/>
    <p:sldId id="257" r:id="rId21"/>
    <p:sldId id="260" r:id="rId22"/>
    <p:sldId id="261" r:id="rId23"/>
    <p:sldId id="262" r:id="rId24"/>
    <p:sldId id="276" r:id="rId25"/>
    <p:sldId id="312" r:id="rId26"/>
    <p:sldId id="313" r:id="rId27"/>
    <p:sldId id="314" r:id="rId28"/>
    <p:sldId id="315" r:id="rId29"/>
    <p:sldId id="277" r:id="rId30"/>
    <p:sldId id="305" r:id="rId31"/>
    <p:sldId id="306" r:id="rId32"/>
    <p:sldId id="267" r:id="rId33"/>
    <p:sldId id="301" r:id="rId34"/>
    <p:sldId id="268" r:id="rId35"/>
    <p:sldId id="269" r:id="rId36"/>
    <p:sldId id="270" r:id="rId37"/>
    <p:sldId id="316" r:id="rId38"/>
    <p:sldId id="311" r:id="rId39"/>
    <p:sldId id="310" r:id="rId40"/>
    <p:sldId id="271" r:id="rId41"/>
    <p:sldId id="272" r:id="rId42"/>
    <p:sldId id="273" r:id="rId43"/>
    <p:sldId id="307" r:id="rId44"/>
    <p:sldId id="278" r:id="rId45"/>
    <p:sldId id="274" r:id="rId46"/>
    <p:sldId id="318" r:id="rId47"/>
    <p:sldId id="286" r:id="rId48"/>
    <p:sldId id="287" r:id="rId49"/>
    <p:sldId id="288" r:id="rId50"/>
    <p:sldId id="292" r:id="rId51"/>
    <p:sldId id="293" r:id="rId52"/>
    <p:sldId id="296" r:id="rId53"/>
    <p:sldId id="297" r:id="rId54"/>
    <p:sldId id="298" r:id="rId55"/>
    <p:sldId id="299"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485386-3DFD-43F7-915A-725C04B33123}" v="73" dt="2024-04-10T14:36:19.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32" autoAdjust="0"/>
  </p:normalViewPr>
  <p:slideViewPr>
    <p:cSldViewPr>
      <p:cViewPr varScale="1">
        <p:scale>
          <a:sx n="61" d="100"/>
          <a:sy n="61" d="100"/>
        </p:scale>
        <p:origin x="17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Holt" userId="428574251bf3a103" providerId="LiveId" clId="{FA485386-3DFD-43F7-915A-725C04B33123}"/>
    <pc:docChg chg="undo custSel delSld modSld delMainMaster addSection delSection">
      <pc:chgData name="Wayne Holt" userId="428574251bf3a103" providerId="LiveId" clId="{FA485386-3DFD-43F7-915A-725C04B33123}" dt="2024-04-10T14:36:12.039" v="498" actId="2696"/>
      <pc:docMkLst>
        <pc:docMk/>
      </pc:docMkLst>
      <pc:sldChg chg="del">
        <pc:chgData name="Wayne Holt" userId="428574251bf3a103" providerId="LiveId" clId="{FA485386-3DFD-43F7-915A-725C04B33123}" dt="2024-04-08T13:46:02.912" v="9" actId="47"/>
        <pc:sldMkLst>
          <pc:docMk/>
          <pc:sldMk cId="0" sldId="256"/>
        </pc:sldMkLst>
      </pc:sldChg>
      <pc:sldChg chg="modSp mod">
        <pc:chgData name="Wayne Holt" userId="428574251bf3a103" providerId="LiveId" clId="{FA485386-3DFD-43F7-915A-725C04B33123}" dt="2024-04-09T13:25:57.092" v="296" actId="20577"/>
        <pc:sldMkLst>
          <pc:docMk/>
          <pc:sldMk cId="0" sldId="257"/>
        </pc:sldMkLst>
        <pc:spChg chg="mod">
          <ac:chgData name="Wayne Holt" userId="428574251bf3a103" providerId="LiveId" clId="{FA485386-3DFD-43F7-915A-725C04B33123}" dt="2024-04-09T13:25:57.092" v="296" actId="20577"/>
          <ac:spMkLst>
            <pc:docMk/>
            <pc:sldMk cId="0" sldId="257"/>
            <ac:spMk id="4" creationId="{00000000-0000-0000-0000-000000000000}"/>
          </ac:spMkLst>
        </pc:spChg>
        <pc:spChg chg="mod">
          <ac:chgData name="Wayne Holt" userId="428574251bf3a103" providerId="LiveId" clId="{FA485386-3DFD-43F7-915A-725C04B33123}" dt="2024-04-08T14:09:14.775" v="144" actId="33524"/>
          <ac:spMkLst>
            <pc:docMk/>
            <pc:sldMk cId="0" sldId="257"/>
            <ac:spMk id="5" creationId="{00000000-0000-0000-0000-000000000000}"/>
          </ac:spMkLst>
        </pc:spChg>
      </pc:sldChg>
      <pc:sldChg chg="modSp mod modNotesTx">
        <pc:chgData name="Wayne Holt" userId="428574251bf3a103" providerId="LiveId" clId="{FA485386-3DFD-43F7-915A-725C04B33123}" dt="2024-04-09T13:29:44.831" v="335" actId="403"/>
        <pc:sldMkLst>
          <pc:docMk/>
          <pc:sldMk cId="0" sldId="260"/>
        </pc:sldMkLst>
        <pc:spChg chg="mod">
          <ac:chgData name="Wayne Holt" userId="428574251bf3a103" providerId="LiveId" clId="{FA485386-3DFD-43F7-915A-725C04B33123}" dt="2024-04-09T13:29:44.831" v="335" actId="403"/>
          <ac:spMkLst>
            <pc:docMk/>
            <pc:sldMk cId="0" sldId="260"/>
            <ac:spMk id="29698" creationId="{00000000-0000-0000-0000-000000000000}"/>
          </ac:spMkLst>
        </pc:spChg>
      </pc:sldChg>
      <pc:sldChg chg="modSp mod">
        <pc:chgData name="Wayne Holt" userId="428574251bf3a103" providerId="LiveId" clId="{FA485386-3DFD-43F7-915A-725C04B33123}" dt="2024-04-02T19:35:36.940" v="1" actId="1582"/>
        <pc:sldMkLst>
          <pc:docMk/>
          <pc:sldMk cId="0" sldId="262"/>
        </pc:sldMkLst>
        <pc:spChg chg="mod">
          <ac:chgData name="Wayne Holt" userId="428574251bf3a103" providerId="LiveId" clId="{FA485386-3DFD-43F7-915A-725C04B33123}" dt="2024-04-02T19:35:36.940" v="1" actId="1582"/>
          <ac:spMkLst>
            <pc:docMk/>
            <pc:sldMk cId="0" sldId="262"/>
            <ac:spMk id="2" creationId="{00000000-0000-0000-0000-000000000000}"/>
          </ac:spMkLst>
        </pc:spChg>
      </pc:sldChg>
      <pc:sldChg chg="addSp modSp mod modAnim">
        <pc:chgData name="Wayne Holt" userId="428574251bf3a103" providerId="LiveId" clId="{FA485386-3DFD-43F7-915A-725C04B33123}" dt="2024-04-09T14:44:49.886" v="473" actId="20577"/>
        <pc:sldMkLst>
          <pc:docMk/>
          <pc:sldMk cId="0" sldId="268"/>
        </pc:sldMkLst>
        <pc:spChg chg="mod">
          <ac:chgData name="Wayne Holt" userId="428574251bf3a103" providerId="LiveId" clId="{FA485386-3DFD-43F7-915A-725C04B33123}" dt="2024-04-08T14:14:51.322" v="145" actId="1036"/>
          <ac:spMkLst>
            <pc:docMk/>
            <pc:sldMk cId="0" sldId="268"/>
            <ac:spMk id="2" creationId="{00000000-0000-0000-0000-000000000000}"/>
          </ac:spMkLst>
        </pc:spChg>
        <pc:spChg chg="add mod">
          <ac:chgData name="Wayne Holt" userId="428574251bf3a103" providerId="LiveId" clId="{FA485386-3DFD-43F7-915A-725C04B33123}" dt="2024-04-08T14:16:41.698" v="190" actId="1036"/>
          <ac:spMkLst>
            <pc:docMk/>
            <pc:sldMk cId="0" sldId="268"/>
            <ac:spMk id="3" creationId="{1B5D6100-6536-3AF8-F1BE-9E171C869D6B}"/>
          </ac:spMkLst>
        </pc:spChg>
        <pc:spChg chg="mod">
          <ac:chgData name="Wayne Holt" userId="428574251bf3a103" providerId="LiveId" clId="{FA485386-3DFD-43F7-915A-725C04B33123}" dt="2024-04-09T14:44:49.886" v="473" actId="20577"/>
          <ac:spMkLst>
            <pc:docMk/>
            <pc:sldMk cId="0" sldId="268"/>
            <ac:spMk id="27651" creationId="{00000000-0000-0000-0000-000000000000}"/>
          </ac:spMkLst>
        </pc:spChg>
      </pc:sldChg>
      <pc:sldChg chg="modSp mod">
        <pc:chgData name="Wayne Holt" userId="428574251bf3a103" providerId="LiveId" clId="{FA485386-3DFD-43F7-915A-725C04B33123}" dt="2024-04-10T14:24:44.369" v="497" actId="404"/>
        <pc:sldMkLst>
          <pc:docMk/>
          <pc:sldMk cId="0" sldId="271"/>
        </pc:sldMkLst>
        <pc:spChg chg="mod">
          <ac:chgData name="Wayne Holt" userId="428574251bf3a103" providerId="LiveId" clId="{FA485386-3DFD-43F7-915A-725C04B33123}" dt="2024-04-10T14:24:44.369" v="497" actId="404"/>
          <ac:spMkLst>
            <pc:docMk/>
            <pc:sldMk cId="0" sldId="271"/>
            <ac:spMk id="40962" creationId="{00000000-0000-0000-0000-000000000000}"/>
          </ac:spMkLst>
        </pc:spChg>
      </pc:sldChg>
      <pc:sldChg chg="modSp mod modNotesTx">
        <pc:chgData name="Wayne Holt" userId="428574251bf3a103" providerId="LiveId" clId="{FA485386-3DFD-43F7-915A-725C04B33123}" dt="2024-04-09T14:14:29.202" v="454" actId="20577"/>
        <pc:sldMkLst>
          <pc:docMk/>
          <pc:sldMk cId="0" sldId="272"/>
        </pc:sldMkLst>
        <pc:spChg chg="mod">
          <ac:chgData name="Wayne Holt" userId="428574251bf3a103" providerId="LiveId" clId="{FA485386-3DFD-43F7-915A-725C04B33123}" dt="2024-04-08T14:18:44.459" v="196" actId="14100"/>
          <ac:spMkLst>
            <pc:docMk/>
            <pc:sldMk cId="0" sldId="272"/>
            <ac:spMk id="2" creationId="{00000000-0000-0000-0000-000000000000}"/>
          </ac:spMkLst>
        </pc:spChg>
      </pc:sldChg>
      <pc:sldChg chg="addSp modSp mod modAnim">
        <pc:chgData name="Wayne Holt" userId="428574251bf3a103" providerId="LiveId" clId="{FA485386-3DFD-43F7-915A-725C04B33123}" dt="2024-04-08T14:20:47.868" v="247"/>
        <pc:sldMkLst>
          <pc:docMk/>
          <pc:sldMk cId="0" sldId="273"/>
        </pc:sldMkLst>
        <pc:spChg chg="add mod">
          <ac:chgData name="Wayne Holt" userId="428574251bf3a103" providerId="LiveId" clId="{FA485386-3DFD-43F7-915A-725C04B33123}" dt="2024-04-08T14:20:41.748" v="246" actId="1036"/>
          <ac:spMkLst>
            <pc:docMk/>
            <pc:sldMk cId="0" sldId="273"/>
            <ac:spMk id="2" creationId="{DF56515D-AE51-B9C6-ACCB-5A6F5A8D5DD3}"/>
          </ac:spMkLst>
        </pc:spChg>
        <pc:spChg chg="mod">
          <ac:chgData name="Wayne Holt" userId="428574251bf3a103" providerId="LiveId" clId="{FA485386-3DFD-43F7-915A-725C04B33123}" dt="2024-04-08T14:20:27.803" v="244" actId="1076"/>
          <ac:spMkLst>
            <pc:docMk/>
            <pc:sldMk cId="0" sldId="273"/>
            <ac:spMk id="43010" creationId="{00000000-0000-0000-0000-000000000000}"/>
          </ac:spMkLst>
        </pc:spChg>
      </pc:sldChg>
      <pc:sldChg chg="modSp mod">
        <pc:chgData name="Wayne Holt" userId="428574251bf3a103" providerId="LiveId" clId="{FA485386-3DFD-43F7-915A-725C04B33123}" dt="2024-04-09T13:31:57.263" v="344" actId="404"/>
        <pc:sldMkLst>
          <pc:docMk/>
          <pc:sldMk cId="0" sldId="276"/>
        </pc:sldMkLst>
        <pc:spChg chg="mod">
          <ac:chgData name="Wayne Holt" userId="428574251bf3a103" providerId="LiveId" clId="{FA485386-3DFD-43F7-915A-725C04B33123}" dt="2024-04-09T13:31:57.263" v="344" actId="404"/>
          <ac:spMkLst>
            <pc:docMk/>
            <pc:sldMk cId="0" sldId="276"/>
            <ac:spMk id="32770" creationId="{00000000-0000-0000-0000-000000000000}"/>
          </ac:spMkLst>
        </pc:spChg>
      </pc:sldChg>
      <pc:sldChg chg="modSp del mod">
        <pc:chgData name="Wayne Holt" userId="428574251bf3a103" providerId="LiveId" clId="{FA485386-3DFD-43F7-915A-725C04B33123}" dt="2024-04-10T14:36:12.039" v="498" actId="2696"/>
        <pc:sldMkLst>
          <pc:docMk/>
          <pc:sldMk cId="3662550529" sldId="286"/>
        </pc:sldMkLst>
        <pc:spChg chg="mod">
          <ac:chgData name="Wayne Holt" userId="428574251bf3a103" providerId="LiveId" clId="{FA485386-3DFD-43F7-915A-725C04B33123}" dt="2024-04-08T14:02:39.040" v="139" actId="33524"/>
          <ac:spMkLst>
            <pc:docMk/>
            <pc:sldMk cId="3662550529" sldId="286"/>
            <ac:spMk id="16387" creationId="{00000000-0000-0000-0000-000000000000}"/>
          </ac:spMkLst>
        </pc:spChg>
      </pc:sldChg>
      <pc:sldChg chg="del">
        <pc:chgData name="Wayne Holt" userId="428574251bf3a103" providerId="LiveId" clId="{FA485386-3DFD-43F7-915A-725C04B33123}" dt="2024-04-10T14:36:12.039" v="498" actId="2696"/>
        <pc:sldMkLst>
          <pc:docMk/>
          <pc:sldMk cId="763571865" sldId="287"/>
        </pc:sldMkLst>
      </pc:sldChg>
      <pc:sldChg chg="del">
        <pc:chgData name="Wayne Holt" userId="428574251bf3a103" providerId="LiveId" clId="{FA485386-3DFD-43F7-915A-725C04B33123}" dt="2024-04-10T14:36:12.039" v="498" actId="2696"/>
        <pc:sldMkLst>
          <pc:docMk/>
          <pc:sldMk cId="2356564777" sldId="288"/>
        </pc:sldMkLst>
      </pc:sldChg>
      <pc:sldChg chg="del">
        <pc:chgData name="Wayne Holt" userId="428574251bf3a103" providerId="LiveId" clId="{FA485386-3DFD-43F7-915A-725C04B33123}" dt="2024-04-10T14:36:12.039" v="498" actId="2696"/>
        <pc:sldMkLst>
          <pc:docMk/>
          <pc:sldMk cId="4173666523" sldId="292"/>
        </pc:sldMkLst>
      </pc:sldChg>
      <pc:sldChg chg="del">
        <pc:chgData name="Wayne Holt" userId="428574251bf3a103" providerId="LiveId" clId="{FA485386-3DFD-43F7-915A-725C04B33123}" dt="2024-04-10T14:36:12.039" v="498" actId="2696"/>
        <pc:sldMkLst>
          <pc:docMk/>
          <pc:sldMk cId="1440857820" sldId="293"/>
        </pc:sldMkLst>
      </pc:sldChg>
      <pc:sldChg chg="del">
        <pc:chgData name="Wayne Holt" userId="428574251bf3a103" providerId="LiveId" clId="{FA485386-3DFD-43F7-915A-725C04B33123}" dt="2024-04-10T14:36:12.039" v="498" actId="2696"/>
        <pc:sldMkLst>
          <pc:docMk/>
          <pc:sldMk cId="1225064572" sldId="296"/>
        </pc:sldMkLst>
      </pc:sldChg>
      <pc:sldChg chg="modSp del mod">
        <pc:chgData name="Wayne Holt" userId="428574251bf3a103" providerId="LiveId" clId="{FA485386-3DFD-43F7-915A-725C04B33123}" dt="2024-04-10T14:36:12.039" v="498" actId="2696"/>
        <pc:sldMkLst>
          <pc:docMk/>
          <pc:sldMk cId="439080515" sldId="297"/>
        </pc:sldMkLst>
        <pc:spChg chg="mod">
          <ac:chgData name="Wayne Holt" userId="428574251bf3a103" providerId="LiveId" clId="{FA485386-3DFD-43F7-915A-725C04B33123}" dt="2024-04-08T14:03:38.162" v="140" actId="33524"/>
          <ac:spMkLst>
            <pc:docMk/>
            <pc:sldMk cId="439080515" sldId="297"/>
            <ac:spMk id="22531" creationId="{00000000-0000-0000-0000-000000000000}"/>
          </ac:spMkLst>
        </pc:spChg>
      </pc:sldChg>
      <pc:sldChg chg="del">
        <pc:chgData name="Wayne Holt" userId="428574251bf3a103" providerId="LiveId" clId="{FA485386-3DFD-43F7-915A-725C04B33123}" dt="2024-04-10T14:36:12.039" v="498" actId="2696"/>
        <pc:sldMkLst>
          <pc:docMk/>
          <pc:sldMk cId="3767666766" sldId="298"/>
        </pc:sldMkLst>
      </pc:sldChg>
      <pc:sldChg chg="del">
        <pc:chgData name="Wayne Holt" userId="428574251bf3a103" providerId="LiveId" clId="{FA485386-3DFD-43F7-915A-725C04B33123}" dt="2024-04-10T14:36:12.039" v="498" actId="2696"/>
        <pc:sldMkLst>
          <pc:docMk/>
          <pc:sldMk cId="1228871699" sldId="299"/>
        </pc:sldMkLst>
      </pc:sldChg>
      <pc:sldChg chg="modSp mod modNotesTx">
        <pc:chgData name="Wayne Holt" userId="428574251bf3a103" providerId="LiveId" clId="{FA485386-3DFD-43F7-915A-725C04B33123}" dt="2024-04-09T13:27:54.331" v="312" actId="20577"/>
        <pc:sldMkLst>
          <pc:docMk/>
          <pc:sldMk cId="0" sldId="300"/>
        </pc:sldMkLst>
        <pc:spChg chg="mod">
          <ac:chgData name="Wayne Holt" userId="428574251bf3a103" providerId="LiveId" clId="{FA485386-3DFD-43F7-915A-725C04B33123}" dt="2024-04-09T13:22:46.352" v="251" actId="1076"/>
          <ac:spMkLst>
            <pc:docMk/>
            <pc:sldMk cId="0" sldId="300"/>
            <ac:spMk id="2" creationId="{00000000-0000-0000-0000-000000000000}"/>
          </ac:spMkLst>
        </pc:spChg>
        <pc:spChg chg="mod">
          <ac:chgData name="Wayne Holt" userId="428574251bf3a103" providerId="LiveId" clId="{FA485386-3DFD-43F7-915A-725C04B33123}" dt="2024-04-09T13:23:22.404" v="283" actId="403"/>
          <ac:spMkLst>
            <pc:docMk/>
            <pc:sldMk cId="0" sldId="300"/>
            <ac:spMk id="5123" creationId="{00000000-0000-0000-0000-000000000000}"/>
          </ac:spMkLst>
        </pc:spChg>
        <pc:spChg chg="mod">
          <ac:chgData name="Wayne Holt" userId="428574251bf3a103" providerId="LiveId" clId="{FA485386-3DFD-43F7-915A-725C04B33123}" dt="2024-04-09T13:27:54.331" v="312" actId="20577"/>
          <ac:spMkLst>
            <pc:docMk/>
            <pc:sldMk cId="0" sldId="300"/>
            <ac:spMk id="27650" creationId="{00000000-0000-0000-0000-000000000000}"/>
          </ac:spMkLst>
        </pc:spChg>
      </pc:sldChg>
      <pc:sldChg chg="modNotesTx">
        <pc:chgData name="Wayne Holt" userId="428574251bf3a103" providerId="LiveId" clId="{FA485386-3DFD-43F7-915A-725C04B33123}" dt="2024-04-09T14:13:14.226" v="412" actId="20577"/>
        <pc:sldMkLst>
          <pc:docMk/>
          <pc:sldMk cId="2803107826" sldId="301"/>
        </pc:sldMkLst>
      </pc:sldChg>
      <pc:sldChg chg="modSp mod">
        <pc:chgData name="Wayne Holt" userId="428574251bf3a103" providerId="LiveId" clId="{FA485386-3DFD-43F7-915A-725C04B33123}" dt="2024-04-08T14:04:47.885" v="141" actId="20577"/>
        <pc:sldMkLst>
          <pc:docMk/>
          <pc:sldMk cId="3950618352" sldId="302"/>
        </pc:sldMkLst>
        <pc:spChg chg="mod">
          <ac:chgData name="Wayne Holt" userId="428574251bf3a103" providerId="LiveId" clId="{FA485386-3DFD-43F7-915A-725C04B33123}" dt="2024-04-08T14:04:47.885" v="141" actId="20577"/>
          <ac:spMkLst>
            <pc:docMk/>
            <pc:sldMk cId="3950618352" sldId="302"/>
            <ac:spMk id="15363" creationId="{00000000-0000-0000-0000-000000000000}"/>
          </ac:spMkLst>
        </pc:spChg>
      </pc:sldChg>
      <pc:sldChg chg="modSp mod">
        <pc:chgData name="Wayne Holt" userId="428574251bf3a103" providerId="LiveId" clId="{FA485386-3DFD-43F7-915A-725C04B33123}" dt="2024-04-02T19:43:26.835" v="6" actId="1582"/>
        <pc:sldMkLst>
          <pc:docMk/>
          <pc:sldMk cId="2788698623" sldId="310"/>
        </pc:sldMkLst>
        <pc:spChg chg="mod">
          <ac:chgData name="Wayne Holt" userId="428574251bf3a103" providerId="LiveId" clId="{FA485386-3DFD-43F7-915A-725C04B33123}" dt="2024-04-02T19:43:26.835" v="6" actId="1582"/>
          <ac:spMkLst>
            <pc:docMk/>
            <pc:sldMk cId="2788698623" sldId="310"/>
            <ac:spMk id="5" creationId="{00000000-0000-0000-0000-000000000000}"/>
          </ac:spMkLst>
        </pc:spChg>
      </pc:sldChg>
      <pc:sldChg chg="modSp">
        <pc:chgData name="Wayne Holt" userId="428574251bf3a103" providerId="LiveId" clId="{FA485386-3DFD-43F7-915A-725C04B33123}" dt="2024-04-08T14:17:45.039" v="192" actId="33524"/>
        <pc:sldMkLst>
          <pc:docMk/>
          <pc:sldMk cId="4211009235" sldId="311"/>
        </pc:sldMkLst>
        <pc:spChg chg="mod">
          <ac:chgData name="Wayne Holt" userId="428574251bf3a103" providerId="LiveId" clId="{FA485386-3DFD-43F7-915A-725C04B33123}" dt="2024-04-08T14:17:45.039" v="192" actId="33524"/>
          <ac:spMkLst>
            <pc:docMk/>
            <pc:sldMk cId="4211009235" sldId="311"/>
            <ac:spMk id="31747" creationId="{00000000-0000-0000-0000-000000000000}"/>
          </ac:spMkLst>
        </pc:spChg>
      </pc:sldChg>
      <pc:sldChg chg="addSp modSp mod modAnim">
        <pc:chgData name="Wayne Holt" userId="428574251bf3a103" providerId="LiveId" clId="{FA485386-3DFD-43F7-915A-725C04B33123}" dt="2024-04-09T14:36:47.932" v="456"/>
        <pc:sldMkLst>
          <pc:docMk/>
          <pc:sldMk cId="742092657" sldId="312"/>
        </pc:sldMkLst>
        <pc:spChg chg="add mod">
          <ac:chgData name="Wayne Holt" userId="428574251bf3a103" providerId="LiveId" clId="{FA485386-3DFD-43F7-915A-725C04B33123}" dt="2024-04-09T14:36:41.012" v="455" actId="1076"/>
          <ac:spMkLst>
            <pc:docMk/>
            <pc:sldMk cId="742092657" sldId="312"/>
            <ac:spMk id="2" creationId="{39031776-C97B-7945-2785-90224A7CF45A}"/>
          </ac:spMkLst>
        </pc:spChg>
        <pc:spChg chg="mod">
          <ac:chgData name="Wayne Holt" userId="428574251bf3a103" providerId="LiveId" clId="{FA485386-3DFD-43F7-915A-725C04B33123}" dt="2024-04-09T13:33:23.680" v="375" actId="404"/>
          <ac:spMkLst>
            <pc:docMk/>
            <pc:sldMk cId="742092657" sldId="312"/>
            <ac:spMk id="34818" creationId="{00000000-0000-0000-0000-000000000000}"/>
          </ac:spMkLst>
        </pc:spChg>
      </pc:sldChg>
      <pc:sldChg chg="addSp modSp">
        <pc:chgData name="Wayne Holt" userId="428574251bf3a103" providerId="LiveId" clId="{FA485386-3DFD-43F7-915A-725C04B33123}" dt="2024-04-08T13:47:14.914" v="10"/>
        <pc:sldMkLst>
          <pc:docMk/>
          <pc:sldMk cId="3861319691" sldId="317"/>
        </pc:sldMkLst>
        <pc:spChg chg="add mod">
          <ac:chgData name="Wayne Holt" userId="428574251bf3a103" providerId="LiveId" clId="{FA485386-3DFD-43F7-915A-725C04B33123}" dt="2024-04-08T13:47:14.914" v="10"/>
          <ac:spMkLst>
            <pc:docMk/>
            <pc:sldMk cId="3861319691" sldId="317"/>
            <ac:spMk id="2" creationId="{2C84ACD5-C27E-5A90-6F12-6E830154FF24}"/>
          </ac:spMkLst>
        </pc:spChg>
      </pc:sldChg>
      <pc:sldMasterChg chg="del delSldLayout">
        <pc:chgData name="Wayne Holt" userId="428574251bf3a103" providerId="LiveId" clId="{FA485386-3DFD-43F7-915A-725C04B33123}" dt="2024-04-10T14:36:12.039" v="498" actId="2696"/>
        <pc:sldMasterMkLst>
          <pc:docMk/>
          <pc:sldMasterMk cId="0" sldId="2147483732"/>
        </pc:sldMasterMkLst>
        <pc:sldLayoutChg chg="del">
          <pc:chgData name="Wayne Holt" userId="428574251bf3a103" providerId="LiveId" clId="{FA485386-3DFD-43F7-915A-725C04B33123}" dt="2024-04-10T14:36:12.039" v="498" actId="2696"/>
          <pc:sldLayoutMkLst>
            <pc:docMk/>
            <pc:sldMasterMk cId="0" sldId="2147483732"/>
            <pc:sldLayoutMk cId="1378717083" sldId="2147483879"/>
          </pc:sldLayoutMkLst>
        </pc:sldLayoutChg>
      </pc:sldMasterChg>
      <pc:sldMasterChg chg="del delSldLayout">
        <pc:chgData name="Wayne Holt" userId="428574251bf3a103" providerId="LiveId" clId="{FA485386-3DFD-43F7-915A-725C04B33123}" dt="2024-04-10T14:36:12.039" v="498" actId="2696"/>
        <pc:sldMasterMkLst>
          <pc:docMk/>
          <pc:sldMasterMk cId="0" sldId="2147483734"/>
        </pc:sldMasterMkLst>
        <pc:sldLayoutChg chg="del">
          <pc:chgData name="Wayne Holt" userId="428574251bf3a103" providerId="LiveId" clId="{FA485386-3DFD-43F7-915A-725C04B33123}" dt="2024-04-10T14:36:12.039" v="498" actId="2696"/>
          <pc:sldLayoutMkLst>
            <pc:docMk/>
            <pc:sldMasterMk cId="0" sldId="2147483734"/>
            <pc:sldLayoutMk cId="821047335" sldId="2147483880"/>
          </pc:sldLayoutMkLst>
        </pc:sldLayoutChg>
      </pc:sldMasterChg>
      <pc:sldMasterChg chg="del delSldLayout">
        <pc:chgData name="Wayne Holt" userId="428574251bf3a103" providerId="LiveId" clId="{FA485386-3DFD-43F7-915A-725C04B33123}" dt="2024-04-10T14:36:12.039" v="498" actId="2696"/>
        <pc:sldMasterMkLst>
          <pc:docMk/>
          <pc:sldMasterMk cId="0" sldId="2147483736"/>
        </pc:sldMasterMkLst>
        <pc:sldLayoutChg chg="del">
          <pc:chgData name="Wayne Holt" userId="428574251bf3a103" providerId="LiveId" clId="{FA485386-3DFD-43F7-915A-725C04B33123}" dt="2024-04-10T14:36:12.039" v="498" actId="2696"/>
          <pc:sldLayoutMkLst>
            <pc:docMk/>
            <pc:sldMasterMk cId="0" sldId="2147483736"/>
            <pc:sldLayoutMk cId="3092176154" sldId="2147483881"/>
          </pc:sldLayoutMkLst>
        </pc:sldLayoutChg>
      </pc:sldMasterChg>
      <pc:sldMasterChg chg="del delSldLayout">
        <pc:chgData name="Wayne Holt" userId="428574251bf3a103" providerId="LiveId" clId="{FA485386-3DFD-43F7-915A-725C04B33123}" dt="2024-04-10T14:36:12.039" v="498" actId="2696"/>
        <pc:sldMasterMkLst>
          <pc:docMk/>
          <pc:sldMasterMk cId="0" sldId="2147483744"/>
        </pc:sldMasterMkLst>
        <pc:sldLayoutChg chg="del">
          <pc:chgData name="Wayne Holt" userId="428574251bf3a103" providerId="LiveId" clId="{FA485386-3DFD-43F7-915A-725C04B33123}" dt="2024-04-10T14:36:12.039" v="498" actId="2696"/>
          <pc:sldLayoutMkLst>
            <pc:docMk/>
            <pc:sldMasterMk cId="0" sldId="2147483744"/>
            <pc:sldLayoutMk cId="2946309964" sldId="2147483882"/>
          </pc:sldLayoutMkLst>
        </pc:sldLayoutChg>
      </pc:sldMasterChg>
      <pc:sldMasterChg chg="del delSldLayout">
        <pc:chgData name="Wayne Holt" userId="428574251bf3a103" providerId="LiveId" clId="{FA485386-3DFD-43F7-915A-725C04B33123}" dt="2024-04-10T14:36:12.039" v="498" actId="2696"/>
        <pc:sldMasterMkLst>
          <pc:docMk/>
          <pc:sldMasterMk cId="0" sldId="2147483746"/>
        </pc:sldMasterMkLst>
        <pc:sldLayoutChg chg="del">
          <pc:chgData name="Wayne Holt" userId="428574251bf3a103" providerId="LiveId" clId="{FA485386-3DFD-43F7-915A-725C04B33123}" dt="2024-04-10T14:36:12.039" v="498" actId="2696"/>
          <pc:sldLayoutMkLst>
            <pc:docMk/>
            <pc:sldMasterMk cId="0" sldId="2147483746"/>
            <pc:sldLayoutMk cId="2755902554" sldId="2147483883"/>
          </pc:sldLayoutMkLst>
        </pc:sldLayoutChg>
      </pc:sldMasterChg>
      <pc:sldMasterChg chg="del delSldLayout">
        <pc:chgData name="Wayne Holt" userId="428574251bf3a103" providerId="LiveId" clId="{FA485386-3DFD-43F7-915A-725C04B33123}" dt="2024-04-10T14:36:12.039" v="498" actId="2696"/>
        <pc:sldMasterMkLst>
          <pc:docMk/>
          <pc:sldMasterMk cId="0" sldId="2147483752"/>
        </pc:sldMasterMkLst>
        <pc:sldLayoutChg chg="del">
          <pc:chgData name="Wayne Holt" userId="428574251bf3a103" providerId="LiveId" clId="{FA485386-3DFD-43F7-915A-725C04B33123}" dt="2024-04-10T14:36:12.039" v="498" actId="2696"/>
          <pc:sldLayoutMkLst>
            <pc:docMk/>
            <pc:sldMasterMk cId="0" sldId="2147483752"/>
            <pc:sldLayoutMk cId="85299204" sldId="2147483884"/>
          </pc:sldLayoutMkLst>
        </pc:sldLayoutChg>
      </pc:sldMasterChg>
      <pc:sldMasterChg chg="del delSldLayout">
        <pc:chgData name="Wayne Holt" userId="428574251bf3a103" providerId="LiveId" clId="{FA485386-3DFD-43F7-915A-725C04B33123}" dt="2024-04-10T14:36:12.039" v="498" actId="2696"/>
        <pc:sldMasterMkLst>
          <pc:docMk/>
          <pc:sldMasterMk cId="0" sldId="2147483754"/>
        </pc:sldMasterMkLst>
        <pc:sldLayoutChg chg="del">
          <pc:chgData name="Wayne Holt" userId="428574251bf3a103" providerId="LiveId" clId="{FA485386-3DFD-43F7-915A-725C04B33123}" dt="2024-04-10T14:36:12.039" v="498" actId="2696"/>
          <pc:sldLayoutMkLst>
            <pc:docMk/>
            <pc:sldMasterMk cId="0" sldId="2147483754"/>
            <pc:sldLayoutMk cId="2091823754" sldId="2147483885"/>
          </pc:sldLayoutMkLst>
        </pc:sldLayoutChg>
      </pc:sldMasterChg>
      <pc:sldMasterChg chg="del delSldLayout">
        <pc:chgData name="Wayne Holt" userId="428574251bf3a103" providerId="LiveId" clId="{FA485386-3DFD-43F7-915A-725C04B33123}" dt="2024-04-10T14:36:12.039" v="498" actId="2696"/>
        <pc:sldMasterMkLst>
          <pc:docMk/>
          <pc:sldMasterMk cId="0" sldId="2147483756"/>
        </pc:sldMasterMkLst>
        <pc:sldLayoutChg chg="del">
          <pc:chgData name="Wayne Holt" userId="428574251bf3a103" providerId="LiveId" clId="{FA485386-3DFD-43F7-915A-725C04B33123}" dt="2024-04-10T14:36:12.039" v="498" actId="2696"/>
          <pc:sldLayoutMkLst>
            <pc:docMk/>
            <pc:sldMasterMk cId="0" sldId="2147483756"/>
            <pc:sldLayoutMk cId="1546902493" sldId="2147483886"/>
          </pc:sldLayoutMkLst>
        </pc:sldLayoutChg>
      </pc:sldMasterChg>
      <pc:sldMasterChg chg="del delSldLayout">
        <pc:chgData name="Wayne Holt" userId="428574251bf3a103" providerId="LiveId" clId="{FA485386-3DFD-43F7-915A-725C04B33123}" dt="2024-04-10T14:36:12.039" v="498" actId="2696"/>
        <pc:sldMasterMkLst>
          <pc:docMk/>
          <pc:sldMasterMk cId="0" sldId="2147483758"/>
        </pc:sldMasterMkLst>
        <pc:sldLayoutChg chg="del">
          <pc:chgData name="Wayne Holt" userId="428574251bf3a103" providerId="LiveId" clId="{FA485386-3DFD-43F7-915A-725C04B33123}" dt="2024-04-10T14:36:12.039" v="498" actId="2696"/>
          <pc:sldLayoutMkLst>
            <pc:docMk/>
            <pc:sldMasterMk cId="0" sldId="2147483758"/>
            <pc:sldLayoutMk cId="3692368054" sldId="2147483887"/>
          </pc:sldLayoutMkLst>
        </pc:sldLayoutChg>
      </pc:sldMasterChg>
    </pc:docChg>
  </pc:docChgLst>
  <pc:docChgLst>
    <pc:chgData name="Wayne Holt" userId="428574251bf3a103" providerId="LiveId" clId="{29324724-8180-4256-801A-9BF4A27C035C}"/>
    <pc:docChg chg="modSld">
      <pc:chgData name="Wayne Holt" userId="428574251bf3a103" providerId="LiveId" clId="{29324724-8180-4256-801A-9BF4A27C035C}" dt="2024-03-31T17:13:20.401" v="2" actId="20577"/>
      <pc:docMkLst>
        <pc:docMk/>
      </pc:docMkLst>
      <pc:sldChg chg="modSp">
        <pc:chgData name="Wayne Holt" userId="428574251bf3a103" providerId="LiveId" clId="{29324724-8180-4256-801A-9BF4A27C035C}" dt="2024-03-31T17:13:20.401" v="2" actId="20577"/>
        <pc:sldMkLst>
          <pc:docMk/>
          <pc:sldMk cId="1226785627" sldId="307"/>
        </pc:sldMkLst>
        <pc:spChg chg="mod">
          <ac:chgData name="Wayne Holt" userId="428574251bf3a103" providerId="LiveId" clId="{29324724-8180-4256-801A-9BF4A27C035C}" dt="2024-03-31T17:13:20.401" v="2" actId="20577"/>
          <ac:spMkLst>
            <pc:docMk/>
            <pc:sldMk cId="1226785627" sldId="30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79112CD-DAEB-41BA-A9C2-4F28E5B67DF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58A469-EB9D-4BD4-8494-F4F566B54805}" type="slidenum">
              <a:rPr lang="en-US" altLang="en-US"/>
              <a:pPr eaLnBrk="1" hangingPunct="1"/>
              <a:t>2</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1C2FD3-F296-4AC4-BFE4-883C1FB7D99E}" type="slidenum">
              <a:rPr lang="en-US" altLang="en-US"/>
              <a:pPr eaLnBrk="1" hangingPunct="1"/>
              <a:t>11</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57EBE1-BEB1-4F60-A776-FF1544C94BB0}" type="slidenum">
              <a:rPr lang="en-US" altLang="en-US"/>
              <a:pPr eaLnBrk="1" hangingPunct="1"/>
              <a:t>12</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41E2860F-3FFB-40BA-B3F8-4CF6BFBD8A9C}" type="slidenum">
              <a:rPr kumimoji="0" lang="en-US" altLang="en-US"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0715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7EA98E4C-4D52-43DF-B206-A37698D7CD35}" type="slidenum">
              <a:rPr kumimoji="0" lang="en-US" altLang="en-US"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6418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7EA98E4C-4D52-43DF-B206-A37698D7CD35}"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71815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7EA98E4C-4D52-43DF-B206-A37698D7CD35}"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60760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1DD9A2-F47F-4574-A910-35C1EE4B9BC2}" type="slidenum">
              <a:rPr lang="en-US" altLang="en-US"/>
              <a:pPr eaLnBrk="1" hangingPunct="1"/>
              <a:t>17</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A1DD9A2-F47F-4574-A910-35C1EE4B9BC2}"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22894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A1DD9A2-F47F-4574-A910-35C1EE4B9BC2}"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9689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A0BCD9-A378-4BF6-B960-19824299BF2A}" type="slidenum">
              <a:rPr lang="en-US" altLang="en-US"/>
              <a:pPr eaLnBrk="1" hangingPunct="1"/>
              <a:t>20</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BDED920-9B14-4321-82F5-646F395D40D7}" type="slidenum">
              <a:rPr kumimoji="0" lang="en-US" altLang="en-US" sz="18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5121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56269C8C-4CE6-4C3F-B857-E6B8DFCE3C00}"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Coffman—</a:t>
            </a:r>
          </a:p>
          <a:p>
            <a:r>
              <a:rPr lang="en-US" sz="1200" b="1" i="0" u="none" strike="noStrike" kern="1200" baseline="0" dirty="0">
                <a:solidFill>
                  <a:schemeClr val="tx1"/>
                </a:solidFill>
                <a:latin typeface="Arial" charset="0"/>
                <a:ea typeface="+mn-ea"/>
                <a:cs typeface="+mn-cs"/>
              </a:rPr>
              <a:t>"They found him in the portion of Naboth the Jezreelite" </a:t>
            </a:r>
            <a:r>
              <a:rPr lang="en-US" sz="1200" b="0" i="0" u="none" strike="noStrike" kern="1200" baseline="0" dirty="0">
                <a:solidFill>
                  <a:schemeClr val="tx1"/>
                </a:solidFill>
                <a:latin typeface="Arial" charset="0"/>
                <a:ea typeface="+mn-ea"/>
                <a:cs typeface="+mn-cs"/>
              </a:rPr>
              <a:t>(2 Kings 9:21). Again we have evidence of how finely and with what  </a:t>
            </a:r>
            <a:r>
              <a:rPr lang="en-US" sz="1200" b="0" i="0" u="none" strike="noStrike" kern="1200" baseline="0" dirty="0" err="1">
                <a:solidFill>
                  <a:schemeClr val="tx1"/>
                </a:solidFill>
                <a:latin typeface="Arial" charset="0"/>
                <a:ea typeface="+mn-ea"/>
                <a:cs typeface="+mn-cs"/>
              </a:rPr>
              <a:t>recision</a:t>
            </a:r>
            <a:r>
              <a:rPr lang="en-US" sz="1200" b="0" i="0" u="none" strike="noStrike" kern="1200" baseline="0" dirty="0">
                <a:solidFill>
                  <a:schemeClr val="tx1"/>
                </a:solidFill>
                <a:latin typeface="Arial" charset="0"/>
                <a:ea typeface="+mn-ea"/>
                <a:cs typeface="+mn-cs"/>
              </a:rPr>
              <a:t> the Lord times His actions. Only a few minutes variation in the exact time when Joram left Jezreel would have placed his meeting with Jehu at some other place. But, no! God had decreed that the blood of Naboth should be avenged </a:t>
            </a:r>
            <a:r>
              <a:rPr lang="en-US" sz="1200" b="1" i="0" u="none" strike="noStrike" kern="1200" baseline="0" dirty="0">
                <a:solidFill>
                  <a:schemeClr val="tx1"/>
                </a:solidFill>
                <a:latin typeface="Arial" charset="0"/>
                <a:ea typeface="+mn-ea"/>
                <a:cs typeface="+mn-cs"/>
              </a:rPr>
              <a:t>ON THAT VERY SPOT</a:t>
            </a:r>
            <a:r>
              <a:rPr lang="en-US" sz="1200" b="0" i="0" u="none" strike="noStrike" kern="1200" baseline="0" dirty="0">
                <a:solidFill>
                  <a:schemeClr val="tx1"/>
                </a:solidFill>
                <a:latin typeface="Arial" charset="0"/>
                <a:ea typeface="+mn-ea"/>
                <a:cs typeface="+mn-cs"/>
              </a:rPr>
              <a:t>, and so it occurred. That meeting of Joram and Jehu, "Humanly speaking was accidental. The portion of Naboth lay outside the southeastern gate of Jezreel, and at no great distance from the walls. If the king had started a little sooner, or if Jehu had driven a little slower, the meeting would have taken place somewhere else. But Divine providence so ordered matters that vengeance for the sin of Ahab was exacted upon the very scene of his guilt."</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650095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269C8C-4CE6-4C3F-B857-E6B8DFCE3C00}" type="slidenum">
              <a:rPr lang="en-US" altLang="en-US"/>
              <a:pPr eaLnBrk="1" hangingPunct="1"/>
              <a:t>22</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47E9C7-DB63-43C3-83F4-3F6C35D67E8B}" type="slidenum">
              <a:rPr lang="en-US" altLang="en-US"/>
              <a:pPr eaLnBrk="1" hangingPunct="1"/>
              <a:t>23</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908209-005B-4E50-8878-719C6722D57E}" type="slidenum">
              <a:rPr lang="en-US" altLang="en-US"/>
              <a:pPr eaLnBrk="1" hangingPunct="1"/>
              <a:t>24</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97BC6BF5-FCF2-47C1-8D18-BEC23373BAC9}" type="slidenum">
              <a:rPr kumimoji="0" lang="en-US" altLang="en-US"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23251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CD908209-005B-4E50-8878-719C6722D57E}" type="slidenum">
              <a:rPr kumimoji="0" lang="en-US" altLang="en-US"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11060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CD908209-005B-4E50-8878-719C6722D57E}" type="slidenum">
              <a:rPr kumimoji="0" lang="en-US" altLang="en-US"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9533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035E77-A08A-41FC-A203-55BF516918A1}" type="slidenum">
              <a:rPr lang="en-US" altLang="en-US"/>
              <a:pPr eaLnBrk="1" hangingPunct="1"/>
              <a:t>28</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084E7D-FFE5-450A-809D-2A498CB0B270}" type="slidenum">
              <a:rPr lang="en-US" altLang="en-US"/>
              <a:pPr eaLnBrk="1" hangingPunct="1"/>
              <a:t>29</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Coffman—</a:t>
            </a:r>
          </a:p>
          <a:p>
            <a:r>
              <a:rPr lang="en-US" sz="1200" b="1" i="0" u="none" strike="noStrike" kern="1200" baseline="0" dirty="0">
                <a:solidFill>
                  <a:schemeClr val="tx1"/>
                </a:solidFill>
                <a:latin typeface="Arial" charset="0"/>
                <a:ea typeface="+mn-ea"/>
                <a:cs typeface="+mn-cs"/>
              </a:rPr>
              <a:t>REGARDING JEZEBEL</a:t>
            </a:r>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Like the apostle John who looked upon the Great Harlot of Revelation 17:6 (KJV), I wonder with great admiration at this evil woman, who in spite of her wickedness was a woman of great strength and achievement in the eyes of men (though, not in the eyes of</a:t>
            </a:r>
          </a:p>
          <a:p>
            <a:r>
              <a:rPr lang="en-US" sz="1200" b="0" i="0" u="none" strike="noStrike" kern="1200" baseline="0" dirty="0">
                <a:solidFill>
                  <a:schemeClr val="tx1"/>
                </a:solidFill>
                <a:latin typeface="Arial" charset="0"/>
                <a:ea typeface="+mn-ea"/>
                <a:cs typeface="+mn-cs"/>
              </a:rPr>
              <a:t>the Lord). She was not only a king's daughter, she was the wife of a king (Ahab), and the mother of one king (Joram), the grandmother of another king (Ahaziah), and the mother-in-law of another (Joram of Judah).</a:t>
            </a:r>
          </a:p>
          <a:p>
            <a:r>
              <a:rPr lang="en-US" sz="1200" b="0" i="0" u="none" strike="noStrike" kern="1200" baseline="0" dirty="0">
                <a:solidFill>
                  <a:schemeClr val="tx1"/>
                </a:solidFill>
                <a:latin typeface="Arial" charset="0"/>
                <a:ea typeface="+mn-ea"/>
                <a:cs typeface="+mn-cs"/>
              </a:rPr>
              <a:t>She manifested a great zeal for her pagan religion, and if the kings of God's people had been half as zealous to promote the true religion as she was to promote hers, she would not have been successful in the great corruption that she brought upon God's people.</a:t>
            </a:r>
          </a:p>
          <a:p>
            <a:r>
              <a:rPr lang="en-US" sz="1200" b="0" i="0" u="none" strike="noStrike" kern="1200" baseline="0" dirty="0">
                <a:solidFill>
                  <a:schemeClr val="tx1"/>
                </a:solidFill>
                <a:latin typeface="Arial" charset="0"/>
                <a:ea typeface="+mn-ea"/>
                <a:cs typeface="+mn-cs"/>
              </a:rPr>
              <a:t>It is to the great shame of the kings of Judah and Israel that their conduct was not such as could have been any encouragement to Jezebel to forsake Baal and cling to the true God.</a:t>
            </a:r>
          </a:p>
          <a:p>
            <a:r>
              <a:rPr lang="en-US" sz="1200" b="0" i="0" u="none" strike="noStrike" kern="1200" baseline="0" dirty="0">
                <a:solidFill>
                  <a:schemeClr val="tx1"/>
                </a:solidFill>
                <a:latin typeface="Arial" charset="0"/>
                <a:ea typeface="+mn-ea"/>
                <a:cs typeface="+mn-cs"/>
              </a:rPr>
              <a:t>She retained her queenly character up until the day of her death, and she died in the full regalia of her office, with her customary decorations such as the painted face and attired head (she probably wore her crown). She referred to Jehu as a regicide, another </a:t>
            </a:r>
            <a:r>
              <a:rPr lang="en-US" sz="1200" b="0" i="0" u="none" strike="noStrike" kern="1200" baseline="0" dirty="0" err="1">
                <a:solidFill>
                  <a:schemeClr val="tx1"/>
                </a:solidFill>
                <a:latin typeface="Arial" charset="0"/>
                <a:ea typeface="+mn-ea"/>
                <a:cs typeface="+mn-cs"/>
              </a:rPr>
              <a:t>Zimri</a:t>
            </a:r>
            <a:r>
              <a:rPr lang="en-US" sz="1200" b="0" i="0" u="none" strike="noStrike" kern="1200" baseline="0" dirty="0">
                <a:solidFill>
                  <a:schemeClr val="tx1"/>
                </a:solidFill>
                <a:latin typeface="Arial" charset="0"/>
                <a:ea typeface="+mn-ea"/>
                <a:cs typeface="+mn-cs"/>
              </a:rPr>
              <a:t>, reminding him that Zimri himself paid the penalty of his deeds. It is a great pity that a woman of such gifts never learned the worship of the true God and that she died in the hopeless paganism in which she had been reared. One may well wonder, how many associates of Christians find their behavior such a deterrent that they, like Jezebel, continue in darkness, rather than turn to the Light that </a:t>
            </a:r>
            <a:r>
              <a:rPr lang="en-US" sz="1200" b="0" i="0" u="none" strike="noStrike" kern="1200" baseline="0" dirty="0" err="1">
                <a:solidFill>
                  <a:schemeClr val="tx1"/>
                </a:solidFill>
                <a:latin typeface="Arial" charset="0"/>
                <a:ea typeface="+mn-ea"/>
                <a:cs typeface="+mn-cs"/>
              </a:rPr>
              <a:t>lighteth</a:t>
            </a:r>
            <a:r>
              <a:rPr lang="en-US" sz="1200" b="0" i="0" u="none" strike="noStrike" kern="1200" baseline="0" dirty="0">
                <a:solidFill>
                  <a:schemeClr val="tx1"/>
                </a:solidFill>
                <a:latin typeface="Arial" charset="0"/>
                <a:ea typeface="+mn-ea"/>
                <a:cs typeface="+mn-cs"/>
              </a:rPr>
              <a:t> every man coming into the world.</a:t>
            </a:r>
            <a:endParaRPr lang="en-US" altLang="en-US"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2B8FAB-B200-4864-BCD2-DF393CB5C7B2}" type="slidenum">
              <a:rPr lang="en-US" altLang="en-US"/>
              <a:pPr eaLnBrk="1" hangingPunct="1"/>
              <a:t>30</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ABDED920-9B14-4321-82F5-646F395D40D7}"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61841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3F2B8FAB-B200-4864-BCD2-DF393CB5C7B2}"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71323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39A178-1ED9-43AD-9422-86C6E37A2FCF}" type="slidenum">
              <a:rPr lang="en-US" altLang="en-US"/>
              <a:pPr eaLnBrk="1" hangingPunct="1"/>
              <a:t>33</a:t>
            </a:fld>
            <a:endParaRPr lang="en-US" altLang="en-US"/>
          </a:p>
        </p:txBody>
      </p:sp>
      <p:sp>
        <p:nvSpPr>
          <p:cNvPr id="67587" name="Rectangle 2"/>
          <p:cNvSpPr>
            <a:spLocks noGrp="1" noRot="1" noChangeAspect="1" noChangeArrowheads="1" noTextEdit="1"/>
          </p:cNvSpPr>
          <p:nvPr>
            <p:ph type="sldImg"/>
          </p:nvPr>
        </p:nvSpPr>
        <p:spPr>
          <a:xfrm>
            <a:off x="1144588" y="685800"/>
            <a:ext cx="4572000" cy="3429000"/>
          </a:xfrm>
          <a:ln/>
        </p:spPr>
      </p:sp>
      <p:sp>
        <p:nvSpPr>
          <p:cNvPr id="6758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39A178-1ED9-43AD-9422-86C6E37A2FC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587" name="Rectangle 2"/>
          <p:cNvSpPr>
            <a:spLocks noGrp="1" noRot="1" noChangeAspect="1" noChangeArrowheads="1" noTextEdit="1"/>
          </p:cNvSpPr>
          <p:nvPr>
            <p:ph type="sldImg"/>
          </p:nvPr>
        </p:nvSpPr>
        <p:spPr>
          <a:xfrm>
            <a:off x="1144588" y="685800"/>
            <a:ext cx="4572000" cy="3429000"/>
          </a:xfrm>
          <a:ln/>
        </p:spPr>
      </p:sp>
      <p:sp>
        <p:nvSpPr>
          <p:cNvPr id="6758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40538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Arial" charset="0"/>
                <a:ea typeface="+mn-ea"/>
                <a:cs typeface="+mn-cs"/>
              </a:rPr>
              <a:t>Maxson</a:t>
            </a:r>
            <a:r>
              <a:rPr lang="en-US" sz="1200" kern="1200" dirty="0">
                <a:solidFill>
                  <a:schemeClr val="tx1"/>
                </a:solidFill>
                <a:effectLst/>
                <a:latin typeface="Arial" charset="0"/>
                <a:ea typeface="+mn-ea"/>
                <a:cs typeface="+mn-cs"/>
              </a:rPr>
              <a:t>—</a:t>
            </a:r>
          </a:p>
          <a:p>
            <a:r>
              <a:rPr lang="en-US" sz="1200" kern="1200" dirty="0">
                <a:solidFill>
                  <a:schemeClr val="tx1"/>
                </a:solidFill>
                <a:effectLst/>
                <a:latin typeface="Arial" charset="0"/>
                <a:ea typeface="+mn-ea"/>
                <a:cs typeface="+mn-cs"/>
              </a:rPr>
              <a:t>"The leprous person who has the disease shall wear torn clothes and let the hair of his head hang loose, and he shall cover his upper lip and cry out, 'Unclean, unclean.' He shall remain unclean as long as he has the disease. He is unclean. He shall live alone. His dwelling shall be outside the camp."</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Leviticus 13:45-46</a:t>
            </a:r>
            <a:br>
              <a:rPr lang="en-US" sz="1200" kern="1200" dirty="0">
                <a:solidFill>
                  <a:schemeClr val="tx1"/>
                </a:solidFill>
                <a:effectLst/>
                <a:latin typeface="Arial" charset="0"/>
                <a:ea typeface="+mn-ea"/>
                <a:cs typeface="+mn-cs"/>
              </a:rPr>
            </a:b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There are fates that are worse than death. Leprosy would qualify as one of those.</a:t>
            </a:r>
            <a:br>
              <a:rPr lang="en-US" sz="1200" kern="1200" dirty="0">
                <a:solidFill>
                  <a:schemeClr val="tx1"/>
                </a:solidFill>
                <a:effectLst/>
                <a:latin typeface="Arial" charset="0"/>
                <a:ea typeface="+mn-ea"/>
                <a:cs typeface="+mn-cs"/>
              </a:rPr>
            </a:b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Nothing could have been worse than leprosy in ancient Israel. It was painful. It was a slow and certain death sentence. But it was more than that. To the Israelite, leprosy was uncleanness. It was loneliness. It forced you to live in a leper colony (where you would be surrounded with other dying people like yourself). It took you from your community, your friends, and your family. Indeed, it was a fate worse than death.</a:t>
            </a:r>
            <a:br>
              <a:rPr lang="en-US" sz="1200" kern="1200" dirty="0">
                <a:solidFill>
                  <a:schemeClr val="tx1"/>
                </a:solidFill>
                <a:effectLst/>
                <a:latin typeface="Arial" charset="0"/>
                <a:ea typeface="+mn-ea"/>
                <a:cs typeface="+mn-cs"/>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9112CD-DAEB-41BA-A9C2-4F28E5B67DF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884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1A1DBA-A3A1-4F56-9AB8-3B1A3FE79C04}" type="slidenum">
              <a:rPr lang="en-US" altLang="en-US"/>
              <a:pPr eaLnBrk="1" hangingPunct="1"/>
              <a:t>5</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BC6BF5-FCF2-47C1-8D18-BEC23373BAC9}" type="slidenum">
              <a:rPr lang="en-US" altLang="en-US"/>
              <a:pPr eaLnBrk="1" hangingPunct="1"/>
              <a:t>6</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B25C89-C8CE-4C65-9409-AD4758721B21}" type="slidenum">
              <a:rPr lang="en-US" altLang="en-US">
                <a:solidFill>
                  <a:srgbClr val="000000"/>
                </a:solidFill>
              </a:rPr>
              <a:pPr eaLnBrk="1" hangingPunct="1"/>
              <a:t>7</a:t>
            </a:fld>
            <a:endParaRPr lang="en-US" altLang="en-US">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Clark—</a:t>
            </a:r>
          </a:p>
          <a:p>
            <a:pPr eaLnBrk="1" hangingPunct="1"/>
            <a:r>
              <a:rPr lang="en-US" altLang="en-US" dirty="0">
                <a:latin typeface="Arial" panose="020B0604020202020204" pitchFamily="34" charset="0"/>
              </a:rPr>
              <a:t>The reading in 2Ki 8:26 is right, and any attempt to reconcile this in Chronicles with that is equally futile and absurd. Both readings cannot be true; is that therefore likely to be genuine that makes the son two years older than the father who begat him?</a:t>
            </a:r>
          </a:p>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74CCF1-E059-4BA0-9C45-564C42CCF7C9}" type="slidenum">
              <a:rPr lang="en-US" altLang="en-US"/>
              <a:pPr eaLnBrk="1" hangingPunct="1"/>
              <a:t>8</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B97995-DB3A-4C9E-A48B-2DCDD9C2754F}" type="slidenum">
              <a:rPr lang="en-US" altLang="en-US"/>
              <a:pPr eaLnBrk="1" hangingPunct="1"/>
              <a:t>9</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Coffman—</a:t>
            </a:r>
          </a:p>
          <a:p>
            <a:r>
              <a:rPr lang="en-US" sz="1200" b="1" i="0" u="none" strike="noStrike" kern="1200" baseline="0" dirty="0">
                <a:solidFill>
                  <a:schemeClr val="tx1"/>
                </a:solidFill>
                <a:latin typeface="Arial" charset="0"/>
                <a:ea typeface="+mn-ea"/>
                <a:cs typeface="+mn-cs"/>
              </a:rPr>
              <a:t>"Hazael ... took a present with him ... forty camels' burden ... Shall I recover of</a:t>
            </a:r>
          </a:p>
          <a:p>
            <a:r>
              <a:rPr lang="en-US" sz="1200" b="1" i="0" u="none" strike="noStrike" kern="1200" baseline="0" dirty="0">
                <a:solidFill>
                  <a:schemeClr val="tx1"/>
                </a:solidFill>
                <a:latin typeface="Arial" charset="0"/>
                <a:ea typeface="+mn-ea"/>
                <a:cs typeface="+mn-cs"/>
              </a:rPr>
              <a:t>this sickness?" </a:t>
            </a:r>
            <a:r>
              <a:rPr lang="en-US" sz="1200" b="0" i="0" u="none" strike="noStrike" kern="1200" baseline="0" dirty="0">
                <a:solidFill>
                  <a:schemeClr val="tx1"/>
                </a:solidFill>
                <a:latin typeface="Arial" charset="0"/>
                <a:ea typeface="+mn-ea"/>
                <a:cs typeface="+mn-cs"/>
              </a:rPr>
              <a:t>(2 Kings 8:9). "One camel's burden is six hundred pounds";[10] but,</a:t>
            </a:r>
          </a:p>
          <a:p>
            <a:r>
              <a:rPr lang="en-US" sz="1200" b="0" i="0" u="none" strike="noStrike" kern="1200" baseline="0" dirty="0">
                <a:solidFill>
                  <a:schemeClr val="tx1"/>
                </a:solidFill>
                <a:latin typeface="Arial" charset="0"/>
                <a:ea typeface="+mn-ea"/>
                <a:cs typeface="+mn-cs"/>
              </a:rPr>
              <a:t>"This affair must be judged according to Oriental custom of making a grand display with</a:t>
            </a:r>
          </a:p>
          <a:p>
            <a:r>
              <a:rPr lang="en-US" sz="1200" b="0" i="0" u="none" strike="noStrike" kern="1200" baseline="0" dirty="0">
                <a:solidFill>
                  <a:schemeClr val="tx1"/>
                </a:solidFill>
                <a:latin typeface="Arial" charset="0"/>
                <a:ea typeface="+mn-ea"/>
                <a:cs typeface="+mn-cs"/>
              </a:rPr>
              <a:t>the sending of presents, employing as many men or beasts of burden as possible to</a:t>
            </a:r>
          </a:p>
          <a:p>
            <a:r>
              <a:rPr lang="en-US" sz="1200" b="0" i="0" u="none" strike="noStrike" kern="1200" baseline="0" dirty="0">
                <a:solidFill>
                  <a:schemeClr val="tx1"/>
                </a:solidFill>
                <a:latin typeface="Arial" charset="0"/>
                <a:ea typeface="+mn-ea"/>
                <a:cs typeface="+mn-cs"/>
              </a:rPr>
              <a:t>carry them, each one of them carrying only a single article."[11]</a:t>
            </a:r>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104EC9-799B-43AA-B61E-3BC913D69DE0}" type="slidenum">
              <a:rPr lang="en-US" altLang="en-US"/>
              <a:pPr eaLnBrk="1" hangingPunct="1"/>
              <a:t>10</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8D84CE-C5BE-4B9F-8AC4-E308326559E9}" type="slidenum">
              <a:rPr lang="en-US" altLang="en-US"/>
              <a:pPr/>
              <a:t>‹#›</a:t>
            </a:fld>
            <a:endParaRPr lang="en-US" altLang="en-US"/>
          </a:p>
        </p:txBody>
      </p:sp>
    </p:spTree>
    <p:extLst>
      <p:ext uri="{BB962C8B-B14F-4D97-AF65-F5344CB8AC3E}">
        <p14:creationId xmlns:p14="http://schemas.microsoft.com/office/powerpoint/2010/main" val="262183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E686C0-22BB-4C59-877C-6010B8136CD2}" type="slidenum">
              <a:rPr lang="en-US" altLang="en-US"/>
              <a:pPr/>
              <a:t>‹#›</a:t>
            </a:fld>
            <a:endParaRPr lang="en-US" altLang="en-US"/>
          </a:p>
        </p:txBody>
      </p:sp>
    </p:spTree>
    <p:extLst>
      <p:ext uri="{BB962C8B-B14F-4D97-AF65-F5344CB8AC3E}">
        <p14:creationId xmlns:p14="http://schemas.microsoft.com/office/powerpoint/2010/main" val="350138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78D9B7-A7E3-4B8A-B02E-18B88C0AAF3A}" type="slidenum">
              <a:rPr lang="en-US" altLang="en-US"/>
              <a:pPr/>
              <a:t>‹#›</a:t>
            </a:fld>
            <a:endParaRPr lang="en-US" altLang="en-US"/>
          </a:p>
        </p:txBody>
      </p:sp>
    </p:spTree>
    <p:extLst>
      <p:ext uri="{BB962C8B-B14F-4D97-AF65-F5344CB8AC3E}">
        <p14:creationId xmlns:p14="http://schemas.microsoft.com/office/powerpoint/2010/main" val="419915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1986"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4198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fld id="{88A3BB78-C392-4F10-A96A-DF3ADC2D84DD}" type="slidenum">
              <a:rPr lang="en-US" altLang="en-US"/>
              <a:pPr/>
              <a:t>‹#›</a:t>
            </a:fld>
            <a:endParaRPr lang="en-US" altLang="en-US"/>
          </a:p>
        </p:txBody>
      </p:sp>
    </p:spTree>
    <p:extLst>
      <p:ext uri="{BB962C8B-B14F-4D97-AF65-F5344CB8AC3E}">
        <p14:creationId xmlns:p14="http://schemas.microsoft.com/office/powerpoint/2010/main" val="1996829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5437E1F7-8B6A-4578-963C-52A3B5C6C9D7}" type="slidenum">
              <a:rPr lang="en-US" altLang="en-US"/>
              <a:pPr/>
              <a:t>‹#›</a:t>
            </a:fld>
            <a:endParaRPr lang="en-US" altLang="en-US"/>
          </a:p>
        </p:txBody>
      </p:sp>
    </p:spTree>
    <p:extLst>
      <p:ext uri="{BB962C8B-B14F-4D97-AF65-F5344CB8AC3E}">
        <p14:creationId xmlns:p14="http://schemas.microsoft.com/office/powerpoint/2010/main" val="1320283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4D24C027-86FE-4049-97D8-4FCDE40E4B56}" type="slidenum">
              <a:rPr lang="en-US" altLang="en-US"/>
              <a:pPr/>
              <a:t>‹#›</a:t>
            </a:fld>
            <a:endParaRPr lang="en-US" altLang="en-US"/>
          </a:p>
        </p:txBody>
      </p:sp>
    </p:spTree>
    <p:extLst>
      <p:ext uri="{BB962C8B-B14F-4D97-AF65-F5344CB8AC3E}">
        <p14:creationId xmlns:p14="http://schemas.microsoft.com/office/powerpoint/2010/main" val="161692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60B9114A-C7B1-40A7-ABD4-43107F396DA9}" type="slidenum">
              <a:rPr lang="en-US" altLang="en-US"/>
              <a:pPr/>
              <a:t>‹#›</a:t>
            </a:fld>
            <a:endParaRPr lang="en-US" altLang="en-US"/>
          </a:p>
        </p:txBody>
      </p:sp>
    </p:spTree>
    <p:extLst>
      <p:ext uri="{BB962C8B-B14F-4D97-AF65-F5344CB8AC3E}">
        <p14:creationId xmlns:p14="http://schemas.microsoft.com/office/powerpoint/2010/main" val="2995675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23768D5C-DD59-480C-9EDF-1484EAB294EB}" type="slidenum">
              <a:rPr lang="en-US" altLang="en-US"/>
              <a:pPr/>
              <a:t>‹#›</a:t>
            </a:fld>
            <a:endParaRPr lang="en-US" altLang="en-US"/>
          </a:p>
        </p:txBody>
      </p:sp>
    </p:spTree>
    <p:extLst>
      <p:ext uri="{BB962C8B-B14F-4D97-AF65-F5344CB8AC3E}">
        <p14:creationId xmlns:p14="http://schemas.microsoft.com/office/powerpoint/2010/main" val="2899162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4A45FA27-58CD-4BA0-BB20-73B45AA96595}" type="slidenum">
              <a:rPr lang="en-US" altLang="en-US"/>
              <a:pPr/>
              <a:t>‹#›</a:t>
            </a:fld>
            <a:endParaRPr lang="en-US" altLang="en-US"/>
          </a:p>
        </p:txBody>
      </p:sp>
    </p:spTree>
    <p:extLst>
      <p:ext uri="{BB962C8B-B14F-4D97-AF65-F5344CB8AC3E}">
        <p14:creationId xmlns:p14="http://schemas.microsoft.com/office/powerpoint/2010/main" val="1607423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fld id="{3342F2F3-2F9B-4C61-AAB6-D327F44870BF}" type="slidenum">
              <a:rPr lang="en-US" altLang="en-US"/>
              <a:pPr/>
              <a:t>‹#›</a:t>
            </a:fld>
            <a:endParaRPr lang="en-US" altLang="en-US"/>
          </a:p>
        </p:txBody>
      </p:sp>
    </p:spTree>
    <p:extLst>
      <p:ext uri="{BB962C8B-B14F-4D97-AF65-F5344CB8AC3E}">
        <p14:creationId xmlns:p14="http://schemas.microsoft.com/office/powerpoint/2010/main" val="2429190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CB0659BF-88AC-4418-8CC6-460F1DF19152}" type="slidenum">
              <a:rPr lang="en-US" altLang="en-US"/>
              <a:pPr/>
              <a:t>‹#›</a:t>
            </a:fld>
            <a:endParaRPr lang="en-US" altLang="en-US"/>
          </a:p>
        </p:txBody>
      </p:sp>
    </p:spTree>
    <p:extLst>
      <p:ext uri="{BB962C8B-B14F-4D97-AF65-F5344CB8AC3E}">
        <p14:creationId xmlns:p14="http://schemas.microsoft.com/office/powerpoint/2010/main" val="102820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846FC5-697C-4C05-84BF-A553CABDFF94}" type="slidenum">
              <a:rPr lang="en-US" altLang="en-US"/>
              <a:pPr/>
              <a:t>‹#›</a:t>
            </a:fld>
            <a:endParaRPr lang="en-US" altLang="en-US"/>
          </a:p>
        </p:txBody>
      </p:sp>
    </p:spTree>
    <p:extLst>
      <p:ext uri="{BB962C8B-B14F-4D97-AF65-F5344CB8AC3E}">
        <p14:creationId xmlns:p14="http://schemas.microsoft.com/office/powerpoint/2010/main" val="1833553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B981C7B4-824C-4439-85AF-9984D136776C}" type="slidenum">
              <a:rPr lang="en-US" altLang="en-US"/>
              <a:pPr/>
              <a:t>‹#›</a:t>
            </a:fld>
            <a:endParaRPr lang="en-US" altLang="en-US"/>
          </a:p>
        </p:txBody>
      </p:sp>
    </p:spTree>
    <p:extLst>
      <p:ext uri="{BB962C8B-B14F-4D97-AF65-F5344CB8AC3E}">
        <p14:creationId xmlns:p14="http://schemas.microsoft.com/office/powerpoint/2010/main" val="728535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E7AFA80B-4324-4D4F-B26A-94A0A70495AD}" type="slidenum">
              <a:rPr lang="en-US" altLang="en-US"/>
              <a:pPr/>
              <a:t>‹#›</a:t>
            </a:fld>
            <a:endParaRPr lang="en-US" altLang="en-US"/>
          </a:p>
        </p:txBody>
      </p:sp>
    </p:spTree>
    <p:extLst>
      <p:ext uri="{BB962C8B-B14F-4D97-AF65-F5344CB8AC3E}">
        <p14:creationId xmlns:p14="http://schemas.microsoft.com/office/powerpoint/2010/main" val="1319232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30B265CD-EC23-40E4-9BF7-B6DACDF29AFD}" type="slidenum">
              <a:rPr lang="en-US" altLang="en-US"/>
              <a:pPr/>
              <a:t>‹#›</a:t>
            </a:fld>
            <a:endParaRPr lang="en-US" altLang="en-US"/>
          </a:p>
        </p:txBody>
      </p:sp>
    </p:spTree>
    <p:extLst>
      <p:ext uri="{BB962C8B-B14F-4D97-AF65-F5344CB8AC3E}">
        <p14:creationId xmlns:p14="http://schemas.microsoft.com/office/powerpoint/2010/main" val="246947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0962B6E-B5E2-42F5-90AF-D04FB4D60D37}" type="slidenum">
              <a:rPr lang="en-US" altLang="en-US"/>
              <a:pPr/>
              <a:t>‹#›</a:t>
            </a:fld>
            <a:endParaRPr lang="en-US" altLang="en-US"/>
          </a:p>
        </p:txBody>
      </p:sp>
    </p:spTree>
    <p:extLst>
      <p:ext uri="{BB962C8B-B14F-4D97-AF65-F5344CB8AC3E}">
        <p14:creationId xmlns:p14="http://schemas.microsoft.com/office/powerpoint/2010/main" val="957419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2AACF4-3DF8-46A2-9FE0-A8DD1CDBFEAB}" type="slidenum">
              <a:rPr lang="en-US" altLang="en-US"/>
              <a:pPr/>
              <a:t>‹#›</a:t>
            </a:fld>
            <a:endParaRPr lang="en-US" altLang="en-US"/>
          </a:p>
        </p:txBody>
      </p:sp>
    </p:spTree>
    <p:extLst>
      <p:ext uri="{BB962C8B-B14F-4D97-AF65-F5344CB8AC3E}">
        <p14:creationId xmlns:p14="http://schemas.microsoft.com/office/powerpoint/2010/main" val="2208190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DF26BE-3D4C-409D-BC2D-A87ABA9F8D02}" type="slidenum">
              <a:rPr lang="en-US" altLang="en-US"/>
              <a:pPr/>
              <a:t>‹#›</a:t>
            </a:fld>
            <a:endParaRPr lang="en-US" altLang="en-US"/>
          </a:p>
        </p:txBody>
      </p:sp>
    </p:spTree>
    <p:extLst>
      <p:ext uri="{BB962C8B-B14F-4D97-AF65-F5344CB8AC3E}">
        <p14:creationId xmlns:p14="http://schemas.microsoft.com/office/powerpoint/2010/main" val="481656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FEBAC2-958C-4F1D-9C16-D5C16C43E563}" type="slidenum">
              <a:rPr lang="en-US" altLang="en-US"/>
              <a:pPr/>
              <a:t>‹#›</a:t>
            </a:fld>
            <a:endParaRPr lang="en-US" altLang="en-US"/>
          </a:p>
        </p:txBody>
      </p:sp>
    </p:spTree>
    <p:extLst>
      <p:ext uri="{BB962C8B-B14F-4D97-AF65-F5344CB8AC3E}">
        <p14:creationId xmlns:p14="http://schemas.microsoft.com/office/powerpoint/2010/main" val="4146981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41727B9-0A89-4FA2-9981-C2DA1E8385F7}" type="slidenum">
              <a:rPr lang="en-US" altLang="en-US"/>
              <a:pPr/>
              <a:t>‹#›</a:t>
            </a:fld>
            <a:endParaRPr lang="en-US" altLang="en-US"/>
          </a:p>
        </p:txBody>
      </p:sp>
    </p:spTree>
    <p:extLst>
      <p:ext uri="{BB962C8B-B14F-4D97-AF65-F5344CB8AC3E}">
        <p14:creationId xmlns:p14="http://schemas.microsoft.com/office/powerpoint/2010/main" val="252071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0C2D0F8-F573-42D2-933B-25C1E05D4199}" type="slidenum">
              <a:rPr lang="en-US" altLang="en-US"/>
              <a:pPr/>
              <a:t>‹#›</a:t>
            </a:fld>
            <a:endParaRPr lang="en-US" altLang="en-US"/>
          </a:p>
        </p:txBody>
      </p:sp>
    </p:spTree>
    <p:extLst>
      <p:ext uri="{BB962C8B-B14F-4D97-AF65-F5344CB8AC3E}">
        <p14:creationId xmlns:p14="http://schemas.microsoft.com/office/powerpoint/2010/main" val="2184775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363C90C-6CC0-485E-A07E-CD0502A4E973}" type="slidenum">
              <a:rPr lang="en-US" altLang="en-US"/>
              <a:pPr/>
              <a:t>‹#›</a:t>
            </a:fld>
            <a:endParaRPr lang="en-US" altLang="en-US"/>
          </a:p>
        </p:txBody>
      </p:sp>
    </p:spTree>
    <p:extLst>
      <p:ext uri="{BB962C8B-B14F-4D97-AF65-F5344CB8AC3E}">
        <p14:creationId xmlns:p14="http://schemas.microsoft.com/office/powerpoint/2010/main" val="183266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435BD0-CBF3-4E2E-98AE-0FF033AC835B}" type="slidenum">
              <a:rPr lang="en-US" altLang="en-US"/>
              <a:pPr/>
              <a:t>‹#›</a:t>
            </a:fld>
            <a:endParaRPr lang="en-US" altLang="en-US"/>
          </a:p>
        </p:txBody>
      </p:sp>
    </p:spTree>
    <p:extLst>
      <p:ext uri="{BB962C8B-B14F-4D97-AF65-F5344CB8AC3E}">
        <p14:creationId xmlns:p14="http://schemas.microsoft.com/office/powerpoint/2010/main" val="6669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4C515C-7AC7-4C2D-AD33-35CC901ACCFA}" type="slidenum">
              <a:rPr lang="en-US" altLang="en-US"/>
              <a:pPr/>
              <a:t>‹#›</a:t>
            </a:fld>
            <a:endParaRPr lang="en-US" altLang="en-US"/>
          </a:p>
        </p:txBody>
      </p:sp>
    </p:spTree>
    <p:extLst>
      <p:ext uri="{BB962C8B-B14F-4D97-AF65-F5344CB8AC3E}">
        <p14:creationId xmlns:p14="http://schemas.microsoft.com/office/powerpoint/2010/main" val="1604468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49DCF06-3636-4FF8-8582-C79CABE6B8DC}" type="slidenum">
              <a:rPr lang="en-US" altLang="en-US"/>
              <a:pPr/>
              <a:t>‹#›</a:t>
            </a:fld>
            <a:endParaRPr lang="en-US" altLang="en-US"/>
          </a:p>
        </p:txBody>
      </p:sp>
    </p:spTree>
    <p:extLst>
      <p:ext uri="{BB962C8B-B14F-4D97-AF65-F5344CB8AC3E}">
        <p14:creationId xmlns:p14="http://schemas.microsoft.com/office/powerpoint/2010/main" val="736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BD38BB-46CA-4806-A521-467E5CB0D1A0}" type="slidenum">
              <a:rPr lang="en-US" altLang="en-US"/>
              <a:pPr/>
              <a:t>‹#›</a:t>
            </a:fld>
            <a:endParaRPr lang="en-US" altLang="en-US"/>
          </a:p>
        </p:txBody>
      </p:sp>
    </p:spTree>
    <p:extLst>
      <p:ext uri="{BB962C8B-B14F-4D97-AF65-F5344CB8AC3E}">
        <p14:creationId xmlns:p14="http://schemas.microsoft.com/office/powerpoint/2010/main" val="2383230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31648F-7CEF-4187-ADDE-1C22BAEC3AB3}" type="slidenum">
              <a:rPr lang="en-US" altLang="en-US"/>
              <a:pPr/>
              <a:t>‹#›</a:t>
            </a:fld>
            <a:endParaRPr lang="en-US" altLang="en-US"/>
          </a:p>
        </p:txBody>
      </p:sp>
    </p:spTree>
    <p:extLst>
      <p:ext uri="{BB962C8B-B14F-4D97-AF65-F5344CB8AC3E}">
        <p14:creationId xmlns:p14="http://schemas.microsoft.com/office/powerpoint/2010/main" val="1241489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67148564-DA44-45DB-ABFF-F0A41F694690}" type="slidenum">
              <a:rPr lang="en-US" altLang="en-US"/>
              <a:pPr/>
              <a:t>‹#›</a:t>
            </a:fld>
            <a:endParaRPr lang="en-US" altLang="en-US"/>
          </a:p>
        </p:txBody>
      </p:sp>
    </p:spTree>
    <p:extLst>
      <p:ext uri="{BB962C8B-B14F-4D97-AF65-F5344CB8AC3E}">
        <p14:creationId xmlns:p14="http://schemas.microsoft.com/office/powerpoint/2010/main" val="2801432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B4656391-A023-419A-9B98-5FE50400F012}" type="slidenum">
              <a:rPr lang="en-US" altLang="en-US"/>
              <a:pPr/>
              <a:t>‹#›</a:t>
            </a:fld>
            <a:endParaRPr lang="en-US" altLang="en-US"/>
          </a:p>
        </p:txBody>
      </p:sp>
    </p:spTree>
    <p:extLst>
      <p:ext uri="{BB962C8B-B14F-4D97-AF65-F5344CB8AC3E}">
        <p14:creationId xmlns:p14="http://schemas.microsoft.com/office/powerpoint/2010/main" val="1186539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940674F8-8F3F-4A4F-B147-716EBA111B7C}" type="slidenum">
              <a:rPr lang="en-US" altLang="en-US"/>
              <a:pPr/>
              <a:t>‹#›</a:t>
            </a:fld>
            <a:endParaRPr lang="en-US" altLang="en-US"/>
          </a:p>
        </p:txBody>
      </p:sp>
    </p:spTree>
    <p:extLst>
      <p:ext uri="{BB962C8B-B14F-4D97-AF65-F5344CB8AC3E}">
        <p14:creationId xmlns:p14="http://schemas.microsoft.com/office/powerpoint/2010/main" val="2679040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F2A26127-8DA9-408B-94F8-FB54695679E0}" type="slidenum">
              <a:rPr lang="en-US" altLang="en-US"/>
              <a:pPr/>
              <a:t>‹#›</a:t>
            </a:fld>
            <a:endParaRPr lang="en-US" altLang="en-US"/>
          </a:p>
        </p:txBody>
      </p:sp>
    </p:spTree>
    <p:extLst>
      <p:ext uri="{BB962C8B-B14F-4D97-AF65-F5344CB8AC3E}">
        <p14:creationId xmlns:p14="http://schemas.microsoft.com/office/powerpoint/2010/main" val="4215731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CAB99D0F-FF29-4873-BD0E-B27F678075FE}" type="slidenum">
              <a:rPr lang="en-US" altLang="en-US"/>
              <a:pPr/>
              <a:t>‹#›</a:t>
            </a:fld>
            <a:endParaRPr lang="en-US" altLang="en-US"/>
          </a:p>
        </p:txBody>
      </p:sp>
    </p:spTree>
    <p:extLst>
      <p:ext uri="{BB962C8B-B14F-4D97-AF65-F5344CB8AC3E}">
        <p14:creationId xmlns:p14="http://schemas.microsoft.com/office/powerpoint/2010/main" val="2740363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9FE5B06D-0AEB-40A8-B33A-DD3AE03F5A81}" type="slidenum">
              <a:rPr lang="en-US" altLang="en-US"/>
              <a:pPr/>
              <a:t>‹#›</a:t>
            </a:fld>
            <a:endParaRPr lang="en-US" altLang="en-US"/>
          </a:p>
        </p:txBody>
      </p:sp>
    </p:spTree>
    <p:extLst>
      <p:ext uri="{BB962C8B-B14F-4D97-AF65-F5344CB8AC3E}">
        <p14:creationId xmlns:p14="http://schemas.microsoft.com/office/powerpoint/2010/main" val="275512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FCB8C0B-C9B1-4BF9-8377-8DE0968DFF6A}" type="slidenum">
              <a:rPr lang="en-US" altLang="en-US"/>
              <a:pPr/>
              <a:t>‹#›</a:t>
            </a:fld>
            <a:endParaRPr lang="en-US" altLang="en-US"/>
          </a:p>
        </p:txBody>
      </p:sp>
    </p:spTree>
    <p:extLst>
      <p:ext uri="{BB962C8B-B14F-4D97-AF65-F5344CB8AC3E}">
        <p14:creationId xmlns:p14="http://schemas.microsoft.com/office/powerpoint/2010/main" val="173374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C76C1AA5-7A5E-4F7B-900B-A10B710F05FF}" type="slidenum">
              <a:rPr lang="en-US" altLang="en-US"/>
              <a:pPr/>
              <a:t>‹#›</a:t>
            </a:fld>
            <a:endParaRPr lang="en-US" altLang="en-US"/>
          </a:p>
        </p:txBody>
      </p:sp>
    </p:spTree>
    <p:extLst>
      <p:ext uri="{BB962C8B-B14F-4D97-AF65-F5344CB8AC3E}">
        <p14:creationId xmlns:p14="http://schemas.microsoft.com/office/powerpoint/2010/main" val="1320326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8D828108-FEA8-453B-A4B7-B02109D57E1C}" type="slidenum">
              <a:rPr lang="en-US" altLang="en-US"/>
              <a:pPr/>
              <a:t>‹#›</a:t>
            </a:fld>
            <a:endParaRPr lang="en-US" altLang="en-US"/>
          </a:p>
        </p:txBody>
      </p:sp>
    </p:spTree>
    <p:extLst>
      <p:ext uri="{BB962C8B-B14F-4D97-AF65-F5344CB8AC3E}">
        <p14:creationId xmlns:p14="http://schemas.microsoft.com/office/powerpoint/2010/main" val="2747061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354AB3CA-AEF6-4966-B998-56B43E16F6CF}" type="slidenum">
              <a:rPr lang="en-US" altLang="en-US"/>
              <a:pPr/>
              <a:t>‹#›</a:t>
            </a:fld>
            <a:endParaRPr lang="en-US" altLang="en-US"/>
          </a:p>
        </p:txBody>
      </p:sp>
    </p:spTree>
    <p:extLst>
      <p:ext uri="{BB962C8B-B14F-4D97-AF65-F5344CB8AC3E}">
        <p14:creationId xmlns:p14="http://schemas.microsoft.com/office/powerpoint/2010/main" val="3004644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8F9DAC-8CBF-443E-88DB-CB1FC7A805CD}"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1093016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F9DAC-8CBF-443E-88DB-CB1FC7A805CD}"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1001774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F9DAC-8CBF-443E-88DB-CB1FC7A805CD}"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13673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8F9DAC-8CBF-443E-88DB-CB1FC7A805CD}"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28686245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8F9DAC-8CBF-443E-88DB-CB1FC7A805CD}"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2262188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8F9DAC-8CBF-443E-88DB-CB1FC7A805CD}"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1569284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F9DAC-8CBF-443E-88DB-CB1FC7A805CD}"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308489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7C22E89-F82A-4DD1-9A73-A15BD793B4A2}" type="slidenum">
              <a:rPr lang="en-US" altLang="en-US"/>
              <a:pPr/>
              <a:t>‹#›</a:t>
            </a:fld>
            <a:endParaRPr lang="en-US" altLang="en-US"/>
          </a:p>
        </p:txBody>
      </p:sp>
    </p:spTree>
    <p:extLst>
      <p:ext uri="{BB962C8B-B14F-4D97-AF65-F5344CB8AC3E}">
        <p14:creationId xmlns:p14="http://schemas.microsoft.com/office/powerpoint/2010/main" val="3564485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F9DAC-8CBF-443E-88DB-CB1FC7A805CD}"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3279976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F9DAC-8CBF-443E-88DB-CB1FC7A805CD}"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402723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F9DAC-8CBF-443E-88DB-CB1FC7A805CD}"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2757891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F9DAC-8CBF-443E-88DB-CB1FC7A805CD}"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261903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7E61224-E4C3-4042-8DE1-1D2A65FB8FE3}" type="slidenum">
              <a:rPr lang="en-US" altLang="en-US"/>
              <a:pPr/>
              <a:t>‹#›</a:t>
            </a:fld>
            <a:endParaRPr lang="en-US" altLang="en-US"/>
          </a:p>
        </p:txBody>
      </p:sp>
    </p:spTree>
    <p:extLst>
      <p:ext uri="{BB962C8B-B14F-4D97-AF65-F5344CB8AC3E}">
        <p14:creationId xmlns:p14="http://schemas.microsoft.com/office/powerpoint/2010/main" val="26616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FA51C88-3654-4238-A5F7-30E795B97F7A}" type="slidenum">
              <a:rPr lang="en-US" altLang="en-US"/>
              <a:pPr/>
              <a:t>‹#›</a:t>
            </a:fld>
            <a:endParaRPr lang="en-US" altLang="en-US"/>
          </a:p>
        </p:txBody>
      </p:sp>
    </p:spTree>
    <p:extLst>
      <p:ext uri="{BB962C8B-B14F-4D97-AF65-F5344CB8AC3E}">
        <p14:creationId xmlns:p14="http://schemas.microsoft.com/office/powerpoint/2010/main" val="248180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F3F4215-B2A5-4FDA-AE37-CC28C18AB9FF}" type="slidenum">
              <a:rPr lang="en-US" altLang="en-US"/>
              <a:pPr/>
              <a:t>‹#›</a:t>
            </a:fld>
            <a:endParaRPr lang="en-US" altLang="en-US"/>
          </a:p>
        </p:txBody>
      </p:sp>
    </p:spTree>
    <p:extLst>
      <p:ext uri="{BB962C8B-B14F-4D97-AF65-F5344CB8AC3E}">
        <p14:creationId xmlns:p14="http://schemas.microsoft.com/office/powerpoint/2010/main" val="34981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1C9F0CA-1118-46E8-B09A-4C28300CA0E8}" type="slidenum">
              <a:rPr lang="en-US" altLang="en-US"/>
              <a:pPr/>
              <a:t>‹#›</a:t>
            </a:fld>
            <a:endParaRPr lang="en-US" altLang="en-US"/>
          </a:p>
        </p:txBody>
      </p:sp>
    </p:spTree>
    <p:extLst>
      <p:ext uri="{BB962C8B-B14F-4D97-AF65-F5344CB8AC3E}">
        <p14:creationId xmlns:p14="http://schemas.microsoft.com/office/powerpoint/2010/main" val="339283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1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96AC7CD-2E66-4FC2-8F4D-927B18FC2F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4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n-lt"/>
              </a:defRPr>
            </a:lvl1pPr>
          </a:lstStyle>
          <a:p>
            <a:pPr>
              <a:defRPr/>
            </a:pPr>
            <a:endParaRPr lang="en-US"/>
          </a:p>
        </p:txBody>
      </p:sp>
      <p:sp>
        <p:nvSpPr>
          <p:cNvPr id="37895"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a:defRPr/>
            </a:pPr>
            <a:endParaRPr lang="en-US"/>
          </a:p>
        </p:txBody>
      </p:sp>
      <p:sp>
        <p:nvSpPr>
          <p:cNvPr id="37896"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Verdana" panose="020B0604030504040204" pitchFamily="34" charset="0"/>
              </a:defRPr>
            </a:lvl1pPr>
          </a:lstStyle>
          <a:p>
            <a:fld id="{C67DF44F-2474-4FA7-8753-DAE93F927323}" type="slidenum">
              <a:rPr lang="en-US" altLang="en-US"/>
              <a:pPr/>
              <a:t>‹#›</a:t>
            </a:fld>
            <a:endParaRPr lang="en-US" altLang="en-US"/>
          </a:p>
        </p:txBody>
      </p:sp>
    </p:spTree>
    <p:extLst>
      <p:ext uri="{BB962C8B-B14F-4D97-AF65-F5344CB8AC3E}">
        <p14:creationId xmlns:p14="http://schemas.microsoft.com/office/powerpoint/2010/main" val="189725552"/>
      </p:ext>
    </p:extLst>
  </p:cSld>
  <p:clrMap bg1="lt1" tx1="dk1" bg2="lt2" tx2="dk2" accent1="accent1" accent2="accent2" accent3="accent3" accent4="accent4" accent5="accent5" accent6="accent6" hlink="hlink" folHlink="folHlink"/>
  <p:sldLayoutIdLst>
    <p:sldLayoutId id="2147483902"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126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n-lt"/>
              </a:defRPr>
            </a:lvl1pPr>
          </a:lstStyle>
          <a:p>
            <a:pPr>
              <a:defRPr/>
            </a:pPr>
            <a:endParaRPr lang="en-US"/>
          </a:p>
        </p:txBody>
      </p:sp>
      <p:sp>
        <p:nvSpPr>
          <p:cNvPr id="37895"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a:defRPr/>
            </a:pPr>
            <a:endParaRPr lang="en-US"/>
          </a:p>
        </p:txBody>
      </p:sp>
      <p:sp>
        <p:nvSpPr>
          <p:cNvPr id="37896"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Verdana" panose="020B0604030504040204" pitchFamily="34" charset="0"/>
              </a:defRPr>
            </a:lvl1pPr>
          </a:lstStyle>
          <a:p>
            <a:fld id="{C562E003-9C0A-4B2D-AC68-41832FE17745}" type="slidenum">
              <a:rPr lang="en-US" altLang="en-US"/>
              <a:pPr/>
              <a:t>‹#›</a:t>
            </a:fld>
            <a:endParaRPr lang="en-US" altLang="en-US"/>
          </a:p>
        </p:txBody>
      </p:sp>
    </p:spTree>
    <p:extLst>
      <p:ext uri="{BB962C8B-B14F-4D97-AF65-F5344CB8AC3E}">
        <p14:creationId xmlns:p14="http://schemas.microsoft.com/office/powerpoint/2010/main" val="3781841526"/>
      </p:ext>
    </p:extLst>
  </p:cSld>
  <p:clrMap bg1="lt1" tx1="dk1" bg2="lt2" tx2="dk2" accent1="accent1" accent2="accent2" accent3="accent3" accent4="accent4" accent5="accent5" accent6="accent6" hlink="hlink" folHlink="folHlink"/>
  <p:sldLayoutIdLst>
    <p:sldLayoutId id="2147483904"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229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n-lt"/>
              </a:defRPr>
            </a:lvl1pPr>
          </a:lstStyle>
          <a:p>
            <a:pPr>
              <a:defRPr/>
            </a:pPr>
            <a:endParaRPr lang="en-US"/>
          </a:p>
        </p:txBody>
      </p:sp>
      <p:sp>
        <p:nvSpPr>
          <p:cNvPr id="37895"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a:defRPr/>
            </a:pPr>
            <a:endParaRPr lang="en-US"/>
          </a:p>
        </p:txBody>
      </p:sp>
      <p:sp>
        <p:nvSpPr>
          <p:cNvPr id="37896"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Verdana" panose="020B0604030504040204" pitchFamily="34" charset="0"/>
              </a:defRPr>
            </a:lvl1pPr>
          </a:lstStyle>
          <a:p>
            <a:fld id="{9C7FB276-0F32-4956-95EA-1B654FE19A2B}" type="slidenum">
              <a:rPr lang="en-US" altLang="en-US"/>
              <a:pPr/>
              <a:t>‹#›</a:t>
            </a:fld>
            <a:endParaRPr lang="en-US" altLang="en-US"/>
          </a:p>
        </p:txBody>
      </p:sp>
    </p:spTree>
    <p:extLst>
      <p:ext uri="{BB962C8B-B14F-4D97-AF65-F5344CB8AC3E}">
        <p14:creationId xmlns:p14="http://schemas.microsoft.com/office/powerpoint/2010/main" val="2751386892"/>
      </p:ext>
    </p:extLst>
  </p:cSld>
  <p:clrMap bg1="lt1" tx1="dk1" bg2="lt2" tx2="dk2" accent1="accent1" accent2="accent2" accent3="accent3" accent4="accent4" accent5="accent5" accent6="accent6" hlink="hlink" folHlink="folHlink"/>
  <p:sldLayoutIdLst>
    <p:sldLayoutId id="2147483906"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F9DAC-8CBF-443E-88DB-CB1FC7A805CD}" type="datetimeFigureOut">
              <a:rPr lang="en-US" smtClean="0"/>
              <a:t>4/10/2024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43BF4-D5F9-4115-BB89-41C5D3246465}" type="slidenum">
              <a:rPr lang="en-US" smtClean="0"/>
              <a:t>‹#›</a:t>
            </a:fld>
            <a:endParaRPr lang="en-US"/>
          </a:p>
        </p:txBody>
      </p:sp>
    </p:spTree>
    <p:extLst>
      <p:ext uri="{BB962C8B-B14F-4D97-AF65-F5344CB8AC3E}">
        <p14:creationId xmlns:p14="http://schemas.microsoft.com/office/powerpoint/2010/main" val="205255950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6"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40967"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40968"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Verdana" panose="020B0604030504040204" pitchFamily="34" charset="0"/>
              </a:defRPr>
            </a:lvl1pPr>
          </a:lstStyle>
          <a:p>
            <a:fld id="{9A50DAC2-4C3E-4184-9E27-FABBE9FF645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8"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40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en-US"/>
          </a:p>
        </p:txBody>
      </p:sp>
      <p:sp>
        <p:nvSpPr>
          <p:cNvPr id="440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en-US"/>
          </a:p>
        </p:txBody>
      </p:sp>
      <p:sp>
        <p:nvSpPr>
          <p:cNvPr id="440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Times New Roman" panose="02020603050405020304" pitchFamily="18" charset="0"/>
              </a:defRPr>
            </a:lvl1pPr>
          </a:lstStyle>
          <a:p>
            <a:fld id="{245208CE-B236-4704-A815-666F0E7F77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n-lt"/>
              </a:defRPr>
            </a:lvl1pPr>
          </a:lstStyle>
          <a:p>
            <a:pPr>
              <a:defRPr/>
            </a:pPr>
            <a:endParaRPr lang="en-US"/>
          </a:p>
        </p:txBody>
      </p:sp>
      <p:sp>
        <p:nvSpPr>
          <p:cNvPr id="37895"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a:defRPr/>
            </a:pPr>
            <a:endParaRPr lang="en-US"/>
          </a:p>
        </p:txBody>
      </p:sp>
      <p:sp>
        <p:nvSpPr>
          <p:cNvPr id="37896"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Verdana" panose="020B0604030504040204" pitchFamily="34" charset="0"/>
              </a:defRPr>
            </a:lvl1pPr>
          </a:lstStyle>
          <a:p>
            <a:fld id="{207238E5-136C-4DE9-B61E-8929B1596218}" type="slidenum">
              <a:rPr lang="en-US" altLang="en-US"/>
              <a:pPr/>
              <a:t>‹#›</a:t>
            </a:fld>
            <a:endParaRPr lang="en-US" altLang="en-US"/>
          </a:p>
        </p:txBody>
      </p:sp>
    </p:spTree>
    <p:extLst>
      <p:ext uri="{BB962C8B-B14F-4D97-AF65-F5344CB8AC3E}">
        <p14:creationId xmlns:p14="http://schemas.microsoft.com/office/powerpoint/2010/main" val="3272231205"/>
      </p:ext>
    </p:extLst>
  </p:cSld>
  <p:clrMap bg1="lt1" tx1="dk1" bg2="lt2" tx2="dk2" accent1="accent1" accent2="accent2" accent3="accent3" accent4="accent4" accent5="accent5" accent6="accent6" hlink="hlink" folHlink="folHlink"/>
  <p:sldLayoutIdLst>
    <p:sldLayoutId id="2147483890"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12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n-lt"/>
              </a:defRPr>
            </a:lvl1pPr>
          </a:lstStyle>
          <a:p>
            <a:pPr>
              <a:defRPr/>
            </a:pPr>
            <a:endParaRPr lang="en-US"/>
          </a:p>
        </p:txBody>
      </p:sp>
      <p:sp>
        <p:nvSpPr>
          <p:cNvPr id="37895"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a:defRPr/>
            </a:pPr>
            <a:endParaRPr lang="en-US"/>
          </a:p>
        </p:txBody>
      </p:sp>
      <p:sp>
        <p:nvSpPr>
          <p:cNvPr id="37896"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Verdana" panose="020B0604030504040204" pitchFamily="34" charset="0"/>
              </a:defRPr>
            </a:lvl1pPr>
          </a:lstStyle>
          <a:p>
            <a:fld id="{2C996FB8-C6B8-4860-99FF-9AA6AE3BBB77}" type="slidenum">
              <a:rPr lang="en-US" altLang="en-US"/>
              <a:pPr/>
              <a:t>‹#›</a:t>
            </a:fld>
            <a:endParaRPr lang="en-US" altLang="en-US"/>
          </a:p>
        </p:txBody>
      </p:sp>
    </p:spTree>
    <p:extLst>
      <p:ext uri="{BB962C8B-B14F-4D97-AF65-F5344CB8AC3E}">
        <p14:creationId xmlns:p14="http://schemas.microsoft.com/office/powerpoint/2010/main" val="1064407064"/>
      </p:ext>
    </p:extLst>
  </p:cSld>
  <p:clrMap bg1="lt1" tx1="dk1" bg2="lt2" tx2="dk2" accent1="accent1" accent2="accent2" accent3="accent3" accent4="accent4" accent5="accent5" accent6="accent6" hlink="hlink" folHlink="folHlink"/>
  <p:sldLayoutIdLst>
    <p:sldLayoutId id="2147483892"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614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n-lt"/>
              </a:defRPr>
            </a:lvl1pPr>
          </a:lstStyle>
          <a:p>
            <a:pPr>
              <a:defRPr/>
            </a:pPr>
            <a:endParaRPr lang="en-US"/>
          </a:p>
        </p:txBody>
      </p:sp>
      <p:sp>
        <p:nvSpPr>
          <p:cNvPr id="37895"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a:defRPr/>
            </a:pPr>
            <a:endParaRPr lang="en-US"/>
          </a:p>
        </p:txBody>
      </p:sp>
      <p:sp>
        <p:nvSpPr>
          <p:cNvPr id="37896"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Verdana" panose="020B0604030504040204" pitchFamily="34" charset="0"/>
              </a:defRPr>
            </a:lvl1pPr>
          </a:lstStyle>
          <a:p>
            <a:fld id="{2D6C18D5-BFC2-4052-AC7B-8D1DE4DF3513}" type="slidenum">
              <a:rPr lang="en-US" altLang="en-US"/>
              <a:pPr/>
              <a:t>‹#›</a:t>
            </a:fld>
            <a:endParaRPr lang="en-US" altLang="en-US"/>
          </a:p>
        </p:txBody>
      </p:sp>
    </p:spTree>
    <p:extLst>
      <p:ext uri="{BB962C8B-B14F-4D97-AF65-F5344CB8AC3E}">
        <p14:creationId xmlns:p14="http://schemas.microsoft.com/office/powerpoint/2010/main" val="2722661513"/>
      </p:ext>
    </p:extLst>
  </p:cSld>
  <p:clrMap bg1="lt1" tx1="dk1" bg2="lt2" tx2="dk2" accent1="accent1" accent2="accent2" accent3="accent3" accent4="accent4" accent5="accent5" accent6="accent6" hlink="hlink" folHlink="folHlink"/>
  <p:sldLayoutIdLst>
    <p:sldLayoutId id="2147483894"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717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n-lt"/>
              </a:defRPr>
            </a:lvl1pPr>
          </a:lstStyle>
          <a:p>
            <a:pPr>
              <a:defRPr/>
            </a:pPr>
            <a:endParaRPr lang="en-US"/>
          </a:p>
        </p:txBody>
      </p:sp>
      <p:sp>
        <p:nvSpPr>
          <p:cNvPr id="37895"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a:defRPr/>
            </a:pPr>
            <a:endParaRPr lang="en-US"/>
          </a:p>
        </p:txBody>
      </p:sp>
      <p:sp>
        <p:nvSpPr>
          <p:cNvPr id="37896"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Verdana" panose="020B0604030504040204" pitchFamily="34" charset="0"/>
              </a:defRPr>
            </a:lvl1pPr>
          </a:lstStyle>
          <a:p>
            <a:fld id="{406B8FEA-ECE1-4502-87D6-B093F49C33E7}" type="slidenum">
              <a:rPr lang="en-US" altLang="en-US"/>
              <a:pPr/>
              <a:t>‹#›</a:t>
            </a:fld>
            <a:endParaRPr lang="en-US" altLang="en-US"/>
          </a:p>
        </p:txBody>
      </p:sp>
    </p:spTree>
    <p:extLst>
      <p:ext uri="{BB962C8B-B14F-4D97-AF65-F5344CB8AC3E}">
        <p14:creationId xmlns:p14="http://schemas.microsoft.com/office/powerpoint/2010/main" val="3978277607"/>
      </p:ext>
    </p:extLst>
  </p:cSld>
  <p:clrMap bg1="lt1" tx1="dk1" bg2="lt2" tx2="dk2" accent1="accent1" accent2="accent2" accent3="accent3" accent4="accent4" accent5="accent5" accent6="accent6" hlink="hlink" folHlink="folHlink"/>
  <p:sldLayoutIdLst>
    <p:sldLayoutId id="2147483896"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819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n-lt"/>
              </a:defRPr>
            </a:lvl1pPr>
          </a:lstStyle>
          <a:p>
            <a:pPr>
              <a:defRPr/>
            </a:pPr>
            <a:endParaRPr lang="en-US"/>
          </a:p>
        </p:txBody>
      </p:sp>
      <p:sp>
        <p:nvSpPr>
          <p:cNvPr id="37895"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a:defRPr/>
            </a:pPr>
            <a:endParaRPr lang="en-US"/>
          </a:p>
        </p:txBody>
      </p:sp>
      <p:sp>
        <p:nvSpPr>
          <p:cNvPr id="37896"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Verdana" panose="020B0604030504040204" pitchFamily="34" charset="0"/>
              </a:defRPr>
            </a:lvl1pPr>
          </a:lstStyle>
          <a:p>
            <a:fld id="{12C213FD-9E4D-48E0-8189-B6D5D6172272}" type="slidenum">
              <a:rPr lang="en-US" altLang="en-US"/>
              <a:pPr/>
              <a:t>‹#›</a:t>
            </a:fld>
            <a:endParaRPr lang="en-US" altLang="en-US"/>
          </a:p>
        </p:txBody>
      </p:sp>
    </p:spTree>
    <p:extLst>
      <p:ext uri="{BB962C8B-B14F-4D97-AF65-F5344CB8AC3E}">
        <p14:creationId xmlns:p14="http://schemas.microsoft.com/office/powerpoint/2010/main" val="2637311073"/>
      </p:ext>
    </p:extLst>
  </p:cSld>
  <p:clrMap bg1="lt1" tx1="dk1" bg2="lt2" tx2="dk2" accent1="accent1" accent2="accent2" accent3="accent3" accent4="accent4" accent5="accent5" accent6="accent6" hlink="hlink" folHlink="folHlink"/>
  <p:sldLayoutIdLst>
    <p:sldLayoutId id="2147483898"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n-lt"/>
              </a:defRPr>
            </a:lvl1pPr>
          </a:lstStyle>
          <a:p>
            <a:pPr>
              <a:defRPr/>
            </a:pPr>
            <a:endParaRPr lang="en-US"/>
          </a:p>
        </p:txBody>
      </p:sp>
      <p:sp>
        <p:nvSpPr>
          <p:cNvPr id="37895"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a:defRPr/>
            </a:pPr>
            <a:endParaRPr lang="en-US"/>
          </a:p>
        </p:txBody>
      </p:sp>
      <p:sp>
        <p:nvSpPr>
          <p:cNvPr id="37896"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Verdana" panose="020B0604030504040204" pitchFamily="34" charset="0"/>
              </a:defRPr>
            </a:lvl1pPr>
          </a:lstStyle>
          <a:p>
            <a:fld id="{E8190C3C-A173-4BED-A4B4-A40720EB8595}" type="slidenum">
              <a:rPr lang="en-US" altLang="en-US"/>
              <a:pPr/>
              <a:t>‹#›</a:t>
            </a:fld>
            <a:endParaRPr lang="en-US" altLang="en-US"/>
          </a:p>
        </p:txBody>
      </p:sp>
    </p:spTree>
    <p:extLst>
      <p:ext uri="{BB962C8B-B14F-4D97-AF65-F5344CB8AC3E}">
        <p14:creationId xmlns:p14="http://schemas.microsoft.com/office/powerpoint/2010/main" val="369347314"/>
      </p:ext>
    </p:extLst>
  </p:cSld>
  <p:clrMap bg1="lt1" tx1="dk1" bg2="lt2" tx2="dk2" accent1="accent1" accent2="accent2" accent3="accent3" accent4="accent4" accent5="accent5" accent6="accent6" hlink="hlink" folHlink="folHlink"/>
  <p:sldLayoutIdLst>
    <p:sldLayoutId id="2147483900"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5A29-5AA0-4210-84B8-E08B84DC23E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AF08F7B-699B-456A-96D5-0843B422CA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19BD29BF-B66D-4F1D-9832-24FCE4CEB38A}"/>
              </a:ext>
            </a:extLst>
          </p:cNvPr>
          <p:cNvPicPr>
            <a:picLocks noChangeAspect="1"/>
          </p:cNvPicPr>
          <p:nvPr/>
        </p:nvPicPr>
        <p:blipFill>
          <a:blip r:embed="rId2"/>
          <a:stretch>
            <a:fillRect/>
          </a:stretch>
        </p:blipFill>
        <p:spPr>
          <a:xfrm>
            <a:off x="0" y="1"/>
            <a:ext cx="9144000" cy="6857999"/>
          </a:xfrm>
          <a:prstGeom prst="rect">
            <a:avLst/>
          </a:prstGeom>
        </p:spPr>
      </p:pic>
      <p:sp>
        <p:nvSpPr>
          <p:cNvPr id="5" name="TextBox 4">
            <a:extLst>
              <a:ext uri="{FF2B5EF4-FFF2-40B4-BE49-F238E27FC236}">
                <a16:creationId xmlns:a16="http://schemas.microsoft.com/office/drawing/2014/main" id="{743E11A7-F4A1-4870-99B9-0D482DB786F9}"/>
              </a:ext>
            </a:extLst>
          </p:cNvPr>
          <p:cNvSpPr txBox="1"/>
          <p:nvPr/>
        </p:nvSpPr>
        <p:spPr>
          <a:xfrm>
            <a:off x="617517" y="1246842"/>
            <a:ext cx="7908966"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8000" b="1" i="1" u="none" strike="noStrike" kern="1200" cap="none" spc="0" normalizeH="0" baseline="0" noProof="0" dirty="0">
                <a:ln>
                  <a:noFill/>
                </a:ln>
                <a:solidFill>
                  <a:srgbClr val="FFFFFF"/>
                </a:solidFill>
                <a:effectLst>
                  <a:glow rad="139700">
                    <a:srgbClr val="000000">
                      <a:satMod val="175000"/>
                      <a:alpha val="40000"/>
                    </a:srgbClr>
                  </a:glow>
                </a:effectLst>
                <a:uLnTx/>
                <a:uFillTx/>
                <a:latin typeface="Calibri" panose="020F0502020204030204" pitchFamily="34" charset="0"/>
                <a:ea typeface="+mn-ea"/>
                <a:cs typeface="Arial" charset="0"/>
              </a:rPr>
              <a:t>Welcome!</a:t>
            </a:r>
            <a:br>
              <a:rPr kumimoji="0" lang="en-US" altLang="en-US" sz="8000" b="1" i="1" u="none" strike="noStrike" kern="1200" cap="none" spc="0" normalizeH="0" baseline="0" noProof="0" dirty="0">
                <a:ln>
                  <a:noFill/>
                </a:ln>
                <a:solidFill>
                  <a:srgbClr val="FFFFFF"/>
                </a:solidFill>
                <a:effectLst>
                  <a:glow rad="139700">
                    <a:srgbClr val="000000">
                      <a:satMod val="175000"/>
                      <a:alpha val="40000"/>
                    </a:srgbClr>
                  </a:glow>
                </a:effectLst>
                <a:uLnTx/>
                <a:uFillTx/>
                <a:latin typeface="Calibri" panose="020F0502020204030204" pitchFamily="34" charset="0"/>
                <a:ea typeface="+mn-ea"/>
                <a:cs typeface="Arial" charset="0"/>
              </a:rPr>
            </a:br>
            <a:r>
              <a:rPr kumimoji="0" lang="en-US" altLang="en-US" sz="4000" b="1" i="0" u="none" strike="noStrike" kern="0" cap="none" spc="0" normalizeH="0" baseline="0" noProof="0" dirty="0">
                <a:ln>
                  <a:noFill/>
                </a:ln>
                <a:solidFill>
                  <a:srgbClr val="FFFFFF"/>
                </a:solidFill>
                <a:effectLst>
                  <a:glow rad="139700">
                    <a:srgbClr val="000000">
                      <a:satMod val="175000"/>
                      <a:alpha val="40000"/>
                    </a:srgbClr>
                  </a:glow>
                </a:effectLst>
                <a:uLnTx/>
                <a:uFillTx/>
                <a:latin typeface="Calibri" pitchFamily="34" charset="0"/>
                <a:ea typeface="+mn-ea"/>
                <a:cs typeface="Arial" charset="0"/>
              </a:rPr>
              <a:t>We’re Glad You’ve Come </a:t>
            </a:r>
            <a:r>
              <a:rPr kumimoji="0" lang="en-US" altLang="en-US" sz="4000" b="1" i="0" u="none" strike="noStrike" kern="1200" cap="none" spc="0" normalizeH="0" baseline="0" noProof="0" dirty="0">
                <a:ln>
                  <a:noFill/>
                </a:ln>
                <a:solidFill>
                  <a:srgbClr val="FFFFFF"/>
                </a:solidFill>
                <a:effectLst>
                  <a:glow rad="139700">
                    <a:srgbClr val="000000">
                      <a:satMod val="175000"/>
                      <a:alpha val="40000"/>
                    </a:srgbClr>
                  </a:glow>
                </a:effectLst>
                <a:uLnTx/>
                <a:uFillTx/>
                <a:latin typeface="Calibri" pitchFamily="34" charset="0"/>
                <a:ea typeface="+mn-ea"/>
                <a:cs typeface="Arial" charset="0"/>
              </a:rPr>
              <a:t>to Worship with the Eastside Church of Christ</a:t>
            </a:r>
            <a:endParaRPr kumimoji="0" lang="en-US" sz="1800" b="0" i="0" u="none" strike="noStrike" kern="1200" cap="none" spc="0" normalizeH="0" baseline="0" noProof="0" dirty="0">
              <a:ln>
                <a:noFill/>
              </a:ln>
              <a:solidFill>
                <a:srgbClr val="000000"/>
              </a:solidFill>
              <a:effectLst>
                <a:glow rad="139700">
                  <a:srgbClr val="000000">
                    <a:satMod val="175000"/>
                    <a:alpha val="40000"/>
                  </a:srgbClr>
                </a:glow>
              </a:effectLst>
              <a:uLnTx/>
              <a:uFillTx/>
              <a:latin typeface="Arial"/>
              <a:ea typeface="+mn-ea"/>
              <a:cs typeface="Arial"/>
            </a:endParaRPr>
          </a:p>
        </p:txBody>
      </p:sp>
      <p:sp>
        <p:nvSpPr>
          <p:cNvPr id="6" name="TextBox 5">
            <a:extLst>
              <a:ext uri="{FF2B5EF4-FFF2-40B4-BE49-F238E27FC236}">
                <a16:creationId xmlns:a16="http://schemas.microsoft.com/office/drawing/2014/main" id="{2305234C-E268-4054-8BF6-269D7AFBF685}"/>
              </a:ext>
            </a:extLst>
          </p:cNvPr>
          <p:cNvSpPr txBox="1"/>
          <p:nvPr/>
        </p:nvSpPr>
        <p:spPr>
          <a:xfrm>
            <a:off x="1941533" y="306884"/>
            <a:ext cx="720246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SERVICE WILL BEGIN IN:</a:t>
            </a:r>
          </a:p>
        </p:txBody>
      </p:sp>
      <p:sp>
        <p:nvSpPr>
          <p:cNvPr id="7" name="Subtitle 2">
            <a:extLst>
              <a:ext uri="{FF2B5EF4-FFF2-40B4-BE49-F238E27FC236}">
                <a16:creationId xmlns:a16="http://schemas.microsoft.com/office/drawing/2014/main" id="{7D735842-86F5-4EEA-95FB-821337A694B0}"/>
              </a:ext>
            </a:extLst>
          </p:cNvPr>
          <p:cNvSpPr txBox="1">
            <a:spLocks/>
          </p:cNvSpPr>
          <p:nvPr/>
        </p:nvSpPr>
        <p:spPr>
          <a:xfrm>
            <a:off x="2343323" y="3893462"/>
            <a:ext cx="4616415" cy="6843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FFFF"/>
                </a:solidFill>
                <a:effectLst>
                  <a:glow rad="139700">
                    <a:srgbClr val="000000">
                      <a:satMod val="175000"/>
                      <a:alpha val="40000"/>
                    </a:srgbClr>
                  </a:glow>
                </a:effectLst>
                <a:uLnTx/>
                <a:uFillTx/>
                <a:latin typeface="Calibri" pitchFamily="34" charset="0"/>
                <a:ea typeface="+mn-ea"/>
                <a:cs typeface="Arial" charset="0"/>
              </a:rPr>
              <a:t>Eastside-church.org</a:t>
            </a:r>
          </a:p>
        </p:txBody>
      </p:sp>
      <p:pic>
        <p:nvPicPr>
          <p:cNvPr id="8" name="Picture 7">
            <a:extLst>
              <a:ext uri="{FF2B5EF4-FFF2-40B4-BE49-F238E27FC236}">
                <a16:creationId xmlns:a16="http://schemas.microsoft.com/office/drawing/2014/main" id="{9A1766FE-60AC-465B-8C67-63623B742759}"/>
              </a:ext>
            </a:extLst>
          </p:cNvPr>
          <p:cNvPicPr>
            <a:picLocks noChangeAspect="1"/>
          </p:cNvPicPr>
          <p:nvPr/>
        </p:nvPicPr>
        <p:blipFill rotWithShape="1">
          <a:blip r:embed="rId3"/>
          <a:srcRect t="25068"/>
          <a:stretch/>
        </p:blipFill>
        <p:spPr>
          <a:xfrm>
            <a:off x="0" y="0"/>
            <a:ext cx="9144000" cy="4838376"/>
          </a:xfrm>
          <a:prstGeom prst="rect">
            <a:avLst/>
          </a:prstGeom>
        </p:spPr>
      </p:pic>
      <p:sp>
        <p:nvSpPr>
          <p:cNvPr id="14" name="Rectangle 13">
            <a:extLst>
              <a:ext uri="{FF2B5EF4-FFF2-40B4-BE49-F238E27FC236}">
                <a16:creationId xmlns:a16="http://schemas.microsoft.com/office/drawing/2014/main" id="{17AF3B0F-A743-42AD-8B2D-8FB9DF30AC5A}"/>
              </a:ext>
            </a:extLst>
          </p:cNvPr>
          <p:cNvSpPr/>
          <p:nvPr/>
        </p:nvSpPr>
        <p:spPr>
          <a:xfrm>
            <a:off x="0" y="4847901"/>
            <a:ext cx="9144000" cy="2010098"/>
          </a:xfrm>
          <a:prstGeom prst="rect">
            <a:avLst/>
          </a:prstGeom>
          <a:solidFill>
            <a:srgbClr val="355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4A52A8D-2D79-44BD-9762-8DFCD3353C0A}"/>
              </a:ext>
            </a:extLst>
          </p:cNvPr>
          <p:cNvSpPr txBox="1"/>
          <p:nvPr/>
        </p:nvSpPr>
        <p:spPr>
          <a:xfrm>
            <a:off x="178677" y="4838376"/>
            <a:ext cx="8786646" cy="181357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Sunday Morning Classes and Worship: 9:00 a.m.</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Sunday Evening Worship: 5:00 p.m.</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Wednesday Evening Bible Study: 7:00 p.m.</a:t>
            </a:r>
          </a:p>
        </p:txBody>
      </p:sp>
      <p:grpSp>
        <p:nvGrpSpPr>
          <p:cNvPr id="10" name="Group 9">
            <a:extLst>
              <a:ext uri="{FF2B5EF4-FFF2-40B4-BE49-F238E27FC236}">
                <a16:creationId xmlns:a16="http://schemas.microsoft.com/office/drawing/2014/main" id="{D5EAF29F-92DA-4672-A548-B84ACE051EE6}"/>
              </a:ext>
            </a:extLst>
          </p:cNvPr>
          <p:cNvGrpSpPr/>
          <p:nvPr/>
        </p:nvGrpSpPr>
        <p:grpSpPr>
          <a:xfrm>
            <a:off x="1678781" y="177476"/>
            <a:ext cx="2893219" cy="1171574"/>
            <a:chOff x="135732" y="1021557"/>
            <a:chExt cx="2893219" cy="1171574"/>
          </a:xfrm>
        </p:grpSpPr>
        <p:sp>
          <p:nvSpPr>
            <p:cNvPr id="11" name="Title 1">
              <a:extLst>
                <a:ext uri="{FF2B5EF4-FFF2-40B4-BE49-F238E27FC236}">
                  <a16:creationId xmlns:a16="http://schemas.microsoft.com/office/drawing/2014/main" id="{F02B2055-998C-48BE-9507-A8DF12B046C0}"/>
                </a:ext>
              </a:extLst>
            </p:cNvPr>
            <p:cNvSpPr txBox="1">
              <a:spLocks/>
            </p:cNvSpPr>
            <p:nvPr/>
          </p:nvSpPr>
          <p:spPr>
            <a:xfrm>
              <a:off x="135732" y="1021557"/>
              <a:ext cx="2893219" cy="772715"/>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Light" panose="020F0302020204030204"/>
                  <a:ea typeface="+mj-ea"/>
                  <a:cs typeface="+mj-cs"/>
                </a:rPr>
                <a:t>Welcome</a:t>
              </a:r>
            </a:p>
          </p:txBody>
        </p:sp>
        <p:sp>
          <p:nvSpPr>
            <p:cNvPr id="12" name="Subtitle 2">
              <a:extLst>
                <a:ext uri="{FF2B5EF4-FFF2-40B4-BE49-F238E27FC236}">
                  <a16:creationId xmlns:a16="http://schemas.microsoft.com/office/drawing/2014/main" id="{5A44F8EA-45C6-4A41-AFAA-F4E081D76C0B}"/>
                </a:ext>
              </a:extLst>
            </p:cNvPr>
            <p:cNvSpPr txBox="1">
              <a:spLocks/>
            </p:cNvSpPr>
            <p:nvPr/>
          </p:nvSpPr>
          <p:spPr>
            <a:xfrm>
              <a:off x="178593" y="1794272"/>
              <a:ext cx="2850358" cy="39885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Services will begin in:</a:t>
              </a:r>
            </a:p>
          </p:txBody>
        </p:sp>
      </p:grpSp>
      <p:pic>
        <p:nvPicPr>
          <p:cNvPr id="13" name="Picture 12" descr="Logo, company name&#10;&#10;Description automatically generated">
            <a:extLst>
              <a:ext uri="{FF2B5EF4-FFF2-40B4-BE49-F238E27FC236}">
                <a16:creationId xmlns:a16="http://schemas.microsoft.com/office/drawing/2014/main" id="{C233757C-DBEF-432D-B891-82B0D9A3FD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8050" y="1358575"/>
            <a:ext cx="2247900" cy="1192519"/>
          </a:xfrm>
          <a:prstGeom prst="rect">
            <a:avLst/>
          </a:prstGeom>
        </p:spPr>
      </p:pic>
    </p:spTree>
    <p:extLst>
      <p:ext uri="{BB962C8B-B14F-4D97-AF65-F5344CB8AC3E}">
        <p14:creationId xmlns:p14="http://schemas.microsoft.com/office/powerpoint/2010/main" val="275682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Elisha Meets with Hazael</a:t>
            </a:r>
          </a:p>
        </p:txBody>
      </p:sp>
      <p:sp>
        <p:nvSpPr>
          <p:cNvPr id="13315" name="Rectangle 3"/>
          <p:cNvSpPr>
            <a:spLocks noGrp="1" noChangeArrowheads="1"/>
          </p:cNvSpPr>
          <p:nvPr>
            <p:ph type="body" idx="1"/>
          </p:nvPr>
        </p:nvSpPr>
        <p:spPr>
          <a:xfrm>
            <a:off x="533400" y="1600200"/>
            <a:ext cx="8305800" cy="4267200"/>
          </a:xfrm>
        </p:spPr>
        <p:txBody>
          <a:bodyPr/>
          <a:lstStyle/>
          <a:p>
            <a:pPr eaLnBrk="1" hangingPunct="1"/>
            <a:r>
              <a:rPr lang="en-US" altLang="en-US" sz="3200" dirty="0"/>
              <a:t>Elisha began to weep</a:t>
            </a:r>
          </a:p>
          <a:p>
            <a:pPr eaLnBrk="1" hangingPunct="1"/>
            <a:r>
              <a:rPr lang="en-US" altLang="en-US" sz="3200" dirty="0"/>
              <a:t>2 Kings 8:12 And Hazael said, "Why is my lord weeping?" He answered, "Because I know the evil that you will do to the children of Israel: Their strongholds you will set on fire, and their young men you will kill with the sword; and you will dash their children, and rip open their women with child."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Elisha Meets with Hazael</a:t>
            </a:r>
          </a:p>
        </p:txBody>
      </p:sp>
      <p:sp>
        <p:nvSpPr>
          <p:cNvPr id="15363" name="Rectangle 3"/>
          <p:cNvSpPr>
            <a:spLocks noGrp="1" noChangeArrowheads="1"/>
          </p:cNvSpPr>
          <p:nvPr>
            <p:ph type="body" idx="1"/>
          </p:nvPr>
        </p:nvSpPr>
        <p:spPr>
          <a:xfrm>
            <a:off x="566738" y="1905000"/>
            <a:ext cx="8001000" cy="4267200"/>
          </a:xfrm>
        </p:spPr>
        <p:txBody>
          <a:bodyPr/>
          <a:lstStyle/>
          <a:p>
            <a:pPr eaLnBrk="1" hangingPunct="1">
              <a:lnSpc>
                <a:spcPct val="90000"/>
              </a:lnSpc>
            </a:pPr>
            <a:r>
              <a:rPr lang="en-US" altLang="en-US" sz="3200" dirty="0"/>
              <a:t>2 Kings 8:13 So Hazael said, "But what is your servant-a dog, that he should do this gross thing?" And Elisha answered, “</a:t>
            </a:r>
            <a:r>
              <a:rPr lang="en-US" altLang="en-US" sz="3200" dirty="0">
                <a:effectLst>
                  <a:outerShdw blurRad="38100" dist="38100" dir="2700000" algn="tl">
                    <a:srgbClr val="000000">
                      <a:alpha val="43137"/>
                    </a:srgbClr>
                  </a:outerShdw>
                </a:effectLst>
              </a:rPr>
              <a:t>The LORD has shown me that you will become king over Syria.</a:t>
            </a:r>
            <a:r>
              <a:rPr lang="en-US" altLang="en-US" sz="3200" dirty="0"/>
              <a:t>”</a:t>
            </a:r>
          </a:p>
          <a:p>
            <a:pPr eaLnBrk="1" hangingPunct="1">
              <a:lnSpc>
                <a:spcPct val="90000"/>
              </a:lnSpc>
            </a:pPr>
            <a:r>
              <a:rPr lang="en-US" altLang="en-US" sz="3200" dirty="0"/>
              <a:t>Hazael returned to Ben-Hadad and told him he would recover</a:t>
            </a:r>
          </a:p>
          <a:p>
            <a:pPr eaLnBrk="1" hangingPunct="1">
              <a:lnSpc>
                <a:spcPct val="90000"/>
              </a:lnSpc>
            </a:pPr>
            <a:r>
              <a:rPr lang="en-US" altLang="en-US" sz="3200" dirty="0"/>
              <a:t>The next day Hazael killed Ben-Hadad and became king of Syria</a:t>
            </a:r>
          </a:p>
        </p:txBody>
      </p:sp>
      <p:sp>
        <p:nvSpPr>
          <p:cNvPr id="2" name="TextBox 1"/>
          <p:cNvSpPr txBox="1"/>
          <p:nvPr/>
        </p:nvSpPr>
        <p:spPr>
          <a:xfrm>
            <a:off x="5146675" y="4038600"/>
            <a:ext cx="3429000" cy="646331"/>
          </a:xfrm>
          <a:prstGeom prst="rect">
            <a:avLst/>
          </a:prstGeom>
          <a:solidFill>
            <a:srgbClr val="FFFF00"/>
          </a:solidFill>
          <a:ln w="19050">
            <a:solidFill>
              <a:schemeClr val="accent6">
                <a:lumMod val="75000"/>
              </a:schemeClr>
            </a:solidFill>
          </a:ln>
        </p:spPr>
        <p:txBody>
          <a:bodyPr wrap="square" rtlCol="0">
            <a:spAutoFit/>
          </a:bodyPr>
          <a:lstStyle/>
          <a:p>
            <a:pPr algn="ctr"/>
            <a:r>
              <a:rPr lang="en-US" sz="3600" dirty="0"/>
              <a:t>half the truth??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Jehu Anointed </a:t>
            </a:r>
            <a:r>
              <a:rPr lang="en-US" altLang="en-US" sz="3200" dirty="0"/>
              <a:t>(king of Israel)</a:t>
            </a:r>
            <a:r>
              <a:rPr lang="en-US" altLang="en-US" sz="2400" dirty="0"/>
              <a:t> 2 Ki 9</a:t>
            </a:r>
            <a:endParaRPr lang="en-US" altLang="en-US" dirty="0"/>
          </a:p>
        </p:txBody>
      </p:sp>
      <p:sp>
        <p:nvSpPr>
          <p:cNvPr id="49155" name="Rectangle 3"/>
          <p:cNvSpPr>
            <a:spLocks noGrp="1" noChangeArrowheads="1"/>
          </p:cNvSpPr>
          <p:nvPr>
            <p:ph type="body" idx="1"/>
          </p:nvPr>
        </p:nvSpPr>
        <p:spPr>
          <a:xfrm>
            <a:off x="566738" y="1828800"/>
            <a:ext cx="8424862" cy="4267200"/>
          </a:xfrm>
        </p:spPr>
        <p:txBody>
          <a:bodyPr/>
          <a:lstStyle/>
          <a:p>
            <a:pPr eaLnBrk="1" hangingPunct="1"/>
            <a:r>
              <a:rPr lang="en-US" altLang="en-US" sz="3200" dirty="0"/>
              <a:t>Elisha sent one of the ‘sons of the prophets’ to Ramoth-gilead</a:t>
            </a:r>
          </a:p>
          <a:p>
            <a:pPr eaLnBrk="1" hangingPunct="1"/>
            <a:r>
              <a:rPr lang="en-US" altLang="en-US" sz="3200" dirty="0"/>
              <a:t>He was to take Jehu to an inner room and anoint him king of Israel</a:t>
            </a:r>
          </a:p>
          <a:p>
            <a:pPr lvl="1" eaLnBrk="1" hangingPunct="1"/>
            <a:r>
              <a:rPr lang="en-US" altLang="en-US" sz="2800" dirty="0"/>
              <a:t>the son of Jehoshaphat, the son of Nimshi</a:t>
            </a:r>
          </a:p>
          <a:p>
            <a:pPr eaLnBrk="1" hangingPunct="1"/>
            <a:r>
              <a:rPr lang="en-US" altLang="en-US" sz="3200" dirty="0"/>
              <a:t>Then he was to flee</a:t>
            </a:r>
          </a:p>
          <a:p>
            <a:pPr eaLnBrk="1" hangingPunct="1"/>
            <a:r>
              <a:rPr lang="en-US" altLang="en-US" sz="3200" dirty="0"/>
              <a:t>He found Jehu and anointed him with a message; then he fled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9155">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9155">
                                            <p:txEl>
                                              <p:pRg st="3" end="3"/>
                                            </p:txEl>
                                          </p:spTgt>
                                        </p:tgtEl>
                                        <p:attrNameLst>
                                          <p:attrName>style.visibility</p:attrName>
                                        </p:attrNameLst>
                                      </p:cBhvr>
                                      <p:to>
                                        <p:strVal val="visible"/>
                                      </p:to>
                                    </p:set>
                                  </p:childTnLst>
                                </p:cTn>
                              </p:par>
                            </p:childTnLst>
                          </p:cTn>
                        </p:par>
                        <p:par>
                          <p:cTn id="16" fill="hold" nodeType="with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War against Syria</a:t>
            </a:r>
            <a:r>
              <a:rPr lang="en-US" altLang="en-US" sz="2000" dirty="0"/>
              <a:t> (2 Ki 8:28; 2 Chron 22:5)</a:t>
            </a:r>
            <a:endParaRPr lang="en-US" altLang="en-US" dirty="0"/>
          </a:p>
        </p:txBody>
      </p:sp>
      <p:sp>
        <p:nvSpPr>
          <p:cNvPr id="17411" name="Rectangle 3"/>
          <p:cNvSpPr>
            <a:spLocks noGrp="1" noChangeArrowheads="1"/>
          </p:cNvSpPr>
          <p:nvPr>
            <p:ph type="body" idx="1"/>
          </p:nvPr>
        </p:nvSpPr>
        <p:spPr/>
        <p:txBody>
          <a:bodyPr/>
          <a:lstStyle/>
          <a:p>
            <a:pPr eaLnBrk="1" hangingPunct="1"/>
            <a:r>
              <a:rPr lang="en-US" altLang="en-US" sz="3200" dirty="0"/>
              <a:t>Jehoram, king of Israel (son of Ahab) joined with Ahaziah, king of Judah, to war against Hazael</a:t>
            </a:r>
          </a:p>
          <a:p>
            <a:pPr eaLnBrk="1" hangingPunct="1"/>
            <a:r>
              <a:rPr lang="en-US" altLang="en-US" sz="3200" dirty="0"/>
              <a:t>Jehoram was wounded</a:t>
            </a:r>
          </a:p>
          <a:p>
            <a:pPr eaLnBrk="1" hangingPunct="1"/>
            <a:r>
              <a:rPr lang="en-US" altLang="en-US" sz="3200" dirty="0"/>
              <a:t>He went to Jezreel to recover</a:t>
            </a:r>
          </a:p>
          <a:p>
            <a:pPr eaLnBrk="1" hangingPunct="1"/>
            <a:r>
              <a:rPr lang="en-US" altLang="en-US" sz="3200" dirty="0"/>
              <a:t>Ahaziah went to visit Jehoram</a:t>
            </a:r>
          </a:p>
          <a:p>
            <a:pPr eaLnBrk="1" hangingPunct="1"/>
            <a:r>
              <a:rPr lang="en-US" altLang="en-US" sz="3200" dirty="0"/>
              <a:t>Armies are still besieging Ramoth-gilead</a:t>
            </a:r>
          </a:p>
        </p:txBody>
      </p:sp>
      <p:sp>
        <p:nvSpPr>
          <p:cNvPr id="2" name="TextBox 1">
            <a:extLst>
              <a:ext uri="{FF2B5EF4-FFF2-40B4-BE49-F238E27FC236}">
                <a16:creationId xmlns:a16="http://schemas.microsoft.com/office/drawing/2014/main" id="{39031776-C97B-7945-2785-90224A7CF45A}"/>
              </a:ext>
            </a:extLst>
          </p:cNvPr>
          <p:cNvSpPr txBox="1"/>
          <p:nvPr/>
        </p:nvSpPr>
        <p:spPr>
          <a:xfrm>
            <a:off x="457200" y="428178"/>
            <a:ext cx="8118475" cy="6001643"/>
          </a:xfrm>
          <a:prstGeom prst="rect">
            <a:avLst/>
          </a:prstGeom>
          <a:solidFill>
            <a:schemeClr val="accent6">
              <a:lumMod val="20000"/>
              <a:lumOff val="80000"/>
            </a:schemeClr>
          </a:solidFill>
          <a:ln w="19050">
            <a:solidFill>
              <a:schemeClr val="accent6"/>
            </a:solidFill>
          </a:ln>
        </p:spPr>
        <p:txBody>
          <a:bodyPr wrap="square" rtlCol="0">
            <a:spAutoFit/>
          </a:bodyPr>
          <a:lstStyle/>
          <a:p>
            <a:r>
              <a:rPr lang="en-US" sz="3200" dirty="0"/>
              <a:t>2 Ch 22:6 Then he returned to Jezreel to recover from the wounds which he had received at Ramah, when he fought against Hazael king of Syria. And Azariah the son of Jehoram, king of Judah, went down to see Jehoram the son of Ahab in Jezreel, because he was sick.</a:t>
            </a:r>
          </a:p>
          <a:p>
            <a:r>
              <a:rPr lang="en-US" sz="3200" dirty="0"/>
              <a:t> 7 His going to </a:t>
            </a:r>
            <a:r>
              <a:rPr lang="en-US" sz="3200" dirty="0" err="1"/>
              <a:t>Joram</a:t>
            </a:r>
            <a:r>
              <a:rPr lang="en-US" sz="3200" dirty="0"/>
              <a:t> </a:t>
            </a:r>
            <a:r>
              <a:rPr lang="en-US" sz="3200" dirty="0">
                <a:effectLst>
                  <a:outerShdw blurRad="38100" dist="38100" dir="2700000" algn="tl">
                    <a:srgbClr val="000000">
                      <a:alpha val="43137"/>
                    </a:srgbClr>
                  </a:outerShdw>
                </a:effectLst>
              </a:rPr>
              <a:t>was God's occasion </a:t>
            </a:r>
            <a:r>
              <a:rPr lang="en-US" sz="3200" dirty="0"/>
              <a:t>for Ahaziah's downfall; for when he arrived, he went out with Jehoram against Jehu the son of </a:t>
            </a:r>
            <a:r>
              <a:rPr lang="en-US" sz="3200" dirty="0" err="1"/>
              <a:t>Nimshi</a:t>
            </a:r>
            <a:r>
              <a:rPr lang="en-US" sz="3200" dirty="0"/>
              <a:t>, whom the LORD had anointed to cut off the house of Ahab.</a:t>
            </a:r>
          </a:p>
        </p:txBody>
      </p:sp>
    </p:spTree>
    <p:extLst>
      <p:ext uri="{BB962C8B-B14F-4D97-AF65-F5344CB8AC3E}">
        <p14:creationId xmlns:p14="http://schemas.microsoft.com/office/powerpoint/2010/main" val="742092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par>
                          <p:cTn id="11" fill="hold" nodeType="with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childTnLst>
                                </p:cTn>
                              </p:par>
                            </p:childTnLst>
                          </p:cTn>
                        </p:par>
                        <p:par>
                          <p:cTn id="18" fill="hold" nodeType="with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6934200"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Line 5"/>
          <p:cNvSpPr>
            <a:spLocks noChangeShapeType="1"/>
          </p:cNvSpPr>
          <p:nvPr/>
        </p:nvSpPr>
        <p:spPr bwMode="auto">
          <a:xfrm>
            <a:off x="6553200" y="838200"/>
            <a:ext cx="1066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844" name="Oval 6"/>
          <p:cNvSpPr>
            <a:spLocks noChangeArrowheads="1"/>
          </p:cNvSpPr>
          <p:nvPr/>
        </p:nvSpPr>
        <p:spPr bwMode="auto">
          <a:xfrm>
            <a:off x="5562600" y="5715000"/>
            <a:ext cx="1752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5845" name="Oval 7"/>
          <p:cNvSpPr>
            <a:spLocks noChangeArrowheads="1"/>
          </p:cNvSpPr>
          <p:nvPr/>
        </p:nvSpPr>
        <p:spPr bwMode="auto">
          <a:xfrm>
            <a:off x="2895600" y="5791200"/>
            <a:ext cx="12192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50836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 y="0"/>
            <a:ext cx="9182100" cy="5686425"/>
          </a:xfrm>
          <a:prstGeom prst="rect">
            <a:avLst/>
          </a:prstGeom>
        </p:spPr>
      </p:pic>
    </p:spTree>
    <p:extLst>
      <p:ext uri="{BB962C8B-B14F-4D97-AF65-F5344CB8AC3E}">
        <p14:creationId xmlns:p14="http://schemas.microsoft.com/office/powerpoint/2010/main" val="156298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 y="0"/>
            <a:ext cx="9110258" cy="5715000"/>
          </a:xfrm>
          <a:prstGeom prst="rect">
            <a:avLst/>
          </a:prstGeom>
        </p:spPr>
      </p:pic>
    </p:spTree>
    <p:extLst>
      <p:ext uri="{BB962C8B-B14F-4D97-AF65-F5344CB8AC3E}">
        <p14:creationId xmlns:p14="http://schemas.microsoft.com/office/powerpoint/2010/main" val="175904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a:t>Jehu’s Instructions</a:t>
            </a:r>
          </a:p>
        </p:txBody>
      </p:sp>
      <p:sp>
        <p:nvSpPr>
          <p:cNvPr id="33795" name="Rectangle 3"/>
          <p:cNvSpPr>
            <a:spLocks noGrp="1" noChangeArrowheads="1"/>
          </p:cNvSpPr>
          <p:nvPr>
            <p:ph type="body" idx="1"/>
          </p:nvPr>
        </p:nvSpPr>
        <p:spPr>
          <a:xfrm>
            <a:off x="457200" y="1600200"/>
            <a:ext cx="8686800" cy="4800600"/>
          </a:xfrm>
        </p:spPr>
        <p:txBody>
          <a:bodyPr/>
          <a:lstStyle/>
          <a:p>
            <a:pPr eaLnBrk="1" hangingPunct="1">
              <a:lnSpc>
                <a:spcPct val="90000"/>
              </a:lnSpc>
            </a:pPr>
            <a:r>
              <a:rPr lang="en-US" altLang="en-US" sz="2800" dirty="0"/>
              <a:t>2 Kings 9:7-10  'You shall strike down the house of Ahab your master, that I may </a:t>
            </a:r>
            <a:r>
              <a:rPr lang="en-US" altLang="en-US" sz="2800" dirty="0">
                <a:effectLst>
                  <a:outerShdw blurRad="38100" dist="38100" dir="2700000" algn="tl">
                    <a:srgbClr val="000000">
                      <a:alpha val="43137"/>
                    </a:srgbClr>
                  </a:outerShdw>
                </a:effectLst>
              </a:rPr>
              <a:t>avenge the blood of My servants the prophets, and the blood of all the servants of the LORD, at the hand of Jezebel.  </a:t>
            </a:r>
            <a:r>
              <a:rPr lang="en-US" altLang="en-US" sz="2800" dirty="0"/>
              <a:t>'For the whole house of Ahab shall perish; and I will cut off from Ahab all the males in Israel, both bond and free.  'So I will make the house of Ahab like the house of Jeroboam the son of Nebat, and like the house of Baasha the son of Ahijah.  'The dogs shall eat Jezebel on the plot of ground at Jezreel, and there shall be none to bury her.'"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a:t>Jehu’s Instructions</a:t>
            </a:r>
          </a:p>
        </p:txBody>
      </p:sp>
      <p:sp>
        <p:nvSpPr>
          <p:cNvPr id="33795" name="Rectangle 3"/>
          <p:cNvSpPr>
            <a:spLocks noGrp="1" noChangeArrowheads="1"/>
          </p:cNvSpPr>
          <p:nvPr>
            <p:ph type="body" idx="1"/>
          </p:nvPr>
        </p:nvSpPr>
        <p:spPr>
          <a:xfrm>
            <a:off x="457200" y="1600200"/>
            <a:ext cx="8686800" cy="4800600"/>
          </a:xfrm>
        </p:spPr>
        <p:txBody>
          <a:bodyPr/>
          <a:lstStyle/>
          <a:p>
            <a:pPr eaLnBrk="1" hangingPunct="1">
              <a:lnSpc>
                <a:spcPct val="90000"/>
              </a:lnSpc>
            </a:pPr>
            <a:r>
              <a:rPr lang="en-US" altLang="en-US" sz="2800" dirty="0"/>
              <a:t>2 Kings 9:7-10  'You shall strike down the house of Ahab your master, that I may avenge the blood of My servants the prophets, and the blood of all the servants of the LORD, at the hand of Jezebel.  'For the whole house of Ahab shall perish; and I will cut off from Ahab all the males in Israel, both bond and free.  </a:t>
            </a:r>
            <a:r>
              <a:rPr lang="en-US" altLang="en-US" sz="2800" dirty="0">
                <a:effectLst>
                  <a:outerShdw blurRad="38100" dist="38100" dir="2700000" algn="tl">
                    <a:srgbClr val="000000">
                      <a:alpha val="43137"/>
                    </a:srgbClr>
                  </a:outerShdw>
                </a:effectLst>
              </a:rPr>
              <a:t>'So I will make the house of Ahab like the house of Jeroboam the son of Nebat, and like the house of Baasha the son of Ahijah.</a:t>
            </a:r>
            <a:r>
              <a:rPr lang="en-US" altLang="en-US" sz="2800" dirty="0"/>
              <a:t>  'The dogs shall eat Jezebel on the plot of ground at Jezreel, and there shall be none to bury her.'"</a:t>
            </a:r>
          </a:p>
        </p:txBody>
      </p:sp>
    </p:spTree>
    <p:extLst>
      <p:ext uri="{BB962C8B-B14F-4D97-AF65-F5344CB8AC3E}">
        <p14:creationId xmlns:p14="http://schemas.microsoft.com/office/powerpoint/2010/main" val="205153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a:t>Jehu’s Instructions</a:t>
            </a:r>
          </a:p>
        </p:txBody>
      </p:sp>
      <p:sp>
        <p:nvSpPr>
          <p:cNvPr id="33795" name="Rectangle 3"/>
          <p:cNvSpPr>
            <a:spLocks noGrp="1" noChangeArrowheads="1"/>
          </p:cNvSpPr>
          <p:nvPr>
            <p:ph type="body" idx="1"/>
          </p:nvPr>
        </p:nvSpPr>
        <p:spPr>
          <a:xfrm>
            <a:off x="457200" y="1600200"/>
            <a:ext cx="8686800" cy="4800600"/>
          </a:xfrm>
        </p:spPr>
        <p:txBody>
          <a:bodyPr/>
          <a:lstStyle/>
          <a:p>
            <a:pPr eaLnBrk="1" hangingPunct="1">
              <a:lnSpc>
                <a:spcPct val="90000"/>
              </a:lnSpc>
            </a:pPr>
            <a:r>
              <a:rPr lang="en-US" altLang="en-US" sz="2800" dirty="0"/>
              <a:t>2 Kings 9:7-10  'You shall strike down the house of Ahab your master, that I may avenge the blood of My servants the prophets, and the blood of all the servants of the LORD, at the hand of Jezebel.  'For the whole house of Ahab shall perish; and I will cut off from Ahab all the males in Israel, both bond and free.  'So I will make the house of Ahab like the house of Jeroboam the son of Nebat, and like the house of Baasha the son of Ahijah.  </a:t>
            </a:r>
            <a:r>
              <a:rPr lang="en-US" altLang="en-US" sz="2800" dirty="0">
                <a:effectLst>
                  <a:outerShdw blurRad="38100" dist="38100" dir="2700000" algn="tl">
                    <a:srgbClr val="000000">
                      <a:alpha val="43137"/>
                    </a:srgbClr>
                  </a:outerShdw>
                </a:effectLst>
              </a:rPr>
              <a:t>'The dogs shall eat Jezebel on the plot of ground at Jezreel, and there shall be none to bury her.'"</a:t>
            </a:r>
          </a:p>
        </p:txBody>
      </p:sp>
      <p:sp>
        <p:nvSpPr>
          <p:cNvPr id="2" name="Rounded Rectangle 1"/>
          <p:cNvSpPr/>
          <p:nvPr/>
        </p:nvSpPr>
        <p:spPr>
          <a:xfrm>
            <a:off x="914400" y="1905000"/>
            <a:ext cx="2743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676400" y="3429000"/>
            <a:ext cx="3886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19400" y="3886200"/>
            <a:ext cx="22098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14400" y="4648200"/>
            <a:ext cx="2743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2819400" y="3581400"/>
            <a:ext cx="3581400" cy="2286000"/>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38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000"/>
                                        <p:tgtEl>
                                          <p:spTgt spid="5"/>
                                        </p:tgtEl>
                                      </p:cBhvr>
                                    </p:animEffect>
                                  </p:childTnLst>
                                </p:cTn>
                              </p:par>
                            </p:childTnLst>
                          </p:cTn>
                        </p:par>
                        <p:par>
                          <p:cTn id="12" fill="hold">
                            <p:stCondLst>
                              <p:cond delay="2000"/>
                            </p:stCondLst>
                            <p:childTnLst>
                              <p:par>
                                <p:cTn id="13" presetID="16" presetClass="entr" presetSubtype="21"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childTnLst>
                          </p:cTn>
                        </p:par>
                        <p:par>
                          <p:cTn id="16" fill="hold">
                            <p:stCondLst>
                              <p:cond delay="3500"/>
                            </p:stCondLst>
                            <p:childTnLst>
                              <p:par>
                                <p:cTn id="17" presetID="16" presetClass="entr" presetSubtype="21"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1000"/>
                                        <p:tgtEl>
                                          <p:spTgt spid="7"/>
                                        </p:tgtEl>
                                      </p:cBhvr>
                                    </p:animEffect>
                                  </p:childTnLst>
                                </p:cTn>
                              </p:par>
                            </p:childTnLst>
                          </p:cTn>
                        </p:par>
                        <p:par>
                          <p:cTn id="20" fill="hold">
                            <p:stCondLst>
                              <p:cond delay="500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endParaRPr lang="en-US" altLang="en-US" dirty="0"/>
          </a:p>
        </p:txBody>
      </p:sp>
      <p:sp>
        <p:nvSpPr>
          <p:cNvPr id="14339" name="Rectangle 3"/>
          <p:cNvSpPr>
            <a:spLocks noGrp="1" noChangeArrowheads="1"/>
          </p:cNvSpPr>
          <p:nvPr>
            <p:ph type="subTitle" idx="1"/>
          </p:nvPr>
        </p:nvSpPr>
        <p:spPr/>
        <p:txBody>
          <a:bodyPr/>
          <a:lstStyle/>
          <a:p>
            <a:r>
              <a:rPr lang="en-US" altLang="en-US">
                <a:solidFill>
                  <a:srgbClr val="CC9900"/>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a:t>Jehu Kills Jehoram</a:t>
            </a:r>
          </a:p>
        </p:txBody>
      </p:sp>
      <p:sp>
        <p:nvSpPr>
          <p:cNvPr id="25603" name="Rectangle 3"/>
          <p:cNvSpPr>
            <a:spLocks noGrp="1" noChangeArrowheads="1"/>
          </p:cNvSpPr>
          <p:nvPr>
            <p:ph type="body" idx="1"/>
          </p:nvPr>
        </p:nvSpPr>
        <p:spPr/>
        <p:txBody>
          <a:bodyPr/>
          <a:lstStyle/>
          <a:p>
            <a:pPr eaLnBrk="1" hangingPunct="1"/>
            <a:r>
              <a:rPr lang="en-US" altLang="en-US" sz="3200" dirty="0"/>
              <a:t>Jehu left for Jezreel</a:t>
            </a:r>
          </a:p>
          <a:p>
            <a:pPr eaLnBrk="1" hangingPunct="1"/>
            <a:r>
              <a:rPr lang="en-US" altLang="en-US" sz="3200" dirty="0"/>
              <a:t>Jehoram was there; Ahaziah (Judah) had come to visit</a:t>
            </a:r>
          </a:p>
          <a:p>
            <a:pPr eaLnBrk="1" hangingPunct="1"/>
            <a:r>
              <a:rPr lang="en-US" altLang="en-US" sz="3200" dirty="0"/>
              <a:t>The watchman saw Jehu’s company coming</a:t>
            </a:r>
          </a:p>
          <a:p>
            <a:pPr eaLnBrk="1" hangingPunct="1"/>
            <a:r>
              <a:rPr lang="en-US" altLang="en-US" sz="3200" dirty="0"/>
              <a:t>A horseman was sent to see if he came in peace</a:t>
            </a:r>
          </a:p>
          <a:p>
            <a:pPr eaLnBrk="1" hangingPunct="1"/>
            <a:r>
              <a:rPr lang="en-US" altLang="en-US" sz="3200" dirty="0"/>
              <a:t>Jehu told the horseman to join him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childTnLst>
                                </p:cTn>
                              </p:par>
                            </p:childTnLst>
                          </p:cTn>
                        </p:par>
                        <p:par>
                          <p:cTn id="10" fill="hold" nodeType="with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cTn>
                              </p:par>
                            </p:childTnLst>
                          </p:cTn>
                        </p:par>
                        <p:par>
                          <p:cTn id="17" fill="hold" nodeType="with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dirty="0"/>
              <a:t>Jehu Kills Jehoram</a:t>
            </a:r>
          </a:p>
        </p:txBody>
      </p:sp>
      <p:sp>
        <p:nvSpPr>
          <p:cNvPr id="27651" name="Rectangle 3"/>
          <p:cNvSpPr>
            <a:spLocks noGrp="1" noChangeArrowheads="1"/>
          </p:cNvSpPr>
          <p:nvPr>
            <p:ph type="body" idx="1"/>
          </p:nvPr>
        </p:nvSpPr>
        <p:spPr>
          <a:xfrm>
            <a:off x="566738" y="1600200"/>
            <a:ext cx="8424862" cy="4419600"/>
          </a:xfrm>
        </p:spPr>
        <p:txBody>
          <a:bodyPr/>
          <a:lstStyle/>
          <a:p>
            <a:pPr eaLnBrk="1" hangingPunct="1"/>
            <a:r>
              <a:rPr lang="en-US" altLang="en-US" sz="3200" dirty="0"/>
              <a:t>A second horseman is sent; same results</a:t>
            </a:r>
          </a:p>
          <a:p>
            <a:pPr eaLnBrk="1" hangingPunct="1"/>
            <a:r>
              <a:rPr lang="en-US" altLang="en-US" sz="3200" dirty="0"/>
              <a:t>‘It is like the driving of Jehu’</a:t>
            </a:r>
          </a:p>
          <a:p>
            <a:pPr eaLnBrk="1" hangingPunct="1"/>
            <a:r>
              <a:rPr lang="en-US" altLang="en-US" sz="3200" dirty="0"/>
              <a:t>King Jehoram and King Ahaziah went out to meet Jehu; </a:t>
            </a:r>
            <a:r>
              <a:rPr lang="en-US" altLang="en-US" sz="3200" u="sng" dirty="0"/>
              <a:t>on the field of Naboth</a:t>
            </a:r>
          </a:p>
        </p:txBody>
      </p:sp>
    </p:spTree>
    <p:extLst>
      <p:ext uri="{BB962C8B-B14F-4D97-AF65-F5344CB8AC3E}">
        <p14:creationId xmlns:p14="http://schemas.microsoft.com/office/powerpoint/2010/main" val="2803107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par>
                          <p:cTn id="11" fill="hold" nodeType="with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dirty="0"/>
              <a:t>Jehu Kills Jehoram</a:t>
            </a:r>
          </a:p>
        </p:txBody>
      </p:sp>
      <p:sp>
        <p:nvSpPr>
          <p:cNvPr id="27651" name="Rectangle 3"/>
          <p:cNvSpPr>
            <a:spLocks noGrp="1" noChangeArrowheads="1"/>
          </p:cNvSpPr>
          <p:nvPr>
            <p:ph type="body" idx="1"/>
          </p:nvPr>
        </p:nvSpPr>
        <p:spPr>
          <a:xfrm>
            <a:off x="566738" y="1600200"/>
            <a:ext cx="8424862" cy="4419600"/>
          </a:xfrm>
        </p:spPr>
        <p:txBody>
          <a:bodyPr/>
          <a:lstStyle/>
          <a:p>
            <a:pPr eaLnBrk="1" hangingPunct="1"/>
            <a:r>
              <a:rPr lang="en-US" altLang="en-US" sz="3200" dirty="0"/>
              <a:t>The kings </a:t>
            </a:r>
            <a:r>
              <a:rPr lang="en-US" altLang="en-US" sz="3200"/>
              <a:t>met Jehoram </a:t>
            </a:r>
            <a:r>
              <a:rPr lang="en-US" altLang="en-US" sz="3200" dirty="0"/>
              <a:t>and </a:t>
            </a:r>
            <a:r>
              <a:rPr lang="en-US" altLang="en-US" sz="3200"/>
              <a:t>realized Jehu’s </a:t>
            </a:r>
            <a:r>
              <a:rPr lang="en-US" altLang="en-US" sz="3200" dirty="0"/>
              <a:t>purpose</a:t>
            </a:r>
          </a:p>
          <a:p>
            <a:pPr eaLnBrk="1" hangingPunct="1"/>
            <a:r>
              <a:rPr lang="en-US" altLang="en-US" sz="3200" dirty="0"/>
              <a:t>As they fled Jehu drew his arrow and killed Jehoram</a:t>
            </a:r>
          </a:p>
        </p:txBody>
      </p:sp>
      <p:sp>
        <p:nvSpPr>
          <p:cNvPr id="2" name="TextBox 1"/>
          <p:cNvSpPr txBox="1"/>
          <p:nvPr/>
        </p:nvSpPr>
        <p:spPr>
          <a:xfrm>
            <a:off x="1159669" y="3811012"/>
            <a:ext cx="7239000" cy="3046988"/>
          </a:xfrm>
          <a:prstGeom prst="rect">
            <a:avLst/>
          </a:prstGeom>
          <a:solidFill>
            <a:srgbClr val="92D050"/>
          </a:solidFill>
          <a:ln w="28575">
            <a:solidFill>
              <a:srgbClr val="00B050"/>
            </a:solidFill>
          </a:ln>
        </p:spPr>
        <p:txBody>
          <a:bodyPr wrap="square" rtlCol="0">
            <a:spAutoFit/>
          </a:bodyPr>
          <a:lstStyle/>
          <a:p>
            <a:r>
              <a:rPr lang="en-US" sz="3200" dirty="0"/>
              <a:t>1 Kings 21:29 "See how Ahab has humbled himself before Me? Because he has humbled himself before Me, I will not bring the calamity in his days. In the days of his son I will bring the calamity on his house."</a:t>
            </a:r>
          </a:p>
        </p:txBody>
      </p:sp>
      <p:sp>
        <p:nvSpPr>
          <p:cNvPr id="3" name="TextBox 2">
            <a:extLst>
              <a:ext uri="{FF2B5EF4-FFF2-40B4-BE49-F238E27FC236}">
                <a16:creationId xmlns:a16="http://schemas.microsoft.com/office/drawing/2014/main" id="{1B5D6100-6536-3AF8-F1BE-9E171C869D6B}"/>
              </a:ext>
            </a:extLst>
          </p:cNvPr>
          <p:cNvSpPr txBox="1"/>
          <p:nvPr/>
        </p:nvSpPr>
        <p:spPr>
          <a:xfrm>
            <a:off x="2209800" y="2609671"/>
            <a:ext cx="4724400" cy="1200329"/>
          </a:xfrm>
          <a:prstGeom prst="rect">
            <a:avLst/>
          </a:prstGeom>
          <a:solidFill>
            <a:srgbClr val="FFC000"/>
          </a:solidFill>
          <a:ln w="19050">
            <a:solidFill>
              <a:schemeClr val="accent6">
                <a:lumMod val="75000"/>
              </a:schemeClr>
            </a:solidFill>
          </a:ln>
        </p:spPr>
        <p:txBody>
          <a:bodyPr wrap="square" rtlCol="0">
            <a:spAutoFit/>
          </a:bodyPr>
          <a:lstStyle/>
          <a:p>
            <a:pPr algn="ctr"/>
            <a:r>
              <a:rPr lang="en-US" sz="3600" dirty="0"/>
              <a:t>God wants contrition; a humble heart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3000" dirty="0"/>
              <a:t>Jehu Kills Jehoram</a:t>
            </a:r>
          </a:p>
        </p:txBody>
      </p:sp>
      <p:sp>
        <p:nvSpPr>
          <p:cNvPr id="38915" name="Rectangle 3"/>
          <p:cNvSpPr>
            <a:spLocks noGrp="1" noChangeArrowheads="1"/>
          </p:cNvSpPr>
          <p:nvPr>
            <p:ph type="body" idx="1"/>
          </p:nvPr>
        </p:nvSpPr>
        <p:spPr>
          <a:xfrm>
            <a:off x="457200" y="1752600"/>
            <a:ext cx="8686800" cy="4724400"/>
          </a:xfrm>
        </p:spPr>
        <p:txBody>
          <a:bodyPr/>
          <a:lstStyle/>
          <a:p>
            <a:pPr eaLnBrk="1" hangingPunct="1">
              <a:lnSpc>
                <a:spcPct val="90000"/>
              </a:lnSpc>
            </a:pPr>
            <a:r>
              <a:rPr lang="en-US" altLang="en-US" sz="2900" dirty="0"/>
              <a:t>2 Kings 9:25-26  Then Jehu said to Bidkar his captain, "Pick him up, and throw him into the tract of the field of Naboth the Jezreelite; for remember, when you and I were riding together behind Ahab his father, that the LORD laid this burden upon him:  </a:t>
            </a:r>
            <a:r>
              <a:rPr lang="en-US" altLang="en-US" sz="2900" dirty="0">
                <a:effectLst>
                  <a:outerShdw blurRad="38100" dist="38100" dir="2700000" algn="tl">
                    <a:srgbClr val="000000">
                      <a:alpha val="43137"/>
                    </a:srgbClr>
                  </a:outerShdw>
                </a:effectLst>
              </a:rPr>
              <a:t>'Surely I saw yesterday the blood of Naboth and the blood of his sons,' says the LORD, 'and I will repay you in this plot</a:t>
            </a:r>
            <a:r>
              <a:rPr lang="en-US" altLang="en-US" sz="2900" dirty="0"/>
              <a:t>,' says the LORD. Now therefore, take and throw him on the plot of ground, </a:t>
            </a:r>
            <a:r>
              <a:rPr lang="en-US" altLang="en-US" sz="2900" u="sng" dirty="0"/>
              <a:t>according to the word of the LORD.</a:t>
            </a:r>
            <a:r>
              <a:rPr lang="en-US" altLang="en-US" sz="29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a:t>Jehu Kills Ahaziah</a:t>
            </a:r>
          </a:p>
        </p:txBody>
      </p:sp>
      <p:sp>
        <p:nvSpPr>
          <p:cNvPr id="31747" name="Rectangle 3"/>
          <p:cNvSpPr>
            <a:spLocks noGrp="1" noChangeArrowheads="1"/>
          </p:cNvSpPr>
          <p:nvPr>
            <p:ph type="body" idx="1"/>
          </p:nvPr>
        </p:nvSpPr>
        <p:spPr/>
        <p:txBody>
          <a:bodyPr/>
          <a:lstStyle/>
          <a:p>
            <a:pPr eaLnBrk="1" hangingPunct="1"/>
            <a:r>
              <a:rPr lang="en-US" altLang="en-US" sz="3200" dirty="0"/>
              <a:t>Ahaziah saw what had happened and fled</a:t>
            </a:r>
          </a:p>
          <a:p>
            <a:pPr eaLnBrk="1" hangingPunct="1"/>
            <a:r>
              <a:rPr lang="en-US" altLang="en-US" sz="3200" dirty="0"/>
              <a:t>Jehu and his men pursued</a:t>
            </a:r>
          </a:p>
          <a:p>
            <a:pPr eaLnBrk="1" hangingPunct="1"/>
            <a:r>
              <a:rPr lang="en-US" altLang="en-US" sz="3200" dirty="0"/>
              <a:t>He, too, was shot while in his chariot</a:t>
            </a:r>
          </a:p>
          <a:p>
            <a:pPr eaLnBrk="1" hangingPunct="1"/>
            <a:r>
              <a:rPr lang="en-US" altLang="en-US" sz="3200" dirty="0"/>
              <a:t>His servant carried him to Jerusalem for burial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1747">
                                            <p:txEl>
                                              <p:pRg st="2" end="2"/>
                                            </p:txEl>
                                          </p:spTgt>
                                        </p:tgtEl>
                                        <p:attrNameLst>
                                          <p:attrName>style.visibility</p:attrName>
                                        </p:attrNameLst>
                                      </p:cBhvr>
                                      <p:to>
                                        <p:strVal val="visible"/>
                                      </p:to>
                                    </p:set>
                                  </p:childTnLst>
                                </p:cTn>
                              </p:par>
                            </p:childTnLst>
                          </p:cTn>
                        </p:par>
                        <p:par>
                          <p:cTn id="14" fill="hold" nodeType="with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Kingdom Relationships</a:t>
            </a:r>
          </a:p>
        </p:txBody>
      </p:sp>
      <p:sp>
        <p:nvSpPr>
          <p:cNvPr id="9219" name="Rectangle 3"/>
          <p:cNvSpPr>
            <a:spLocks noGrp="1" noChangeArrowheads="1"/>
          </p:cNvSpPr>
          <p:nvPr>
            <p:ph type="body" sz="half" idx="1"/>
          </p:nvPr>
        </p:nvSpPr>
        <p:spPr>
          <a:xfrm>
            <a:off x="566738" y="1752600"/>
            <a:ext cx="3925887" cy="4267200"/>
          </a:xfrm>
        </p:spPr>
        <p:txBody>
          <a:bodyPr/>
          <a:lstStyle/>
          <a:p>
            <a:pPr eaLnBrk="1" hangingPunct="1"/>
            <a:r>
              <a:rPr lang="en-US" altLang="en-US" sz="3000" b="1" i="1" dirty="0"/>
              <a:t>JUDAH</a:t>
            </a:r>
          </a:p>
          <a:p>
            <a:pPr eaLnBrk="1" hangingPunct="1"/>
            <a:r>
              <a:rPr lang="en-US" altLang="en-US" sz="3200" dirty="0"/>
              <a:t>Jehoshaphat</a:t>
            </a:r>
          </a:p>
          <a:p>
            <a:pPr eaLnBrk="1" hangingPunct="1"/>
            <a:r>
              <a:rPr lang="en-US" altLang="en-US" sz="3200" dirty="0"/>
              <a:t>Jehoram</a:t>
            </a:r>
          </a:p>
          <a:p>
            <a:pPr eaLnBrk="1" hangingPunct="1"/>
            <a:r>
              <a:rPr lang="en-US" altLang="en-US" sz="3200" dirty="0"/>
              <a:t>Ahaziah</a:t>
            </a:r>
          </a:p>
          <a:p>
            <a:pPr eaLnBrk="1" hangingPunct="1"/>
            <a:r>
              <a:rPr lang="en-US" altLang="en-US" sz="3200" dirty="0"/>
              <a:t>Athaliah</a:t>
            </a:r>
          </a:p>
        </p:txBody>
      </p:sp>
      <p:sp>
        <p:nvSpPr>
          <p:cNvPr id="9220" name="Rectangle 4"/>
          <p:cNvSpPr>
            <a:spLocks noGrp="1" noChangeArrowheads="1"/>
          </p:cNvSpPr>
          <p:nvPr>
            <p:ph type="body" sz="half" idx="2"/>
          </p:nvPr>
        </p:nvSpPr>
        <p:spPr>
          <a:xfrm>
            <a:off x="4641850" y="1752600"/>
            <a:ext cx="3925888" cy="4267200"/>
          </a:xfrm>
        </p:spPr>
        <p:txBody>
          <a:bodyPr/>
          <a:lstStyle/>
          <a:p>
            <a:pPr eaLnBrk="1" hangingPunct="1"/>
            <a:r>
              <a:rPr lang="en-US" altLang="en-US" sz="3000" b="1" i="1" dirty="0"/>
              <a:t>ISRAEL</a:t>
            </a:r>
          </a:p>
          <a:p>
            <a:pPr eaLnBrk="1" hangingPunct="1"/>
            <a:r>
              <a:rPr lang="en-US" altLang="en-US" sz="3200" dirty="0"/>
              <a:t>Ahab </a:t>
            </a:r>
            <a:r>
              <a:rPr lang="en-US" altLang="en-US" dirty="0"/>
              <a:t>– Jezebel</a:t>
            </a:r>
          </a:p>
          <a:p>
            <a:pPr lvl="1" eaLnBrk="1" hangingPunct="1"/>
            <a:r>
              <a:rPr lang="en-US" altLang="en-US" sz="2800" dirty="0"/>
              <a:t>Ahaziah</a:t>
            </a:r>
          </a:p>
          <a:p>
            <a:pPr lvl="1" eaLnBrk="1" hangingPunct="1"/>
            <a:r>
              <a:rPr lang="en-US" altLang="en-US" sz="2800" dirty="0"/>
              <a:t>Jehoram</a:t>
            </a:r>
          </a:p>
          <a:p>
            <a:pPr lvl="1" eaLnBrk="1" hangingPunct="1"/>
            <a:r>
              <a:rPr lang="en-US" altLang="en-US" sz="2800" dirty="0"/>
              <a:t>Athaliah</a:t>
            </a:r>
          </a:p>
          <a:p>
            <a:pPr eaLnBrk="1" hangingPunct="1"/>
            <a:r>
              <a:rPr lang="en-US" altLang="en-US" sz="3200" dirty="0"/>
              <a:t>Jehu</a:t>
            </a:r>
          </a:p>
          <a:p>
            <a:pPr eaLnBrk="1" hangingPunct="1"/>
            <a:endParaRPr lang="en-US" altLang="en-US" sz="2600" dirty="0"/>
          </a:p>
        </p:txBody>
      </p:sp>
      <p:sp>
        <p:nvSpPr>
          <p:cNvPr id="9221" name="Line 5"/>
          <p:cNvSpPr>
            <a:spLocks noChangeShapeType="1"/>
          </p:cNvSpPr>
          <p:nvPr/>
        </p:nvSpPr>
        <p:spPr bwMode="auto">
          <a:xfrm>
            <a:off x="2819400" y="3276600"/>
            <a:ext cx="2359025" cy="8382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22" name="Line 6"/>
          <p:cNvSpPr>
            <a:spLocks noChangeShapeType="1"/>
          </p:cNvSpPr>
          <p:nvPr/>
        </p:nvSpPr>
        <p:spPr bwMode="auto">
          <a:xfrm flipH="1">
            <a:off x="2895600" y="4191000"/>
            <a:ext cx="2209800" cy="152400"/>
          </a:xfrm>
          <a:prstGeom prst="line">
            <a:avLst/>
          </a:prstGeom>
          <a:noFill/>
          <a:ln w="2857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631" name="Oval 7"/>
          <p:cNvSpPr>
            <a:spLocks noChangeArrowheads="1"/>
          </p:cNvSpPr>
          <p:nvPr/>
        </p:nvSpPr>
        <p:spPr bwMode="auto">
          <a:xfrm>
            <a:off x="762000" y="3429000"/>
            <a:ext cx="2286000" cy="685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6632" name="Oval 8"/>
          <p:cNvSpPr>
            <a:spLocks noChangeArrowheads="1"/>
          </p:cNvSpPr>
          <p:nvPr/>
        </p:nvSpPr>
        <p:spPr bwMode="auto">
          <a:xfrm>
            <a:off x="4623594" y="2290233"/>
            <a:ext cx="3682206"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066021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385" decel="100000"/>
                                        <p:tgtEl>
                                          <p:spTgt spid="9221"/>
                                        </p:tgtEl>
                                      </p:cBhvr>
                                    </p:animEffect>
                                    <p:animScale>
                                      <p:cBhvr>
                                        <p:cTn id="8" dur="385" decel="100000"/>
                                        <p:tgtEl>
                                          <p:spTgt spid="9221"/>
                                        </p:tgtEl>
                                      </p:cBhvr>
                                      <p:from x="10000" y="10000"/>
                                      <p:to x="200000" y="450000"/>
                                    </p:animScale>
                                    <p:animScale>
                                      <p:cBhvr>
                                        <p:cTn id="9" dur="615" accel="100000" fill="hold">
                                          <p:stCondLst>
                                            <p:cond delay="385"/>
                                          </p:stCondLst>
                                        </p:cTn>
                                        <p:tgtEl>
                                          <p:spTgt spid="9221"/>
                                        </p:tgtEl>
                                      </p:cBhvr>
                                      <p:from x="200000" y="450000"/>
                                      <p:to x="100000" y="100000"/>
                                    </p:animScale>
                                    <p:set>
                                      <p:cBhvr>
                                        <p:cTn id="10" dur="385" fill="hold"/>
                                        <p:tgtEl>
                                          <p:spTgt spid="9221"/>
                                        </p:tgtEl>
                                        <p:attrNameLst>
                                          <p:attrName>ppt_x</p:attrName>
                                        </p:attrNameLst>
                                      </p:cBhvr>
                                      <p:to>
                                        <p:strVal val="(0.5)"/>
                                      </p:to>
                                    </p:set>
                                    <p:anim from="(0.5)" to="(#ppt_x)" calcmode="lin" valueType="num">
                                      <p:cBhvr>
                                        <p:cTn id="11" dur="615" accel="100000" fill="hold">
                                          <p:stCondLst>
                                            <p:cond delay="385"/>
                                          </p:stCondLst>
                                        </p:cTn>
                                        <p:tgtEl>
                                          <p:spTgt spid="9221"/>
                                        </p:tgtEl>
                                        <p:attrNameLst>
                                          <p:attrName>ppt_x</p:attrName>
                                        </p:attrNameLst>
                                      </p:cBhvr>
                                    </p:anim>
                                    <p:set>
                                      <p:cBhvr>
                                        <p:cTn id="12" dur="385" fill="hold"/>
                                        <p:tgtEl>
                                          <p:spTgt spid="9221"/>
                                        </p:tgtEl>
                                        <p:attrNameLst>
                                          <p:attrName>ppt_y</p:attrName>
                                        </p:attrNameLst>
                                      </p:cBhvr>
                                      <p:to>
                                        <p:strVal val="(#ppt_y+0.4)"/>
                                      </p:to>
                                    </p:set>
                                    <p:anim from="(#ppt_y+0.4)" to="(#ppt_y)" calcmode="lin" valueType="num">
                                      <p:cBhvr>
                                        <p:cTn id="13" dur="615" accel="100000" fill="hold">
                                          <p:stCondLst>
                                            <p:cond delay="385"/>
                                          </p:stCondLst>
                                        </p:cTn>
                                        <p:tgtEl>
                                          <p:spTgt spid="9221"/>
                                        </p:tgtEl>
                                        <p:attrNameLst>
                                          <p:attrName>ppt_y</p:attrName>
                                        </p:attrNameLst>
                                      </p:cBhvr>
                                    </p:anim>
                                  </p:childTnLst>
                                </p:cTn>
                              </p:par>
                            </p:childTnLst>
                          </p:cTn>
                        </p:par>
                        <p:par>
                          <p:cTn id="14" fill="hold" nodeType="afterGroup">
                            <p:stCondLst>
                              <p:cond delay="1000"/>
                            </p:stCondLst>
                            <p:childTnLst>
                              <p:par>
                                <p:cTn id="15" presetID="50" presetClass="entr" presetSubtype="0" decel="100000" fill="hold" nodeType="afterEffect">
                                  <p:stCondLst>
                                    <p:cond delay="0"/>
                                  </p:stCondLst>
                                  <p:childTnLst>
                                    <p:set>
                                      <p:cBhvr>
                                        <p:cTn id="16" dur="1" fill="hold">
                                          <p:stCondLst>
                                            <p:cond delay="0"/>
                                          </p:stCondLst>
                                        </p:cTn>
                                        <p:tgtEl>
                                          <p:spTgt spid="9222"/>
                                        </p:tgtEl>
                                        <p:attrNameLst>
                                          <p:attrName>style.visibility</p:attrName>
                                        </p:attrNameLst>
                                      </p:cBhvr>
                                      <p:to>
                                        <p:strVal val="visible"/>
                                      </p:to>
                                    </p:set>
                                    <p:anim calcmode="lin" valueType="num">
                                      <p:cBhvr>
                                        <p:cTn id="17" dur="2000" fill="hold"/>
                                        <p:tgtEl>
                                          <p:spTgt spid="9222"/>
                                        </p:tgtEl>
                                        <p:attrNameLst>
                                          <p:attrName>ppt_w</p:attrName>
                                        </p:attrNameLst>
                                      </p:cBhvr>
                                      <p:tavLst>
                                        <p:tav tm="0">
                                          <p:val>
                                            <p:strVal val="#ppt_w+.3"/>
                                          </p:val>
                                        </p:tav>
                                        <p:tav tm="100000">
                                          <p:val>
                                            <p:strVal val="#ppt_w"/>
                                          </p:val>
                                        </p:tav>
                                      </p:tavLst>
                                    </p:anim>
                                    <p:anim calcmode="lin" valueType="num">
                                      <p:cBhvr>
                                        <p:cTn id="18" dur="2000" fill="hold"/>
                                        <p:tgtEl>
                                          <p:spTgt spid="9222"/>
                                        </p:tgtEl>
                                        <p:attrNameLst>
                                          <p:attrName>ppt_h</p:attrName>
                                        </p:attrNameLst>
                                      </p:cBhvr>
                                      <p:tavLst>
                                        <p:tav tm="0">
                                          <p:val>
                                            <p:strVal val="#ppt_h"/>
                                          </p:val>
                                        </p:tav>
                                        <p:tav tm="100000">
                                          <p:val>
                                            <p:strVal val="#ppt_h"/>
                                          </p:val>
                                        </p:tav>
                                      </p:tavLst>
                                    </p:anim>
                                    <p:animEffect transition="in" filter="fade">
                                      <p:cBhvr>
                                        <p:cTn id="19" dur="2000"/>
                                        <p:tgtEl>
                                          <p:spTgt spid="922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631"/>
                                        </p:tgtEl>
                                        <p:attrNameLst>
                                          <p:attrName>style.visibility</p:attrName>
                                        </p:attrNameLst>
                                      </p:cBhvr>
                                      <p:to>
                                        <p:strVal val="visible"/>
                                      </p:to>
                                    </p:set>
                                    <p:animEffect transition="in" filter="barn(inVertical)">
                                      <p:cBhvr>
                                        <p:cTn id="24" dur="500"/>
                                        <p:tgtEl>
                                          <p:spTgt spid="2663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6632"/>
                                        </p:tgtEl>
                                        <p:attrNameLst>
                                          <p:attrName>style.visibility</p:attrName>
                                        </p:attrNameLst>
                                      </p:cBhvr>
                                      <p:to>
                                        <p:strVal val="visible"/>
                                      </p:to>
                                    </p:set>
                                    <p:animEffect transition="in" filter="barn(inVertical)">
                                      <p:cBhvr>
                                        <p:cTn id="27"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uiExpand="1" animBg="1"/>
      <p:bldP spid="26632" grpId="0" uiExpan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a:t>Jehu Kills Ahaziah</a:t>
            </a:r>
          </a:p>
        </p:txBody>
      </p:sp>
      <p:sp>
        <p:nvSpPr>
          <p:cNvPr id="31747" name="Rectangle 3"/>
          <p:cNvSpPr>
            <a:spLocks noGrp="1" noChangeArrowheads="1"/>
          </p:cNvSpPr>
          <p:nvPr>
            <p:ph type="body" idx="1"/>
          </p:nvPr>
        </p:nvSpPr>
        <p:spPr/>
        <p:txBody>
          <a:bodyPr/>
          <a:lstStyle/>
          <a:p>
            <a:pPr eaLnBrk="1" hangingPunct="1"/>
            <a:r>
              <a:rPr lang="en-US" altLang="en-US" sz="3200" dirty="0"/>
              <a:t>2 Chronicles 22:8 And it happened, when Jehu was executing judgment on the house of Ahab and </a:t>
            </a:r>
            <a:r>
              <a:rPr lang="en-US" altLang="en-US" sz="3200" dirty="0">
                <a:effectLst>
                  <a:outerShdw blurRad="38100" dist="38100" dir="2700000" algn="tl">
                    <a:srgbClr val="000000">
                      <a:alpha val="43137"/>
                    </a:srgbClr>
                  </a:outerShdw>
                </a:effectLst>
              </a:rPr>
              <a:t>found the princes of Judah and the sons of Ahaziah's brothers who served Ahaziah, that he killed them.</a:t>
            </a:r>
          </a:p>
        </p:txBody>
      </p:sp>
    </p:spTree>
    <p:extLst>
      <p:ext uri="{BB962C8B-B14F-4D97-AF65-F5344CB8AC3E}">
        <p14:creationId xmlns:p14="http://schemas.microsoft.com/office/powerpoint/2010/main" val="4211009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a:t>Jehu Kills Ahaziah</a:t>
            </a:r>
          </a:p>
        </p:txBody>
      </p:sp>
      <p:sp>
        <p:nvSpPr>
          <p:cNvPr id="31747" name="Rectangle 3"/>
          <p:cNvSpPr>
            <a:spLocks noGrp="1" noChangeArrowheads="1"/>
          </p:cNvSpPr>
          <p:nvPr>
            <p:ph type="body" idx="1"/>
          </p:nvPr>
        </p:nvSpPr>
        <p:spPr>
          <a:xfrm>
            <a:off x="566738" y="1752600"/>
            <a:ext cx="8196262" cy="4267200"/>
          </a:xfrm>
        </p:spPr>
        <p:txBody>
          <a:bodyPr/>
          <a:lstStyle/>
          <a:p>
            <a:pPr eaLnBrk="1" hangingPunct="1"/>
            <a:r>
              <a:rPr lang="en-US" altLang="en-US" sz="3200" dirty="0"/>
              <a:t>2 Chronicles 22:9 Then he searched for Ahaziah; and they caught him (he was hiding in Samaria), and brought him to Jehu. When they had killed him, </a:t>
            </a:r>
            <a:r>
              <a:rPr lang="en-US" altLang="en-US" sz="3200" dirty="0">
                <a:effectLst>
                  <a:outerShdw blurRad="38100" dist="38100" dir="2700000" algn="tl">
                    <a:srgbClr val="000000">
                      <a:alpha val="43137"/>
                    </a:srgbClr>
                  </a:outerShdw>
                </a:effectLst>
              </a:rPr>
              <a:t>they buried him, "because," they said, "he is the son of Jehoshaphat, who sought the LORD with all his heart</a:t>
            </a:r>
            <a:r>
              <a:rPr lang="en-US" altLang="en-US" sz="3200" dirty="0"/>
              <a:t>." So the house of Ahaziah had no one to assume power over the kingdom.</a:t>
            </a:r>
          </a:p>
        </p:txBody>
      </p:sp>
      <p:sp>
        <p:nvSpPr>
          <p:cNvPr id="2" name="Rounded Rectangle 1"/>
          <p:cNvSpPr/>
          <p:nvPr/>
        </p:nvSpPr>
        <p:spPr>
          <a:xfrm>
            <a:off x="838200" y="5181600"/>
            <a:ext cx="7315200" cy="1676400"/>
          </a:xfrm>
          <a:prstGeom prst="roundRect">
            <a:avLst/>
          </a:prstGeom>
          <a:no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152400" y="2743200"/>
            <a:ext cx="685800" cy="228600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rot="21396173">
            <a:off x="1403348" y="4387039"/>
            <a:ext cx="4343400" cy="1200329"/>
          </a:xfrm>
          <a:prstGeom prst="rect">
            <a:avLst/>
          </a:prstGeom>
          <a:solidFill>
            <a:srgbClr val="FFFF00"/>
          </a:solidFill>
          <a:ln w="19050">
            <a:solidFill>
              <a:schemeClr val="accent6">
                <a:lumMod val="75000"/>
              </a:schemeClr>
            </a:solidFill>
          </a:ln>
        </p:spPr>
        <p:txBody>
          <a:bodyPr wrap="square" rtlCol="0">
            <a:spAutoFit/>
          </a:bodyPr>
          <a:lstStyle/>
          <a:p>
            <a:pPr algn="ctr"/>
            <a:r>
              <a:rPr lang="en-US" sz="3600" dirty="0"/>
              <a:t>did NOT say lineage of David was broken</a:t>
            </a:r>
          </a:p>
        </p:txBody>
      </p:sp>
    </p:spTree>
    <p:extLst>
      <p:ext uri="{BB962C8B-B14F-4D97-AF65-F5344CB8AC3E}">
        <p14:creationId xmlns:p14="http://schemas.microsoft.com/office/powerpoint/2010/main" val="2788698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500"/>
                            </p:stCondLst>
                            <p:childTnLst>
                              <p:par>
                                <p:cTn id="13" presetID="2" presetClass="entr" presetSubtype="9"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2"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a:t>Jezebel is Killed</a:t>
            </a:r>
            <a:r>
              <a:rPr lang="en-US" altLang="en-US" sz="3600" dirty="0"/>
              <a:t>  (2 Kings 9:30ff)</a:t>
            </a:r>
            <a:endParaRPr lang="en-US" altLang="en-US" dirty="0"/>
          </a:p>
        </p:txBody>
      </p:sp>
      <p:sp>
        <p:nvSpPr>
          <p:cNvPr id="33795" name="Rectangle 3"/>
          <p:cNvSpPr>
            <a:spLocks noGrp="1" noChangeArrowheads="1"/>
          </p:cNvSpPr>
          <p:nvPr>
            <p:ph type="body" idx="1"/>
          </p:nvPr>
        </p:nvSpPr>
        <p:spPr/>
        <p:txBody>
          <a:bodyPr/>
          <a:lstStyle/>
          <a:p>
            <a:pPr eaLnBrk="1" hangingPunct="1"/>
            <a:r>
              <a:rPr lang="en-US" altLang="en-US" sz="3200" dirty="0"/>
              <a:t>Jehu went to Jezreel</a:t>
            </a:r>
          </a:p>
          <a:p>
            <a:pPr eaLnBrk="1" hangingPunct="1"/>
            <a:r>
              <a:rPr lang="en-US" altLang="en-US" sz="3200" dirty="0"/>
              <a:t>Jezebel was waiting for him</a:t>
            </a:r>
          </a:p>
          <a:p>
            <a:pPr lvl="1" eaLnBrk="1" hangingPunct="1"/>
            <a:r>
              <a:rPr lang="en-US" altLang="en-US" sz="2800" dirty="0"/>
              <a:t>“painted”</a:t>
            </a:r>
          </a:p>
          <a:p>
            <a:pPr eaLnBrk="1" hangingPunct="1"/>
            <a:r>
              <a:rPr lang="en-US" altLang="en-US" sz="3200" dirty="0"/>
              <a:t>‘Is it peace?’</a:t>
            </a:r>
          </a:p>
          <a:p>
            <a:pPr eaLnBrk="1" hangingPunct="1"/>
            <a:r>
              <a:rPr lang="en-US" altLang="en-US" sz="3200" dirty="0"/>
              <a:t>She was standing in a window; some eunuchs were with her</a:t>
            </a:r>
          </a:p>
          <a:p>
            <a:pPr eaLnBrk="1" hangingPunct="1"/>
            <a:r>
              <a:rPr lang="en-US" altLang="en-US" sz="3200" dirty="0"/>
              <a:t>Jehu told them to throw her down</a:t>
            </a:r>
          </a:p>
          <a:p>
            <a:pPr eaLnBrk="1" hangingPunct="1"/>
            <a:r>
              <a:rPr lang="en-US" altLang="en-US" sz="3200" dirty="0"/>
              <a:t>Jehu and his men trampled over her splattered body</a:t>
            </a: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childTnLst>
                                </p:cTn>
                              </p:par>
                            </p:childTnLst>
                          </p:cTn>
                        </p:par>
                        <p:par>
                          <p:cTn id="12" fill="hold" nodeType="with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par>
                          <p:cTn id="19" fill="hold" nodeType="with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a:t>Jezebel is Killed</a:t>
            </a:r>
          </a:p>
        </p:txBody>
      </p:sp>
      <p:sp>
        <p:nvSpPr>
          <p:cNvPr id="35843" name="Rectangle 3"/>
          <p:cNvSpPr>
            <a:spLocks noGrp="1" noChangeArrowheads="1"/>
          </p:cNvSpPr>
          <p:nvPr>
            <p:ph type="body" idx="1"/>
          </p:nvPr>
        </p:nvSpPr>
        <p:spPr/>
        <p:txBody>
          <a:bodyPr/>
          <a:lstStyle/>
          <a:p>
            <a:pPr eaLnBrk="1" hangingPunct="1"/>
            <a:r>
              <a:rPr lang="en-US" altLang="en-US" sz="3200" dirty="0"/>
              <a:t>Jehu went in to eat and drink</a:t>
            </a:r>
          </a:p>
          <a:p>
            <a:pPr eaLnBrk="1" hangingPunct="1"/>
            <a:r>
              <a:rPr lang="en-US" altLang="en-US" sz="3200" dirty="0"/>
              <a:t>Then he sent word to bury Jezebel</a:t>
            </a:r>
          </a:p>
          <a:p>
            <a:pPr lvl="1" eaLnBrk="1" hangingPunct="1"/>
            <a:r>
              <a:rPr lang="en-US" altLang="en-US" sz="2800" dirty="0"/>
              <a:t>Because she was a king’s daughter</a:t>
            </a:r>
          </a:p>
          <a:p>
            <a:pPr eaLnBrk="1" hangingPunct="1"/>
            <a:r>
              <a:rPr lang="en-US" altLang="en-US" sz="3200" dirty="0"/>
              <a:t>They only found a few body parts</a:t>
            </a:r>
          </a:p>
        </p:txBody>
      </p:sp>
      <p:sp>
        <p:nvSpPr>
          <p:cNvPr id="2" name="TextBox 1"/>
          <p:cNvSpPr txBox="1"/>
          <p:nvPr/>
        </p:nvSpPr>
        <p:spPr>
          <a:xfrm>
            <a:off x="685800" y="3352800"/>
            <a:ext cx="7620000" cy="3539430"/>
          </a:xfrm>
          <a:prstGeom prst="rect">
            <a:avLst/>
          </a:prstGeom>
          <a:solidFill>
            <a:srgbClr val="92D050"/>
          </a:solidFill>
          <a:ln w="28575">
            <a:solidFill>
              <a:srgbClr val="00B050"/>
            </a:solidFill>
          </a:ln>
        </p:spPr>
        <p:txBody>
          <a:bodyPr wrap="square" rtlCol="0">
            <a:spAutoFit/>
          </a:bodyPr>
          <a:lstStyle/>
          <a:p>
            <a:r>
              <a:rPr lang="en-US" sz="3200" dirty="0"/>
              <a:t>1 Kings 21:19 "You shall speak to him, saying, 'Thus says the LORD: "Have you murdered and also taken possession?"' And you shall speak to him, saying, 'Thus says the LORD: "In the place where dogs licked the blood of Naboth, dogs shall lick your blood, even yours."'"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childTnLst>
                          </p:cTn>
                        </p:par>
                        <p:par>
                          <p:cTn id="13" fill="hold" nodeType="with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altLang="en-US"/>
              <a:t>Lesson 17</a:t>
            </a:r>
          </a:p>
        </p:txBody>
      </p:sp>
      <p:sp>
        <p:nvSpPr>
          <p:cNvPr id="15363" name="Rectangle 3"/>
          <p:cNvSpPr>
            <a:spLocks noGrp="1" noChangeArrowheads="1"/>
          </p:cNvSpPr>
          <p:nvPr>
            <p:ph type="subTitle" idx="1"/>
          </p:nvPr>
        </p:nvSpPr>
        <p:spPr/>
        <p:txBody>
          <a:bodyPr/>
          <a:lstStyle/>
          <a:p>
            <a:pPr eaLnBrk="1" hangingPunct="1"/>
            <a:r>
              <a:rPr lang="en-US" altLang="en-US" sz="3200" dirty="0"/>
              <a:t>2 Kings 8:7-15,25-9:37</a:t>
            </a:r>
          </a:p>
          <a:p>
            <a:pPr eaLnBrk="1" hangingPunct="1"/>
            <a:r>
              <a:rPr lang="en-US" altLang="en-US" sz="3200" dirty="0"/>
              <a:t>2 Chronicles 22:1-9</a:t>
            </a:r>
          </a:p>
        </p:txBody>
      </p:sp>
      <p:sp>
        <p:nvSpPr>
          <p:cNvPr id="2" name="TextBox 1">
            <a:extLst>
              <a:ext uri="{FF2B5EF4-FFF2-40B4-BE49-F238E27FC236}">
                <a16:creationId xmlns:a16="http://schemas.microsoft.com/office/drawing/2014/main" id="{2C84ACD5-C27E-5A90-6F12-6E830154FF24}"/>
              </a:ext>
            </a:extLst>
          </p:cNvPr>
          <p:cNvSpPr txBox="1"/>
          <p:nvPr/>
        </p:nvSpPr>
        <p:spPr>
          <a:xfrm>
            <a:off x="952500" y="457200"/>
            <a:ext cx="7239000" cy="830997"/>
          </a:xfrm>
          <a:prstGeom prst="rect">
            <a:avLst/>
          </a:prstGeom>
          <a:solidFill>
            <a:srgbClr val="FFFF00"/>
          </a:solidFill>
          <a:ln w="28575">
            <a:solidFill>
              <a:schemeClr val="accent4">
                <a:lumMod val="85000"/>
                <a:lumOff val="15000"/>
              </a:schemeClr>
            </a:solidFill>
          </a:ln>
        </p:spPr>
        <p:txBody>
          <a:bodyPr wrap="square" rtlCol="0">
            <a:spAutoFit/>
          </a:bodyPr>
          <a:lstStyle/>
          <a:p>
            <a:pPr algn="ctr"/>
            <a:r>
              <a:rPr lang="en-US" sz="4800" dirty="0"/>
              <a:t>Divided Kingdom, part 1</a:t>
            </a:r>
          </a:p>
        </p:txBody>
      </p:sp>
    </p:spTree>
    <p:extLst>
      <p:ext uri="{BB962C8B-B14F-4D97-AF65-F5344CB8AC3E}">
        <p14:creationId xmlns:p14="http://schemas.microsoft.com/office/powerpoint/2010/main" val="3861319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t>Jezebel is Killed</a:t>
            </a:r>
          </a:p>
        </p:txBody>
      </p:sp>
      <p:sp>
        <p:nvSpPr>
          <p:cNvPr id="43011" name="Rectangle 3"/>
          <p:cNvSpPr>
            <a:spLocks noGrp="1" noChangeArrowheads="1"/>
          </p:cNvSpPr>
          <p:nvPr>
            <p:ph type="body" idx="1"/>
          </p:nvPr>
        </p:nvSpPr>
        <p:spPr>
          <a:xfrm>
            <a:off x="566738" y="1600200"/>
            <a:ext cx="8424862" cy="4419600"/>
          </a:xfrm>
        </p:spPr>
        <p:txBody>
          <a:bodyPr/>
          <a:lstStyle/>
          <a:p>
            <a:pPr eaLnBrk="1" hangingPunct="1"/>
            <a:r>
              <a:rPr lang="en-US" altLang="en-US"/>
              <a:t>2 Kings 9:36-37 Therefore they came back and told him. And he said, "This is the word of the LORD, which He spoke by His servant Elijah the Tishbite, saying, 'On the plot of ground at Jezreel dogs shall eat the flesh of Jezebel;  'and the corpse of Jezebel shall be as refuse on the surface of the field, in the plot at Jezreel, so that they shall not say, "Here lies Jezebel."'"</a:t>
            </a:r>
          </a:p>
        </p:txBody>
      </p:sp>
      <p:sp>
        <p:nvSpPr>
          <p:cNvPr id="3" name="TextBox 2"/>
          <p:cNvSpPr txBox="1"/>
          <p:nvPr/>
        </p:nvSpPr>
        <p:spPr>
          <a:xfrm>
            <a:off x="1159669" y="2133600"/>
            <a:ext cx="7238999" cy="1077218"/>
          </a:xfrm>
          <a:prstGeom prst="rect">
            <a:avLst/>
          </a:prstGeom>
          <a:solidFill>
            <a:srgbClr val="FFC000"/>
          </a:solidFill>
          <a:effectLst>
            <a:glow rad="101600">
              <a:schemeClr val="accent6">
                <a:satMod val="175000"/>
                <a:alpha val="40000"/>
              </a:schemeClr>
            </a:glow>
          </a:effectLst>
        </p:spPr>
        <p:txBody>
          <a:bodyPr>
            <a:spAutoFit/>
          </a:bodyPr>
          <a:lstStyle/>
          <a:p>
            <a:pPr>
              <a:defRPr/>
            </a:pPr>
            <a:r>
              <a:rPr lang="en-US" sz="3200" dirty="0">
                <a:latin typeface="Arial" charset="0"/>
              </a:rPr>
              <a:t>1 – God’s word will prevail</a:t>
            </a:r>
          </a:p>
          <a:p>
            <a:pPr>
              <a:defRPr/>
            </a:pPr>
            <a:r>
              <a:rPr lang="en-US" sz="3200" dirty="0">
                <a:latin typeface="Arial" charset="0"/>
              </a:rPr>
              <a:t>2 – What He says </a:t>
            </a:r>
            <a:r>
              <a:rPr lang="en-US" sz="3200" b="1" dirty="0">
                <a:latin typeface="Arial" charset="0"/>
              </a:rPr>
              <a:t>will</a:t>
            </a:r>
            <a:r>
              <a:rPr lang="en-US" sz="3200" dirty="0">
                <a:latin typeface="Arial" charset="0"/>
              </a:rPr>
              <a:t> come to pass</a:t>
            </a:r>
          </a:p>
        </p:txBody>
      </p:sp>
      <p:sp>
        <p:nvSpPr>
          <p:cNvPr id="2" name="TextBox 1">
            <a:extLst>
              <a:ext uri="{FF2B5EF4-FFF2-40B4-BE49-F238E27FC236}">
                <a16:creationId xmlns:a16="http://schemas.microsoft.com/office/drawing/2014/main" id="{DF56515D-AE51-B9C6-ACCB-5A6F5A8D5DD3}"/>
              </a:ext>
            </a:extLst>
          </p:cNvPr>
          <p:cNvSpPr txBox="1"/>
          <p:nvPr/>
        </p:nvSpPr>
        <p:spPr>
          <a:xfrm>
            <a:off x="2074068" y="3219271"/>
            <a:ext cx="5410200" cy="1200329"/>
          </a:xfrm>
          <a:prstGeom prst="rect">
            <a:avLst/>
          </a:prstGeom>
          <a:solidFill>
            <a:srgbClr val="FFFF00"/>
          </a:solidFill>
          <a:ln w="19050">
            <a:solidFill>
              <a:schemeClr val="accent6">
                <a:lumMod val="75000"/>
              </a:schemeClr>
            </a:solidFill>
          </a:ln>
        </p:spPr>
        <p:txBody>
          <a:bodyPr wrap="square" rtlCol="0">
            <a:spAutoFit/>
          </a:bodyPr>
          <a:lstStyle/>
          <a:p>
            <a:pPr algn="ctr"/>
            <a:r>
              <a:rPr lang="en-US" sz="3600" dirty="0"/>
              <a:t>Applies just as much to us in NT times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t>Ahaziah is Killed</a:t>
            </a:r>
          </a:p>
        </p:txBody>
      </p:sp>
      <p:sp>
        <p:nvSpPr>
          <p:cNvPr id="43011" name="Rectangle 3"/>
          <p:cNvSpPr>
            <a:spLocks noGrp="1" noChangeArrowheads="1"/>
          </p:cNvSpPr>
          <p:nvPr>
            <p:ph type="body" idx="1"/>
          </p:nvPr>
        </p:nvSpPr>
        <p:spPr>
          <a:xfrm>
            <a:off x="566738" y="1600200"/>
            <a:ext cx="8424862" cy="4419600"/>
          </a:xfrm>
        </p:spPr>
        <p:txBody>
          <a:bodyPr/>
          <a:lstStyle/>
          <a:p>
            <a:pPr eaLnBrk="1" hangingPunct="1"/>
            <a:r>
              <a:rPr lang="en-US" altLang="en-US" dirty="0"/>
              <a:t>2 Chronicles 22:6 … And Azariah the son of Jehoram, king of Judah, went down to see Jehoram the son of Ahab in Jezreel, because he was sick.</a:t>
            </a:r>
          </a:p>
          <a:p>
            <a:pPr eaLnBrk="1" hangingPunct="1"/>
            <a:r>
              <a:rPr lang="en-US" altLang="en-US" dirty="0"/>
              <a:t>7 </a:t>
            </a:r>
            <a:r>
              <a:rPr lang="en-US" altLang="en-US" dirty="0">
                <a:effectLst>
                  <a:outerShdw blurRad="38100" dist="38100" dir="2700000" algn="tl">
                    <a:srgbClr val="000000">
                      <a:alpha val="43137"/>
                    </a:srgbClr>
                  </a:outerShdw>
                </a:effectLst>
              </a:rPr>
              <a:t>His going to Joram was God's occasion for Ahaziah's downfall</a:t>
            </a:r>
            <a:r>
              <a:rPr lang="en-US" altLang="en-US" dirty="0"/>
              <a:t>; for when he arrived, he went out with Jehoram against Jehu the son of Nimshi, whom the LORD had anointed to cut off the house of Ahab.</a:t>
            </a:r>
          </a:p>
        </p:txBody>
      </p:sp>
      <p:sp>
        <p:nvSpPr>
          <p:cNvPr id="3" name="TextBox 2"/>
          <p:cNvSpPr txBox="1"/>
          <p:nvPr/>
        </p:nvSpPr>
        <p:spPr>
          <a:xfrm>
            <a:off x="955675" y="1600200"/>
            <a:ext cx="7238999" cy="3046988"/>
          </a:xfrm>
          <a:prstGeom prst="rect">
            <a:avLst/>
          </a:prstGeom>
          <a:solidFill>
            <a:srgbClr val="FFC000"/>
          </a:solidFill>
          <a:effectLst>
            <a:glow rad="101600">
              <a:schemeClr val="accent6">
                <a:satMod val="175000"/>
                <a:alpha val="40000"/>
              </a:schemeClr>
            </a:glo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charset="0"/>
              </a:rPr>
              <a:t>Providence of God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charset="0"/>
              </a:rPr>
              <a:t>1 – When Jehu met and</a:t>
            </a:r>
            <a:r>
              <a:rPr kumimoji="0" lang="en-US" sz="3200" b="0" i="0" u="none" strike="noStrike" kern="0" cap="none" spc="0" normalizeH="0" noProof="0" dirty="0">
                <a:ln>
                  <a:noFill/>
                </a:ln>
                <a:solidFill>
                  <a:sysClr val="windowText" lastClr="000000"/>
                </a:solidFill>
                <a:effectLst/>
                <a:uLnTx/>
                <a:uFillTx/>
                <a:latin typeface="Arial" charset="0"/>
              </a:rPr>
              <a:t> killed Jehoram (Israel) exactly on Naboth’s plot of land</a:t>
            </a:r>
            <a:endParaRPr kumimoji="0" lang="en-US" sz="3200" b="0" i="0" u="none" strike="noStrike" kern="0" cap="none" spc="0" normalizeH="0" baseline="0" noProof="0" dirty="0">
              <a:ln>
                <a:noFill/>
              </a:ln>
              <a:solidFill>
                <a:sysClr val="windowText" lastClr="000000"/>
              </a:solidFill>
              <a:effectLst/>
              <a:uLnTx/>
              <a:uFillTx/>
              <a:latin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charset="0"/>
              </a:rPr>
              <a:t>2 –</a:t>
            </a:r>
            <a:r>
              <a:rPr kumimoji="0" lang="en-US" sz="3200" b="0" i="0" u="none" strike="noStrike" kern="0" cap="none" spc="0" normalizeH="0" noProof="0" dirty="0">
                <a:ln>
                  <a:noFill/>
                </a:ln>
                <a:solidFill>
                  <a:sysClr val="windowText" lastClr="000000"/>
                </a:solidFill>
                <a:effectLst/>
                <a:uLnTx/>
                <a:uFillTx/>
                <a:latin typeface="Arial" charset="0"/>
              </a:rPr>
              <a:t> That Ahaziah (Judah) would</a:t>
            </a:r>
            <a:r>
              <a:rPr lang="en-US" sz="3200" kern="0" dirty="0">
                <a:solidFill>
                  <a:sysClr val="windowText" lastClr="000000"/>
                </a:solidFill>
                <a:latin typeface="Arial" charset="0"/>
              </a:rPr>
              <a:t> be visiting Jehoram just when Jehu struck so he would be killed as well</a:t>
            </a:r>
            <a:endParaRPr kumimoji="0" lang="en-US" sz="3200" b="0" i="0" u="none" strike="noStrike" kern="0" cap="none" spc="0" normalizeH="0" baseline="0" noProof="0" dirty="0">
              <a:ln>
                <a:noFill/>
              </a:ln>
              <a:solidFill>
                <a:sysClr val="windowText" lastClr="000000"/>
              </a:solidFill>
              <a:effectLst/>
              <a:uLnTx/>
              <a:uFillTx/>
              <a:latin typeface="Arial" charset="0"/>
            </a:endParaRPr>
          </a:p>
        </p:txBody>
      </p:sp>
    </p:spTree>
    <p:extLst>
      <p:ext uri="{BB962C8B-B14F-4D97-AF65-F5344CB8AC3E}">
        <p14:creationId xmlns:p14="http://schemas.microsoft.com/office/powerpoint/2010/main" val="122678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2 Chronicles 22:3-4</a:t>
            </a:r>
          </a:p>
        </p:txBody>
      </p:sp>
      <p:sp>
        <p:nvSpPr>
          <p:cNvPr id="53251" name="Rectangle 3"/>
          <p:cNvSpPr>
            <a:spLocks noGrp="1" noChangeArrowheads="1"/>
          </p:cNvSpPr>
          <p:nvPr>
            <p:ph type="body" idx="1"/>
          </p:nvPr>
        </p:nvSpPr>
        <p:spPr>
          <a:xfrm>
            <a:off x="574675" y="1791979"/>
            <a:ext cx="8001000" cy="4267200"/>
          </a:xfrm>
        </p:spPr>
        <p:txBody>
          <a:bodyPr/>
          <a:lstStyle/>
          <a:p>
            <a:pPr eaLnBrk="1" hangingPunct="1"/>
            <a:r>
              <a:rPr lang="en-US" altLang="en-US" sz="3200" dirty="0"/>
              <a:t>Jehoram (Israel)</a:t>
            </a:r>
          </a:p>
          <a:p>
            <a:pPr eaLnBrk="1" hangingPunct="1"/>
            <a:r>
              <a:rPr lang="en-US" altLang="en-US" sz="3200" dirty="0"/>
              <a:t>Took counsel from evil ones</a:t>
            </a:r>
          </a:p>
          <a:p>
            <a:pPr eaLnBrk="1" hangingPunct="1"/>
            <a:r>
              <a:rPr lang="en-US" altLang="en-US" sz="3200" dirty="0"/>
              <a:t>“to his own destruction”</a:t>
            </a:r>
          </a:p>
        </p:txBody>
      </p:sp>
      <p:sp>
        <p:nvSpPr>
          <p:cNvPr id="4" name="TextBox 3"/>
          <p:cNvSpPr txBox="1"/>
          <p:nvPr/>
        </p:nvSpPr>
        <p:spPr>
          <a:xfrm>
            <a:off x="1143000" y="762000"/>
            <a:ext cx="6172200" cy="2062103"/>
          </a:xfrm>
          <a:prstGeom prst="rect">
            <a:avLst/>
          </a:prstGeom>
          <a:solidFill>
            <a:srgbClr val="FFC000"/>
          </a:solidFill>
          <a:effectLst>
            <a:glow rad="101600">
              <a:schemeClr val="accent6">
                <a:satMod val="175000"/>
                <a:alpha val="40000"/>
              </a:schemeClr>
            </a:glow>
          </a:effectLst>
        </p:spPr>
        <p:txBody>
          <a:bodyPr>
            <a:spAutoFit/>
          </a:bodyPr>
          <a:lstStyle/>
          <a:p>
            <a:pPr>
              <a:defRPr/>
            </a:pPr>
            <a:r>
              <a:rPr lang="en-US" sz="3200" dirty="0">
                <a:latin typeface="Arial" charset="0"/>
              </a:rPr>
              <a:t>To whom do we go for counsel?</a:t>
            </a:r>
          </a:p>
          <a:p>
            <a:pPr>
              <a:defRPr/>
            </a:pPr>
            <a:r>
              <a:rPr lang="en-US" sz="3200" dirty="0">
                <a:latin typeface="Arial" charset="0"/>
              </a:rPr>
              <a:t>Psalm 119:105 </a:t>
            </a:r>
            <a:r>
              <a:rPr lang="en-US" sz="3200" dirty="0">
                <a:effectLst>
                  <a:outerShdw blurRad="38100" dist="38100" dir="2700000" algn="tl">
                    <a:srgbClr val="000000">
                      <a:alpha val="43137"/>
                    </a:srgbClr>
                  </a:outerShdw>
                </a:effectLst>
                <a:latin typeface="Arial" charset="0"/>
              </a:rPr>
              <a:t>Your word is a lamp to my feet And a light to my path.</a:t>
            </a:r>
          </a:p>
        </p:txBody>
      </p:sp>
      <p:sp>
        <p:nvSpPr>
          <p:cNvPr id="5" name="TextBox 4"/>
          <p:cNvSpPr txBox="1"/>
          <p:nvPr/>
        </p:nvSpPr>
        <p:spPr>
          <a:xfrm>
            <a:off x="1143000" y="2819400"/>
            <a:ext cx="6172200" cy="4031873"/>
          </a:xfrm>
          <a:prstGeom prst="rect">
            <a:avLst/>
          </a:prstGeom>
          <a:solidFill>
            <a:srgbClr val="FFC000"/>
          </a:solidFill>
          <a:effectLst>
            <a:glow rad="101600">
              <a:schemeClr val="accent6">
                <a:satMod val="175000"/>
                <a:alpha val="40000"/>
              </a:schemeClr>
            </a:glow>
          </a:effectLst>
        </p:spPr>
        <p:txBody>
          <a:bodyPr>
            <a:spAutoFit/>
          </a:bodyPr>
          <a:lstStyle/>
          <a:p>
            <a:pPr>
              <a:defRPr/>
            </a:pPr>
            <a:r>
              <a:rPr lang="en-US" sz="3200" dirty="0">
                <a:latin typeface="Arial" charset="0"/>
              </a:rPr>
              <a:t>Psalm 1:1 Blessed is the man Who </a:t>
            </a:r>
            <a:r>
              <a:rPr lang="en-US" sz="3200" dirty="0">
                <a:effectLst>
                  <a:outerShdw blurRad="38100" dist="38100" dir="2700000" algn="tl">
                    <a:srgbClr val="000000">
                      <a:alpha val="43137"/>
                    </a:srgbClr>
                  </a:outerShdw>
                </a:effectLst>
                <a:latin typeface="Arial" charset="0"/>
              </a:rPr>
              <a:t>walks not in the counsel of the ungodly</a:t>
            </a:r>
            <a:r>
              <a:rPr lang="en-US" sz="3200" dirty="0">
                <a:latin typeface="Arial" charset="0"/>
              </a:rPr>
              <a:t>, Nor stands in the path of sinners, Nor sits in the seat of the scornful;</a:t>
            </a:r>
          </a:p>
          <a:p>
            <a:pPr>
              <a:defRPr/>
            </a:pPr>
            <a:r>
              <a:rPr lang="en-US" sz="3200" dirty="0">
                <a:latin typeface="Arial" charset="0"/>
              </a:rPr>
              <a:t> 2 But his </a:t>
            </a:r>
            <a:r>
              <a:rPr lang="en-US" sz="3200" dirty="0">
                <a:effectLst>
                  <a:outerShdw blurRad="38100" dist="38100" dir="2700000" algn="tl">
                    <a:srgbClr val="000000">
                      <a:alpha val="43137"/>
                    </a:srgbClr>
                  </a:outerShdw>
                </a:effectLst>
                <a:latin typeface="Arial" charset="0"/>
              </a:rPr>
              <a:t>delight is in the law of the LORD</a:t>
            </a:r>
            <a:r>
              <a:rPr lang="en-US" sz="3200" dirty="0">
                <a:latin typeface="Arial" charset="0"/>
              </a:rPr>
              <a:t>, And in His law he </a:t>
            </a:r>
            <a:r>
              <a:rPr lang="en-US" sz="3200" u="sng" dirty="0">
                <a:latin typeface="Arial" charset="0"/>
              </a:rPr>
              <a:t>meditates day and night</a:t>
            </a:r>
            <a:r>
              <a:rPr lang="en-US" sz="3200" dirty="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3251">
                                            <p:txEl>
                                              <p:pRg st="1" end="1"/>
                                            </p:txEl>
                                          </p:spTgt>
                                        </p:tgtEl>
                                        <p:attrNameLst>
                                          <p:attrName>style.visibility</p:attrName>
                                        </p:attrNameLst>
                                      </p:cBhvr>
                                      <p:to>
                                        <p:strVal val="visible"/>
                                      </p:to>
                                    </p:set>
                                  </p:childTnLst>
                                </p:cTn>
                              </p:par>
                            </p:childTnLst>
                          </p:cTn>
                        </p:par>
                        <p:par>
                          <p:cTn id="10" fill="hold" nodeType="with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endParaRPr lang="en-US" altLang="en-US"/>
          </a:p>
        </p:txBody>
      </p:sp>
      <p:sp>
        <p:nvSpPr>
          <p:cNvPr id="45059" name="Rectangle 3"/>
          <p:cNvSpPr>
            <a:spLocks noGrp="1" noChangeArrowheads="1"/>
          </p:cNvSpPr>
          <p:nvPr>
            <p:ph type="subTitle" idx="1"/>
          </p:nvPr>
        </p:nvSpPr>
        <p:spPr/>
        <p:txBody>
          <a:bodyPr/>
          <a:lstStyle/>
          <a:p>
            <a:r>
              <a:rPr lang="en-US" altLang="en-US">
                <a:solidFill>
                  <a:srgbClr val="CC9900"/>
                </a:solidFill>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endParaRPr lang="en-US" altLang="en-US"/>
          </a:p>
        </p:txBody>
      </p:sp>
      <p:sp>
        <p:nvSpPr>
          <p:cNvPr id="45059" name="Rectangle 3"/>
          <p:cNvSpPr>
            <a:spLocks noGrp="1" noChangeArrowheads="1"/>
          </p:cNvSpPr>
          <p:nvPr>
            <p:ph type="subTitle" idx="1"/>
          </p:nvPr>
        </p:nvSpPr>
        <p:spPr/>
        <p:txBody>
          <a:bodyPr/>
          <a:lstStyle/>
          <a:p>
            <a:r>
              <a:rPr lang="en-US" altLang="en-US">
                <a:solidFill>
                  <a:srgbClr val="CC9900"/>
                </a:solidFill>
              </a:rPr>
              <a:t>…</a:t>
            </a:r>
          </a:p>
        </p:txBody>
      </p:sp>
    </p:spTree>
    <p:extLst>
      <p:ext uri="{BB962C8B-B14F-4D97-AF65-F5344CB8AC3E}">
        <p14:creationId xmlns:p14="http://schemas.microsoft.com/office/powerpoint/2010/main" val="3566901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Siege of Samaria</a:t>
            </a:r>
          </a:p>
        </p:txBody>
      </p:sp>
      <p:sp>
        <p:nvSpPr>
          <p:cNvPr id="16387" name="Content Placeholder 2"/>
          <p:cNvSpPr>
            <a:spLocks noGrp="1"/>
          </p:cNvSpPr>
          <p:nvPr>
            <p:ph idx="1"/>
          </p:nvPr>
        </p:nvSpPr>
        <p:spPr/>
        <p:txBody>
          <a:bodyPr/>
          <a:lstStyle/>
          <a:p>
            <a:r>
              <a:rPr lang="en-US" altLang="en-US" sz="3200" dirty="0"/>
              <a:t>Ben-hadad, king of Syria gathered a great army and laid siege to Samaria</a:t>
            </a:r>
          </a:p>
          <a:p>
            <a:r>
              <a:rPr lang="en-US" altLang="en-US" sz="3200" dirty="0"/>
              <a:t>Food became very expensive</a:t>
            </a:r>
          </a:p>
          <a:p>
            <a:r>
              <a:rPr lang="en-US" altLang="en-US" sz="3200" dirty="0"/>
              <a:t>This often led to cannibalism</a:t>
            </a:r>
          </a:p>
        </p:txBody>
      </p:sp>
      <p:sp>
        <p:nvSpPr>
          <p:cNvPr id="4" name="TextBox 3"/>
          <p:cNvSpPr txBox="1"/>
          <p:nvPr/>
        </p:nvSpPr>
        <p:spPr>
          <a:xfrm>
            <a:off x="5943600" y="228600"/>
            <a:ext cx="2057400" cy="769938"/>
          </a:xfrm>
          <a:prstGeom prst="rect">
            <a:avLst/>
          </a:prstGeom>
          <a:solidFill>
            <a:srgbClr val="FFC000"/>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Review</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3662550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Siege of Samaria</a:t>
            </a:r>
          </a:p>
        </p:txBody>
      </p:sp>
      <p:sp>
        <p:nvSpPr>
          <p:cNvPr id="17411" name="Content Placeholder 2"/>
          <p:cNvSpPr>
            <a:spLocks noGrp="1"/>
          </p:cNvSpPr>
          <p:nvPr>
            <p:ph idx="1"/>
          </p:nvPr>
        </p:nvSpPr>
        <p:spPr/>
        <p:txBody>
          <a:bodyPr/>
          <a:lstStyle/>
          <a:p>
            <a:r>
              <a:rPr lang="en-US" altLang="en-US" sz="3200" dirty="0"/>
              <a:t>A woman pleaded the king for help</a:t>
            </a:r>
          </a:p>
          <a:p>
            <a:r>
              <a:rPr lang="en-US" altLang="en-US" sz="3200" dirty="0"/>
              <a:t>She and another woman ate her son yesterday</a:t>
            </a:r>
          </a:p>
          <a:p>
            <a:r>
              <a:rPr lang="en-US" altLang="en-US" sz="3200" dirty="0"/>
              <a:t>They agreed to eat the other son today</a:t>
            </a:r>
          </a:p>
          <a:p>
            <a:r>
              <a:rPr lang="en-US" altLang="en-US" sz="3200" dirty="0"/>
              <a:t>The woman had hid her son</a:t>
            </a:r>
          </a:p>
        </p:txBody>
      </p:sp>
      <p:sp>
        <p:nvSpPr>
          <p:cNvPr id="4" name="TextBox 3"/>
          <p:cNvSpPr txBox="1"/>
          <p:nvPr/>
        </p:nvSpPr>
        <p:spPr>
          <a:xfrm>
            <a:off x="5943600" y="228600"/>
            <a:ext cx="2057400" cy="769938"/>
          </a:xfrm>
          <a:prstGeom prst="rect">
            <a:avLst/>
          </a:prstGeom>
          <a:solidFill>
            <a:srgbClr val="FFC000"/>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Review</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763571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Siege of Samaria</a:t>
            </a:r>
          </a:p>
        </p:txBody>
      </p:sp>
      <p:sp>
        <p:nvSpPr>
          <p:cNvPr id="18435" name="Content Placeholder 2"/>
          <p:cNvSpPr>
            <a:spLocks noGrp="1"/>
          </p:cNvSpPr>
          <p:nvPr>
            <p:ph idx="1"/>
          </p:nvPr>
        </p:nvSpPr>
        <p:spPr>
          <a:xfrm>
            <a:off x="566738" y="1752600"/>
            <a:ext cx="8577262" cy="4267200"/>
          </a:xfrm>
        </p:spPr>
        <p:txBody>
          <a:bodyPr/>
          <a:lstStyle/>
          <a:p>
            <a:r>
              <a:rPr lang="en-US" altLang="en-US" sz="3200" dirty="0"/>
              <a:t>The wicked king of Israel blamed God</a:t>
            </a:r>
          </a:p>
          <a:p>
            <a:r>
              <a:rPr lang="en-US" altLang="en-US" sz="3200" dirty="0"/>
              <a:t>He swore to have the head of Elisha</a:t>
            </a:r>
          </a:p>
          <a:p>
            <a:r>
              <a:rPr lang="en-US" altLang="en-US" sz="3200" dirty="0"/>
              <a:t>The king of Israel had no faith in God</a:t>
            </a:r>
          </a:p>
          <a:p>
            <a:r>
              <a:rPr lang="en-US" altLang="en-US" sz="3200" dirty="0"/>
              <a:t>Elisha told them tomorrow food would be very, very inexpensive</a:t>
            </a:r>
          </a:p>
          <a:p>
            <a:r>
              <a:rPr lang="en-US" altLang="en-US" sz="3200" dirty="0"/>
              <a:t>Four Israelite men with leprosy go to the Syrian camp looking for mercy</a:t>
            </a:r>
          </a:p>
          <a:p>
            <a:r>
              <a:rPr lang="en-US" altLang="en-US" sz="3200" dirty="0"/>
              <a:t>No one is there!!!</a:t>
            </a:r>
          </a:p>
          <a:p>
            <a:endParaRPr lang="en-US" altLang="en-US" dirty="0"/>
          </a:p>
          <a:p>
            <a:endParaRPr lang="en-US" altLang="en-US" dirty="0"/>
          </a:p>
        </p:txBody>
      </p:sp>
      <p:sp>
        <p:nvSpPr>
          <p:cNvPr id="4" name="TextBox 3"/>
          <p:cNvSpPr txBox="1"/>
          <p:nvPr/>
        </p:nvSpPr>
        <p:spPr>
          <a:xfrm>
            <a:off x="5943600" y="228600"/>
            <a:ext cx="2057400" cy="769938"/>
          </a:xfrm>
          <a:prstGeom prst="rect">
            <a:avLst/>
          </a:prstGeom>
          <a:solidFill>
            <a:srgbClr val="FFC000"/>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Review</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2356564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Siege of Samaria</a:t>
            </a:r>
          </a:p>
        </p:txBody>
      </p:sp>
      <p:sp>
        <p:nvSpPr>
          <p:cNvPr id="19459" name="Content Placeholder 2"/>
          <p:cNvSpPr>
            <a:spLocks noGrp="1"/>
          </p:cNvSpPr>
          <p:nvPr>
            <p:ph idx="1"/>
          </p:nvPr>
        </p:nvSpPr>
        <p:spPr/>
        <p:txBody>
          <a:bodyPr/>
          <a:lstStyle/>
          <a:p>
            <a:r>
              <a:rPr lang="en-US" altLang="en-US" sz="3200" dirty="0"/>
              <a:t>Jehovah had caused the Syrians to hear noise of chariots and the sound of horses</a:t>
            </a:r>
          </a:p>
          <a:p>
            <a:r>
              <a:rPr lang="en-US" altLang="en-US" sz="3200" dirty="0"/>
              <a:t>They thought the king of Israel has hired help and a great army was coming</a:t>
            </a:r>
          </a:p>
          <a:p>
            <a:r>
              <a:rPr lang="en-US" altLang="en-US" sz="3200" dirty="0"/>
              <a:t>They fled leaving everything behind</a:t>
            </a:r>
          </a:p>
        </p:txBody>
      </p:sp>
      <p:sp>
        <p:nvSpPr>
          <p:cNvPr id="4" name="TextBox 3"/>
          <p:cNvSpPr txBox="1"/>
          <p:nvPr/>
        </p:nvSpPr>
        <p:spPr>
          <a:xfrm>
            <a:off x="5943600" y="228600"/>
            <a:ext cx="2057400" cy="769938"/>
          </a:xfrm>
          <a:prstGeom prst="rect">
            <a:avLst/>
          </a:prstGeom>
          <a:solidFill>
            <a:srgbClr val="FFC000"/>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Review</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4173666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Siege of Samaria</a:t>
            </a:r>
          </a:p>
        </p:txBody>
      </p:sp>
      <p:sp>
        <p:nvSpPr>
          <p:cNvPr id="20483" name="Content Placeholder 2"/>
          <p:cNvSpPr>
            <a:spLocks noGrp="1"/>
          </p:cNvSpPr>
          <p:nvPr>
            <p:ph idx="1"/>
          </p:nvPr>
        </p:nvSpPr>
        <p:spPr/>
        <p:txBody>
          <a:bodyPr/>
          <a:lstStyle/>
          <a:p>
            <a:r>
              <a:rPr lang="en-US" altLang="en-US" sz="3200" dirty="0"/>
              <a:t>The lepers found no one they ate and drank</a:t>
            </a:r>
          </a:p>
          <a:p>
            <a:r>
              <a:rPr lang="en-US" altLang="en-US" sz="3200" dirty="0"/>
              <a:t>They decided to go back and tell the ones in the city</a:t>
            </a:r>
          </a:p>
          <a:p>
            <a:r>
              <a:rPr lang="en-US" altLang="en-US" sz="3200" dirty="0"/>
              <a:t>The people rushed to the camp</a:t>
            </a:r>
          </a:p>
          <a:p>
            <a:r>
              <a:rPr lang="en-US" altLang="en-US" sz="3200" dirty="0"/>
              <a:t>They found food and took all the spoils</a:t>
            </a:r>
          </a:p>
        </p:txBody>
      </p:sp>
      <p:sp>
        <p:nvSpPr>
          <p:cNvPr id="4" name="TextBox 3"/>
          <p:cNvSpPr txBox="1"/>
          <p:nvPr/>
        </p:nvSpPr>
        <p:spPr>
          <a:xfrm>
            <a:off x="5943600" y="228600"/>
            <a:ext cx="2057400" cy="769938"/>
          </a:xfrm>
          <a:prstGeom prst="rect">
            <a:avLst/>
          </a:prstGeom>
          <a:solidFill>
            <a:srgbClr val="FFC000"/>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Review</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144085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altLang="en-US"/>
              <a:t>Lesson 17</a:t>
            </a:r>
          </a:p>
        </p:txBody>
      </p:sp>
      <p:sp>
        <p:nvSpPr>
          <p:cNvPr id="15363" name="Rectangle 3"/>
          <p:cNvSpPr>
            <a:spLocks noGrp="1" noChangeArrowheads="1"/>
          </p:cNvSpPr>
          <p:nvPr>
            <p:ph type="subTitle" idx="1"/>
          </p:nvPr>
        </p:nvSpPr>
        <p:spPr>
          <a:xfrm>
            <a:off x="1447800" y="2628900"/>
            <a:ext cx="6781800" cy="1600200"/>
          </a:xfrm>
        </p:spPr>
        <p:txBody>
          <a:bodyPr/>
          <a:lstStyle/>
          <a:p>
            <a:pPr eaLnBrk="1" hangingPunct="1"/>
            <a:r>
              <a:rPr lang="en-US" altLang="en-US" sz="3200" dirty="0"/>
              <a:t>2 Kings 8:7-15,25-9:37</a:t>
            </a:r>
          </a:p>
          <a:p>
            <a:pPr eaLnBrk="1" hangingPunct="1"/>
            <a:r>
              <a:rPr lang="en-US" altLang="en-US" sz="3200" dirty="0"/>
              <a:t>2 Chronicles 22:1-9</a:t>
            </a:r>
          </a:p>
          <a:p>
            <a:pPr eaLnBrk="1" hangingPunct="1"/>
            <a:r>
              <a:rPr lang="en-US" altLang="en-US" sz="3200" dirty="0"/>
              <a:t>Hazael becomes king in Syria</a:t>
            </a:r>
          </a:p>
          <a:p>
            <a:pPr eaLnBrk="1" hangingPunct="1"/>
            <a:r>
              <a:rPr lang="en-US" altLang="en-US" sz="3200" dirty="0"/>
              <a:t>Jehu anointed king of Israel</a:t>
            </a:r>
          </a:p>
          <a:p>
            <a:pPr eaLnBrk="1" hangingPunct="1"/>
            <a:r>
              <a:rPr lang="en-US" altLang="en-US" sz="3200" dirty="0"/>
              <a:t>War with Syria</a:t>
            </a:r>
          </a:p>
          <a:p>
            <a:pPr eaLnBrk="1" hangingPunct="1"/>
            <a:r>
              <a:rPr lang="en-US" altLang="en-US" sz="3200" dirty="0"/>
              <a:t>Jehu kills Jehoram, Ahaziah, and Jezebel</a:t>
            </a:r>
          </a:p>
          <a:p>
            <a:pPr eaLnBrk="1" hangingPunct="1"/>
            <a:endParaRPr lang="en-US" altLang="en-US" sz="3200" dirty="0"/>
          </a:p>
          <a:p>
            <a:pPr eaLnBrk="1" hangingPunct="1"/>
            <a:endParaRPr lang="en-US" altLang="en-US" sz="3200" dirty="0"/>
          </a:p>
        </p:txBody>
      </p:sp>
    </p:spTree>
    <p:extLst>
      <p:ext uri="{BB962C8B-B14F-4D97-AF65-F5344CB8AC3E}">
        <p14:creationId xmlns:p14="http://schemas.microsoft.com/office/powerpoint/2010/main" val="3950618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Siege of Samaria</a:t>
            </a:r>
          </a:p>
        </p:txBody>
      </p:sp>
      <p:sp>
        <p:nvSpPr>
          <p:cNvPr id="21507" name="Content Placeholder 2"/>
          <p:cNvSpPr>
            <a:spLocks noGrp="1"/>
          </p:cNvSpPr>
          <p:nvPr>
            <p:ph idx="1"/>
          </p:nvPr>
        </p:nvSpPr>
        <p:spPr>
          <a:xfrm>
            <a:off x="566738" y="1600200"/>
            <a:ext cx="8577262" cy="4267200"/>
          </a:xfrm>
        </p:spPr>
        <p:txBody>
          <a:bodyPr/>
          <a:lstStyle/>
          <a:p>
            <a:r>
              <a:rPr lang="en-US" altLang="en-US" sz="3200" dirty="0"/>
              <a:t>The time of this event is uncertain</a:t>
            </a:r>
          </a:p>
          <a:p>
            <a:r>
              <a:rPr lang="en-US" altLang="en-US" sz="3200" dirty="0"/>
              <a:t>Ben-hadad was a title for Syrian kings</a:t>
            </a:r>
          </a:p>
          <a:p>
            <a:r>
              <a:rPr lang="en-US" altLang="en-US" sz="3200" dirty="0"/>
              <a:t>We know of a Ben-hadad in Ahab’s time</a:t>
            </a:r>
          </a:p>
          <a:p>
            <a:r>
              <a:rPr lang="en-US" altLang="en-US" sz="3200" dirty="0"/>
              <a:t>This Ben-hadad’s son had the same name</a:t>
            </a:r>
          </a:p>
          <a:p>
            <a:r>
              <a:rPr lang="en-US" altLang="en-US" sz="3200" dirty="0"/>
              <a:t>Time is not important</a:t>
            </a:r>
          </a:p>
          <a:p>
            <a:r>
              <a:rPr lang="en-US" altLang="en-US" sz="3200" dirty="0">
                <a:effectLst>
                  <a:outerShdw blurRad="38100" dist="38100" dir="2700000" algn="tl">
                    <a:srgbClr val="000000">
                      <a:alpha val="43137"/>
                    </a:srgbClr>
                  </a:outerShdw>
                </a:effectLst>
              </a:rPr>
              <a:t>The lesson of God’s attempts to bring His people back is important</a:t>
            </a:r>
          </a:p>
        </p:txBody>
      </p:sp>
      <p:sp>
        <p:nvSpPr>
          <p:cNvPr id="4" name="TextBox 3"/>
          <p:cNvSpPr txBox="1"/>
          <p:nvPr/>
        </p:nvSpPr>
        <p:spPr>
          <a:xfrm>
            <a:off x="5943600" y="228600"/>
            <a:ext cx="2057400" cy="769938"/>
          </a:xfrm>
          <a:prstGeom prst="rect">
            <a:avLst/>
          </a:prstGeom>
          <a:solidFill>
            <a:srgbClr val="FFC000"/>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Review</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1225064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Shunammite Woman</a:t>
            </a:r>
          </a:p>
        </p:txBody>
      </p:sp>
      <p:sp>
        <p:nvSpPr>
          <p:cNvPr id="22531" name="Content Placeholder 2"/>
          <p:cNvSpPr>
            <a:spLocks noGrp="1"/>
          </p:cNvSpPr>
          <p:nvPr>
            <p:ph idx="1"/>
          </p:nvPr>
        </p:nvSpPr>
        <p:spPr>
          <a:xfrm>
            <a:off x="566738" y="1752600"/>
            <a:ext cx="8577262" cy="4267200"/>
          </a:xfrm>
        </p:spPr>
        <p:txBody>
          <a:bodyPr/>
          <a:lstStyle/>
          <a:p>
            <a:r>
              <a:rPr lang="en-US" altLang="en-US" sz="3200" dirty="0"/>
              <a:t>Woman in whose house Elisha stayed</a:t>
            </a:r>
          </a:p>
          <a:p>
            <a:r>
              <a:rPr lang="en-US" altLang="en-US" sz="3200" dirty="0"/>
              <a:t>Elisha had raised her son from dead</a:t>
            </a:r>
          </a:p>
          <a:p>
            <a:r>
              <a:rPr lang="en-US" altLang="en-US" sz="3200" dirty="0"/>
              <a:t>Elisha told her a seven-year famine was coming</a:t>
            </a:r>
          </a:p>
          <a:p>
            <a:r>
              <a:rPr lang="en-US" altLang="en-US" sz="3200" dirty="0"/>
              <a:t>Leave your home until it is over</a:t>
            </a:r>
          </a:p>
          <a:p>
            <a:r>
              <a:rPr lang="en-US" altLang="en-US" sz="3200" dirty="0"/>
              <a:t>She moved to coastal plain</a:t>
            </a:r>
          </a:p>
          <a:p>
            <a:pPr lvl="1"/>
            <a:r>
              <a:rPr lang="en-US" altLang="en-US" sz="2800" dirty="0"/>
              <a:t>Philistine territory</a:t>
            </a:r>
          </a:p>
        </p:txBody>
      </p:sp>
      <p:sp>
        <p:nvSpPr>
          <p:cNvPr id="4" name="TextBox 3"/>
          <p:cNvSpPr txBox="1"/>
          <p:nvPr/>
        </p:nvSpPr>
        <p:spPr>
          <a:xfrm>
            <a:off x="5943600" y="228600"/>
            <a:ext cx="2057400" cy="769938"/>
          </a:xfrm>
          <a:prstGeom prst="rect">
            <a:avLst/>
          </a:prstGeom>
          <a:solidFill>
            <a:srgbClr val="FFC000"/>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Review</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439080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Shunammite Woman</a:t>
            </a:r>
          </a:p>
        </p:txBody>
      </p:sp>
      <p:sp>
        <p:nvSpPr>
          <p:cNvPr id="23555" name="Content Placeholder 2"/>
          <p:cNvSpPr>
            <a:spLocks noGrp="1"/>
          </p:cNvSpPr>
          <p:nvPr>
            <p:ph idx="1"/>
          </p:nvPr>
        </p:nvSpPr>
        <p:spPr>
          <a:xfrm>
            <a:off x="566738" y="1600200"/>
            <a:ext cx="8577262" cy="4267200"/>
          </a:xfrm>
        </p:spPr>
        <p:txBody>
          <a:bodyPr/>
          <a:lstStyle/>
          <a:p>
            <a:r>
              <a:rPr lang="en-US" altLang="en-US" sz="3200" dirty="0"/>
              <a:t>After famine is over, she goes home</a:t>
            </a:r>
          </a:p>
          <a:p>
            <a:r>
              <a:rPr lang="en-US" altLang="en-US" sz="3200" dirty="0"/>
              <a:t>She goes to the king</a:t>
            </a:r>
          </a:p>
          <a:p>
            <a:pPr lvl="1"/>
            <a:r>
              <a:rPr lang="en-US" altLang="en-US" sz="2800" dirty="0"/>
              <a:t>Asking for her property to be restored</a:t>
            </a:r>
          </a:p>
          <a:p>
            <a:r>
              <a:rPr lang="en-US" altLang="en-US" sz="3200" dirty="0"/>
              <a:t>Gehazi is there talking to the king</a:t>
            </a:r>
          </a:p>
          <a:p>
            <a:pPr lvl="1"/>
            <a:r>
              <a:rPr lang="en-US" altLang="en-US" sz="2800" dirty="0"/>
              <a:t>Elisha’s servant</a:t>
            </a:r>
          </a:p>
          <a:p>
            <a:r>
              <a:rPr lang="en-US" altLang="en-US" sz="3200" dirty="0"/>
              <a:t>He knows of her history with Elisha</a:t>
            </a:r>
          </a:p>
          <a:p>
            <a:r>
              <a:rPr lang="en-US" altLang="en-US" sz="3200" dirty="0"/>
              <a:t>King assigns official to take care of her</a:t>
            </a:r>
          </a:p>
          <a:p>
            <a:pPr lvl="1"/>
            <a:r>
              <a:rPr lang="en-US" altLang="en-US" sz="2800" dirty="0"/>
              <a:t>Give her everything belonging to her</a:t>
            </a:r>
          </a:p>
        </p:txBody>
      </p:sp>
      <p:sp>
        <p:nvSpPr>
          <p:cNvPr id="4" name="TextBox 3"/>
          <p:cNvSpPr txBox="1"/>
          <p:nvPr/>
        </p:nvSpPr>
        <p:spPr>
          <a:xfrm>
            <a:off x="5943600" y="228600"/>
            <a:ext cx="2057400" cy="769938"/>
          </a:xfrm>
          <a:prstGeom prst="rect">
            <a:avLst/>
          </a:prstGeom>
          <a:solidFill>
            <a:srgbClr val="FFC000"/>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Review</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3767666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Lessons</a:t>
            </a:r>
          </a:p>
        </p:txBody>
      </p:sp>
      <p:sp>
        <p:nvSpPr>
          <p:cNvPr id="24579" name="Content Placeholder 2"/>
          <p:cNvSpPr>
            <a:spLocks noGrp="1"/>
          </p:cNvSpPr>
          <p:nvPr>
            <p:ph idx="1"/>
          </p:nvPr>
        </p:nvSpPr>
        <p:spPr/>
        <p:txBody>
          <a:bodyPr/>
          <a:lstStyle/>
          <a:p>
            <a:r>
              <a:rPr lang="en-US" altLang="en-US" sz="3200" dirty="0"/>
              <a:t>Israel is very wicked</a:t>
            </a:r>
          </a:p>
          <a:p>
            <a:r>
              <a:rPr lang="en-US" altLang="en-US" sz="3200" dirty="0"/>
              <a:t>They have totally abandoned God</a:t>
            </a:r>
          </a:p>
          <a:p>
            <a:r>
              <a:rPr lang="en-US" altLang="en-US" sz="3200" dirty="0"/>
              <a:t>Yet, He is patient with them</a:t>
            </a:r>
          </a:p>
          <a:p>
            <a:r>
              <a:rPr lang="en-US" altLang="en-US" sz="3200" dirty="0"/>
              <a:t>He shows them time and again that He is God and He wants them to repent</a:t>
            </a:r>
          </a:p>
          <a:p>
            <a:r>
              <a:rPr lang="en-US" altLang="en-US" sz="3200" dirty="0"/>
              <a:t>However, time will run out</a:t>
            </a:r>
          </a:p>
          <a:p>
            <a:r>
              <a:rPr lang="en-US" altLang="en-US" sz="3200" dirty="0">
                <a:effectLst>
                  <a:outerShdw blurRad="38100" dist="38100" dir="2700000" algn="tl">
                    <a:srgbClr val="000000">
                      <a:alpha val="43137"/>
                    </a:srgbClr>
                  </a:outerShdw>
                </a:effectLst>
              </a:rPr>
              <a:t>Apply to us…</a:t>
            </a:r>
          </a:p>
        </p:txBody>
      </p:sp>
      <p:sp>
        <p:nvSpPr>
          <p:cNvPr id="4" name="TextBox 3"/>
          <p:cNvSpPr txBox="1"/>
          <p:nvPr/>
        </p:nvSpPr>
        <p:spPr>
          <a:xfrm>
            <a:off x="5943600" y="228600"/>
            <a:ext cx="2057400" cy="769938"/>
          </a:xfrm>
          <a:prstGeom prst="rect">
            <a:avLst/>
          </a:prstGeom>
          <a:solidFill>
            <a:srgbClr val="FFC000"/>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Review</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1228871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childTnLst>
                                </p:cTn>
                              </p:par>
                            </p:childTnLst>
                          </p:cTn>
                        </p:par>
                        <p:par>
                          <p:cTn id="10" fill="hold" nodeType="with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childTnLst>
                          </p:cTn>
                        </p:par>
                        <p:par>
                          <p:cTn id="13" fill="hold" nodeType="with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4579">
                                            <p:txEl>
                                              <p:pRg st="3" end="3"/>
                                            </p:txEl>
                                          </p:spTgt>
                                        </p:tgtEl>
                                        <p:attrNameLst>
                                          <p:attrName>style.visibility</p:attrName>
                                        </p:attrNameLst>
                                      </p:cBhvr>
                                      <p:to>
                                        <p:strVal val="visible"/>
                                      </p:to>
                                    </p:set>
                                  </p:childTnLst>
                                </p:cTn>
                              </p:par>
                            </p:childTnLst>
                          </p:cTn>
                        </p:par>
                        <p:par>
                          <p:cTn id="16" fill="hold" nodeType="with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Line 3"/>
          <p:cNvSpPr>
            <a:spLocks noChangeShapeType="1"/>
          </p:cNvSpPr>
          <p:nvPr/>
        </p:nvSpPr>
        <p:spPr bwMode="auto">
          <a:xfrm flipV="1">
            <a:off x="838200" y="2514600"/>
            <a:ext cx="0" cy="533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4" name="Line 4"/>
          <p:cNvSpPr>
            <a:spLocks noChangeShapeType="1"/>
          </p:cNvSpPr>
          <p:nvPr/>
        </p:nvSpPr>
        <p:spPr bwMode="auto">
          <a:xfrm>
            <a:off x="1600200" y="5105400"/>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Line 5"/>
          <p:cNvSpPr>
            <a:spLocks noChangeShapeType="1"/>
          </p:cNvSpPr>
          <p:nvPr/>
        </p:nvSpPr>
        <p:spPr bwMode="auto">
          <a:xfrm>
            <a:off x="1066800" y="1447800"/>
            <a:ext cx="685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Kingdom Relationships</a:t>
            </a:r>
          </a:p>
        </p:txBody>
      </p:sp>
      <p:sp>
        <p:nvSpPr>
          <p:cNvPr id="9219" name="Rectangle 3"/>
          <p:cNvSpPr>
            <a:spLocks noGrp="1" noChangeArrowheads="1"/>
          </p:cNvSpPr>
          <p:nvPr>
            <p:ph type="body" sz="half" idx="1"/>
          </p:nvPr>
        </p:nvSpPr>
        <p:spPr>
          <a:xfrm>
            <a:off x="566738" y="1752600"/>
            <a:ext cx="3925887" cy="4267200"/>
          </a:xfrm>
        </p:spPr>
        <p:txBody>
          <a:bodyPr/>
          <a:lstStyle/>
          <a:p>
            <a:pPr eaLnBrk="1" hangingPunct="1"/>
            <a:r>
              <a:rPr lang="en-US" altLang="en-US" sz="3000" b="1" i="1" dirty="0"/>
              <a:t>JUDAH</a:t>
            </a:r>
          </a:p>
          <a:p>
            <a:pPr eaLnBrk="1" hangingPunct="1"/>
            <a:r>
              <a:rPr lang="en-US" altLang="en-US" sz="3200" dirty="0"/>
              <a:t>Jehoshaphat</a:t>
            </a:r>
          </a:p>
          <a:p>
            <a:pPr eaLnBrk="1" hangingPunct="1"/>
            <a:r>
              <a:rPr lang="en-US" altLang="en-US" sz="3200" dirty="0"/>
              <a:t>Jehoram</a:t>
            </a:r>
          </a:p>
          <a:p>
            <a:pPr eaLnBrk="1" hangingPunct="1"/>
            <a:r>
              <a:rPr lang="en-US" altLang="en-US" sz="3200" dirty="0"/>
              <a:t>Ahaziah</a:t>
            </a:r>
          </a:p>
          <a:p>
            <a:pPr eaLnBrk="1" hangingPunct="1"/>
            <a:r>
              <a:rPr lang="en-US" altLang="en-US" sz="3200" dirty="0"/>
              <a:t>Athaliah</a:t>
            </a:r>
          </a:p>
        </p:txBody>
      </p:sp>
      <p:sp>
        <p:nvSpPr>
          <p:cNvPr id="9220" name="Rectangle 4"/>
          <p:cNvSpPr>
            <a:spLocks noGrp="1" noChangeArrowheads="1"/>
          </p:cNvSpPr>
          <p:nvPr>
            <p:ph type="body" sz="half" idx="2"/>
          </p:nvPr>
        </p:nvSpPr>
        <p:spPr>
          <a:xfrm>
            <a:off x="4641850" y="1752600"/>
            <a:ext cx="3925888" cy="4267200"/>
          </a:xfrm>
        </p:spPr>
        <p:txBody>
          <a:bodyPr/>
          <a:lstStyle/>
          <a:p>
            <a:pPr eaLnBrk="1" hangingPunct="1"/>
            <a:r>
              <a:rPr lang="en-US" altLang="en-US" sz="3000" b="1" i="1" dirty="0"/>
              <a:t>ISRAEL</a:t>
            </a:r>
          </a:p>
          <a:p>
            <a:pPr eaLnBrk="1" hangingPunct="1"/>
            <a:r>
              <a:rPr lang="en-US" altLang="en-US" sz="3200" dirty="0"/>
              <a:t>Ahab </a:t>
            </a:r>
            <a:r>
              <a:rPr lang="en-US" altLang="en-US" dirty="0"/>
              <a:t>– Jezebel</a:t>
            </a:r>
          </a:p>
          <a:p>
            <a:pPr lvl="1" eaLnBrk="1" hangingPunct="1"/>
            <a:r>
              <a:rPr lang="en-US" altLang="en-US" sz="2800" dirty="0"/>
              <a:t>Ahaziah</a:t>
            </a:r>
          </a:p>
          <a:p>
            <a:pPr lvl="1" eaLnBrk="1" hangingPunct="1"/>
            <a:r>
              <a:rPr lang="en-US" altLang="en-US" sz="2800" dirty="0"/>
              <a:t>Jehoram</a:t>
            </a:r>
          </a:p>
          <a:p>
            <a:pPr lvl="1" eaLnBrk="1" hangingPunct="1"/>
            <a:r>
              <a:rPr lang="en-US" altLang="en-US" sz="2800" dirty="0"/>
              <a:t>Athaliah</a:t>
            </a:r>
          </a:p>
          <a:p>
            <a:pPr eaLnBrk="1" hangingPunct="1"/>
            <a:r>
              <a:rPr lang="en-US" altLang="en-US" sz="3200" dirty="0"/>
              <a:t>Jehu</a:t>
            </a:r>
          </a:p>
          <a:p>
            <a:pPr eaLnBrk="1" hangingPunct="1"/>
            <a:endParaRPr lang="en-US" altLang="en-US" sz="2600" dirty="0"/>
          </a:p>
        </p:txBody>
      </p:sp>
      <p:sp>
        <p:nvSpPr>
          <p:cNvPr id="9221" name="Line 5"/>
          <p:cNvSpPr>
            <a:spLocks noChangeShapeType="1"/>
          </p:cNvSpPr>
          <p:nvPr/>
        </p:nvSpPr>
        <p:spPr bwMode="auto">
          <a:xfrm>
            <a:off x="2819400" y="3276600"/>
            <a:ext cx="2359025" cy="8382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Line 6"/>
          <p:cNvSpPr>
            <a:spLocks noChangeShapeType="1"/>
          </p:cNvSpPr>
          <p:nvPr/>
        </p:nvSpPr>
        <p:spPr bwMode="auto">
          <a:xfrm flipH="1">
            <a:off x="2895600" y="4191000"/>
            <a:ext cx="2209800" cy="152400"/>
          </a:xfrm>
          <a:prstGeom prst="line">
            <a:avLst/>
          </a:prstGeom>
          <a:noFill/>
          <a:ln w="2857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Oval 7"/>
          <p:cNvSpPr>
            <a:spLocks noChangeArrowheads="1"/>
          </p:cNvSpPr>
          <p:nvPr/>
        </p:nvSpPr>
        <p:spPr bwMode="auto">
          <a:xfrm>
            <a:off x="762000" y="3429000"/>
            <a:ext cx="2286000" cy="685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2" name="Oval 8"/>
          <p:cNvSpPr>
            <a:spLocks noChangeArrowheads="1"/>
          </p:cNvSpPr>
          <p:nvPr/>
        </p:nvSpPr>
        <p:spPr bwMode="auto">
          <a:xfrm>
            <a:off x="5410200" y="3352800"/>
            <a:ext cx="1981200"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childTnLst>
                                </p:cTn>
                              </p:par>
                            </p:childTnLst>
                          </p:cTn>
                        </p:par>
                        <p:par>
                          <p:cTn id="14" fill="hold" nodeType="with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20">
                                            <p:txEl>
                                              <p:pRg st="2" end="2"/>
                                            </p:txEl>
                                          </p:spTgt>
                                        </p:tgtEl>
                                        <p:attrNameLst>
                                          <p:attrName>style.visibility</p:attrName>
                                        </p:attrNameLst>
                                      </p:cBhvr>
                                      <p:to>
                                        <p:strVal val="visible"/>
                                      </p:to>
                                    </p:set>
                                  </p:childTnLst>
                                </p:cTn>
                              </p:par>
                            </p:childTnLst>
                          </p:cTn>
                        </p:par>
                        <p:par>
                          <p:cTn id="21" fill="hold" nodeType="with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9220">
                                            <p:txEl>
                                              <p:pRg st="3" end="3"/>
                                            </p:txEl>
                                          </p:spTgt>
                                        </p:tgtEl>
                                        <p:attrNameLst>
                                          <p:attrName>style.visibility</p:attrName>
                                        </p:attrNameLst>
                                      </p:cBhvr>
                                      <p:to>
                                        <p:strVal val="visible"/>
                                      </p:to>
                                    </p:set>
                                  </p:childTnLst>
                                </p:cTn>
                              </p:par>
                            </p:childTnLst>
                          </p:cTn>
                        </p:par>
                        <p:par>
                          <p:cTn id="24" fill="hold" nodeType="withGroup">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9">
                                            <p:txEl>
                                              <p:pRg st="2" end="2"/>
                                            </p:txEl>
                                          </p:spTgt>
                                        </p:tgtEl>
                                        <p:attrNameLst>
                                          <p:attrName>style.visibility</p:attrName>
                                        </p:attrNameLst>
                                      </p:cBhvr>
                                      <p:to>
                                        <p:strVal val="visible"/>
                                      </p:to>
                                    </p:set>
                                  </p:childTnLst>
                                </p:cTn>
                              </p:par>
                            </p:childTnLst>
                          </p:cTn>
                        </p:par>
                        <p:par>
                          <p:cTn id="35" fill="hold" nodeType="withGroup">
                            <p:stCondLst>
                              <p:cond delay="0"/>
                            </p:stCondLst>
                            <p:childTnLst>
                              <p:par>
                                <p:cTn id="36" presetID="51" presetClass="entr" presetSubtype="0" fill="hold" nodeType="afterEffect">
                                  <p:stCondLst>
                                    <p:cond delay="0"/>
                                  </p:stCondLst>
                                  <p:childTnLst>
                                    <p:set>
                                      <p:cBhvr>
                                        <p:cTn id="37" dur="1" fill="hold">
                                          <p:stCondLst>
                                            <p:cond delay="0"/>
                                          </p:stCondLst>
                                        </p:cTn>
                                        <p:tgtEl>
                                          <p:spTgt spid="9221"/>
                                        </p:tgtEl>
                                        <p:attrNameLst>
                                          <p:attrName>style.visibility</p:attrName>
                                        </p:attrNameLst>
                                      </p:cBhvr>
                                      <p:to>
                                        <p:strVal val="visible"/>
                                      </p:to>
                                    </p:set>
                                    <p:animEffect transition="in" filter="fade">
                                      <p:cBhvr>
                                        <p:cTn id="38" dur="385" decel="100000"/>
                                        <p:tgtEl>
                                          <p:spTgt spid="9221"/>
                                        </p:tgtEl>
                                      </p:cBhvr>
                                    </p:animEffect>
                                    <p:animScale>
                                      <p:cBhvr>
                                        <p:cTn id="39" dur="385" decel="100000"/>
                                        <p:tgtEl>
                                          <p:spTgt spid="9221"/>
                                        </p:tgtEl>
                                      </p:cBhvr>
                                      <p:from x="10000" y="10000"/>
                                      <p:to x="200000" y="450000"/>
                                    </p:animScale>
                                    <p:animScale>
                                      <p:cBhvr>
                                        <p:cTn id="40" dur="615" accel="100000" fill="hold">
                                          <p:stCondLst>
                                            <p:cond delay="385"/>
                                          </p:stCondLst>
                                        </p:cTn>
                                        <p:tgtEl>
                                          <p:spTgt spid="9221"/>
                                        </p:tgtEl>
                                      </p:cBhvr>
                                      <p:from x="200000" y="450000"/>
                                      <p:to x="100000" y="100000"/>
                                    </p:animScale>
                                    <p:set>
                                      <p:cBhvr>
                                        <p:cTn id="41" dur="385" fill="hold"/>
                                        <p:tgtEl>
                                          <p:spTgt spid="9221"/>
                                        </p:tgtEl>
                                        <p:attrNameLst>
                                          <p:attrName>ppt_x</p:attrName>
                                        </p:attrNameLst>
                                      </p:cBhvr>
                                      <p:to>
                                        <p:strVal val="(0.5)"/>
                                      </p:to>
                                    </p:set>
                                    <p:anim from="(0.5)" to="(#ppt_x)" calcmode="lin" valueType="num">
                                      <p:cBhvr>
                                        <p:cTn id="42" dur="615" accel="100000" fill="hold">
                                          <p:stCondLst>
                                            <p:cond delay="385"/>
                                          </p:stCondLst>
                                        </p:cTn>
                                        <p:tgtEl>
                                          <p:spTgt spid="9221"/>
                                        </p:tgtEl>
                                        <p:attrNameLst>
                                          <p:attrName>ppt_x</p:attrName>
                                        </p:attrNameLst>
                                      </p:cBhvr>
                                    </p:anim>
                                    <p:set>
                                      <p:cBhvr>
                                        <p:cTn id="43" dur="385" fill="hold"/>
                                        <p:tgtEl>
                                          <p:spTgt spid="9221"/>
                                        </p:tgtEl>
                                        <p:attrNameLst>
                                          <p:attrName>ppt_y</p:attrName>
                                        </p:attrNameLst>
                                      </p:cBhvr>
                                      <p:to>
                                        <p:strVal val="(#ppt_y+0.4)"/>
                                      </p:to>
                                    </p:set>
                                    <p:anim from="(#ppt_y+0.4)" to="(#ppt_y)" calcmode="lin" valueType="num">
                                      <p:cBhvr>
                                        <p:cTn id="44" dur="615" accel="100000" fill="hold">
                                          <p:stCondLst>
                                            <p:cond delay="385"/>
                                          </p:stCondLst>
                                        </p:cTn>
                                        <p:tgtEl>
                                          <p:spTgt spid="9221"/>
                                        </p:tgtEl>
                                        <p:attrNameLst>
                                          <p:attrName>ppt_y</p:attrName>
                                        </p:attrNameLst>
                                      </p:cBhvr>
                                    </p:anim>
                                  </p:childTnLst>
                                </p:cTn>
                              </p:par>
                            </p:childTnLst>
                          </p:cTn>
                        </p:par>
                        <p:par>
                          <p:cTn id="45" fill="hold" nodeType="withGroup">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219">
                                            <p:txEl>
                                              <p:pRg st="4" end="4"/>
                                            </p:txEl>
                                          </p:spTgt>
                                        </p:tgtEl>
                                        <p:attrNameLst>
                                          <p:attrName>style.visibility</p:attrName>
                                        </p:attrNameLst>
                                      </p:cBhvr>
                                      <p:to>
                                        <p:strVal val="visible"/>
                                      </p:to>
                                    </p:set>
                                  </p:childTnLst>
                                </p:cTn>
                              </p:par>
                            </p:childTnLst>
                          </p:cTn>
                        </p:par>
                        <p:par>
                          <p:cTn id="52" fill="hold" nodeType="afterGroup">
                            <p:stCondLst>
                              <p:cond delay="0"/>
                            </p:stCondLst>
                            <p:childTnLst>
                              <p:par>
                                <p:cTn id="53" presetID="50" presetClass="entr" presetSubtype="0" decel="100000" fill="hold" nodeType="afterEffect">
                                  <p:stCondLst>
                                    <p:cond delay="0"/>
                                  </p:stCondLst>
                                  <p:childTnLst>
                                    <p:set>
                                      <p:cBhvr>
                                        <p:cTn id="54" dur="1" fill="hold">
                                          <p:stCondLst>
                                            <p:cond delay="0"/>
                                          </p:stCondLst>
                                        </p:cTn>
                                        <p:tgtEl>
                                          <p:spTgt spid="9222"/>
                                        </p:tgtEl>
                                        <p:attrNameLst>
                                          <p:attrName>style.visibility</p:attrName>
                                        </p:attrNameLst>
                                      </p:cBhvr>
                                      <p:to>
                                        <p:strVal val="visible"/>
                                      </p:to>
                                    </p:set>
                                    <p:anim calcmode="lin" valueType="num">
                                      <p:cBhvr>
                                        <p:cTn id="55" dur="2000" fill="hold"/>
                                        <p:tgtEl>
                                          <p:spTgt spid="9222"/>
                                        </p:tgtEl>
                                        <p:attrNameLst>
                                          <p:attrName>ppt_w</p:attrName>
                                        </p:attrNameLst>
                                      </p:cBhvr>
                                      <p:tavLst>
                                        <p:tav tm="0">
                                          <p:val>
                                            <p:strVal val="#ppt_w+.3"/>
                                          </p:val>
                                        </p:tav>
                                        <p:tav tm="100000">
                                          <p:val>
                                            <p:strVal val="#ppt_w"/>
                                          </p:val>
                                        </p:tav>
                                      </p:tavLst>
                                    </p:anim>
                                    <p:anim calcmode="lin" valueType="num">
                                      <p:cBhvr>
                                        <p:cTn id="56" dur="2000" fill="hold"/>
                                        <p:tgtEl>
                                          <p:spTgt spid="9222"/>
                                        </p:tgtEl>
                                        <p:attrNameLst>
                                          <p:attrName>ppt_h</p:attrName>
                                        </p:attrNameLst>
                                      </p:cBhvr>
                                      <p:tavLst>
                                        <p:tav tm="0">
                                          <p:val>
                                            <p:strVal val="#ppt_h"/>
                                          </p:val>
                                        </p:tav>
                                        <p:tav tm="100000">
                                          <p:val>
                                            <p:strVal val="#ppt_h"/>
                                          </p:val>
                                        </p:tav>
                                      </p:tavLst>
                                    </p:anim>
                                    <p:animEffect transition="in" filter="fade">
                                      <p:cBhvr>
                                        <p:cTn id="57" dur="2000"/>
                                        <p:tgtEl>
                                          <p:spTgt spid="922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6631"/>
                                        </p:tgtEl>
                                        <p:attrNameLst>
                                          <p:attrName>style.visibility</p:attrName>
                                        </p:attrNameLst>
                                      </p:cBhvr>
                                      <p:to>
                                        <p:strVal val="visible"/>
                                      </p:to>
                                    </p:set>
                                    <p:animEffect transition="in" filter="barn(inVertical)">
                                      <p:cBhvr>
                                        <p:cTn id="62" dur="500"/>
                                        <p:tgtEl>
                                          <p:spTgt spid="26631"/>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6632"/>
                                        </p:tgtEl>
                                        <p:attrNameLst>
                                          <p:attrName>style.visibility</p:attrName>
                                        </p:attrNameLst>
                                      </p:cBhvr>
                                      <p:to>
                                        <p:strVal val="visible"/>
                                      </p:to>
                                    </p:set>
                                    <p:animEffect transition="in" filter="barn(inVertical)">
                                      <p:cBhvr>
                                        <p:cTn id="65"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P spid="9220" grpId="0" uiExpand="1" build="p"/>
      <p:bldP spid="26631" grpId="0" uiExpand="1" animBg="1"/>
      <p:bldP spid="26632"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Ahaziah </a:t>
            </a:r>
            <a:r>
              <a:rPr lang="en-US" altLang="en-US" sz="3200" dirty="0"/>
              <a:t>(of Judah)  2 Kings 8:25ff</a:t>
            </a:r>
            <a:endParaRPr lang="en-US" altLang="en-US" dirty="0"/>
          </a:p>
        </p:txBody>
      </p:sp>
      <p:sp>
        <p:nvSpPr>
          <p:cNvPr id="5123" name="Rectangle 3"/>
          <p:cNvSpPr>
            <a:spLocks noGrp="1" noChangeArrowheads="1"/>
          </p:cNvSpPr>
          <p:nvPr>
            <p:ph type="body" idx="1"/>
          </p:nvPr>
        </p:nvSpPr>
        <p:spPr>
          <a:xfrm>
            <a:off x="533400" y="1600200"/>
            <a:ext cx="8610600" cy="4267200"/>
          </a:xfrm>
        </p:spPr>
        <p:txBody>
          <a:bodyPr/>
          <a:lstStyle/>
          <a:p>
            <a:pPr eaLnBrk="1" hangingPunct="1"/>
            <a:r>
              <a:rPr lang="en-US" altLang="en-US" sz="3200" dirty="0"/>
              <a:t>Son of Jehoram (very wicked)</a:t>
            </a:r>
          </a:p>
          <a:p>
            <a:pPr eaLnBrk="1" hangingPunct="1"/>
            <a:r>
              <a:rPr lang="en-US" altLang="en-US" sz="3200" dirty="0"/>
              <a:t>Youngest son</a:t>
            </a:r>
          </a:p>
          <a:p>
            <a:pPr lvl="1" eaLnBrk="1" hangingPunct="1"/>
            <a:r>
              <a:rPr lang="en-US" altLang="en-US" sz="2800" dirty="0"/>
              <a:t>Others killed by Philistines and Arabians</a:t>
            </a:r>
          </a:p>
          <a:p>
            <a:pPr eaLnBrk="1" hangingPunct="1"/>
            <a:r>
              <a:rPr lang="en-US" altLang="en-US" sz="3200" dirty="0">
                <a:effectLst>
                  <a:outerShdw blurRad="38100" dist="38100" dir="2700000" algn="tl">
                    <a:srgbClr val="000000">
                      <a:alpha val="43137"/>
                    </a:srgbClr>
                  </a:outerShdw>
                </a:effectLst>
              </a:rPr>
              <a:t>Mother was Athaliah</a:t>
            </a:r>
          </a:p>
          <a:p>
            <a:pPr lvl="1" eaLnBrk="1" hangingPunct="1"/>
            <a:r>
              <a:rPr lang="en-US" altLang="en-US" sz="2800" dirty="0"/>
              <a:t>Daughter of Ahab and Jezebel</a:t>
            </a:r>
          </a:p>
          <a:p>
            <a:pPr eaLnBrk="1" hangingPunct="1"/>
            <a:r>
              <a:rPr lang="en-US" altLang="en-US" sz="3200" dirty="0"/>
              <a:t>Jehoram (king of Israel) Ahaziah’s uncle</a:t>
            </a:r>
          </a:p>
          <a:p>
            <a:pPr eaLnBrk="1" hangingPunct="1"/>
            <a:r>
              <a:rPr lang="en-US" altLang="en-US" sz="3200" dirty="0"/>
              <a:t>22 years old</a:t>
            </a:r>
            <a:r>
              <a:rPr lang="en-US" altLang="en-US" sz="2800" dirty="0"/>
              <a:t> (2 Chron—42 </a:t>
            </a:r>
            <a:r>
              <a:rPr lang="en-US" altLang="en-US" sz="2800" dirty="0" err="1"/>
              <a:t>yrs</a:t>
            </a:r>
            <a:r>
              <a:rPr lang="en-US" altLang="en-US" sz="2800" dirty="0"/>
              <a:t> old)</a:t>
            </a:r>
            <a:endParaRPr lang="en-US" altLang="en-US" sz="3200" dirty="0"/>
          </a:p>
          <a:p>
            <a:pPr eaLnBrk="1" hangingPunct="1"/>
            <a:r>
              <a:rPr lang="en-US" altLang="en-US" sz="3200" dirty="0"/>
              <a:t>Reigned one year – very wicked</a:t>
            </a:r>
          </a:p>
        </p:txBody>
      </p:sp>
      <p:sp>
        <p:nvSpPr>
          <p:cNvPr id="2" name="TextBox 1"/>
          <p:cNvSpPr txBox="1"/>
          <p:nvPr/>
        </p:nvSpPr>
        <p:spPr>
          <a:xfrm>
            <a:off x="7086600" y="3733800"/>
            <a:ext cx="1828800" cy="646331"/>
          </a:xfrm>
          <a:prstGeom prst="rect">
            <a:avLst/>
          </a:prstGeom>
          <a:solidFill>
            <a:srgbClr val="92D050"/>
          </a:solidFill>
          <a:ln>
            <a:solidFill>
              <a:srgbClr val="FFC000"/>
            </a:solidFill>
          </a:ln>
        </p:spPr>
        <p:txBody>
          <a:bodyPr wrap="square" rtlCol="0">
            <a:spAutoFit/>
          </a:bodyPr>
          <a:lstStyle/>
          <a:p>
            <a:pPr algn="ctr"/>
            <a:r>
              <a:rPr lang="en-US" sz="3600" dirty="0"/>
              <a:t>841 BC</a:t>
            </a:r>
            <a:endParaRPr lang="en-US" dirty="0"/>
          </a:p>
        </p:txBody>
      </p:sp>
      <p:sp>
        <p:nvSpPr>
          <p:cNvPr id="3" name="Rounded Rectangle 2"/>
          <p:cNvSpPr/>
          <p:nvPr/>
        </p:nvSpPr>
        <p:spPr>
          <a:xfrm>
            <a:off x="990600" y="2133600"/>
            <a:ext cx="8001000" cy="12954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7" end="7"/>
                                            </p:txEl>
                                          </p:spTgt>
                                        </p:tgtEl>
                                        <p:attrNameLst>
                                          <p:attrName>style.visibility</p:attrName>
                                        </p:attrNameLst>
                                      </p:cBhvr>
                                      <p:to>
                                        <p:strVal val="visible"/>
                                      </p:to>
                                    </p:set>
                                  </p:childTnLst>
                                </p:cTn>
                              </p:par>
                            </p:childTnLst>
                          </p:cTn>
                        </p:par>
                        <p:par>
                          <p:cTn id="31" fill="hold">
                            <p:stCondLst>
                              <p:cond delay="0"/>
                            </p:stCondLst>
                            <p:childTnLst>
                              <p:par>
                                <p:cTn id="32" presetID="16" presetClass="entr" presetSubtype="21" fill="hold" grpId="0" nodeType="afterEffect">
                                  <p:stCondLst>
                                    <p:cond delay="150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a:t>Ahaziah </a:t>
            </a:r>
            <a:r>
              <a:rPr lang="en-US" altLang="en-US" sz="3200"/>
              <a:t>(of Judah)</a:t>
            </a:r>
            <a:endParaRPr lang="en-US" altLang="en-US"/>
          </a:p>
        </p:txBody>
      </p:sp>
      <p:sp>
        <p:nvSpPr>
          <p:cNvPr id="28675" name="Rectangle 3"/>
          <p:cNvSpPr>
            <a:spLocks noGrp="1" noChangeArrowheads="1"/>
          </p:cNvSpPr>
          <p:nvPr>
            <p:ph type="body" idx="1"/>
          </p:nvPr>
        </p:nvSpPr>
        <p:spPr>
          <a:xfrm>
            <a:off x="533400" y="1600200"/>
            <a:ext cx="8001000" cy="4267200"/>
          </a:xfrm>
        </p:spPr>
        <p:txBody>
          <a:bodyPr/>
          <a:lstStyle/>
          <a:p>
            <a:pPr eaLnBrk="1" hangingPunct="1"/>
            <a:endParaRPr lang="en-US" altLang="en-US" dirty="0"/>
          </a:p>
        </p:txBody>
      </p:sp>
      <p:sp>
        <p:nvSpPr>
          <p:cNvPr id="4" name="TextBox 3"/>
          <p:cNvSpPr txBox="1"/>
          <p:nvPr/>
        </p:nvSpPr>
        <p:spPr>
          <a:xfrm>
            <a:off x="574675" y="1600200"/>
            <a:ext cx="8264525" cy="2862322"/>
          </a:xfrm>
          <a:prstGeom prst="rect">
            <a:avLst/>
          </a:prstGeom>
          <a:solidFill>
            <a:srgbClr val="92D050"/>
          </a:solidFill>
          <a:effectLst>
            <a:glow rad="101600">
              <a:schemeClr val="accent6">
                <a:satMod val="175000"/>
                <a:alpha val="40000"/>
              </a:schemeClr>
            </a:glow>
          </a:effectLst>
        </p:spPr>
        <p:txBody>
          <a:bodyPr wrap="square">
            <a:spAutoFit/>
          </a:bodyPr>
          <a:lstStyle/>
          <a:p>
            <a:pPr>
              <a:defRPr/>
            </a:pPr>
            <a:r>
              <a:rPr lang="en-US" sz="3000" dirty="0">
                <a:latin typeface="Arial" charset="0"/>
              </a:rPr>
              <a:t>Of his wickedness (2 Kings 8:27): He walked in the way of the house of Ahab, that idolatrous bloody house; for his mother was Ahab's daughter (8:26), so that he sucked in wickedness with his milk. --The child may be expected to resemble the mother.</a:t>
            </a:r>
          </a:p>
        </p:txBody>
      </p:sp>
      <p:sp>
        <p:nvSpPr>
          <p:cNvPr id="5" name="TextBox 4"/>
          <p:cNvSpPr txBox="1"/>
          <p:nvPr/>
        </p:nvSpPr>
        <p:spPr>
          <a:xfrm>
            <a:off x="574675" y="4563001"/>
            <a:ext cx="8264525" cy="1938992"/>
          </a:xfrm>
          <a:prstGeom prst="rect">
            <a:avLst/>
          </a:prstGeom>
          <a:solidFill>
            <a:srgbClr val="FFFF00"/>
          </a:solidFill>
          <a:effectLst>
            <a:glow rad="101600">
              <a:schemeClr val="accent6">
                <a:satMod val="175000"/>
                <a:alpha val="40000"/>
              </a:schemeClr>
            </a:glow>
          </a:effectLst>
        </p:spPr>
        <p:txBody>
          <a:bodyPr wrap="square">
            <a:spAutoFit/>
          </a:bodyPr>
          <a:lstStyle/>
          <a:p>
            <a:pPr>
              <a:defRPr/>
            </a:pPr>
            <a:r>
              <a:rPr lang="en-US" sz="3000" dirty="0">
                <a:latin typeface="Arial" charset="0"/>
              </a:rPr>
              <a:t>When men choose wives for themselves, they must remember they are choosing mothers for their children and are concerned to choose accordingly.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74674" y="304800"/>
            <a:ext cx="8264525" cy="1216025"/>
          </a:xfrm>
        </p:spPr>
        <p:txBody>
          <a:bodyPr/>
          <a:lstStyle/>
          <a:p>
            <a:pPr eaLnBrk="1" hangingPunct="1"/>
            <a:r>
              <a:rPr lang="en-US" altLang="en-US" dirty="0"/>
              <a:t>Elisha Meets with Hazael </a:t>
            </a:r>
            <a:r>
              <a:rPr lang="en-US" altLang="en-US" sz="2400" dirty="0"/>
              <a:t>(2 Ki 8:7ff)</a:t>
            </a:r>
            <a:endParaRPr lang="en-US" altLang="en-US" dirty="0"/>
          </a:p>
        </p:txBody>
      </p:sp>
      <p:sp>
        <p:nvSpPr>
          <p:cNvPr id="11267" name="Rectangle 3"/>
          <p:cNvSpPr>
            <a:spLocks noGrp="1" noChangeArrowheads="1"/>
          </p:cNvSpPr>
          <p:nvPr>
            <p:ph type="body" idx="1"/>
          </p:nvPr>
        </p:nvSpPr>
        <p:spPr/>
        <p:txBody>
          <a:bodyPr/>
          <a:lstStyle/>
          <a:p>
            <a:pPr eaLnBrk="1" hangingPunct="1"/>
            <a:r>
              <a:rPr lang="en-US" altLang="en-US" sz="3200" dirty="0"/>
              <a:t>Elisha went to Damascus to meet Ben-Hadad, king of Syria</a:t>
            </a:r>
          </a:p>
          <a:p>
            <a:pPr eaLnBrk="1" hangingPunct="1"/>
            <a:r>
              <a:rPr lang="en-US" altLang="en-US" sz="3200" dirty="0"/>
              <a:t>Ben-Hadad was sick</a:t>
            </a:r>
          </a:p>
          <a:p>
            <a:pPr eaLnBrk="1" hangingPunct="1"/>
            <a:r>
              <a:rPr lang="en-US" altLang="en-US" sz="3200" dirty="0"/>
              <a:t>He sent Hazael to meet Elisha</a:t>
            </a:r>
          </a:p>
          <a:p>
            <a:pPr lvl="1" eaLnBrk="1" hangingPunct="1"/>
            <a:r>
              <a:rPr lang="en-US" altLang="en-US" sz="2800" dirty="0"/>
              <a:t>Forty camel-loads of goods as a gift</a:t>
            </a:r>
          </a:p>
          <a:p>
            <a:pPr lvl="1" eaLnBrk="1" hangingPunct="1"/>
            <a:r>
              <a:rPr lang="en-US" altLang="en-US" sz="2800" dirty="0"/>
              <a:t>“Will Ben-Hadad get well”?</a:t>
            </a:r>
          </a:p>
          <a:p>
            <a:pPr eaLnBrk="1" hangingPunct="1"/>
            <a:r>
              <a:rPr lang="en-US" altLang="en-US" sz="3200" dirty="0"/>
              <a:t>Ben-Hadad would recover</a:t>
            </a:r>
          </a:p>
          <a:p>
            <a:pPr eaLnBrk="1" hangingPunct="1"/>
            <a:r>
              <a:rPr lang="en-US" altLang="en-US" sz="3200" dirty="0"/>
              <a:t>Ben-Hadad would die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par>
                          <p:cTn id="11" fill="hold" nodeType="with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1961</TotalTime>
  <Words>3190</Words>
  <Application>Microsoft Office PowerPoint</Application>
  <PresentationFormat>On-screen Show (4:3)</PresentationFormat>
  <Paragraphs>271</Paragraphs>
  <Slides>43</Slides>
  <Notes>33</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43</vt:i4>
      </vt:variant>
    </vt:vector>
  </HeadingPairs>
  <TitlesOfParts>
    <vt:vector size="62" baseType="lpstr">
      <vt:lpstr>Arial</vt:lpstr>
      <vt:lpstr>Calibri</vt:lpstr>
      <vt:lpstr>Calibri Light</vt:lpstr>
      <vt:lpstr>Times New Roman</vt:lpstr>
      <vt:lpstr>Verdana</vt:lpstr>
      <vt:lpstr>Wingdings</vt:lpstr>
      <vt:lpstr>Default Design</vt:lpstr>
      <vt:lpstr>Profile</vt:lpstr>
      <vt:lpstr>1_Default Design</vt:lpstr>
      <vt:lpstr>7_Profile</vt:lpstr>
      <vt:lpstr>8_Profile</vt:lpstr>
      <vt:lpstr>9_Profile</vt:lpstr>
      <vt:lpstr>13_Profile</vt:lpstr>
      <vt:lpstr>14_Profile</vt:lpstr>
      <vt:lpstr>17_Profile</vt:lpstr>
      <vt:lpstr>18_Profile</vt:lpstr>
      <vt:lpstr>19_Profile</vt:lpstr>
      <vt:lpstr>20_Profile</vt:lpstr>
      <vt:lpstr>Office Theme</vt:lpstr>
      <vt:lpstr>PowerPoint Presentation</vt:lpstr>
      <vt:lpstr>PowerPoint Presentation</vt:lpstr>
      <vt:lpstr>Lesson 17</vt:lpstr>
      <vt:lpstr>Lesson 17</vt:lpstr>
      <vt:lpstr>PowerPoint Presentation</vt:lpstr>
      <vt:lpstr>Kingdom Relationships</vt:lpstr>
      <vt:lpstr>Ahaziah (of Judah)  2 Kings 8:25ff</vt:lpstr>
      <vt:lpstr>Ahaziah (of Judah)</vt:lpstr>
      <vt:lpstr>Elisha Meets with Hazael (2 Ki 8:7ff)</vt:lpstr>
      <vt:lpstr>Elisha Meets with Hazael</vt:lpstr>
      <vt:lpstr>Elisha Meets with Hazael</vt:lpstr>
      <vt:lpstr>Jehu Anointed (king of Israel) 2 Ki 9</vt:lpstr>
      <vt:lpstr>War against Syria (2 Ki 8:28; 2 Chron 22:5)</vt:lpstr>
      <vt:lpstr>PowerPoint Presentation</vt:lpstr>
      <vt:lpstr>PowerPoint Presentation</vt:lpstr>
      <vt:lpstr>PowerPoint Presentation</vt:lpstr>
      <vt:lpstr>Jehu’s Instructions</vt:lpstr>
      <vt:lpstr>Jehu’s Instructions</vt:lpstr>
      <vt:lpstr>Jehu’s Instructions</vt:lpstr>
      <vt:lpstr>Jehu Kills Jehoram</vt:lpstr>
      <vt:lpstr>Jehu Kills Jehoram</vt:lpstr>
      <vt:lpstr>Jehu Kills Jehoram</vt:lpstr>
      <vt:lpstr>Jehu Kills Jehoram</vt:lpstr>
      <vt:lpstr>Jehu Kills Ahaziah</vt:lpstr>
      <vt:lpstr>Kingdom Relationships</vt:lpstr>
      <vt:lpstr>Jehu Kills Ahaziah</vt:lpstr>
      <vt:lpstr>Jehu Kills Ahaziah</vt:lpstr>
      <vt:lpstr>Jezebel is Killed  (2 Kings 9:30ff)</vt:lpstr>
      <vt:lpstr>Jezebel is Killed</vt:lpstr>
      <vt:lpstr>Jezebel is Killed</vt:lpstr>
      <vt:lpstr>Ahaziah is Killed</vt:lpstr>
      <vt:lpstr>2 Chronicles 22:3-4</vt:lpstr>
      <vt:lpstr>PowerPoint Presentation</vt:lpstr>
      <vt:lpstr>PowerPoint Presentation</vt:lpstr>
      <vt:lpstr>Siege of Samaria</vt:lpstr>
      <vt:lpstr>Siege of Samaria</vt:lpstr>
      <vt:lpstr>Siege of Samaria</vt:lpstr>
      <vt:lpstr>Siege of Samaria</vt:lpstr>
      <vt:lpstr>Siege of Samaria</vt:lpstr>
      <vt:lpstr>Siege of Samaria</vt:lpstr>
      <vt:lpstr>Shunammite Woman</vt:lpstr>
      <vt:lpstr>Shunammite Woman</vt:lpstr>
      <vt:lpstr>Lessons</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17</dc:title>
  <dc:creator>Holt</dc:creator>
  <cp:lastModifiedBy>Michael Nix</cp:lastModifiedBy>
  <cp:revision>49</cp:revision>
  <cp:lastPrinted>2024-04-09T14:14:50Z</cp:lastPrinted>
  <dcterms:created xsi:type="dcterms:W3CDTF">2009-11-10T01:12:36Z</dcterms:created>
  <dcterms:modified xsi:type="dcterms:W3CDTF">2024-04-11T00:35:31Z</dcterms:modified>
</cp:coreProperties>
</file>