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788" r:id="rId4"/>
    <p:sldMasterId id="2147483848" r:id="rId5"/>
    <p:sldMasterId id="2147483850" r:id="rId6"/>
  </p:sldMasterIdLst>
  <p:notesMasterIdLst>
    <p:notesMasterId r:id="rId53"/>
  </p:notesMasterIdLst>
  <p:handoutMasterIdLst>
    <p:handoutMasterId r:id="rId54"/>
  </p:handoutMasterIdLst>
  <p:sldIdLst>
    <p:sldId id="256" r:id="rId7"/>
    <p:sldId id="280" r:id="rId8"/>
    <p:sldId id="292" r:id="rId9"/>
    <p:sldId id="261" r:id="rId10"/>
    <p:sldId id="279" r:id="rId11"/>
    <p:sldId id="282" r:id="rId12"/>
    <p:sldId id="283" r:id="rId13"/>
    <p:sldId id="284" r:id="rId14"/>
    <p:sldId id="295" r:id="rId15"/>
    <p:sldId id="310" r:id="rId16"/>
    <p:sldId id="305" r:id="rId17"/>
    <p:sldId id="318" r:id="rId18"/>
    <p:sldId id="285" r:id="rId19"/>
    <p:sldId id="306" r:id="rId20"/>
    <p:sldId id="315" r:id="rId21"/>
    <p:sldId id="316" r:id="rId22"/>
    <p:sldId id="286" r:id="rId23"/>
    <p:sldId id="287" r:id="rId24"/>
    <p:sldId id="307" r:id="rId25"/>
    <p:sldId id="308" r:id="rId26"/>
    <p:sldId id="288" r:id="rId27"/>
    <p:sldId id="309" r:id="rId28"/>
    <p:sldId id="289" r:id="rId29"/>
    <p:sldId id="290" r:id="rId30"/>
    <p:sldId id="293" r:id="rId31"/>
    <p:sldId id="294" r:id="rId32"/>
    <p:sldId id="311" r:id="rId33"/>
    <p:sldId id="312" r:id="rId34"/>
    <p:sldId id="317" r:id="rId35"/>
    <p:sldId id="314" r:id="rId36"/>
    <p:sldId id="281" r:id="rId37"/>
    <p:sldId id="299" r:id="rId38"/>
    <p:sldId id="313" r:id="rId39"/>
    <p:sldId id="257" r:id="rId40"/>
    <p:sldId id="263" r:id="rId41"/>
    <p:sldId id="267" r:id="rId42"/>
    <p:sldId id="302" r:id="rId43"/>
    <p:sldId id="303" r:id="rId44"/>
    <p:sldId id="268" r:id="rId45"/>
    <p:sldId id="269" r:id="rId46"/>
    <p:sldId id="270" r:id="rId47"/>
    <p:sldId id="272" r:id="rId48"/>
    <p:sldId id="304" r:id="rId49"/>
    <p:sldId id="274" r:id="rId50"/>
    <p:sldId id="275" r:id="rId51"/>
    <p:sldId id="278"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5D517"/>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0B8CB-746E-4D2E-AB07-C698ECF983F8}" v="278" dt="2024-04-20T13:32:18.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32" autoAdjust="0"/>
  </p:normalViewPr>
  <p:slideViewPr>
    <p:cSldViewPr>
      <p:cViewPr varScale="1">
        <p:scale>
          <a:sx n="61" d="100"/>
          <a:sy n="61" d="100"/>
        </p:scale>
        <p:origin x="17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yne Holt" userId="428574251bf3a103" providerId="LiveId" clId="{55C0B8CB-746E-4D2E-AB07-C698ECF983F8}"/>
    <pc:docChg chg="custSel delSld modSld sldOrd delMainMaster">
      <pc:chgData name="Wayne Holt" userId="428574251bf3a103" providerId="LiveId" clId="{55C0B8CB-746E-4D2E-AB07-C698ECF983F8}" dt="2024-04-20T15:39:46.702" v="539"/>
      <pc:docMkLst>
        <pc:docMk/>
      </pc:docMkLst>
      <pc:sldChg chg="del">
        <pc:chgData name="Wayne Holt" userId="428574251bf3a103" providerId="LiveId" clId="{55C0B8CB-746E-4D2E-AB07-C698ECF983F8}" dt="2024-04-18T14:16:10.176" v="1" actId="47"/>
        <pc:sldMkLst>
          <pc:docMk/>
          <pc:sldMk cId="0" sldId="256"/>
        </pc:sldMkLst>
      </pc:sldChg>
      <pc:sldChg chg="del">
        <pc:chgData name="Wayne Holt" userId="428574251bf3a103" providerId="LiveId" clId="{55C0B8CB-746E-4D2E-AB07-C698ECF983F8}" dt="2024-04-18T14:38:57.581" v="45" actId="2696"/>
        <pc:sldMkLst>
          <pc:docMk/>
          <pc:sldMk cId="3451877213" sldId="257"/>
        </pc:sldMkLst>
      </pc:sldChg>
      <pc:sldChg chg="addSp modSp mod ord modAnim">
        <pc:chgData name="Wayne Holt" userId="428574251bf3a103" providerId="LiveId" clId="{55C0B8CB-746E-4D2E-AB07-C698ECF983F8}" dt="2024-04-20T15:39:46.702" v="539"/>
        <pc:sldMkLst>
          <pc:docMk/>
          <pc:sldMk cId="0" sldId="261"/>
        </pc:sldMkLst>
        <pc:spChg chg="add mod">
          <ac:chgData name="Wayne Holt" userId="428574251bf3a103" providerId="LiveId" clId="{55C0B8CB-746E-4D2E-AB07-C698ECF983F8}" dt="2024-04-20T13:31:10.630" v="534" actId="1038"/>
          <ac:spMkLst>
            <pc:docMk/>
            <pc:sldMk cId="0" sldId="261"/>
            <ac:spMk id="2" creationId="{709E2834-957F-FE94-88CE-FA7875945000}"/>
          </ac:spMkLst>
        </pc:spChg>
      </pc:sldChg>
      <pc:sldChg chg="del">
        <pc:chgData name="Wayne Holt" userId="428574251bf3a103" providerId="LiveId" clId="{55C0B8CB-746E-4D2E-AB07-C698ECF983F8}" dt="2024-04-18T14:38:57.581" v="45" actId="2696"/>
        <pc:sldMkLst>
          <pc:docMk/>
          <pc:sldMk cId="3080669274" sldId="263"/>
        </pc:sldMkLst>
      </pc:sldChg>
      <pc:sldChg chg="del">
        <pc:chgData name="Wayne Holt" userId="428574251bf3a103" providerId="LiveId" clId="{55C0B8CB-746E-4D2E-AB07-C698ECF983F8}" dt="2024-04-18T14:38:57.581" v="45" actId="2696"/>
        <pc:sldMkLst>
          <pc:docMk/>
          <pc:sldMk cId="2735926420" sldId="267"/>
        </pc:sldMkLst>
      </pc:sldChg>
      <pc:sldChg chg="del">
        <pc:chgData name="Wayne Holt" userId="428574251bf3a103" providerId="LiveId" clId="{55C0B8CB-746E-4D2E-AB07-C698ECF983F8}" dt="2024-04-18T14:38:57.581" v="45" actId="2696"/>
        <pc:sldMkLst>
          <pc:docMk/>
          <pc:sldMk cId="2701919294" sldId="268"/>
        </pc:sldMkLst>
      </pc:sldChg>
      <pc:sldChg chg="del">
        <pc:chgData name="Wayne Holt" userId="428574251bf3a103" providerId="LiveId" clId="{55C0B8CB-746E-4D2E-AB07-C698ECF983F8}" dt="2024-04-18T14:38:57.581" v="45" actId="2696"/>
        <pc:sldMkLst>
          <pc:docMk/>
          <pc:sldMk cId="3842806066" sldId="269"/>
        </pc:sldMkLst>
      </pc:sldChg>
      <pc:sldChg chg="del">
        <pc:chgData name="Wayne Holt" userId="428574251bf3a103" providerId="LiveId" clId="{55C0B8CB-746E-4D2E-AB07-C698ECF983F8}" dt="2024-04-18T14:38:57.581" v="45" actId="2696"/>
        <pc:sldMkLst>
          <pc:docMk/>
          <pc:sldMk cId="1679679173" sldId="270"/>
        </pc:sldMkLst>
      </pc:sldChg>
      <pc:sldChg chg="del">
        <pc:chgData name="Wayne Holt" userId="428574251bf3a103" providerId="LiveId" clId="{55C0B8CB-746E-4D2E-AB07-C698ECF983F8}" dt="2024-04-18T14:38:57.581" v="45" actId="2696"/>
        <pc:sldMkLst>
          <pc:docMk/>
          <pc:sldMk cId="2772168578" sldId="272"/>
        </pc:sldMkLst>
      </pc:sldChg>
      <pc:sldChg chg="del">
        <pc:chgData name="Wayne Holt" userId="428574251bf3a103" providerId="LiveId" clId="{55C0B8CB-746E-4D2E-AB07-C698ECF983F8}" dt="2024-04-18T14:38:57.581" v="45" actId="2696"/>
        <pc:sldMkLst>
          <pc:docMk/>
          <pc:sldMk cId="1603641891" sldId="274"/>
        </pc:sldMkLst>
      </pc:sldChg>
      <pc:sldChg chg="del">
        <pc:chgData name="Wayne Holt" userId="428574251bf3a103" providerId="LiveId" clId="{55C0B8CB-746E-4D2E-AB07-C698ECF983F8}" dt="2024-04-18T14:38:57.581" v="45" actId="2696"/>
        <pc:sldMkLst>
          <pc:docMk/>
          <pc:sldMk cId="3529325169" sldId="275"/>
        </pc:sldMkLst>
      </pc:sldChg>
      <pc:sldChg chg="del">
        <pc:chgData name="Wayne Holt" userId="428574251bf3a103" providerId="LiveId" clId="{55C0B8CB-746E-4D2E-AB07-C698ECF983F8}" dt="2024-04-18T14:38:57.581" v="45" actId="2696"/>
        <pc:sldMkLst>
          <pc:docMk/>
          <pc:sldMk cId="1138176227" sldId="278"/>
        </pc:sldMkLst>
      </pc:sldChg>
      <pc:sldChg chg="modSp mod">
        <pc:chgData name="Wayne Holt" userId="428574251bf3a103" providerId="LiveId" clId="{55C0B8CB-746E-4D2E-AB07-C698ECF983F8}" dt="2024-04-18T14:18:04.688" v="5" actId="1582"/>
        <pc:sldMkLst>
          <pc:docMk/>
          <pc:sldMk cId="0" sldId="283"/>
        </pc:sldMkLst>
        <pc:spChg chg="mod">
          <ac:chgData name="Wayne Holt" userId="428574251bf3a103" providerId="LiveId" clId="{55C0B8CB-746E-4D2E-AB07-C698ECF983F8}" dt="2024-04-18T14:18:04.688" v="5" actId="1582"/>
          <ac:spMkLst>
            <pc:docMk/>
            <pc:sldMk cId="0" sldId="283"/>
            <ac:spMk id="3" creationId="{00000000-0000-0000-0000-000000000000}"/>
          </ac:spMkLst>
        </pc:spChg>
        <pc:spChg chg="mod">
          <ac:chgData name="Wayne Holt" userId="428574251bf3a103" providerId="LiveId" clId="{55C0B8CB-746E-4D2E-AB07-C698ECF983F8}" dt="2024-04-18T14:17:54.826" v="3" actId="1582"/>
          <ac:spMkLst>
            <pc:docMk/>
            <pc:sldMk cId="0" sldId="283"/>
            <ac:spMk id="5" creationId="{00000000-0000-0000-0000-000000000000}"/>
          </ac:spMkLst>
        </pc:spChg>
      </pc:sldChg>
      <pc:sldChg chg="addSp modSp mod modAnim modNotesTx">
        <pc:chgData name="Wayne Holt" userId="428574251bf3a103" providerId="LiveId" clId="{55C0B8CB-746E-4D2E-AB07-C698ECF983F8}" dt="2024-04-19T23:07:28.844" v="520" actId="20577"/>
        <pc:sldMkLst>
          <pc:docMk/>
          <pc:sldMk cId="0" sldId="285"/>
        </pc:sldMkLst>
        <pc:spChg chg="add mod">
          <ac:chgData name="Wayne Holt" userId="428574251bf3a103" providerId="LiveId" clId="{55C0B8CB-746E-4D2E-AB07-C698ECF983F8}" dt="2024-04-19T22:30:31.234" v="472" actId="1076"/>
          <ac:spMkLst>
            <pc:docMk/>
            <pc:sldMk cId="0" sldId="285"/>
            <ac:spMk id="2" creationId="{020934BF-947F-7638-CB2B-4E9DC17B1841}"/>
          </ac:spMkLst>
        </pc:spChg>
        <pc:spChg chg="add mod">
          <ac:chgData name="Wayne Holt" userId="428574251bf3a103" providerId="LiveId" clId="{55C0B8CB-746E-4D2E-AB07-C698ECF983F8}" dt="2024-04-19T22:32:14.941" v="491" actId="122"/>
          <ac:spMkLst>
            <pc:docMk/>
            <pc:sldMk cId="0" sldId="285"/>
            <ac:spMk id="3" creationId="{0D68C92F-727B-26B3-895E-A6FD80E12D19}"/>
          </ac:spMkLst>
        </pc:spChg>
        <pc:spChg chg="mod">
          <ac:chgData name="Wayne Holt" userId="428574251bf3a103" providerId="LiveId" clId="{55C0B8CB-746E-4D2E-AB07-C698ECF983F8}" dt="2024-04-19T23:07:28.844" v="520" actId="20577"/>
          <ac:spMkLst>
            <pc:docMk/>
            <pc:sldMk cId="0" sldId="285"/>
            <ac:spMk id="26626" creationId="{00000000-0000-0000-0000-000000000000}"/>
          </ac:spMkLst>
        </pc:spChg>
        <pc:spChg chg="mod">
          <ac:chgData name="Wayne Holt" userId="428574251bf3a103" providerId="LiveId" clId="{55C0B8CB-746E-4D2E-AB07-C698ECF983F8}" dt="2024-04-19T22:28:07.500" v="443" actId="20577"/>
          <ac:spMkLst>
            <pc:docMk/>
            <pc:sldMk cId="0" sldId="285"/>
            <ac:spMk id="26627" creationId="{00000000-0000-0000-0000-000000000000}"/>
          </ac:spMkLst>
        </pc:spChg>
      </pc:sldChg>
      <pc:sldChg chg="modSp">
        <pc:chgData name="Wayne Holt" userId="428574251bf3a103" providerId="LiveId" clId="{55C0B8CB-746E-4D2E-AB07-C698ECF983F8}" dt="2024-04-18T14:23:20.855" v="14" actId="14100"/>
        <pc:sldMkLst>
          <pc:docMk/>
          <pc:sldMk cId="0" sldId="287"/>
        </pc:sldMkLst>
        <pc:spChg chg="mod">
          <ac:chgData name="Wayne Holt" userId="428574251bf3a103" providerId="LiveId" clId="{55C0B8CB-746E-4D2E-AB07-C698ECF983F8}" dt="2024-04-18T14:23:20.855" v="14" actId="14100"/>
          <ac:spMkLst>
            <pc:docMk/>
            <pc:sldMk cId="0" sldId="287"/>
            <ac:spMk id="28675" creationId="{00000000-0000-0000-0000-000000000000}"/>
          </ac:spMkLst>
        </pc:spChg>
      </pc:sldChg>
      <pc:sldChg chg="modNotesTx">
        <pc:chgData name="Wayne Holt" userId="428574251bf3a103" providerId="LiveId" clId="{55C0B8CB-746E-4D2E-AB07-C698ECF983F8}" dt="2024-04-18T14:33:07.712" v="44" actId="113"/>
        <pc:sldMkLst>
          <pc:docMk/>
          <pc:sldMk cId="0" sldId="290"/>
        </pc:sldMkLst>
      </pc:sldChg>
      <pc:sldChg chg="modSp mod">
        <pc:chgData name="Wayne Holt" userId="428574251bf3a103" providerId="LiveId" clId="{55C0B8CB-746E-4D2E-AB07-C698ECF983F8}" dt="2024-04-19T15:42:04.794" v="80" actId="20577"/>
        <pc:sldMkLst>
          <pc:docMk/>
          <pc:sldMk cId="3438544537" sldId="292"/>
        </pc:sldMkLst>
        <pc:spChg chg="mod">
          <ac:chgData name="Wayne Holt" userId="428574251bf3a103" providerId="LiveId" clId="{55C0B8CB-746E-4D2E-AB07-C698ECF983F8}" dt="2024-04-19T15:42:04.794" v="80" actId="20577"/>
          <ac:spMkLst>
            <pc:docMk/>
            <pc:sldMk cId="3438544537" sldId="292"/>
            <ac:spMk id="8195" creationId="{00000000-0000-0000-0000-000000000000}"/>
          </ac:spMkLst>
        </pc:spChg>
      </pc:sldChg>
      <pc:sldChg chg="addSp modSp mod modAnim">
        <pc:chgData name="Wayne Holt" userId="428574251bf3a103" providerId="LiveId" clId="{55C0B8CB-746E-4D2E-AB07-C698ECF983F8}" dt="2024-04-19T15:37:54.809" v="64"/>
        <pc:sldMkLst>
          <pc:docMk/>
          <pc:sldMk cId="2925702171" sldId="294"/>
        </pc:sldMkLst>
        <pc:spChg chg="add mod">
          <ac:chgData name="Wayne Holt" userId="428574251bf3a103" providerId="LiveId" clId="{55C0B8CB-746E-4D2E-AB07-C698ECF983F8}" dt="2024-04-19T15:37:37.660" v="63" actId="1076"/>
          <ac:spMkLst>
            <pc:docMk/>
            <pc:sldMk cId="2925702171" sldId="294"/>
            <ac:spMk id="2" creationId="{C9A3EA9F-B4D0-26EC-A87B-47256453AC40}"/>
          </ac:spMkLst>
        </pc:spChg>
      </pc:sldChg>
      <pc:sldChg chg="modSp del mod">
        <pc:chgData name="Wayne Holt" userId="428574251bf3a103" providerId="LiveId" clId="{55C0B8CB-746E-4D2E-AB07-C698ECF983F8}" dt="2024-04-19T22:24:08.676" v="233" actId="2696"/>
        <pc:sldMkLst>
          <pc:docMk/>
          <pc:sldMk cId="1971179889" sldId="295"/>
        </pc:sldMkLst>
        <pc:spChg chg="mod">
          <ac:chgData name="Wayne Holt" userId="428574251bf3a103" providerId="LiveId" clId="{55C0B8CB-746E-4D2E-AB07-C698ECF983F8}" dt="2024-04-18T14:26:05.908" v="25" actId="1582"/>
          <ac:spMkLst>
            <pc:docMk/>
            <pc:sldMk cId="1971179889" sldId="295"/>
            <ac:spMk id="4" creationId="{00000000-0000-0000-0000-000000000000}"/>
          </ac:spMkLst>
        </pc:spChg>
      </pc:sldChg>
      <pc:sldChg chg="ord">
        <pc:chgData name="Wayne Holt" userId="428574251bf3a103" providerId="LiveId" clId="{55C0B8CB-746E-4D2E-AB07-C698ECF983F8}" dt="2024-04-19T22:25:04.686" v="235"/>
        <pc:sldMkLst>
          <pc:docMk/>
          <pc:sldMk cId="3019117874" sldId="295"/>
        </pc:sldMkLst>
      </pc:sldChg>
      <pc:sldChg chg="delSp del mod delAnim">
        <pc:chgData name="Wayne Holt" userId="428574251bf3a103" providerId="LiveId" clId="{55C0B8CB-746E-4D2E-AB07-C698ECF983F8}" dt="2024-04-19T22:23:54.013" v="232" actId="47"/>
        <pc:sldMkLst>
          <pc:docMk/>
          <pc:sldMk cId="4221804931" sldId="297"/>
        </pc:sldMkLst>
        <pc:spChg chg="del">
          <ac:chgData name="Wayne Holt" userId="428574251bf3a103" providerId="LiveId" clId="{55C0B8CB-746E-4D2E-AB07-C698ECF983F8}" dt="2024-04-19T22:23:24.611" v="231" actId="21"/>
          <ac:spMkLst>
            <pc:docMk/>
            <pc:sldMk cId="4221804931" sldId="297"/>
            <ac:spMk id="2" creationId="{00000000-0000-0000-0000-000000000000}"/>
          </ac:spMkLst>
        </pc:spChg>
      </pc:sldChg>
      <pc:sldChg chg="del">
        <pc:chgData name="Wayne Holt" userId="428574251bf3a103" providerId="LiveId" clId="{55C0B8CB-746E-4D2E-AB07-C698ECF983F8}" dt="2024-04-18T14:38:57.581" v="45" actId="2696"/>
        <pc:sldMkLst>
          <pc:docMk/>
          <pc:sldMk cId="1046190194" sldId="302"/>
        </pc:sldMkLst>
      </pc:sldChg>
      <pc:sldChg chg="del">
        <pc:chgData name="Wayne Holt" userId="428574251bf3a103" providerId="LiveId" clId="{55C0B8CB-746E-4D2E-AB07-C698ECF983F8}" dt="2024-04-18T14:38:57.581" v="45" actId="2696"/>
        <pc:sldMkLst>
          <pc:docMk/>
          <pc:sldMk cId="727129401" sldId="303"/>
        </pc:sldMkLst>
      </pc:sldChg>
      <pc:sldChg chg="del">
        <pc:chgData name="Wayne Holt" userId="428574251bf3a103" providerId="LiveId" clId="{55C0B8CB-746E-4D2E-AB07-C698ECF983F8}" dt="2024-04-18T14:38:57.581" v="45" actId="2696"/>
        <pc:sldMkLst>
          <pc:docMk/>
          <pc:sldMk cId="2367984211" sldId="304"/>
        </pc:sldMkLst>
      </pc:sldChg>
      <pc:sldChg chg="modSp">
        <pc:chgData name="Wayne Holt" userId="428574251bf3a103" providerId="LiveId" clId="{55C0B8CB-746E-4D2E-AB07-C698ECF983F8}" dt="2024-04-18T14:22:50" v="12" actId="255"/>
        <pc:sldMkLst>
          <pc:docMk/>
          <pc:sldMk cId="860386846" sldId="306"/>
        </pc:sldMkLst>
        <pc:spChg chg="mod">
          <ac:chgData name="Wayne Holt" userId="428574251bf3a103" providerId="LiveId" clId="{55C0B8CB-746E-4D2E-AB07-C698ECF983F8}" dt="2024-04-18T14:22:50" v="12" actId="255"/>
          <ac:spMkLst>
            <pc:docMk/>
            <pc:sldMk cId="860386846" sldId="306"/>
            <ac:spMk id="27651" creationId="{00000000-0000-0000-0000-000000000000}"/>
          </ac:spMkLst>
        </pc:spChg>
      </pc:sldChg>
      <pc:sldChg chg="modSp">
        <pc:chgData name="Wayne Holt" userId="428574251bf3a103" providerId="LiveId" clId="{55C0B8CB-746E-4D2E-AB07-C698ECF983F8}" dt="2024-04-18T14:24:17.906" v="19" actId="255"/>
        <pc:sldMkLst>
          <pc:docMk/>
          <pc:sldMk cId="3585289210" sldId="307"/>
        </pc:sldMkLst>
        <pc:spChg chg="mod">
          <ac:chgData name="Wayne Holt" userId="428574251bf3a103" providerId="LiveId" clId="{55C0B8CB-746E-4D2E-AB07-C698ECF983F8}" dt="2024-04-18T14:24:17.906" v="19" actId="255"/>
          <ac:spMkLst>
            <pc:docMk/>
            <pc:sldMk cId="3585289210" sldId="307"/>
            <ac:spMk id="3" creationId="{00000000-0000-0000-0000-000000000000}"/>
          </ac:spMkLst>
        </pc:spChg>
      </pc:sldChg>
      <pc:sldChg chg="modSp mod">
        <pc:chgData name="Wayne Holt" userId="428574251bf3a103" providerId="LiveId" clId="{55C0B8CB-746E-4D2E-AB07-C698ECF983F8}" dt="2024-04-18T14:24:31.669" v="20" actId="255"/>
        <pc:sldMkLst>
          <pc:docMk/>
          <pc:sldMk cId="1419876785" sldId="308"/>
        </pc:sldMkLst>
        <pc:spChg chg="mod">
          <ac:chgData name="Wayne Holt" userId="428574251bf3a103" providerId="LiveId" clId="{55C0B8CB-746E-4D2E-AB07-C698ECF983F8}" dt="2024-04-18T14:24:31.669" v="20" actId="255"/>
          <ac:spMkLst>
            <pc:docMk/>
            <pc:sldMk cId="1419876785" sldId="308"/>
            <ac:spMk id="3" creationId="{00000000-0000-0000-0000-000000000000}"/>
          </ac:spMkLst>
        </pc:spChg>
      </pc:sldChg>
      <pc:sldChg chg="modSp">
        <pc:chgData name="Wayne Holt" userId="428574251bf3a103" providerId="LiveId" clId="{55C0B8CB-746E-4D2E-AB07-C698ECF983F8}" dt="2024-04-18T14:25:19.480" v="23" actId="403"/>
        <pc:sldMkLst>
          <pc:docMk/>
          <pc:sldMk cId="385817566" sldId="309"/>
        </pc:sldMkLst>
        <pc:spChg chg="mod">
          <ac:chgData name="Wayne Holt" userId="428574251bf3a103" providerId="LiveId" clId="{55C0B8CB-746E-4D2E-AB07-C698ECF983F8}" dt="2024-04-18T14:25:19.480" v="23" actId="403"/>
          <ac:spMkLst>
            <pc:docMk/>
            <pc:sldMk cId="385817566" sldId="309"/>
            <ac:spMk id="3" creationId="{00000000-0000-0000-0000-000000000000}"/>
          </ac:spMkLst>
        </pc:spChg>
      </pc:sldChg>
      <pc:sldChg chg="modSp mod">
        <pc:chgData name="Wayne Holt" userId="428574251bf3a103" providerId="LiveId" clId="{55C0B8CB-746E-4D2E-AB07-C698ECF983F8}" dt="2024-04-18T14:27:11.886" v="30" actId="14100"/>
        <pc:sldMkLst>
          <pc:docMk/>
          <pc:sldMk cId="162081358" sldId="311"/>
        </pc:sldMkLst>
        <pc:spChg chg="mod">
          <ac:chgData name="Wayne Holt" userId="428574251bf3a103" providerId="LiveId" clId="{55C0B8CB-746E-4D2E-AB07-C698ECF983F8}" dt="2024-04-18T14:26:49.459" v="26" actId="403"/>
          <ac:spMkLst>
            <pc:docMk/>
            <pc:sldMk cId="162081358" sldId="311"/>
            <ac:spMk id="3" creationId="{00000000-0000-0000-0000-000000000000}"/>
          </ac:spMkLst>
        </pc:spChg>
        <pc:spChg chg="mod">
          <ac:chgData name="Wayne Holt" userId="428574251bf3a103" providerId="LiveId" clId="{55C0B8CB-746E-4D2E-AB07-C698ECF983F8}" dt="2024-04-18T14:27:11.886" v="30" actId="14100"/>
          <ac:spMkLst>
            <pc:docMk/>
            <pc:sldMk cId="162081358" sldId="311"/>
            <ac:spMk id="4" creationId="{00000000-0000-0000-0000-000000000000}"/>
          </ac:spMkLst>
        </pc:spChg>
      </pc:sldChg>
      <pc:sldChg chg="del">
        <pc:chgData name="Wayne Holt" userId="428574251bf3a103" providerId="LiveId" clId="{55C0B8CB-746E-4D2E-AB07-C698ECF983F8}" dt="2024-04-19T15:56:59.936" v="81" actId="2696"/>
        <pc:sldMkLst>
          <pc:docMk/>
          <pc:sldMk cId="834679643" sldId="312"/>
        </pc:sldMkLst>
      </pc:sldChg>
      <pc:sldChg chg="modSp mod modAnim">
        <pc:chgData name="Wayne Holt" userId="428574251bf3a103" providerId="LiveId" clId="{55C0B8CB-746E-4D2E-AB07-C698ECF983F8}" dt="2024-04-19T16:00:58.468" v="230"/>
        <pc:sldMkLst>
          <pc:docMk/>
          <pc:sldMk cId="3700540514" sldId="312"/>
        </pc:sldMkLst>
        <pc:spChg chg="mod">
          <ac:chgData name="Wayne Holt" userId="428574251bf3a103" providerId="LiveId" clId="{55C0B8CB-746E-4D2E-AB07-C698ECF983F8}" dt="2024-04-19T15:58:50.994" v="89" actId="20577"/>
          <ac:spMkLst>
            <pc:docMk/>
            <pc:sldMk cId="3700540514" sldId="312"/>
            <ac:spMk id="2" creationId="{00000000-0000-0000-0000-000000000000}"/>
          </ac:spMkLst>
        </pc:spChg>
        <pc:spChg chg="mod">
          <ac:chgData name="Wayne Holt" userId="428574251bf3a103" providerId="LiveId" clId="{55C0B8CB-746E-4D2E-AB07-C698ECF983F8}" dt="2024-04-19T16:00:41.779" v="229" actId="404"/>
          <ac:spMkLst>
            <pc:docMk/>
            <pc:sldMk cId="3700540514" sldId="312"/>
            <ac:spMk id="3" creationId="{00000000-0000-0000-0000-000000000000}"/>
          </ac:spMkLst>
        </pc:spChg>
      </pc:sldChg>
      <pc:sldChg chg="ord">
        <pc:chgData name="Wayne Holt" userId="428574251bf3a103" providerId="LiveId" clId="{55C0B8CB-746E-4D2E-AB07-C698ECF983F8}" dt="2024-04-18T14:27:33.025" v="32"/>
        <pc:sldMkLst>
          <pc:docMk/>
          <pc:sldMk cId="2914581231" sldId="313"/>
        </pc:sldMkLst>
      </pc:sldChg>
      <pc:sldChg chg="del">
        <pc:chgData name="Wayne Holt" userId="428574251bf3a103" providerId="LiveId" clId="{55C0B8CB-746E-4D2E-AB07-C698ECF983F8}" dt="2024-04-18T14:16:06.995" v="0" actId="47"/>
        <pc:sldMkLst>
          <pc:docMk/>
          <pc:sldMk cId="750305492" sldId="314"/>
        </pc:sldMkLst>
      </pc:sldChg>
      <pc:sldChg chg="addSp delSp modSp del mod ord setBg modClrScheme chgLayout">
        <pc:chgData name="Wayne Holt" userId="428574251bf3a103" providerId="LiveId" clId="{55C0B8CB-746E-4D2E-AB07-C698ECF983F8}" dt="2024-04-19T15:26:07.318" v="54" actId="2696"/>
        <pc:sldMkLst>
          <pc:docMk/>
          <pc:sldMk cId="2222350894" sldId="315"/>
        </pc:sldMkLst>
        <pc:spChg chg="add del mod">
          <ac:chgData name="Wayne Holt" userId="428574251bf3a103" providerId="LiveId" clId="{55C0B8CB-746E-4D2E-AB07-C698ECF983F8}" dt="2024-04-19T15:24:47.709" v="50" actId="26606"/>
          <ac:spMkLst>
            <pc:docMk/>
            <pc:sldMk cId="2222350894" sldId="315"/>
            <ac:spMk id="2" creationId="{0882B528-F3CF-D478-5F97-C904A64C41A4}"/>
          </ac:spMkLst>
        </pc:spChg>
        <pc:spChg chg="del">
          <ac:chgData name="Wayne Holt" userId="428574251bf3a103" providerId="LiveId" clId="{55C0B8CB-746E-4D2E-AB07-C698ECF983F8}" dt="2024-04-19T15:24:47.709" v="50" actId="26606"/>
          <ac:spMkLst>
            <pc:docMk/>
            <pc:sldMk cId="2222350894" sldId="315"/>
            <ac:spMk id="33794" creationId="{00000000-0000-0000-0000-000000000000}"/>
          </ac:spMkLst>
        </pc:spChg>
        <pc:spChg chg="del">
          <ac:chgData name="Wayne Holt" userId="428574251bf3a103" providerId="LiveId" clId="{55C0B8CB-746E-4D2E-AB07-C698ECF983F8}" dt="2024-04-19T15:23:39.587" v="47" actId="478"/>
          <ac:spMkLst>
            <pc:docMk/>
            <pc:sldMk cId="2222350894" sldId="315"/>
            <ac:spMk id="33795" creationId="{00000000-0000-0000-0000-000000000000}"/>
          </ac:spMkLst>
        </pc:spChg>
        <pc:picChg chg="add mod">
          <ac:chgData name="Wayne Holt" userId="428574251bf3a103" providerId="LiveId" clId="{55C0B8CB-746E-4D2E-AB07-C698ECF983F8}" dt="2024-04-19T15:24:47.709" v="50" actId="26606"/>
          <ac:picMkLst>
            <pc:docMk/>
            <pc:sldMk cId="2222350894" sldId="315"/>
            <ac:picMk id="2050" creationId="{9C3179A5-E935-2217-5FC9-AB125AC60D47}"/>
          </ac:picMkLst>
        </pc:picChg>
      </pc:sldChg>
      <pc:sldChg chg="addSp delSp modSp del mod setBg modClrScheme chgLayout">
        <pc:chgData name="Wayne Holt" userId="428574251bf3a103" providerId="LiveId" clId="{55C0B8CB-746E-4D2E-AB07-C698ECF983F8}" dt="2024-04-19T15:26:07.318" v="54" actId="2696"/>
        <pc:sldMkLst>
          <pc:docMk/>
          <pc:sldMk cId="983940362" sldId="316"/>
        </pc:sldMkLst>
        <pc:spChg chg="add del mod">
          <ac:chgData name="Wayne Holt" userId="428574251bf3a103" providerId="LiveId" clId="{55C0B8CB-746E-4D2E-AB07-C698ECF983F8}" dt="2024-04-19T15:24:56.968" v="51" actId="26606"/>
          <ac:spMkLst>
            <pc:docMk/>
            <pc:sldMk cId="983940362" sldId="316"/>
            <ac:spMk id="2" creationId="{FDAF6467-A074-4781-FD4A-77F7E32A10E6}"/>
          </ac:spMkLst>
        </pc:spChg>
        <pc:spChg chg="del">
          <ac:chgData name="Wayne Holt" userId="428574251bf3a103" providerId="LiveId" clId="{55C0B8CB-746E-4D2E-AB07-C698ECF983F8}" dt="2024-04-19T15:24:56.968" v="51" actId="26606"/>
          <ac:spMkLst>
            <pc:docMk/>
            <pc:sldMk cId="983940362" sldId="316"/>
            <ac:spMk id="33794" creationId="{00000000-0000-0000-0000-000000000000}"/>
          </ac:spMkLst>
        </pc:spChg>
        <pc:spChg chg="del">
          <ac:chgData name="Wayne Holt" userId="428574251bf3a103" providerId="LiveId" clId="{55C0B8CB-746E-4D2E-AB07-C698ECF983F8}" dt="2024-04-19T15:23:32.776" v="46" actId="478"/>
          <ac:spMkLst>
            <pc:docMk/>
            <pc:sldMk cId="983940362" sldId="316"/>
            <ac:spMk id="33795" creationId="{00000000-0000-0000-0000-000000000000}"/>
          </ac:spMkLst>
        </pc:spChg>
        <pc:picChg chg="add mod">
          <ac:chgData name="Wayne Holt" userId="428574251bf3a103" providerId="LiveId" clId="{55C0B8CB-746E-4D2E-AB07-C698ECF983F8}" dt="2024-04-19T15:24:56.968" v="51" actId="26606"/>
          <ac:picMkLst>
            <pc:docMk/>
            <pc:sldMk cId="983940362" sldId="316"/>
            <ac:picMk id="1026" creationId="{A49633C3-1F11-512C-5AB0-08EBE6490D52}"/>
          </ac:picMkLst>
        </pc:picChg>
      </pc:sldChg>
      <pc:sldMasterChg chg="del delSldLayout">
        <pc:chgData name="Wayne Holt" userId="428574251bf3a103" providerId="LiveId" clId="{55C0B8CB-746E-4D2E-AB07-C698ECF983F8}" dt="2024-04-19T15:56:59.936" v="81" actId="2696"/>
        <pc:sldMasterMkLst>
          <pc:docMk/>
          <pc:sldMasterMk cId="3350568052" sldId="2147483846"/>
        </pc:sldMasterMkLst>
        <pc:sldLayoutChg chg="del">
          <pc:chgData name="Wayne Holt" userId="428574251bf3a103" providerId="LiveId" clId="{55C0B8CB-746E-4D2E-AB07-C698ECF983F8}" dt="2024-04-19T15:56:59.936" v="81" actId="2696"/>
          <pc:sldLayoutMkLst>
            <pc:docMk/>
            <pc:sldMasterMk cId="3350568052" sldId="2147483846"/>
            <pc:sldLayoutMk cId="1487402434" sldId="2147483847"/>
          </pc:sldLayoutMkLst>
        </pc:sldLayoutChg>
      </pc:sldMasterChg>
      <pc:sldMasterChg chg="del delSldLayout">
        <pc:chgData name="Wayne Holt" userId="428574251bf3a103" providerId="LiveId" clId="{55C0B8CB-746E-4D2E-AB07-C698ECF983F8}" dt="2024-04-18T14:16:06.995" v="0" actId="47"/>
        <pc:sldMasterMkLst>
          <pc:docMk/>
          <pc:sldMasterMk cId="3248931289" sldId="2147483850"/>
        </pc:sldMasterMkLst>
        <pc:sldLayoutChg chg="del">
          <pc:chgData name="Wayne Holt" userId="428574251bf3a103" providerId="LiveId" clId="{55C0B8CB-746E-4D2E-AB07-C698ECF983F8}" dt="2024-04-18T14:16:06.995" v="0" actId="47"/>
          <pc:sldLayoutMkLst>
            <pc:docMk/>
            <pc:sldMasterMk cId="3248931289" sldId="2147483850"/>
            <pc:sldLayoutMk cId="1558830626" sldId="214748385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737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37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37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70B5568-DE44-44A9-ADD7-96A3140ED33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096693E-CC73-474E-A63B-4DCD4A3E21A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00CBFE-6D4E-4F9C-9258-BBCC2456E7C8}" type="slidenum">
              <a:rPr lang="en-US" altLang="en-US"/>
              <a:pPr eaLnBrk="1" hangingPunct="1"/>
              <a:t>2</a:t>
            </a:fld>
            <a:endParaRPr lang="en-US" altLang="en-US"/>
          </a:p>
        </p:txBody>
      </p:sp>
      <p:sp>
        <p:nvSpPr>
          <p:cNvPr id="35843" name="Rectangle 2"/>
          <p:cNvSpPr>
            <a:spLocks noGrp="1" noRot="1" noChangeAspec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96693E-CC73-474E-A63B-4DCD4A3E21A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16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6693E-CC73-474E-A63B-4DCD4A3E21A6}" type="slidenum">
              <a:rPr lang="en-US" altLang="en-US" smtClean="0"/>
              <a:pPr/>
              <a:t>13</a:t>
            </a:fld>
            <a:endParaRPr lang="en-US" altLang="en-US"/>
          </a:p>
        </p:txBody>
      </p:sp>
    </p:spTree>
    <p:extLst>
      <p:ext uri="{BB962C8B-B14F-4D97-AF65-F5344CB8AC3E}">
        <p14:creationId xmlns:p14="http://schemas.microsoft.com/office/powerpoint/2010/main" val="277699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80386E-836C-46EB-A952-F13E1C03F94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3411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80386E-836C-46EB-A952-F13E1C03F94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6769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Cofman</a:t>
            </a:r>
            <a:r>
              <a:rPr lang="en-US" dirty="0"/>
              <a:t>—</a:t>
            </a:r>
          </a:p>
          <a:p>
            <a:pPr algn="l"/>
            <a:r>
              <a:rPr lang="en-US" sz="1800" b="1" i="0" u="none" strike="noStrike" baseline="0" dirty="0">
                <a:solidFill>
                  <a:srgbClr val="791F66"/>
                </a:solidFill>
                <a:latin typeface="Helvetica,Bold"/>
              </a:rPr>
              <a:t>Wonders in the heaven above, and signs on the earth beneath ... </a:t>
            </a:r>
            <a:r>
              <a:rPr lang="en-US" sz="1800" b="0" i="0" u="none" strike="noStrike" baseline="0" dirty="0">
                <a:solidFill>
                  <a:srgbClr val="000000"/>
                </a:solidFill>
                <a:latin typeface="Helvetica" panose="020B0604020202020204" pitchFamily="34" charset="0"/>
              </a:rPr>
              <a:t>Several of the</a:t>
            </a:r>
          </a:p>
          <a:p>
            <a:pPr algn="l"/>
            <a:r>
              <a:rPr lang="en-US" sz="1800" b="0" i="0" u="none" strike="noStrike" baseline="0" dirty="0">
                <a:solidFill>
                  <a:srgbClr val="000000"/>
                </a:solidFill>
                <a:latin typeface="Helvetica" panose="020B0604020202020204" pitchFamily="34" charset="0"/>
              </a:rPr>
              <a:t>most spectacular wonders ever seen on earth had occurred right there in Jerusalem the</a:t>
            </a:r>
          </a:p>
          <a:p>
            <a:pPr algn="l"/>
            <a:r>
              <a:rPr lang="en-US" sz="1800" b="0" i="0" u="none" strike="noStrike" baseline="0" dirty="0">
                <a:solidFill>
                  <a:srgbClr val="000000"/>
                </a:solidFill>
                <a:latin typeface="Helvetica" panose="020B0604020202020204" pitchFamily="34" charset="0"/>
              </a:rPr>
              <a:t>day Jesus was crucified only fifty-three days before Peter thus spoke. The very sun's</a:t>
            </a:r>
          </a:p>
          <a:p>
            <a:pPr algn="l"/>
            <a:r>
              <a:rPr lang="en-US" sz="1800" b="0" i="0" u="none" strike="noStrike" baseline="0" dirty="0">
                <a:solidFill>
                  <a:srgbClr val="000000"/>
                </a:solidFill>
                <a:latin typeface="Helvetica" panose="020B0604020202020204" pitchFamily="34" charset="0"/>
              </a:rPr>
              <a:t>light failed; and, as it was the full moon, the satellite appeared as blood. Pontius Pilate</a:t>
            </a:r>
          </a:p>
          <a:p>
            <a:pPr algn="l"/>
            <a:r>
              <a:rPr lang="en-US" sz="1800" b="0" i="0" u="none" strike="noStrike" baseline="0" dirty="0">
                <a:solidFill>
                  <a:srgbClr val="000000"/>
                </a:solidFill>
                <a:latin typeface="Calibri" panose="020F0502020204030204" pitchFamily="34" charset="0"/>
              </a:rPr>
              <a:t>30</a:t>
            </a:r>
          </a:p>
          <a:p>
            <a:pPr algn="l"/>
            <a:r>
              <a:rPr lang="en-US" sz="1800" b="0" i="0" u="none" strike="noStrike" baseline="0" dirty="0">
                <a:solidFill>
                  <a:srgbClr val="000000"/>
                </a:solidFill>
                <a:latin typeface="Helvetica" panose="020B0604020202020204" pitchFamily="34" charset="0"/>
              </a:rPr>
              <a:t>wrote to the Emperor Tiberius that "</a:t>
            </a:r>
            <a:r>
              <a:rPr lang="en-US" sz="1800" b="1" i="0" u="none" strike="noStrike" baseline="0" dirty="0">
                <a:solidFill>
                  <a:srgbClr val="000000"/>
                </a:solidFill>
                <a:latin typeface="Helvetica" panose="020B0604020202020204" pitchFamily="34" charset="0"/>
              </a:rPr>
              <a:t>The moon, being like blood</a:t>
            </a:r>
            <a:r>
              <a:rPr lang="en-US" sz="1800" b="0" i="0" u="none" strike="noStrike" baseline="0" dirty="0">
                <a:solidFill>
                  <a:srgbClr val="000000"/>
                </a:solidFill>
                <a:latin typeface="Helvetica" panose="020B0604020202020204" pitchFamily="34" charset="0"/>
              </a:rPr>
              <a:t>, did not shine the whole</a:t>
            </a:r>
          </a:p>
          <a:p>
            <a:pPr algn="l"/>
            <a:r>
              <a:rPr lang="en-US" sz="1800" b="0" i="0" u="none" strike="noStrike" baseline="0" dirty="0">
                <a:solidFill>
                  <a:srgbClr val="000000"/>
                </a:solidFill>
                <a:latin typeface="Helvetica" panose="020B0604020202020204" pitchFamily="34" charset="0"/>
              </a:rPr>
              <a:t>night, and yet she happened to be at the full."[27] Thus the sun and the moon were</a:t>
            </a:r>
          </a:p>
          <a:p>
            <a:pPr algn="l"/>
            <a:r>
              <a:rPr lang="en-US" sz="1800" b="0" i="0" u="none" strike="noStrike" baseline="0" dirty="0">
                <a:solidFill>
                  <a:srgbClr val="000000"/>
                </a:solidFill>
                <a:latin typeface="Helvetica" panose="020B0604020202020204" pitchFamily="34" charset="0"/>
              </a:rPr>
              <a:t>"wonders in heaven"; and the earthquake, the rending of the veil of the temple, and the</a:t>
            </a:r>
          </a:p>
          <a:p>
            <a:pPr algn="l"/>
            <a:r>
              <a:rPr lang="en-US" sz="1800" b="0" i="0" u="none" strike="noStrike" baseline="0" dirty="0">
                <a:solidFill>
                  <a:srgbClr val="000000"/>
                </a:solidFill>
                <a:latin typeface="Helvetica" panose="020B0604020202020204" pitchFamily="34" charset="0"/>
              </a:rPr>
              <a:t>resurrection of many of the dead, were signs on the earth beneath. See</a:t>
            </a:r>
            <a:endParaRPr lang="en-US" dirty="0"/>
          </a:p>
        </p:txBody>
      </p:sp>
      <p:sp>
        <p:nvSpPr>
          <p:cNvPr id="4" name="Slide Number Placeholder 3"/>
          <p:cNvSpPr>
            <a:spLocks noGrp="1"/>
          </p:cNvSpPr>
          <p:nvPr>
            <p:ph type="sldNum" sz="quarter" idx="5"/>
          </p:nvPr>
        </p:nvSpPr>
        <p:spPr/>
        <p:txBody>
          <a:bodyPr/>
          <a:lstStyle/>
          <a:p>
            <a:fld id="{2096693E-CC73-474E-A63B-4DCD4A3E21A6}" type="slidenum">
              <a:rPr lang="en-US" altLang="en-US" smtClean="0"/>
              <a:pPr/>
              <a:t>24</a:t>
            </a:fld>
            <a:endParaRPr lang="en-US" altLang="en-US"/>
          </a:p>
        </p:txBody>
      </p:sp>
    </p:spTree>
    <p:extLst>
      <p:ext uri="{BB962C8B-B14F-4D97-AF65-F5344CB8AC3E}">
        <p14:creationId xmlns:p14="http://schemas.microsoft.com/office/powerpoint/2010/main" val="89474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80386E-836C-46EB-A952-F13E1C03F94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45607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80386E-836C-46EB-A952-F13E1C03F941}" type="slidenum">
              <a:rPr lang="en-US" altLang="en-US"/>
              <a:pPr eaLnBrk="1" hangingPunct="1"/>
              <a:t>31</a:t>
            </a:fld>
            <a:endParaRPr lang="en-US" altLang="en-US"/>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7180386E-836C-46EB-A952-F13E1C03F941}" type="slidenum">
              <a:rPr kumimoji="0" lang="en-US" altLang="en-US" sz="1800" b="0" i="0" u="none" strike="noStrike" kern="0" cap="none" spc="0" normalizeH="0" baseline="0" noProof="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18484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A5F7CD-AB22-4ABD-B4B9-655EB57085A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59397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A0A735-405A-4290-8A79-B82C98C8C59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83369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48D2A05-A165-485B-805C-68D5E1F1CB25}"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25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539D72-E231-4970-8050-4D0D3548506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99301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4E01F64-88E6-4DA2-9C04-185EE1BFCA09}" type="slidenum">
              <a:rPr kumimoji="0" lang="en-US" altLang="en-US" sz="12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37</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7217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4E01F64-88E6-4DA2-9C04-185EE1BFCA09}" type="slidenum">
              <a:rPr kumimoji="0" lang="en-US" altLang="en-US" sz="12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38</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79753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364C12-B8DD-4820-8E59-6F2AB2BC16A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41916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BED80C-0A0B-4B86-8D22-153CB42B585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35709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839406-772E-4E99-8C82-2DB70DBF5C1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82589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824FB8-D794-4CC6-B0E9-104DDD36F2F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77942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E7F2A97-2B4A-4CA2-A034-06C24F71E679}" type="slidenum">
              <a:rPr kumimoji="0" lang="en-US" altLang="en-US" sz="12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61223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24E98-9622-4A38-962B-830F6FA24B2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59739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728F54-78A1-494E-A460-994FA627C2E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2172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97F943-2D83-4CBA-8B2F-3A488334BC36}" type="slidenum">
              <a:rPr lang="en-US" altLang="en-US"/>
              <a:pPr eaLnBrk="1" hangingPunct="1"/>
              <a:t>4</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8057C7-1365-4296-B8F8-C3F3FF617BC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2838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DA172D-DC8C-4B78-9396-149D93D6DFD4}" type="slidenum">
              <a:rPr lang="en-US" altLang="en-US"/>
              <a:pPr eaLnBrk="1" hangingPunct="1"/>
              <a:t>5</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A02BA5-BC43-42D2-B9C0-89EA71A83D1F}" type="slidenum">
              <a:rPr lang="en-US" altLang="en-US">
                <a:solidFill>
                  <a:srgbClr val="000000"/>
                </a:solidFill>
              </a:rPr>
              <a:pPr eaLnBrk="1" hangingPunct="1"/>
              <a:t>6</a:t>
            </a:fld>
            <a:endParaRPr lang="en-US" altLang="en-US">
              <a:solidFill>
                <a:srgbClr val="0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A97930-EF5A-420A-A98D-0E11DBBB9F1B}" type="slidenum">
              <a:rPr lang="en-US" altLang="en-US">
                <a:solidFill>
                  <a:srgbClr val="000000"/>
                </a:solidFill>
              </a:rPr>
              <a:pPr eaLnBrk="1" hangingPunct="1"/>
              <a:t>7</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0565F0-9308-4000-856D-4DEFEC1B24BE}" type="slidenum">
              <a:rPr lang="en-US" altLang="en-US">
                <a:solidFill>
                  <a:srgbClr val="000000"/>
                </a:solidFill>
              </a:rPr>
              <a:pPr eaLnBrk="1" hangingPunct="1"/>
              <a:t>8</a:t>
            </a:fld>
            <a:endParaRPr lang="en-US" altLang="en-US">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60565F0-9308-4000-856D-4DEFEC1B24BE}" type="slidenum">
              <a:rPr kumimoji="0" lang="en-US" altLang="en-US" sz="1800" b="0" i="0" u="none" strike="noStrike" kern="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0296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Willis in Truth</a:t>
            </a:r>
            <a:r>
              <a:rPr lang="en-US" baseline="0" dirty="0"/>
              <a:t> Commentary on dating of the book—</a:t>
            </a:r>
          </a:p>
          <a:p>
            <a:r>
              <a:rPr lang="en-US" sz="1200" b="1" i="0" u="none" strike="noStrike" kern="1200" baseline="0" dirty="0">
                <a:solidFill>
                  <a:schemeClr val="tx1"/>
                </a:solidFill>
                <a:latin typeface="Arial" charset="0"/>
                <a:ea typeface="+mn-ea"/>
                <a:cs typeface="+mn-cs"/>
              </a:rPr>
              <a:t>Conclusion on the Date of Joel. </a:t>
            </a:r>
            <a:r>
              <a:rPr lang="en-US" sz="1200" b="0" i="0" u="none" strike="noStrike" kern="1200" baseline="0" dirty="0">
                <a:solidFill>
                  <a:schemeClr val="tx1"/>
                </a:solidFill>
                <a:latin typeface="Arial" charset="0"/>
                <a:ea typeface="+mn-ea"/>
                <a:cs typeface="+mn-cs"/>
              </a:rPr>
              <a:t>Because Joel 3:2ff. so strongly</a:t>
            </a:r>
          </a:p>
          <a:p>
            <a:r>
              <a:rPr lang="en-US" sz="1200" b="0" i="0" u="none" strike="noStrike" kern="1200" baseline="0" dirty="0">
                <a:solidFill>
                  <a:schemeClr val="tx1"/>
                </a:solidFill>
                <a:latin typeface="Arial" charset="0"/>
                <a:ea typeface="+mn-ea"/>
                <a:cs typeface="+mn-cs"/>
              </a:rPr>
              <a:t>suggest the catastrophe of 586 B.C. as a past event, it seems best</a:t>
            </a:r>
          </a:p>
          <a:p>
            <a:r>
              <a:rPr lang="en-US" sz="1200" b="0" i="0" u="none" strike="noStrike" kern="1200" baseline="0" dirty="0">
                <a:solidFill>
                  <a:schemeClr val="tx1"/>
                </a:solidFill>
                <a:latin typeface="Arial" charset="0"/>
                <a:ea typeface="+mn-ea"/>
                <a:cs typeface="+mn-cs"/>
              </a:rPr>
              <a:t>to date Joel in the postexilic period unless there are compelling</a:t>
            </a:r>
          </a:p>
          <a:p>
            <a:r>
              <a:rPr lang="en-US" sz="1200" b="0" i="0" u="none" strike="noStrike" kern="1200" baseline="0" dirty="0">
                <a:solidFill>
                  <a:schemeClr val="tx1"/>
                </a:solidFill>
                <a:latin typeface="Arial" charset="0"/>
                <a:ea typeface="+mn-ea"/>
                <a:cs typeface="+mn-cs"/>
              </a:rPr>
              <a:t>reasons otherwise, and these are not to be found. Instead, as one</a:t>
            </a:r>
          </a:p>
          <a:p>
            <a:r>
              <a:rPr lang="en-US" sz="1200" b="0" i="0" u="none" strike="noStrike" kern="1200" baseline="0" dirty="0">
                <a:solidFill>
                  <a:schemeClr val="tx1"/>
                </a:solidFill>
                <a:latin typeface="Arial" charset="0"/>
                <a:ea typeface="+mn-ea"/>
                <a:cs typeface="+mn-cs"/>
              </a:rPr>
              <a:t>looks at all of the other lines of evidence, the postexilic view is</a:t>
            </a:r>
          </a:p>
          <a:p>
            <a:r>
              <a:rPr lang="en-US" sz="1200" b="0" i="0" u="none" strike="noStrike" kern="1200" baseline="0" dirty="0">
                <a:solidFill>
                  <a:schemeClr val="tx1"/>
                </a:solidFill>
                <a:latin typeface="Arial" charset="0"/>
                <a:ea typeface="+mn-ea"/>
                <a:cs typeface="+mn-cs"/>
              </a:rPr>
              <a:t>either compatible with the known facts or is the preferred explanation</a:t>
            </a:r>
          </a:p>
          <a:p>
            <a:r>
              <a:rPr lang="en-US" sz="1200" b="0" i="0" u="none" strike="noStrike" kern="1200" baseline="0" dirty="0">
                <a:solidFill>
                  <a:schemeClr val="tx1"/>
                </a:solidFill>
                <a:latin typeface="Arial" charset="0"/>
                <a:ea typeface="+mn-ea"/>
                <a:cs typeface="+mn-cs"/>
              </a:rPr>
              <a:t>for the evidence. All things considered, 500 B.C. appears to</a:t>
            </a:r>
          </a:p>
          <a:p>
            <a:r>
              <a:rPr lang="en-US" sz="1200" b="0" i="0" u="none" strike="noStrike" kern="1200" baseline="0" dirty="0">
                <a:solidFill>
                  <a:schemeClr val="tx1"/>
                </a:solidFill>
                <a:latin typeface="Arial" charset="0"/>
                <a:ea typeface="+mn-ea"/>
                <a:cs typeface="+mn-cs"/>
              </a:rPr>
              <a:t>be the best approximate working date for the book of Joel, roughly</a:t>
            </a:r>
          </a:p>
          <a:p>
            <a:r>
              <a:rPr lang="en-US" sz="1200" b="0" i="0" u="none" strike="noStrike" kern="1200" baseline="0" dirty="0">
                <a:solidFill>
                  <a:schemeClr val="tx1"/>
                </a:solidFill>
                <a:latin typeface="Arial" charset="0"/>
                <a:ea typeface="+mn-ea"/>
                <a:cs typeface="+mn-cs"/>
              </a:rPr>
              <a:t>contemporary with Haggai and Zechariah.</a:t>
            </a:r>
          </a:p>
          <a:p>
            <a:r>
              <a:rPr lang="en-US" sz="1200" b="0" i="0" u="none" strike="noStrike" kern="1200" baseline="0" dirty="0">
                <a:solidFill>
                  <a:schemeClr val="tx1"/>
                </a:solidFill>
                <a:latin typeface="Arial" charset="0"/>
                <a:ea typeface="+mn-ea"/>
                <a:cs typeface="+mn-cs"/>
              </a:rPr>
              <a:t>While this is the conclusion of the present study, it would be a</a:t>
            </a:r>
          </a:p>
          <a:p>
            <a:r>
              <a:rPr lang="en-US" sz="1200" b="0" i="0" u="none" strike="noStrike" kern="1200" baseline="0" dirty="0">
                <a:solidFill>
                  <a:schemeClr val="tx1"/>
                </a:solidFill>
                <a:latin typeface="Arial" charset="0"/>
                <a:ea typeface="+mn-ea"/>
                <a:cs typeface="+mn-cs"/>
              </a:rPr>
              <a:t>mistake to leave an impression of certainty. We must emphasize</a:t>
            </a:r>
          </a:p>
          <a:p>
            <a:r>
              <a:rPr lang="en-US" sz="1200" b="0" i="0" u="none" strike="noStrike" kern="1200" baseline="0" dirty="0">
                <a:solidFill>
                  <a:schemeClr val="tx1"/>
                </a:solidFill>
                <a:latin typeface="Arial" charset="0"/>
                <a:ea typeface="+mn-ea"/>
                <a:cs typeface="+mn-cs"/>
              </a:rPr>
              <a:t>once again the tenuous nature of this conclusion, just as we did at</a:t>
            </a:r>
          </a:p>
          <a:p>
            <a:r>
              <a:rPr lang="en-US" sz="1200" b="0" i="0" u="none" strike="noStrike" kern="1200" baseline="0" dirty="0">
                <a:solidFill>
                  <a:schemeClr val="tx1"/>
                </a:solidFill>
                <a:latin typeface="Arial" charset="0"/>
                <a:ea typeface="+mn-ea"/>
                <a:cs typeface="+mn-cs"/>
              </a:rPr>
              <a:t>the beginning. For the commentator on Joel, it has become almost</a:t>
            </a:r>
          </a:p>
          <a:p>
            <a:r>
              <a:rPr lang="en-US" sz="1200" b="0" i="0" u="none" strike="noStrike" kern="1200" baseline="0" dirty="0">
                <a:solidFill>
                  <a:schemeClr val="tx1"/>
                </a:solidFill>
                <a:latin typeface="Arial" charset="0"/>
                <a:ea typeface="+mn-ea"/>
                <a:cs typeface="+mn-cs"/>
              </a:rPr>
              <a:t>obligatory to quote the words of John Calvin:</a:t>
            </a:r>
          </a:p>
          <a:p>
            <a:r>
              <a:rPr lang="en-US" sz="1200" b="0" i="0" u="none" strike="noStrike" kern="1200" baseline="0" dirty="0">
                <a:solidFill>
                  <a:schemeClr val="tx1"/>
                </a:solidFill>
                <a:latin typeface="Arial" charset="0"/>
                <a:ea typeface="+mn-ea"/>
                <a:cs typeface="+mn-cs"/>
              </a:rPr>
              <a:t>As there is no certainty it is better to leave the time in which he</a:t>
            </a:r>
          </a:p>
          <a:p>
            <a:r>
              <a:rPr lang="en-US" sz="1200" b="0" i="0" u="none" strike="noStrike" kern="1200" baseline="0" dirty="0">
                <a:solidFill>
                  <a:schemeClr val="tx1"/>
                </a:solidFill>
                <a:latin typeface="Arial" charset="0"/>
                <a:ea typeface="+mn-ea"/>
                <a:cs typeface="+mn-cs"/>
              </a:rPr>
              <a:t>taught undecided; and as we shall see, this is of no great importance.</a:t>
            </a:r>
          </a:p>
          <a:p>
            <a:r>
              <a:rPr lang="en-US" sz="1200" b="0" i="0" u="none" strike="noStrike" kern="1200" baseline="0" dirty="0">
                <a:solidFill>
                  <a:schemeClr val="tx1"/>
                </a:solidFill>
                <a:latin typeface="Arial" charset="0"/>
                <a:ea typeface="+mn-ea"/>
                <a:cs typeface="+mn-cs"/>
              </a:rPr>
              <a:t>Not to know the time of Hosea would be to readers a great loss,</a:t>
            </a:r>
          </a:p>
          <a:p>
            <a:r>
              <a:rPr lang="en-US" sz="1200" b="0" i="0" u="none" strike="noStrike" kern="1200" baseline="0" dirty="0">
                <a:solidFill>
                  <a:schemeClr val="tx1"/>
                </a:solidFill>
                <a:latin typeface="Arial" charset="0"/>
                <a:ea typeface="+mn-ea"/>
                <a:cs typeface="+mn-cs"/>
              </a:rPr>
              <a:t>for there are many parts which could not be explained without a</a:t>
            </a:r>
          </a:p>
          <a:p>
            <a:r>
              <a:rPr lang="en-US" sz="1200" b="0" i="0" u="none" strike="noStrike" kern="1200" baseline="0" dirty="0">
                <a:solidFill>
                  <a:schemeClr val="tx1"/>
                </a:solidFill>
                <a:latin typeface="Arial" charset="0"/>
                <a:ea typeface="+mn-ea"/>
                <a:cs typeface="+mn-cs"/>
              </a:rPr>
              <a:t>knowledge of history; but as to Joel there is less need of this, for</a:t>
            </a:r>
          </a:p>
          <a:p>
            <a:r>
              <a:rPr lang="en-US" sz="1200" b="0" i="0" u="none" strike="noStrike" kern="1200" baseline="0" dirty="0">
                <a:solidFill>
                  <a:schemeClr val="tx1"/>
                </a:solidFill>
                <a:latin typeface="Arial" charset="0"/>
                <a:ea typeface="+mn-ea"/>
                <a:cs typeface="+mn-cs"/>
              </a:rPr>
              <a:t>the import of his doctrine is evident, though his time be obscure</a:t>
            </a:r>
          </a:p>
          <a:p>
            <a:r>
              <a:rPr lang="en-US" sz="1200" b="0" i="0" u="none" strike="noStrike" kern="1200" baseline="0" dirty="0">
                <a:solidFill>
                  <a:schemeClr val="tx1"/>
                </a:solidFill>
                <a:latin typeface="Arial" charset="0"/>
                <a:ea typeface="+mn-ea"/>
                <a:cs typeface="+mn-cs"/>
              </a:rPr>
              <a:t>and uncertain (Calvin xv).</a:t>
            </a:r>
          </a:p>
          <a:p>
            <a:r>
              <a:rPr lang="en-US" sz="1200" b="0" i="0" u="none" strike="noStrike" kern="1200" baseline="0" dirty="0">
                <a:solidFill>
                  <a:schemeClr val="tx1"/>
                </a:solidFill>
                <a:latin typeface="Arial" charset="0"/>
                <a:ea typeface="+mn-ea"/>
                <a:cs typeface="+mn-cs"/>
              </a:rPr>
              <a:t>The important thing about the book of Joel is that the message is a</a:t>
            </a:r>
          </a:p>
          <a:p>
            <a:r>
              <a:rPr lang="en-US" sz="1200" b="0" i="0" u="none" strike="noStrike" kern="1200" baseline="0" dirty="0">
                <a:solidFill>
                  <a:schemeClr val="tx1"/>
                </a:solidFill>
                <a:latin typeface="Arial" charset="0"/>
                <a:ea typeface="+mn-ea"/>
                <a:cs typeface="+mn-cs"/>
              </a:rPr>
              <a:t>timeless revelation from God that remains relevant today.</a:t>
            </a:r>
          </a:p>
          <a:p>
            <a:endParaRPr lang="en-US" sz="1200" b="0" i="0" u="none" strike="noStrike" kern="1200" baseline="0" dirty="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096693E-CC73-474E-A63B-4DCD4A3E21A6}"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57139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77A764-0F88-43DC-875E-A9A9F6F9AE33}" type="slidenum">
              <a:rPr lang="en-US" altLang="en-US"/>
              <a:pPr/>
              <a:t>‹#›</a:t>
            </a:fld>
            <a:endParaRPr lang="en-US" altLang="en-US"/>
          </a:p>
        </p:txBody>
      </p:sp>
    </p:spTree>
    <p:extLst>
      <p:ext uri="{BB962C8B-B14F-4D97-AF65-F5344CB8AC3E}">
        <p14:creationId xmlns:p14="http://schemas.microsoft.com/office/powerpoint/2010/main" val="62729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8C9449C-0683-4257-A9B9-DDAB2EA3B843}" type="slidenum">
              <a:rPr lang="en-US" altLang="en-US"/>
              <a:pPr/>
              <a:t>‹#›</a:t>
            </a:fld>
            <a:endParaRPr lang="en-US" altLang="en-US"/>
          </a:p>
        </p:txBody>
      </p:sp>
    </p:spTree>
    <p:extLst>
      <p:ext uri="{BB962C8B-B14F-4D97-AF65-F5344CB8AC3E}">
        <p14:creationId xmlns:p14="http://schemas.microsoft.com/office/powerpoint/2010/main" val="275239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6B1B578-44CB-4A98-AE54-27A857E4D5D0}" type="slidenum">
              <a:rPr lang="en-US" altLang="en-US"/>
              <a:pPr/>
              <a:t>‹#›</a:t>
            </a:fld>
            <a:endParaRPr lang="en-US" altLang="en-US"/>
          </a:p>
        </p:txBody>
      </p:sp>
    </p:spTree>
    <p:extLst>
      <p:ext uri="{BB962C8B-B14F-4D97-AF65-F5344CB8AC3E}">
        <p14:creationId xmlns:p14="http://schemas.microsoft.com/office/powerpoint/2010/main" val="213929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61442"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6144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fld id="{F3FF6C53-D197-453F-A9D8-64DFE372F957}" type="slidenum">
              <a:rPr lang="en-US" altLang="en-US"/>
              <a:pPr/>
              <a:t>‹#›</a:t>
            </a:fld>
            <a:endParaRPr lang="en-US" altLang="en-US"/>
          </a:p>
        </p:txBody>
      </p:sp>
    </p:spTree>
    <p:extLst>
      <p:ext uri="{BB962C8B-B14F-4D97-AF65-F5344CB8AC3E}">
        <p14:creationId xmlns:p14="http://schemas.microsoft.com/office/powerpoint/2010/main" val="3208209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39C37D08-6F6E-41CF-8A25-26DC75876011}" type="slidenum">
              <a:rPr lang="en-US" altLang="en-US"/>
              <a:pPr/>
              <a:t>‹#›</a:t>
            </a:fld>
            <a:endParaRPr lang="en-US" altLang="en-US"/>
          </a:p>
        </p:txBody>
      </p:sp>
    </p:spTree>
    <p:extLst>
      <p:ext uri="{BB962C8B-B14F-4D97-AF65-F5344CB8AC3E}">
        <p14:creationId xmlns:p14="http://schemas.microsoft.com/office/powerpoint/2010/main" val="1269960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8DDEC171-4115-4355-82BD-C2CD19026A4B}" type="slidenum">
              <a:rPr lang="en-US" altLang="en-US"/>
              <a:pPr/>
              <a:t>‹#›</a:t>
            </a:fld>
            <a:endParaRPr lang="en-US" altLang="en-US"/>
          </a:p>
        </p:txBody>
      </p:sp>
    </p:spTree>
    <p:extLst>
      <p:ext uri="{BB962C8B-B14F-4D97-AF65-F5344CB8AC3E}">
        <p14:creationId xmlns:p14="http://schemas.microsoft.com/office/powerpoint/2010/main" val="283796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7F3B3725-371B-466E-A7FD-AD61F91B867E}" type="slidenum">
              <a:rPr lang="en-US" altLang="en-US"/>
              <a:pPr/>
              <a:t>‹#›</a:t>
            </a:fld>
            <a:endParaRPr lang="en-US" altLang="en-US"/>
          </a:p>
        </p:txBody>
      </p:sp>
    </p:spTree>
    <p:extLst>
      <p:ext uri="{BB962C8B-B14F-4D97-AF65-F5344CB8AC3E}">
        <p14:creationId xmlns:p14="http://schemas.microsoft.com/office/powerpoint/2010/main" val="1271524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48A4FF2D-6318-4339-99EE-46E50474B3E4}" type="slidenum">
              <a:rPr lang="en-US" altLang="en-US"/>
              <a:pPr/>
              <a:t>‹#›</a:t>
            </a:fld>
            <a:endParaRPr lang="en-US" altLang="en-US"/>
          </a:p>
        </p:txBody>
      </p:sp>
    </p:spTree>
    <p:extLst>
      <p:ext uri="{BB962C8B-B14F-4D97-AF65-F5344CB8AC3E}">
        <p14:creationId xmlns:p14="http://schemas.microsoft.com/office/powerpoint/2010/main" val="1352753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6DF98624-5C04-4C60-B541-79B46A585E0D}" type="slidenum">
              <a:rPr lang="en-US" altLang="en-US"/>
              <a:pPr/>
              <a:t>‹#›</a:t>
            </a:fld>
            <a:endParaRPr lang="en-US" altLang="en-US"/>
          </a:p>
        </p:txBody>
      </p:sp>
    </p:spTree>
    <p:extLst>
      <p:ext uri="{BB962C8B-B14F-4D97-AF65-F5344CB8AC3E}">
        <p14:creationId xmlns:p14="http://schemas.microsoft.com/office/powerpoint/2010/main" val="646243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fld id="{607E9F2E-BBD4-41C4-83DE-EAE26F251345}" type="slidenum">
              <a:rPr lang="en-US" altLang="en-US"/>
              <a:pPr/>
              <a:t>‹#›</a:t>
            </a:fld>
            <a:endParaRPr lang="en-US" altLang="en-US"/>
          </a:p>
        </p:txBody>
      </p:sp>
    </p:spTree>
    <p:extLst>
      <p:ext uri="{BB962C8B-B14F-4D97-AF65-F5344CB8AC3E}">
        <p14:creationId xmlns:p14="http://schemas.microsoft.com/office/powerpoint/2010/main" val="2327007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5A228CBF-418C-47EA-AB03-403C6CE88713}" type="slidenum">
              <a:rPr lang="en-US" altLang="en-US"/>
              <a:pPr/>
              <a:t>‹#›</a:t>
            </a:fld>
            <a:endParaRPr lang="en-US" altLang="en-US"/>
          </a:p>
        </p:txBody>
      </p:sp>
    </p:spTree>
    <p:extLst>
      <p:ext uri="{BB962C8B-B14F-4D97-AF65-F5344CB8AC3E}">
        <p14:creationId xmlns:p14="http://schemas.microsoft.com/office/powerpoint/2010/main" val="168204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3134A7-A618-4C81-AC04-C337133F8320}" type="slidenum">
              <a:rPr lang="en-US" altLang="en-US"/>
              <a:pPr/>
              <a:t>‹#›</a:t>
            </a:fld>
            <a:endParaRPr lang="en-US" altLang="en-US"/>
          </a:p>
        </p:txBody>
      </p:sp>
    </p:spTree>
    <p:extLst>
      <p:ext uri="{BB962C8B-B14F-4D97-AF65-F5344CB8AC3E}">
        <p14:creationId xmlns:p14="http://schemas.microsoft.com/office/powerpoint/2010/main" val="2758412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549B0190-ECF2-47E3-9F19-83642E663112}" type="slidenum">
              <a:rPr lang="en-US" altLang="en-US"/>
              <a:pPr/>
              <a:t>‹#›</a:t>
            </a:fld>
            <a:endParaRPr lang="en-US" altLang="en-US"/>
          </a:p>
        </p:txBody>
      </p:sp>
    </p:spTree>
    <p:extLst>
      <p:ext uri="{BB962C8B-B14F-4D97-AF65-F5344CB8AC3E}">
        <p14:creationId xmlns:p14="http://schemas.microsoft.com/office/powerpoint/2010/main" val="1071968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8500C70A-71A9-4096-B93B-EE7102583310}" type="slidenum">
              <a:rPr lang="en-US" altLang="en-US"/>
              <a:pPr/>
              <a:t>‹#›</a:t>
            </a:fld>
            <a:endParaRPr lang="en-US" altLang="en-US"/>
          </a:p>
        </p:txBody>
      </p:sp>
    </p:spTree>
    <p:extLst>
      <p:ext uri="{BB962C8B-B14F-4D97-AF65-F5344CB8AC3E}">
        <p14:creationId xmlns:p14="http://schemas.microsoft.com/office/powerpoint/2010/main" val="347673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58A2A34F-B68E-421D-83E3-C5C4621068FB}" type="slidenum">
              <a:rPr lang="en-US" altLang="en-US"/>
              <a:pPr/>
              <a:t>‹#›</a:t>
            </a:fld>
            <a:endParaRPr lang="en-US" altLang="en-US"/>
          </a:p>
        </p:txBody>
      </p:sp>
    </p:spTree>
    <p:extLst>
      <p:ext uri="{BB962C8B-B14F-4D97-AF65-F5344CB8AC3E}">
        <p14:creationId xmlns:p14="http://schemas.microsoft.com/office/powerpoint/2010/main" val="410552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0D3989-1A5D-498D-B46E-0B554E044C32}" type="slidenum">
              <a:rPr lang="en-US" altLang="en-US"/>
              <a:pPr/>
              <a:t>‹#›</a:t>
            </a:fld>
            <a:endParaRPr lang="en-US" altLang="en-US"/>
          </a:p>
        </p:txBody>
      </p:sp>
    </p:spTree>
    <p:extLst>
      <p:ext uri="{BB962C8B-B14F-4D97-AF65-F5344CB8AC3E}">
        <p14:creationId xmlns:p14="http://schemas.microsoft.com/office/powerpoint/2010/main" val="329834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2759FB0-5272-46FC-86D0-2CF61C7094C9}" type="slidenum">
              <a:rPr lang="en-US" altLang="en-US"/>
              <a:pPr/>
              <a:t>‹#›</a:t>
            </a:fld>
            <a:endParaRPr lang="en-US" altLang="en-US"/>
          </a:p>
        </p:txBody>
      </p:sp>
    </p:spTree>
    <p:extLst>
      <p:ext uri="{BB962C8B-B14F-4D97-AF65-F5344CB8AC3E}">
        <p14:creationId xmlns:p14="http://schemas.microsoft.com/office/powerpoint/2010/main" val="84063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301C03-8E90-4185-AC29-41A428E134C4}" type="slidenum">
              <a:rPr lang="en-US" altLang="en-US"/>
              <a:pPr/>
              <a:t>‹#›</a:t>
            </a:fld>
            <a:endParaRPr lang="en-US" altLang="en-US"/>
          </a:p>
        </p:txBody>
      </p:sp>
    </p:spTree>
    <p:extLst>
      <p:ext uri="{BB962C8B-B14F-4D97-AF65-F5344CB8AC3E}">
        <p14:creationId xmlns:p14="http://schemas.microsoft.com/office/powerpoint/2010/main" val="2382667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B81A2A8-C9A3-43EF-B704-108309782C03}" type="slidenum">
              <a:rPr lang="en-US" altLang="en-US"/>
              <a:pPr/>
              <a:t>‹#›</a:t>
            </a:fld>
            <a:endParaRPr lang="en-US" altLang="en-US"/>
          </a:p>
        </p:txBody>
      </p:sp>
    </p:spTree>
    <p:extLst>
      <p:ext uri="{BB962C8B-B14F-4D97-AF65-F5344CB8AC3E}">
        <p14:creationId xmlns:p14="http://schemas.microsoft.com/office/powerpoint/2010/main" val="3897923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F52D8C1-44DB-4074-9355-4A294160AB5B}" type="slidenum">
              <a:rPr lang="en-US" altLang="en-US"/>
              <a:pPr/>
              <a:t>‹#›</a:t>
            </a:fld>
            <a:endParaRPr lang="en-US" altLang="en-US"/>
          </a:p>
        </p:txBody>
      </p:sp>
    </p:spTree>
    <p:extLst>
      <p:ext uri="{BB962C8B-B14F-4D97-AF65-F5344CB8AC3E}">
        <p14:creationId xmlns:p14="http://schemas.microsoft.com/office/powerpoint/2010/main" val="1875279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03A6C78-ECB4-4A10-A502-723F0F7A06CA}" type="slidenum">
              <a:rPr lang="en-US" altLang="en-US"/>
              <a:pPr/>
              <a:t>‹#›</a:t>
            </a:fld>
            <a:endParaRPr lang="en-US" altLang="en-US"/>
          </a:p>
        </p:txBody>
      </p:sp>
    </p:spTree>
    <p:extLst>
      <p:ext uri="{BB962C8B-B14F-4D97-AF65-F5344CB8AC3E}">
        <p14:creationId xmlns:p14="http://schemas.microsoft.com/office/powerpoint/2010/main" val="3995791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B5910E9-F26E-43A2-B3BD-10EB7A88F3EE}" type="slidenum">
              <a:rPr lang="en-US" altLang="en-US"/>
              <a:pPr/>
              <a:t>‹#›</a:t>
            </a:fld>
            <a:endParaRPr lang="en-US" altLang="en-US"/>
          </a:p>
        </p:txBody>
      </p:sp>
    </p:spTree>
    <p:extLst>
      <p:ext uri="{BB962C8B-B14F-4D97-AF65-F5344CB8AC3E}">
        <p14:creationId xmlns:p14="http://schemas.microsoft.com/office/powerpoint/2010/main" val="409055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3888D6D-21D1-4C10-A5AE-BDB6D4C023F5}" type="slidenum">
              <a:rPr lang="en-US" altLang="en-US"/>
              <a:pPr/>
              <a:t>‹#›</a:t>
            </a:fld>
            <a:endParaRPr lang="en-US" altLang="en-US"/>
          </a:p>
        </p:txBody>
      </p:sp>
    </p:spTree>
    <p:extLst>
      <p:ext uri="{BB962C8B-B14F-4D97-AF65-F5344CB8AC3E}">
        <p14:creationId xmlns:p14="http://schemas.microsoft.com/office/powerpoint/2010/main" val="3248104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19A18F6-F635-458E-98B2-0CE5B091BA1E}" type="slidenum">
              <a:rPr lang="en-US" altLang="en-US"/>
              <a:pPr/>
              <a:t>‹#›</a:t>
            </a:fld>
            <a:endParaRPr lang="en-US" altLang="en-US"/>
          </a:p>
        </p:txBody>
      </p:sp>
    </p:spTree>
    <p:extLst>
      <p:ext uri="{BB962C8B-B14F-4D97-AF65-F5344CB8AC3E}">
        <p14:creationId xmlns:p14="http://schemas.microsoft.com/office/powerpoint/2010/main" val="4215610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A5BC0F-A914-4D84-9C7A-68958A42E2DD}" type="slidenum">
              <a:rPr lang="en-US" altLang="en-US"/>
              <a:pPr/>
              <a:t>‹#›</a:t>
            </a:fld>
            <a:endParaRPr lang="en-US" altLang="en-US"/>
          </a:p>
        </p:txBody>
      </p:sp>
    </p:spTree>
    <p:extLst>
      <p:ext uri="{BB962C8B-B14F-4D97-AF65-F5344CB8AC3E}">
        <p14:creationId xmlns:p14="http://schemas.microsoft.com/office/powerpoint/2010/main" val="3933669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5217EA8-B0EE-43EC-969D-EFAF13284D09}" type="slidenum">
              <a:rPr lang="en-US" altLang="en-US"/>
              <a:pPr/>
              <a:t>‹#›</a:t>
            </a:fld>
            <a:endParaRPr lang="en-US" altLang="en-US"/>
          </a:p>
        </p:txBody>
      </p:sp>
    </p:spTree>
    <p:extLst>
      <p:ext uri="{BB962C8B-B14F-4D97-AF65-F5344CB8AC3E}">
        <p14:creationId xmlns:p14="http://schemas.microsoft.com/office/powerpoint/2010/main" val="2827226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424BE7A-E00F-4999-A55A-A1F0DB6F2A23}" type="slidenum">
              <a:rPr lang="en-US" altLang="en-US"/>
              <a:pPr/>
              <a:t>‹#›</a:t>
            </a:fld>
            <a:endParaRPr lang="en-US" altLang="en-US"/>
          </a:p>
        </p:txBody>
      </p:sp>
    </p:spTree>
    <p:extLst>
      <p:ext uri="{BB962C8B-B14F-4D97-AF65-F5344CB8AC3E}">
        <p14:creationId xmlns:p14="http://schemas.microsoft.com/office/powerpoint/2010/main" val="3950912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61442"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6144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en-US" noProof="0"/>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fld id="{F299F8D1-E91C-4590-972B-B482783059A1}" type="slidenum">
              <a:rPr lang="en-US" altLang="en-US"/>
              <a:pPr/>
              <a:t>‹#›</a:t>
            </a:fld>
            <a:endParaRPr lang="en-US" altLang="en-US"/>
          </a:p>
        </p:txBody>
      </p:sp>
    </p:spTree>
    <p:extLst>
      <p:ext uri="{BB962C8B-B14F-4D97-AF65-F5344CB8AC3E}">
        <p14:creationId xmlns:p14="http://schemas.microsoft.com/office/powerpoint/2010/main" val="624294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8AB05575-6A86-442A-9042-77E84A250071}" type="slidenum">
              <a:rPr lang="en-US" altLang="en-US"/>
              <a:pPr/>
              <a:t>‹#›</a:t>
            </a:fld>
            <a:endParaRPr lang="en-US" altLang="en-US"/>
          </a:p>
        </p:txBody>
      </p:sp>
    </p:spTree>
    <p:extLst>
      <p:ext uri="{BB962C8B-B14F-4D97-AF65-F5344CB8AC3E}">
        <p14:creationId xmlns:p14="http://schemas.microsoft.com/office/powerpoint/2010/main" val="57475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08B7906D-FA87-40C2-B91B-86F988B4C853}" type="slidenum">
              <a:rPr lang="en-US" altLang="en-US"/>
              <a:pPr/>
              <a:t>‹#›</a:t>
            </a:fld>
            <a:endParaRPr lang="en-US" altLang="en-US"/>
          </a:p>
        </p:txBody>
      </p:sp>
    </p:spTree>
    <p:extLst>
      <p:ext uri="{BB962C8B-B14F-4D97-AF65-F5344CB8AC3E}">
        <p14:creationId xmlns:p14="http://schemas.microsoft.com/office/powerpoint/2010/main" val="1413463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C57E668F-73E6-4550-803A-8985A812B7EB}" type="slidenum">
              <a:rPr lang="en-US" altLang="en-US"/>
              <a:pPr/>
              <a:t>‹#›</a:t>
            </a:fld>
            <a:endParaRPr lang="en-US" altLang="en-US"/>
          </a:p>
        </p:txBody>
      </p:sp>
    </p:spTree>
    <p:extLst>
      <p:ext uri="{BB962C8B-B14F-4D97-AF65-F5344CB8AC3E}">
        <p14:creationId xmlns:p14="http://schemas.microsoft.com/office/powerpoint/2010/main" val="3929766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FC25DC87-FFC3-43D8-8222-1FE8232CF609}" type="slidenum">
              <a:rPr lang="en-US" altLang="en-US"/>
              <a:pPr/>
              <a:t>‹#›</a:t>
            </a:fld>
            <a:endParaRPr lang="en-US" altLang="en-US"/>
          </a:p>
        </p:txBody>
      </p:sp>
    </p:spTree>
    <p:extLst>
      <p:ext uri="{BB962C8B-B14F-4D97-AF65-F5344CB8AC3E}">
        <p14:creationId xmlns:p14="http://schemas.microsoft.com/office/powerpoint/2010/main" val="126513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58B27CAD-9B5D-495B-87AE-82AF2253EC9A}" type="slidenum">
              <a:rPr lang="en-US" altLang="en-US"/>
              <a:pPr/>
              <a:t>‹#›</a:t>
            </a:fld>
            <a:endParaRPr lang="en-US" altLang="en-US"/>
          </a:p>
        </p:txBody>
      </p:sp>
    </p:spTree>
    <p:extLst>
      <p:ext uri="{BB962C8B-B14F-4D97-AF65-F5344CB8AC3E}">
        <p14:creationId xmlns:p14="http://schemas.microsoft.com/office/powerpoint/2010/main" val="98917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572A18-C7BD-417E-9A58-67B4CAC41B89}" type="slidenum">
              <a:rPr lang="en-US" altLang="en-US"/>
              <a:pPr/>
              <a:t>‹#›</a:t>
            </a:fld>
            <a:endParaRPr lang="en-US" altLang="en-US"/>
          </a:p>
        </p:txBody>
      </p:sp>
    </p:spTree>
    <p:extLst>
      <p:ext uri="{BB962C8B-B14F-4D97-AF65-F5344CB8AC3E}">
        <p14:creationId xmlns:p14="http://schemas.microsoft.com/office/powerpoint/2010/main" val="2043834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fld id="{8E18D431-0842-4556-80AD-E46E96F6990B}" type="slidenum">
              <a:rPr lang="en-US" altLang="en-US"/>
              <a:pPr/>
              <a:t>‹#›</a:t>
            </a:fld>
            <a:endParaRPr lang="en-US" altLang="en-US"/>
          </a:p>
        </p:txBody>
      </p:sp>
    </p:spTree>
    <p:extLst>
      <p:ext uri="{BB962C8B-B14F-4D97-AF65-F5344CB8AC3E}">
        <p14:creationId xmlns:p14="http://schemas.microsoft.com/office/powerpoint/2010/main" val="378458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8BB22A52-C8AE-42D9-A1B1-10019398CCD4}" type="slidenum">
              <a:rPr lang="en-US" altLang="en-US"/>
              <a:pPr/>
              <a:t>‹#›</a:t>
            </a:fld>
            <a:endParaRPr lang="en-US" altLang="en-US"/>
          </a:p>
        </p:txBody>
      </p:sp>
    </p:spTree>
    <p:extLst>
      <p:ext uri="{BB962C8B-B14F-4D97-AF65-F5344CB8AC3E}">
        <p14:creationId xmlns:p14="http://schemas.microsoft.com/office/powerpoint/2010/main" val="2710606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27DF5438-7B50-4B75-952C-5646F51B16BA}" type="slidenum">
              <a:rPr lang="en-US" altLang="en-US"/>
              <a:pPr/>
              <a:t>‹#›</a:t>
            </a:fld>
            <a:endParaRPr lang="en-US" altLang="en-US"/>
          </a:p>
        </p:txBody>
      </p:sp>
    </p:spTree>
    <p:extLst>
      <p:ext uri="{BB962C8B-B14F-4D97-AF65-F5344CB8AC3E}">
        <p14:creationId xmlns:p14="http://schemas.microsoft.com/office/powerpoint/2010/main" val="3186623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C28E2461-5CE2-4DC2-A79B-63EDAA4F6D2C}" type="slidenum">
              <a:rPr lang="en-US" altLang="en-US"/>
              <a:pPr/>
              <a:t>‹#›</a:t>
            </a:fld>
            <a:endParaRPr lang="en-US" altLang="en-US"/>
          </a:p>
        </p:txBody>
      </p:sp>
    </p:spTree>
    <p:extLst>
      <p:ext uri="{BB962C8B-B14F-4D97-AF65-F5344CB8AC3E}">
        <p14:creationId xmlns:p14="http://schemas.microsoft.com/office/powerpoint/2010/main" val="1686400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CD108036-7E9E-4344-941F-8972E226CDC9}" type="slidenum">
              <a:rPr lang="en-US" altLang="en-US"/>
              <a:pPr/>
              <a:t>‹#›</a:t>
            </a:fld>
            <a:endParaRPr lang="en-US" altLang="en-US"/>
          </a:p>
        </p:txBody>
      </p:sp>
    </p:spTree>
    <p:extLst>
      <p:ext uri="{BB962C8B-B14F-4D97-AF65-F5344CB8AC3E}">
        <p14:creationId xmlns:p14="http://schemas.microsoft.com/office/powerpoint/2010/main" val="860480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8F244131-FCC4-42BF-BAE5-67D94917DF3A}"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79661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8F9DAC-8CBF-443E-88DB-CB1FC7A805C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1733478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F9DAC-8CBF-443E-88DB-CB1FC7A805C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1773968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8F9DAC-8CBF-443E-88DB-CB1FC7A805C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3971502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8F9DAC-8CBF-443E-88DB-CB1FC7A805CD}"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165287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F470E36-C201-4ACB-BB9F-AEFCEFF243DF}" type="slidenum">
              <a:rPr lang="en-US" altLang="en-US"/>
              <a:pPr/>
              <a:t>‹#›</a:t>
            </a:fld>
            <a:endParaRPr lang="en-US" altLang="en-US"/>
          </a:p>
        </p:txBody>
      </p:sp>
    </p:spTree>
    <p:extLst>
      <p:ext uri="{BB962C8B-B14F-4D97-AF65-F5344CB8AC3E}">
        <p14:creationId xmlns:p14="http://schemas.microsoft.com/office/powerpoint/2010/main" val="240816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8F9DAC-8CBF-443E-88DB-CB1FC7A805CD}"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1264294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8F9DAC-8CBF-443E-88DB-CB1FC7A805CD}"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3676348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F9DAC-8CBF-443E-88DB-CB1FC7A805CD}"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4123446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F9DAC-8CBF-443E-88DB-CB1FC7A805CD}"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27917552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8F9DAC-8CBF-443E-88DB-CB1FC7A805CD}"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3517698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F9DAC-8CBF-443E-88DB-CB1FC7A805C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32978235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8F9DAC-8CBF-443E-88DB-CB1FC7A805CD}"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43BF4-D5F9-4115-BB89-41C5D3246465}" type="slidenum">
              <a:rPr lang="en-US" smtClean="0"/>
              <a:t>‹#›</a:t>
            </a:fld>
            <a:endParaRPr lang="en-US"/>
          </a:p>
        </p:txBody>
      </p:sp>
    </p:spTree>
    <p:extLst>
      <p:ext uri="{BB962C8B-B14F-4D97-AF65-F5344CB8AC3E}">
        <p14:creationId xmlns:p14="http://schemas.microsoft.com/office/powerpoint/2010/main" val="125520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4E369B4-769F-40CF-B2B1-B777114FBCBE}" type="slidenum">
              <a:rPr lang="en-US" altLang="en-US"/>
              <a:pPr/>
              <a:t>‹#›</a:t>
            </a:fld>
            <a:endParaRPr lang="en-US" altLang="en-US"/>
          </a:p>
        </p:txBody>
      </p:sp>
    </p:spTree>
    <p:extLst>
      <p:ext uri="{BB962C8B-B14F-4D97-AF65-F5344CB8AC3E}">
        <p14:creationId xmlns:p14="http://schemas.microsoft.com/office/powerpoint/2010/main" val="204756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BD026B5-7515-4BAA-84A6-A9B4848BDA60}" type="slidenum">
              <a:rPr lang="en-US" altLang="en-US"/>
              <a:pPr/>
              <a:t>‹#›</a:t>
            </a:fld>
            <a:endParaRPr lang="en-US" altLang="en-US"/>
          </a:p>
        </p:txBody>
      </p:sp>
    </p:spTree>
    <p:extLst>
      <p:ext uri="{BB962C8B-B14F-4D97-AF65-F5344CB8AC3E}">
        <p14:creationId xmlns:p14="http://schemas.microsoft.com/office/powerpoint/2010/main" val="207211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8F34F-B2CD-493A-9CE8-085B6F730E4A}" type="slidenum">
              <a:rPr lang="en-US" altLang="en-US"/>
              <a:pPr/>
              <a:t>‹#›</a:t>
            </a:fld>
            <a:endParaRPr lang="en-US" altLang="en-US"/>
          </a:p>
        </p:txBody>
      </p:sp>
    </p:spTree>
    <p:extLst>
      <p:ext uri="{BB962C8B-B14F-4D97-AF65-F5344CB8AC3E}">
        <p14:creationId xmlns:p14="http://schemas.microsoft.com/office/powerpoint/2010/main" val="213387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20A12DC-69D9-40A6-9302-02E2F570F6D9}" type="slidenum">
              <a:rPr lang="en-US" altLang="en-US"/>
              <a:pPr/>
              <a:t>‹#›</a:t>
            </a:fld>
            <a:endParaRPr lang="en-US" altLang="en-US"/>
          </a:p>
        </p:txBody>
      </p:sp>
    </p:spTree>
    <p:extLst>
      <p:ext uri="{BB962C8B-B14F-4D97-AF65-F5344CB8AC3E}">
        <p14:creationId xmlns:p14="http://schemas.microsoft.com/office/powerpoint/2010/main" val="318313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0700FD4-1631-4375-BC8B-315E0F9C61D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604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604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Verdana" panose="020B0604030504040204" pitchFamily="34" charset="0"/>
              </a:defRPr>
            </a:lvl1pPr>
          </a:lstStyle>
          <a:p>
            <a:fld id="{A1FCA9B3-ED9D-4E78-8C6C-797570AB94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349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en-US"/>
          </a:p>
        </p:txBody>
      </p:sp>
      <p:sp>
        <p:nvSpPr>
          <p:cNvPr id="634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en-US"/>
          </a:p>
        </p:txBody>
      </p:sp>
      <p:sp>
        <p:nvSpPr>
          <p:cNvPr id="6349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Times New Roman" panose="02020603050405020304" pitchFamily="18" charset="0"/>
              </a:defRPr>
            </a:lvl1pPr>
          </a:lstStyle>
          <a:p>
            <a:fld id="{A9708016-48DE-4B72-8711-B39F37E1D2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41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latin typeface="+mn-lt"/>
              </a:defRPr>
            </a:lvl1pPr>
          </a:lstStyle>
          <a:p>
            <a:pPr>
              <a:defRPr/>
            </a:pPr>
            <a:endParaRPr lang="en-US"/>
          </a:p>
        </p:txBody>
      </p:sp>
      <p:sp>
        <p:nvSpPr>
          <p:cNvPr id="604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mn-lt"/>
              </a:defRPr>
            </a:lvl1pPr>
          </a:lstStyle>
          <a:p>
            <a:pPr>
              <a:defRPr/>
            </a:pPr>
            <a:endParaRPr lang="en-US"/>
          </a:p>
        </p:txBody>
      </p:sp>
      <p:sp>
        <p:nvSpPr>
          <p:cNvPr id="604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latin typeface="Verdana" panose="020B0604030504040204" pitchFamily="34" charset="0"/>
              </a:defRPr>
            </a:lvl1pPr>
          </a:lstStyle>
          <a:p>
            <a:fld id="{AAD6A613-3298-4F12-81FB-60AA5F882EB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5"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p>
        </p:txBody>
      </p:sp>
      <p:sp>
        <p:nvSpPr>
          <p:cNvPr id="604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p>
        </p:txBody>
      </p:sp>
      <p:sp>
        <p:nvSpPr>
          <p:cNvPr id="604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20338259-7CAD-4930-9B74-C64C6940F88D}" type="slidenum">
              <a:rPr lang="en-US" altLang="en-US"/>
              <a:pPr>
                <a:defRPr/>
              </a:pPr>
              <a:t>‹#›</a:t>
            </a:fld>
            <a:endParaRPr lang="en-US" altLang="en-US"/>
          </a:p>
        </p:txBody>
      </p:sp>
    </p:spTree>
    <p:extLst>
      <p:ext uri="{BB962C8B-B14F-4D97-AF65-F5344CB8AC3E}">
        <p14:creationId xmlns:p14="http://schemas.microsoft.com/office/powerpoint/2010/main" val="2810695105"/>
      </p:ext>
    </p:extLst>
  </p:cSld>
  <p:clrMap bg1="lt1" tx1="dk1" bg2="lt2" tx2="dk2" accent1="accent1" accent2="accent2" accent3="accent3" accent4="accent4" accent5="accent5" accent6="accent6" hlink="hlink" folHlink="folHlink"/>
  <p:sldLayoutIdLst>
    <p:sldLayoutId id="2147483849" r:id="rId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F9DAC-8CBF-443E-88DB-CB1FC7A805CD}" type="datetimeFigureOut">
              <a:rPr lang="en-US" smtClean="0"/>
              <a:t>4/21/2024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43BF4-D5F9-4115-BB89-41C5D3246465}" type="slidenum">
              <a:rPr lang="en-US" smtClean="0"/>
              <a:t>‹#›</a:t>
            </a:fld>
            <a:endParaRPr lang="en-US"/>
          </a:p>
        </p:txBody>
      </p:sp>
    </p:spTree>
    <p:extLst>
      <p:ext uri="{BB962C8B-B14F-4D97-AF65-F5344CB8AC3E}">
        <p14:creationId xmlns:p14="http://schemas.microsoft.com/office/powerpoint/2010/main" val="162313939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5A29-5AA0-4210-84B8-E08B84DC23E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AF08F7B-699B-456A-96D5-0843B422CA76}"/>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19BD29BF-B66D-4F1D-9832-24FCE4CEB38A}"/>
              </a:ext>
            </a:extLst>
          </p:cNvPr>
          <p:cNvPicPr>
            <a:picLocks noChangeAspect="1"/>
          </p:cNvPicPr>
          <p:nvPr/>
        </p:nvPicPr>
        <p:blipFill>
          <a:blip r:embed="rId2"/>
          <a:stretch>
            <a:fillRect/>
          </a:stretch>
        </p:blipFill>
        <p:spPr>
          <a:xfrm>
            <a:off x="0" y="1"/>
            <a:ext cx="9144000" cy="6857999"/>
          </a:xfrm>
          <a:prstGeom prst="rect">
            <a:avLst/>
          </a:prstGeom>
        </p:spPr>
      </p:pic>
      <p:sp>
        <p:nvSpPr>
          <p:cNvPr id="5" name="TextBox 4">
            <a:extLst>
              <a:ext uri="{FF2B5EF4-FFF2-40B4-BE49-F238E27FC236}">
                <a16:creationId xmlns:a16="http://schemas.microsoft.com/office/drawing/2014/main" id="{743E11A7-F4A1-4870-99B9-0D482DB786F9}"/>
              </a:ext>
            </a:extLst>
          </p:cNvPr>
          <p:cNvSpPr txBox="1"/>
          <p:nvPr/>
        </p:nvSpPr>
        <p:spPr>
          <a:xfrm>
            <a:off x="617517" y="1246842"/>
            <a:ext cx="7908966"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8000" b="1" i="1" u="none" strike="noStrike" kern="1200" cap="none" spc="0" normalizeH="0" baseline="0" noProof="0" dirty="0">
                <a:ln>
                  <a:noFill/>
                </a:ln>
                <a:solidFill>
                  <a:srgbClr val="FFFFFF"/>
                </a:solidFill>
                <a:effectLst>
                  <a:glow rad="139700">
                    <a:srgbClr val="000000">
                      <a:satMod val="175000"/>
                      <a:alpha val="40000"/>
                    </a:srgbClr>
                  </a:glow>
                </a:effectLst>
                <a:uLnTx/>
                <a:uFillTx/>
                <a:latin typeface="Calibri" panose="020F0502020204030204" pitchFamily="34" charset="0"/>
                <a:ea typeface="+mn-ea"/>
                <a:cs typeface="Arial" charset="0"/>
              </a:rPr>
              <a:t>Welcome!</a:t>
            </a:r>
            <a:br>
              <a:rPr kumimoji="0" lang="en-US" altLang="en-US" sz="8000" b="1" i="1" u="none" strike="noStrike" kern="1200" cap="none" spc="0" normalizeH="0" baseline="0" noProof="0" dirty="0">
                <a:ln>
                  <a:noFill/>
                </a:ln>
                <a:solidFill>
                  <a:srgbClr val="FFFFFF"/>
                </a:solidFill>
                <a:effectLst>
                  <a:glow rad="139700">
                    <a:srgbClr val="000000">
                      <a:satMod val="175000"/>
                      <a:alpha val="40000"/>
                    </a:srgbClr>
                  </a:glow>
                </a:effectLst>
                <a:uLnTx/>
                <a:uFillTx/>
                <a:latin typeface="Calibri" panose="020F0502020204030204" pitchFamily="34" charset="0"/>
                <a:ea typeface="+mn-ea"/>
                <a:cs typeface="Arial" charset="0"/>
              </a:rPr>
            </a:br>
            <a:r>
              <a:rPr kumimoji="0" lang="en-US" altLang="en-US" sz="4000" b="1" i="0" u="none" strike="noStrike" kern="0" cap="none" spc="0" normalizeH="0" baseline="0" noProof="0" dirty="0">
                <a:ln>
                  <a:noFill/>
                </a:ln>
                <a:solidFill>
                  <a:srgbClr val="FFFFFF"/>
                </a:solidFill>
                <a:effectLst>
                  <a:glow rad="139700">
                    <a:srgbClr val="000000">
                      <a:satMod val="175000"/>
                      <a:alpha val="40000"/>
                    </a:srgbClr>
                  </a:glow>
                </a:effectLst>
                <a:uLnTx/>
                <a:uFillTx/>
                <a:latin typeface="Calibri" pitchFamily="34" charset="0"/>
                <a:ea typeface="+mn-ea"/>
                <a:cs typeface="Arial" charset="0"/>
              </a:rPr>
              <a:t>We’re Glad You’ve Come </a:t>
            </a:r>
            <a:r>
              <a:rPr kumimoji="0" lang="en-US" altLang="en-US" sz="4000" b="1" i="0" u="none" strike="noStrike" kern="1200" cap="none" spc="0" normalizeH="0" baseline="0" noProof="0" dirty="0">
                <a:ln>
                  <a:noFill/>
                </a:ln>
                <a:solidFill>
                  <a:srgbClr val="FFFFFF"/>
                </a:solidFill>
                <a:effectLst>
                  <a:glow rad="139700">
                    <a:srgbClr val="000000">
                      <a:satMod val="175000"/>
                      <a:alpha val="40000"/>
                    </a:srgbClr>
                  </a:glow>
                </a:effectLst>
                <a:uLnTx/>
                <a:uFillTx/>
                <a:latin typeface="Calibri" pitchFamily="34" charset="0"/>
                <a:ea typeface="+mn-ea"/>
                <a:cs typeface="Arial" charset="0"/>
              </a:rPr>
              <a:t>to Worship with the Eastside Church of Christ</a:t>
            </a:r>
            <a:endParaRPr kumimoji="0" lang="en-US" sz="1800" b="0" i="0" u="none" strike="noStrike" kern="1200" cap="none" spc="0" normalizeH="0" baseline="0" noProof="0" dirty="0">
              <a:ln>
                <a:noFill/>
              </a:ln>
              <a:solidFill>
                <a:srgbClr val="000000"/>
              </a:solidFill>
              <a:effectLst>
                <a:glow rad="139700">
                  <a:srgbClr val="000000">
                    <a:satMod val="175000"/>
                    <a:alpha val="40000"/>
                  </a:srgbClr>
                </a:glow>
              </a:effectLst>
              <a:uLnTx/>
              <a:uFillTx/>
              <a:latin typeface="Arial"/>
              <a:ea typeface="+mn-ea"/>
              <a:cs typeface="Arial"/>
            </a:endParaRPr>
          </a:p>
        </p:txBody>
      </p:sp>
      <p:sp>
        <p:nvSpPr>
          <p:cNvPr id="6" name="TextBox 5">
            <a:extLst>
              <a:ext uri="{FF2B5EF4-FFF2-40B4-BE49-F238E27FC236}">
                <a16:creationId xmlns:a16="http://schemas.microsoft.com/office/drawing/2014/main" id="{2305234C-E268-4054-8BF6-269D7AFBF685}"/>
              </a:ext>
            </a:extLst>
          </p:cNvPr>
          <p:cNvSpPr txBox="1"/>
          <p:nvPr/>
        </p:nvSpPr>
        <p:spPr>
          <a:xfrm>
            <a:off x="1941533" y="306884"/>
            <a:ext cx="720246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SERVICE WILL BEGIN IN:</a:t>
            </a:r>
          </a:p>
        </p:txBody>
      </p:sp>
      <p:sp>
        <p:nvSpPr>
          <p:cNvPr id="7" name="Subtitle 2">
            <a:extLst>
              <a:ext uri="{FF2B5EF4-FFF2-40B4-BE49-F238E27FC236}">
                <a16:creationId xmlns:a16="http://schemas.microsoft.com/office/drawing/2014/main" id="{7D735842-86F5-4EEA-95FB-821337A694B0}"/>
              </a:ext>
            </a:extLst>
          </p:cNvPr>
          <p:cNvSpPr txBox="1">
            <a:spLocks/>
          </p:cNvSpPr>
          <p:nvPr/>
        </p:nvSpPr>
        <p:spPr>
          <a:xfrm>
            <a:off x="2343323" y="3893462"/>
            <a:ext cx="4616415" cy="6843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FFFF"/>
                </a:solidFill>
                <a:effectLst>
                  <a:glow rad="139700">
                    <a:srgbClr val="000000">
                      <a:satMod val="175000"/>
                      <a:alpha val="40000"/>
                    </a:srgbClr>
                  </a:glow>
                </a:effectLst>
                <a:uLnTx/>
                <a:uFillTx/>
                <a:latin typeface="Calibri" pitchFamily="34" charset="0"/>
                <a:ea typeface="+mn-ea"/>
                <a:cs typeface="Arial" charset="0"/>
              </a:rPr>
              <a:t>Eastside-church.org</a:t>
            </a:r>
          </a:p>
        </p:txBody>
      </p:sp>
      <p:pic>
        <p:nvPicPr>
          <p:cNvPr id="8" name="Picture 7">
            <a:extLst>
              <a:ext uri="{FF2B5EF4-FFF2-40B4-BE49-F238E27FC236}">
                <a16:creationId xmlns:a16="http://schemas.microsoft.com/office/drawing/2014/main" id="{9A1766FE-60AC-465B-8C67-63623B742759}"/>
              </a:ext>
            </a:extLst>
          </p:cNvPr>
          <p:cNvPicPr>
            <a:picLocks noChangeAspect="1"/>
          </p:cNvPicPr>
          <p:nvPr/>
        </p:nvPicPr>
        <p:blipFill rotWithShape="1">
          <a:blip r:embed="rId3"/>
          <a:srcRect t="25068"/>
          <a:stretch/>
        </p:blipFill>
        <p:spPr>
          <a:xfrm>
            <a:off x="0" y="0"/>
            <a:ext cx="9144000" cy="4838376"/>
          </a:xfrm>
          <a:prstGeom prst="rect">
            <a:avLst/>
          </a:prstGeom>
        </p:spPr>
      </p:pic>
      <p:sp>
        <p:nvSpPr>
          <p:cNvPr id="14" name="Rectangle 13">
            <a:extLst>
              <a:ext uri="{FF2B5EF4-FFF2-40B4-BE49-F238E27FC236}">
                <a16:creationId xmlns:a16="http://schemas.microsoft.com/office/drawing/2014/main" id="{17AF3B0F-A743-42AD-8B2D-8FB9DF30AC5A}"/>
              </a:ext>
            </a:extLst>
          </p:cNvPr>
          <p:cNvSpPr/>
          <p:nvPr/>
        </p:nvSpPr>
        <p:spPr>
          <a:xfrm>
            <a:off x="0" y="4847901"/>
            <a:ext cx="9144000" cy="2010098"/>
          </a:xfrm>
          <a:prstGeom prst="rect">
            <a:avLst/>
          </a:prstGeom>
          <a:solidFill>
            <a:srgbClr val="355E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4A52A8D-2D79-44BD-9762-8DFCD3353C0A}"/>
              </a:ext>
            </a:extLst>
          </p:cNvPr>
          <p:cNvSpPr txBox="1"/>
          <p:nvPr/>
        </p:nvSpPr>
        <p:spPr>
          <a:xfrm>
            <a:off x="178677" y="4838376"/>
            <a:ext cx="8786646" cy="1813573"/>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Sunday Morning Classes and Worship: 9:00 a.m.</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Sunday Evening Worship: 5:00 p.m.</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glow rad="139700">
                    <a:srgbClr val="000000">
                      <a:satMod val="175000"/>
                      <a:alpha val="40000"/>
                    </a:srgbClr>
                  </a:glow>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Wednesday Evening Bible Study: 7:00 p.m.</a:t>
            </a:r>
          </a:p>
        </p:txBody>
      </p:sp>
      <p:grpSp>
        <p:nvGrpSpPr>
          <p:cNvPr id="10" name="Group 9">
            <a:extLst>
              <a:ext uri="{FF2B5EF4-FFF2-40B4-BE49-F238E27FC236}">
                <a16:creationId xmlns:a16="http://schemas.microsoft.com/office/drawing/2014/main" id="{D5EAF29F-92DA-4672-A548-B84ACE051EE6}"/>
              </a:ext>
            </a:extLst>
          </p:cNvPr>
          <p:cNvGrpSpPr/>
          <p:nvPr/>
        </p:nvGrpSpPr>
        <p:grpSpPr>
          <a:xfrm>
            <a:off x="1678781" y="177476"/>
            <a:ext cx="2893219" cy="1171574"/>
            <a:chOff x="135732" y="1021557"/>
            <a:chExt cx="2893219" cy="1171574"/>
          </a:xfrm>
        </p:grpSpPr>
        <p:sp>
          <p:nvSpPr>
            <p:cNvPr id="11" name="Title 1">
              <a:extLst>
                <a:ext uri="{FF2B5EF4-FFF2-40B4-BE49-F238E27FC236}">
                  <a16:creationId xmlns:a16="http://schemas.microsoft.com/office/drawing/2014/main" id="{F02B2055-998C-48BE-9507-A8DF12B046C0}"/>
                </a:ext>
              </a:extLst>
            </p:cNvPr>
            <p:cNvSpPr txBox="1">
              <a:spLocks/>
            </p:cNvSpPr>
            <p:nvPr/>
          </p:nvSpPr>
          <p:spPr>
            <a:xfrm>
              <a:off x="135732" y="1021557"/>
              <a:ext cx="2893219" cy="772715"/>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Light" panose="020F0302020204030204"/>
                  <a:ea typeface="+mj-ea"/>
                  <a:cs typeface="+mj-cs"/>
                </a:rPr>
                <a:t>Welcome</a:t>
              </a:r>
            </a:p>
          </p:txBody>
        </p:sp>
        <p:sp>
          <p:nvSpPr>
            <p:cNvPr id="12" name="Subtitle 2">
              <a:extLst>
                <a:ext uri="{FF2B5EF4-FFF2-40B4-BE49-F238E27FC236}">
                  <a16:creationId xmlns:a16="http://schemas.microsoft.com/office/drawing/2014/main" id="{5A44F8EA-45C6-4A41-AFAA-F4E081D76C0B}"/>
                </a:ext>
              </a:extLst>
            </p:cNvPr>
            <p:cNvSpPr txBox="1">
              <a:spLocks/>
            </p:cNvSpPr>
            <p:nvPr/>
          </p:nvSpPr>
          <p:spPr>
            <a:xfrm>
              <a:off x="178593" y="1794272"/>
              <a:ext cx="2850358" cy="39885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Services will begin in:</a:t>
              </a:r>
            </a:p>
          </p:txBody>
        </p:sp>
      </p:grpSp>
      <p:pic>
        <p:nvPicPr>
          <p:cNvPr id="13" name="Picture 12" descr="Logo, company name&#10;&#10;Description automatically generated">
            <a:extLst>
              <a:ext uri="{FF2B5EF4-FFF2-40B4-BE49-F238E27FC236}">
                <a16:creationId xmlns:a16="http://schemas.microsoft.com/office/drawing/2014/main" id="{C233757C-DBEF-432D-B891-82B0D9A3FD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8050" y="1358575"/>
            <a:ext cx="2247900" cy="1192519"/>
          </a:xfrm>
          <a:prstGeom prst="rect">
            <a:avLst/>
          </a:prstGeom>
        </p:spPr>
      </p:pic>
    </p:spTree>
    <p:extLst>
      <p:ext uri="{BB962C8B-B14F-4D97-AF65-F5344CB8AC3E}">
        <p14:creationId xmlns:p14="http://schemas.microsoft.com/office/powerpoint/2010/main" val="275682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Joash</a:t>
            </a:r>
          </a:p>
        </p:txBody>
      </p:sp>
      <p:sp>
        <p:nvSpPr>
          <p:cNvPr id="32771" name="Content Placeholder 2"/>
          <p:cNvSpPr>
            <a:spLocks noGrp="1"/>
          </p:cNvSpPr>
          <p:nvPr>
            <p:ph idx="1"/>
          </p:nvPr>
        </p:nvSpPr>
        <p:spPr>
          <a:xfrm>
            <a:off x="566738" y="1828800"/>
            <a:ext cx="8001000" cy="4267200"/>
          </a:xfrm>
        </p:spPr>
        <p:txBody>
          <a:bodyPr/>
          <a:lstStyle/>
          <a:p>
            <a:r>
              <a:rPr lang="en-US" altLang="en-US" sz="3200" dirty="0"/>
              <a:t>Joash takes two wives and has sons and daughters</a:t>
            </a:r>
          </a:p>
          <a:p>
            <a:r>
              <a:rPr lang="en-US" altLang="en-US" sz="3200" dirty="0"/>
              <a:t>The temple of Jehovah (Solomon's) has been abused during the worship of Baal </a:t>
            </a:r>
            <a:r>
              <a:rPr lang="en-US" altLang="en-US" sz="2400" dirty="0"/>
              <a:t>(see 2 Chronicles 29)</a:t>
            </a:r>
          </a:p>
          <a:p>
            <a:r>
              <a:rPr lang="en-US" altLang="en-US" sz="3200" dirty="0"/>
              <a:t>Joash instructed the priest to collect a ‘tax’ from the people to repair it</a:t>
            </a:r>
          </a:p>
          <a:p>
            <a:r>
              <a:rPr lang="en-US" altLang="en-US" sz="3200" dirty="0"/>
              <a:t>The priest ‘delayed’ in doing this</a:t>
            </a:r>
          </a:p>
        </p:txBody>
      </p:sp>
    </p:spTree>
    <p:extLst>
      <p:ext uri="{BB962C8B-B14F-4D97-AF65-F5344CB8AC3E}">
        <p14:creationId xmlns:p14="http://schemas.microsoft.com/office/powerpoint/2010/main" val="3336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Joel</a:t>
            </a:r>
          </a:p>
        </p:txBody>
      </p:sp>
      <p:sp>
        <p:nvSpPr>
          <p:cNvPr id="26627" name="Content Placeholder 2"/>
          <p:cNvSpPr>
            <a:spLocks noGrp="1"/>
          </p:cNvSpPr>
          <p:nvPr>
            <p:ph idx="1"/>
          </p:nvPr>
        </p:nvSpPr>
        <p:spPr/>
        <p:txBody>
          <a:bodyPr/>
          <a:lstStyle/>
          <a:p>
            <a:r>
              <a:rPr lang="en-US" altLang="en-US" sz="3200" dirty="0"/>
              <a:t>Time not certain; perhaps in early days of Joash—830 B.C.</a:t>
            </a:r>
          </a:p>
          <a:p>
            <a:pPr lvl="1"/>
            <a:r>
              <a:rPr lang="en-US" altLang="en-US" sz="2800" dirty="0"/>
              <a:t>Some believe post-exile 500 B.C.</a:t>
            </a:r>
          </a:p>
          <a:p>
            <a:r>
              <a:rPr lang="en-US" altLang="en-US" sz="3200" dirty="0"/>
              <a:t>Little is known about the prophet</a:t>
            </a:r>
          </a:p>
          <a:p>
            <a:pPr lvl="1"/>
            <a:r>
              <a:rPr lang="en-US" altLang="en-US" sz="2800" dirty="0"/>
              <a:t>Son of </a:t>
            </a:r>
            <a:r>
              <a:rPr lang="en-US" altLang="en-US" sz="2800" dirty="0" err="1"/>
              <a:t>Pethuel</a:t>
            </a:r>
            <a:endParaRPr lang="en-US" altLang="en-US" sz="2800" dirty="0"/>
          </a:p>
          <a:p>
            <a:r>
              <a:rPr lang="en-US" altLang="en-US" sz="3200" dirty="0"/>
              <a:t>His work was in Judah</a:t>
            </a:r>
          </a:p>
          <a:p>
            <a:r>
              <a:rPr lang="en-US" altLang="en-US" sz="3200" dirty="0"/>
              <a:t>No king is named</a:t>
            </a:r>
          </a:p>
        </p:txBody>
      </p:sp>
    </p:spTree>
    <p:extLst>
      <p:ext uri="{BB962C8B-B14F-4D97-AF65-F5344CB8AC3E}">
        <p14:creationId xmlns:p14="http://schemas.microsoft.com/office/powerpoint/2010/main" val="365359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Joel</a:t>
            </a:r>
          </a:p>
        </p:txBody>
      </p:sp>
      <p:sp>
        <p:nvSpPr>
          <p:cNvPr id="26627" name="Content Placeholder 2"/>
          <p:cNvSpPr>
            <a:spLocks noGrp="1"/>
          </p:cNvSpPr>
          <p:nvPr>
            <p:ph idx="1"/>
          </p:nvPr>
        </p:nvSpPr>
        <p:spPr>
          <a:xfrm>
            <a:off x="566738" y="1752600"/>
            <a:ext cx="8001000" cy="4800600"/>
          </a:xfrm>
        </p:spPr>
        <p:txBody>
          <a:bodyPr/>
          <a:lstStyle/>
          <a:p>
            <a:r>
              <a:rPr lang="en-US" altLang="en-US" sz="3200" dirty="0"/>
              <a:t>Judah had been influenced by bad kings and Athaliah</a:t>
            </a:r>
          </a:p>
          <a:p>
            <a:r>
              <a:rPr lang="en-US" altLang="en-US" sz="3200" dirty="0"/>
              <a:t>Joel’s work, like Jehoiada’s was to win the people back to God</a:t>
            </a:r>
          </a:p>
          <a:p>
            <a:pPr lvl="1"/>
            <a:r>
              <a:rPr lang="en-US" altLang="en-US" sz="3000" dirty="0"/>
              <a:t>Warns of coming judgement</a:t>
            </a:r>
          </a:p>
          <a:p>
            <a:pPr lvl="1"/>
            <a:r>
              <a:rPr lang="en-US" altLang="en-US" sz="3000" dirty="0"/>
              <a:t>Calls for repentance</a:t>
            </a:r>
          </a:p>
          <a:p>
            <a:pPr lvl="1"/>
            <a:r>
              <a:rPr lang="en-US" altLang="en-US" sz="3000" dirty="0"/>
              <a:t>To avoid destruction</a:t>
            </a:r>
          </a:p>
          <a:p>
            <a:pPr lvl="2"/>
            <a:r>
              <a:rPr lang="en-US" altLang="en-US" sz="3000" dirty="0"/>
              <a:t>Like locust had done</a:t>
            </a:r>
          </a:p>
        </p:txBody>
      </p:sp>
    </p:spTree>
    <p:extLst>
      <p:ext uri="{BB962C8B-B14F-4D97-AF65-F5344CB8AC3E}">
        <p14:creationId xmlns:p14="http://schemas.microsoft.com/office/powerpoint/2010/main" val="226087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Overview of Joel</a:t>
            </a:r>
          </a:p>
        </p:txBody>
      </p:sp>
      <p:sp>
        <p:nvSpPr>
          <p:cNvPr id="26627" name="Content Placeholder 2"/>
          <p:cNvSpPr>
            <a:spLocks noGrp="1"/>
          </p:cNvSpPr>
          <p:nvPr>
            <p:ph idx="1"/>
          </p:nvPr>
        </p:nvSpPr>
        <p:spPr>
          <a:xfrm>
            <a:off x="566738" y="1752600"/>
            <a:ext cx="8001000" cy="4800600"/>
          </a:xfrm>
        </p:spPr>
        <p:txBody>
          <a:bodyPr/>
          <a:lstStyle/>
          <a:p>
            <a:r>
              <a:rPr lang="en-US" altLang="en-US" sz="3200" dirty="0"/>
              <a:t>The Devastation of the Locusts</a:t>
            </a:r>
          </a:p>
          <a:p>
            <a:r>
              <a:rPr lang="en-US" altLang="en-US" dirty="0"/>
              <a:t>Call to Repentance</a:t>
            </a:r>
          </a:p>
          <a:p>
            <a:r>
              <a:rPr lang="en-US" altLang="en-US" sz="3200" dirty="0"/>
              <a:t>The Day of the Lord</a:t>
            </a:r>
          </a:p>
          <a:p>
            <a:r>
              <a:rPr lang="en-US" altLang="en-US" sz="3200" dirty="0"/>
              <a:t>Second Call to Repentance</a:t>
            </a:r>
          </a:p>
          <a:p>
            <a:r>
              <a:rPr lang="en-US" altLang="en-US" sz="3200" dirty="0"/>
              <a:t>Promise of Blessings</a:t>
            </a:r>
          </a:p>
          <a:p>
            <a:r>
              <a:rPr lang="en-US" altLang="en-US" sz="3200" dirty="0"/>
              <a:t>Outpouring of God’s Spirit</a:t>
            </a:r>
          </a:p>
          <a:p>
            <a:r>
              <a:rPr lang="en-US" altLang="en-US" sz="3200" dirty="0"/>
              <a:t>Victory Promised to God’s People</a:t>
            </a:r>
          </a:p>
        </p:txBody>
      </p:sp>
      <p:sp>
        <p:nvSpPr>
          <p:cNvPr id="2" name="TextBox 1">
            <a:extLst>
              <a:ext uri="{FF2B5EF4-FFF2-40B4-BE49-F238E27FC236}">
                <a16:creationId xmlns:a16="http://schemas.microsoft.com/office/drawing/2014/main" id="{020934BF-947F-7638-CB2B-4E9DC17B1841}"/>
              </a:ext>
            </a:extLst>
          </p:cNvPr>
          <p:cNvSpPr txBox="1"/>
          <p:nvPr/>
        </p:nvSpPr>
        <p:spPr>
          <a:xfrm>
            <a:off x="4343400" y="912812"/>
            <a:ext cx="4343400" cy="584775"/>
          </a:xfrm>
          <a:prstGeom prst="rect">
            <a:avLst/>
          </a:prstGeom>
          <a:solidFill>
            <a:schemeClr val="accent2">
              <a:lumMod val="20000"/>
              <a:lumOff val="80000"/>
            </a:schemeClr>
          </a:solidFill>
          <a:ln w="19050">
            <a:solidFill>
              <a:schemeClr val="accent6">
                <a:lumMod val="75000"/>
              </a:schemeClr>
            </a:solidFill>
          </a:ln>
        </p:spPr>
        <p:txBody>
          <a:bodyPr wrap="square" rtlCol="0">
            <a:spAutoFit/>
          </a:bodyPr>
          <a:lstStyle/>
          <a:p>
            <a:r>
              <a:rPr lang="en-US" sz="3200" dirty="0"/>
              <a:t>Joel speaking for God</a:t>
            </a:r>
          </a:p>
        </p:txBody>
      </p:sp>
      <p:sp>
        <p:nvSpPr>
          <p:cNvPr id="3" name="TextBox 2">
            <a:extLst>
              <a:ext uri="{FF2B5EF4-FFF2-40B4-BE49-F238E27FC236}">
                <a16:creationId xmlns:a16="http://schemas.microsoft.com/office/drawing/2014/main" id="{0D68C92F-727B-26B3-895E-A6FD80E12D19}"/>
              </a:ext>
            </a:extLst>
          </p:cNvPr>
          <p:cNvSpPr txBox="1"/>
          <p:nvPr/>
        </p:nvSpPr>
        <p:spPr>
          <a:xfrm>
            <a:off x="4953000" y="936258"/>
            <a:ext cx="2895600" cy="584775"/>
          </a:xfrm>
          <a:prstGeom prst="rect">
            <a:avLst/>
          </a:prstGeom>
          <a:solidFill>
            <a:schemeClr val="accent2">
              <a:lumMod val="20000"/>
              <a:lumOff val="80000"/>
            </a:schemeClr>
          </a:solidFill>
          <a:ln w="19050">
            <a:solidFill>
              <a:schemeClr val="accent6">
                <a:lumMod val="75000"/>
              </a:schemeClr>
            </a:solidFill>
          </a:ln>
        </p:spPr>
        <p:txBody>
          <a:bodyPr wrap="square" rtlCol="0">
            <a:spAutoFit/>
          </a:bodyPr>
          <a:lstStyle/>
          <a:p>
            <a:pPr algn="ctr"/>
            <a:r>
              <a:rPr lang="en-US" sz="3200" dirty="0"/>
              <a:t>God speaking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6627">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
                                        </p:tgtEl>
                                        <p:attrNameLst>
                                          <p:attrName>style.visibility</p:attrName>
                                        </p:attrNameLst>
                                      </p:cBhvr>
                                      <p:to>
                                        <p:strVal val="hidden"/>
                                      </p:to>
                                    </p:set>
                                  </p:childTnLst>
                                </p:cTn>
                              </p:par>
                            </p:childTnLst>
                          </p:cTn>
                        </p:par>
                        <p:par>
                          <p:cTn id="22" fill="hold">
                            <p:stCondLst>
                              <p:cond delay="0"/>
                            </p:stCondLst>
                            <p:childTnLst>
                              <p:par>
                                <p:cTn id="23" presetID="16" presetClass="entr" presetSubtype="2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26627">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27">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2" grpId="0" animBg="1"/>
      <p:bldP spid="2" grpId="1"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Joel</a:t>
            </a:r>
          </a:p>
        </p:txBody>
      </p:sp>
      <p:sp>
        <p:nvSpPr>
          <p:cNvPr id="27651" name="Content Placeholder 2"/>
          <p:cNvSpPr>
            <a:spLocks noGrp="1"/>
          </p:cNvSpPr>
          <p:nvPr>
            <p:ph idx="1"/>
          </p:nvPr>
        </p:nvSpPr>
        <p:spPr/>
        <p:txBody>
          <a:bodyPr/>
          <a:lstStyle/>
          <a:p>
            <a:r>
              <a:rPr lang="en-US" altLang="en-US" sz="3200" dirty="0"/>
              <a:t>There was a severe invasion of locust in the land of Judah</a:t>
            </a:r>
          </a:p>
          <a:p>
            <a:pPr lvl="1"/>
            <a:r>
              <a:rPr lang="en-US" altLang="en-US" sz="3000" dirty="0"/>
              <a:t>They had come in waves</a:t>
            </a:r>
          </a:p>
          <a:p>
            <a:r>
              <a:rPr lang="en-US" altLang="en-US" sz="3200" dirty="0"/>
              <a:t>They had eaten everything green and even the bark from trees</a:t>
            </a:r>
          </a:p>
          <a:p>
            <a:r>
              <a:rPr lang="en-US" altLang="en-US" sz="3200" dirty="0"/>
              <a:t>All society is affected</a:t>
            </a:r>
          </a:p>
          <a:p>
            <a:pPr lvl="1"/>
            <a:r>
              <a:rPr lang="en-US" altLang="en-US" sz="3000" dirty="0"/>
              <a:t>Elders, farmers, priests</a:t>
            </a:r>
          </a:p>
        </p:txBody>
      </p:sp>
    </p:spTree>
    <p:extLst>
      <p:ext uri="{BB962C8B-B14F-4D97-AF65-F5344CB8AC3E}">
        <p14:creationId xmlns:p14="http://schemas.microsoft.com/office/powerpoint/2010/main" val="86038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7651">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9C3179A5-E935-2217-5FC9-AB125AC60D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39" r="3660" b="-1"/>
          <a:stretch/>
        </p:blipFill>
        <p:spPr bwMode="auto">
          <a:xfrm>
            <a:off x="20" y="10"/>
            <a:ext cx="9143980" cy="6857990"/>
          </a:xfrm>
          <a:prstGeom prst="rect">
            <a:avLst/>
          </a:prstGeom>
          <a:solidFill>
            <a:srgbClr val="FFFFFF"/>
          </a:solidFill>
        </p:spPr>
      </p:pic>
    </p:spTree>
    <p:extLst>
      <p:ext uri="{BB962C8B-B14F-4D97-AF65-F5344CB8AC3E}">
        <p14:creationId xmlns:p14="http://schemas.microsoft.com/office/powerpoint/2010/main" val="347985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andemic threatens the people of East Africa -- and now locusts  threaten their food">
            <a:extLst>
              <a:ext uri="{FF2B5EF4-FFF2-40B4-BE49-F238E27FC236}">
                <a16:creationId xmlns:a16="http://schemas.microsoft.com/office/drawing/2014/main" id="{A49633C3-1F11-512C-5AB0-08EBE6490D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000"/>
          <a:stretch/>
        </p:blipFill>
        <p:spPr bwMode="auto">
          <a:xfrm>
            <a:off x="20" y="10"/>
            <a:ext cx="9143980" cy="6857990"/>
          </a:xfrm>
          <a:prstGeom prst="rect">
            <a:avLst/>
          </a:prstGeom>
          <a:solidFill>
            <a:srgbClr val="FFFFFF"/>
          </a:solidFill>
        </p:spPr>
      </p:pic>
    </p:spTree>
    <p:extLst>
      <p:ext uri="{BB962C8B-B14F-4D97-AF65-F5344CB8AC3E}">
        <p14:creationId xmlns:p14="http://schemas.microsoft.com/office/powerpoint/2010/main" val="349165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Joel</a:t>
            </a:r>
          </a:p>
        </p:txBody>
      </p:sp>
      <p:sp>
        <p:nvSpPr>
          <p:cNvPr id="27651" name="Content Placeholder 2"/>
          <p:cNvSpPr>
            <a:spLocks noGrp="1"/>
          </p:cNvSpPr>
          <p:nvPr>
            <p:ph idx="1"/>
          </p:nvPr>
        </p:nvSpPr>
        <p:spPr/>
        <p:txBody>
          <a:bodyPr/>
          <a:lstStyle/>
          <a:p>
            <a:r>
              <a:rPr lang="en-US" altLang="en-US" sz="3200" dirty="0"/>
              <a:t>Joel calls on the priest to repent; to call a sacred assembly to fast and mourn</a:t>
            </a:r>
          </a:p>
          <a:p>
            <a:r>
              <a:rPr lang="en-US" altLang="en-US" sz="3200" dirty="0"/>
              <a:t>The land (people) are suffering</a:t>
            </a:r>
          </a:p>
          <a:p>
            <a:r>
              <a:rPr lang="en-US" altLang="en-US" sz="3200" dirty="0"/>
              <a:t>Food has been cutoff (locust)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Joel</a:t>
            </a:r>
          </a:p>
        </p:txBody>
      </p:sp>
      <p:sp>
        <p:nvSpPr>
          <p:cNvPr id="28675" name="Content Placeholder 2"/>
          <p:cNvSpPr>
            <a:spLocks noGrp="1"/>
          </p:cNvSpPr>
          <p:nvPr>
            <p:ph idx="1"/>
          </p:nvPr>
        </p:nvSpPr>
        <p:spPr>
          <a:xfrm>
            <a:off x="566738" y="1752600"/>
            <a:ext cx="8120062" cy="4267200"/>
          </a:xfrm>
        </p:spPr>
        <p:txBody>
          <a:bodyPr/>
          <a:lstStyle/>
          <a:p>
            <a:r>
              <a:rPr lang="en-US" altLang="en-US" sz="3200" dirty="0"/>
              <a:t>It is time to call upon the Lord</a:t>
            </a:r>
          </a:p>
          <a:p>
            <a:r>
              <a:rPr lang="en-US" altLang="en-US" sz="3200" dirty="0"/>
              <a:t>“The day of Jehovah”</a:t>
            </a:r>
          </a:p>
          <a:p>
            <a:pPr lvl="1"/>
            <a:r>
              <a:rPr lang="en-US" altLang="en-US" sz="3000" dirty="0"/>
              <a:t>An expression for a day of judgment</a:t>
            </a:r>
          </a:p>
          <a:p>
            <a:r>
              <a:rPr lang="en-US" altLang="en-US" sz="3200" dirty="0"/>
              <a:t>Joel use the invasion of the locust to illustrate the invasion of an army of destruction that will come</a:t>
            </a:r>
          </a:p>
          <a:p>
            <a:r>
              <a:rPr lang="en-US" altLang="en-US" sz="3200" dirty="0"/>
              <a:t>The remedy—true, heartfelt repentance</a:t>
            </a:r>
          </a:p>
          <a:p>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Warnings of Moses</a:t>
            </a:r>
          </a:p>
        </p:txBody>
      </p:sp>
      <p:sp>
        <p:nvSpPr>
          <p:cNvPr id="3" name="Content Placeholder 2"/>
          <p:cNvSpPr>
            <a:spLocks noGrp="1"/>
          </p:cNvSpPr>
          <p:nvPr>
            <p:ph idx="1"/>
          </p:nvPr>
        </p:nvSpPr>
        <p:spPr>
          <a:xfrm>
            <a:off x="566738" y="1752600"/>
            <a:ext cx="8001000" cy="4800600"/>
          </a:xfrm>
        </p:spPr>
        <p:txBody>
          <a:bodyPr/>
          <a:lstStyle/>
          <a:p>
            <a:r>
              <a:rPr lang="en-US" dirty="0" err="1"/>
              <a:t>Deut</a:t>
            </a:r>
            <a:r>
              <a:rPr lang="en-US" dirty="0"/>
              <a:t> 28:38,42; Joel 1:4,7</a:t>
            </a:r>
          </a:p>
          <a:p>
            <a:pPr lvl="1"/>
            <a:r>
              <a:rPr lang="en-US" sz="3000" dirty="0"/>
              <a:t>Locust</a:t>
            </a:r>
          </a:p>
          <a:p>
            <a:r>
              <a:rPr lang="en-US" dirty="0" err="1"/>
              <a:t>Deut</a:t>
            </a:r>
            <a:r>
              <a:rPr lang="en-US" dirty="0"/>
              <a:t> 28:39-40; Joel 1:10-12</a:t>
            </a:r>
          </a:p>
          <a:p>
            <a:pPr lvl="1"/>
            <a:r>
              <a:rPr lang="en-US" sz="3000" dirty="0"/>
              <a:t>Failure of vineyard and olive tree</a:t>
            </a:r>
          </a:p>
          <a:p>
            <a:r>
              <a:rPr lang="en-US" dirty="0" err="1"/>
              <a:t>Deut</a:t>
            </a:r>
            <a:r>
              <a:rPr lang="en-US" dirty="0"/>
              <a:t> 28:24; Joel 1:17-20</a:t>
            </a:r>
          </a:p>
          <a:p>
            <a:pPr lvl="1"/>
            <a:r>
              <a:rPr lang="en-US" sz="3000" dirty="0"/>
              <a:t>Everything dried up for lack of rain</a:t>
            </a:r>
          </a:p>
          <a:p>
            <a:r>
              <a:rPr lang="en-US" dirty="0" err="1"/>
              <a:t>Deut</a:t>
            </a:r>
            <a:r>
              <a:rPr lang="en-US" dirty="0"/>
              <a:t> 28:25,33,47-53; Joel 2:1-11</a:t>
            </a:r>
          </a:p>
          <a:p>
            <a:pPr lvl="1"/>
            <a:r>
              <a:rPr lang="en-US" sz="3000" dirty="0"/>
              <a:t>Invasion by destroying army</a:t>
            </a:r>
          </a:p>
          <a:p>
            <a:endParaRPr lang="en-US" dirty="0"/>
          </a:p>
        </p:txBody>
      </p:sp>
    </p:spTree>
    <p:extLst>
      <p:ext uri="{BB962C8B-B14F-4D97-AF65-F5344CB8AC3E}">
        <p14:creationId xmlns:p14="http://schemas.microsoft.com/office/powerpoint/2010/main" val="358528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endParaRPr lang="en-US" altLang="en-US"/>
          </a:p>
        </p:txBody>
      </p:sp>
      <p:sp>
        <p:nvSpPr>
          <p:cNvPr id="7171" name="Rectangle 3"/>
          <p:cNvSpPr>
            <a:spLocks noGrp="1" noChangeArrowheads="1"/>
          </p:cNvSpPr>
          <p:nvPr>
            <p:ph type="subTitle" idx="1"/>
          </p:nvPr>
        </p:nvSpPr>
        <p:spPr/>
        <p:txBody>
          <a:bodyPr/>
          <a:lstStyle/>
          <a:p>
            <a:r>
              <a:rPr lang="en-US" altLang="en-US">
                <a:solidFill>
                  <a:srgbClr val="CC9900"/>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only hope</a:t>
            </a:r>
          </a:p>
        </p:txBody>
      </p:sp>
      <p:sp>
        <p:nvSpPr>
          <p:cNvPr id="3" name="Content Placeholder 2"/>
          <p:cNvSpPr>
            <a:spLocks noGrp="1"/>
          </p:cNvSpPr>
          <p:nvPr>
            <p:ph idx="1"/>
          </p:nvPr>
        </p:nvSpPr>
        <p:spPr/>
        <p:txBody>
          <a:bodyPr/>
          <a:lstStyle/>
          <a:p>
            <a:r>
              <a:rPr lang="en-US" dirty="0" err="1"/>
              <a:t>Deut</a:t>
            </a:r>
            <a:r>
              <a:rPr lang="en-US" dirty="0"/>
              <a:t> 30:1-10; Joel 2:12-21</a:t>
            </a:r>
          </a:p>
          <a:p>
            <a:pPr lvl="1"/>
            <a:r>
              <a:rPr lang="en-US" sz="3000" dirty="0"/>
              <a:t>Turn to God in true repentance</a:t>
            </a:r>
          </a:p>
          <a:p>
            <a:pPr lvl="1"/>
            <a:r>
              <a:rPr lang="en-US" sz="3000" dirty="0"/>
              <a:t>God will deliver</a:t>
            </a:r>
          </a:p>
        </p:txBody>
      </p:sp>
    </p:spTree>
    <p:extLst>
      <p:ext uri="{BB962C8B-B14F-4D97-AF65-F5344CB8AC3E}">
        <p14:creationId xmlns:p14="http://schemas.microsoft.com/office/powerpoint/2010/main" val="1419876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Joel</a:t>
            </a:r>
          </a:p>
        </p:txBody>
      </p:sp>
      <p:sp>
        <p:nvSpPr>
          <p:cNvPr id="29699" name="Content Placeholder 2"/>
          <p:cNvSpPr>
            <a:spLocks noGrp="1"/>
          </p:cNvSpPr>
          <p:nvPr>
            <p:ph idx="1"/>
          </p:nvPr>
        </p:nvSpPr>
        <p:spPr>
          <a:xfrm>
            <a:off x="566738" y="1752600"/>
            <a:ext cx="8577262" cy="4267200"/>
          </a:xfrm>
        </p:spPr>
        <p:txBody>
          <a:bodyPr/>
          <a:lstStyle/>
          <a:p>
            <a:r>
              <a:rPr lang="en-US" altLang="en-US" sz="3200" dirty="0"/>
              <a:t>“Rend your hearts and not your garments”  2:13</a:t>
            </a:r>
          </a:p>
          <a:p>
            <a:r>
              <a:rPr lang="en-US" altLang="en-US" sz="3200" dirty="0"/>
              <a:t>Pray for God’s mercy</a:t>
            </a:r>
          </a:p>
          <a:p>
            <a:r>
              <a:rPr lang="en-US" altLang="en-US" sz="3200" dirty="0"/>
              <a:t>God will restore the land</a:t>
            </a:r>
          </a:p>
          <a:p>
            <a:r>
              <a:rPr lang="en-US" altLang="en-US" sz="3200" dirty="0"/>
              <a:t>Then you shall know that I am in the midst of Israel: </a:t>
            </a:r>
            <a:r>
              <a:rPr lang="en-US" altLang="en-US" sz="3200" dirty="0">
                <a:effectLst>
                  <a:outerShdw blurRad="38100" dist="38100" dir="2700000" algn="tl">
                    <a:srgbClr val="000000">
                      <a:alpha val="43137"/>
                    </a:srgbClr>
                  </a:outerShdw>
                </a:effectLst>
              </a:rPr>
              <a:t>I am the LORD your God And there is no other</a:t>
            </a:r>
            <a:r>
              <a:rPr lang="en-US" altLang="en-US" sz="3200" dirty="0"/>
              <a:t>. My people shall never be put to shame.  2:27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Salvation is two-fold</a:t>
            </a:r>
          </a:p>
        </p:txBody>
      </p:sp>
      <p:sp>
        <p:nvSpPr>
          <p:cNvPr id="3" name="Content Placeholder 2"/>
          <p:cNvSpPr>
            <a:spLocks noGrp="1"/>
          </p:cNvSpPr>
          <p:nvPr>
            <p:ph idx="1"/>
          </p:nvPr>
        </p:nvSpPr>
        <p:spPr/>
        <p:txBody>
          <a:bodyPr/>
          <a:lstStyle/>
          <a:p>
            <a:r>
              <a:rPr lang="en-US" dirty="0"/>
              <a:t>Grace and mercy of God</a:t>
            </a:r>
          </a:p>
          <a:p>
            <a:pPr lvl="1"/>
            <a:r>
              <a:rPr lang="en-US" sz="2800" dirty="0"/>
              <a:t>Joel 2:13—He is gracious and merciful</a:t>
            </a:r>
          </a:p>
          <a:p>
            <a:pPr lvl="1"/>
            <a:r>
              <a:rPr lang="en-US" sz="2800" dirty="0"/>
              <a:t>Joel 3:21—I will acquit them of the guilt</a:t>
            </a:r>
          </a:p>
          <a:p>
            <a:r>
              <a:rPr lang="en-US" dirty="0"/>
              <a:t>Repentance and obedience of man</a:t>
            </a:r>
          </a:p>
          <a:p>
            <a:pPr lvl="1"/>
            <a:r>
              <a:rPr lang="en-US" sz="2800" dirty="0"/>
              <a:t>Joel 1:13-14—Lie all night in sackcloth; cry to the Lord</a:t>
            </a:r>
          </a:p>
          <a:p>
            <a:pPr lvl="1"/>
            <a:r>
              <a:rPr lang="en-US" sz="2800" dirty="0"/>
              <a:t>Joel 2:12-13—Rend your heart; return to the Lord your God</a:t>
            </a:r>
          </a:p>
        </p:txBody>
      </p:sp>
    </p:spTree>
    <p:extLst>
      <p:ext uri="{BB962C8B-B14F-4D97-AF65-F5344CB8AC3E}">
        <p14:creationId xmlns:p14="http://schemas.microsoft.com/office/powerpoint/2010/main" val="3858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Joel 2:28-32  </a:t>
            </a:r>
            <a:r>
              <a:rPr lang="en-US" altLang="en-US" sz="3200"/>
              <a:t>(Acts 2:16-21)</a:t>
            </a:r>
            <a:endParaRPr lang="en-US" altLang="en-US"/>
          </a:p>
        </p:txBody>
      </p:sp>
      <p:sp>
        <p:nvSpPr>
          <p:cNvPr id="30723" name="Content Placeholder 2"/>
          <p:cNvSpPr>
            <a:spLocks noGrp="1"/>
          </p:cNvSpPr>
          <p:nvPr>
            <p:ph idx="1"/>
          </p:nvPr>
        </p:nvSpPr>
        <p:spPr>
          <a:xfrm>
            <a:off x="566738" y="1676400"/>
            <a:ext cx="8348662" cy="4267200"/>
          </a:xfrm>
        </p:spPr>
        <p:txBody>
          <a:bodyPr/>
          <a:lstStyle/>
          <a:p>
            <a:r>
              <a:rPr lang="en-US" altLang="en-US" dirty="0"/>
              <a:t>"And it shall come to pass afterward That I will </a:t>
            </a:r>
            <a:r>
              <a:rPr lang="en-US" altLang="en-US" dirty="0">
                <a:effectLst>
                  <a:outerShdw blurRad="38100" dist="38100" dir="2700000" algn="tl">
                    <a:srgbClr val="000000">
                      <a:alpha val="43137"/>
                    </a:srgbClr>
                  </a:outerShdw>
                </a:effectLst>
              </a:rPr>
              <a:t>pour out My Spirit </a:t>
            </a:r>
            <a:r>
              <a:rPr lang="en-US" altLang="en-US" dirty="0"/>
              <a:t>on all flesh; Your sons and your daughters shall prophesy, Your old men shall dream dreams, Your young men shall see visions. And also on My menservants and on My maidservants </a:t>
            </a:r>
            <a:r>
              <a:rPr lang="en-US" altLang="en-US" dirty="0">
                <a:effectLst>
                  <a:outerShdw blurRad="38100" dist="38100" dir="2700000" algn="tl">
                    <a:srgbClr val="000000">
                      <a:alpha val="43137"/>
                    </a:srgbClr>
                  </a:outerShdw>
                </a:effectLst>
              </a:rPr>
              <a:t>I will pour out My Spirit in those days</a:t>
            </a:r>
            <a:r>
              <a:rPr lang="en-US" altLang="en-US" dirty="0"/>
              <a:t>. "And I will show wonders in the heavens and in the earth: Blood and fire and pillars of smoke.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Joel 2:28-32  </a:t>
            </a:r>
            <a:r>
              <a:rPr lang="en-US" altLang="en-US" sz="3200"/>
              <a:t>(Acts 2:16-21)</a:t>
            </a:r>
            <a:endParaRPr lang="en-US" altLang="en-US"/>
          </a:p>
        </p:txBody>
      </p:sp>
      <p:sp>
        <p:nvSpPr>
          <p:cNvPr id="31747" name="Content Placeholder 2"/>
          <p:cNvSpPr>
            <a:spLocks noGrp="1"/>
          </p:cNvSpPr>
          <p:nvPr>
            <p:ph idx="1"/>
          </p:nvPr>
        </p:nvSpPr>
        <p:spPr>
          <a:xfrm>
            <a:off x="566738" y="1676400"/>
            <a:ext cx="8001000" cy="4267200"/>
          </a:xfrm>
        </p:spPr>
        <p:txBody>
          <a:bodyPr/>
          <a:lstStyle/>
          <a:p>
            <a:r>
              <a:rPr lang="en-US" altLang="en-US" dirty="0"/>
              <a:t>The sun shall be turned into darkness, And the moon into blood, Before the coming of the great and awesome day of the LORD. And it shall come to pass That whoever calls on the name of the LORD Shall be saved. For </a:t>
            </a:r>
            <a:r>
              <a:rPr lang="en-US" altLang="en-US" dirty="0">
                <a:effectLst>
                  <a:outerShdw blurRad="38100" dist="38100" dir="2700000" algn="tl">
                    <a:srgbClr val="000000">
                      <a:alpha val="43137"/>
                    </a:srgbClr>
                  </a:outerShdw>
                </a:effectLst>
              </a:rPr>
              <a:t>in Mount Zion and in Jerusalem there shall be deliverance</a:t>
            </a:r>
            <a:r>
              <a:rPr lang="en-US" altLang="en-US" dirty="0"/>
              <a:t>, As the LORD has said, Among the remnant whom the LORD calls.</a:t>
            </a:r>
          </a:p>
          <a:p>
            <a:endParaRPr lang="en-US" altLang="en-US" dirty="0"/>
          </a:p>
        </p:txBody>
      </p:sp>
      <p:cxnSp>
        <p:nvCxnSpPr>
          <p:cNvPr id="5" name="Straight Connector 4"/>
          <p:cNvCxnSpPr/>
          <p:nvPr/>
        </p:nvCxnSpPr>
        <p:spPr>
          <a:xfrm>
            <a:off x="5791200" y="3962400"/>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4419600"/>
            <a:ext cx="6553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4876800"/>
            <a:ext cx="1219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Joel</a:t>
            </a:r>
          </a:p>
        </p:txBody>
      </p:sp>
      <p:sp>
        <p:nvSpPr>
          <p:cNvPr id="29699" name="Content Placeholder 2"/>
          <p:cNvSpPr>
            <a:spLocks noGrp="1"/>
          </p:cNvSpPr>
          <p:nvPr>
            <p:ph idx="1"/>
          </p:nvPr>
        </p:nvSpPr>
        <p:spPr>
          <a:xfrm>
            <a:off x="566738" y="1752600"/>
            <a:ext cx="8577262" cy="4267200"/>
          </a:xfrm>
        </p:spPr>
        <p:txBody>
          <a:bodyPr/>
          <a:lstStyle/>
          <a:p>
            <a:r>
              <a:rPr lang="en-US" altLang="en-US" sz="3200" dirty="0"/>
              <a:t>The remedy—true, </a:t>
            </a:r>
            <a:r>
              <a:rPr lang="en-US" altLang="en-US" sz="3200" b="1" dirty="0"/>
              <a:t>heartfelt</a:t>
            </a:r>
            <a:r>
              <a:rPr lang="en-US" altLang="en-US" sz="3200" dirty="0"/>
              <a:t> repentance</a:t>
            </a:r>
          </a:p>
          <a:p>
            <a:r>
              <a:rPr lang="en-US" altLang="en-US" sz="3200" dirty="0"/>
              <a:t>“Rend your </a:t>
            </a:r>
            <a:r>
              <a:rPr lang="en-US" altLang="en-US" sz="3200" b="1" dirty="0"/>
              <a:t>hearts</a:t>
            </a:r>
            <a:r>
              <a:rPr lang="en-US" altLang="en-US" sz="3200" dirty="0"/>
              <a:t> and not your garments”  2:13</a:t>
            </a:r>
          </a:p>
          <a:p>
            <a:r>
              <a:rPr lang="en-US" altLang="en-US" sz="3200" dirty="0"/>
              <a:t>Pray for God’s mercy</a:t>
            </a:r>
          </a:p>
          <a:p>
            <a:r>
              <a:rPr lang="en-US" altLang="en-US" sz="3200" dirty="0"/>
              <a:t>God will restore the land</a:t>
            </a:r>
          </a:p>
          <a:p>
            <a:r>
              <a:rPr lang="en-US" altLang="en-US" dirty="0"/>
              <a:t>Then you shall know that I am in the midst of Israel: I am the LORD your God And there is no other. My people shall never be put to shame.  2:27</a:t>
            </a:r>
          </a:p>
        </p:txBody>
      </p:sp>
      <p:sp>
        <p:nvSpPr>
          <p:cNvPr id="4" name="TextBox 1"/>
          <p:cNvSpPr txBox="1">
            <a:spLocks noChangeArrowheads="1"/>
          </p:cNvSpPr>
          <p:nvPr/>
        </p:nvSpPr>
        <p:spPr bwMode="auto">
          <a:xfrm>
            <a:off x="6781800" y="228600"/>
            <a:ext cx="1981200" cy="646113"/>
          </a:xfrm>
          <a:prstGeom prst="rect">
            <a:avLst/>
          </a:prstGeom>
          <a:solidFill>
            <a:srgbClr val="FFFF00"/>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dirty="0"/>
              <a:t>Lesson</a:t>
            </a:r>
          </a:p>
        </p:txBody>
      </p:sp>
      <p:sp>
        <p:nvSpPr>
          <p:cNvPr id="2" name="Rounded Rectangle 1"/>
          <p:cNvSpPr/>
          <p:nvPr/>
        </p:nvSpPr>
        <p:spPr>
          <a:xfrm>
            <a:off x="914400" y="1752600"/>
            <a:ext cx="7391400" cy="2286000"/>
          </a:xfrm>
          <a:prstGeom prst="roundRect">
            <a:avLst/>
          </a:prstGeom>
          <a:no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48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Joel 2:28-32  </a:t>
            </a:r>
            <a:r>
              <a:rPr lang="en-US" altLang="en-US" sz="3200"/>
              <a:t>(Acts 2:16-21)</a:t>
            </a:r>
            <a:endParaRPr lang="en-US" altLang="en-US"/>
          </a:p>
        </p:txBody>
      </p:sp>
      <p:sp>
        <p:nvSpPr>
          <p:cNvPr id="31747" name="Content Placeholder 2"/>
          <p:cNvSpPr>
            <a:spLocks noGrp="1"/>
          </p:cNvSpPr>
          <p:nvPr>
            <p:ph idx="1"/>
          </p:nvPr>
        </p:nvSpPr>
        <p:spPr>
          <a:xfrm>
            <a:off x="566738" y="1676400"/>
            <a:ext cx="8001000" cy="4267200"/>
          </a:xfrm>
        </p:spPr>
        <p:txBody>
          <a:bodyPr/>
          <a:lstStyle/>
          <a:p>
            <a:r>
              <a:rPr lang="en-US" altLang="en-US" dirty="0"/>
              <a:t>The sun shall be turned into darkness, And the moon into blood, Before the coming of the great and awesome day of the LORD. And it shall come to pass That whoever calls on the name of the LORD Shall be saved. For in Mount Zion and in Jerusalem there shall be deliverance, As the LORD has said, Among the remnant whom the LORD calls.</a:t>
            </a:r>
          </a:p>
          <a:p>
            <a:endParaRPr lang="en-US" altLang="en-US" dirty="0"/>
          </a:p>
        </p:txBody>
      </p:sp>
      <p:cxnSp>
        <p:nvCxnSpPr>
          <p:cNvPr id="5" name="Straight Connector 4"/>
          <p:cNvCxnSpPr/>
          <p:nvPr/>
        </p:nvCxnSpPr>
        <p:spPr>
          <a:xfrm>
            <a:off x="5791200" y="3962400"/>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4419600"/>
            <a:ext cx="6553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4876800"/>
            <a:ext cx="1219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1"/>
          <p:cNvSpPr txBox="1">
            <a:spLocks noChangeArrowheads="1"/>
          </p:cNvSpPr>
          <p:nvPr/>
        </p:nvSpPr>
        <p:spPr bwMode="auto">
          <a:xfrm>
            <a:off x="6781800" y="228600"/>
            <a:ext cx="1981200" cy="646113"/>
          </a:xfrm>
          <a:prstGeom prst="rect">
            <a:avLst/>
          </a:prstGeom>
          <a:solidFill>
            <a:srgbClr val="FFFF00"/>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dirty="0"/>
              <a:t>Lesson</a:t>
            </a:r>
          </a:p>
        </p:txBody>
      </p:sp>
      <p:sp>
        <p:nvSpPr>
          <p:cNvPr id="10" name="Rounded Rectangle 9"/>
          <p:cNvSpPr/>
          <p:nvPr/>
        </p:nvSpPr>
        <p:spPr>
          <a:xfrm>
            <a:off x="1003738" y="3429000"/>
            <a:ext cx="7564000" cy="1676400"/>
          </a:xfrm>
          <a:prstGeom prst="roundRect">
            <a:avLst/>
          </a:prstGeom>
          <a:no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9A3EA9F-B4D0-26EC-A87B-47256453AC40}"/>
              </a:ext>
            </a:extLst>
          </p:cNvPr>
          <p:cNvSpPr txBox="1"/>
          <p:nvPr/>
        </p:nvSpPr>
        <p:spPr>
          <a:xfrm>
            <a:off x="1404938" y="1331912"/>
            <a:ext cx="6324600" cy="2062103"/>
          </a:xfrm>
          <a:prstGeom prst="rect">
            <a:avLst/>
          </a:prstGeom>
          <a:solidFill>
            <a:schemeClr val="accent2">
              <a:lumMod val="20000"/>
              <a:lumOff val="80000"/>
            </a:schemeClr>
          </a:solidFill>
          <a:ln w="28575">
            <a:solidFill>
              <a:schemeClr val="accent6">
                <a:lumMod val="75000"/>
              </a:schemeClr>
            </a:solidFill>
          </a:ln>
        </p:spPr>
        <p:txBody>
          <a:bodyPr wrap="square" rtlCol="0">
            <a:spAutoFit/>
          </a:bodyPr>
          <a:lstStyle/>
          <a:p>
            <a:r>
              <a:rPr lang="en-US" sz="3200" dirty="0"/>
              <a:t>Acts 22:16 'And now why are you waiting? Arise and be baptized, and wash away your sins, calling on the name of the Lord.'</a:t>
            </a:r>
          </a:p>
        </p:txBody>
      </p:sp>
    </p:spTree>
    <p:extLst>
      <p:ext uri="{BB962C8B-B14F-4D97-AF65-F5344CB8AC3E}">
        <p14:creationId xmlns:p14="http://schemas.microsoft.com/office/powerpoint/2010/main" val="292570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Salvation is two-fold</a:t>
            </a:r>
          </a:p>
        </p:txBody>
      </p:sp>
      <p:sp>
        <p:nvSpPr>
          <p:cNvPr id="3" name="Content Placeholder 2"/>
          <p:cNvSpPr>
            <a:spLocks noGrp="1"/>
          </p:cNvSpPr>
          <p:nvPr>
            <p:ph idx="1"/>
          </p:nvPr>
        </p:nvSpPr>
        <p:spPr/>
        <p:txBody>
          <a:bodyPr/>
          <a:lstStyle/>
          <a:p>
            <a:r>
              <a:rPr lang="en-US" dirty="0"/>
              <a:t>Grace and mercy of God</a:t>
            </a:r>
          </a:p>
          <a:p>
            <a:pPr lvl="1"/>
            <a:r>
              <a:rPr lang="en-US" dirty="0"/>
              <a:t>Joel 2:13—He is gracious and merciful</a:t>
            </a:r>
          </a:p>
          <a:p>
            <a:pPr lvl="1"/>
            <a:r>
              <a:rPr lang="en-US" dirty="0"/>
              <a:t>Joel 3:21—I will acquit them of the guilt</a:t>
            </a:r>
          </a:p>
          <a:p>
            <a:r>
              <a:rPr lang="en-US" dirty="0"/>
              <a:t>Repentance and obedience of man</a:t>
            </a:r>
          </a:p>
          <a:p>
            <a:pPr lvl="1"/>
            <a:r>
              <a:rPr lang="en-US" sz="2800" dirty="0"/>
              <a:t>Joel 1:13-14—Lie all night in sackcloth; cry to the Lord</a:t>
            </a:r>
          </a:p>
          <a:p>
            <a:pPr lvl="1"/>
            <a:r>
              <a:rPr lang="en-US" sz="2800" dirty="0"/>
              <a:t>Joel 2:12-13—Rend your heart; return to the Lord your God</a:t>
            </a:r>
          </a:p>
        </p:txBody>
      </p:sp>
      <p:sp>
        <p:nvSpPr>
          <p:cNvPr id="4" name="Rounded Rectangle 3"/>
          <p:cNvSpPr/>
          <p:nvPr/>
        </p:nvSpPr>
        <p:spPr>
          <a:xfrm>
            <a:off x="1371600" y="3733800"/>
            <a:ext cx="6477000" cy="2133600"/>
          </a:xfrm>
          <a:prstGeom prst="roundRect">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8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sz="3600" dirty="0"/>
              <a:t>Jehu</a:t>
            </a:r>
          </a:p>
          <a:p>
            <a:pPr lvl="1"/>
            <a:r>
              <a:rPr lang="en-US" sz="3200" dirty="0"/>
              <a:t>Tore his garment, not his heart</a:t>
            </a:r>
          </a:p>
          <a:p>
            <a:r>
              <a:rPr lang="en-US" sz="3600" dirty="0"/>
              <a:t>Jehoiada</a:t>
            </a:r>
          </a:p>
          <a:p>
            <a:pPr lvl="1"/>
            <a:r>
              <a:rPr lang="en-US" sz="3200" dirty="0"/>
              <a:t>They tore their hearts instead of their garments</a:t>
            </a:r>
          </a:p>
        </p:txBody>
      </p:sp>
    </p:spTree>
    <p:extLst>
      <p:ext uri="{BB962C8B-B14F-4D97-AF65-F5344CB8AC3E}">
        <p14:creationId xmlns:p14="http://schemas.microsoft.com/office/powerpoint/2010/main" val="370054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lstStyle/>
          <a:p>
            <a:r>
              <a:rPr lang="en-US" sz="3200" dirty="0"/>
              <a:t>Maybe 300 years later than our current time</a:t>
            </a:r>
          </a:p>
          <a:p>
            <a:r>
              <a:rPr lang="en-US" sz="3200" dirty="0"/>
              <a:t>Judah is in captivity</a:t>
            </a:r>
          </a:p>
          <a:p>
            <a:r>
              <a:rPr lang="en-US" sz="3200" dirty="0"/>
              <a:t>Taken by Babylon</a:t>
            </a:r>
          </a:p>
          <a:p>
            <a:r>
              <a:rPr lang="en-US" sz="3200" dirty="0"/>
              <a:t>Now </a:t>
            </a:r>
            <a:r>
              <a:rPr lang="en-US" sz="3200" dirty="0" err="1"/>
              <a:t>Medo</a:t>
            </a:r>
            <a:r>
              <a:rPr lang="en-US" sz="3200" dirty="0"/>
              <a:t>-Persian empire is the world power</a:t>
            </a:r>
          </a:p>
          <a:p>
            <a:r>
              <a:rPr lang="en-US" sz="3200" dirty="0"/>
              <a:t>Daniel is in captivity</a:t>
            </a:r>
          </a:p>
          <a:p>
            <a:pPr lvl="1"/>
            <a:r>
              <a:rPr lang="en-US" sz="2800" dirty="0"/>
              <a:t>Daniel 9:1-13</a:t>
            </a:r>
          </a:p>
        </p:txBody>
      </p:sp>
    </p:spTree>
    <p:extLst>
      <p:ext uri="{BB962C8B-B14F-4D97-AF65-F5344CB8AC3E}">
        <p14:creationId xmlns:p14="http://schemas.microsoft.com/office/powerpoint/2010/main" val="144551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altLang="en-US"/>
              <a:t>Lesson 20</a:t>
            </a:r>
          </a:p>
        </p:txBody>
      </p:sp>
      <p:sp>
        <p:nvSpPr>
          <p:cNvPr id="8195" name="Rectangle 3"/>
          <p:cNvSpPr>
            <a:spLocks noGrp="1" noChangeArrowheads="1"/>
          </p:cNvSpPr>
          <p:nvPr>
            <p:ph type="subTitle" idx="1"/>
          </p:nvPr>
        </p:nvSpPr>
        <p:spPr/>
        <p:txBody>
          <a:bodyPr/>
          <a:lstStyle/>
          <a:p>
            <a:pPr eaLnBrk="1" hangingPunct="1"/>
            <a:r>
              <a:rPr lang="en-US" altLang="en-US" sz="3200" dirty="0"/>
              <a:t>Joel</a:t>
            </a:r>
          </a:p>
          <a:p>
            <a:pPr eaLnBrk="1" hangingPunct="1"/>
            <a:r>
              <a:rPr lang="en-US" altLang="en-US" sz="3200" dirty="0"/>
              <a:t>2 Kings 11:17-21</a:t>
            </a:r>
          </a:p>
          <a:p>
            <a:pPr eaLnBrk="1" hangingPunct="1"/>
            <a:r>
              <a:rPr lang="en-US" altLang="en-US" sz="3200" dirty="0"/>
              <a:t>2 Chronicles 23:16-24:3</a:t>
            </a:r>
          </a:p>
        </p:txBody>
      </p:sp>
    </p:spTree>
    <p:extLst>
      <p:ext uri="{BB962C8B-B14F-4D97-AF65-F5344CB8AC3E}">
        <p14:creationId xmlns:p14="http://schemas.microsoft.com/office/powerpoint/2010/main" val="3438544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endParaRPr lang="en-US" altLang="en-US"/>
          </a:p>
        </p:txBody>
      </p:sp>
      <p:sp>
        <p:nvSpPr>
          <p:cNvPr id="33795" name="Rectangle 3"/>
          <p:cNvSpPr>
            <a:spLocks noGrp="1" noChangeArrowheads="1"/>
          </p:cNvSpPr>
          <p:nvPr>
            <p:ph type="subTitle" idx="1"/>
          </p:nvPr>
        </p:nvSpPr>
        <p:spPr/>
        <p:txBody>
          <a:bodyPr/>
          <a:lstStyle/>
          <a:p>
            <a:r>
              <a:rPr lang="en-US" altLang="en-US">
                <a:solidFill>
                  <a:srgbClr val="CC9900"/>
                </a:solidFill>
              </a:rPr>
              <a:t>…</a:t>
            </a:r>
          </a:p>
        </p:txBody>
      </p:sp>
    </p:spTree>
    <p:extLst>
      <p:ext uri="{BB962C8B-B14F-4D97-AF65-F5344CB8AC3E}">
        <p14:creationId xmlns:p14="http://schemas.microsoft.com/office/powerpoint/2010/main" val="992413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endParaRPr lang="en-US" altLang="en-US"/>
          </a:p>
        </p:txBody>
      </p:sp>
      <p:sp>
        <p:nvSpPr>
          <p:cNvPr id="33795" name="Rectangle 3"/>
          <p:cNvSpPr>
            <a:spLocks noGrp="1" noChangeArrowheads="1"/>
          </p:cNvSpPr>
          <p:nvPr>
            <p:ph type="subTitle" idx="1"/>
          </p:nvPr>
        </p:nvSpPr>
        <p:spPr/>
        <p:txBody>
          <a:bodyPr/>
          <a:lstStyle/>
          <a:p>
            <a:r>
              <a:rPr lang="en-US" altLang="en-US">
                <a:solidFill>
                  <a:srgbClr val="CC9900"/>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2FE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please…</a:t>
            </a:r>
          </a:p>
        </p:txBody>
      </p:sp>
      <p:sp>
        <p:nvSpPr>
          <p:cNvPr id="3" name="Content Placeholder 2"/>
          <p:cNvSpPr>
            <a:spLocks noGrp="1"/>
          </p:cNvSpPr>
          <p:nvPr>
            <p:ph idx="1"/>
          </p:nvPr>
        </p:nvSpPr>
        <p:spPr>
          <a:xfrm>
            <a:off x="566738" y="1752600"/>
            <a:ext cx="8272462" cy="4267200"/>
          </a:xfrm>
        </p:spPr>
        <p:txBody>
          <a:bodyPr/>
          <a:lstStyle/>
          <a:p>
            <a:r>
              <a:rPr lang="en-US" sz="3200" dirty="0">
                <a:effectLst>
                  <a:outerShdw blurRad="38100" dist="38100" dir="2700000" algn="tl">
                    <a:srgbClr val="000000">
                      <a:alpha val="43137"/>
                    </a:srgbClr>
                  </a:outerShdw>
                </a:effectLst>
              </a:rPr>
              <a:t>There are 23 classes this quarter</a:t>
            </a:r>
          </a:p>
          <a:p>
            <a:r>
              <a:rPr lang="en-US" sz="3200" dirty="0">
                <a:effectLst>
                  <a:outerShdw blurRad="38100" dist="38100" dir="2700000" algn="tl">
                    <a:srgbClr val="000000">
                      <a:alpha val="43137"/>
                    </a:srgbClr>
                  </a:outerShdw>
                </a:effectLst>
              </a:rPr>
              <a:t>I need to set up the last class</a:t>
            </a:r>
          </a:p>
          <a:p>
            <a:r>
              <a:rPr lang="en-US" sz="3200" dirty="0">
                <a:effectLst>
                  <a:outerShdw blurRad="38100" dist="38100" dir="2700000" algn="tl">
                    <a:srgbClr val="000000">
                      <a:alpha val="43137"/>
                    </a:srgbClr>
                  </a:outerShdw>
                </a:effectLst>
              </a:rPr>
              <a:t>I would like to know what stood out to you this quarter?</a:t>
            </a:r>
          </a:p>
          <a:p>
            <a:pPr lvl="1"/>
            <a:r>
              <a:rPr lang="en-US" sz="2800" dirty="0">
                <a:effectLst>
                  <a:outerShdw blurRad="38100" dist="38100" dir="2700000" algn="tl">
                    <a:srgbClr val="000000">
                      <a:alpha val="43137"/>
                    </a:srgbClr>
                  </a:outerShdw>
                </a:effectLst>
              </a:rPr>
              <a:t>A lesson we talked about</a:t>
            </a:r>
          </a:p>
          <a:p>
            <a:pPr lvl="1"/>
            <a:r>
              <a:rPr lang="en-US" sz="2800" dirty="0">
                <a:effectLst>
                  <a:outerShdw blurRad="38100" dist="38100" dir="2700000" algn="tl">
                    <a:srgbClr val="000000">
                      <a:alpha val="43137"/>
                    </a:srgbClr>
                  </a:outerShdw>
                </a:effectLst>
              </a:rPr>
              <a:t>Something we didn’t talk about</a:t>
            </a:r>
          </a:p>
          <a:p>
            <a:r>
              <a:rPr lang="en-US" sz="3200" dirty="0">
                <a:effectLst>
                  <a:outerShdw blurRad="38100" dist="38100" dir="2700000" algn="tl">
                    <a:srgbClr val="000000">
                      <a:alpha val="43137"/>
                    </a:srgbClr>
                  </a:outerShdw>
                </a:effectLst>
              </a:rPr>
              <a:t>Hand me a note or email me, please</a:t>
            </a:r>
          </a:p>
          <a:p>
            <a:pPr lvl="1"/>
            <a:r>
              <a:rPr lang="en-US" sz="2800" dirty="0">
                <a:effectLst>
                  <a:outerShdw blurRad="38100" dist="38100" dir="2700000" algn="tl">
                    <a:srgbClr val="000000">
                      <a:alpha val="43137"/>
                    </a:srgbClr>
                  </a:outerShdw>
                </a:effectLst>
              </a:rPr>
              <a:t>WayneMHolt@gmail.com</a:t>
            </a:r>
          </a:p>
        </p:txBody>
      </p:sp>
    </p:spTree>
    <p:extLst>
      <p:ext uri="{BB962C8B-B14F-4D97-AF65-F5344CB8AC3E}">
        <p14:creationId xmlns:p14="http://schemas.microsoft.com/office/powerpoint/2010/main" val="1371187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endParaRPr lang="en-US" altLang="en-US"/>
          </a:p>
        </p:txBody>
      </p:sp>
      <p:sp>
        <p:nvSpPr>
          <p:cNvPr id="33795" name="Rectangle 3"/>
          <p:cNvSpPr>
            <a:spLocks noGrp="1" noChangeArrowheads="1"/>
          </p:cNvSpPr>
          <p:nvPr>
            <p:ph type="subTitle" idx="1"/>
          </p:nvPr>
        </p:nvSpPr>
        <p:spPr/>
        <p:txBody>
          <a:bodyPr/>
          <a:lstStyle/>
          <a:p>
            <a:r>
              <a:rPr lang="en-US" altLang="en-US">
                <a:solidFill>
                  <a:srgbClr val="CC9900"/>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0"/>
            <a:ext cx="5510895" cy="6858000"/>
          </a:xfrm>
          <a:prstGeom prst="rect">
            <a:avLst/>
          </a:prstGeom>
        </p:spPr>
      </p:pic>
    </p:spTree>
    <p:extLst>
      <p:ext uri="{BB962C8B-B14F-4D97-AF65-F5344CB8AC3E}">
        <p14:creationId xmlns:p14="http://schemas.microsoft.com/office/powerpoint/2010/main" val="2914581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Oval 5"/>
          <p:cNvSpPr>
            <a:spLocks noChangeArrowheads="1"/>
          </p:cNvSpPr>
          <p:nvPr/>
        </p:nvSpPr>
        <p:spPr bwMode="auto">
          <a:xfrm>
            <a:off x="2438400" y="3581400"/>
            <a:ext cx="685800" cy="1219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4" name="Oval 6"/>
          <p:cNvSpPr>
            <a:spLocks noChangeArrowheads="1"/>
          </p:cNvSpPr>
          <p:nvPr/>
        </p:nvSpPr>
        <p:spPr bwMode="auto">
          <a:xfrm>
            <a:off x="6477000" y="685800"/>
            <a:ext cx="9906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1877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5D517"/>
            </a:gs>
            <a:gs pos="50000">
              <a:schemeClr val="bg1"/>
            </a:gs>
            <a:gs pos="100000">
              <a:srgbClr val="D5D517"/>
            </a:gs>
          </a:gsLst>
          <a:lin ang="0" scaled="1"/>
        </a:gradFill>
        <a:effectLst/>
      </p:bgPr>
    </p:bg>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685800" y="0"/>
            <a:ext cx="7772400" cy="1470025"/>
          </a:xfrm>
        </p:spPr>
        <p:txBody>
          <a:bodyPr/>
          <a:lstStyle/>
          <a:p>
            <a:pPr eaLnBrk="1" hangingPunct="1"/>
            <a:r>
              <a:rPr lang="en-US" altLang="en-US"/>
              <a:t>Assyrian Empire</a:t>
            </a:r>
          </a:p>
        </p:txBody>
      </p:sp>
      <p:sp>
        <p:nvSpPr>
          <p:cNvPr id="11267" name="Rectangle 5"/>
          <p:cNvSpPr>
            <a:spLocks noGrp="1" noChangeArrowheads="1"/>
          </p:cNvSpPr>
          <p:nvPr>
            <p:ph type="subTitle" idx="1"/>
          </p:nvPr>
        </p:nvSpPr>
        <p:spPr>
          <a:xfrm>
            <a:off x="1371600" y="1828800"/>
            <a:ext cx="6400800" cy="3810000"/>
          </a:xfrm>
        </p:spPr>
        <p:txBody>
          <a:bodyPr/>
          <a:lstStyle/>
          <a:p>
            <a:pPr eaLnBrk="1" hangingPunct="1"/>
            <a:r>
              <a:rPr lang="en-US" altLang="en-US" b="1" dirty="0"/>
              <a:t>"I am powerful, I am omnipotent, I am a hero, I am gigantic, I am colossal!“  One of King Esarhaddon of Assyria's inscriptions, 7th century BC</a:t>
            </a:r>
          </a:p>
        </p:txBody>
      </p:sp>
      <p:sp>
        <p:nvSpPr>
          <p:cNvPr id="11268" name="TextBox 1"/>
          <p:cNvSpPr txBox="1">
            <a:spLocks noChangeArrowheads="1"/>
          </p:cNvSpPr>
          <p:nvPr/>
        </p:nvSpPr>
        <p:spPr bwMode="auto">
          <a:xfrm>
            <a:off x="6781800" y="228600"/>
            <a:ext cx="1981200" cy="6461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Review</a:t>
            </a:r>
          </a:p>
        </p:txBody>
      </p:sp>
    </p:spTree>
    <p:extLst>
      <p:ext uri="{BB962C8B-B14F-4D97-AF65-F5344CB8AC3E}">
        <p14:creationId xmlns:p14="http://schemas.microsoft.com/office/powerpoint/2010/main" val="3080669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610600" cy="681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926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5D517"/>
            </a:gs>
            <a:gs pos="50000">
              <a:schemeClr val="bg1"/>
            </a:gs>
            <a:gs pos="100000">
              <a:srgbClr val="D5D517"/>
            </a:gs>
          </a:gsLst>
          <a:lin ang="0" scaled="1"/>
        </a:gradFill>
        <a:effectLst/>
      </p:bgPr>
    </p:bg>
    <p:spTree>
      <p:nvGrpSpPr>
        <p:cNvPr id="1" name=""/>
        <p:cNvGrpSpPr/>
        <p:nvPr/>
      </p:nvGrpSpPr>
      <p:grpSpPr>
        <a:xfrm>
          <a:off x="0" y="0"/>
          <a:ext cx="0" cy="0"/>
          <a:chOff x="0" y="0"/>
          <a:chExt cx="0" cy="0"/>
        </a:xfrm>
      </p:grpSpPr>
      <p:sp>
        <p:nvSpPr>
          <p:cNvPr id="57346" name="Rectangle 4"/>
          <p:cNvSpPr>
            <a:spLocks noGrp="1" noChangeArrowheads="1"/>
          </p:cNvSpPr>
          <p:nvPr>
            <p:ph type="ctrTitle"/>
          </p:nvPr>
        </p:nvSpPr>
        <p:spPr>
          <a:xfrm>
            <a:off x="533400" y="0"/>
            <a:ext cx="7772400" cy="1470025"/>
          </a:xfrm>
        </p:spPr>
        <p:txBody>
          <a:bodyPr/>
          <a:lstStyle/>
          <a:p>
            <a:pPr eaLnBrk="1" hangingPunct="1"/>
            <a:r>
              <a:rPr lang="en-US" altLang="en-US"/>
              <a:t>Assyria and Israel</a:t>
            </a:r>
          </a:p>
        </p:txBody>
      </p:sp>
      <p:sp>
        <p:nvSpPr>
          <p:cNvPr id="57347" name="Rectangle 5"/>
          <p:cNvSpPr>
            <a:spLocks noGrp="1" noChangeArrowheads="1"/>
          </p:cNvSpPr>
          <p:nvPr>
            <p:ph type="subTitle" idx="1"/>
          </p:nvPr>
        </p:nvSpPr>
        <p:spPr>
          <a:xfrm>
            <a:off x="0" y="1524000"/>
            <a:ext cx="9144000" cy="5334000"/>
          </a:xfrm>
        </p:spPr>
        <p:txBody>
          <a:bodyPr/>
          <a:lstStyle/>
          <a:p>
            <a:pPr eaLnBrk="1" hangingPunct="1">
              <a:lnSpc>
                <a:spcPct val="80000"/>
              </a:lnSpc>
            </a:pPr>
            <a:r>
              <a:rPr lang="en-US" altLang="en-US" sz="2000" dirty="0"/>
              <a:t> </a:t>
            </a:r>
          </a:p>
          <a:p>
            <a:pPr eaLnBrk="1" hangingPunct="1">
              <a:lnSpc>
                <a:spcPct val="80000"/>
              </a:lnSpc>
            </a:pPr>
            <a:r>
              <a:rPr lang="en-US" altLang="en-US" dirty="0"/>
              <a:t>In 853 BC a coalition which was formed by the kingdoms of Egypt, </a:t>
            </a:r>
            <a:r>
              <a:rPr lang="en-US" altLang="en-US" dirty="0" err="1"/>
              <a:t>Hamath</a:t>
            </a:r>
            <a:r>
              <a:rPr lang="en-US" altLang="en-US" dirty="0"/>
              <a:t>, </a:t>
            </a:r>
            <a:r>
              <a:rPr lang="en-US" altLang="en-US" dirty="0" err="1"/>
              <a:t>Arvad</a:t>
            </a:r>
            <a:r>
              <a:rPr lang="en-US" altLang="en-US" dirty="0"/>
              <a:t>, the Ammonites, </a:t>
            </a:r>
            <a:r>
              <a:rPr lang="en-US" altLang="en-US" b="1" dirty="0"/>
              <a:t>"Ahab of Israel" </a:t>
            </a:r>
            <a:r>
              <a:rPr lang="en-US" altLang="en-US" dirty="0"/>
              <a:t>and other neighboring states, under the leadership of king </a:t>
            </a:r>
            <a:r>
              <a:rPr lang="en-US" altLang="en-US" dirty="0" err="1"/>
              <a:t>Hadadezer</a:t>
            </a:r>
            <a:r>
              <a:rPr lang="en-US" altLang="en-US" dirty="0"/>
              <a:t> of Damascus, defeated the Assyrian king at Battle of </a:t>
            </a:r>
            <a:r>
              <a:rPr lang="en-US" altLang="en-US" dirty="0" err="1"/>
              <a:t>Qarqar</a:t>
            </a:r>
            <a:r>
              <a:rPr lang="en-US" altLang="en-US" dirty="0"/>
              <a:t>. However, the Assyrian king persevered in his attempts to subjugate Israel and Syria. Other battles soon followed in 849 BC and 846 BC.</a:t>
            </a:r>
            <a:endParaRPr lang="en-US" altLang="en-US" b="1" dirty="0"/>
          </a:p>
          <a:p>
            <a:pPr eaLnBrk="1" hangingPunct="1">
              <a:lnSpc>
                <a:spcPct val="80000"/>
              </a:lnSpc>
            </a:pPr>
            <a:endParaRPr lang="en-US" altLang="en-US" b="1" dirty="0"/>
          </a:p>
        </p:txBody>
      </p:sp>
      <p:sp>
        <p:nvSpPr>
          <p:cNvPr id="4" name="TextBox 3"/>
          <p:cNvSpPr txBox="1">
            <a:spLocks noChangeArrowheads="1"/>
          </p:cNvSpPr>
          <p:nvPr/>
        </p:nvSpPr>
        <p:spPr bwMode="auto">
          <a:xfrm>
            <a:off x="6781800" y="228600"/>
            <a:ext cx="1981200" cy="6461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Review</a:t>
            </a:r>
          </a:p>
        </p:txBody>
      </p:sp>
    </p:spTree>
    <p:extLst>
      <p:ext uri="{BB962C8B-B14F-4D97-AF65-F5344CB8AC3E}">
        <p14:creationId xmlns:p14="http://schemas.microsoft.com/office/powerpoint/2010/main" val="2622303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5D517"/>
            </a:gs>
            <a:gs pos="50000">
              <a:schemeClr val="bg1"/>
            </a:gs>
            <a:gs pos="100000">
              <a:srgbClr val="D5D517"/>
            </a:gs>
          </a:gsLst>
          <a:lin ang="0" scaled="1"/>
        </a:gradFill>
        <a:effectLst/>
      </p:bgPr>
    </p:bg>
    <p:spTree>
      <p:nvGrpSpPr>
        <p:cNvPr id="1" name=""/>
        <p:cNvGrpSpPr/>
        <p:nvPr/>
      </p:nvGrpSpPr>
      <p:grpSpPr>
        <a:xfrm>
          <a:off x="0" y="0"/>
          <a:ext cx="0" cy="0"/>
          <a:chOff x="0" y="0"/>
          <a:chExt cx="0" cy="0"/>
        </a:xfrm>
      </p:grpSpPr>
      <p:sp>
        <p:nvSpPr>
          <p:cNvPr id="57346" name="Rectangle 4"/>
          <p:cNvSpPr>
            <a:spLocks noGrp="1" noChangeArrowheads="1"/>
          </p:cNvSpPr>
          <p:nvPr>
            <p:ph type="ctrTitle"/>
          </p:nvPr>
        </p:nvSpPr>
        <p:spPr>
          <a:xfrm>
            <a:off x="533400" y="0"/>
            <a:ext cx="7772400" cy="1470025"/>
          </a:xfrm>
        </p:spPr>
        <p:txBody>
          <a:bodyPr/>
          <a:lstStyle/>
          <a:p>
            <a:pPr eaLnBrk="1" hangingPunct="1"/>
            <a:r>
              <a:rPr lang="en-US" altLang="en-US"/>
              <a:t>Assyria and Israel</a:t>
            </a:r>
          </a:p>
        </p:txBody>
      </p:sp>
      <p:sp>
        <p:nvSpPr>
          <p:cNvPr id="57347" name="Rectangle 5"/>
          <p:cNvSpPr>
            <a:spLocks noGrp="1" noChangeArrowheads="1"/>
          </p:cNvSpPr>
          <p:nvPr>
            <p:ph type="subTitle" idx="1"/>
          </p:nvPr>
        </p:nvSpPr>
        <p:spPr>
          <a:xfrm>
            <a:off x="0" y="1524000"/>
            <a:ext cx="9144000" cy="5334000"/>
          </a:xfrm>
        </p:spPr>
        <p:txBody>
          <a:bodyPr/>
          <a:lstStyle/>
          <a:p>
            <a:pPr eaLnBrk="1" hangingPunct="1">
              <a:lnSpc>
                <a:spcPct val="80000"/>
              </a:lnSpc>
            </a:pPr>
            <a:r>
              <a:rPr lang="en-US" altLang="en-US" sz="2000" dirty="0"/>
              <a:t> </a:t>
            </a:r>
          </a:p>
          <a:p>
            <a:pPr eaLnBrk="1" hangingPunct="1">
              <a:lnSpc>
                <a:spcPct val="80000"/>
              </a:lnSpc>
            </a:pPr>
            <a:r>
              <a:rPr lang="en-US" altLang="en-US" b="1" dirty="0"/>
              <a:t>Against Israel</a:t>
            </a:r>
          </a:p>
          <a:p>
            <a:pPr eaLnBrk="1" hangingPunct="1">
              <a:lnSpc>
                <a:spcPct val="80000"/>
              </a:lnSpc>
            </a:pPr>
            <a:r>
              <a:rPr lang="en-US" altLang="en-US" dirty="0"/>
              <a:t>Jehu bows before </a:t>
            </a:r>
            <a:r>
              <a:rPr lang="en-US" altLang="en-US" b="1" dirty="0" err="1"/>
              <a:t>Shalmaneser</a:t>
            </a:r>
            <a:r>
              <a:rPr lang="en-US" altLang="en-US" b="1" dirty="0"/>
              <a:t> III</a:t>
            </a:r>
            <a:r>
              <a:rPr lang="en-US" altLang="en-US" dirty="0"/>
              <a:t>.</a:t>
            </a:r>
          </a:p>
          <a:p>
            <a:pPr eaLnBrk="1" hangingPunct="1">
              <a:lnSpc>
                <a:spcPct val="80000"/>
              </a:lnSpc>
            </a:pPr>
            <a:r>
              <a:rPr lang="en-US" altLang="en-US" dirty="0"/>
              <a:t>In 842 BC, </a:t>
            </a:r>
            <a:r>
              <a:rPr lang="en-US" altLang="en-US" dirty="0" err="1"/>
              <a:t>Shalmaneser</a:t>
            </a:r>
            <a:r>
              <a:rPr lang="en-US" altLang="en-US" dirty="0"/>
              <a:t> campaigned against </a:t>
            </a:r>
            <a:r>
              <a:rPr lang="en-US" altLang="en-US" dirty="0" err="1"/>
              <a:t>Hadadezer's</a:t>
            </a:r>
            <a:r>
              <a:rPr lang="en-US" altLang="en-US" dirty="0"/>
              <a:t> successor </a:t>
            </a:r>
            <a:r>
              <a:rPr lang="en-US" altLang="en-US" dirty="0" err="1"/>
              <a:t>Hazael</a:t>
            </a:r>
            <a:r>
              <a:rPr lang="en-US" altLang="en-US" dirty="0"/>
              <a:t>, forcing him to take refuge within the walls of his capital. While </a:t>
            </a:r>
            <a:r>
              <a:rPr lang="en-US" altLang="en-US" dirty="0" err="1"/>
              <a:t>Shalmaneser</a:t>
            </a:r>
            <a:r>
              <a:rPr lang="en-US" altLang="en-US" dirty="0"/>
              <a:t> was unable to capture Damascus, he devastated its territory, and </a:t>
            </a:r>
            <a:r>
              <a:rPr lang="en-US" altLang="en-US" b="1" dirty="0"/>
              <a:t>Jehu of Israel </a:t>
            </a:r>
            <a:r>
              <a:rPr lang="en-US" altLang="en-US" dirty="0"/>
              <a:t>(whose ambassadors are represented on the Black Obelisk now in the British Museum), together with the Phoenician cities, prudently sent tribute to him in 841 BC. </a:t>
            </a:r>
          </a:p>
        </p:txBody>
      </p:sp>
      <p:sp>
        <p:nvSpPr>
          <p:cNvPr id="4" name="TextBox 3"/>
          <p:cNvSpPr txBox="1">
            <a:spLocks noChangeArrowheads="1"/>
          </p:cNvSpPr>
          <p:nvPr/>
        </p:nvSpPr>
        <p:spPr bwMode="auto">
          <a:xfrm>
            <a:off x="6781800" y="228600"/>
            <a:ext cx="1981200" cy="6461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Review</a:t>
            </a:r>
          </a:p>
        </p:txBody>
      </p:sp>
    </p:spTree>
    <p:extLst>
      <p:ext uri="{BB962C8B-B14F-4D97-AF65-F5344CB8AC3E}">
        <p14:creationId xmlns:p14="http://schemas.microsoft.com/office/powerpoint/2010/main" val="1782117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Shalmaneser III</a:t>
            </a:r>
          </a:p>
        </p:txBody>
      </p:sp>
      <p:sp>
        <p:nvSpPr>
          <p:cNvPr id="34819" name="Rectangle 3"/>
          <p:cNvSpPr>
            <a:spLocks noGrp="1" noChangeArrowheads="1"/>
          </p:cNvSpPr>
          <p:nvPr>
            <p:ph type="body" idx="1"/>
          </p:nvPr>
        </p:nvSpPr>
        <p:spPr/>
        <p:txBody>
          <a:bodyPr/>
          <a:lstStyle/>
          <a:p>
            <a:pPr eaLnBrk="1" hangingPunct="1"/>
            <a:r>
              <a:rPr lang="en-US" altLang="en-US" sz="3200" dirty="0"/>
              <a:t>859 – 824 B.C.</a:t>
            </a:r>
          </a:p>
          <a:p>
            <a:pPr eaLnBrk="1" hangingPunct="1"/>
            <a:r>
              <a:rPr lang="en-US" altLang="en-US" sz="3200" dirty="0"/>
              <a:t>853 B.C. (days of Ahab) attempted to invade Canaan</a:t>
            </a:r>
          </a:p>
          <a:p>
            <a:pPr eaLnBrk="1" hangingPunct="1"/>
            <a:r>
              <a:rPr lang="en-US" altLang="en-US" sz="3200" dirty="0"/>
              <a:t>Turned away by a coalition</a:t>
            </a:r>
          </a:p>
          <a:p>
            <a:pPr lvl="1" eaLnBrk="1" hangingPunct="1"/>
            <a:r>
              <a:rPr lang="en-US" altLang="en-US" sz="2800" dirty="0"/>
              <a:t>Led by </a:t>
            </a:r>
            <a:r>
              <a:rPr lang="en-US" altLang="en-US" sz="2800" dirty="0" err="1"/>
              <a:t>Irhulein</a:t>
            </a:r>
            <a:r>
              <a:rPr lang="en-US" altLang="en-US" sz="2800" dirty="0"/>
              <a:t> king of Hamath</a:t>
            </a:r>
          </a:p>
          <a:p>
            <a:pPr lvl="1" eaLnBrk="1" hangingPunct="1"/>
            <a:r>
              <a:rPr lang="en-US" altLang="en-US" sz="2800" dirty="0"/>
              <a:t>Ben-hadad king of Syria</a:t>
            </a:r>
          </a:p>
          <a:p>
            <a:pPr lvl="1" eaLnBrk="1" hangingPunct="1"/>
            <a:r>
              <a:rPr lang="en-US" altLang="en-US" sz="2800" dirty="0"/>
              <a:t>Ahab king of Israel</a:t>
            </a:r>
          </a:p>
        </p:txBody>
      </p:sp>
      <p:sp>
        <p:nvSpPr>
          <p:cNvPr id="4" name="TextBox 3"/>
          <p:cNvSpPr txBox="1"/>
          <p:nvPr/>
        </p:nvSpPr>
        <p:spPr>
          <a:xfrm>
            <a:off x="6781800" y="228600"/>
            <a:ext cx="1981200" cy="646113"/>
          </a:xfrm>
          <a:prstGeom prst="rect">
            <a:avLst/>
          </a:prstGeom>
          <a:solidFill>
            <a:srgbClr val="00B0F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Arial" charset="0"/>
                <a:ea typeface="+mn-ea"/>
                <a:cs typeface="+mn-cs"/>
              </a:rPr>
              <a:t>Review</a:t>
            </a:r>
          </a:p>
        </p:txBody>
      </p:sp>
    </p:spTree>
    <p:extLst>
      <p:ext uri="{BB962C8B-B14F-4D97-AF65-F5344CB8AC3E}">
        <p14:creationId xmlns:p14="http://schemas.microsoft.com/office/powerpoint/2010/main" val="270191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73914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a:extLst>
              <a:ext uri="{FF2B5EF4-FFF2-40B4-BE49-F238E27FC236}">
                <a16:creationId xmlns:a16="http://schemas.microsoft.com/office/drawing/2014/main" id="{709E2834-957F-FE94-88CE-FA7875945000}"/>
              </a:ext>
            </a:extLst>
          </p:cNvPr>
          <p:cNvSpPr/>
          <p:nvPr/>
        </p:nvSpPr>
        <p:spPr>
          <a:xfrm>
            <a:off x="4191000" y="4876800"/>
            <a:ext cx="2057400" cy="6858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Hazael king of Syria</a:t>
            </a:r>
          </a:p>
        </p:txBody>
      </p:sp>
      <p:sp>
        <p:nvSpPr>
          <p:cNvPr id="36867" name="Rectangle 3"/>
          <p:cNvSpPr>
            <a:spLocks noGrp="1" noChangeArrowheads="1"/>
          </p:cNvSpPr>
          <p:nvPr>
            <p:ph type="body" idx="1"/>
          </p:nvPr>
        </p:nvSpPr>
        <p:spPr>
          <a:xfrm>
            <a:off x="533400" y="1600200"/>
            <a:ext cx="8610600" cy="4267200"/>
          </a:xfrm>
        </p:spPr>
        <p:txBody>
          <a:bodyPr/>
          <a:lstStyle/>
          <a:p>
            <a:pPr eaLnBrk="1" hangingPunct="1"/>
            <a:r>
              <a:rPr lang="en-US" altLang="en-US" sz="3200" dirty="0"/>
              <a:t>Became king in 842 B.C.</a:t>
            </a:r>
          </a:p>
          <a:p>
            <a:pPr eaLnBrk="1" hangingPunct="1"/>
            <a:r>
              <a:rPr lang="en-US" altLang="en-US" sz="3200" dirty="0"/>
              <a:t>Shalmaneser III king of Assyria</a:t>
            </a:r>
          </a:p>
          <a:p>
            <a:pPr eaLnBrk="1" hangingPunct="1"/>
            <a:r>
              <a:rPr lang="en-US" altLang="en-US" sz="3200" dirty="0"/>
              <a:t>Just before Jehu became king of Israel</a:t>
            </a:r>
          </a:p>
          <a:p>
            <a:pPr eaLnBrk="1" hangingPunct="1"/>
            <a:r>
              <a:rPr lang="en-US" altLang="en-US" sz="3200" dirty="0"/>
              <a:t>Shalmaneser attacked Damascus in 841 B.C.</a:t>
            </a:r>
          </a:p>
          <a:p>
            <a:pPr eaLnBrk="1" hangingPunct="1"/>
            <a:r>
              <a:rPr lang="en-US" altLang="en-US" sz="3200" dirty="0"/>
              <a:t>Hazael had no help</a:t>
            </a:r>
          </a:p>
          <a:p>
            <a:pPr eaLnBrk="1" hangingPunct="1"/>
            <a:r>
              <a:rPr lang="en-US" altLang="en-US" sz="3200" dirty="0"/>
              <a:t>Shalmaneser could not take the heavily fortified city</a:t>
            </a:r>
          </a:p>
        </p:txBody>
      </p:sp>
      <p:sp>
        <p:nvSpPr>
          <p:cNvPr id="4" name="TextBox 3"/>
          <p:cNvSpPr txBox="1"/>
          <p:nvPr/>
        </p:nvSpPr>
        <p:spPr>
          <a:xfrm>
            <a:off x="6781800" y="228600"/>
            <a:ext cx="1981200" cy="646113"/>
          </a:xfrm>
          <a:prstGeom prst="rect">
            <a:avLst/>
          </a:prstGeom>
          <a:solidFill>
            <a:srgbClr val="00B0F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Arial" charset="0"/>
                <a:ea typeface="+mn-ea"/>
                <a:cs typeface="+mn-cs"/>
              </a:rPr>
              <a:t>Review</a:t>
            </a:r>
          </a:p>
        </p:txBody>
      </p:sp>
    </p:spTree>
    <p:extLst>
      <p:ext uri="{BB962C8B-B14F-4D97-AF65-F5344CB8AC3E}">
        <p14:creationId xmlns:p14="http://schemas.microsoft.com/office/powerpoint/2010/main" val="3842806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Jehu king of Israel</a:t>
            </a:r>
          </a:p>
        </p:txBody>
      </p:sp>
      <p:sp>
        <p:nvSpPr>
          <p:cNvPr id="38915" name="Rectangle 3"/>
          <p:cNvSpPr>
            <a:spLocks noGrp="1" noChangeArrowheads="1"/>
          </p:cNvSpPr>
          <p:nvPr>
            <p:ph type="body" idx="1"/>
          </p:nvPr>
        </p:nvSpPr>
        <p:spPr/>
        <p:txBody>
          <a:bodyPr/>
          <a:lstStyle/>
          <a:p>
            <a:pPr eaLnBrk="1" hangingPunct="1"/>
            <a:r>
              <a:rPr lang="en-US" altLang="en-US" sz="3200" dirty="0"/>
              <a:t>Submitted himself to Shalmaneser</a:t>
            </a:r>
          </a:p>
          <a:p>
            <a:pPr eaLnBrk="1" hangingPunct="1"/>
            <a:r>
              <a:rPr lang="en-US" altLang="en-US" sz="3200" dirty="0"/>
              <a:t>Monument erected</a:t>
            </a:r>
          </a:p>
          <a:p>
            <a:pPr lvl="1" eaLnBrk="1" hangingPunct="1"/>
            <a:r>
              <a:rPr lang="en-US" altLang="en-US" sz="2800" dirty="0"/>
              <a:t>Black Obelisk</a:t>
            </a:r>
          </a:p>
          <a:p>
            <a:pPr lvl="1" eaLnBrk="1" hangingPunct="1"/>
            <a:r>
              <a:rPr lang="en-US" altLang="en-US" sz="2800" dirty="0"/>
              <a:t>“The tribute to Jehu, son of Omri”</a:t>
            </a:r>
          </a:p>
          <a:p>
            <a:pPr eaLnBrk="1" hangingPunct="1"/>
            <a:r>
              <a:rPr lang="en-US" altLang="en-US" sz="3200" dirty="0" err="1"/>
              <a:t>Shalmaneser’s</a:t>
            </a:r>
            <a:r>
              <a:rPr lang="en-US" altLang="en-US" sz="3200" dirty="0"/>
              <a:t> last attempt to subdue Syria was in 837 B.C.</a:t>
            </a:r>
          </a:p>
          <a:p>
            <a:pPr eaLnBrk="1" hangingPunct="1"/>
            <a:r>
              <a:rPr lang="en-US" altLang="en-US" sz="3200" dirty="0"/>
              <a:t>No more threats for 25 years</a:t>
            </a:r>
          </a:p>
          <a:p>
            <a:pPr eaLnBrk="1" hangingPunct="1"/>
            <a:r>
              <a:rPr lang="en-US" altLang="en-US" sz="3200" dirty="0"/>
              <a:t>Hazael turns attention to Israel</a:t>
            </a:r>
          </a:p>
        </p:txBody>
      </p:sp>
      <p:sp>
        <p:nvSpPr>
          <p:cNvPr id="4" name="TextBox 3"/>
          <p:cNvSpPr txBox="1"/>
          <p:nvPr/>
        </p:nvSpPr>
        <p:spPr>
          <a:xfrm>
            <a:off x="6781800" y="228600"/>
            <a:ext cx="1981200" cy="646113"/>
          </a:xfrm>
          <a:prstGeom prst="rect">
            <a:avLst/>
          </a:prstGeom>
          <a:solidFill>
            <a:srgbClr val="00B0F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Arial" charset="0"/>
                <a:ea typeface="+mn-ea"/>
                <a:cs typeface="+mn-cs"/>
              </a:rPr>
              <a:t>Review</a:t>
            </a:r>
          </a:p>
        </p:txBody>
      </p:sp>
    </p:spTree>
    <p:extLst>
      <p:ext uri="{BB962C8B-B14F-4D97-AF65-F5344CB8AC3E}">
        <p14:creationId xmlns:p14="http://schemas.microsoft.com/office/powerpoint/2010/main" val="1679679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“Cut Israel Short”</a:t>
            </a:r>
          </a:p>
        </p:txBody>
      </p:sp>
      <p:sp>
        <p:nvSpPr>
          <p:cNvPr id="43011" name="Rectangle 3"/>
          <p:cNvSpPr>
            <a:spLocks noGrp="1" noChangeArrowheads="1"/>
          </p:cNvSpPr>
          <p:nvPr>
            <p:ph type="body" idx="1"/>
          </p:nvPr>
        </p:nvSpPr>
        <p:spPr>
          <a:xfrm>
            <a:off x="566738" y="1828800"/>
            <a:ext cx="8348662" cy="4267200"/>
          </a:xfrm>
        </p:spPr>
        <p:txBody>
          <a:bodyPr/>
          <a:lstStyle/>
          <a:p>
            <a:pPr eaLnBrk="1" hangingPunct="1"/>
            <a:r>
              <a:rPr lang="en-US" altLang="en-US" sz="3200" dirty="0"/>
              <a:t>2 Kings 10:32 In those days </a:t>
            </a:r>
            <a:r>
              <a:rPr lang="en-US" altLang="en-US" sz="3200" dirty="0">
                <a:effectLst>
                  <a:outerShdw blurRad="38100" dist="38100" dir="2700000" algn="tl">
                    <a:srgbClr val="000000">
                      <a:alpha val="43137"/>
                    </a:srgbClr>
                  </a:outerShdw>
                </a:effectLst>
              </a:rPr>
              <a:t>the LORD began to cut off parts of Israel</a:t>
            </a:r>
            <a:r>
              <a:rPr lang="en-US" altLang="en-US" sz="3200" dirty="0"/>
              <a:t>; and Hazael conquered them in all the territory of Israel</a:t>
            </a:r>
          </a:p>
          <a:p>
            <a:pPr eaLnBrk="1" hangingPunct="1"/>
            <a:r>
              <a:rPr lang="en-US" altLang="en-US" sz="3200" dirty="0"/>
              <a:t>33 from the Jordan eastward: all the land of Gilead-Gad, Reuben, and Manasseh…</a:t>
            </a:r>
          </a:p>
          <a:p>
            <a:pPr eaLnBrk="1" hangingPunct="1"/>
            <a:r>
              <a:rPr lang="en-US" altLang="en-US" sz="3200" dirty="0"/>
              <a:t>Israel’s territory is shrinking</a:t>
            </a:r>
          </a:p>
          <a:p>
            <a:pPr eaLnBrk="1" hangingPunct="1"/>
            <a:r>
              <a:rPr lang="en-US" altLang="en-US" sz="3200" dirty="0"/>
              <a:t>Note Elisha’s words in 2 Kings 8:12</a:t>
            </a:r>
          </a:p>
        </p:txBody>
      </p:sp>
      <p:sp>
        <p:nvSpPr>
          <p:cNvPr id="4" name="TextBox 3"/>
          <p:cNvSpPr txBox="1"/>
          <p:nvPr/>
        </p:nvSpPr>
        <p:spPr>
          <a:xfrm>
            <a:off x="6781800" y="228600"/>
            <a:ext cx="1981200" cy="646113"/>
          </a:xfrm>
          <a:prstGeom prst="rect">
            <a:avLst/>
          </a:prstGeom>
          <a:solidFill>
            <a:srgbClr val="00B0F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Arial" charset="0"/>
                <a:ea typeface="+mn-ea"/>
                <a:cs typeface="+mn-cs"/>
              </a:rPr>
              <a:t>Review</a:t>
            </a:r>
          </a:p>
        </p:txBody>
      </p:sp>
    </p:spTree>
    <p:extLst>
      <p:ext uri="{BB962C8B-B14F-4D97-AF65-F5344CB8AC3E}">
        <p14:creationId xmlns:p14="http://schemas.microsoft.com/office/powerpoint/2010/main" val="2772168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0"/>
            <a:ext cx="40195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ChangeArrowheads="1"/>
          </p:cNvSpPr>
          <p:nvPr/>
        </p:nvSpPr>
        <p:spPr bwMode="auto">
          <a:xfrm>
            <a:off x="3429000" y="2971800"/>
            <a:ext cx="1219200" cy="1676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 name="Oval 1"/>
          <p:cNvSpPr/>
          <p:nvPr/>
        </p:nvSpPr>
        <p:spPr>
          <a:xfrm rot="18707455">
            <a:off x="3422458" y="1662021"/>
            <a:ext cx="886392" cy="15112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1454770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fill="hold" grpId="0" nodeType="afterEffect">
                                  <p:stCondLst>
                                    <p:cond delay="0"/>
                                  </p:stCondLst>
                                  <p:childTnLst>
                                    <p:anim calcmode="discrete" valueType="str">
                                      <p:cBhvr>
                                        <p:cTn id="6" dur="2000" fill="hold"/>
                                        <p:tgtEl>
                                          <p:spTgt spid="40963"/>
                                        </p:tgtEl>
                                        <p:attrNameLst>
                                          <p:attrName>style.visibility</p:attrName>
                                        </p:attrNameLst>
                                      </p:cBhvr>
                                      <p:tavLst>
                                        <p:tav tm="0">
                                          <p:val>
                                            <p:strVal val="hidden"/>
                                          </p:val>
                                        </p:tav>
                                        <p:tav tm="50000">
                                          <p:val>
                                            <p:strVal val="visible"/>
                                          </p:val>
                                        </p:tav>
                                      </p:tavLst>
                                    </p:anim>
                                  </p:childTnLst>
                                </p:cTn>
                              </p:par>
                            </p:childTnLst>
                          </p:cTn>
                        </p:par>
                        <p:par>
                          <p:cTn id="7" fill="hold" nodeType="afterGroup">
                            <p:stCondLst>
                              <p:cond delay="2000"/>
                            </p:stCondLst>
                            <p:childTnLst>
                              <p:par>
                                <p:cTn id="8" presetID="35" presetClass="emph" presetSubtype="0" fill="hold" grpId="1" nodeType="afterEffect">
                                  <p:stCondLst>
                                    <p:cond delay="0"/>
                                  </p:stCondLst>
                                  <p:childTnLst>
                                    <p:anim calcmode="discrete" valueType="str">
                                      <p:cBhvr>
                                        <p:cTn id="9" dur="2000" fill="hold"/>
                                        <p:tgtEl>
                                          <p:spTgt spid="40963"/>
                                        </p:tgtEl>
                                        <p:attrNameLst>
                                          <p:attrName>style.visibility</p:attrName>
                                        </p:attrNameLst>
                                      </p:cBhvr>
                                      <p:tavLst>
                                        <p:tav tm="0">
                                          <p:val>
                                            <p:strVal val="hidden"/>
                                          </p:val>
                                        </p:tav>
                                        <p:tav tm="50000">
                                          <p:val>
                                            <p:strVal val="visible"/>
                                          </p:val>
                                        </p:tav>
                                      </p:tavLst>
                                    </p:anim>
                                  </p:childTnLst>
                                </p:cTn>
                              </p:par>
                            </p:childTnLst>
                          </p:cTn>
                        </p:par>
                        <p:par>
                          <p:cTn id="10" fill="hold" nodeType="afterGroup">
                            <p:stCondLst>
                              <p:cond delay="4000"/>
                            </p:stCondLst>
                            <p:childTnLst>
                              <p:par>
                                <p:cTn id="11" presetID="35" presetClass="emph" presetSubtype="0" fill="hold" grpId="2" nodeType="afterEffect">
                                  <p:stCondLst>
                                    <p:cond delay="0"/>
                                  </p:stCondLst>
                                  <p:childTnLst>
                                    <p:anim calcmode="discrete" valueType="str">
                                      <p:cBhvr>
                                        <p:cTn id="12" dur="2000" fill="hold"/>
                                        <p:tgtEl>
                                          <p:spTgt spid="40963"/>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3" grpId="1" animBg="1"/>
      <p:bldP spid="40963" grpId="2"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Jehu Dies</a:t>
            </a:r>
          </a:p>
        </p:txBody>
      </p:sp>
      <p:sp>
        <p:nvSpPr>
          <p:cNvPr id="47107" name="Rectangle 3"/>
          <p:cNvSpPr>
            <a:spLocks noGrp="1" noChangeArrowheads="1"/>
          </p:cNvSpPr>
          <p:nvPr>
            <p:ph type="body" idx="1"/>
          </p:nvPr>
        </p:nvSpPr>
        <p:spPr/>
        <p:txBody>
          <a:bodyPr/>
          <a:lstStyle/>
          <a:p>
            <a:pPr eaLnBrk="1" hangingPunct="1"/>
            <a:r>
              <a:rPr lang="en-US" altLang="en-US" sz="3200" dirty="0"/>
              <a:t>Jehu dies and is buried in Samaria</a:t>
            </a:r>
          </a:p>
          <a:p>
            <a:pPr eaLnBrk="1" hangingPunct="1"/>
            <a:r>
              <a:rPr lang="en-US" altLang="en-US" sz="3200" dirty="0"/>
              <a:t>He reigned 28 years</a:t>
            </a:r>
          </a:p>
          <a:p>
            <a:pPr eaLnBrk="1" hangingPunct="1"/>
            <a:r>
              <a:rPr lang="en-US" altLang="en-US" sz="3200" dirty="0"/>
              <a:t>Jehoahaz, his son, is king of Israel</a:t>
            </a:r>
          </a:p>
        </p:txBody>
      </p:sp>
      <p:sp>
        <p:nvSpPr>
          <p:cNvPr id="4" name="TextBox 3"/>
          <p:cNvSpPr txBox="1"/>
          <p:nvPr/>
        </p:nvSpPr>
        <p:spPr>
          <a:xfrm>
            <a:off x="6781800" y="228600"/>
            <a:ext cx="1981200" cy="646113"/>
          </a:xfrm>
          <a:prstGeom prst="rect">
            <a:avLst/>
          </a:prstGeom>
          <a:solidFill>
            <a:srgbClr val="00B0F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Arial" charset="0"/>
                <a:ea typeface="+mn-ea"/>
                <a:cs typeface="+mn-cs"/>
              </a:rPr>
              <a:t>Review</a:t>
            </a:r>
          </a:p>
        </p:txBody>
      </p:sp>
    </p:spTree>
    <p:extLst>
      <p:ext uri="{BB962C8B-B14F-4D97-AF65-F5344CB8AC3E}">
        <p14:creationId xmlns:p14="http://schemas.microsoft.com/office/powerpoint/2010/main" val="1603641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Background on Joash</a:t>
            </a:r>
          </a:p>
        </p:txBody>
      </p:sp>
      <p:sp>
        <p:nvSpPr>
          <p:cNvPr id="49155" name="Rectangle 3"/>
          <p:cNvSpPr>
            <a:spLocks noGrp="1" noChangeArrowheads="1"/>
          </p:cNvSpPr>
          <p:nvPr>
            <p:ph type="body" idx="1"/>
          </p:nvPr>
        </p:nvSpPr>
        <p:spPr>
          <a:xfrm>
            <a:off x="566738" y="1676400"/>
            <a:ext cx="8577262" cy="4419600"/>
          </a:xfrm>
        </p:spPr>
        <p:txBody>
          <a:bodyPr/>
          <a:lstStyle/>
          <a:p>
            <a:pPr eaLnBrk="1" hangingPunct="1"/>
            <a:r>
              <a:rPr lang="en-US" altLang="en-US" sz="3200" dirty="0"/>
              <a:t>Athaliah	</a:t>
            </a:r>
          </a:p>
          <a:p>
            <a:pPr lvl="1" eaLnBrk="1" hangingPunct="1"/>
            <a:r>
              <a:rPr lang="en-US" altLang="en-US" sz="2800" dirty="0"/>
              <a:t>Daughter of Ahab and Jezebel</a:t>
            </a:r>
          </a:p>
          <a:p>
            <a:pPr lvl="1" eaLnBrk="1" hangingPunct="1"/>
            <a:r>
              <a:rPr lang="en-US" altLang="en-US" sz="2800" dirty="0"/>
              <a:t>Mother of Ahaziah who was king of Judah</a:t>
            </a:r>
          </a:p>
          <a:p>
            <a:pPr lvl="1" eaLnBrk="1" hangingPunct="1"/>
            <a:r>
              <a:rPr lang="en-US" altLang="en-US" sz="2800" dirty="0"/>
              <a:t>Killed all the royal heirs</a:t>
            </a:r>
          </a:p>
          <a:p>
            <a:pPr lvl="2" eaLnBrk="1" hangingPunct="1"/>
            <a:r>
              <a:rPr lang="en-US" altLang="en-US" sz="2400" dirty="0"/>
              <a:t>After Ahaziah died</a:t>
            </a:r>
          </a:p>
          <a:p>
            <a:pPr lvl="1" eaLnBrk="1" hangingPunct="1"/>
            <a:r>
              <a:rPr lang="en-US" altLang="en-US" sz="2800" dirty="0"/>
              <a:t>Joash, son of Ahaziah, was hid and not killed</a:t>
            </a:r>
          </a:p>
          <a:p>
            <a:pPr lvl="1" eaLnBrk="1" hangingPunct="1"/>
            <a:r>
              <a:rPr lang="en-US" altLang="en-US" sz="2800" dirty="0"/>
              <a:t>Joash was hid in the house of the Lord for 6 years</a:t>
            </a:r>
          </a:p>
        </p:txBody>
      </p:sp>
      <p:sp>
        <p:nvSpPr>
          <p:cNvPr id="4" name="TextBox 3"/>
          <p:cNvSpPr txBox="1"/>
          <p:nvPr/>
        </p:nvSpPr>
        <p:spPr>
          <a:xfrm>
            <a:off x="6781800" y="228600"/>
            <a:ext cx="1981200" cy="646113"/>
          </a:xfrm>
          <a:prstGeom prst="rect">
            <a:avLst/>
          </a:prstGeom>
          <a:solidFill>
            <a:srgbClr val="00B0F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Arial" charset="0"/>
                <a:ea typeface="+mn-ea"/>
                <a:cs typeface="+mn-cs"/>
              </a:rPr>
              <a:t>Review</a:t>
            </a:r>
          </a:p>
        </p:txBody>
      </p:sp>
    </p:spTree>
    <p:extLst>
      <p:ext uri="{BB962C8B-B14F-4D97-AF65-F5344CB8AC3E}">
        <p14:creationId xmlns:p14="http://schemas.microsoft.com/office/powerpoint/2010/main" val="3529325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Athaliah’s Death</a:t>
            </a:r>
          </a:p>
        </p:txBody>
      </p:sp>
      <p:sp>
        <p:nvSpPr>
          <p:cNvPr id="55299" name="Rectangle 3"/>
          <p:cNvSpPr>
            <a:spLocks noGrp="1" noChangeArrowheads="1"/>
          </p:cNvSpPr>
          <p:nvPr>
            <p:ph type="body" idx="1"/>
          </p:nvPr>
        </p:nvSpPr>
        <p:spPr/>
        <p:txBody>
          <a:bodyPr/>
          <a:lstStyle/>
          <a:p>
            <a:pPr eaLnBrk="1" hangingPunct="1"/>
            <a:r>
              <a:rPr lang="en-US" altLang="en-US" sz="3200" dirty="0"/>
              <a:t>Joash is made king of Judah</a:t>
            </a:r>
          </a:p>
          <a:p>
            <a:pPr eaLnBrk="1" hangingPunct="1"/>
            <a:r>
              <a:rPr lang="en-US" altLang="en-US" sz="3200" dirty="0"/>
              <a:t>Athaliah heard the noise</a:t>
            </a:r>
          </a:p>
          <a:p>
            <a:pPr eaLnBrk="1" hangingPunct="1"/>
            <a:r>
              <a:rPr lang="en-US" altLang="en-US" sz="3200" dirty="0"/>
              <a:t>She came to the temple and saw the king</a:t>
            </a:r>
          </a:p>
          <a:p>
            <a:pPr eaLnBrk="1" hangingPunct="1"/>
            <a:r>
              <a:rPr lang="en-US" altLang="en-US" sz="3200" dirty="0"/>
              <a:t>“Treason! Treason!”</a:t>
            </a:r>
          </a:p>
          <a:p>
            <a:pPr eaLnBrk="1" hangingPunct="1"/>
            <a:r>
              <a:rPr lang="en-US" altLang="en-US" sz="3200" dirty="0"/>
              <a:t>Jehoiada gave command to take her away and kill her</a:t>
            </a:r>
          </a:p>
          <a:p>
            <a:pPr eaLnBrk="1" hangingPunct="1"/>
            <a:r>
              <a:rPr lang="en-US" altLang="en-US" sz="3200" dirty="0"/>
              <a:t>And, kill anyone who follows her</a:t>
            </a:r>
          </a:p>
        </p:txBody>
      </p:sp>
      <p:sp>
        <p:nvSpPr>
          <p:cNvPr id="4" name="TextBox 3"/>
          <p:cNvSpPr txBox="1"/>
          <p:nvPr/>
        </p:nvSpPr>
        <p:spPr>
          <a:xfrm>
            <a:off x="6781800" y="228600"/>
            <a:ext cx="1981200" cy="646113"/>
          </a:xfrm>
          <a:prstGeom prst="rect">
            <a:avLst/>
          </a:prstGeom>
          <a:solidFill>
            <a:srgbClr val="00B0F0"/>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ysClr val="windowText" lastClr="000000"/>
                </a:solidFill>
                <a:effectLst/>
                <a:uLnTx/>
                <a:uFillTx/>
                <a:latin typeface="Arial" charset="0"/>
                <a:ea typeface="+mn-ea"/>
                <a:cs typeface="+mn-cs"/>
              </a:rPr>
              <a:t>Review</a:t>
            </a:r>
          </a:p>
        </p:txBody>
      </p:sp>
    </p:spTree>
    <p:extLst>
      <p:ext uri="{BB962C8B-B14F-4D97-AF65-F5344CB8AC3E}">
        <p14:creationId xmlns:p14="http://schemas.microsoft.com/office/powerpoint/2010/main" val="113817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610600" cy="681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Oval 3"/>
          <p:cNvSpPr>
            <a:spLocks noChangeArrowheads="1"/>
          </p:cNvSpPr>
          <p:nvPr/>
        </p:nvSpPr>
        <p:spPr bwMode="auto">
          <a:xfrm>
            <a:off x="4572000" y="5791200"/>
            <a:ext cx="4572000" cy="685800"/>
          </a:xfrm>
          <a:prstGeom prst="ellipse">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t>Jehoiada Renews the Covenant</a:t>
            </a:r>
          </a:p>
        </p:txBody>
      </p:sp>
      <p:sp>
        <p:nvSpPr>
          <p:cNvPr id="55299" name="Rectangle 3"/>
          <p:cNvSpPr>
            <a:spLocks noGrp="1" noChangeArrowheads="1"/>
          </p:cNvSpPr>
          <p:nvPr>
            <p:ph type="body" idx="1"/>
          </p:nvPr>
        </p:nvSpPr>
        <p:spPr/>
        <p:txBody>
          <a:bodyPr/>
          <a:lstStyle/>
          <a:p>
            <a:pPr eaLnBrk="1" hangingPunct="1"/>
            <a:r>
              <a:rPr lang="en-US" altLang="en-US" sz="3200" dirty="0"/>
              <a:t>Joash is only seven years old</a:t>
            </a:r>
          </a:p>
          <a:p>
            <a:pPr eaLnBrk="1" hangingPunct="1"/>
            <a:r>
              <a:rPr lang="en-US" altLang="en-US" sz="3200" dirty="0"/>
              <a:t>Jehoiada is the true leader</a:t>
            </a:r>
          </a:p>
          <a:p>
            <a:pPr eaLnBrk="1" hangingPunct="1"/>
            <a:r>
              <a:rPr lang="en-US" altLang="en-US" sz="3200" dirty="0"/>
              <a:t>When new king is appointed Jehoiada calls on the people to renew their covenant with Jehovah</a:t>
            </a:r>
          </a:p>
          <a:p>
            <a:pPr eaLnBrk="1" hangingPunct="1"/>
            <a:r>
              <a:rPr lang="en-US" altLang="en-US" sz="3200" dirty="0"/>
              <a:t>Same covenant made at Mt Sinai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5299">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Jehoiada Renews the Covenant</a:t>
            </a:r>
          </a:p>
        </p:txBody>
      </p:sp>
      <p:sp>
        <p:nvSpPr>
          <p:cNvPr id="55299" name="Rectangle 3"/>
          <p:cNvSpPr>
            <a:spLocks noGrp="1" noChangeArrowheads="1"/>
          </p:cNvSpPr>
          <p:nvPr>
            <p:ph type="body" idx="1"/>
          </p:nvPr>
        </p:nvSpPr>
        <p:spPr/>
        <p:txBody>
          <a:bodyPr/>
          <a:lstStyle/>
          <a:p>
            <a:pPr eaLnBrk="1" hangingPunct="1"/>
            <a:r>
              <a:rPr lang="en-US" altLang="en-US" sz="3200" dirty="0"/>
              <a:t>“I will be your God, if you will be My people”</a:t>
            </a:r>
          </a:p>
          <a:p>
            <a:pPr eaLnBrk="1" hangingPunct="1"/>
            <a:r>
              <a:rPr lang="en-US" altLang="en-US" sz="3200" dirty="0"/>
              <a:t>Only way to expect God’s blessings</a:t>
            </a:r>
          </a:p>
          <a:p>
            <a:pPr eaLnBrk="1" hangingPunct="1"/>
            <a:r>
              <a:rPr lang="en-US" altLang="en-US" sz="3200" dirty="0"/>
              <a:t>The people agree</a:t>
            </a:r>
          </a:p>
          <a:p>
            <a:pPr eaLnBrk="1" hangingPunct="1"/>
            <a:r>
              <a:rPr lang="en-US" altLang="en-US" sz="3200" dirty="0"/>
              <a:t>The temple of Baal is destroyed</a:t>
            </a:r>
          </a:p>
          <a:p>
            <a:pPr eaLnBrk="1" hangingPunct="1"/>
            <a:r>
              <a:rPr lang="en-US" altLang="en-US" sz="3200" dirty="0"/>
              <a:t>Joash, a true descendant of David is on the throne</a:t>
            </a:r>
          </a:p>
        </p:txBody>
      </p:sp>
      <p:sp>
        <p:nvSpPr>
          <p:cNvPr id="2" name="Rounded Rectangle 1"/>
          <p:cNvSpPr/>
          <p:nvPr/>
        </p:nvSpPr>
        <p:spPr>
          <a:xfrm>
            <a:off x="990600" y="2819400"/>
            <a:ext cx="7577138" cy="609600"/>
          </a:xfrm>
          <a:prstGeom prst="roundRect">
            <a:avLst/>
          </a:prstGeom>
          <a:no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a:off x="2514600" y="5105400"/>
            <a:ext cx="556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8669" y="3487847"/>
            <a:ext cx="8001000" cy="2246769"/>
          </a:xfrm>
          <a:prstGeom prst="rect">
            <a:avLst/>
          </a:prstGeom>
          <a:solidFill>
            <a:srgbClr val="92D050"/>
          </a:solidFill>
          <a:ln w="38100">
            <a:solidFill>
              <a:srgbClr val="00B050"/>
            </a:solidFill>
          </a:ln>
        </p:spPr>
        <p:txBody>
          <a:bodyPr wrap="square" rtlCol="0">
            <a:spAutoFit/>
          </a:bodyPr>
          <a:lstStyle/>
          <a:p>
            <a:r>
              <a:rPr lang="en-US" sz="2800" dirty="0"/>
              <a:t>Daniel 9:4 And I prayed to the LORD my God, and made confession, and said, "O Lord, great and awesome God, </a:t>
            </a:r>
            <a:r>
              <a:rPr lang="en-US" sz="2800" dirty="0">
                <a:effectLst>
                  <a:outerShdw blurRad="38100" dist="38100" dir="2700000" algn="tl">
                    <a:srgbClr val="000000">
                      <a:alpha val="43137"/>
                    </a:srgbClr>
                  </a:outerShdw>
                </a:effectLst>
              </a:rPr>
              <a:t>who keeps His covenant and mercy with those who love Him, and with those who keep His commandments</a:t>
            </a:r>
          </a:p>
        </p:txBody>
      </p:sp>
      <p:sp>
        <p:nvSpPr>
          <p:cNvPr id="5" name="TextBox 4"/>
          <p:cNvSpPr txBox="1"/>
          <p:nvPr/>
        </p:nvSpPr>
        <p:spPr>
          <a:xfrm>
            <a:off x="1676400" y="1665982"/>
            <a:ext cx="5257800" cy="1077218"/>
          </a:xfrm>
          <a:prstGeom prst="rect">
            <a:avLst/>
          </a:prstGeom>
          <a:solidFill>
            <a:srgbClr val="FFC000"/>
          </a:solidFill>
          <a:ln w="28575">
            <a:solidFill>
              <a:schemeClr val="accent6">
                <a:lumMod val="75000"/>
              </a:schemeClr>
            </a:solidFill>
          </a:ln>
        </p:spPr>
        <p:txBody>
          <a:bodyPr wrap="square" rtlCol="0">
            <a:spAutoFit/>
          </a:bodyPr>
          <a:lstStyle/>
          <a:p>
            <a:pPr algn="ctr"/>
            <a:r>
              <a:rPr lang="en-US" sz="3200" dirty="0"/>
              <a:t> John 14:15 "If you love Me, keep My commandments.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5299">
                                            <p:txEl>
                                              <p:pRg st="1" end="1"/>
                                            </p:txEl>
                                          </p:spTgt>
                                        </p:tgtEl>
                                        <p:attrNameLst>
                                          <p:attrName>style.visibility</p:attrName>
                                        </p:attrNameLst>
                                      </p:cBhvr>
                                      <p:to>
                                        <p:strVal val="visible"/>
                                      </p:to>
                                    </p:set>
                                  </p:childTnLst>
                                </p:cTn>
                              </p:par>
                            </p:childTnLst>
                          </p:cTn>
                        </p:par>
                        <p:par>
                          <p:cTn id="10" fill="hold">
                            <p:stCondLst>
                              <p:cond delay="0"/>
                            </p:stCondLst>
                            <p:childTnLst>
                              <p:par>
                                <p:cTn id="11" presetID="16" presetClass="entr" presetSubtype="21"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55299">
                                            <p:txEl>
                                              <p:pRg st="2" end="2"/>
                                            </p:txEl>
                                          </p:spTgt>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5299">
                                            <p:txEl>
                                              <p:pRg st="4" end="4"/>
                                            </p:txEl>
                                          </p:spTgt>
                                        </p:tgtEl>
                                        <p:attrNameLst>
                                          <p:attrName>style.visibility</p:attrName>
                                        </p:attrNameLst>
                                      </p:cBhvr>
                                      <p:to>
                                        <p:strVal val="visible"/>
                                      </p:to>
                                    </p:set>
                                  </p:childTnLst>
                                </p:cTn>
                              </p:par>
                            </p:childTnLst>
                          </p:cTn>
                        </p:par>
                        <p:par>
                          <p:cTn id="42" fill="hold">
                            <p:stCondLst>
                              <p:cond delay="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1000" fill="hold"/>
                                        <p:tgtEl>
                                          <p:spTgt spid="4"/>
                                        </p:tgtEl>
                                        <p:attrNameLst>
                                          <p:attrName>ppt_x</p:attrName>
                                        </p:attrNameLst>
                                      </p:cBhvr>
                                      <p:tavLst>
                                        <p:tav tm="0">
                                          <p:val>
                                            <p:strVal val="#ppt_x"/>
                                          </p:val>
                                        </p:tav>
                                        <p:tav tm="100000">
                                          <p:val>
                                            <p:strVal val="#ppt_x"/>
                                          </p:val>
                                        </p:tav>
                                      </p:tavLst>
                                    </p:anim>
                                    <p:anim calcmode="lin" valueType="num">
                                      <p:cBhvr additive="base">
                                        <p:cTn id="4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P spid="2" grpId="0" animBg="1"/>
      <p:bldP spid="3" grpId="0" animBg="1"/>
      <p:bldP spid="3"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Jehoiada Renews the Covenant</a:t>
            </a:r>
          </a:p>
        </p:txBody>
      </p:sp>
      <p:sp>
        <p:nvSpPr>
          <p:cNvPr id="55299" name="Rectangle 3"/>
          <p:cNvSpPr>
            <a:spLocks noGrp="1" noChangeArrowheads="1"/>
          </p:cNvSpPr>
          <p:nvPr>
            <p:ph type="body" idx="1"/>
          </p:nvPr>
        </p:nvSpPr>
        <p:spPr/>
        <p:txBody>
          <a:bodyPr/>
          <a:lstStyle/>
          <a:p>
            <a:pPr eaLnBrk="1" hangingPunct="1"/>
            <a:r>
              <a:rPr lang="en-US" altLang="en-US" sz="3200" dirty="0"/>
              <a:t>As long as Jehoiada lives, Joash is faithful to Jehovah</a:t>
            </a:r>
          </a:p>
          <a:p>
            <a:pPr eaLnBrk="1" hangingPunct="1"/>
            <a:r>
              <a:rPr lang="en-US" altLang="en-US" sz="3200" dirty="0"/>
              <a:t>The majority of Judah is faithful, also</a:t>
            </a:r>
          </a:p>
          <a:p>
            <a:pPr eaLnBrk="1" hangingPunct="1"/>
            <a:r>
              <a:rPr lang="en-US" altLang="en-US" sz="3200" dirty="0"/>
              <a:t>Contrast this to what happened in Israel after Jehu destroyed the temple of Baal???</a:t>
            </a:r>
          </a:p>
          <a:p>
            <a:pPr eaLnBrk="1" hangingPunct="1"/>
            <a:endParaRPr lang="en-US" altLang="en-US" dirty="0"/>
          </a:p>
        </p:txBody>
      </p:sp>
      <p:sp>
        <p:nvSpPr>
          <p:cNvPr id="2" name="TextBox 1"/>
          <p:cNvSpPr txBox="1"/>
          <p:nvPr/>
        </p:nvSpPr>
        <p:spPr>
          <a:xfrm>
            <a:off x="1676400" y="5505271"/>
            <a:ext cx="5638800" cy="1200329"/>
          </a:xfrm>
          <a:prstGeom prst="rect">
            <a:avLst/>
          </a:prstGeom>
          <a:solidFill>
            <a:schemeClr val="accent3">
              <a:lumMod val="85000"/>
            </a:schemeClr>
          </a:solidFill>
          <a:effectLst>
            <a:glow rad="139700">
              <a:schemeClr val="accent6">
                <a:satMod val="175000"/>
                <a:alpha val="40000"/>
              </a:schemeClr>
            </a:glow>
          </a:effectLst>
        </p:spPr>
        <p:txBody>
          <a:bodyPr>
            <a:spAutoFit/>
          </a:bodyPr>
          <a:lstStyle/>
          <a:p>
            <a:pPr algn="ctr">
              <a:defRPr/>
            </a:pPr>
            <a:r>
              <a:rPr lang="en-US" sz="3600" dirty="0">
                <a:latin typeface="Arial" charset="0"/>
              </a:rPr>
              <a:t>Complete obedience;</a:t>
            </a:r>
          </a:p>
          <a:p>
            <a:pPr algn="ctr">
              <a:defRPr/>
            </a:pPr>
            <a:r>
              <a:rPr lang="en-US" sz="3600" dirty="0">
                <a:latin typeface="Arial" charset="0"/>
              </a:rPr>
              <a:t> not just what pleases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98475" y="304800"/>
            <a:ext cx="8001000" cy="1216025"/>
          </a:xfrm>
        </p:spPr>
        <p:txBody>
          <a:bodyPr/>
          <a:lstStyle/>
          <a:p>
            <a:pPr eaLnBrk="1" hangingPunct="1"/>
            <a:r>
              <a:rPr lang="en-US" altLang="en-US" dirty="0"/>
              <a:t>Jehoiada Renews the Covenant</a:t>
            </a:r>
          </a:p>
        </p:txBody>
      </p:sp>
      <p:sp>
        <p:nvSpPr>
          <p:cNvPr id="55299" name="Rectangle 3"/>
          <p:cNvSpPr>
            <a:spLocks noGrp="1" noChangeArrowheads="1"/>
          </p:cNvSpPr>
          <p:nvPr>
            <p:ph type="body" idx="1"/>
          </p:nvPr>
        </p:nvSpPr>
        <p:spPr>
          <a:xfrm>
            <a:off x="490538" y="1752600"/>
            <a:ext cx="8001000" cy="4267200"/>
          </a:xfrm>
        </p:spPr>
        <p:txBody>
          <a:bodyPr/>
          <a:lstStyle/>
          <a:p>
            <a:pPr eaLnBrk="1" hangingPunct="1"/>
            <a:r>
              <a:rPr lang="en-US" altLang="en-US" sz="3200" dirty="0"/>
              <a:t>As long as Jehoiada lives, Joash is faithful to Jehovah</a:t>
            </a:r>
          </a:p>
          <a:p>
            <a:pPr eaLnBrk="1" hangingPunct="1"/>
            <a:r>
              <a:rPr lang="en-US" altLang="en-US" sz="3200" dirty="0"/>
              <a:t>The majority of Judah is faithful, also</a:t>
            </a:r>
          </a:p>
          <a:p>
            <a:pPr eaLnBrk="1" hangingPunct="1"/>
            <a:r>
              <a:rPr lang="en-US" altLang="en-US" sz="3200" dirty="0"/>
              <a:t>Contrast this to what happened in Israel after Jehu destroyed the temple of Baal???</a:t>
            </a:r>
          </a:p>
          <a:p>
            <a:pPr eaLnBrk="1" hangingPunct="1"/>
            <a:endParaRPr lang="en-US" altLang="en-US" dirty="0"/>
          </a:p>
        </p:txBody>
      </p:sp>
      <p:sp>
        <p:nvSpPr>
          <p:cNvPr id="5" name="TextBox 1"/>
          <p:cNvSpPr txBox="1">
            <a:spLocks noChangeArrowheads="1"/>
          </p:cNvSpPr>
          <p:nvPr/>
        </p:nvSpPr>
        <p:spPr bwMode="auto">
          <a:xfrm>
            <a:off x="6705600" y="228600"/>
            <a:ext cx="1981200" cy="646113"/>
          </a:xfrm>
          <a:prstGeom prst="rect">
            <a:avLst/>
          </a:prstGeom>
          <a:solidFill>
            <a:srgbClr val="FFFF00"/>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Lesson</a:t>
            </a:r>
          </a:p>
        </p:txBody>
      </p:sp>
      <p:sp>
        <p:nvSpPr>
          <p:cNvPr id="3" name="Rounded Rectangle 2"/>
          <p:cNvSpPr/>
          <p:nvPr/>
        </p:nvSpPr>
        <p:spPr>
          <a:xfrm>
            <a:off x="914400" y="1752600"/>
            <a:ext cx="7315200" cy="1219200"/>
          </a:xfrm>
          <a:prstGeom prst="roundRect">
            <a:avLst/>
          </a:prstGeom>
          <a:no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mn-cs"/>
            </a:endParaRPr>
          </a:p>
        </p:txBody>
      </p:sp>
      <p:sp>
        <p:nvSpPr>
          <p:cNvPr id="4" name="TextBox 3"/>
          <p:cNvSpPr txBox="1"/>
          <p:nvPr/>
        </p:nvSpPr>
        <p:spPr>
          <a:xfrm>
            <a:off x="5410200" y="3269039"/>
            <a:ext cx="2895600" cy="707886"/>
          </a:xfrm>
          <a:prstGeom prst="rect">
            <a:avLst/>
          </a:prstGeom>
          <a:solidFill>
            <a:schemeClr val="accent2">
              <a:lumMod val="20000"/>
              <a:lumOff val="80000"/>
            </a:schemeClr>
          </a:solidFill>
          <a:ln w="28575">
            <a:solidFill>
              <a:schemeClr val="accent2">
                <a:lumMod val="75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our children</a:t>
            </a:r>
          </a:p>
        </p:txBody>
      </p:sp>
      <p:sp>
        <p:nvSpPr>
          <p:cNvPr id="6" name="Bent Arrow 5"/>
          <p:cNvSpPr/>
          <p:nvPr/>
        </p:nvSpPr>
        <p:spPr>
          <a:xfrm rot="16200000">
            <a:off x="4133879" y="2772889"/>
            <a:ext cx="1229809" cy="1170432"/>
          </a:xfrm>
          <a:prstGeom prst="ben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01911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2244</Words>
  <Application>Microsoft Office PowerPoint</Application>
  <PresentationFormat>On-screen Show (4:3)</PresentationFormat>
  <Paragraphs>283</Paragraphs>
  <Slides>46</Slides>
  <Notes>30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46</vt:i4>
      </vt:variant>
    </vt:vector>
  </HeadingPairs>
  <TitlesOfParts>
    <vt:vector size="60" baseType="lpstr">
      <vt:lpstr>Arial</vt:lpstr>
      <vt:lpstr>Calibri</vt:lpstr>
      <vt:lpstr>Calibri Light</vt:lpstr>
      <vt:lpstr>Helvetica</vt:lpstr>
      <vt:lpstr>Helvetica,Bold</vt:lpstr>
      <vt:lpstr>Times New Roman</vt:lpstr>
      <vt:lpstr>Verdana</vt:lpstr>
      <vt:lpstr>Wingdings</vt:lpstr>
      <vt:lpstr>Default Design</vt:lpstr>
      <vt:lpstr>Profile</vt:lpstr>
      <vt:lpstr>1_Default Design</vt:lpstr>
      <vt:lpstr>1_Profile</vt:lpstr>
      <vt:lpstr>3_Profile</vt:lpstr>
      <vt:lpstr>Office Theme</vt:lpstr>
      <vt:lpstr>PowerPoint Presentation</vt:lpstr>
      <vt:lpstr>PowerPoint Presentation</vt:lpstr>
      <vt:lpstr>Lesson 20</vt:lpstr>
      <vt:lpstr>PowerPoint Presentation</vt:lpstr>
      <vt:lpstr>PowerPoint Presentation</vt:lpstr>
      <vt:lpstr>Jehoiada Renews the Covenant</vt:lpstr>
      <vt:lpstr>Jehoiada Renews the Covenant</vt:lpstr>
      <vt:lpstr>Jehoiada Renews the Covenant</vt:lpstr>
      <vt:lpstr>Jehoiada Renews the Covenant</vt:lpstr>
      <vt:lpstr>Joash</vt:lpstr>
      <vt:lpstr>Joel</vt:lpstr>
      <vt:lpstr>Joel</vt:lpstr>
      <vt:lpstr>Overview of Joel</vt:lpstr>
      <vt:lpstr>Joel</vt:lpstr>
      <vt:lpstr>PowerPoint Presentation</vt:lpstr>
      <vt:lpstr>PowerPoint Presentation</vt:lpstr>
      <vt:lpstr>Joel</vt:lpstr>
      <vt:lpstr>Joel</vt:lpstr>
      <vt:lpstr>Warnings of Moses</vt:lpstr>
      <vt:lpstr>The only hope</vt:lpstr>
      <vt:lpstr>Joel</vt:lpstr>
      <vt:lpstr>Salvation is two-fold</vt:lpstr>
      <vt:lpstr>Joel 2:28-32  (Acts 2:16-21)</vt:lpstr>
      <vt:lpstr>Joel 2:28-32  (Acts 2:16-21)</vt:lpstr>
      <vt:lpstr>Joel</vt:lpstr>
      <vt:lpstr>Joel 2:28-32  (Acts 2:16-21)</vt:lpstr>
      <vt:lpstr>Salvation is two-fold</vt:lpstr>
      <vt:lpstr>Examples</vt:lpstr>
      <vt:lpstr>Reading</vt:lpstr>
      <vt:lpstr>PowerPoint Presentation</vt:lpstr>
      <vt:lpstr>PowerPoint Presentation</vt:lpstr>
      <vt:lpstr>Help, please…</vt:lpstr>
      <vt:lpstr>PowerPoint Presentation</vt:lpstr>
      <vt:lpstr>PowerPoint Presentation</vt:lpstr>
      <vt:lpstr>Assyrian Empire</vt:lpstr>
      <vt:lpstr>PowerPoint Presentation</vt:lpstr>
      <vt:lpstr>Assyria and Israel</vt:lpstr>
      <vt:lpstr>Assyria and Israel</vt:lpstr>
      <vt:lpstr>Shalmaneser III</vt:lpstr>
      <vt:lpstr>Hazael king of Syria</vt:lpstr>
      <vt:lpstr>Jehu king of Israel</vt:lpstr>
      <vt:lpstr>“Cut Israel Short”</vt:lpstr>
      <vt:lpstr>PowerPoint Presentation</vt:lpstr>
      <vt:lpstr>Jehu Dies</vt:lpstr>
      <vt:lpstr>Background on Joash</vt:lpstr>
      <vt:lpstr>Athaliah’s Death</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19</dc:title>
  <dc:creator>Holt</dc:creator>
  <cp:lastModifiedBy>Michael Nix</cp:lastModifiedBy>
  <cp:revision>49</cp:revision>
  <cp:lastPrinted>2016-02-16T21:17:29Z</cp:lastPrinted>
  <dcterms:created xsi:type="dcterms:W3CDTF">2009-11-21T17:19:45Z</dcterms:created>
  <dcterms:modified xsi:type="dcterms:W3CDTF">2024-04-21T14:40:07Z</dcterms:modified>
</cp:coreProperties>
</file>