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1"/>
  </p:sldMasterIdLst>
  <p:notesMasterIdLst>
    <p:notesMasterId r:id="rId27"/>
  </p:notesMasterIdLst>
  <p:sldIdLst>
    <p:sldId id="264" r:id="rId2"/>
    <p:sldId id="262" r:id="rId3"/>
    <p:sldId id="286" r:id="rId4"/>
    <p:sldId id="268" r:id="rId5"/>
    <p:sldId id="292" r:id="rId6"/>
    <p:sldId id="287" r:id="rId7"/>
    <p:sldId id="293" r:id="rId8"/>
    <p:sldId id="288" r:id="rId9"/>
    <p:sldId id="283" r:id="rId10"/>
    <p:sldId id="270" r:id="rId11"/>
    <p:sldId id="284" r:id="rId12"/>
    <p:sldId id="271" r:id="rId13"/>
    <p:sldId id="261" r:id="rId14"/>
    <p:sldId id="274" r:id="rId15"/>
    <p:sldId id="275" r:id="rId16"/>
    <p:sldId id="276" r:id="rId17"/>
    <p:sldId id="277" r:id="rId18"/>
    <p:sldId id="285" r:id="rId19"/>
    <p:sldId id="289" r:id="rId20"/>
    <p:sldId id="279" r:id="rId21"/>
    <p:sldId id="280" r:id="rId22"/>
    <p:sldId id="281" r:id="rId23"/>
    <p:sldId id="282" r:id="rId24"/>
    <p:sldId id="291" r:id="rId25"/>
    <p:sldId id="290" r:id="rId26"/>
  </p:sldIdLst>
  <p:sldSz cx="9144000" cy="6858000" type="screen4x3"/>
  <p:notesSz cx="7077075"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877"/>
    <a:srgbClr val="0066CC"/>
    <a:srgbClr val="0000FF"/>
    <a:srgbClr val="E1DA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E7CC1-47D7-46E9-AA2C-124A207DC33E}" v="59" dt="2024-05-04T14:23:39.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94660"/>
  </p:normalViewPr>
  <p:slideViewPr>
    <p:cSldViewPr snapToGrid="0">
      <p:cViewPr varScale="1">
        <p:scale>
          <a:sx n="103" d="100"/>
          <a:sy n="103" d="100"/>
        </p:scale>
        <p:origin x="7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shaver shaver" userId="e665d3ba618a284f" providerId="LiveId" clId="{95BE7CC1-47D7-46E9-AA2C-124A207DC33E}"/>
    <pc:docChg chg="undo custSel addSld delSld modSld sldOrd modMainMaster">
      <pc:chgData name="jshaver shaver" userId="e665d3ba618a284f" providerId="LiveId" clId="{95BE7CC1-47D7-46E9-AA2C-124A207DC33E}" dt="2024-05-04T22:46:46.492" v="2453" actId="20577"/>
      <pc:docMkLst>
        <pc:docMk/>
      </pc:docMkLst>
      <pc:sldChg chg="modSp del mod">
        <pc:chgData name="jshaver shaver" userId="e665d3ba618a284f" providerId="LiveId" clId="{95BE7CC1-47D7-46E9-AA2C-124A207DC33E}" dt="2024-05-04T13:58:45.452" v="218" actId="2696"/>
        <pc:sldMkLst>
          <pc:docMk/>
          <pc:sldMk cId="1718457324" sldId="259"/>
        </pc:sldMkLst>
        <pc:spChg chg="mod">
          <ac:chgData name="jshaver shaver" userId="e665d3ba618a284f" providerId="LiveId" clId="{95BE7CC1-47D7-46E9-AA2C-124A207DC33E}" dt="2024-05-04T13:54:24.201" v="198" actId="21"/>
          <ac:spMkLst>
            <pc:docMk/>
            <pc:sldMk cId="1718457324" sldId="259"/>
            <ac:spMk id="2" creationId="{00000000-0000-0000-0000-000000000000}"/>
          </ac:spMkLst>
        </pc:spChg>
        <pc:spChg chg="mod">
          <ac:chgData name="jshaver shaver" userId="e665d3ba618a284f" providerId="LiveId" clId="{95BE7CC1-47D7-46E9-AA2C-124A207DC33E}" dt="2024-05-04T13:55:40.561" v="207" actId="21"/>
          <ac:spMkLst>
            <pc:docMk/>
            <pc:sldMk cId="1718457324" sldId="259"/>
            <ac:spMk id="3" creationId="{00000000-0000-0000-0000-000000000000}"/>
          </ac:spMkLst>
        </pc:spChg>
      </pc:sldChg>
      <pc:sldChg chg="addSp modSp del mod setBg modClrScheme chgLayout">
        <pc:chgData name="jshaver shaver" userId="e665d3ba618a284f" providerId="LiveId" clId="{95BE7CC1-47D7-46E9-AA2C-124A207DC33E}" dt="2024-05-04T14:11:39.776" v="270" actId="2696"/>
        <pc:sldMkLst>
          <pc:docMk/>
          <pc:sldMk cId="2101734871" sldId="260"/>
        </pc:sldMkLst>
        <pc:spChg chg="mod ord">
          <ac:chgData name="jshaver shaver" userId="e665d3ba618a284f" providerId="LiveId" clId="{95BE7CC1-47D7-46E9-AA2C-124A207DC33E}" dt="2024-05-04T14:04:04.906" v="229" actId="21"/>
          <ac:spMkLst>
            <pc:docMk/>
            <pc:sldMk cId="2101734871" sldId="260"/>
            <ac:spMk id="2" creationId="{00000000-0000-0000-0000-000000000000}"/>
          </ac:spMkLst>
        </pc:spChg>
        <pc:spChg chg="mod ord">
          <ac:chgData name="jshaver shaver" userId="e665d3ba618a284f" providerId="LiveId" clId="{95BE7CC1-47D7-46E9-AA2C-124A207DC33E}" dt="2024-05-04T14:05:23.141" v="236" actId="21"/>
          <ac:spMkLst>
            <pc:docMk/>
            <pc:sldMk cId="2101734871" sldId="260"/>
            <ac:spMk id="3" creationId="{00000000-0000-0000-0000-000000000000}"/>
          </ac:spMkLst>
        </pc:spChg>
        <pc:spChg chg="add mod ord">
          <ac:chgData name="jshaver shaver" userId="e665d3ba618a284f" providerId="LiveId" clId="{95BE7CC1-47D7-46E9-AA2C-124A207DC33E}" dt="2024-05-04T14:00:25.562" v="221" actId="700"/>
          <ac:spMkLst>
            <pc:docMk/>
            <pc:sldMk cId="2101734871" sldId="260"/>
            <ac:spMk id="4" creationId="{0B210391-5150-4FB9-E528-27D760EEA915}"/>
          </ac:spMkLst>
        </pc:spChg>
        <pc:spChg chg="add mod ord">
          <ac:chgData name="jshaver shaver" userId="e665d3ba618a284f" providerId="LiveId" clId="{95BE7CC1-47D7-46E9-AA2C-124A207DC33E}" dt="2024-05-04T14:00:25.562" v="221" actId="700"/>
          <ac:spMkLst>
            <pc:docMk/>
            <pc:sldMk cId="2101734871" sldId="260"/>
            <ac:spMk id="5" creationId="{516304B5-1F68-D9BE-4678-17214D1BEC6A}"/>
          </ac:spMkLst>
        </pc:spChg>
        <pc:spChg chg="mod ord">
          <ac:chgData name="jshaver shaver" userId="e665d3ba618a284f" providerId="LiveId" clId="{95BE7CC1-47D7-46E9-AA2C-124A207DC33E}" dt="2024-05-04T14:06:13.840" v="242" actId="27636"/>
          <ac:spMkLst>
            <pc:docMk/>
            <pc:sldMk cId="2101734871" sldId="260"/>
            <ac:spMk id="7" creationId="{00000000-0000-0000-0000-000000000000}"/>
          </ac:spMkLst>
        </pc:spChg>
      </pc:sldChg>
      <pc:sldChg chg="modSp mod setBg">
        <pc:chgData name="jshaver shaver" userId="e665d3ba618a284f" providerId="LiveId" clId="{95BE7CC1-47D7-46E9-AA2C-124A207DC33E}" dt="2024-05-04T22:28:41.354" v="2311" actId="692"/>
        <pc:sldMkLst>
          <pc:docMk/>
          <pc:sldMk cId="1043523751" sldId="261"/>
        </pc:sldMkLst>
        <pc:spChg chg="mod">
          <ac:chgData name="jshaver shaver" userId="e665d3ba618a284f" providerId="LiveId" clId="{95BE7CC1-47D7-46E9-AA2C-124A207DC33E}" dt="2024-05-04T14:18:36.690" v="308"/>
          <ac:spMkLst>
            <pc:docMk/>
            <pc:sldMk cId="1043523751" sldId="261"/>
            <ac:spMk id="2" creationId="{00000000-0000-0000-0000-000000000000}"/>
          </ac:spMkLst>
        </pc:spChg>
        <pc:spChg chg="mod">
          <ac:chgData name="jshaver shaver" userId="e665d3ba618a284f" providerId="LiveId" clId="{95BE7CC1-47D7-46E9-AA2C-124A207DC33E}" dt="2024-05-04T22:17:09.781" v="2286" actId="1076"/>
          <ac:spMkLst>
            <pc:docMk/>
            <pc:sldMk cId="1043523751" sldId="261"/>
            <ac:spMk id="7" creationId="{00000000-0000-0000-0000-000000000000}"/>
          </ac:spMkLst>
        </pc:spChg>
        <pc:spChg chg="mod">
          <ac:chgData name="jshaver shaver" userId="e665d3ba618a284f" providerId="LiveId" clId="{95BE7CC1-47D7-46E9-AA2C-124A207DC33E}" dt="2024-05-04T14:18:36.690" v="308"/>
          <ac:spMkLst>
            <pc:docMk/>
            <pc:sldMk cId="1043523751" sldId="261"/>
            <ac:spMk id="11" creationId="{00000000-0000-0000-0000-000000000000}"/>
          </ac:spMkLst>
        </pc:spChg>
        <pc:spChg chg="mod">
          <ac:chgData name="jshaver shaver" userId="e665d3ba618a284f" providerId="LiveId" clId="{95BE7CC1-47D7-46E9-AA2C-124A207DC33E}" dt="2024-05-04T14:22:29.568" v="316" actId="207"/>
          <ac:spMkLst>
            <pc:docMk/>
            <pc:sldMk cId="1043523751" sldId="261"/>
            <ac:spMk id="12" creationId="{00000000-0000-0000-0000-000000000000}"/>
          </ac:spMkLst>
        </pc:spChg>
        <pc:cxnChg chg="mod">
          <ac:chgData name="jshaver shaver" userId="e665d3ba618a284f" providerId="LiveId" clId="{95BE7CC1-47D7-46E9-AA2C-124A207DC33E}" dt="2024-05-04T22:28:41.354" v="2311" actId="692"/>
          <ac:cxnSpMkLst>
            <pc:docMk/>
            <pc:sldMk cId="1043523751" sldId="261"/>
            <ac:cxnSpMk id="10" creationId="{00000000-0000-0000-0000-000000000000}"/>
          </ac:cxnSpMkLst>
        </pc:cxnChg>
      </pc:sldChg>
      <pc:sldChg chg="delSp modSp mod modAnim">
        <pc:chgData name="jshaver shaver" userId="e665d3ba618a284f" providerId="LiveId" clId="{95BE7CC1-47D7-46E9-AA2C-124A207DC33E}" dt="2024-05-04T20:09:10.433" v="2076" actId="20577"/>
        <pc:sldMkLst>
          <pc:docMk/>
          <pc:sldMk cId="425148519" sldId="262"/>
        </pc:sldMkLst>
        <pc:spChg chg="del mod">
          <ac:chgData name="jshaver shaver" userId="e665d3ba618a284f" providerId="LiveId" clId="{95BE7CC1-47D7-46E9-AA2C-124A207DC33E}" dt="2024-05-04T17:23:18.327" v="423" actId="478"/>
          <ac:spMkLst>
            <pc:docMk/>
            <pc:sldMk cId="425148519" sldId="262"/>
            <ac:spMk id="2" creationId="{00000000-0000-0000-0000-000000000000}"/>
          </ac:spMkLst>
        </pc:spChg>
        <pc:spChg chg="mod">
          <ac:chgData name="jshaver shaver" userId="e665d3ba618a284f" providerId="LiveId" clId="{95BE7CC1-47D7-46E9-AA2C-124A207DC33E}" dt="2024-05-04T17:24:07.936" v="431" actId="14100"/>
          <ac:spMkLst>
            <pc:docMk/>
            <pc:sldMk cId="425148519" sldId="262"/>
            <ac:spMk id="4" creationId="{00000000-0000-0000-0000-000000000000}"/>
          </ac:spMkLst>
        </pc:spChg>
        <pc:spChg chg="mod">
          <ac:chgData name="jshaver shaver" userId="e665d3ba618a284f" providerId="LiveId" clId="{95BE7CC1-47D7-46E9-AA2C-124A207DC33E}" dt="2024-05-04T20:09:10.433" v="2076" actId="20577"/>
          <ac:spMkLst>
            <pc:docMk/>
            <pc:sldMk cId="425148519" sldId="262"/>
            <ac:spMk id="5" creationId="{00000000-0000-0000-0000-000000000000}"/>
          </ac:spMkLst>
        </pc:spChg>
        <pc:spChg chg="mod">
          <ac:chgData name="jshaver shaver" userId="e665d3ba618a284f" providerId="LiveId" clId="{95BE7CC1-47D7-46E9-AA2C-124A207DC33E}" dt="2024-05-04T17:24:36.102" v="434" actId="1076"/>
          <ac:spMkLst>
            <pc:docMk/>
            <pc:sldMk cId="425148519" sldId="262"/>
            <ac:spMk id="6" creationId="{00000000-0000-0000-0000-000000000000}"/>
          </ac:spMkLst>
        </pc:spChg>
      </pc:sldChg>
      <pc:sldChg chg="delSp modSp del mod setBg modAnim modNotesTx">
        <pc:chgData name="jshaver shaver" userId="e665d3ba618a284f" providerId="LiveId" clId="{95BE7CC1-47D7-46E9-AA2C-124A207DC33E}" dt="2024-05-04T22:45:12.929" v="2414" actId="2696"/>
        <pc:sldMkLst>
          <pc:docMk/>
          <pc:sldMk cId="1849582814" sldId="263"/>
        </pc:sldMkLst>
        <pc:spChg chg="del mod">
          <ac:chgData name="jshaver shaver" userId="e665d3ba618a284f" providerId="LiveId" clId="{95BE7CC1-47D7-46E9-AA2C-124A207DC33E}" dt="2024-05-04T22:39:33.679" v="2317" actId="478"/>
          <ac:spMkLst>
            <pc:docMk/>
            <pc:sldMk cId="1849582814" sldId="263"/>
            <ac:spMk id="5" creationId="{00000000-0000-0000-0000-000000000000}"/>
          </ac:spMkLst>
        </pc:spChg>
        <pc:spChg chg="del">
          <ac:chgData name="jshaver shaver" userId="e665d3ba618a284f" providerId="LiveId" clId="{95BE7CC1-47D7-46E9-AA2C-124A207DC33E}" dt="2024-05-04T13:25:09.452" v="70" actId="478"/>
          <ac:spMkLst>
            <pc:docMk/>
            <pc:sldMk cId="1849582814" sldId="263"/>
            <ac:spMk id="6" creationId="{00000000-0000-0000-0000-000000000000}"/>
          </ac:spMkLst>
        </pc:spChg>
        <pc:spChg chg="del">
          <ac:chgData name="jshaver shaver" userId="e665d3ba618a284f" providerId="LiveId" clId="{95BE7CC1-47D7-46E9-AA2C-124A207DC33E}" dt="2024-05-04T13:25:06.690" v="69" actId="478"/>
          <ac:spMkLst>
            <pc:docMk/>
            <pc:sldMk cId="1849582814" sldId="263"/>
            <ac:spMk id="7" creationId="{00000000-0000-0000-0000-000000000000}"/>
          </ac:spMkLst>
        </pc:spChg>
        <pc:spChg chg="del mod">
          <ac:chgData name="jshaver shaver" userId="e665d3ba618a284f" providerId="LiveId" clId="{95BE7CC1-47D7-46E9-AA2C-124A207DC33E}" dt="2024-05-04T22:44:33.898" v="2408"/>
          <ac:spMkLst>
            <pc:docMk/>
            <pc:sldMk cId="1849582814" sldId="263"/>
            <ac:spMk id="8" creationId="{00000000-0000-0000-0000-000000000000}"/>
          </ac:spMkLst>
        </pc:spChg>
        <pc:spChg chg="mod">
          <ac:chgData name="jshaver shaver" userId="e665d3ba618a284f" providerId="LiveId" clId="{95BE7CC1-47D7-46E9-AA2C-124A207DC33E}" dt="2024-05-04T22:43:18.637" v="2396" actId="21"/>
          <ac:spMkLst>
            <pc:docMk/>
            <pc:sldMk cId="1849582814" sldId="263"/>
            <ac:spMk id="9" creationId="{00000000-0000-0000-0000-000000000000}"/>
          </ac:spMkLst>
        </pc:spChg>
        <pc:picChg chg="del">
          <ac:chgData name="jshaver shaver" userId="e665d3ba618a284f" providerId="LiveId" clId="{95BE7CC1-47D7-46E9-AA2C-124A207DC33E}" dt="2024-05-04T13:49:28.639" v="180" actId="478"/>
          <ac:picMkLst>
            <pc:docMk/>
            <pc:sldMk cId="1849582814" sldId="263"/>
            <ac:picMk id="10" creationId="{00000000-0000-0000-0000-000000000000}"/>
          </ac:picMkLst>
        </pc:picChg>
      </pc:sldChg>
      <pc:sldChg chg="delSp modSp mod">
        <pc:chgData name="jshaver shaver" userId="e665d3ba618a284f" providerId="LiveId" clId="{95BE7CC1-47D7-46E9-AA2C-124A207DC33E}" dt="2024-05-04T17:30:47.134" v="515" actId="14100"/>
        <pc:sldMkLst>
          <pc:docMk/>
          <pc:sldMk cId="2750425070" sldId="264"/>
        </pc:sldMkLst>
        <pc:spChg chg="del">
          <ac:chgData name="jshaver shaver" userId="e665d3ba618a284f" providerId="LiveId" clId="{95BE7CC1-47D7-46E9-AA2C-124A207DC33E}" dt="2024-05-04T17:29:05.241" v="445" actId="478"/>
          <ac:spMkLst>
            <pc:docMk/>
            <pc:sldMk cId="2750425070" sldId="264"/>
            <ac:spMk id="5" creationId="{00000000-0000-0000-0000-000000000000}"/>
          </ac:spMkLst>
        </pc:spChg>
        <pc:spChg chg="del">
          <ac:chgData name="jshaver shaver" userId="e665d3ba618a284f" providerId="LiveId" clId="{95BE7CC1-47D7-46E9-AA2C-124A207DC33E}" dt="2024-05-04T13:21:04.756" v="48" actId="478"/>
          <ac:spMkLst>
            <pc:docMk/>
            <pc:sldMk cId="2750425070" sldId="264"/>
            <ac:spMk id="6" creationId="{00000000-0000-0000-0000-000000000000}"/>
          </ac:spMkLst>
        </pc:spChg>
        <pc:spChg chg="del">
          <ac:chgData name="jshaver shaver" userId="e665d3ba618a284f" providerId="LiveId" clId="{95BE7CC1-47D7-46E9-AA2C-124A207DC33E}" dt="2024-05-04T13:21:01.367" v="47" actId="478"/>
          <ac:spMkLst>
            <pc:docMk/>
            <pc:sldMk cId="2750425070" sldId="264"/>
            <ac:spMk id="7" creationId="{00000000-0000-0000-0000-000000000000}"/>
          </ac:spMkLst>
        </pc:spChg>
        <pc:spChg chg="mod">
          <ac:chgData name="jshaver shaver" userId="e665d3ba618a284f" providerId="LiveId" clId="{95BE7CC1-47D7-46E9-AA2C-124A207DC33E}" dt="2024-05-04T17:30:47.134" v="515" actId="14100"/>
          <ac:spMkLst>
            <pc:docMk/>
            <pc:sldMk cId="2750425070" sldId="264"/>
            <ac:spMk id="11" creationId="{00000000-0000-0000-0000-000000000000}"/>
          </ac:spMkLst>
        </pc:spChg>
        <pc:picChg chg="del">
          <ac:chgData name="jshaver shaver" userId="e665d3ba618a284f" providerId="LiveId" clId="{95BE7CC1-47D7-46E9-AA2C-124A207DC33E}" dt="2024-05-04T13:48:38.373" v="179" actId="478"/>
          <ac:picMkLst>
            <pc:docMk/>
            <pc:sldMk cId="2750425070" sldId="264"/>
            <ac:picMk id="10" creationId="{00000000-0000-0000-0000-000000000000}"/>
          </ac:picMkLst>
        </pc:picChg>
        <pc:cxnChg chg="mod">
          <ac:chgData name="jshaver shaver" userId="e665d3ba618a284f" providerId="LiveId" clId="{95BE7CC1-47D7-46E9-AA2C-124A207DC33E}" dt="2024-05-04T13:20:26.741" v="46" actId="14100"/>
          <ac:cxnSpMkLst>
            <pc:docMk/>
            <pc:sldMk cId="2750425070" sldId="264"/>
            <ac:cxnSpMk id="3" creationId="{00000000-0000-0000-0000-000000000000}"/>
          </ac:cxnSpMkLst>
        </pc:cxnChg>
      </pc:sldChg>
      <pc:sldChg chg="addSp delSp modSp del mod setBg modClrScheme chgLayout">
        <pc:chgData name="jshaver shaver" userId="e665d3ba618a284f" providerId="LiveId" clId="{95BE7CC1-47D7-46E9-AA2C-124A207DC33E}" dt="2024-05-04T14:37:29.645" v="375" actId="2696"/>
        <pc:sldMkLst>
          <pc:docMk/>
          <pc:sldMk cId="1768962716" sldId="265"/>
        </pc:sldMkLst>
        <pc:spChg chg="mod ord">
          <ac:chgData name="jshaver shaver" userId="e665d3ba618a284f" providerId="LiveId" clId="{95BE7CC1-47D7-46E9-AA2C-124A207DC33E}" dt="2024-05-04T14:36:46.112" v="368" actId="21"/>
          <ac:spMkLst>
            <pc:docMk/>
            <pc:sldMk cId="1768962716" sldId="265"/>
            <ac:spMk id="2" creationId="{00000000-0000-0000-0000-000000000000}"/>
          </ac:spMkLst>
        </pc:spChg>
        <pc:spChg chg="add del mod">
          <ac:chgData name="jshaver shaver" userId="e665d3ba618a284f" providerId="LiveId" clId="{95BE7CC1-47D7-46E9-AA2C-124A207DC33E}" dt="2024-05-04T13:49:53.751" v="183" actId="478"/>
          <ac:spMkLst>
            <pc:docMk/>
            <pc:sldMk cId="1768962716" sldId="265"/>
            <ac:spMk id="3" creationId="{61EDE7DE-1E16-3C57-62E1-B29A99709971}"/>
          </ac:spMkLst>
        </pc:spChg>
        <pc:spChg chg="mod ord">
          <ac:chgData name="jshaver shaver" userId="e665d3ba618a284f" providerId="LiveId" clId="{95BE7CC1-47D7-46E9-AA2C-124A207DC33E}" dt="2024-05-04T14:37:13.769" v="373" actId="21"/>
          <ac:spMkLst>
            <pc:docMk/>
            <pc:sldMk cId="1768962716" sldId="265"/>
            <ac:spMk id="4" creationId="{00000000-0000-0000-0000-000000000000}"/>
          </ac:spMkLst>
        </pc:spChg>
        <pc:spChg chg="add del mod ord">
          <ac:chgData name="jshaver shaver" userId="e665d3ba618a284f" providerId="LiveId" clId="{95BE7CC1-47D7-46E9-AA2C-124A207DC33E}" dt="2024-05-04T14:36:05.095" v="364" actId="700"/>
          <ac:spMkLst>
            <pc:docMk/>
            <pc:sldMk cId="1768962716" sldId="265"/>
            <ac:spMk id="5" creationId="{CFE34D72-8A11-25D8-2A99-5A20372F86F5}"/>
          </ac:spMkLst>
        </pc:spChg>
        <pc:picChg chg="del mod">
          <ac:chgData name="jshaver shaver" userId="e665d3ba618a284f" providerId="LiveId" clId="{95BE7CC1-47D7-46E9-AA2C-124A207DC33E}" dt="2024-05-04T13:49:47.115" v="182" actId="478"/>
          <ac:picMkLst>
            <pc:docMk/>
            <pc:sldMk cId="1768962716" sldId="265"/>
            <ac:picMk id="1026" creationId="{00000000-0000-0000-0000-000000000000}"/>
          </ac:picMkLst>
        </pc:picChg>
      </pc:sldChg>
      <pc:sldChg chg="modSp mod ord">
        <pc:chgData name="jshaver shaver" userId="e665d3ba618a284f" providerId="LiveId" clId="{95BE7CC1-47D7-46E9-AA2C-124A207DC33E}" dt="2024-05-04T22:29:31.609" v="2312" actId="20577"/>
        <pc:sldMkLst>
          <pc:docMk/>
          <pc:sldMk cId="3018945947" sldId="268"/>
        </pc:sldMkLst>
        <pc:spChg chg="mod">
          <ac:chgData name="jshaver shaver" userId="e665d3ba618a284f" providerId="LiveId" clId="{95BE7CC1-47D7-46E9-AA2C-124A207DC33E}" dt="2024-05-04T18:03:23.408" v="629" actId="14100"/>
          <ac:spMkLst>
            <pc:docMk/>
            <pc:sldMk cId="3018945947" sldId="268"/>
            <ac:spMk id="4" creationId="{00000000-0000-0000-0000-000000000000}"/>
          </ac:spMkLst>
        </pc:spChg>
        <pc:spChg chg="mod">
          <ac:chgData name="jshaver shaver" userId="e665d3ba618a284f" providerId="LiveId" clId="{95BE7CC1-47D7-46E9-AA2C-124A207DC33E}" dt="2024-05-04T18:03:31.080" v="630" actId="1076"/>
          <ac:spMkLst>
            <pc:docMk/>
            <pc:sldMk cId="3018945947" sldId="268"/>
            <ac:spMk id="6" creationId="{00000000-0000-0000-0000-000000000000}"/>
          </ac:spMkLst>
        </pc:spChg>
        <pc:spChg chg="mod">
          <ac:chgData name="jshaver shaver" userId="e665d3ba618a284f" providerId="LiveId" clId="{95BE7CC1-47D7-46E9-AA2C-124A207DC33E}" dt="2024-05-04T17:28:44.895" v="444" actId="20577"/>
          <ac:spMkLst>
            <pc:docMk/>
            <pc:sldMk cId="3018945947" sldId="268"/>
            <ac:spMk id="7" creationId="{00000000-0000-0000-0000-000000000000}"/>
          </ac:spMkLst>
        </pc:spChg>
        <pc:spChg chg="mod">
          <ac:chgData name="jshaver shaver" userId="e665d3ba618a284f" providerId="LiveId" clId="{95BE7CC1-47D7-46E9-AA2C-124A207DC33E}" dt="2024-05-04T18:45:44.525" v="1115" actId="207"/>
          <ac:spMkLst>
            <pc:docMk/>
            <pc:sldMk cId="3018945947" sldId="268"/>
            <ac:spMk id="8" creationId="{00000000-0000-0000-0000-000000000000}"/>
          </ac:spMkLst>
        </pc:spChg>
        <pc:spChg chg="mod">
          <ac:chgData name="jshaver shaver" userId="e665d3ba618a284f" providerId="LiveId" clId="{95BE7CC1-47D7-46E9-AA2C-124A207DC33E}" dt="2024-05-04T17:56:54.532" v="548" actId="207"/>
          <ac:spMkLst>
            <pc:docMk/>
            <pc:sldMk cId="3018945947" sldId="268"/>
            <ac:spMk id="9" creationId="{00000000-0000-0000-0000-000000000000}"/>
          </ac:spMkLst>
        </pc:spChg>
        <pc:spChg chg="mod">
          <ac:chgData name="jshaver shaver" userId="e665d3ba618a284f" providerId="LiveId" clId="{95BE7CC1-47D7-46E9-AA2C-124A207DC33E}" dt="2024-05-04T22:29:31.609" v="2312" actId="20577"/>
          <ac:spMkLst>
            <pc:docMk/>
            <pc:sldMk cId="3018945947" sldId="268"/>
            <ac:spMk id="19" creationId="{00000000-0000-0000-0000-000000000000}"/>
          </ac:spMkLst>
        </pc:spChg>
        <pc:grpChg chg="mod">
          <ac:chgData name="jshaver shaver" userId="e665d3ba618a284f" providerId="LiveId" clId="{95BE7CC1-47D7-46E9-AA2C-124A207DC33E}" dt="2024-05-04T13:18:19.458" v="22" actId="1076"/>
          <ac:grpSpMkLst>
            <pc:docMk/>
            <pc:sldMk cId="3018945947" sldId="268"/>
            <ac:grpSpMk id="22" creationId="{00000000-0000-0000-0000-000000000000}"/>
          </ac:grpSpMkLst>
        </pc:grpChg>
      </pc:sldChg>
      <pc:sldChg chg="del">
        <pc:chgData name="jshaver shaver" userId="e665d3ba618a284f" providerId="LiveId" clId="{95BE7CC1-47D7-46E9-AA2C-124A207DC33E}" dt="2024-05-04T13:12:53.717" v="0" actId="2696"/>
        <pc:sldMkLst>
          <pc:docMk/>
          <pc:sldMk cId="2127741184" sldId="269"/>
        </pc:sldMkLst>
      </pc:sldChg>
      <pc:sldChg chg="delSp modSp mod ord modNotesTx">
        <pc:chgData name="jshaver shaver" userId="e665d3ba618a284f" providerId="LiveId" clId="{95BE7CC1-47D7-46E9-AA2C-124A207DC33E}" dt="2024-05-04T20:46:51.773" v="2104" actId="6549"/>
        <pc:sldMkLst>
          <pc:docMk/>
          <pc:sldMk cId="3886058032" sldId="270"/>
        </pc:sldMkLst>
        <pc:spChg chg="del">
          <ac:chgData name="jshaver shaver" userId="e665d3ba618a284f" providerId="LiveId" clId="{95BE7CC1-47D7-46E9-AA2C-124A207DC33E}" dt="2024-05-04T18:05:05.966" v="632" actId="478"/>
          <ac:spMkLst>
            <pc:docMk/>
            <pc:sldMk cId="3886058032" sldId="270"/>
            <ac:spMk id="5" creationId="{00000000-0000-0000-0000-000000000000}"/>
          </ac:spMkLst>
        </pc:spChg>
        <pc:spChg chg="del">
          <ac:chgData name="jshaver shaver" userId="e665d3ba618a284f" providerId="LiveId" clId="{95BE7CC1-47D7-46E9-AA2C-124A207DC33E}" dt="2024-05-04T13:27:28.782" v="77" actId="478"/>
          <ac:spMkLst>
            <pc:docMk/>
            <pc:sldMk cId="3886058032" sldId="270"/>
            <ac:spMk id="6" creationId="{00000000-0000-0000-0000-000000000000}"/>
          </ac:spMkLst>
        </pc:spChg>
        <pc:spChg chg="del">
          <ac:chgData name="jshaver shaver" userId="e665d3ba618a284f" providerId="LiveId" clId="{95BE7CC1-47D7-46E9-AA2C-124A207DC33E}" dt="2024-05-04T13:27:30.872" v="78" actId="478"/>
          <ac:spMkLst>
            <pc:docMk/>
            <pc:sldMk cId="3886058032" sldId="270"/>
            <ac:spMk id="7" creationId="{00000000-0000-0000-0000-000000000000}"/>
          </ac:spMkLst>
        </pc:spChg>
        <pc:spChg chg="mod">
          <ac:chgData name="jshaver shaver" userId="e665d3ba618a284f" providerId="LiveId" clId="{95BE7CC1-47D7-46E9-AA2C-124A207DC33E}" dt="2024-05-04T14:12:57.699" v="274" actId="1076"/>
          <ac:spMkLst>
            <pc:docMk/>
            <pc:sldMk cId="3886058032" sldId="270"/>
            <ac:spMk id="8" creationId="{00000000-0000-0000-0000-000000000000}"/>
          </ac:spMkLst>
        </pc:spChg>
        <pc:spChg chg="mod">
          <ac:chgData name="jshaver shaver" userId="e665d3ba618a284f" providerId="LiveId" clId="{95BE7CC1-47D7-46E9-AA2C-124A207DC33E}" dt="2024-05-04T18:06:13.813" v="661" actId="20577"/>
          <ac:spMkLst>
            <pc:docMk/>
            <pc:sldMk cId="3886058032" sldId="270"/>
            <ac:spMk id="9" creationId="{00000000-0000-0000-0000-000000000000}"/>
          </ac:spMkLst>
        </pc:spChg>
        <pc:picChg chg="del">
          <ac:chgData name="jshaver shaver" userId="e665d3ba618a284f" providerId="LiveId" clId="{95BE7CC1-47D7-46E9-AA2C-124A207DC33E}" dt="2024-05-04T13:49:33.828" v="181" actId="478"/>
          <ac:picMkLst>
            <pc:docMk/>
            <pc:sldMk cId="3886058032" sldId="270"/>
            <ac:picMk id="10" creationId="{00000000-0000-0000-0000-000000000000}"/>
          </ac:picMkLst>
        </pc:picChg>
      </pc:sldChg>
      <pc:sldChg chg="modSp mod setBg">
        <pc:chgData name="jshaver shaver" userId="e665d3ba618a284f" providerId="LiveId" clId="{95BE7CC1-47D7-46E9-AA2C-124A207DC33E}" dt="2024-05-04T22:16:15.507" v="2283" actId="1076"/>
        <pc:sldMkLst>
          <pc:docMk/>
          <pc:sldMk cId="1969715446" sldId="271"/>
        </pc:sldMkLst>
        <pc:spChg chg="mod">
          <ac:chgData name="jshaver shaver" userId="e665d3ba618a284f" providerId="LiveId" clId="{95BE7CC1-47D7-46E9-AA2C-124A207DC33E}" dt="2024-05-04T22:16:15.507" v="2283" actId="1076"/>
          <ac:spMkLst>
            <pc:docMk/>
            <pc:sldMk cId="1969715446" sldId="271"/>
            <ac:spMk id="9" creationId="{00000000-0000-0000-0000-000000000000}"/>
          </ac:spMkLst>
        </pc:spChg>
        <pc:spChg chg="mod">
          <ac:chgData name="jshaver shaver" userId="e665d3ba618a284f" providerId="LiveId" clId="{95BE7CC1-47D7-46E9-AA2C-124A207DC33E}" dt="2024-05-04T18:58:13.654" v="1216" actId="14100"/>
          <ac:spMkLst>
            <pc:docMk/>
            <pc:sldMk cId="1969715446" sldId="271"/>
            <ac:spMk id="12" creationId="{00000000-0000-0000-0000-000000000000}"/>
          </ac:spMkLst>
        </pc:spChg>
        <pc:spChg chg="mod">
          <ac:chgData name="jshaver shaver" userId="e665d3ba618a284f" providerId="LiveId" clId="{95BE7CC1-47D7-46E9-AA2C-124A207DC33E}" dt="2024-05-04T13:37:33.720" v="140" actId="14100"/>
          <ac:spMkLst>
            <pc:docMk/>
            <pc:sldMk cId="1969715446" sldId="271"/>
            <ac:spMk id="15362" creationId="{00000000-0000-0000-0000-000000000000}"/>
          </ac:spMkLst>
        </pc:spChg>
        <pc:spChg chg="mod">
          <ac:chgData name="jshaver shaver" userId="e665d3ba618a284f" providerId="LiveId" clId="{95BE7CC1-47D7-46E9-AA2C-124A207DC33E}" dt="2024-05-04T18:55:50.625" v="1206" actId="1076"/>
          <ac:spMkLst>
            <pc:docMk/>
            <pc:sldMk cId="1969715446" sldId="271"/>
            <ac:spMk id="15364" creationId="{00000000-0000-0000-0000-000000000000}"/>
          </ac:spMkLst>
        </pc:spChg>
        <pc:cxnChg chg="mod">
          <ac:chgData name="jshaver shaver" userId="e665d3ba618a284f" providerId="LiveId" clId="{95BE7CC1-47D7-46E9-AA2C-124A207DC33E}" dt="2024-05-04T22:15:27.520" v="2281" actId="14100"/>
          <ac:cxnSpMkLst>
            <pc:docMk/>
            <pc:sldMk cId="1969715446" sldId="271"/>
            <ac:cxnSpMk id="11" creationId="{00000000-0000-0000-0000-000000000000}"/>
          </ac:cxnSpMkLst>
        </pc:cxnChg>
        <pc:cxnChg chg="mod">
          <ac:chgData name="jshaver shaver" userId="e665d3ba618a284f" providerId="LiveId" clId="{95BE7CC1-47D7-46E9-AA2C-124A207DC33E}" dt="2024-05-04T22:15:43.997" v="2282" actId="14100"/>
          <ac:cxnSpMkLst>
            <pc:docMk/>
            <pc:sldMk cId="1969715446" sldId="271"/>
            <ac:cxnSpMk id="13" creationId="{00000000-0000-0000-0000-000000000000}"/>
          </ac:cxnSpMkLst>
        </pc:cxnChg>
      </pc:sldChg>
      <pc:sldChg chg="modSp mod setBg">
        <pc:chgData name="jshaver shaver" userId="e665d3ba618a284f" providerId="LiveId" clId="{95BE7CC1-47D7-46E9-AA2C-124A207DC33E}" dt="2024-05-04T22:28:25.316" v="2310" actId="692"/>
        <pc:sldMkLst>
          <pc:docMk/>
          <pc:sldMk cId="3187306610" sldId="274"/>
        </pc:sldMkLst>
        <pc:spChg chg="mod">
          <ac:chgData name="jshaver shaver" userId="e665d3ba618a284f" providerId="LiveId" clId="{95BE7CC1-47D7-46E9-AA2C-124A207DC33E}" dt="2024-05-04T13:40:13.846" v="145" actId="1076"/>
          <ac:spMkLst>
            <pc:docMk/>
            <pc:sldMk cId="3187306610" sldId="274"/>
            <ac:spMk id="2" creationId="{00000000-0000-0000-0000-000000000000}"/>
          </ac:spMkLst>
        </pc:spChg>
        <pc:spChg chg="mod">
          <ac:chgData name="jshaver shaver" userId="e665d3ba618a284f" providerId="LiveId" clId="{95BE7CC1-47D7-46E9-AA2C-124A207DC33E}" dt="2024-05-04T22:18:36.466" v="2295" actId="207"/>
          <ac:spMkLst>
            <pc:docMk/>
            <pc:sldMk cId="3187306610" sldId="274"/>
            <ac:spMk id="7" creationId="{00000000-0000-0000-0000-000000000000}"/>
          </ac:spMkLst>
        </pc:spChg>
        <pc:spChg chg="mod">
          <ac:chgData name="jshaver shaver" userId="e665d3ba618a284f" providerId="LiveId" clId="{95BE7CC1-47D7-46E9-AA2C-124A207DC33E}" dt="2024-05-04T14:18:36.690" v="308"/>
          <ac:spMkLst>
            <pc:docMk/>
            <pc:sldMk cId="3187306610" sldId="274"/>
            <ac:spMk id="11" creationId="{00000000-0000-0000-0000-000000000000}"/>
          </ac:spMkLst>
        </pc:spChg>
        <pc:spChg chg="mod">
          <ac:chgData name="jshaver shaver" userId="e665d3ba618a284f" providerId="LiveId" clId="{95BE7CC1-47D7-46E9-AA2C-124A207DC33E}" dt="2024-05-04T21:12:33.481" v="2133" actId="20577"/>
          <ac:spMkLst>
            <pc:docMk/>
            <pc:sldMk cId="3187306610" sldId="274"/>
            <ac:spMk id="12" creationId="{00000000-0000-0000-0000-000000000000}"/>
          </ac:spMkLst>
        </pc:spChg>
        <pc:cxnChg chg="mod">
          <ac:chgData name="jshaver shaver" userId="e665d3ba618a284f" providerId="LiveId" clId="{95BE7CC1-47D7-46E9-AA2C-124A207DC33E}" dt="2024-05-04T22:28:25.316" v="2310" actId="692"/>
          <ac:cxnSpMkLst>
            <pc:docMk/>
            <pc:sldMk cId="3187306610" sldId="274"/>
            <ac:cxnSpMk id="10" creationId="{00000000-0000-0000-0000-000000000000}"/>
          </ac:cxnSpMkLst>
        </pc:cxnChg>
      </pc:sldChg>
      <pc:sldChg chg="modSp mod setBg">
        <pc:chgData name="jshaver shaver" userId="e665d3ba618a284f" providerId="LiveId" clId="{95BE7CC1-47D7-46E9-AA2C-124A207DC33E}" dt="2024-05-04T22:28:06.069" v="2309" actId="692"/>
        <pc:sldMkLst>
          <pc:docMk/>
          <pc:sldMk cId="13510172" sldId="275"/>
        </pc:sldMkLst>
        <pc:spChg chg="mod">
          <ac:chgData name="jshaver shaver" userId="e665d3ba618a284f" providerId="LiveId" clId="{95BE7CC1-47D7-46E9-AA2C-124A207DC33E}" dt="2024-05-04T13:40:40.659" v="146" actId="1076"/>
          <ac:spMkLst>
            <pc:docMk/>
            <pc:sldMk cId="13510172" sldId="275"/>
            <ac:spMk id="2" creationId="{00000000-0000-0000-0000-000000000000}"/>
          </ac:spMkLst>
        </pc:spChg>
        <pc:spChg chg="mod">
          <ac:chgData name="jshaver shaver" userId="e665d3ba618a284f" providerId="LiveId" clId="{95BE7CC1-47D7-46E9-AA2C-124A207DC33E}" dt="2024-05-04T22:19:25.680" v="2299" actId="1076"/>
          <ac:spMkLst>
            <pc:docMk/>
            <pc:sldMk cId="13510172" sldId="275"/>
            <ac:spMk id="7" creationId="{00000000-0000-0000-0000-000000000000}"/>
          </ac:spMkLst>
        </pc:spChg>
        <pc:spChg chg="mod">
          <ac:chgData name="jshaver shaver" userId="e665d3ba618a284f" providerId="LiveId" clId="{95BE7CC1-47D7-46E9-AA2C-124A207DC33E}" dt="2024-05-04T14:18:36.690" v="308"/>
          <ac:spMkLst>
            <pc:docMk/>
            <pc:sldMk cId="13510172" sldId="275"/>
            <ac:spMk id="11" creationId="{00000000-0000-0000-0000-000000000000}"/>
          </ac:spMkLst>
        </pc:spChg>
        <pc:spChg chg="mod">
          <ac:chgData name="jshaver shaver" userId="e665d3ba618a284f" providerId="LiveId" clId="{95BE7CC1-47D7-46E9-AA2C-124A207DC33E}" dt="2024-05-04T19:01:11.103" v="1282" actId="20577"/>
          <ac:spMkLst>
            <pc:docMk/>
            <pc:sldMk cId="13510172" sldId="275"/>
            <ac:spMk id="12" creationId="{00000000-0000-0000-0000-000000000000}"/>
          </ac:spMkLst>
        </pc:spChg>
        <pc:cxnChg chg="mod">
          <ac:chgData name="jshaver shaver" userId="e665d3ba618a284f" providerId="LiveId" clId="{95BE7CC1-47D7-46E9-AA2C-124A207DC33E}" dt="2024-05-04T22:28:06.069" v="2309" actId="692"/>
          <ac:cxnSpMkLst>
            <pc:docMk/>
            <pc:sldMk cId="13510172" sldId="275"/>
            <ac:cxnSpMk id="10" creationId="{00000000-0000-0000-0000-000000000000}"/>
          </ac:cxnSpMkLst>
        </pc:cxnChg>
      </pc:sldChg>
      <pc:sldChg chg="modSp mod setBg modAnim">
        <pc:chgData name="jshaver shaver" userId="e665d3ba618a284f" providerId="LiveId" clId="{95BE7CC1-47D7-46E9-AA2C-124A207DC33E}" dt="2024-05-04T22:27:26.660" v="2306" actId="692"/>
        <pc:sldMkLst>
          <pc:docMk/>
          <pc:sldMk cId="2724341784" sldId="276"/>
        </pc:sldMkLst>
        <pc:spChg chg="mod">
          <ac:chgData name="jshaver shaver" userId="e665d3ba618a284f" providerId="LiveId" clId="{95BE7CC1-47D7-46E9-AA2C-124A207DC33E}" dt="2024-05-04T13:41:37.326" v="151" actId="1076"/>
          <ac:spMkLst>
            <pc:docMk/>
            <pc:sldMk cId="2724341784" sldId="276"/>
            <ac:spMk id="2" creationId="{00000000-0000-0000-0000-000000000000}"/>
          </ac:spMkLst>
        </pc:spChg>
        <pc:spChg chg="mod">
          <ac:chgData name="jshaver shaver" userId="e665d3ba618a284f" providerId="LiveId" clId="{95BE7CC1-47D7-46E9-AA2C-124A207DC33E}" dt="2024-05-04T22:19:54.243" v="2302" actId="1076"/>
          <ac:spMkLst>
            <pc:docMk/>
            <pc:sldMk cId="2724341784" sldId="276"/>
            <ac:spMk id="7" creationId="{00000000-0000-0000-0000-000000000000}"/>
          </ac:spMkLst>
        </pc:spChg>
        <pc:spChg chg="mod">
          <ac:chgData name="jshaver shaver" userId="e665d3ba618a284f" providerId="LiveId" clId="{95BE7CC1-47D7-46E9-AA2C-124A207DC33E}" dt="2024-05-04T14:18:36.690" v="308"/>
          <ac:spMkLst>
            <pc:docMk/>
            <pc:sldMk cId="2724341784" sldId="276"/>
            <ac:spMk id="11" creationId="{00000000-0000-0000-0000-000000000000}"/>
          </ac:spMkLst>
        </pc:spChg>
        <pc:spChg chg="mod">
          <ac:chgData name="jshaver shaver" userId="e665d3ba618a284f" providerId="LiveId" clId="{95BE7CC1-47D7-46E9-AA2C-124A207DC33E}" dt="2024-05-04T19:24:37.255" v="1778" actId="20577"/>
          <ac:spMkLst>
            <pc:docMk/>
            <pc:sldMk cId="2724341784" sldId="276"/>
            <ac:spMk id="12" creationId="{00000000-0000-0000-0000-000000000000}"/>
          </ac:spMkLst>
        </pc:spChg>
        <pc:cxnChg chg="mod">
          <ac:chgData name="jshaver shaver" userId="e665d3ba618a284f" providerId="LiveId" clId="{95BE7CC1-47D7-46E9-AA2C-124A207DC33E}" dt="2024-05-04T22:27:26.660" v="2306" actId="692"/>
          <ac:cxnSpMkLst>
            <pc:docMk/>
            <pc:sldMk cId="2724341784" sldId="276"/>
            <ac:cxnSpMk id="10" creationId="{00000000-0000-0000-0000-000000000000}"/>
          </ac:cxnSpMkLst>
        </pc:cxnChg>
      </pc:sldChg>
      <pc:sldChg chg="modSp mod modAnim modNotesTx">
        <pc:chgData name="jshaver shaver" userId="e665d3ba618a284f" providerId="LiveId" clId="{95BE7CC1-47D7-46E9-AA2C-124A207DC33E}" dt="2024-05-04T21:37:53.989" v="2244" actId="20577"/>
        <pc:sldMkLst>
          <pc:docMk/>
          <pc:sldMk cId="167212082" sldId="277"/>
        </pc:sldMkLst>
        <pc:spChg chg="mod">
          <ac:chgData name="jshaver shaver" userId="e665d3ba618a284f" providerId="LiveId" clId="{95BE7CC1-47D7-46E9-AA2C-124A207DC33E}" dt="2024-05-04T13:41:04.412" v="147" actId="1076"/>
          <ac:spMkLst>
            <pc:docMk/>
            <pc:sldMk cId="167212082" sldId="277"/>
            <ac:spMk id="4" creationId="{00000000-0000-0000-0000-000000000000}"/>
          </ac:spMkLst>
        </pc:spChg>
        <pc:spChg chg="mod">
          <ac:chgData name="jshaver shaver" userId="e665d3ba618a284f" providerId="LiveId" clId="{95BE7CC1-47D7-46E9-AA2C-124A207DC33E}" dt="2024-05-04T21:37:53.989" v="2244" actId="20577"/>
          <ac:spMkLst>
            <pc:docMk/>
            <pc:sldMk cId="167212082" sldId="277"/>
            <ac:spMk id="5" creationId="{00000000-0000-0000-0000-000000000000}"/>
          </ac:spMkLst>
        </pc:spChg>
        <pc:spChg chg="mod">
          <ac:chgData name="jshaver shaver" userId="e665d3ba618a284f" providerId="LiveId" clId="{95BE7CC1-47D7-46E9-AA2C-124A207DC33E}" dt="2024-05-04T13:41:08.623" v="148" actId="1076"/>
          <ac:spMkLst>
            <pc:docMk/>
            <pc:sldMk cId="167212082" sldId="277"/>
            <ac:spMk id="6" creationId="{00000000-0000-0000-0000-000000000000}"/>
          </ac:spMkLst>
        </pc:spChg>
      </pc:sldChg>
      <pc:sldChg chg="del">
        <pc:chgData name="jshaver shaver" userId="e665d3ba618a284f" providerId="LiveId" clId="{95BE7CC1-47D7-46E9-AA2C-124A207DC33E}" dt="2024-05-04T13:42:42.701" v="159" actId="2696"/>
        <pc:sldMkLst>
          <pc:docMk/>
          <pc:sldMk cId="2757447945" sldId="278"/>
        </pc:sldMkLst>
      </pc:sldChg>
      <pc:sldChg chg="addSp delSp modSp mod modNotesTx">
        <pc:chgData name="jshaver shaver" userId="e665d3ba618a284f" providerId="LiveId" clId="{95BE7CC1-47D7-46E9-AA2C-124A207DC33E}" dt="2024-05-04T21:38:22.450" v="2246" actId="6549"/>
        <pc:sldMkLst>
          <pc:docMk/>
          <pc:sldMk cId="722224451" sldId="279"/>
        </pc:sldMkLst>
        <pc:spChg chg="del">
          <ac:chgData name="jshaver shaver" userId="e665d3ba618a284f" providerId="LiveId" clId="{95BE7CC1-47D7-46E9-AA2C-124A207DC33E}" dt="2024-05-04T14:15:58.295" v="285" actId="478"/>
          <ac:spMkLst>
            <pc:docMk/>
            <pc:sldMk cId="722224451" sldId="279"/>
            <ac:spMk id="5" creationId="{00000000-0000-0000-0000-000000000000}"/>
          </ac:spMkLst>
        </pc:spChg>
        <pc:spChg chg="add del">
          <ac:chgData name="jshaver shaver" userId="e665d3ba618a284f" providerId="LiveId" clId="{95BE7CC1-47D7-46E9-AA2C-124A207DC33E}" dt="2024-05-04T13:45:31.685" v="165" actId="478"/>
          <ac:spMkLst>
            <pc:docMk/>
            <pc:sldMk cId="722224451" sldId="279"/>
            <ac:spMk id="6" creationId="{00000000-0000-0000-0000-000000000000}"/>
          </ac:spMkLst>
        </pc:spChg>
        <pc:spChg chg="del">
          <ac:chgData name="jshaver shaver" userId="e665d3ba618a284f" providerId="LiveId" clId="{95BE7CC1-47D7-46E9-AA2C-124A207DC33E}" dt="2024-05-04T13:45:12.898" v="160" actId="478"/>
          <ac:spMkLst>
            <pc:docMk/>
            <pc:sldMk cId="722224451" sldId="279"/>
            <ac:spMk id="7" creationId="{00000000-0000-0000-0000-000000000000}"/>
          </ac:spMkLst>
        </pc:spChg>
        <pc:spChg chg="mod">
          <ac:chgData name="jshaver shaver" userId="e665d3ba618a284f" providerId="LiveId" clId="{95BE7CC1-47D7-46E9-AA2C-124A207DC33E}" dt="2024-05-04T14:28:20.857" v="327" actId="255"/>
          <ac:spMkLst>
            <pc:docMk/>
            <pc:sldMk cId="722224451" sldId="279"/>
            <ac:spMk id="8" creationId="{00000000-0000-0000-0000-000000000000}"/>
          </ac:spMkLst>
        </pc:spChg>
        <pc:spChg chg="mod">
          <ac:chgData name="jshaver shaver" userId="e665d3ba618a284f" providerId="LiveId" clId="{95BE7CC1-47D7-46E9-AA2C-124A207DC33E}" dt="2024-05-04T19:28:45.475" v="1865" actId="14100"/>
          <ac:spMkLst>
            <pc:docMk/>
            <pc:sldMk cId="722224451" sldId="279"/>
            <ac:spMk id="9" creationId="{00000000-0000-0000-0000-000000000000}"/>
          </ac:spMkLst>
        </pc:spChg>
        <pc:picChg chg="del">
          <ac:chgData name="jshaver shaver" userId="e665d3ba618a284f" providerId="LiveId" clId="{95BE7CC1-47D7-46E9-AA2C-124A207DC33E}" dt="2024-05-04T13:51:14.703" v="192" actId="478"/>
          <ac:picMkLst>
            <pc:docMk/>
            <pc:sldMk cId="722224451" sldId="279"/>
            <ac:picMk id="10" creationId="{00000000-0000-0000-0000-000000000000}"/>
          </ac:picMkLst>
        </pc:picChg>
      </pc:sldChg>
      <pc:sldChg chg="addSp delSp modSp mod modNotesTx">
        <pc:chgData name="jshaver shaver" userId="e665d3ba618a284f" providerId="LiveId" clId="{95BE7CC1-47D7-46E9-AA2C-124A207DC33E}" dt="2024-05-04T21:42:02.441" v="2250" actId="20577"/>
        <pc:sldMkLst>
          <pc:docMk/>
          <pc:sldMk cId="2888863888" sldId="280"/>
        </pc:sldMkLst>
        <pc:spChg chg="del mod">
          <ac:chgData name="jshaver shaver" userId="e665d3ba618a284f" providerId="LiveId" clId="{95BE7CC1-47D7-46E9-AA2C-124A207DC33E}" dt="2024-05-04T14:28:38.474" v="329" actId="478"/>
          <ac:spMkLst>
            <pc:docMk/>
            <pc:sldMk cId="2888863888" sldId="280"/>
            <ac:spMk id="5" creationId="{00000000-0000-0000-0000-000000000000}"/>
          </ac:spMkLst>
        </pc:spChg>
        <pc:spChg chg="del">
          <ac:chgData name="jshaver shaver" userId="e665d3ba618a284f" providerId="LiveId" clId="{95BE7CC1-47D7-46E9-AA2C-124A207DC33E}" dt="2024-05-04T13:45:43.949" v="167" actId="478"/>
          <ac:spMkLst>
            <pc:docMk/>
            <pc:sldMk cId="2888863888" sldId="280"/>
            <ac:spMk id="6" creationId="{00000000-0000-0000-0000-000000000000}"/>
          </ac:spMkLst>
        </pc:spChg>
        <pc:spChg chg="del">
          <ac:chgData name="jshaver shaver" userId="e665d3ba618a284f" providerId="LiveId" clId="{95BE7CC1-47D7-46E9-AA2C-124A207DC33E}" dt="2024-05-04T13:45:40.611" v="166" actId="478"/>
          <ac:spMkLst>
            <pc:docMk/>
            <pc:sldMk cId="2888863888" sldId="280"/>
            <ac:spMk id="7" creationId="{00000000-0000-0000-0000-000000000000}"/>
          </ac:spMkLst>
        </pc:spChg>
        <pc:spChg chg="add del mod">
          <ac:chgData name="jshaver shaver" userId="e665d3ba618a284f" providerId="LiveId" clId="{95BE7CC1-47D7-46E9-AA2C-124A207DC33E}" dt="2024-05-04T14:29:08.486" v="334" actId="255"/>
          <ac:spMkLst>
            <pc:docMk/>
            <pc:sldMk cId="2888863888" sldId="280"/>
            <ac:spMk id="8" creationId="{00000000-0000-0000-0000-000000000000}"/>
          </ac:spMkLst>
        </pc:spChg>
        <pc:spChg chg="mod">
          <ac:chgData name="jshaver shaver" userId="e665d3ba618a284f" providerId="LiveId" clId="{95BE7CC1-47D7-46E9-AA2C-124A207DC33E}" dt="2024-05-04T21:42:02.441" v="2250" actId="20577"/>
          <ac:spMkLst>
            <pc:docMk/>
            <pc:sldMk cId="2888863888" sldId="280"/>
            <ac:spMk id="9" creationId="{00000000-0000-0000-0000-000000000000}"/>
          </ac:spMkLst>
        </pc:spChg>
        <pc:picChg chg="del mod">
          <ac:chgData name="jshaver shaver" userId="e665d3ba618a284f" providerId="LiveId" clId="{95BE7CC1-47D7-46E9-AA2C-124A207DC33E}" dt="2024-05-04T13:51:18.323" v="193" actId="478"/>
          <ac:picMkLst>
            <pc:docMk/>
            <pc:sldMk cId="2888863888" sldId="280"/>
            <ac:picMk id="10" creationId="{00000000-0000-0000-0000-000000000000}"/>
          </ac:picMkLst>
        </pc:picChg>
      </pc:sldChg>
      <pc:sldChg chg="delSp modSp mod">
        <pc:chgData name="jshaver shaver" userId="e665d3ba618a284f" providerId="LiveId" clId="{95BE7CC1-47D7-46E9-AA2C-124A207DC33E}" dt="2024-05-04T21:43:53.286" v="2280" actId="20577"/>
        <pc:sldMkLst>
          <pc:docMk/>
          <pc:sldMk cId="2459995952" sldId="281"/>
        </pc:sldMkLst>
        <pc:spChg chg="del">
          <ac:chgData name="jshaver shaver" userId="e665d3ba618a284f" providerId="LiveId" clId="{95BE7CC1-47D7-46E9-AA2C-124A207DC33E}" dt="2024-05-04T19:07:34.516" v="1436" actId="478"/>
          <ac:spMkLst>
            <pc:docMk/>
            <pc:sldMk cId="2459995952" sldId="281"/>
            <ac:spMk id="5" creationId="{00000000-0000-0000-0000-000000000000}"/>
          </ac:spMkLst>
        </pc:spChg>
        <pc:spChg chg="del">
          <ac:chgData name="jshaver shaver" userId="e665d3ba618a284f" providerId="LiveId" clId="{95BE7CC1-47D7-46E9-AA2C-124A207DC33E}" dt="2024-05-04T13:46:20.885" v="171" actId="478"/>
          <ac:spMkLst>
            <pc:docMk/>
            <pc:sldMk cId="2459995952" sldId="281"/>
            <ac:spMk id="6" creationId="{00000000-0000-0000-0000-000000000000}"/>
          </ac:spMkLst>
        </pc:spChg>
        <pc:spChg chg="del">
          <ac:chgData name="jshaver shaver" userId="e665d3ba618a284f" providerId="LiveId" clId="{95BE7CC1-47D7-46E9-AA2C-124A207DC33E}" dt="2024-05-04T13:46:23.648" v="172" actId="478"/>
          <ac:spMkLst>
            <pc:docMk/>
            <pc:sldMk cId="2459995952" sldId="281"/>
            <ac:spMk id="7" creationId="{00000000-0000-0000-0000-000000000000}"/>
          </ac:spMkLst>
        </pc:spChg>
        <pc:spChg chg="mod">
          <ac:chgData name="jshaver shaver" userId="e665d3ba618a284f" providerId="LiveId" clId="{95BE7CC1-47D7-46E9-AA2C-124A207DC33E}" dt="2024-05-04T14:30:13.928" v="343" actId="255"/>
          <ac:spMkLst>
            <pc:docMk/>
            <pc:sldMk cId="2459995952" sldId="281"/>
            <ac:spMk id="8" creationId="{00000000-0000-0000-0000-000000000000}"/>
          </ac:spMkLst>
        </pc:spChg>
        <pc:spChg chg="mod">
          <ac:chgData name="jshaver shaver" userId="e665d3ba618a284f" providerId="LiveId" clId="{95BE7CC1-47D7-46E9-AA2C-124A207DC33E}" dt="2024-05-04T21:43:53.286" v="2280" actId="20577"/>
          <ac:spMkLst>
            <pc:docMk/>
            <pc:sldMk cId="2459995952" sldId="281"/>
            <ac:spMk id="9" creationId="{00000000-0000-0000-0000-000000000000}"/>
          </ac:spMkLst>
        </pc:spChg>
        <pc:picChg chg="del mod">
          <ac:chgData name="jshaver shaver" userId="e665d3ba618a284f" providerId="LiveId" clId="{95BE7CC1-47D7-46E9-AA2C-124A207DC33E}" dt="2024-05-04T13:51:25.068" v="194" actId="478"/>
          <ac:picMkLst>
            <pc:docMk/>
            <pc:sldMk cId="2459995952" sldId="281"/>
            <ac:picMk id="10" creationId="{00000000-0000-0000-0000-000000000000}"/>
          </ac:picMkLst>
        </pc:picChg>
      </pc:sldChg>
      <pc:sldChg chg="delSp modSp mod">
        <pc:chgData name="jshaver shaver" userId="e665d3ba618a284f" providerId="LiveId" clId="{95BE7CC1-47D7-46E9-AA2C-124A207DC33E}" dt="2024-05-04T19:08:08.667" v="1444" actId="20577"/>
        <pc:sldMkLst>
          <pc:docMk/>
          <pc:sldMk cId="691886010" sldId="282"/>
        </pc:sldMkLst>
        <pc:spChg chg="del mod">
          <ac:chgData name="jshaver shaver" userId="e665d3ba618a284f" providerId="LiveId" clId="{95BE7CC1-47D7-46E9-AA2C-124A207DC33E}" dt="2024-05-04T14:31:16.648" v="349" actId="478"/>
          <ac:spMkLst>
            <pc:docMk/>
            <pc:sldMk cId="691886010" sldId="282"/>
            <ac:spMk id="5" creationId="{00000000-0000-0000-0000-000000000000}"/>
          </ac:spMkLst>
        </pc:spChg>
        <pc:spChg chg="del">
          <ac:chgData name="jshaver shaver" userId="e665d3ba618a284f" providerId="LiveId" clId="{95BE7CC1-47D7-46E9-AA2C-124A207DC33E}" dt="2024-05-04T13:47:00.085" v="176" actId="478"/>
          <ac:spMkLst>
            <pc:docMk/>
            <pc:sldMk cId="691886010" sldId="282"/>
            <ac:spMk id="6" creationId="{00000000-0000-0000-0000-000000000000}"/>
          </ac:spMkLst>
        </pc:spChg>
        <pc:spChg chg="del">
          <ac:chgData name="jshaver shaver" userId="e665d3ba618a284f" providerId="LiveId" clId="{95BE7CC1-47D7-46E9-AA2C-124A207DC33E}" dt="2024-05-04T13:46:57.618" v="175" actId="478"/>
          <ac:spMkLst>
            <pc:docMk/>
            <pc:sldMk cId="691886010" sldId="282"/>
            <ac:spMk id="7" creationId="{00000000-0000-0000-0000-000000000000}"/>
          </ac:spMkLst>
        </pc:spChg>
        <pc:spChg chg="mod">
          <ac:chgData name="jshaver shaver" userId="e665d3ba618a284f" providerId="LiveId" clId="{95BE7CC1-47D7-46E9-AA2C-124A207DC33E}" dt="2024-05-04T14:31:36.212" v="352" actId="255"/>
          <ac:spMkLst>
            <pc:docMk/>
            <pc:sldMk cId="691886010" sldId="282"/>
            <ac:spMk id="8" creationId="{00000000-0000-0000-0000-000000000000}"/>
          </ac:spMkLst>
        </pc:spChg>
        <pc:spChg chg="mod">
          <ac:chgData name="jshaver shaver" userId="e665d3ba618a284f" providerId="LiveId" clId="{95BE7CC1-47D7-46E9-AA2C-124A207DC33E}" dt="2024-05-04T19:08:08.667" v="1444" actId="20577"/>
          <ac:spMkLst>
            <pc:docMk/>
            <pc:sldMk cId="691886010" sldId="282"/>
            <ac:spMk id="9" creationId="{00000000-0000-0000-0000-000000000000}"/>
          </ac:spMkLst>
        </pc:spChg>
        <pc:picChg chg="del mod">
          <ac:chgData name="jshaver shaver" userId="e665d3ba618a284f" providerId="LiveId" clId="{95BE7CC1-47D7-46E9-AA2C-124A207DC33E}" dt="2024-05-04T13:51:28.850" v="195" actId="478"/>
          <ac:picMkLst>
            <pc:docMk/>
            <pc:sldMk cId="691886010" sldId="282"/>
            <ac:picMk id="10" creationId="{00000000-0000-0000-0000-000000000000}"/>
          </ac:picMkLst>
        </pc:picChg>
      </pc:sldChg>
      <pc:sldChg chg="delSp modSp add mod modNotesTx">
        <pc:chgData name="jshaver shaver" userId="e665d3ba618a284f" providerId="LiveId" clId="{95BE7CC1-47D7-46E9-AA2C-124A207DC33E}" dt="2024-05-04T20:39:59.119" v="2102" actId="6549"/>
        <pc:sldMkLst>
          <pc:docMk/>
          <pc:sldMk cId="1366997090" sldId="283"/>
        </pc:sldMkLst>
        <pc:spChg chg="del mod">
          <ac:chgData name="jshaver shaver" userId="e665d3ba618a284f" providerId="LiveId" clId="{95BE7CC1-47D7-46E9-AA2C-124A207DC33E}" dt="2024-05-04T13:55:04.342" v="203" actId="478"/>
          <ac:spMkLst>
            <pc:docMk/>
            <pc:sldMk cId="1366997090" sldId="283"/>
            <ac:spMk id="5" creationId="{00000000-0000-0000-0000-000000000000}"/>
          </ac:spMkLst>
        </pc:spChg>
        <pc:spChg chg="mod">
          <ac:chgData name="jshaver shaver" userId="e665d3ba618a284f" providerId="LiveId" clId="{95BE7CC1-47D7-46E9-AA2C-124A207DC33E}" dt="2024-05-04T14:13:57.264" v="277" actId="114"/>
          <ac:spMkLst>
            <pc:docMk/>
            <pc:sldMk cId="1366997090" sldId="283"/>
            <ac:spMk id="8" creationId="{00000000-0000-0000-0000-000000000000}"/>
          </ac:spMkLst>
        </pc:spChg>
        <pc:spChg chg="mod">
          <ac:chgData name="jshaver shaver" userId="e665d3ba618a284f" providerId="LiveId" clId="{95BE7CC1-47D7-46E9-AA2C-124A207DC33E}" dt="2024-05-04T14:13:44.258" v="276" actId="2711"/>
          <ac:spMkLst>
            <pc:docMk/>
            <pc:sldMk cId="1366997090" sldId="283"/>
            <ac:spMk id="9" creationId="{00000000-0000-0000-0000-000000000000}"/>
          </ac:spMkLst>
        </pc:spChg>
      </pc:sldChg>
      <pc:sldChg chg="addSp delSp modSp add mod ord modNotesTx">
        <pc:chgData name="jshaver shaver" userId="e665d3ba618a284f" providerId="LiveId" clId="{95BE7CC1-47D7-46E9-AA2C-124A207DC33E}" dt="2024-05-04T20:40:08.682" v="2103" actId="6549"/>
        <pc:sldMkLst>
          <pc:docMk/>
          <pc:sldMk cId="2171096095" sldId="284"/>
        </pc:sldMkLst>
        <pc:spChg chg="add mod">
          <ac:chgData name="jshaver shaver" userId="e665d3ba618a284f" providerId="LiveId" clId="{95BE7CC1-47D7-46E9-AA2C-124A207DC33E}" dt="2024-05-04T14:11:03.807" v="269" actId="20577"/>
          <ac:spMkLst>
            <pc:docMk/>
            <pc:sldMk cId="2171096095" sldId="284"/>
            <ac:spMk id="3" creationId="{77925C62-0576-AE49-B47C-AFE0C3768000}"/>
          </ac:spMkLst>
        </pc:spChg>
        <pc:spChg chg="del">
          <ac:chgData name="jshaver shaver" userId="e665d3ba618a284f" providerId="LiveId" clId="{95BE7CC1-47D7-46E9-AA2C-124A207DC33E}" dt="2024-05-04T14:05:09.540" v="235" actId="478"/>
          <ac:spMkLst>
            <pc:docMk/>
            <pc:sldMk cId="2171096095" sldId="284"/>
            <ac:spMk id="5" creationId="{00000000-0000-0000-0000-000000000000}"/>
          </ac:spMkLst>
        </pc:spChg>
        <pc:spChg chg="mod">
          <ac:chgData name="jshaver shaver" userId="e665d3ba618a284f" providerId="LiveId" clId="{95BE7CC1-47D7-46E9-AA2C-124A207DC33E}" dt="2024-05-04T14:04:55.698" v="234" actId="255"/>
          <ac:spMkLst>
            <pc:docMk/>
            <pc:sldMk cId="2171096095" sldId="284"/>
            <ac:spMk id="8" creationId="{00000000-0000-0000-0000-000000000000}"/>
          </ac:spMkLst>
        </pc:spChg>
        <pc:spChg chg="mod">
          <ac:chgData name="jshaver shaver" userId="e665d3ba618a284f" providerId="LiveId" clId="{95BE7CC1-47D7-46E9-AA2C-124A207DC33E}" dt="2024-05-04T14:10:32.904" v="265" actId="255"/>
          <ac:spMkLst>
            <pc:docMk/>
            <pc:sldMk cId="2171096095" sldId="284"/>
            <ac:spMk id="9" creationId="{00000000-0000-0000-0000-000000000000}"/>
          </ac:spMkLst>
        </pc:spChg>
      </pc:sldChg>
      <pc:sldChg chg="modSp add mod modAnim modNotesTx">
        <pc:chgData name="jshaver shaver" userId="e665d3ba618a284f" providerId="LiveId" clId="{95BE7CC1-47D7-46E9-AA2C-124A207DC33E}" dt="2024-05-04T22:26:56.257" v="2304" actId="20577"/>
        <pc:sldMkLst>
          <pc:docMk/>
          <pc:sldMk cId="2472262172" sldId="285"/>
        </pc:sldMkLst>
        <pc:spChg chg="mod">
          <ac:chgData name="jshaver shaver" userId="e665d3ba618a284f" providerId="LiveId" clId="{95BE7CC1-47D7-46E9-AA2C-124A207DC33E}" dt="2024-05-04T14:36:58.819" v="371" actId="1076"/>
          <ac:spMkLst>
            <pc:docMk/>
            <pc:sldMk cId="2472262172" sldId="285"/>
            <ac:spMk id="4" creationId="{00000000-0000-0000-0000-000000000000}"/>
          </ac:spMkLst>
        </pc:spChg>
        <pc:spChg chg="mod">
          <ac:chgData name="jshaver shaver" userId="e665d3ba618a284f" providerId="LiveId" clId="{95BE7CC1-47D7-46E9-AA2C-124A207DC33E}" dt="2024-05-04T22:26:56.257" v="2304" actId="20577"/>
          <ac:spMkLst>
            <pc:docMk/>
            <pc:sldMk cId="2472262172" sldId="285"/>
            <ac:spMk id="5" creationId="{00000000-0000-0000-0000-000000000000}"/>
          </ac:spMkLst>
        </pc:spChg>
        <pc:spChg chg="mod">
          <ac:chgData name="jshaver shaver" userId="e665d3ba618a284f" providerId="LiveId" clId="{95BE7CC1-47D7-46E9-AA2C-124A207DC33E}" dt="2024-05-04T14:37:03.075" v="372" actId="1076"/>
          <ac:spMkLst>
            <pc:docMk/>
            <pc:sldMk cId="2472262172" sldId="285"/>
            <ac:spMk id="6" creationId="{00000000-0000-0000-0000-000000000000}"/>
          </ac:spMkLst>
        </pc:spChg>
      </pc:sldChg>
      <pc:sldChg chg="delSp modSp add mod">
        <pc:chgData name="jshaver shaver" userId="e665d3ba618a284f" providerId="LiveId" clId="{95BE7CC1-47D7-46E9-AA2C-124A207DC33E}" dt="2024-05-04T22:29:54.920" v="2314" actId="1076"/>
        <pc:sldMkLst>
          <pc:docMk/>
          <pc:sldMk cId="2489271234" sldId="286"/>
        </pc:sldMkLst>
        <pc:spChg chg="del">
          <ac:chgData name="jshaver shaver" userId="e665d3ba618a284f" providerId="LiveId" clId="{95BE7CC1-47D7-46E9-AA2C-124A207DC33E}" dt="2024-05-04T22:29:44.028" v="2313" actId="478"/>
          <ac:spMkLst>
            <pc:docMk/>
            <pc:sldMk cId="2489271234" sldId="286"/>
            <ac:spMk id="2" creationId="{00000000-0000-0000-0000-000000000000}"/>
          </ac:spMkLst>
        </pc:spChg>
        <pc:spChg chg="mod">
          <ac:chgData name="jshaver shaver" userId="e665d3ba618a284f" providerId="LiveId" clId="{95BE7CC1-47D7-46E9-AA2C-124A207DC33E}" dt="2024-05-04T22:29:54.920" v="2314" actId="1076"/>
          <ac:spMkLst>
            <pc:docMk/>
            <pc:sldMk cId="2489271234" sldId="286"/>
            <ac:spMk id="6" creationId="{00000000-0000-0000-0000-000000000000}"/>
          </ac:spMkLst>
        </pc:spChg>
      </pc:sldChg>
      <pc:sldChg chg="delSp modSp add mod">
        <pc:chgData name="jshaver shaver" userId="e665d3ba618a284f" providerId="LiveId" clId="{95BE7CC1-47D7-46E9-AA2C-124A207DC33E}" dt="2024-05-04T18:22:10.578" v="914" actId="20577"/>
        <pc:sldMkLst>
          <pc:docMk/>
          <pc:sldMk cId="1875939160" sldId="287"/>
        </pc:sldMkLst>
        <pc:spChg chg="mod">
          <ac:chgData name="jshaver shaver" userId="e665d3ba618a284f" providerId="LiveId" clId="{95BE7CC1-47D7-46E9-AA2C-124A207DC33E}" dt="2024-05-04T18:22:10.578" v="914" actId="20577"/>
          <ac:spMkLst>
            <pc:docMk/>
            <pc:sldMk cId="1875939160" sldId="287"/>
            <ac:spMk id="4" creationId="{00000000-0000-0000-0000-000000000000}"/>
          </ac:spMkLst>
        </pc:spChg>
        <pc:spChg chg="mod">
          <ac:chgData name="jshaver shaver" userId="e665d3ba618a284f" providerId="LiveId" clId="{95BE7CC1-47D7-46E9-AA2C-124A207DC33E}" dt="2024-05-04T18:20:40.795" v="893" actId="14100"/>
          <ac:spMkLst>
            <pc:docMk/>
            <pc:sldMk cId="1875939160" sldId="287"/>
            <ac:spMk id="6" creationId="{00000000-0000-0000-0000-000000000000}"/>
          </ac:spMkLst>
        </pc:spChg>
        <pc:spChg chg="mod">
          <ac:chgData name="jshaver shaver" userId="e665d3ba618a284f" providerId="LiveId" clId="{95BE7CC1-47D7-46E9-AA2C-124A207DC33E}" dt="2024-05-04T18:21:44.067" v="898" actId="255"/>
          <ac:spMkLst>
            <pc:docMk/>
            <pc:sldMk cId="1875939160" sldId="287"/>
            <ac:spMk id="7" creationId="{00000000-0000-0000-0000-000000000000}"/>
          </ac:spMkLst>
        </pc:spChg>
        <pc:spChg chg="mod">
          <ac:chgData name="jshaver shaver" userId="e665d3ba618a284f" providerId="LiveId" clId="{95BE7CC1-47D7-46E9-AA2C-124A207DC33E}" dt="2024-05-04T18:21:33.628" v="897" actId="255"/>
          <ac:spMkLst>
            <pc:docMk/>
            <pc:sldMk cId="1875939160" sldId="287"/>
            <ac:spMk id="8" creationId="{00000000-0000-0000-0000-000000000000}"/>
          </ac:spMkLst>
        </pc:spChg>
        <pc:spChg chg="del mod">
          <ac:chgData name="jshaver shaver" userId="e665d3ba618a284f" providerId="LiveId" clId="{95BE7CC1-47D7-46E9-AA2C-124A207DC33E}" dt="2024-05-04T18:07:13.058" v="693" actId="478"/>
          <ac:spMkLst>
            <pc:docMk/>
            <pc:sldMk cId="1875939160" sldId="287"/>
            <ac:spMk id="19" creationId="{00000000-0000-0000-0000-000000000000}"/>
          </ac:spMkLst>
        </pc:spChg>
        <pc:grpChg chg="del">
          <ac:chgData name="jshaver shaver" userId="e665d3ba618a284f" providerId="LiveId" clId="{95BE7CC1-47D7-46E9-AA2C-124A207DC33E}" dt="2024-05-04T18:07:16.848" v="694" actId="478"/>
          <ac:grpSpMkLst>
            <pc:docMk/>
            <pc:sldMk cId="1875939160" sldId="287"/>
            <ac:grpSpMk id="22" creationId="{00000000-0000-0000-0000-000000000000}"/>
          </ac:grpSpMkLst>
        </pc:grpChg>
      </pc:sldChg>
      <pc:sldChg chg="modSp add mod chgLayout modNotesTx">
        <pc:chgData name="jshaver shaver" userId="e665d3ba618a284f" providerId="LiveId" clId="{95BE7CC1-47D7-46E9-AA2C-124A207DC33E}" dt="2024-05-04T22:41:26.658" v="2326" actId="700"/>
        <pc:sldMkLst>
          <pc:docMk/>
          <pc:sldMk cId="2879272235" sldId="288"/>
        </pc:sldMkLst>
        <pc:spChg chg="mod">
          <ac:chgData name="jshaver shaver" userId="e665d3ba618a284f" providerId="LiveId" clId="{95BE7CC1-47D7-46E9-AA2C-124A207DC33E}" dt="2024-05-04T20:35:00.566" v="2099" actId="20577"/>
          <ac:spMkLst>
            <pc:docMk/>
            <pc:sldMk cId="2879272235" sldId="288"/>
            <ac:spMk id="8" creationId="{00000000-0000-0000-0000-000000000000}"/>
          </ac:spMkLst>
        </pc:spChg>
        <pc:spChg chg="mod">
          <ac:chgData name="jshaver shaver" userId="e665d3ba618a284f" providerId="LiveId" clId="{95BE7CC1-47D7-46E9-AA2C-124A207DC33E}" dt="2024-05-04T18:42:04.219" v="1051" actId="20577"/>
          <ac:spMkLst>
            <pc:docMk/>
            <pc:sldMk cId="2879272235" sldId="288"/>
            <ac:spMk id="9" creationId="{00000000-0000-0000-0000-000000000000}"/>
          </ac:spMkLst>
        </pc:spChg>
      </pc:sldChg>
      <pc:sldChg chg="modSp add mod modAnim modNotesTx">
        <pc:chgData name="jshaver shaver" userId="e665d3ba618a284f" providerId="LiveId" clId="{95BE7CC1-47D7-46E9-AA2C-124A207DC33E}" dt="2024-05-04T21:38:11.475" v="2245" actId="6549"/>
        <pc:sldMkLst>
          <pc:docMk/>
          <pc:sldMk cId="2396373921" sldId="289"/>
        </pc:sldMkLst>
        <pc:spChg chg="mod">
          <ac:chgData name="jshaver shaver" userId="e665d3ba618a284f" providerId="LiveId" clId="{95BE7CC1-47D7-46E9-AA2C-124A207DC33E}" dt="2024-05-04T21:36:28.568" v="2202" actId="20577"/>
          <ac:spMkLst>
            <pc:docMk/>
            <pc:sldMk cId="2396373921" sldId="289"/>
            <ac:spMk id="5" creationId="{00000000-0000-0000-0000-000000000000}"/>
          </ac:spMkLst>
        </pc:spChg>
      </pc:sldChg>
      <pc:sldChg chg="new setBg">
        <pc:chgData name="jshaver shaver" userId="e665d3ba618a284f" providerId="LiveId" clId="{95BE7CC1-47D7-46E9-AA2C-124A207DC33E}" dt="2024-05-04T19:36:05.138" v="1985"/>
        <pc:sldMkLst>
          <pc:docMk/>
          <pc:sldMk cId="2770982730" sldId="290"/>
        </pc:sldMkLst>
      </pc:sldChg>
      <pc:sldChg chg="modSp add mod">
        <pc:chgData name="jshaver shaver" userId="e665d3ba618a284f" providerId="LiveId" clId="{95BE7CC1-47D7-46E9-AA2C-124A207DC33E}" dt="2024-05-04T19:40:39.184" v="2065" actId="20577"/>
        <pc:sldMkLst>
          <pc:docMk/>
          <pc:sldMk cId="1453568884" sldId="291"/>
        </pc:sldMkLst>
        <pc:spChg chg="mod">
          <ac:chgData name="jshaver shaver" userId="e665d3ba618a284f" providerId="LiveId" clId="{95BE7CC1-47D7-46E9-AA2C-124A207DC33E}" dt="2024-05-04T19:36:31.215" v="1996" actId="14100"/>
          <ac:spMkLst>
            <pc:docMk/>
            <pc:sldMk cId="1453568884" sldId="291"/>
            <ac:spMk id="8" creationId="{00000000-0000-0000-0000-000000000000}"/>
          </ac:spMkLst>
        </pc:spChg>
        <pc:spChg chg="mod">
          <ac:chgData name="jshaver shaver" userId="e665d3ba618a284f" providerId="LiveId" clId="{95BE7CC1-47D7-46E9-AA2C-124A207DC33E}" dt="2024-05-04T19:40:39.184" v="2065" actId="20577"/>
          <ac:spMkLst>
            <pc:docMk/>
            <pc:sldMk cId="1453568884" sldId="291"/>
            <ac:spMk id="9" creationId="{00000000-0000-0000-0000-000000000000}"/>
          </ac:spMkLst>
        </pc:spChg>
      </pc:sldChg>
      <pc:sldChg chg="addSp delSp modSp new mod">
        <pc:chgData name="jshaver shaver" userId="e665d3ba618a284f" providerId="LiveId" clId="{95BE7CC1-47D7-46E9-AA2C-124A207DC33E}" dt="2024-05-04T20:22:22.052" v="2089" actId="1076"/>
        <pc:sldMkLst>
          <pc:docMk/>
          <pc:sldMk cId="3153898960" sldId="292"/>
        </pc:sldMkLst>
        <pc:spChg chg="del">
          <ac:chgData name="jshaver shaver" userId="e665d3ba618a284f" providerId="LiveId" clId="{95BE7CC1-47D7-46E9-AA2C-124A207DC33E}" dt="2024-05-04T20:21:48.707" v="2085" actId="478"/>
          <ac:spMkLst>
            <pc:docMk/>
            <pc:sldMk cId="3153898960" sldId="292"/>
            <ac:spMk id="2" creationId="{2E95C46D-17C1-6C0A-81B7-195A5F394BD2}"/>
          </ac:spMkLst>
        </pc:spChg>
        <pc:spChg chg="del">
          <ac:chgData name="jshaver shaver" userId="e665d3ba618a284f" providerId="LiveId" clId="{95BE7CC1-47D7-46E9-AA2C-124A207DC33E}" dt="2024-05-04T20:21:56.931" v="2086" actId="478"/>
          <ac:spMkLst>
            <pc:docMk/>
            <pc:sldMk cId="3153898960" sldId="292"/>
            <ac:spMk id="3" creationId="{46153FAD-81C1-38FC-86DC-E3756F540FCF}"/>
          </ac:spMkLst>
        </pc:spChg>
        <pc:spChg chg="del">
          <ac:chgData name="jshaver shaver" userId="e665d3ba618a284f" providerId="LiveId" clId="{95BE7CC1-47D7-46E9-AA2C-124A207DC33E}" dt="2024-05-04T20:21:09.941" v="2078"/>
          <ac:spMkLst>
            <pc:docMk/>
            <pc:sldMk cId="3153898960" sldId="292"/>
            <ac:spMk id="4" creationId="{1287243E-DF64-3239-4952-85E07A4C445A}"/>
          </ac:spMkLst>
        </pc:spChg>
        <pc:picChg chg="add mod">
          <ac:chgData name="jshaver shaver" userId="e665d3ba618a284f" providerId="LiveId" clId="{95BE7CC1-47D7-46E9-AA2C-124A207DC33E}" dt="2024-05-04T20:22:22.052" v="2089" actId="1076"/>
          <ac:picMkLst>
            <pc:docMk/>
            <pc:sldMk cId="3153898960" sldId="292"/>
            <ac:picMk id="1026" creationId="{9AB8553C-5717-D5CD-2F13-383EB9AB35B8}"/>
          </ac:picMkLst>
        </pc:picChg>
      </pc:sldChg>
      <pc:sldChg chg="delSp modSp add mod">
        <pc:chgData name="jshaver shaver" userId="e665d3ba618a284f" providerId="LiveId" clId="{95BE7CC1-47D7-46E9-AA2C-124A207DC33E}" dt="2024-05-04T22:46:46.492" v="2453" actId="20577"/>
        <pc:sldMkLst>
          <pc:docMk/>
          <pc:sldMk cId="704999770" sldId="293"/>
        </pc:sldMkLst>
        <pc:spChg chg="mod">
          <ac:chgData name="jshaver shaver" userId="e665d3ba618a284f" providerId="LiveId" clId="{95BE7CC1-47D7-46E9-AA2C-124A207DC33E}" dt="2024-05-04T22:44:59.131" v="2412" actId="1076"/>
          <ac:spMkLst>
            <pc:docMk/>
            <pc:sldMk cId="704999770" sldId="293"/>
            <ac:spMk id="4" creationId="{00000000-0000-0000-0000-000000000000}"/>
          </ac:spMkLst>
        </pc:spChg>
        <pc:spChg chg="mod">
          <ac:chgData name="jshaver shaver" userId="e665d3ba618a284f" providerId="LiveId" clId="{95BE7CC1-47D7-46E9-AA2C-124A207DC33E}" dt="2024-05-04T22:45:03.163" v="2413" actId="1076"/>
          <ac:spMkLst>
            <pc:docMk/>
            <pc:sldMk cId="704999770" sldId="293"/>
            <ac:spMk id="6" creationId="{00000000-0000-0000-0000-000000000000}"/>
          </ac:spMkLst>
        </pc:spChg>
        <pc:spChg chg="mod">
          <ac:chgData name="jshaver shaver" userId="e665d3ba618a284f" providerId="LiveId" clId="{95BE7CC1-47D7-46E9-AA2C-124A207DC33E}" dt="2024-05-04T22:46:46.492" v="2453" actId="20577"/>
          <ac:spMkLst>
            <pc:docMk/>
            <pc:sldMk cId="704999770" sldId="293"/>
            <ac:spMk id="7" creationId="{00000000-0000-0000-0000-000000000000}"/>
          </ac:spMkLst>
        </pc:spChg>
        <pc:spChg chg="del mod">
          <ac:chgData name="jshaver shaver" userId="e665d3ba618a284f" providerId="LiveId" clId="{95BE7CC1-47D7-46E9-AA2C-124A207DC33E}" dt="2024-05-04T22:43:32.215" v="2399" actId="478"/>
          <ac:spMkLst>
            <pc:docMk/>
            <pc:sldMk cId="704999770" sldId="293"/>
            <ac:spMk id="8" creationId="{00000000-0000-0000-0000-000000000000}"/>
          </ac:spMkLst>
        </pc:spChg>
      </pc:sldChg>
      <pc:sldMasterChg chg="setBg delSldLayout modSldLayout">
        <pc:chgData name="jshaver shaver" userId="e665d3ba618a284f" providerId="LiveId" clId="{95BE7CC1-47D7-46E9-AA2C-124A207DC33E}" dt="2024-05-04T14:20:15.786" v="311"/>
        <pc:sldMasterMkLst>
          <pc:docMk/>
          <pc:sldMasterMk cId="1270273159" sldId="2147483793"/>
        </pc:sldMasterMkLst>
        <pc:sldLayoutChg chg="setBg">
          <pc:chgData name="jshaver shaver" userId="e665d3ba618a284f" providerId="LiveId" clId="{95BE7CC1-47D7-46E9-AA2C-124A207DC33E}" dt="2024-05-04T14:20:15.786" v="311"/>
          <pc:sldLayoutMkLst>
            <pc:docMk/>
            <pc:sldMasterMk cId="1270273159" sldId="2147483793"/>
            <pc:sldLayoutMk cId="3987329406" sldId="2147483661"/>
          </pc:sldLayoutMkLst>
        </pc:sldLayoutChg>
        <pc:sldLayoutChg chg="setBg">
          <pc:chgData name="jshaver shaver" userId="e665d3ba618a284f" providerId="LiveId" clId="{95BE7CC1-47D7-46E9-AA2C-124A207DC33E}" dt="2024-05-04T14:20:15.786" v="311"/>
          <pc:sldLayoutMkLst>
            <pc:docMk/>
            <pc:sldMasterMk cId="1270273159" sldId="2147483793"/>
            <pc:sldLayoutMk cId="4062371557" sldId="2147483662"/>
          </pc:sldLayoutMkLst>
        </pc:sldLayoutChg>
        <pc:sldLayoutChg chg="setBg">
          <pc:chgData name="jshaver shaver" userId="e665d3ba618a284f" providerId="LiveId" clId="{95BE7CC1-47D7-46E9-AA2C-124A207DC33E}" dt="2024-05-04T14:20:15.786" v="311"/>
          <pc:sldLayoutMkLst>
            <pc:docMk/>
            <pc:sldMasterMk cId="1270273159" sldId="2147483793"/>
            <pc:sldLayoutMk cId="2660863434" sldId="2147483687"/>
          </pc:sldLayoutMkLst>
        </pc:sldLayoutChg>
        <pc:sldLayoutChg chg="setBg">
          <pc:chgData name="jshaver shaver" userId="e665d3ba618a284f" providerId="LiveId" clId="{95BE7CC1-47D7-46E9-AA2C-124A207DC33E}" dt="2024-05-04T14:20:15.786" v="311"/>
          <pc:sldLayoutMkLst>
            <pc:docMk/>
            <pc:sldMasterMk cId="1270273159" sldId="2147483793"/>
            <pc:sldLayoutMk cId="495521597" sldId="2147483688"/>
          </pc:sldLayoutMkLst>
        </pc:sldLayoutChg>
        <pc:sldLayoutChg chg="setBg">
          <pc:chgData name="jshaver shaver" userId="e665d3ba618a284f" providerId="LiveId" clId="{95BE7CC1-47D7-46E9-AA2C-124A207DC33E}" dt="2024-05-04T14:20:15.786" v="311"/>
          <pc:sldLayoutMkLst>
            <pc:docMk/>
            <pc:sldMasterMk cId="1270273159" sldId="2147483793"/>
            <pc:sldLayoutMk cId="4291479505" sldId="2147483689"/>
          </pc:sldLayoutMkLst>
        </pc:sldLayoutChg>
        <pc:sldLayoutChg chg="setBg">
          <pc:chgData name="jshaver shaver" userId="e665d3ba618a284f" providerId="LiveId" clId="{95BE7CC1-47D7-46E9-AA2C-124A207DC33E}" dt="2024-05-04T14:20:15.786" v="311"/>
          <pc:sldLayoutMkLst>
            <pc:docMk/>
            <pc:sldMasterMk cId="1270273159" sldId="2147483793"/>
            <pc:sldLayoutMk cId="618000985" sldId="2147483690"/>
          </pc:sldLayoutMkLst>
        </pc:sldLayoutChg>
        <pc:sldLayoutChg chg="setBg">
          <pc:chgData name="jshaver shaver" userId="e665d3ba618a284f" providerId="LiveId" clId="{95BE7CC1-47D7-46E9-AA2C-124A207DC33E}" dt="2024-05-04T14:20:15.786" v="311"/>
          <pc:sldLayoutMkLst>
            <pc:docMk/>
            <pc:sldMasterMk cId="1270273159" sldId="2147483793"/>
            <pc:sldLayoutMk cId="973799775" sldId="2147483691"/>
          </pc:sldLayoutMkLst>
        </pc:sldLayoutChg>
        <pc:sldLayoutChg chg="setBg">
          <pc:chgData name="jshaver shaver" userId="e665d3ba618a284f" providerId="LiveId" clId="{95BE7CC1-47D7-46E9-AA2C-124A207DC33E}" dt="2024-05-04T14:20:15.786" v="311"/>
          <pc:sldLayoutMkLst>
            <pc:docMk/>
            <pc:sldMasterMk cId="1270273159" sldId="2147483793"/>
            <pc:sldLayoutMk cId="2556556172" sldId="2147483692"/>
          </pc:sldLayoutMkLst>
        </pc:sldLayoutChg>
        <pc:sldLayoutChg chg="setBg">
          <pc:chgData name="jshaver shaver" userId="e665d3ba618a284f" providerId="LiveId" clId="{95BE7CC1-47D7-46E9-AA2C-124A207DC33E}" dt="2024-05-04T14:20:15.786" v="311"/>
          <pc:sldLayoutMkLst>
            <pc:docMk/>
            <pc:sldMasterMk cId="1270273159" sldId="2147483793"/>
            <pc:sldLayoutMk cId="3997857291" sldId="2147483693"/>
          </pc:sldLayoutMkLst>
        </pc:sldLayoutChg>
        <pc:sldLayoutChg chg="setBg">
          <pc:chgData name="jshaver shaver" userId="e665d3ba618a284f" providerId="LiveId" clId="{95BE7CC1-47D7-46E9-AA2C-124A207DC33E}" dt="2024-05-04T14:20:15.786" v="311"/>
          <pc:sldLayoutMkLst>
            <pc:docMk/>
            <pc:sldMasterMk cId="1270273159" sldId="2147483793"/>
            <pc:sldLayoutMk cId="521161438" sldId="2147483694"/>
          </pc:sldLayoutMkLst>
        </pc:sldLayoutChg>
        <pc:sldLayoutChg chg="setBg">
          <pc:chgData name="jshaver shaver" userId="e665d3ba618a284f" providerId="LiveId" clId="{95BE7CC1-47D7-46E9-AA2C-124A207DC33E}" dt="2024-05-04T14:20:15.786" v="311"/>
          <pc:sldLayoutMkLst>
            <pc:docMk/>
            <pc:sldMasterMk cId="1270273159" sldId="2147483793"/>
            <pc:sldLayoutMk cId="3888934561" sldId="2147483695"/>
          </pc:sldLayoutMkLst>
        </pc:sldLayoutChg>
        <pc:sldLayoutChg chg="setBg">
          <pc:chgData name="jshaver shaver" userId="e665d3ba618a284f" providerId="LiveId" clId="{95BE7CC1-47D7-46E9-AA2C-124A207DC33E}" dt="2024-05-04T14:20:15.786" v="311"/>
          <pc:sldLayoutMkLst>
            <pc:docMk/>
            <pc:sldMasterMk cId="1270273159" sldId="2147483793"/>
            <pc:sldLayoutMk cId="1237610033" sldId="2147483696"/>
          </pc:sldLayoutMkLst>
        </pc:sldLayoutChg>
        <pc:sldLayoutChg chg="setBg">
          <pc:chgData name="jshaver shaver" userId="e665d3ba618a284f" providerId="LiveId" clId="{95BE7CC1-47D7-46E9-AA2C-124A207DC33E}" dt="2024-05-04T14:20:15.786" v="311"/>
          <pc:sldLayoutMkLst>
            <pc:docMk/>
            <pc:sldMasterMk cId="1270273159" sldId="2147483793"/>
            <pc:sldLayoutMk cId="372202017" sldId="2147483697"/>
          </pc:sldLayoutMkLst>
        </pc:sldLayoutChg>
        <pc:sldLayoutChg chg="setBg">
          <pc:chgData name="jshaver shaver" userId="e665d3ba618a284f" providerId="LiveId" clId="{95BE7CC1-47D7-46E9-AA2C-124A207DC33E}" dt="2024-05-04T14:20:15.786" v="311"/>
          <pc:sldLayoutMkLst>
            <pc:docMk/>
            <pc:sldMasterMk cId="1270273159" sldId="2147483793"/>
            <pc:sldLayoutMk cId="1916650139" sldId="2147483698"/>
          </pc:sldLayoutMkLst>
        </pc:sldLayoutChg>
        <pc:sldLayoutChg chg="setBg">
          <pc:chgData name="jshaver shaver" userId="e665d3ba618a284f" providerId="LiveId" clId="{95BE7CC1-47D7-46E9-AA2C-124A207DC33E}" dt="2024-05-04T14:20:15.786" v="311"/>
          <pc:sldLayoutMkLst>
            <pc:docMk/>
            <pc:sldMasterMk cId="1270273159" sldId="2147483793"/>
            <pc:sldLayoutMk cId="2182177151" sldId="2147483699"/>
          </pc:sldLayoutMkLst>
        </pc:sldLayoutChg>
        <pc:sldLayoutChg chg="setBg">
          <pc:chgData name="jshaver shaver" userId="e665d3ba618a284f" providerId="LiveId" clId="{95BE7CC1-47D7-46E9-AA2C-124A207DC33E}" dt="2024-05-04T14:20:15.786" v="311"/>
          <pc:sldLayoutMkLst>
            <pc:docMk/>
            <pc:sldMasterMk cId="1270273159" sldId="2147483793"/>
            <pc:sldLayoutMk cId="1787646131" sldId="2147483700"/>
          </pc:sldLayoutMkLst>
        </pc:sldLayoutChg>
        <pc:sldLayoutChg chg="setBg">
          <pc:chgData name="jshaver shaver" userId="e665d3ba618a284f" providerId="LiveId" clId="{95BE7CC1-47D7-46E9-AA2C-124A207DC33E}" dt="2024-05-04T14:20:15.786" v="311"/>
          <pc:sldLayoutMkLst>
            <pc:docMk/>
            <pc:sldMasterMk cId="1270273159" sldId="2147483793"/>
            <pc:sldLayoutMk cId="3695714454" sldId="2147483701"/>
          </pc:sldLayoutMkLst>
        </pc:sldLayoutChg>
        <pc:sldLayoutChg chg="setBg">
          <pc:chgData name="jshaver shaver" userId="e665d3ba618a284f" providerId="LiveId" clId="{95BE7CC1-47D7-46E9-AA2C-124A207DC33E}" dt="2024-05-04T14:20:15.786" v="311"/>
          <pc:sldLayoutMkLst>
            <pc:docMk/>
            <pc:sldMasterMk cId="1270273159" sldId="2147483793"/>
            <pc:sldLayoutMk cId="1743799803" sldId="2147483702"/>
          </pc:sldLayoutMkLst>
        </pc:sldLayoutChg>
        <pc:sldLayoutChg chg="setBg">
          <pc:chgData name="jshaver shaver" userId="e665d3ba618a284f" providerId="LiveId" clId="{95BE7CC1-47D7-46E9-AA2C-124A207DC33E}" dt="2024-05-04T14:20:15.786" v="311"/>
          <pc:sldLayoutMkLst>
            <pc:docMk/>
            <pc:sldMasterMk cId="1270273159" sldId="2147483793"/>
            <pc:sldLayoutMk cId="2869766442" sldId="2147483703"/>
          </pc:sldLayoutMkLst>
        </pc:sldLayoutChg>
        <pc:sldLayoutChg chg="setBg">
          <pc:chgData name="jshaver shaver" userId="e665d3ba618a284f" providerId="LiveId" clId="{95BE7CC1-47D7-46E9-AA2C-124A207DC33E}" dt="2024-05-04T14:20:15.786" v="311"/>
          <pc:sldLayoutMkLst>
            <pc:docMk/>
            <pc:sldMasterMk cId="1270273159" sldId="2147483793"/>
            <pc:sldLayoutMk cId="3592283282" sldId="2147483704"/>
          </pc:sldLayoutMkLst>
        </pc:sldLayoutChg>
        <pc:sldLayoutChg chg="setBg">
          <pc:chgData name="jshaver shaver" userId="e665d3ba618a284f" providerId="LiveId" clId="{95BE7CC1-47D7-46E9-AA2C-124A207DC33E}" dt="2024-05-04T14:20:15.786" v="311"/>
          <pc:sldLayoutMkLst>
            <pc:docMk/>
            <pc:sldMasterMk cId="1270273159" sldId="2147483793"/>
            <pc:sldLayoutMk cId="572545154" sldId="2147483705"/>
          </pc:sldLayoutMkLst>
        </pc:sldLayoutChg>
        <pc:sldLayoutChg chg="setBg">
          <pc:chgData name="jshaver shaver" userId="e665d3ba618a284f" providerId="LiveId" clId="{95BE7CC1-47D7-46E9-AA2C-124A207DC33E}" dt="2024-05-04T14:20:15.786" v="311"/>
          <pc:sldLayoutMkLst>
            <pc:docMk/>
            <pc:sldMasterMk cId="1270273159" sldId="2147483793"/>
            <pc:sldLayoutMk cId="4196502866" sldId="2147483706"/>
          </pc:sldLayoutMkLst>
        </pc:sldLayoutChg>
        <pc:sldLayoutChg chg="setBg">
          <pc:chgData name="jshaver shaver" userId="e665d3ba618a284f" providerId="LiveId" clId="{95BE7CC1-47D7-46E9-AA2C-124A207DC33E}" dt="2024-05-04T14:20:15.786" v="311"/>
          <pc:sldLayoutMkLst>
            <pc:docMk/>
            <pc:sldMasterMk cId="1270273159" sldId="2147483793"/>
            <pc:sldLayoutMk cId="1431502332" sldId="2147483707"/>
          </pc:sldLayoutMkLst>
        </pc:sldLayoutChg>
        <pc:sldLayoutChg chg="setBg">
          <pc:chgData name="jshaver shaver" userId="e665d3ba618a284f" providerId="LiveId" clId="{95BE7CC1-47D7-46E9-AA2C-124A207DC33E}" dt="2024-05-04T14:20:15.786" v="311"/>
          <pc:sldLayoutMkLst>
            <pc:docMk/>
            <pc:sldMasterMk cId="1270273159" sldId="2147483793"/>
            <pc:sldLayoutMk cId="1802535506" sldId="2147483708"/>
          </pc:sldLayoutMkLst>
        </pc:sldLayoutChg>
        <pc:sldLayoutChg chg="setBg">
          <pc:chgData name="jshaver shaver" userId="e665d3ba618a284f" providerId="LiveId" clId="{95BE7CC1-47D7-46E9-AA2C-124A207DC33E}" dt="2024-05-04T14:20:15.786" v="311"/>
          <pc:sldLayoutMkLst>
            <pc:docMk/>
            <pc:sldMasterMk cId="1270273159" sldId="2147483793"/>
            <pc:sldLayoutMk cId="3455078231" sldId="2147483709"/>
          </pc:sldLayoutMkLst>
        </pc:sldLayoutChg>
        <pc:sldLayoutChg chg="setBg">
          <pc:chgData name="jshaver shaver" userId="e665d3ba618a284f" providerId="LiveId" clId="{95BE7CC1-47D7-46E9-AA2C-124A207DC33E}" dt="2024-05-04T14:20:15.786" v="311"/>
          <pc:sldLayoutMkLst>
            <pc:docMk/>
            <pc:sldMasterMk cId="1270273159" sldId="2147483793"/>
            <pc:sldLayoutMk cId="477661753" sldId="2147483710"/>
          </pc:sldLayoutMkLst>
        </pc:sldLayoutChg>
        <pc:sldLayoutChg chg="setBg">
          <pc:chgData name="jshaver shaver" userId="e665d3ba618a284f" providerId="LiveId" clId="{95BE7CC1-47D7-46E9-AA2C-124A207DC33E}" dt="2024-05-04T14:20:15.786" v="311"/>
          <pc:sldLayoutMkLst>
            <pc:docMk/>
            <pc:sldMasterMk cId="1270273159" sldId="2147483793"/>
            <pc:sldLayoutMk cId="3376681843" sldId="2147483727"/>
          </pc:sldLayoutMkLst>
        </pc:sldLayoutChg>
        <pc:sldLayoutChg chg="setBg">
          <pc:chgData name="jshaver shaver" userId="e665d3ba618a284f" providerId="LiveId" clId="{95BE7CC1-47D7-46E9-AA2C-124A207DC33E}" dt="2024-05-04T14:20:15.786" v="311"/>
          <pc:sldLayoutMkLst>
            <pc:docMk/>
            <pc:sldMasterMk cId="1270273159" sldId="2147483793"/>
            <pc:sldLayoutMk cId="3067697847" sldId="2147483728"/>
          </pc:sldLayoutMkLst>
        </pc:sldLayoutChg>
        <pc:sldLayoutChg chg="setBg">
          <pc:chgData name="jshaver shaver" userId="e665d3ba618a284f" providerId="LiveId" clId="{95BE7CC1-47D7-46E9-AA2C-124A207DC33E}" dt="2024-05-04T14:20:15.786" v="311"/>
          <pc:sldLayoutMkLst>
            <pc:docMk/>
            <pc:sldMasterMk cId="1270273159" sldId="2147483793"/>
            <pc:sldLayoutMk cId="423466170" sldId="2147483729"/>
          </pc:sldLayoutMkLst>
        </pc:sldLayoutChg>
        <pc:sldLayoutChg chg="setBg">
          <pc:chgData name="jshaver shaver" userId="e665d3ba618a284f" providerId="LiveId" clId="{95BE7CC1-47D7-46E9-AA2C-124A207DC33E}" dt="2024-05-04T14:20:15.786" v="311"/>
          <pc:sldLayoutMkLst>
            <pc:docMk/>
            <pc:sldMasterMk cId="1270273159" sldId="2147483793"/>
            <pc:sldLayoutMk cId="2771473821" sldId="2147483730"/>
          </pc:sldLayoutMkLst>
        </pc:sldLayoutChg>
        <pc:sldLayoutChg chg="setBg">
          <pc:chgData name="jshaver shaver" userId="e665d3ba618a284f" providerId="LiveId" clId="{95BE7CC1-47D7-46E9-AA2C-124A207DC33E}" dt="2024-05-04T14:20:15.786" v="311"/>
          <pc:sldLayoutMkLst>
            <pc:docMk/>
            <pc:sldMasterMk cId="1270273159" sldId="2147483793"/>
            <pc:sldLayoutMk cId="310773831" sldId="2147483731"/>
          </pc:sldLayoutMkLst>
        </pc:sldLayoutChg>
        <pc:sldLayoutChg chg="setBg">
          <pc:chgData name="jshaver shaver" userId="e665d3ba618a284f" providerId="LiveId" clId="{95BE7CC1-47D7-46E9-AA2C-124A207DC33E}" dt="2024-05-04T14:20:15.786" v="311"/>
          <pc:sldLayoutMkLst>
            <pc:docMk/>
            <pc:sldMasterMk cId="1270273159" sldId="2147483793"/>
            <pc:sldLayoutMk cId="222563198" sldId="2147483732"/>
          </pc:sldLayoutMkLst>
        </pc:sldLayoutChg>
        <pc:sldLayoutChg chg="setBg">
          <pc:chgData name="jshaver shaver" userId="e665d3ba618a284f" providerId="LiveId" clId="{95BE7CC1-47D7-46E9-AA2C-124A207DC33E}" dt="2024-05-04T14:20:15.786" v="311"/>
          <pc:sldLayoutMkLst>
            <pc:docMk/>
            <pc:sldMasterMk cId="1270273159" sldId="2147483793"/>
            <pc:sldLayoutMk cId="889763273" sldId="2147483733"/>
          </pc:sldLayoutMkLst>
        </pc:sldLayoutChg>
        <pc:sldLayoutChg chg="setBg">
          <pc:chgData name="jshaver shaver" userId="e665d3ba618a284f" providerId="LiveId" clId="{95BE7CC1-47D7-46E9-AA2C-124A207DC33E}" dt="2024-05-04T14:20:15.786" v="311"/>
          <pc:sldLayoutMkLst>
            <pc:docMk/>
            <pc:sldMasterMk cId="1270273159" sldId="2147483793"/>
            <pc:sldLayoutMk cId="4169198012" sldId="2147483734"/>
          </pc:sldLayoutMkLst>
        </pc:sldLayoutChg>
        <pc:sldLayoutChg chg="setBg">
          <pc:chgData name="jshaver shaver" userId="e665d3ba618a284f" providerId="LiveId" clId="{95BE7CC1-47D7-46E9-AA2C-124A207DC33E}" dt="2024-05-04T14:20:15.786" v="311"/>
          <pc:sldLayoutMkLst>
            <pc:docMk/>
            <pc:sldMasterMk cId="1270273159" sldId="2147483793"/>
            <pc:sldLayoutMk cId="3080747662" sldId="2147483735"/>
          </pc:sldLayoutMkLst>
        </pc:sldLayoutChg>
        <pc:sldLayoutChg chg="setBg">
          <pc:chgData name="jshaver shaver" userId="e665d3ba618a284f" providerId="LiveId" clId="{95BE7CC1-47D7-46E9-AA2C-124A207DC33E}" dt="2024-05-04T14:20:15.786" v="311"/>
          <pc:sldLayoutMkLst>
            <pc:docMk/>
            <pc:sldMasterMk cId="1270273159" sldId="2147483793"/>
            <pc:sldLayoutMk cId="2234189934" sldId="2147483737"/>
          </pc:sldLayoutMkLst>
        </pc:sldLayoutChg>
        <pc:sldLayoutChg chg="setBg">
          <pc:chgData name="jshaver shaver" userId="e665d3ba618a284f" providerId="LiveId" clId="{95BE7CC1-47D7-46E9-AA2C-124A207DC33E}" dt="2024-05-04T14:20:15.786" v="311"/>
          <pc:sldLayoutMkLst>
            <pc:docMk/>
            <pc:sldMasterMk cId="1270273159" sldId="2147483793"/>
            <pc:sldLayoutMk cId="3109110258" sldId="2147483738"/>
          </pc:sldLayoutMkLst>
        </pc:sldLayoutChg>
        <pc:sldLayoutChg chg="setBg">
          <pc:chgData name="jshaver shaver" userId="e665d3ba618a284f" providerId="LiveId" clId="{95BE7CC1-47D7-46E9-AA2C-124A207DC33E}" dt="2024-05-04T14:20:15.786" v="311"/>
          <pc:sldLayoutMkLst>
            <pc:docMk/>
            <pc:sldMasterMk cId="1270273159" sldId="2147483793"/>
            <pc:sldLayoutMk cId="2751586986" sldId="2147483760"/>
          </pc:sldLayoutMkLst>
        </pc:sldLayoutChg>
        <pc:sldLayoutChg chg="setBg">
          <pc:chgData name="jshaver shaver" userId="e665d3ba618a284f" providerId="LiveId" clId="{95BE7CC1-47D7-46E9-AA2C-124A207DC33E}" dt="2024-05-04T14:20:15.786" v="311"/>
          <pc:sldLayoutMkLst>
            <pc:docMk/>
            <pc:sldMasterMk cId="1270273159" sldId="2147483793"/>
            <pc:sldLayoutMk cId="2593333546" sldId="2147483761"/>
          </pc:sldLayoutMkLst>
        </pc:sldLayoutChg>
        <pc:sldLayoutChg chg="setBg">
          <pc:chgData name="jshaver shaver" userId="e665d3ba618a284f" providerId="LiveId" clId="{95BE7CC1-47D7-46E9-AA2C-124A207DC33E}" dt="2024-05-04T14:20:15.786" v="311"/>
          <pc:sldLayoutMkLst>
            <pc:docMk/>
            <pc:sldMasterMk cId="1270273159" sldId="2147483793"/>
            <pc:sldLayoutMk cId="3895956954" sldId="2147483762"/>
          </pc:sldLayoutMkLst>
        </pc:sldLayoutChg>
        <pc:sldLayoutChg chg="setBg">
          <pc:chgData name="jshaver shaver" userId="e665d3ba618a284f" providerId="LiveId" clId="{95BE7CC1-47D7-46E9-AA2C-124A207DC33E}" dt="2024-05-04T14:20:15.786" v="311"/>
          <pc:sldLayoutMkLst>
            <pc:docMk/>
            <pc:sldMasterMk cId="1270273159" sldId="2147483793"/>
            <pc:sldLayoutMk cId="3358240957" sldId="2147483763"/>
          </pc:sldLayoutMkLst>
        </pc:sldLayoutChg>
        <pc:sldLayoutChg chg="setBg">
          <pc:chgData name="jshaver shaver" userId="e665d3ba618a284f" providerId="LiveId" clId="{95BE7CC1-47D7-46E9-AA2C-124A207DC33E}" dt="2024-05-04T14:20:15.786" v="311"/>
          <pc:sldLayoutMkLst>
            <pc:docMk/>
            <pc:sldMasterMk cId="1270273159" sldId="2147483793"/>
            <pc:sldLayoutMk cId="2907028826" sldId="2147483765"/>
          </pc:sldLayoutMkLst>
        </pc:sldLayoutChg>
        <pc:sldLayoutChg chg="setBg">
          <pc:chgData name="jshaver shaver" userId="e665d3ba618a284f" providerId="LiveId" clId="{95BE7CC1-47D7-46E9-AA2C-124A207DC33E}" dt="2024-05-04T14:20:15.786" v="311"/>
          <pc:sldLayoutMkLst>
            <pc:docMk/>
            <pc:sldMasterMk cId="1270273159" sldId="2147483793"/>
            <pc:sldLayoutMk cId="1205056606" sldId="2147483767"/>
          </pc:sldLayoutMkLst>
        </pc:sldLayoutChg>
        <pc:sldLayoutChg chg="setBg">
          <pc:chgData name="jshaver shaver" userId="e665d3ba618a284f" providerId="LiveId" clId="{95BE7CC1-47D7-46E9-AA2C-124A207DC33E}" dt="2024-05-04T14:20:15.786" v="311"/>
          <pc:sldLayoutMkLst>
            <pc:docMk/>
            <pc:sldMasterMk cId="1270273159" sldId="2147483793"/>
            <pc:sldLayoutMk cId="985918742" sldId="2147483768"/>
          </pc:sldLayoutMkLst>
        </pc:sldLayoutChg>
        <pc:sldLayoutChg chg="setBg">
          <pc:chgData name="jshaver shaver" userId="e665d3ba618a284f" providerId="LiveId" clId="{95BE7CC1-47D7-46E9-AA2C-124A207DC33E}" dt="2024-05-04T14:20:15.786" v="311"/>
          <pc:sldLayoutMkLst>
            <pc:docMk/>
            <pc:sldMasterMk cId="1270273159" sldId="2147483793"/>
            <pc:sldLayoutMk cId="1581571626" sldId="2147483769"/>
          </pc:sldLayoutMkLst>
        </pc:sldLayoutChg>
        <pc:sldLayoutChg chg="setBg">
          <pc:chgData name="jshaver shaver" userId="e665d3ba618a284f" providerId="LiveId" clId="{95BE7CC1-47D7-46E9-AA2C-124A207DC33E}" dt="2024-05-04T14:20:15.786" v="311"/>
          <pc:sldLayoutMkLst>
            <pc:docMk/>
            <pc:sldMasterMk cId="1270273159" sldId="2147483793"/>
            <pc:sldLayoutMk cId="3088027439" sldId="2147483805"/>
          </pc:sldLayoutMkLst>
        </pc:sldLayoutChg>
        <pc:sldLayoutChg chg="setBg">
          <pc:chgData name="jshaver shaver" userId="e665d3ba618a284f" providerId="LiveId" clId="{95BE7CC1-47D7-46E9-AA2C-124A207DC33E}" dt="2024-05-04T14:20:15.786" v="311"/>
          <pc:sldLayoutMkLst>
            <pc:docMk/>
            <pc:sldMasterMk cId="1270273159" sldId="2147483793"/>
            <pc:sldLayoutMk cId="1765290762" sldId="2147483806"/>
          </pc:sldLayoutMkLst>
        </pc:sldLayoutChg>
        <pc:sldLayoutChg chg="del">
          <pc:chgData name="jshaver shaver" userId="e665d3ba618a284f" providerId="LiveId" clId="{95BE7CC1-47D7-46E9-AA2C-124A207DC33E}" dt="2024-05-04T13:58:45.452" v="218" actId="2696"/>
          <pc:sldLayoutMkLst>
            <pc:docMk/>
            <pc:sldMasterMk cId="1270273159" sldId="2147483793"/>
            <pc:sldLayoutMk cId="2474227513" sldId="2147483807"/>
          </pc:sldLayoutMkLst>
        </pc:sldLayoutChg>
      </pc:sldMasterChg>
      <pc:sldMasterChg chg="modSldLayout">
        <pc:chgData name="jshaver shaver" userId="e665d3ba618a284f" providerId="LiveId" clId="{95BE7CC1-47D7-46E9-AA2C-124A207DC33E}" dt="2024-05-04T14:17:02.321" v="290"/>
        <pc:sldMasterMkLst>
          <pc:docMk/>
          <pc:sldMasterMk cId="1752756938" sldId="2147483807"/>
        </pc:sldMasterMkLst>
        <pc:sldLayoutChg chg="addSp">
          <pc:chgData name="jshaver shaver" userId="e665d3ba618a284f" providerId="LiveId" clId="{95BE7CC1-47D7-46E9-AA2C-124A207DC33E}" dt="2024-05-04T14:17:02.321" v="290"/>
          <pc:sldLayoutMkLst>
            <pc:docMk/>
            <pc:sldMasterMk cId="1752756938" sldId="2147483807"/>
            <pc:sldLayoutMk cId="130771532" sldId="2147483815"/>
          </pc:sldLayoutMkLst>
          <pc:spChg chg="add">
            <ac:chgData name="jshaver shaver" userId="e665d3ba618a284f" providerId="LiveId" clId="{95BE7CC1-47D7-46E9-AA2C-124A207DC33E}" dt="2024-05-04T14:17:02.321" v="290"/>
            <ac:spMkLst>
              <pc:docMk/>
              <pc:sldMasterMk cId="1752756938" sldId="2147483807"/>
              <pc:sldLayoutMk cId="130771532" sldId="2147483815"/>
              <ac:spMk id="8" creationId="{2B6D22B3-BC84-AE4E-78AA-08A018487FA2}"/>
            </ac:spMkLst>
          </pc:spChg>
          <pc:picChg chg="add">
            <ac:chgData name="jshaver shaver" userId="e665d3ba618a284f" providerId="LiveId" clId="{95BE7CC1-47D7-46E9-AA2C-124A207DC33E}" dt="2024-05-04T14:17:02.321" v="290"/>
            <ac:picMkLst>
              <pc:docMk/>
              <pc:sldMasterMk cId="1752756938" sldId="2147483807"/>
              <pc:sldLayoutMk cId="130771532" sldId="2147483815"/>
              <ac:picMk id="9" creationId="{499C82AA-7B0F-357D-B39B-E171F5E60362}"/>
            </ac:picMkLst>
          </pc:picChg>
        </pc:sldLayoutChg>
      </pc:sldMasterChg>
      <pc:sldMasterChg chg="modSldLayout">
        <pc:chgData name="jshaver shaver" userId="e665d3ba618a284f" providerId="LiveId" clId="{95BE7CC1-47D7-46E9-AA2C-124A207DC33E}" dt="2024-05-04T14:17:35.315" v="296"/>
        <pc:sldMasterMkLst>
          <pc:docMk/>
          <pc:sldMasterMk cId="2992066237" sldId="2147483807"/>
        </pc:sldMasterMkLst>
        <pc:sldLayoutChg chg="addSp">
          <pc:chgData name="jshaver shaver" userId="e665d3ba618a284f" providerId="LiveId" clId="{95BE7CC1-47D7-46E9-AA2C-124A207DC33E}" dt="2024-05-04T14:17:35.315" v="296"/>
          <pc:sldLayoutMkLst>
            <pc:docMk/>
            <pc:sldMasterMk cId="2992066237" sldId="2147483807"/>
            <pc:sldLayoutMk cId="1609922455" sldId="2147483815"/>
          </pc:sldLayoutMkLst>
          <pc:spChg chg="add">
            <ac:chgData name="jshaver shaver" userId="e665d3ba618a284f" providerId="LiveId" clId="{95BE7CC1-47D7-46E9-AA2C-124A207DC33E}" dt="2024-05-04T14:17:35.315" v="296"/>
            <ac:spMkLst>
              <pc:docMk/>
              <pc:sldMasterMk cId="2992066237" sldId="2147483807"/>
              <pc:sldLayoutMk cId="1609922455" sldId="2147483815"/>
              <ac:spMk id="8" creationId="{AA5299EB-1E60-F65B-BB25-920B13CCA025}"/>
            </ac:spMkLst>
          </pc:spChg>
          <pc:picChg chg="add">
            <ac:chgData name="jshaver shaver" userId="e665d3ba618a284f" providerId="LiveId" clId="{95BE7CC1-47D7-46E9-AA2C-124A207DC33E}" dt="2024-05-04T14:17:35.315" v="296"/>
            <ac:picMkLst>
              <pc:docMk/>
              <pc:sldMasterMk cId="2992066237" sldId="2147483807"/>
              <pc:sldLayoutMk cId="1609922455" sldId="2147483815"/>
              <ac:picMk id="9" creationId="{3B45BD56-238E-7A81-668D-F4A981510572}"/>
            </ac:picMkLst>
          </pc:picChg>
        </pc:sldLayoutChg>
      </pc:sldMasterChg>
      <pc:sldMasterChg chg="modSldLayout">
        <pc:chgData name="jshaver shaver" userId="e665d3ba618a284f" providerId="LiveId" clId="{95BE7CC1-47D7-46E9-AA2C-124A207DC33E}" dt="2024-05-04T14:18:02.769" v="300"/>
        <pc:sldMasterMkLst>
          <pc:docMk/>
          <pc:sldMasterMk cId="2176302942" sldId="2147483827"/>
        </pc:sldMasterMkLst>
        <pc:sldLayoutChg chg="addSp">
          <pc:chgData name="jshaver shaver" userId="e665d3ba618a284f" providerId="LiveId" clId="{95BE7CC1-47D7-46E9-AA2C-124A207DC33E}" dt="2024-05-04T14:18:02.769" v="300"/>
          <pc:sldLayoutMkLst>
            <pc:docMk/>
            <pc:sldMasterMk cId="2176302942" sldId="2147483827"/>
            <pc:sldLayoutMk cId="1284087993" sldId="2147483835"/>
          </pc:sldLayoutMkLst>
          <pc:spChg chg="add">
            <ac:chgData name="jshaver shaver" userId="e665d3ba618a284f" providerId="LiveId" clId="{95BE7CC1-47D7-46E9-AA2C-124A207DC33E}" dt="2024-05-04T14:18:02.769" v="300"/>
            <ac:spMkLst>
              <pc:docMk/>
              <pc:sldMasterMk cId="2176302942" sldId="2147483827"/>
              <pc:sldLayoutMk cId="1284087993" sldId="2147483835"/>
              <ac:spMk id="8" creationId="{EA8C6F03-9A55-1F60-4504-8B670D93A4F3}"/>
            </ac:spMkLst>
          </pc:spChg>
          <pc:picChg chg="add">
            <ac:chgData name="jshaver shaver" userId="e665d3ba618a284f" providerId="LiveId" clId="{95BE7CC1-47D7-46E9-AA2C-124A207DC33E}" dt="2024-05-04T14:18:02.769" v="300"/>
            <ac:picMkLst>
              <pc:docMk/>
              <pc:sldMasterMk cId="2176302942" sldId="2147483827"/>
              <pc:sldLayoutMk cId="1284087993" sldId="2147483835"/>
              <ac:picMk id="9" creationId="{4C647790-C91F-95B6-ABE3-B842BEF4123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258"/>
          </a:xfrm>
          <a:prstGeom prst="rect">
            <a:avLst/>
          </a:prstGeom>
        </p:spPr>
        <p:txBody>
          <a:bodyPr vert="horz" lIns="93991" tIns="46996" rIns="93991" bIns="46996" rtlCol="0"/>
          <a:lstStyle>
            <a:lvl1pPr algn="l">
              <a:defRPr sz="1200"/>
            </a:lvl1pPr>
          </a:lstStyle>
          <a:p>
            <a:endParaRPr lang="en-US"/>
          </a:p>
        </p:txBody>
      </p:sp>
      <p:sp>
        <p:nvSpPr>
          <p:cNvPr id="3" name="Date Placeholder 2"/>
          <p:cNvSpPr>
            <a:spLocks noGrp="1"/>
          </p:cNvSpPr>
          <p:nvPr>
            <p:ph type="dt" idx="1"/>
          </p:nvPr>
        </p:nvSpPr>
        <p:spPr>
          <a:xfrm>
            <a:off x="4008705" y="0"/>
            <a:ext cx="3066733" cy="470258"/>
          </a:xfrm>
          <a:prstGeom prst="rect">
            <a:avLst/>
          </a:prstGeom>
        </p:spPr>
        <p:txBody>
          <a:bodyPr vert="horz" lIns="93991" tIns="46996" rIns="93991" bIns="46996" rtlCol="0"/>
          <a:lstStyle>
            <a:lvl1pPr algn="r">
              <a:defRPr sz="1200"/>
            </a:lvl1pPr>
          </a:lstStyle>
          <a:p>
            <a:fld id="{2A79BE32-6A91-4127-ABAF-306AC7D7D681}" type="datetimeFigureOut">
              <a:rPr lang="en-US" smtClean="0"/>
              <a:t>5/4/2024</a:t>
            </a:fld>
            <a:endParaRPr lang="en-US"/>
          </a:p>
        </p:txBody>
      </p:sp>
      <p:sp>
        <p:nvSpPr>
          <p:cNvPr id="4" name="Slide Image Placeholder 3"/>
          <p:cNvSpPr>
            <a:spLocks noGrp="1" noRot="1" noChangeAspect="1"/>
          </p:cNvSpPr>
          <p:nvPr>
            <p:ph type="sldImg" idx="2"/>
          </p:nvPr>
        </p:nvSpPr>
        <p:spPr>
          <a:xfrm>
            <a:off x="1428750" y="1171575"/>
            <a:ext cx="4219575" cy="3163888"/>
          </a:xfrm>
          <a:prstGeom prst="rect">
            <a:avLst/>
          </a:prstGeom>
          <a:noFill/>
          <a:ln w="12700">
            <a:solidFill>
              <a:prstClr val="black"/>
            </a:solidFill>
          </a:ln>
        </p:spPr>
        <p:txBody>
          <a:bodyPr vert="horz" lIns="93991" tIns="46996" rIns="93991" bIns="46996" rtlCol="0" anchor="ctr"/>
          <a:lstStyle/>
          <a:p>
            <a:endParaRPr lang="en-US"/>
          </a:p>
        </p:txBody>
      </p:sp>
      <p:sp>
        <p:nvSpPr>
          <p:cNvPr id="5" name="Notes Placeholder 4"/>
          <p:cNvSpPr>
            <a:spLocks noGrp="1"/>
          </p:cNvSpPr>
          <p:nvPr>
            <p:ph type="body" sz="quarter" idx="3"/>
          </p:nvPr>
        </p:nvSpPr>
        <p:spPr>
          <a:xfrm>
            <a:off x="707708" y="4510564"/>
            <a:ext cx="5661660" cy="3690461"/>
          </a:xfrm>
          <a:prstGeom prst="rect">
            <a:avLst/>
          </a:prstGeom>
        </p:spPr>
        <p:txBody>
          <a:bodyPr vert="horz" lIns="93991" tIns="46996" rIns="93991" bIns="469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66733" cy="470257"/>
          </a:xfrm>
          <a:prstGeom prst="rect">
            <a:avLst/>
          </a:prstGeom>
        </p:spPr>
        <p:txBody>
          <a:bodyPr vert="horz" lIns="93991" tIns="46996" rIns="93991" bIns="4699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02344"/>
            <a:ext cx="3066733" cy="470257"/>
          </a:xfrm>
          <a:prstGeom prst="rect">
            <a:avLst/>
          </a:prstGeom>
        </p:spPr>
        <p:txBody>
          <a:bodyPr vert="horz" lIns="93991" tIns="46996" rIns="93991" bIns="46996" rtlCol="0" anchor="b"/>
          <a:lstStyle>
            <a:lvl1pPr algn="r">
              <a:defRPr sz="1200"/>
            </a:lvl1pPr>
          </a:lstStyle>
          <a:p>
            <a:fld id="{5CB52FD2-332E-49C5-9A33-030F6E797B9B}" type="slidenum">
              <a:rPr lang="en-US" smtClean="0"/>
              <a:t>‹#›</a:t>
            </a:fld>
            <a:endParaRPr lang="en-US"/>
          </a:p>
        </p:txBody>
      </p:sp>
    </p:spTree>
    <p:extLst>
      <p:ext uri="{BB962C8B-B14F-4D97-AF65-F5344CB8AC3E}">
        <p14:creationId xmlns:p14="http://schemas.microsoft.com/office/powerpoint/2010/main" val="298414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1</a:t>
            </a:fld>
            <a:endParaRPr lang="en-US"/>
          </a:p>
        </p:txBody>
      </p:sp>
    </p:spTree>
    <p:extLst>
      <p:ext uri="{BB962C8B-B14F-4D97-AF65-F5344CB8AC3E}">
        <p14:creationId xmlns:p14="http://schemas.microsoft.com/office/powerpoint/2010/main" val="194223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11</a:t>
            </a:fld>
            <a:endParaRPr lang="en-US"/>
          </a:p>
        </p:txBody>
      </p:sp>
    </p:spTree>
    <p:extLst>
      <p:ext uri="{BB962C8B-B14F-4D97-AF65-F5344CB8AC3E}">
        <p14:creationId xmlns:p14="http://schemas.microsoft.com/office/powerpoint/2010/main" val="2284654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3678" indent="-293722" eaLnBrk="0" hangingPunct="0">
              <a:defRPr>
                <a:solidFill>
                  <a:schemeClr val="tx1"/>
                </a:solidFill>
                <a:latin typeface="Arial" panose="020B0604020202020204" pitchFamily="34" charset="0"/>
              </a:defRPr>
            </a:lvl2pPr>
            <a:lvl3pPr marL="1174890" indent="-234978" eaLnBrk="0" hangingPunct="0">
              <a:defRPr>
                <a:solidFill>
                  <a:schemeClr val="tx1"/>
                </a:solidFill>
                <a:latin typeface="Arial" panose="020B0604020202020204" pitchFamily="34" charset="0"/>
              </a:defRPr>
            </a:lvl3pPr>
            <a:lvl4pPr marL="1644846" indent="-234978" eaLnBrk="0" hangingPunct="0">
              <a:defRPr>
                <a:solidFill>
                  <a:schemeClr val="tx1"/>
                </a:solidFill>
                <a:latin typeface="Arial" panose="020B0604020202020204" pitchFamily="34" charset="0"/>
              </a:defRPr>
            </a:lvl4pPr>
            <a:lvl5pPr marL="2114801" indent="-234978" eaLnBrk="0" hangingPunct="0">
              <a:defRPr>
                <a:solidFill>
                  <a:schemeClr val="tx1"/>
                </a:solidFill>
                <a:latin typeface="Arial" panose="020B0604020202020204" pitchFamily="34" charset="0"/>
              </a:defRPr>
            </a:lvl5pPr>
            <a:lvl6pPr marL="2584757" indent="-234978" eaLnBrk="0" fontAlgn="base" hangingPunct="0">
              <a:spcBef>
                <a:spcPct val="0"/>
              </a:spcBef>
              <a:spcAft>
                <a:spcPct val="0"/>
              </a:spcAft>
              <a:defRPr>
                <a:solidFill>
                  <a:schemeClr val="tx1"/>
                </a:solidFill>
                <a:latin typeface="Arial" panose="020B0604020202020204" pitchFamily="34" charset="0"/>
              </a:defRPr>
            </a:lvl6pPr>
            <a:lvl7pPr marL="3054713" indent="-234978" eaLnBrk="0" fontAlgn="base" hangingPunct="0">
              <a:spcBef>
                <a:spcPct val="0"/>
              </a:spcBef>
              <a:spcAft>
                <a:spcPct val="0"/>
              </a:spcAft>
              <a:defRPr>
                <a:solidFill>
                  <a:schemeClr val="tx1"/>
                </a:solidFill>
                <a:latin typeface="Arial" panose="020B0604020202020204" pitchFamily="34" charset="0"/>
              </a:defRPr>
            </a:lvl7pPr>
            <a:lvl8pPr marL="3524669" indent="-234978" eaLnBrk="0" fontAlgn="base" hangingPunct="0">
              <a:spcBef>
                <a:spcPct val="0"/>
              </a:spcBef>
              <a:spcAft>
                <a:spcPct val="0"/>
              </a:spcAft>
              <a:defRPr>
                <a:solidFill>
                  <a:schemeClr val="tx1"/>
                </a:solidFill>
                <a:latin typeface="Arial" panose="020B0604020202020204" pitchFamily="34" charset="0"/>
              </a:defRPr>
            </a:lvl8pPr>
            <a:lvl9pPr marL="3994625" indent="-23497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2156D7-2FD3-4B02-844B-BB7CE709350F}" type="slidenum">
              <a:rPr lang="en-US" altLang="en-US"/>
              <a:pPr eaLnBrk="1" hangingPunct="1"/>
              <a:t>12</a:t>
            </a:fld>
            <a:endParaRPr lang="en-US" altLang="en-US"/>
          </a:p>
        </p:txBody>
      </p:sp>
      <p:sp>
        <p:nvSpPr>
          <p:cNvPr id="37891" name="Rectangle 2"/>
          <p:cNvSpPr>
            <a:spLocks noGrp="1" noRot="1" noChangeAspect="1" noChangeArrowheads="1" noTextEdit="1"/>
          </p:cNvSpPr>
          <p:nvPr>
            <p:ph type="sldImg"/>
          </p:nvPr>
        </p:nvSpPr>
        <p:spPr>
          <a:xfrm>
            <a:off x="1428750" y="1171575"/>
            <a:ext cx="4219575" cy="3163888"/>
          </a:xfrm>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8065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13</a:t>
            </a:fld>
            <a:endParaRPr lang="en-US"/>
          </a:p>
        </p:txBody>
      </p:sp>
    </p:spTree>
    <p:extLst>
      <p:ext uri="{BB962C8B-B14F-4D97-AF65-F5344CB8AC3E}">
        <p14:creationId xmlns:p14="http://schemas.microsoft.com/office/powerpoint/2010/main" val="17449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14</a:t>
            </a:fld>
            <a:endParaRPr lang="en-US"/>
          </a:p>
        </p:txBody>
      </p:sp>
    </p:spTree>
    <p:extLst>
      <p:ext uri="{BB962C8B-B14F-4D97-AF65-F5344CB8AC3E}">
        <p14:creationId xmlns:p14="http://schemas.microsoft.com/office/powerpoint/2010/main" val="143635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15</a:t>
            </a:fld>
            <a:endParaRPr lang="en-US"/>
          </a:p>
        </p:txBody>
      </p:sp>
    </p:spTree>
    <p:extLst>
      <p:ext uri="{BB962C8B-B14F-4D97-AF65-F5344CB8AC3E}">
        <p14:creationId xmlns:p14="http://schemas.microsoft.com/office/powerpoint/2010/main" val="2816246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16</a:t>
            </a:fld>
            <a:endParaRPr lang="en-US"/>
          </a:p>
        </p:txBody>
      </p:sp>
    </p:spTree>
    <p:extLst>
      <p:ext uri="{BB962C8B-B14F-4D97-AF65-F5344CB8AC3E}">
        <p14:creationId xmlns:p14="http://schemas.microsoft.com/office/powerpoint/2010/main" val="85847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17</a:t>
            </a:fld>
            <a:endParaRPr lang="en-US"/>
          </a:p>
        </p:txBody>
      </p:sp>
    </p:spTree>
    <p:extLst>
      <p:ext uri="{BB962C8B-B14F-4D97-AF65-F5344CB8AC3E}">
        <p14:creationId xmlns:p14="http://schemas.microsoft.com/office/powerpoint/2010/main" val="288336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18</a:t>
            </a:fld>
            <a:endParaRPr lang="en-US"/>
          </a:p>
        </p:txBody>
      </p:sp>
    </p:spTree>
    <p:extLst>
      <p:ext uri="{BB962C8B-B14F-4D97-AF65-F5344CB8AC3E}">
        <p14:creationId xmlns:p14="http://schemas.microsoft.com/office/powerpoint/2010/main" val="7230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19</a:t>
            </a:fld>
            <a:endParaRPr lang="en-US"/>
          </a:p>
        </p:txBody>
      </p:sp>
    </p:spTree>
    <p:extLst>
      <p:ext uri="{BB962C8B-B14F-4D97-AF65-F5344CB8AC3E}">
        <p14:creationId xmlns:p14="http://schemas.microsoft.com/office/powerpoint/2010/main" val="1426008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5CB52FD2-332E-49C5-9A33-030F6E797B9B}" type="slidenum">
              <a:rPr lang="en-US" smtClean="0"/>
              <a:t>20</a:t>
            </a:fld>
            <a:endParaRPr lang="en-US"/>
          </a:p>
        </p:txBody>
      </p:sp>
    </p:spTree>
    <p:extLst>
      <p:ext uri="{BB962C8B-B14F-4D97-AF65-F5344CB8AC3E}">
        <p14:creationId xmlns:p14="http://schemas.microsoft.com/office/powerpoint/2010/main" val="264645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2</a:t>
            </a:fld>
            <a:endParaRPr lang="en-US"/>
          </a:p>
        </p:txBody>
      </p:sp>
    </p:spTree>
    <p:extLst>
      <p:ext uri="{BB962C8B-B14F-4D97-AF65-F5344CB8AC3E}">
        <p14:creationId xmlns:p14="http://schemas.microsoft.com/office/powerpoint/2010/main" val="1961451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21</a:t>
            </a:fld>
            <a:endParaRPr lang="en-US"/>
          </a:p>
        </p:txBody>
      </p:sp>
    </p:spTree>
    <p:extLst>
      <p:ext uri="{BB962C8B-B14F-4D97-AF65-F5344CB8AC3E}">
        <p14:creationId xmlns:p14="http://schemas.microsoft.com/office/powerpoint/2010/main" val="2397693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pPr eaLnBrk="1" hangingPunct="1">
              <a:lnSpc>
                <a:spcPct val="90000"/>
              </a:lnSpc>
            </a:pPr>
            <a:r>
              <a:rPr lang="en-US" altLang="en-US" dirty="0"/>
              <a:t>Mercy</a:t>
            </a:r>
          </a:p>
          <a:p>
            <a:pPr lvl="1" eaLnBrk="1" hangingPunct="1">
              <a:lnSpc>
                <a:spcPct val="90000"/>
              </a:lnSpc>
            </a:pPr>
            <a:r>
              <a:rPr lang="en-US" altLang="en-US" dirty="0"/>
              <a:t>Have you ever wanted someone to get in trouble</a:t>
            </a:r>
          </a:p>
          <a:p>
            <a:pPr lvl="1" eaLnBrk="1" hangingPunct="1">
              <a:lnSpc>
                <a:spcPct val="90000"/>
              </a:lnSpc>
            </a:pPr>
            <a:r>
              <a:rPr lang="en-US" altLang="en-US" dirty="0"/>
              <a:t>What if they were given a way out?  </a:t>
            </a:r>
          </a:p>
          <a:p>
            <a:pPr lvl="1" eaLnBrk="1" hangingPunct="1">
              <a:lnSpc>
                <a:spcPct val="90000"/>
              </a:lnSpc>
            </a:pPr>
            <a:r>
              <a:rPr lang="en-US" altLang="en-US" dirty="0"/>
              <a:t>Would we respond like Jonah when they are shown mercy?</a:t>
            </a:r>
          </a:p>
          <a:p>
            <a:pPr eaLnBrk="1" hangingPunct="1">
              <a:lnSpc>
                <a:spcPct val="90000"/>
              </a:lnSpc>
            </a:pPr>
            <a:r>
              <a:rPr lang="en-US" altLang="en-US" dirty="0"/>
              <a:t>God is  “Gracious and merciful God, slow to anger and abundant in loving kindness, One who relents from doing harm.”  </a:t>
            </a:r>
          </a:p>
          <a:p>
            <a:pPr lvl="1" eaLnBrk="1" hangingPunct="1">
              <a:lnSpc>
                <a:spcPct val="90000"/>
              </a:lnSpc>
            </a:pPr>
            <a:r>
              <a:rPr lang="en-US" altLang="en-US" dirty="0"/>
              <a:t>Are we ready to forgive?</a:t>
            </a:r>
          </a:p>
        </p:txBody>
      </p:sp>
      <p:sp>
        <p:nvSpPr>
          <p:cNvPr id="4" name="Slide Number Placeholder 3"/>
          <p:cNvSpPr>
            <a:spLocks noGrp="1"/>
          </p:cNvSpPr>
          <p:nvPr>
            <p:ph type="sldNum" sz="quarter" idx="10"/>
          </p:nvPr>
        </p:nvSpPr>
        <p:spPr/>
        <p:txBody>
          <a:bodyPr/>
          <a:lstStyle/>
          <a:p>
            <a:fld id="{5CB52FD2-332E-49C5-9A33-030F6E797B9B}" type="slidenum">
              <a:rPr lang="en-US" smtClean="0"/>
              <a:t>22</a:t>
            </a:fld>
            <a:endParaRPr lang="en-US"/>
          </a:p>
        </p:txBody>
      </p:sp>
    </p:spTree>
    <p:extLst>
      <p:ext uri="{BB962C8B-B14F-4D97-AF65-F5344CB8AC3E}">
        <p14:creationId xmlns:p14="http://schemas.microsoft.com/office/powerpoint/2010/main" val="3620940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pPr eaLnBrk="1" hangingPunct="1">
              <a:lnSpc>
                <a:spcPct val="90000"/>
              </a:lnSpc>
            </a:pPr>
            <a:r>
              <a:rPr lang="en-US" altLang="en-US" dirty="0"/>
              <a:t>Mercy</a:t>
            </a:r>
          </a:p>
          <a:p>
            <a:pPr lvl="1" eaLnBrk="1" hangingPunct="1">
              <a:lnSpc>
                <a:spcPct val="90000"/>
              </a:lnSpc>
            </a:pPr>
            <a:r>
              <a:rPr lang="en-US" altLang="en-US" dirty="0"/>
              <a:t>Have you ever wanted someone to get in trouble</a:t>
            </a:r>
          </a:p>
          <a:p>
            <a:pPr lvl="1" eaLnBrk="1" hangingPunct="1">
              <a:lnSpc>
                <a:spcPct val="90000"/>
              </a:lnSpc>
            </a:pPr>
            <a:r>
              <a:rPr lang="en-US" altLang="en-US" dirty="0"/>
              <a:t>What if they were given a way out?  </a:t>
            </a:r>
          </a:p>
          <a:p>
            <a:pPr lvl="1" eaLnBrk="1" hangingPunct="1">
              <a:lnSpc>
                <a:spcPct val="90000"/>
              </a:lnSpc>
            </a:pPr>
            <a:r>
              <a:rPr lang="en-US" altLang="en-US" dirty="0"/>
              <a:t>Would we respond like Jonah when they are shown mercy?</a:t>
            </a:r>
          </a:p>
          <a:p>
            <a:pPr eaLnBrk="1" hangingPunct="1">
              <a:lnSpc>
                <a:spcPct val="90000"/>
              </a:lnSpc>
            </a:pPr>
            <a:r>
              <a:rPr lang="en-US" altLang="en-US" dirty="0"/>
              <a:t>God is  “Gracious and merciful God, slow to anger and abundant in loving kindness, One who relents from doing harm.”  </a:t>
            </a:r>
          </a:p>
          <a:p>
            <a:pPr lvl="1" eaLnBrk="1" hangingPunct="1">
              <a:lnSpc>
                <a:spcPct val="90000"/>
              </a:lnSpc>
            </a:pPr>
            <a:r>
              <a:rPr lang="en-US" altLang="en-US" dirty="0"/>
              <a:t>Are we ready to forgive?</a:t>
            </a:r>
          </a:p>
        </p:txBody>
      </p:sp>
      <p:sp>
        <p:nvSpPr>
          <p:cNvPr id="4" name="Slide Number Placeholder 3"/>
          <p:cNvSpPr>
            <a:spLocks noGrp="1"/>
          </p:cNvSpPr>
          <p:nvPr>
            <p:ph type="sldNum" sz="quarter" idx="10"/>
          </p:nvPr>
        </p:nvSpPr>
        <p:spPr/>
        <p:txBody>
          <a:bodyPr/>
          <a:lstStyle/>
          <a:p>
            <a:fld id="{5CB52FD2-332E-49C5-9A33-030F6E797B9B}" type="slidenum">
              <a:rPr lang="en-US" smtClean="0"/>
              <a:t>23</a:t>
            </a:fld>
            <a:endParaRPr lang="en-US"/>
          </a:p>
        </p:txBody>
      </p:sp>
    </p:spTree>
    <p:extLst>
      <p:ext uri="{BB962C8B-B14F-4D97-AF65-F5344CB8AC3E}">
        <p14:creationId xmlns:p14="http://schemas.microsoft.com/office/powerpoint/2010/main" val="1326013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pPr eaLnBrk="1" hangingPunct="1">
              <a:lnSpc>
                <a:spcPct val="90000"/>
              </a:lnSpc>
            </a:pPr>
            <a:r>
              <a:rPr lang="en-US" altLang="en-US" dirty="0"/>
              <a:t>Mercy</a:t>
            </a:r>
          </a:p>
          <a:p>
            <a:pPr lvl="1" eaLnBrk="1" hangingPunct="1">
              <a:lnSpc>
                <a:spcPct val="90000"/>
              </a:lnSpc>
            </a:pPr>
            <a:r>
              <a:rPr lang="en-US" altLang="en-US" dirty="0"/>
              <a:t>Have you ever wanted someone to get in trouble</a:t>
            </a:r>
          </a:p>
          <a:p>
            <a:pPr lvl="1" eaLnBrk="1" hangingPunct="1">
              <a:lnSpc>
                <a:spcPct val="90000"/>
              </a:lnSpc>
            </a:pPr>
            <a:r>
              <a:rPr lang="en-US" altLang="en-US" dirty="0"/>
              <a:t>What if they were given a way out?  </a:t>
            </a:r>
          </a:p>
          <a:p>
            <a:pPr lvl="1" eaLnBrk="1" hangingPunct="1">
              <a:lnSpc>
                <a:spcPct val="90000"/>
              </a:lnSpc>
            </a:pPr>
            <a:r>
              <a:rPr lang="en-US" altLang="en-US" dirty="0"/>
              <a:t>Would we respond like Jonah when they are shown mercy?</a:t>
            </a:r>
          </a:p>
          <a:p>
            <a:pPr eaLnBrk="1" hangingPunct="1">
              <a:lnSpc>
                <a:spcPct val="90000"/>
              </a:lnSpc>
            </a:pPr>
            <a:r>
              <a:rPr lang="en-US" altLang="en-US" dirty="0"/>
              <a:t>God is  “Gracious and merciful God, slow to anger and abundant in loving kindness, One who relents from doing harm.”  </a:t>
            </a:r>
          </a:p>
          <a:p>
            <a:pPr lvl="1" eaLnBrk="1" hangingPunct="1">
              <a:lnSpc>
                <a:spcPct val="90000"/>
              </a:lnSpc>
            </a:pPr>
            <a:r>
              <a:rPr lang="en-US" altLang="en-US" dirty="0"/>
              <a:t>Are we ready to forgive?</a:t>
            </a:r>
          </a:p>
        </p:txBody>
      </p:sp>
      <p:sp>
        <p:nvSpPr>
          <p:cNvPr id="4" name="Slide Number Placeholder 3"/>
          <p:cNvSpPr>
            <a:spLocks noGrp="1"/>
          </p:cNvSpPr>
          <p:nvPr>
            <p:ph type="sldNum" sz="quarter" idx="10"/>
          </p:nvPr>
        </p:nvSpPr>
        <p:spPr/>
        <p:txBody>
          <a:bodyPr/>
          <a:lstStyle/>
          <a:p>
            <a:fld id="{5CB52FD2-332E-49C5-9A33-030F6E797B9B}" type="slidenum">
              <a:rPr lang="en-US" smtClean="0"/>
              <a:t>24</a:t>
            </a:fld>
            <a:endParaRPr lang="en-US"/>
          </a:p>
        </p:txBody>
      </p:sp>
    </p:spTree>
    <p:extLst>
      <p:ext uri="{BB962C8B-B14F-4D97-AF65-F5344CB8AC3E}">
        <p14:creationId xmlns:p14="http://schemas.microsoft.com/office/powerpoint/2010/main" val="279985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3</a:t>
            </a:fld>
            <a:endParaRPr lang="en-US"/>
          </a:p>
        </p:txBody>
      </p:sp>
    </p:spTree>
    <p:extLst>
      <p:ext uri="{BB962C8B-B14F-4D97-AF65-F5344CB8AC3E}">
        <p14:creationId xmlns:p14="http://schemas.microsoft.com/office/powerpoint/2010/main" val="2735780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4</a:t>
            </a:fld>
            <a:endParaRPr lang="en-US"/>
          </a:p>
        </p:txBody>
      </p:sp>
    </p:spTree>
    <p:extLst>
      <p:ext uri="{BB962C8B-B14F-4D97-AF65-F5344CB8AC3E}">
        <p14:creationId xmlns:p14="http://schemas.microsoft.com/office/powerpoint/2010/main" val="68701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6</a:t>
            </a:fld>
            <a:endParaRPr lang="en-US"/>
          </a:p>
        </p:txBody>
      </p:sp>
    </p:spTree>
    <p:extLst>
      <p:ext uri="{BB962C8B-B14F-4D97-AF65-F5344CB8AC3E}">
        <p14:creationId xmlns:p14="http://schemas.microsoft.com/office/powerpoint/2010/main" val="173315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7</a:t>
            </a:fld>
            <a:endParaRPr lang="en-US"/>
          </a:p>
        </p:txBody>
      </p:sp>
    </p:spTree>
    <p:extLst>
      <p:ext uri="{BB962C8B-B14F-4D97-AF65-F5344CB8AC3E}">
        <p14:creationId xmlns:p14="http://schemas.microsoft.com/office/powerpoint/2010/main" val="274666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8</a:t>
            </a:fld>
            <a:endParaRPr lang="en-US"/>
          </a:p>
        </p:txBody>
      </p:sp>
    </p:spTree>
    <p:extLst>
      <p:ext uri="{BB962C8B-B14F-4D97-AF65-F5344CB8AC3E}">
        <p14:creationId xmlns:p14="http://schemas.microsoft.com/office/powerpoint/2010/main" val="3191856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9</a:t>
            </a:fld>
            <a:endParaRPr lang="en-US"/>
          </a:p>
        </p:txBody>
      </p:sp>
    </p:spTree>
    <p:extLst>
      <p:ext uri="{BB962C8B-B14F-4D97-AF65-F5344CB8AC3E}">
        <p14:creationId xmlns:p14="http://schemas.microsoft.com/office/powerpoint/2010/main" val="429111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1171575"/>
            <a:ext cx="4219575" cy="3163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10</a:t>
            </a:fld>
            <a:endParaRPr lang="en-US"/>
          </a:p>
        </p:txBody>
      </p:sp>
    </p:spTree>
    <p:extLst>
      <p:ext uri="{BB962C8B-B14F-4D97-AF65-F5344CB8AC3E}">
        <p14:creationId xmlns:p14="http://schemas.microsoft.com/office/powerpoint/2010/main" val="413952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14673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75052306"/>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92521533"/>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183C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027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9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ue BG">
    <p:bg>
      <p:bgPr>
        <a:solidFill>
          <a:srgbClr val="133D5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5787" y="3237942"/>
            <a:ext cx="5307806" cy="2387600"/>
          </a:xfrm>
        </p:spPr>
        <p:txBody>
          <a:bodyPr anchor="b">
            <a:normAutofit/>
          </a:bodyPr>
          <a:lstStyle>
            <a:lvl1pPr algn="l">
              <a:defRPr sz="4500" i="1" spc="-113">
                <a:solidFill>
                  <a:schemeClr val="bg1"/>
                </a:solidFill>
                <a:latin typeface="Cormorant Garamond"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585787" y="5584267"/>
            <a:ext cx="5307806" cy="816534"/>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Picture Placeholder 9"/>
          <p:cNvSpPr>
            <a:spLocks noGrp="1"/>
          </p:cNvSpPr>
          <p:nvPr>
            <p:ph type="pic" sz="quarter" idx="10"/>
          </p:nvPr>
        </p:nvSpPr>
        <p:spPr>
          <a:xfrm>
            <a:off x="6429377" y="3122139"/>
            <a:ext cx="2090608" cy="3188044"/>
          </a:xfrm>
        </p:spPr>
        <p:txBody>
          <a:bodyPr/>
          <a:lstStyle>
            <a:lvl1pPr>
              <a:defRPr>
                <a:solidFill>
                  <a:schemeClr val="bg1"/>
                </a:solidFill>
              </a:defRPr>
            </a:lvl1pPr>
          </a:lstStyle>
          <a:p>
            <a:endParaRPr lang="en-US" dirty="0"/>
          </a:p>
        </p:txBody>
      </p:sp>
      <p:pic>
        <p:nvPicPr>
          <p:cNvPr id="8" name="Picture 7"/>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0"/>
                    </a14:imgEffect>
                  </a14:imgLayer>
                </a14:imgProps>
              </a:ext>
              <a:ext uri="{28A0092B-C50C-407E-A947-70E740481C1C}">
                <a14:useLocalDpi xmlns:a14="http://schemas.microsoft.com/office/drawing/2010/main" val="0"/>
              </a:ext>
            </a:extLst>
          </a:blip>
          <a:srcRect b="11222"/>
          <a:stretch/>
        </p:blipFill>
        <p:spPr>
          <a:xfrm>
            <a:off x="6444440" y="349473"/>
            <a:ext cx="618705" cy="52682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63147" y="404177"/>
            <a:ext cx="1225751" cy="405842"/>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2385" y="425675"/>
            <a:ext cx="1172981" cy="375423"/>
          </a:xfrm>
          <a:prstGeom prst="rect">
            <a:avLst/>
          </a:prstGeom>
        </p:spPr>
      </p:pic>
    </p:spTree>
    <p:extLst>
      <p:ext uri="{BB962C8B-B14F-4D97-AF65-F5344CB8AC3E}">
        <p14:creationId xmlns:p14="http://schemas.microsoft.com/office/powerpoint/2010/main" val="2234189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 blue BG">
    <p:bg>
      <p:bgPr>
        <a:gradFill flip="none" rotWithShape="1">
          <a:gsLst>
            <a:gs pos="0">
              <a:srgbClr val="133D5D"/>
            </a:gs>
            <a:gs pos="100000">
              <a:srgbClr val="0B223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5787" y="3237942"/>
            <a:ext cx="5307806" cy="2387600"/>
          </a:xfrm>
        </p:spPr>
        <p:txBody>
          <a:bodyPr anchor="b">
            <a:normAutofit/>
          </a:bodyPr>
          <a:lstStyle>
            <a:lvl1pPr algn="l">
              <a:defRPr sz="4500" i="1" spc="-113">
                <a:solidFill>
                  <a:schemeClr val="bg1"/>
                </a:solidFill>
                <a:latin typeface="Cormorant Garamond"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585787" y="5584267"/>
            <a:ext cx="5307806" cy="816534"/>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Picture Placeholder 9"/>
          <p:cNvSpPr>
            <a:spLocks noGrp="1"/>
          </p:cNvSpPr>
          <p:nvPr>
            <p:ph type="pic" sz="quarter" idx="10"/>
          </p:nvPr>
        </p:nvSpPr>
        <p:spPr>
          <a:xfrm>
            <a:off x="6429377" y="3122139"/>
            <a:ext cx="2090608" cy="3188044"/>
          </a:xfrm>
        </p:spPr>
        <p:txBody>
          <a:bodyPr/>
          <a:lstStyle>
            <a:lvl1pPr>
              <a:defRPr>
                <a:solidFill>
                  <a:schemeClr val="bg1"/>
                </a:solidFill>
              </a:defRPr>
            </a:lvl1pPr>
          </a:lstStyle>
          <a:p>
            <a:endParaRPr lang="en-US" dirty="0"/>
          </a:p>
        </p:txBody>
      </p:sp>
      <p:pic>
        <p:nvPicPr>
          <p:cNvPr id="8" name="Picture 7"/>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0"/>
                    </a14:imgEffect>
                  </a14:imgLayer>
                </a14:imgProps>
              </a:ext>
              <a:ext uri="{28A0092B-C50C-407E-A947-70E740481C1C}">
                <a14:useLocalDpi xmlns:a14="http://schemas.microsoft.com/office/drawing/2010/main" val="0"/>
              </a:ext>
            </a:extLst>
          </a:blip>
          <a:srcRect b="11222"/>
          <a:stretch/>
        </p:blipFill>
        <p:spPr>
          <a:xfrm>
            <a:off x="6444440" y="349473"/>
            <a:ext cx="618705" cy="526828"/>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63147" y="404177"/>
            <a:ext cx="1225751" cy="405842"/>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2385" y="425675"/>
            <a:ext cx="1172981" cy="375423"/>
          </a:xfrm>
          <a:prstGeom prst="rect">
            <a:avLst/>
          </a:prstGeom>
        </p:spPr>
      </p:pic>
    </p:spTree>
    <p:extLst>
      <p:ext uri="{BB962C8B-B14F-4D97-AF65-F5344CB8AC3E}">
        <p14:creationId xmlns:p14="http://schemas.microsoft.com/office/powerpoint/2010/main" val="310911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white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5944" y="1212850"/>
            <a:ext cx="6679406" cy="1325563"/>
          </a:xfrm>
        </p:spPr>
        <p:txBody>
          <a:bodyPr>
            <a:normAutofit/>
          </a:bodyPr>
          <a:lstStyle>
            <a:lvl1pPr>
              <a:defRPr sz="4050" i="1" spc="-113">
                <a:solidFill>
                  <a:srgbClr val="133D5D"/>
                </a:solidFill>
                <a:latin typeface="Cormorant Garamond" panose="00000500000000000000" pitchFamily="2" charset="0"/>
              </a:defRPr>
            </a:lvl1pPr>
          </a:lstStyle>
          <a:p>
            <a:r>
              <a:rPr lang="en-US" dirty="0"/>
              <a:t>Quote:</a:t>
            </a:r>
          </a:p>
        </p:txBody>
      </p:sp>
      <p:sp>
        <p:nvSpPr>
          <p:cNvPr id="3" name="Content Placeholder 2"/>
          <p:cNvSpPr>
            <a:spLocks noGrp="1"/>
          </p:cNvSpPr>
          <p:nvPr>
            <p:ph idx="1"/>
          </p:nvPr>
        </p:nvSpPr>
        <p:spPr>
          <a:xfrm>
            <a:off x="1835944" y="2673352"/>
            <a:ext cx="6679406" cy="2536825"/>
          </a:xfrm>
        </p:spPr>
        <p:txBody>
          <a:bodyPr>
            <a:normAutofit/>
          </a:bodyPr>
          <a:lstStyle>
            <a:lvl1pPr marL="0" indent="0">
              <a:buNone/>
              <a:defRPr sz="2400" i="1">
                <a:latin typeface="Cormorant Garamond"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8" name="TextBox 7"/>
          <p:cNvSpPr txBox="1"/>
          <p:nvPr userDrawn="1"/>
        </p:nvSpPr>
        <p:spPr>
          <a:xfrm>
            <a:off x="450057" y="2009775"/>
            <a:ext cx="735806" cy="2977738"/>
          </a:xfrm>
          <a:prstGeom prst="rect">
            <a:avLst/>
          </a:prstGeom>
          <a:noFill/>
        </p:spPr>
        <p:txBody>
          <a:bodyPr wrap="square" rtlCol="0">
            <a:spAutoFit/>
          </a:bodyPr>
          <a:lstStyle/>
          <a:p>
            <a:r>
              <a:rPr lang="en-US" sz="18750" dirty="0">
                <a:solidFill>
                  <a:schemeClr val="bg1">
                    <a:lumMod val="75000"/>
                  </a:schemeClr>
                </a:solidFill>
                <a:latin typeface="Cormorant Garamond" panose="00000500000000000000" pitchFamily="2" charset="0"/>
              </a:rPr>
              <a:t>“</a:t>
            </a:r>
          </a:p>
        </p:txBody>
      </p:sp>
      <p:sp>
        <p:nvSpPr>
          <p:cNvPr id="5" name="Text Placeholder 4"/>
          <p:cNvSpPr>
            <a:spLocks noGrp="1"/>
          </p:cNvSpPr>
          <p:nvPr>
            <p:ph type="body" sz="quarter" idx="10" hasCustomPrompt="1"/>
          </p:nvPr>
        </p:nvSpPr>
        <p:spPr>
          <a:xfrm>
            <a:off x="3328988" y="5295900"/>
            <a:ext cx="5186363" cy="533400"/>
          </a:xfrm>
        </p:spPr>
        <p:txBody>
          <a:bodyPr>
            <a:normAutofit/>
          </a:bodyPr>
          <a:lstStyle>
            <a:lvl1pPr marL="0" indent="0" algn="r">
              <a:buNone/>
              <a:defRPr sz="1500" i="1" baseline="0">
                <a:latin typeface="Cormorant Garamond" panose="00000500000000000000" pitchFamily="2"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n-US" dirty="0"/>
              <a:t>Add Quote Attribution</a:t>
            </a:r>
          </a:p>
        </p:txBody>
      </p:sp>
      <p:cxnSp>
        <p:nvCxnSpPr>
          <p:cNvPr id="9" name="Straight Connector 8"/>
          <p:cNvCxnSpPr/>
          <p:nvPr userDrawn="1"/>
        </p:nvCxnSpPr>
        <p:spPr>
          <a:xfrm>
            <a:off x="1485900" y="871541"/>
            <a:ext cx="0" cy="5114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68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Image - landscape">
    <p:spTree>
      <p:nvGrpSpPr>
        <p:cNvPr id="1" name=""/>
        <p:cNvGrpSpPr/>
        <p:nvPr/>
      </p:nvGrpSpPr>
      <p:grpSpPr>
        <a:xfrm>
          <a:off x="0" y="0"/>
          <a:ext cx="0" cy="0"/>
          <a:chOff x="0" y="0"/>
          <a:chExt cx="0" cy="0"/>
        </a:xfrm>
      </p:grpSpPr>
      <p:sp>
        <p:nvSpPr>
          <p:cNvPr id="2" name="Title 1"/>
          <p:cNvSpPr>
            <a:spLocks noGrp="1"/>
          </p:cNvSpPr>
          <p:nvPr>
            <p:ph type="title"/>
          </p:nvPr>
        </p:nvSpPr>
        <p:spPr>
          <a:xfrm>
            <a:off x="628650" y="3714750"/>
            <a:ext cx="7886700" cy="1100138"/>
          </a:xfrm>
        </p:spPr>
        <p:txBody>
          <a:bodyPr>
            <a:normAutofit/>
          </a:bodyPr>
          <a:lstStyle>
            <a:lvl1pPr>
              <a:defRPr sz="4050" i="1" spc="-113">
                <a:latin typeface="Cormorant Garamond" panose="00000500000000000000" pitchFamily="2" charset="0"/>
              </a:defRPr>
            </a:lvl1pPr>
          </a:lstStyle>
          <a:p>
            <a:r>
              <a:rPr lang="en-US" dirty="0"/>
              <a:t>Click to edit Master title style</a:t>
            </a:r>
          </a:p>
        </p:txBody>
      </p:sp>
      <p:sp>
        <p:nvSpPr>
          <p:cNvPr id="5" name="Text Placeholder 4"/>
          <p:cNvSpPr>
            <a:spLocks noGrp="1"/>
          </p:cNvSpPr>
          <p:nvPr>
            <p:ph type="body" sz="quarter" idx="10"/>
          </p:nvPr>
        </p:nvSpPr>
        <p:spPr>
          <a:xfrm>
            <a:off x="628651" y="4733927"/>
            <a:ext cx="7879556" cy="1495425"/>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7" name="Picture Placeholder 6"/>
          <p:cNvSpPr>
            <a:spLocks noGrp="1"/>
          </p:cNvSpPr>
          <p:nvPr>
            <p:ph type="pic" sz="quarter" idx="11"/>
          </p:nvPr>
        </p:nvSpPr>
        <p:spPr>
          <a:xfrm>
            <a:off x="0" y="0"/>
            <a:ext cx="9144000" cy="3543300"/>
          </a:xfrm>
        </p:spPr>
        <p:txBody>
          <a:bodyPr/>
          <a:lstStyle/>
          <a:p>
            <a:endParaRPr lang="en-US"/>
          </a:p>
        </p:txBody>
      </p:sp>
    </p:spTree>
    <p:extLst>
      <p:ext uri="{BB962C8B-B14F-4D97-AF65-F5344CB8AC3E}">
        <p14:creationId xmlns:p14="http://schemas.microsoft.com/office/powerpoint/2010/main" val="713456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shot - white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1" y="415928"/>
            <a:ext cx="8574881" cy="6442075"/>
          </a:xfrm>
        </p:spPr>
        <p:txBody>
          <a:bodyPr/>
          <a:lstStyle/>
          <a:p>
            <a:endParaRPr lang="en-US"/>
          </a:p>
        </p:txBody>
      </p:sp>
      <p:sp>
        <p:nvSpPr>
          <p:cNvPr id="4" name="Rectangle 3"/>
          <p:cNvSpPr/>
          <p:nvPr userDrawn="1"/>
        </p:nvSpPr>
        <p:spPr>
          <a:xfrm>
            <a:off x="148938" y="230909"/>
            <a:ext cx="8846128" cy="6696364"/>
          </a:xfrm>
          <a:prstGeom prst="rect">
            <a:avLst/>
          </a:prstGeom>
          <a:noFill/>
          <a:ln>
            <a:solidFill>
              <a:srgbClr val="6665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082488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shot - gray BG">
    <p:bg>
      <p:bgPr>
        <a:solidFill>
          <a:srgbClr val="4B4B4B"/>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1" y="415928"/>
            <a:ext cx="8574881" cy="6442075"/>
          </a:xfrm>
        </p:spPr>
        <p:txBody>
          <a:bodyPr/>
          <a:lstStyle>
            <a:lvl1pPr>
              <a:defRPr>
                <a:solidFill>
                  <a:schemeClr val="bg1"/>
                </a:solidFill>
              </a:defRPr>
            </a:lvl1pPr>
          </a:lstStyle>
          <a:p>
            <a:endParaRPr lang="en-US"/>
          </a:p>
        </p:txBody>
      </p:sp>
      <p:sp>
        <p:nvSpPr>
          <p:cNvPr id="4" name="Rectangle 3"/>
          <p:cNvSpPr/>
          <p:nvPr userDrawn="1"/>
        </p:nvSpPr>
        <p:spPr>
          <a:xfrm>
            <a:off x="148938" y="230909"/>
            <a:ext cx="8846128"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75158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84772100"/>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ll Screenshot - blue BG">
    <p:bg>
      <p:bgPr>
        <a:solidFill>
          <a:srgbClr val="57243E"/>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1" y="415928"/>
            <a:ext cx="8574881" cy="6442075"/>
          </a:xfrm>
        </p:spPr>
        <p:txBody>
          <a:bodyPr/>
          <a:lstStyle>
            <a:lvl1pPr>
              <a:defRPr>
                <a:solidFill>
                  <a:schemeClr val="bg1"/>
                </a:solidFill>
              </a:defRPr>
            </a:lvl1pPr>
          </a:lstStyle>
          <a:p>
            <a:endParaRPr lang="en-US"/>
          </a:p>
        </p:txBody>
      </p:sp>
      <p:sp>
        <p:nvSpPr>
          <p:cNvPr id="4" name="Rectangle 3"/>
          <p:cNvSpPr/>
          <p:nvPr userDrawn="1"/>
        </p:nvSpPr>
        <p:spPr>
          <a:xfrm>
            <a:off x="148938" y="230909"/>
            <a:ext cx="8846128"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593333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Screenshot - blue BG">
    <p:bg>
      <p:bgPr>
        <a:solidFill>
          <a:srgbClr val="133D5D"/>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1" y="415928"/>
            <a:ext cx="8574881" cy="6442075"/>
          </a:xfrm>
        </p:spPr>
        <p:txBody>
          <a:bodyPr/>
          <a:lstStyle>
            <a:lvl1pPr>
              <a:defRPr>
                <a:solidFill>
                  <a:schemeClr val="bg1"/>
                </a:solidFill>
              </a:defRPr>
            </a:lvl1pPr>
          </a:lstStyle>
          <a:p>
            <a:endParaRPr lang="en-US"/>
          </a:p>
        </p:txBody>
      </p:sp>
      <p:sp>
        <p:nvSpPr>
          <p:cNvPr id="4" name="Rectangle 3"/>
          <p:cNvSpPr/>
          <p:nvPr userDrawn="1"/>
        </p:nvSpPr>
        <p:spPr>
          <a:xfrm>
            <a:off x="148938" y="230909"/>
            <a:ext cx="8846128"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9595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ull Screenshot - blue BG">
    <p:bg>
      <p:bgPr>
        <a:solidFill>
          <a:srgbClr val="799784"/>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1" y="415928"/>
            <a:ext cx="8574881" cy="6442075"/>
          </a:xfrm>
        </p:spPr>
        <p:txBody>
          <a:bodyPr/>
          <a:lstStyle>
            <a:lvl1pPr>
              <a:defRPr>
                <a:solidFill>
                  <a:schemeClr val="bg1"/>
                </a:solidFill>
              </a:defRPr>
            </a:lvl1pPr>
          </a:lstStyle>
          <a:p>
            <a:endParaRPr lang="en-US"/>
          </a:p>
        </p:txBody>
      </p:sp>
      <p:sp>
        <p:nvSpPr>
          <p:cNvPr id="4" name="Rectangle 3"/>
          <p:cNvSpPr/>
          <p:nvPr userDrawn="1"/>
        </p:nvSpPr>
        <p:spPr>
          <a:xfrm>
            <a:off x="148938" y="230909"/>
            <a:ext cx="8846128"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358240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creenshot - thirds - white BG">
    <p:spTree>
      <p:nvGrpSpPr>
        <p:cNvPr id="1" name=""/>
        <p:cNvGrpSpPr/>
        <p:nvPr/>
      </p:nvGrpSpPr>
      <p:grpSpPr>
        <a:xfrm>
          <a:off x="0" y="0"/>
          <a:ext cx="0" cy="0"/>
          <a:chOff x="0" y="0"/>
          <a:chExt cx="0" cy="0"/>
        </a:xfrm>
      </p:grpSpPr>
      <p:sp>
        <p:nvSpPr>
          <p:cNvPr id="2" name="Title 1"/>
          <p:cNvSpPr>
            <a:spLocks noGrp="1"/>
          </p:cNvSpPr>
          <p:nvPr>
            <p:ph type="title"/>
          </p:nvPr>
        </p:nvSpPr>
        <p:spPr>
          <a:xfrm>
            <a:off x="401241" y="1283858"/>
            <a:ext cx="2002522" cy="2297545"/>
          </a:xfrm>
        </p:spPr>
        <p:txBody>
          <a:bodyPr anchor="b">
            <a:noAutofit/>
          </a:bodyPr>
          <a:lstStyle>
            <a:lvl1pPr>
              <a:defRPr sz="2700" i="1" u="none" spc="-113">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1241" y="3592947"/>
            <a:ext cx="2002522" cy="18010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p:cNvSpPr/>
          <p:nvPr userDrawn="1"/>
        </p:nvSpPr>
        <p:spPr>
          <a:xfrm>
            <a:off x="2660073" y="286327"/>
            <a:ext cx="6560128" cy="6308437"/>
          </a:xfrm>
          <a:prstGeom prst="rect">
            <a:avLst/>
          </a:prstGeom>
          <a:noFill/>
          <a:ln>
            <a:solidFill>
              <a:srgbClr val="133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p:cNvSpPr>
            <a:spLocks noGrp="1"/>
          </p:cNvSpPr>
          <p:nvPr>
            <p:ph type="pic" sz="quarter" idx="10"/>
          </p:nvPr>
        </p:nvSpPr>
        <p:spPr>
          <a:xfrm>
            <a:off x="2784765" y="442913"/>
            <a:ext cx="6359237" cy="5967412"/>
          </a:xfrm>
        </p:spPr>
        <p:txBody>
          <a:bodyPr/>
          <a:lstStyle/>
          <a:p>
            <a:endParaRPr lang="en-US" dirty="0"/>
          </a:p>
        </p:txBody>
      </p:sp>
    </p:spTree>
    <p:extLst>
      <p:ext uri="{BB962C8B-B14F-4D97-AF65-F5344CB8AC3E}">
        <p14:creationId xmlns:p14="http://schemas.microsoft.com/office/powerpoint/2010/main" val="3161536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creenshot - thirds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241" y="1283858"/>
            <a:ext cx="2002522" cy="2297545"/>
          </a:xfrm>
        </p:spPr>
        <p:txBody>
          <a:bodyPr anchor="b">
            <a:noAutofit/>
          </a:bodyPr>
          <a:lstStyle>
            <a:lvl1pPr>
              <a:defRPr sz="2700" i="1" u="none" spc="-113">
                <a:solidFill>
                  <a:srgbClr val="57243E"/>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1241" y="3592947"/>
            <a:ext cx="2002522" cy="18010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p:cNvSpPr/>
          <p:nvPr userDrawn="1"/>
        </p:nvSpPr>
        <p:spPr>
          <a:xfrm>
            <a:off x="2660073" y="286327"/>
            <a:ext cx="6560128" cy="6308437"/>
          </a:xfrm>
          <a:prstGeom prst="rect">
            <a:avLst/>
          </a:prstGeom>
          <a:noFill/>
          <a:ln>
            <a:solidFill>
              <a:srgbClr val="57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p:cNvSpPr>
            <a:spLocks noGrp="1"/>
          </p:cNvSpPr>
          <p:nvPr>
            <p:ph type="pic" sz="quarter" idx="10"/>
          </p:nvPr>
        </p:nvSpPr>
        <p:spPr>
          <a:xfrm>
            <a:off x="2784765" y="442913"/>
            <a:ext cx="6359237" cy="5967412"/>
          </a:xfrm>
        </p:spPr>
        <p:txBody>
          <a:bodyPr/>
          <a:lstStyle/>
          <a:p>
            <a:endParaRPr lang="en-US" dirty="0"/>
          </a:p>
        </p:txBody>
      </p:sp>
    </p:spTree>
    <p:extLst>
      <p:ext uri="{BB962C8B-B14F-4D97-AF65-F5344CB8AC3E}">
        <p14:creationId xmlns:p14="http://schemas.microsoft.com/office/powerpoint/2010/main" val="2907028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creenshot - half - white BG">
    <p:spTree>
      <p:nvGrpSpPr>
        <p:cNvPr id="1" name=""/>
        <p:cNvGrpSpPr/>
        <p:nvPr/>
      </p:nvGrpSpPr>
      <p:grpSpPr>
        <a:xfrm>
          <a:off x="0" y="0"/>
          <a:ext cx="0" cy="0"/>
          <a:chOff x="0" y="0"/>
          <a:chExt cx="0" cy="0"/>
        </a:xfrm>
      </p:grpSpPr>
      <p:sp>
        <p:nvSpPr>
          <p:cNvPr id="2" name="Title 1"/>
          <p:cNvSpPr>
            <a:spLocks noGrp="1"/>
          </p:cNvSpPr>
          <p:nvPr>
            <p:ph type="title"/>
          </p:nvPr>
        </p:nvSpPr>
        <p:spPr>
          <a:xfrm>
            <a:off x="408710" y="457200"/>
            <a:ext cx="3170310" cy="1600200"/>
          </a:xfrm>
        </p:spPr>
        <p:txBody>
          <a:bodyPr anchor="b">
            <a:noAutofit/>
          </a:bodyPr>
          <a:lstStyle>
            <a:lvl1pPr>
              <a:defRPr sz="3300" i="1" u="none" spc="-113">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8710" y="2057400"/>
            <a:ext cx="3170310"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Rectangle 4"/>
          <p:cNvSpPr/>
          <p:nvPr userDrawn="1"/>
        </p:nvSpPr>
        <p:spPr>
          <a:xfrm>
            <a:off x="4052456" y="286327"/>
            <a:ext cx="5167745" cy="6308437"/>
          </a:xfrm>
          <a:prstGeom prst="rect">
            <a:avLst/>
          </a:prstGeom>
          <a:noFill/>
          <a:ln>
            <a:solidFill>
              <a:srgbClr val="133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p:cNvSpPr>
            <a:spLocks noGrp="1"/>
          </p:cNvSpPr>
          <p:nvPr>
            <p:ph type="pic" sz="quarter" idx="10"/>
          </p:nvPr>
        </p:nvSpPr>
        <p:spPr>
          <a:xfrm>
            <a:off x="4176712" y="442913"/>
            <a:ext cx="4967288" cy="5967412"/>
          </a:xfrm>
        </p:spPr>
        <p:txBody>
          <a:bodyPr/>
          <a:lstStyle/>
          <a:p>
            <a:endParaRPr lang="en-US" dirty="0"/>
          </a:p>
        </p:txBody>
      </p:sp>
    </p:spTree>
    <p:extLst>
      <p:ext uri="{BB962C8B-B14F-4D97-AF65-F5344CB8AC3E}">
        <p14:creationId xmlns:p14="http://schemas.microsoft.com/office/powerpoint/2010/main" val="4129745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Screenshot - half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783" y="457200"/>
            <a:ext cx="3177237" cy="1600200"/>
          </a:xfrm>
        </p:spPr>
        <p:txBody>
          <a:bodyPr anchor="b">
            <a:noAutofit/>
          </a:bodyPr>
          <a:lstStyle>
            <a:lvl1pPr>
              <a:defRPr sz="3300" i="1" u="none" spc="-113">
                <a:solidFill>
                  <a:srgbClr val="57243E"/>
                </a:solidFill>
                <a:latin typeface="Cormorant Garamond" panose="00000500000000000000" pitchFamily="2" charset="0"/>
              </a:defRPr>
            </a:lvl1pPr>
          </a:lstStyle>
          <a:p>
            <a:r>
              <a:rPr lang="en-US"/>
              <a:t>Click to edit Master title style</a:t>
            </a:r>
          </a:p>
        </p:txBody>
      </p:sp>
      <p:sp>
        <p:nvSpPr>
          <p:cNvPr id="4" name="Text Placeholder 3"/>
          <p:cNvSpPr>
            <a:spLocks noGrp="1"/>
          </p:cNvSpPr>
          <p:nvPr>
            <p:ph type="body" sz="half" idx="2"/>
          </p:nvPr>
        </p:nvSpPr>
        <p:spPr>
          <a:xfrm>
            <a:off x="401783" y="2057400"/>
            <a:ext cx="3177237"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p:cNvSpPr/>
          <p:nvPr userDrawn="1"/>
        </p:nvSpPr>
        <p:spPr>
          <a:xfrm>
            <a:off x="4052456" y="286327"/>
            <a:ext cx="5167745" cy="6308437"/>
          </a:xfrm>
          <a:prstGeom prst="rect">
            <a:avLst/>
          </a:prstGeom>
          <a:noFill/>
          <a:ln>
            <a:solidFill>
              <a:srgbClr val="57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p:cNvSpPr>
            <a:spLocks noGrp="1"/>
          </p:cNvSpPr>
          <p:nvPr>
            <p:ph type="pic" sz="quarter" idx="10"/>
          </p:nvPr>
        </p:nvSpPr>
        <p:spPr>
          <a:xfrm>
            <a:off x="4176712" y="442913"/>
            <a:ext cx="4967288" cy="5967412"/>
          </a:xfrm>
        </p:spPr>
        <p:txBody>
          <a:bodyPr/>
          <a:lstStyle/>
          <a:p>
            <a:endParaRPr lang="en-US" dirty="0"/>
          </a:p>
        </p:txBody>
      </p:sp>
    </p:spTree>
    <p:extLst>
      <p:ext uri="{BB962C8B-B14F-4D97-AF65-F5344CB8AC3E}">
        <p14:creationId xmlns:p14="http://schemas.microsoft.com/office/powerpoint/2010/main" val="120505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creenshot - mobile - white B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783" y="780473"/>
            <a:ext cx="3671455" cy="1600200"/>
          </a:xfrm>
        </p:spPr>
        <p:txBody>
          <a:bodyPr anchor="b">
            <a:noAutofit/>
          </a:bodyPr>
          <a:lstStyle>
            <a:lvl1pPr>
              <a:defRPr sz="3600" i="1" u="none" spc="-113">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1783" y="2380673"/>
            <a:ext cx="3671455" cy="3438236"/>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7" name="Picture Placeholder 6"/>
          <p:cNvSpPr>
            <a:spLocks noGrp="1"/>
          </p:cNvSpPr>
          <p:nvPr>
            <p:ph type="pic" sz="quarter" idx="10"/>
          </p:nvPr>
        </p:nvSpPr>
        <p:spPr>
          <a:xfrm>
            <a:off x="4987638" y="738909"/>
            <a:ext cx="2957945" cy="6119091"/>
          </a:xfrm>
        </p:spPr>
        <p:txBody>
          <a:bodyPr/>
          <a:lstStyle/>
          <a:p>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672" y="-365530"/>
            <a:ext cx="3394365" cy="9196188"/>
          </a:xfrm>
          <a:prstGeom prst="rect">
            <a:avLst/>
          </a:prstGeom>
        </p:spPr>
      </p:pic>
    </p:spTree>
    <p:extLst>
      <p:ext uri="{BB962C8B-B14F-4D97-AF65-F5344CB8AC3E}">
        <p14:creationId xmlns:p14="http://schemas.microsoft.com/office/powerpoint/2010/main" val="985918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creenshot - mobile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783" y="780473"/>
            <a:ext cx="3671455" cy="1600200"/>
          </a:xfrm>
        </p:spPr>
        <p:txBody>
          <a:bodyPr anchor="b">
            <a:noAutofit/>
          </a:bodyPr>
          <a:lstStyle>
            <a:lvl1pPr>
              <a:defRPr sz="3600" i="1" u="none" spc="-113">
                <a:solidFill>
                  <a:srgbClr val="57243E"/>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1783" y="2380673"/>
            <a:ext cx="3671455" cy="3438236"/>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7" name="Picture Placeholder 6"/>
          <p:cNvSpPr>
            <a:spLocks noGrp="1"/>
          </p:cNvSpPr>
          <p:nvPr>
            <p:ph type="pic" sz="quarter" idx="10"/>
          </p:nvPr>
        </p:nvSpPr>
        <p:spPr>
          <a:xfrm>
            <a:off x="4987638" y="738909"/>
            <a:ext cx="2957945" cy="6119091"/>
          </a:xfrm>
        </p:spPr>
        <p:txBody>
          <a:bodyPr/>
          <a:lstStyle/>
          <a:p>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672" y="-365530"/>
            <a:ext cx="3394365" cy="9196188"/>
          </a:xfrm>
          <a:prstGeom prst="rect">
            <a:avLst/>
          </a:prstGeom>
        </p:spPr>
      </p:pic>
    </p:spTree>
    <p:extLst>
      <p:ext uri="{BB962C8B-B14F-4D97-AF65-F5344CB8AC3E}">
        <p14:creationId xmlns:p14="http://schemas.microsoft.com/office/powerpoint/2010/main" val="1581571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a:gsLst>
            <a:gs pos="29000">
              <a:srgbClr val="142E4C"/>
            </a:gs>
            <a:gs pos="85000">
              <a:srgbClr val="0B1629"/>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4366" y="1631092"/>
            <a:ext cx="3215270" cy="3228876"/>
          </a:xfrm>
          <a:prstGeom prst="rect">
            <a:avLst/>
          </a:prstGeom>
        </p:spPr>
      </p:pic>
    </p:spTree>
    <p:extLst>
      <p:ext uri="{BB962C8B-B14F-4D97-AF65-F5344CB8AC3E}">
        <p14:creationId xmlns:p14="http://schemas.microsoft.com/office/powerpoint/2010/main" val="398732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782283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a:gsLst>
            <a:gs pos="29000">
              <a:srgbClr val="142E4C"/>
            </a:gs>
            <a:gs pos="85000">
              <a:srgbClr val="0B1629"/>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89525" y="1328413"/>
            <a:ext cx="2964953" cy="29775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8962" y="4735026"/>
            <a:ext cx="2406079" cy="705195"/>
          </a:xfrm>
          <a:prstGeom prst="rect">
            <a:avLst/>
          </a:prstGeom>
        </p:spPr>
      </p:pic>
      <p:sp>
        <p:nvSpPr>
          <p:cNvPr id="4" name="Rectangle 3"/>
          <p:cNvSpPr/>
          <p:nvPr userDrawn="1"/>
        </p:nvSpPr>
        <p:spPr>
          <a:xfrm flipV="1">
            <a:off x="3089524" y="4384138"/>
            <a:ext cx="2964956" cy="60226"/>
          </a:xfrm>
          <a:prstGeom prst="rect">
            <a:avLst/>
          </a:prstGeom>
          <a:solidFill>
            <a:srgbClr val="A49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62371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316" y="642027"/>
            <a:ext cx="7283675" cy="7288136"/>
          </a:xfrm>
          <a:prstGeom prst="rect">
            <a:avLst/>
          </a:prstGeom>
        </p:spPr>
      </p:pic>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0863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316" y="642027"/>
            <a:ext cx="7283675" cy="7288136"/>
          </a:xfrm>
          <a:prstGeom prst="rect">
            <a:avLst/>
          </a:prstGeom>
        </p:spPr>
      </p:pic>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521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316" y="642027"/>
            <a:ext cx="7283675" cy="7288136"/>
          </a:xfrm>
          <a:prstGeom prst="rect">
            <a:avLst/>
          </a:prstGeom>
        </p:spPr>
      </p:pic>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479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316" y="642027"/>
            <a:ext cx="7283675" cy="7288136"/>
          </a:xfrm>
          <a:prstGeom prst="rect">
            <a:avLst/>
          </a:prstGeom>
        </p:spPr>
      </p:pic>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00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2985" y="1067193"/>
            <a:ext cx="4167141" cy="8261272"/>
          </a:xfrm>
          <a:prstGeom prst="rect">
            <a:avLst/>
          </a:prstGeom>
        </p:spPr>
      </p:pic>
    </p:spTree>
    <p:extLst>
      <p:ext uri="{BB962C8B-B14F-4D97-AF65-F5344CB8AC3E}">
        <p14:creationId xmlns:p14="http://schemas.microsoft.com/office/powerpoint/2010/main" val="973799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2985" y="1067193"/>
            <a:ext cx="4167141" cy="8261272"/>
          </a:xfrm>
          <a:prstGeom prst="rect">
            <a:avLst/>
          </a:prstGeom>
        </p:spPr>
      </p:pic>
    </p:spTree>
    <p:extLst>
      <p:ext uri="{BB962C8B-B14F-4D97-AF65-F5344CB8AC3E}">
        <p14:creationId xmlns:p14="http://schemas.microsoft.com/office/powerpoint/2010/main" val="2556556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2985" y="1067193"/>
            <a:ext cx="4167141" cy="8261272"/>
          </a:xfrm>
          <a:prstGeom prst="rect">
            <a:avLst/>
          </a:prstGeom>
        </p:spPr>
      </p:pic>
    </p:spTree>
    <p:extLst>
      <p:ext uri="{BB962C8B-B14F-4D97-AF65-F5344CB8AC3E}">
        <p14:creationId xmlns:p14="http://schemas.microsoft.com/office/powerpoint/2010/main" val="3997857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2985" y="1067193"/>
            <a:ext cx="4167141" cy="8261272"/>
          </a:xfrm>
          <a:prstGeom prst="rect">
            <a:avLst/>
          </a:prstGeom>
        </p:spPr>
      </p:pic>
    </p:spTree>
    <p:extLst>
      <p:ext uri="{BB962C8B-B14F-4D97-AF65-F5344CB8AC3E}">
        <p14:creationId xmlns:p14="http://schemas.microsoft.com/office/powerpoint/2010/main" val="5211614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1791" y="820119"/>
            <a:ext cx="6457565" cy="5740056"/>
          </a:xfrm>
          <a:prstGeom prst="rect">
            <a:avLst/>
          </a:prstGeom>
        </p:spPr>
      </p:pic>
    </p:spTree>
    <p:extLst>
      <p:ext uri="{BB962C8B-B14F-4D97-AF65-F5344CB8AC3E}">
        <p14:creationId xmlns:p14="http://schemas.microsoft.com/office/powerpoint/2010/main" val="388893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2868740"/>
      </p:ext>
    </p:extLst>
  </p:cSld>
  <p:clrMapOvr>
    <a:masterClrMapping/>
  </p:clrMapOvr>
  <p:hf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1791" y="820119"/>
            <a:ext cx="6457565" cy="5740056"/>
          </a:xfrm>
          <a:prstGeom prst="rect">
            <a:avLst/>
          </a:prstGeom>
        </p:spPr>
      </p:pic>
    </p:spTree>
    <p:extLst>
      <p:ext uri="{BB962C8B-B14F-4D97-AF65-F5344CB8AC3E}">
        <p14:creationId xmlns:p14="http://schemas.microsoft.com/office/powerpoint/2010/main" val="1237610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1791" y="820119"/>
            <a:ext cx="6457565" cy="5740056"/>
          </a:xfrm>
          <a:prstGeom prst="rect">
            <a:avLst/>
          </a:prstGeom>
        </p:spPr>
      </p:pic>
    </p:spTree>
    <p:extLst>
      <p:ext uri="{BB962C8B-B14F-4D97-AF65-F5344CB8AC3E}">
        <p14:creationId xmlns:p14="http://schemas.microsoft.com/office/powerpoint/2010/main" val="372202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1791" y="820119"/>
            <a:ext cx="6457565" cy="5740056"/>
          </a:xfrm>
          <a:prstGeom prst="rect">
            <a:avLst/>
          </a:prstGeom>
        </p:spPr>
      </p:pic>
    </p:spTree>
    <p:extLst>
      <p:ext uri="{BB962C8B-B14F-4D97-AF65-F5344CB8AC3E}">
        <p14:creationId xmlns:p14="http://schemas.microsoft.com/office/powerpoint/2010/main" val="1916650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372" y="871407"/>
            <a:ext cx="2358473" cy="6713371"/>
          </a:xfrm>
          <a:prstGeom prst="rect">
            <a:avLst/>
          </a:prstGeom>
        </p:spPr>
      </p:pic>
    </p:spTree>
    <p:extLst>
      <p:ext uri="{BB962C8B-B14F-4D97-AF65-F5344CB8AC3E}">
        <p14:creationId xmlns:p14="http://schemas.microsoft.com/office/powerpoint/2010/main" val="2182177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372" y="871407"/>
            <a:ext cx="2358473" cy="6713371"/>
          </a:xfrm>
          <a:prstGeom prst="rect">
            <a:avLst/>
          </a:prstGeom>
        </p:spPr>
      </p:pic>
    </p:spTree>
    <p:extLst>
      <p:ext uri="{BB962C8B-B14F-4D97-AF65-F5344CB8AC3E}">
        <p14:creationId xmlns:p14="http://schemas.microsoft.com/office/powerpoint/2010/main" val="1787646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372" y="871407"/>
            <a:ext cx="2358473" cy="6713371"/>
          </a:xfrm>
          <a:prstGeom prst="rect">
            <a:avLst/>
          </a:prstGeom>
        </p:spPr>
      </p:pic>
    </p:spTree>
    <p:extLst>
      <p:ext uri="{BB962C8B-B14F-4D97-AF65-F5344CB8AC3E}">
        <p14:creationId xmlns:p14="http://schemas.microsoft.com/office/powerpoint/2010/main" val="3695714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372" y="871407"/>
            <a:ext cx="2358473" cy="6713371"/>
          </a:xfrm>
          <a:prstGeom prst="rect">
            <a:avLst/>
          </a:prstGeom>
        </p:spPr>
      </p:pic>
    </p:spTree>
    <p:extLst>
      <p:ext uri="{BB962C8B-B14F-4D97-AF65-F5344CB8AC3E}">
        <p14:creationId xmlns:p14="http://schemas.microsoft.com/office/powerpoint/2010/main" val="1743799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766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84" y="6156096"/>
            <a:ext cx="1408541" cy="411264"/>
          </a:xfrm>
          <a:prstGeom prst="rect">
            <a:avLst/>
          </a:prstGeom>
        </p:spPr>
      </p:pic>
    </p:spTree>
    <p:extLst>
      <p:ext uri="{BB962C8B-B14F-4D97-AF65-F5344CB8AC3E}">
        <p14:creationId xmlns:p14="http://schemas.microsoft.com/office/powerpoint/2010/main" val="35922832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254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82941477"/>
      </p:ext>
    </p:extLst>
  </p:cSld>
  <p:clrMapOvr>
    <a:masterClrMapping/>
  </p:clrMapOvr>
  <p:hf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1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5"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84" y="6156096"/>
            <a:ext cx="1408541" cy="411264"/>
          </a:xfrm>
          <a:prstGeom prst="rect">
            <a:avLst/>
          </a:prstGeom>
        </p:spPr>
      </p:pic>
    </p:spTree>
    <p:extLst>
      <p:ext uri="{BB962C8B-B14F-4D97-AF65-F5344CB8AC3E}">
        <p14:creationId xmlns:p14="http://schemas.microsoft.com/office/powerpoint/2010/main" val="4196502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2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502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84" y="6181724"/>
            <a:ext cx="1408541" cy="412828"/>
          </a:xfrm>
          <a:prstGeom prst="rect">
            <a:avLst/>
          </a:prstGeom>
        </p:spPr>
      </p:pic>
    </p:spTree>
    <p:extLst>
      <p:ext uri="{BB962C8B-B14F-4D97-AF65-F5344CB8AC3E}">
        <p14:creationId xmlns:p14="http://schemas.microsoft.com/office/powerpoint/2010/main" val="18025355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4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5078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5"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801"/>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84" y="6181724"/>
            <a:ext cx="1408541" cy="412828"/>
          </a:xfrm>
          <a:prstGeom prst="rect">
            <a:avLst/>
          </a:prstGeom>
        </p:spPr>
      </p:pic>
    </p:spTree>
    <p:extLst>
      <p:ext uri="{BB962C8B-B14F-4D97-AF65-F5344CB8AC3E}">
        <p14:creationId xmlns:p14="http://schemas.microsoft.com/office/powerpoint/2010/main" val="477661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E7E6D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6818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E7E6D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84" y="6156096"/>
            <a:ext cx="1408541" cy="411264"/>
          </a:xfrm>
          <a:prstGeom prst="rect">
            <a:avLst/>
          </a:prstGeom>
        </p:spPr>
      </p:pic>
    </p:spTree>
    <p:extLst>
      <p:ext uri="{BB962C8B-B14F-4D97-AF65-F5344CB8AC3E}">
        <p14:creationId xmlns:p14="http://schemas.microsoft.com/office/powerpoint/2010/main" val="3067697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1DAB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66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E1DAB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84" y="6156096"/>
            <a:ext cx="1408541" cy="411264"/>
          </a:xfrm>
          <a:prstGeom prst="rect">
            <a:avLst/>
          </a:prstGeom>
        </p:spPr>
      </p:pic>
    </p:spTree>
    <p:extLst>
      <p:ext uri="{BB962C8B-B14F-4D97-AF65-F5344CB8AC3E}">
        <p14:creationId xmlns:p14="http://schemas.microsoft.com/office/powerpoint/2010/main" val="2771473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37627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7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1140676"/>
      </p:ext>
    </p:extLst>
  </p:cSld>
  <p:clrMapOvr>
    <a:masterClrMapping/>
  </p:clrMapOvr>
  <p:hf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37627C"/>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84" y="6156096"/>
            <a:ext cx="1408541" cy="412828"/>
          </a:xfrm>
          <a:prstGeom prst="rect">
            <a:avLst/>
          </a:prstGeom>
        </p:spPr>
      </p:pic>
    </p:spTree>
    <p:extLst>
      <p:ext uri="{BB962C8B-B14F-4D97-AF65-F5344CB8AC3E}">
        <p14:creationId xmlns:p14="http://schemas.microsoft.com/office/powerpoint/2010/main" val="222563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183C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632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183C5C"/>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84" y="6156096"/>
            <a:ext cx="1408541" cy="412828"/>
          </a:xfrm>
          <a:prstGeom prst="rect">
            <a:avLst/>
          </a:prstGeom>
        </p:spPr>
      </p:pic>
    </p:spTree>
    <p:extLst>
      <p:ext uri="{BB962C8B-B14F-4D97-AF65-F5344CB8AC3E}">
        <p14:creationId xmlns:p14="http://schemas.microsoft.com/office/powerpoint/2010/main" val="4169198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Custom Layout">
    <p:bg>
      <p:bgPr>
        <a:gradFill>
          <a:gsLst>
            <a:gs pos="29000">
              <a:srgbClr val="142E4C"/>
            </a:gs>
            <a:gs pos="85000">
              <a:srgbClr val="0B1629"/>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74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4884472"/>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a:extLst>
              <a:ext uri="{FF2B5EF4-FFF2-40B4-BE49-F238E27FC236}">
                <a16:creationId xmlns:a16="http://schemas.microsoft.com/office/drawing/2014/main" id="{C5A17CD6-0601-435D-C418-562898E19A3F}"/>
              </a:ext>
            </a:extLst>
          </p:cNvPr>
          <p:cNvSpPr/>
          <p:nvPr userDrawn="1"/>
        </p:nvSpPr>
        <p:spPr>
          <a:xfrm>
            <a:off x="0" y="0"/>
            <a:ext cx="3657600" cy="6858000"/>
          </a:xfrm>
          <a:prstGeom prst="rect">
            <a:avLst/>
          </a:prstGeom>
          <a:solidFill>
            <a:srgbClr val="572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4873EA64-A0D1-128E-61C4-BCDE33C02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808" y="6143684"/>
            <a:ext cx="938377" cy="300336"/>
          </a:xfrm>
          <a:prstGeom prst="rect">
            <a:avLst/>
          </a:prstGeom>
        </p:spPr>
      </p:pic>
    </p:spTree>
    <p:extLst>
      <p:ext uri="{BB962C8B-B14F-4D97-AF65-F5344CB8AC3E}">
        <p14:creationId xmlns:p14="http://schemas.microsoft.com/office/powerpoint/2010/main" val="116334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78611443"/>
      </p:ext>
    </p:extLst>
  </p:cSld>
  <p:clrMapOvr>
    <a:masterClrMapping/>
  </p:clrMapOvr>
  <p:hf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27027315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737" r:id="rId14"/>
    <p:sldLayoutId id="2147483738" r:id="rId15"/>
    <p:sldLayoutId id="2147483746" r:id="rId16"/>
    <p:sldLayoutId id="2147483750"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661" r:id="rId29"/>
    <p:sldLayoutId id="2147483662"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699" r:id="rId43"/>
    <p:sldLayoutId id="2147483700" r:id="rId44"/>
    <p:sldLayoutId id="2147483701" r:id="rId45"/>
    <p:sldLayoutId id="2147483702" r:id="rId46"/>
    <p:sldLayoutId id="2147483703" r:id="rId47"/>
    <p:sldLayoutId id="2147483704" r:id="rId48"/>
    <p:sldLayoutId id="2147483705" r:id="rId49"/>
    <p:sldLayoutId id="2147483706" r:id="rId50"/>
    <p:sldLayoutId id="2147483707" r:id="rId51"/>
    <p:sldLayoutId id="2147483708" r:id="rId52"/>
    <p:sldLayoutId id="2147483709" r:id="rId53"/>
    <p:sldLayoutId id="2147483710"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09" y="1140271"/>
            <a:ext cx="4510086" cy="599075"/>
          </a:xfrm>
          <a:prstGeom prst="rect">
            <a:avLst/>
          </a:prstGeom>
          <a:noFill/>
          <a:effectLst>
            <a:outerShdw blurRad="63500" sx="102000" sy="102000" algn="ctr" rotWithShape="0">
              <a:prstClr val="black">
                <a:alpha val="40000"/>
              </a:prstClr>
            </a:outerShdw>
          </a:effectLst>
        </p:spPr>
        <p:txBody>
          <a:bodyPr wrap="square" rtlCol="0">
            <a:spAutoFit/>
          </a:bodyPr>
          <a:lstStyle/>
          <a:p>
            <a:pPr lvl="0">
              <a:lnSpc>
                <a:spcPct val="80000"/>
              </a:lnSpc>
            </a:pPr>
            <a:r>
              <a:rPr lang="en-US" sz="4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Divided Kingdom II</a:t>
            </a:r>
            <a:endParaRPr lang="en-US" sz="6000" dirty="0">
              <a:solidFill>
                <a:schemeClr val="bg1"/>
              </a:solidFill>
              <a:effectLst>
                <a:outerShdw blurRad="50800" dist="38100" dir="5400000" algn="t" rotWithShape="0">
                  <a:prstClr val="black">
                    <a:alpha val="25000"/>
                  </a:prstClr>
                </a:outerShdw>
              </a:effectLst>
              <a:latin typeface="Roboto Slab" pitchFamily="2" charset="0"/>
              <a:ea typeface="Roboto Slab" pitchFamily="2" charset="0"/>
            </a:endParaRPr>
          </a:p>
        </p:txBody>
      </p:sp>
      <p:sp>
        <p:nvSpPr>
          <p:cNvPr id="11" name="Content Placeholder 4"/>
          <p:cNvSpPr txBox="1">
            <a:spLocks/>
          </p:cNvSpPr>
          <p:nvPr/>
        </p:nvSpPr>
        <p:spPr>
          <a:xfrm>
            <a:off x="272166" y="2232392"/>
            <a:ext cx="8994664" cy="4332181"/>
          </a:xfrm>
          <a:prstGeom prst="rect">
            <a:avLst/>
          </a:prstGeom>
        </p:spPr>
        <p:txBody>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accent4">
                    <a:lumMod val="20000"/>
                    <a:lumOff val="80000"/>
                  </a:schemeClr>
                </a:solidFill>
              </a:rPr>
              <a:t>Lesson #1</a:t>
            </a:r>
          </a:p>
          <a:p>
            <a:pPr marL="0" indent="0">
              <a:buNone/>
            </a:pPr>
            <a:r>
              <a:rPr lang="en-US" sz="3600" i="1" dirty="0">
                <a:solidFill>
                  <a:schemeClr val="accent4">
                    <a:lumMod val="20000"/>
                    <a:lumOff val="80000"/>
                  </a:schemeClr>
                </a:solidFill>
              </a:rPr>
              <a:t>Jonah The Prophet</a:t>
            </a:r>
          </a:p>
          <a:p>
            <a:pPr marL="0" indent="0">
              <a:buNone/>
            </a:pPr>
            <a:r>
              <a:rPr lang="en-US" sz="3600" i="1" dirty="0">
                <a:solidFill>
                  <a:schemeClr val="accent4">
                    <a:lumMod val="20000"/>
                    <a:lumOff val="80000"/>
                  </a:schemeClr>
                </a:solidFill>
              </a:rPr>
              <a:t>Waldron Book “Till There Was No Remedy” pages 89-91</a:t>
            </a:r>
          </a:p>
          <a:p>
            <a:pPr marL="0" indent="0">
              <a:buNone/>
            </a:pPr>
            <a:r>
              <a:rPr lang="en-US" sz="3600" i="1" dirty="0">
                <a:solidFill>
                  <a:schemeClr val="accent4">
                    <a:lumMod val="20000"/>
                    <a:lumOff val="80000"/>
                  </a:schemeClr>
                </a:solidFill>
              </a:rPr>
              <a:t>Sunday May 5, 2024</a:t>
            </a:r>
          </a:p>
        </p:txBody>
      </p:sp>
      <p:cxnSp>
        <p:nvCxnSpPr>
          <p:cNvPr id="3" name="Straight Connector 2"/>
          <p:cNvCxnSpPr>
            <a:cxnSpLocks/>
          </p:cNvCxnSpPr>
          <p:nvPr/>
        </p:nvCxnSpPr>
        <p:spPr>
          <a:xfrm>
            <a:off x="491993" y="1847188"/>
            <a:ext cx="4412802" cy="0"/>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42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83449" y="317214"/>
            <a:ext cx="6176300" cy="1332994"/>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6000" dirty="0">
                <a:solidFill>
                  <a:schemeClr val="bg1"/>
                </a:solidFill>
                <a:effectLst>
                  <a:outerShdw blurRad="50800" dist="38100" dir="5400000" algn="t" rotWithShape="0">
                    <a:prstClr val="black">
                      <a:alpha val="25000"/>
                    </a:prstClr>
                  </a:outerShdw>
                </a:effectLst>
                <a:ea typeface="Roboto Slab" pitchFamily="2" charset="0"/>
              </a:rPr>
              <a:t>Jonah </a:t>
            </a:r>
          </a:p>
          <a:p>
            <a:pPr>
              <a:lnSpc>
                <a:spcPct val="80000"/>
              </a:lnSpc>
            </a:pPr>
            <a:r>
              <a:rPr lang="en-US" sz="4050" dirty="0">
                <a:solidFill>
                  <a:schemeClr val="bg1"/>
                </a:solidFill>
                <a:effectLst>
                  <a:outerShdw blurRad="50800" dist="38100" dir="5400000" algn="t" rotWithShape="0">
                    <a:prstClr val="black">
                      <a:alpha val="25000"/>
                    </a:prstClr>
                  </a:outerShdw>
                </a:effectLst>
                <a:ea typeface="Roboto Slab" pitchFamily="2" charset="0"/>
              </a:rPr>
              <a:t>(A Different Prophet)</a:t>
            </a:r>
          </a:p>
        </p:txBody>
      </p:sp>
      <p:sp>
        <p:nvSpPr>
          <p:cNvPr id="9" name="Text Placeholder 3"/>
          <p:cNvSpPr txBox="1">
            <a:spLocks/>
          </p:cNvSpPr>
          <p:nvPr/>
        </p:nvSpPr>
        <p:spPr>
          <a:xfrm>
            <a:off x="183814" y="2490874"/>
            <a:ext cx="8960186" cy="3034842"/>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3200" dirty="0">
                <a:solidFill>
                  <a:schemeClr val="bg1"/>
                </a:solidFill>
                <a:latin typeface="+mn-lt"/>
              </a:rPr>
              <a:t>Myth, fiction, legend? No</a:t>
            </a:r>
          </a:p>
          <a:p>
            <a:pPr>
              <a:buFont typeface="Wingdings" panose="05000000000000000000" pitchFamily="2" charset="2"/>
              <a:buChar char="ü"/>
            </a:pPr>
            <a:r>
              <a:rPr lang="en-US" sz="3200" dirty="0">
                <a:solidFill>
                  <a:schemeClr val="bg1"/>
                </a:solidFill>
                <a:latin typeface="+mn-lt"/>
              </a:rPr>
              <a:t>Fable, Satire, Allegory, Parable?  No</a:t>
            </a:r>
          </a:p>
          <a:p>
            <a:pPr>
              <a:buFont typeface="Wingdings" panose="05000000000000000000" pitchFamily="2" charset="2"/>
              <a:buChar char="ü"/>
            </a:pPr>
            <a:r>
              <a:rPr lang="en-US" sz="3200" dirty="0">
                <a:solidFill>
                  <a:schemeClr val="bg1"/>
                </a:solidFill>
                <a:latin typeface="+mn-lt"/>
              </a:rPr>
              <a:t>Historical, True? Yes</a:t>
            </a:r>
          </a:p>
          <a:p>
            <a:pPr marL="0" indent="0">
              <a:buNone/>
            </a:pPr>
            <a:endParaRPr lang="en-US" sz="2400" dirty="0">
              <a:solidFill>
                <a:schemeClr val="bg1"/>
              </a:solidFill>
            </a:endParaRPr>
          </a:p>
        </p:txBody>
      </p:sp>
    </p:spTree>
    <p:extLst>
      <p:ext uri="{BB962C8B-B14F-4D97-AF65-F5344CB8AC3E}">
        <p14:creationId xmlns:p14="http://schemas.microsoft.com/office/powerpoint/2010/main" val="388605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3850" y="428377"/>
            <a:ext cx="6176300" cy="698012"/>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4800" dirty="0">
                <a:solidFill>
                  <a:schemeClr val="bg1"/>
                </a:solidFill>
              </a:rPr>
              <a:t>Jonah Outline</a:t>
            </a:r>
            <a:endParaRPr lang="en-US" sz="4800" dirty="0">
              <a:solidFill>
                <a:schemeClr val="bg1"/>
              </a:solidFill>
              <a:effectLst>
                <a:outerShdw blurRad="50800" dist="38100" dir="5400000" algn="t" rotWithShape="0">
                  <a:prstClr val="black">
                    <a:alpha val="25000"/>
                  </a:prstClr>
                </a:outerShdw>
              </a:effectLst>
              <a:ea typeface="Roboto Slab" pitchFamily="2" charset="0"/>
            </a:endParaRPr>
          </a:p>
        </p:txBody>
      </p:sp>
      <p:sp>
        <p:nvSpPr>
          <p:cNvPr id="9" name="Text Placeholder 3"/>
          <p:cNvSpPr txBox="1">
            <a:spLocks/>
          </p:cNvSpPr>
          <p:nvPr/>
        </p:nvSpPr>
        <p:spPr>
          <a:xfrm>
            <a:off x="174760" y="1480396"/>
            <a:ext cx="4397240" cy="5286053"/>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bg1"/>
                </a:solidFill>
                <a:latin typeface="Calabri"/>
              </a:rPr>
              <a:t>Jonah runs away from God (Ch 1)</a:t>
            </a:r>
          </a:p>
          <a:p>
            <a:endParaRPr lang="en-US" sz="2200" dirty="0">
              <a:solidFill>
                <a:schemeClr val="bg1"/>
              </a:solidFill>
              <a:latin typeface="Calabri"/>
            </a:endParaRPr>
          </a:p>
          <a:p>
            <a:r>
              <a:rPr lang="en-US" sz="2200" dirty="0">
                <a:solidFill>
                  <a:schemeClr val="bg1"/>
                </a:solidFill>
                <a:latin typeface="Calabri"/>
              </a:rPr>
              <a:t>Jonah runs toward God (Ch 2)</a:t>
            </a:r>
          </a:p>
          <a:p>
            <a:endParaRPr lang="en-US" sz="2200" dirty="0">
              <a:solidFill>
                <a:schemeClr val="bg1"/>
              </a:solidFill>
              <a:latin typeface="Calabri"/>
            </a:endParaRPr>
          </a:p>
          <a:p>
            <a:r>
              <a:rPr lang="en-US" sz="2200" dirty="0">
                <a:solidFill>
                  <a:schemeClr val="bg1"/>
                </a:solidFill>
                <a:latin typeface="Calabri"/>
              </a:rPr>
              <a:t>Jonah runs with God (Ch 3)</a:t>
            </a:r>
          </a:p>
          <a:p>
            <a:endParaRPr lang="en-US" sz="2200" dirty="0">
              <a:solidFill>
                <a:schemeClr val="bg1"/>
              </a:solidFill>
              <a:latin typeface="Calabri"/>
            </a:endParaRPr>
          </a:p>
          <a:p>
            <a:r>
              <a:rPr lang="en-US" sz="2200" dirty="0">
                <a:solidFill>
                  <a:schemeClr val="bg1"/>
                </a:solidFill>
                <a:latin typeface="Calabri"/>
              </a:rPr>
              <a:t>Jonah runs ahead of God (Ch 4)</a:t>
            </a:r>
          </a:p>
          <a:p>
            <a:pPr marL="0" indent="0">
              <a:buNone/>
            </a:pPr>
            <a:endParaRPr lang="en-US" sz="2400" dirty="0">
              <a:solidFill>
                <a:schemeClr val="bg1"/>
              </a:solidFill>
            </a:endParaRPr>
          </a:p>
        </p:txBody>
      </p:sp>
      <p:sp>
        <p:nvSpPr>
          <p:cNvPr id="3" name="TextBox 2">
            <a:extLst>
              <a:ext uri="{FF2B5EF4-FFF2-40B4-BE49-F238E27FC236}">
                <a16:creationId xmlns:a16="http://schemas.microsoft.com/office/drawing/2014/main" id="{77925C62-0576-AE49-B47C-AFE0C3768000}"/>
              </a:ext>
            </a:extLst>
          </p:cNvPr>
          <p:cNvSpPr txBox="1"/>
          <p:nvPr/>
        </p:nvSpPr>
        <p:spPr>
          <a:xfrm>
            <a:off x="5088047" y="1480396"/>
            <a:ext cx="4055953" cy="3816429"/>
          </a:xfrm>
          <a:prstGeom prst="rect">
            <a:avLst/>
          </a:prstGeom>
          <a:noFill/>
        </p:spPr>
        <p:txBody>
          <a:bodyPr wrap="square">
            <a:spAutoFit/>
          </a:bodyPr>
          <a:lstStyle/>
          <a:p>
            <a:pPr marL="457200" indent="-457200">
              <a:buFont typeface="Arial" panose="020B0604020202020204" pitchFamily="34" charset="0"/>
              <a:buChar char="•"/>
            </a:pPr>
            <a:r>
              <a:rPr lang="en-US" sz="2200" dirty="0">
                <a:solidFill>
                  <a:schemeClr val="bg1"/>
                </a:solidFill>
              </a:rPr>
              <a:t>Jonah flees (Ch 1)</a:t>
            </a:r>
          </a:p>
          <a:p>
            <a:pPr marL="457200" indent="-457200">
              <a:buFont typeface="Arial" panose="020B0604020202020204" pitchFamily="34" charset="0"/>
              <a:buChar char="•"/>
            </a:pPr>
            <a:endParaRPr lang="en-US" sz="2200" dirty="0">
              <a:solidFill>
                <a:schemeClr val="bg1"/>
              </a:solidFill>
            </a:endParaRPr>
          </a:p>
          <a:p>
            <a:pPr marL="457200" indent="-457200">
              <a:buFont typeface="Arial" panose="020B0604020202020204" pitchFamily="34" charset="0"/>
              <a:buChar char="•"/>
            </a:pPr>
            <a:endParaRPr lang="en-US" sz="2200" dirty="0">
              <a:solidFill>
                <a:schemeClr val="bg1"/>
              </a:solidFill>
            </a:endParaRPr>
          </a:p>
          <a:p>
            <a:pPr marL="457200" indent="-457200">
              <a:buFont typeface="Arial" panose="020B0604020202020204" pitchFamily="34" charset="0"/>
              <a:buChar char="•"/>
            </a:pPr>
            <a:r>
              <a:rPr lang="en-US" sz="2200" dirty="0">
                <a:solidFill>
                  <a:schemeClr val="bg1"/>
                </a:solidFill>
              </a:rPr>
              <a:t>Jonah relents &amp; prays (Ch 2)</a:t>
            </a:r>
          </a:p>
          <a:p>
            <a:pPr marL="457200" indent="-457200">
              <a:buFont typeface="Arial" panose="020B0604020202020204" pitchFamily="34" charset="0"/>
              <a:buChar char="•"/>
            </a:pPr>
            <a:endParaRPr lang="en-US" sz="2200" dirty="0">
              <a:solidFill>
                <a:schemeClr val="bg1"/>
              </a:solidFill>
            </a:endParaRPr>
          </a:p>
          <a:p>
            <a:pPr marL="457200" indent="-457200">
              <a:buFont typeface="Arial" panose="020B0604020202020204" pitchFamily="34" charset="0"/>
              <a:buChar char="•"/>
            </a:pPr>
            <a:endParaRPr lang="en-US" sz="2200" dirty="0">
              <a:solidFill>
                <a:schemeClr val="bg1"/>
              </a:solidFill>
            </a:endParaRPr>
          </a:p>
          <a:p>
            <a:pPr marL="457200" indent="-457200">
              <a:buFont typeface="Arial" panose="020B0604020202020204" pitchFamily="34" charset="0"/>
              <a:buChar char="•"/>
            </a:pPr>
            <a:endParaRPr lang="en-US" sz="2200" dirty="0">
              <a:solidFill>
                <a:schemeClr val="bg1"/>
              </a:solidFill>
            </a:endParaRPr>
          </a:p>
          <a:p>
            <a:pPr marL="457200" indent="-457200">
              <a:buFont typeface="Arial" panose="020B0604020202020204" pitchFamily="34" charset="0"/>
              <a:buChar char="•"/>
            </a:pPr>
            <a:r>
              <a:rPr lang="en-US" sz="2200" dirty="0">
                <a:solidFill>
                  <a:schemeClr val="bg1"/>
                </a:solidFill>
              </a:rPr>
              <a:t>Jonah preaches (Ch 3)</a:t>
            </a:r>
          </a:p>
          <a:p>
            <a:pPr marL="457200" indent="-457200">
              <a:buFont typeface="Arial" panose="020B0604020202020204" pitchFamily="34" charset="0"/>
              <a:buChar char="•"/>
            </a:pPr>
            <a:endParaRPr lang="en-US" sz="2200" dirty="0">
              <a:solidFill>
                <a:schemeClr val="bg1"/>
              </a:solidFill>
            </a:endParaRPr>
          </a:p>
          <a:p>
            <a:pPr marL="457200" indent="-457200">
              <a:buFont typeface="Arial" panose="020B0604020202020204" pitchFamily="34" charset="0"/>
              <a:buChar char="•"/>
            </a:pPr>
            <a:endParaRPr lang="en-US" sz="2200" dirty="0">
              <a:solidFill>
                <a:schemeClr val="bg1"/>
              </a:solidFill>
            </a:endParaRPr>
          </a:p>
          <a:p>
            <a:pPr marL="457200" indent="-457200">
              <a:buFont typeface="Arial" panose="020B0604020202020204" pitchFamily="34" charset="0"/>
              <a:buChar char="•"/>
            </a:pPr>
            <a:r>
              <a:rPr lang="en-US" sz="2200" dirty="0">
                <a:solidFill>
                  <a:schemeClr val="bg1"/>
                </a:solidFill>
              </a:rPr>
              <a:t>Jonah pouts (Ch 4)</a:t>
            </a:r>
          </a:p>
        </p:txBody>
      </p:sp>
    </p:spTree>
    <p:extLst>
      <p:ext uri="{BB962C8B-B14F-4D97-AF65-F5344CB8AC3E}">
        <p14:creationId xmlns:p14="http://schemas.microsoft.com/office/powerpoint/2010/main" val="2171096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261" y="309253"/>
            <a:ext cx="7886700" cy="586064"/>
          </a:xfrm>
        </p:spPr>
        <p:txBody>
          <a:bodyPr>
            <a:noAutofit/>
          </a:bodyPr>
          <a:lstStyle/>
          <a:p>
            <a:pPr eaLnBrk="1" hangingPunct="1"/>
            <a:r>
              <a:rPr lang="en-US" altLang="en-US" sz="3000" b="1" dirty="0"/>
              <a:t>Jonah Runs Away From God</a:t>
            </a:r>
          </a:p>
        </p:txBody>
      </p:sp>
      <p:pic>
        <p:nvPicPr>
          <p:cNvPr id="153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1367323"/>
            <a:ext cx="9143999" cy="4633429"/>
          </a:xfrm>
        </p:spPr>
      </p:pic>
      <p:sp>
        <p:nvSpPr>
          <p:cNvPr id="15364" name="Text Box 4"/>
          <p:cNvSpPr txBox="1">
            <a:spLocks noChangeArrowheads="1"/>
          </p:cNvSpPr>
          <p:nvPr/>
        </p:nvSpPr>
        <p:spPr bwMode="auto">
          <a:xfrm>
            <a:off x="799990" y="3857628"/>
            <a:ext cx="947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dirty="0"/>
              <a:t>Tarshish</a:t>
            </a:r>
          </a:p>
        </p:txBody>
      </p:sp>
      <p:sp>
        <p:nvSpPr>
          <p:cNvPr id="15365" name="Text Box 5"/>
          <p:cNvSpPr txBox="1">
            <a:spLocks noChangeArrowheads="1"/>
          </p:cNvSpPr>
          <p:nvPr/>
        </p:nvSpPr>
        <p:spPr bwMode="auto">
          <a:xfrm>
            <a:off x="9560719" y="4286252"/>
            <a:ext cx="81945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50" dirty="0"/>
              <a:t>Nineveh</a:t>
            </a:r>
          </a:p>
        </p:txBody>
      </p:sp>
      <p:sp>
        <p:nvSpPr>
          <p:cNvPr id="15366" name="Rectangle 7"/>
          <p:cNvSpPr>
            <a:spLocks noChangeArrowheads="1"/>
          </p:cNvSpPr>
          <p:nvPr/>
        </p:nvSpPr>
        <p:spPr bwMode="auto">
          <a:xfrm>
            <a:off x="4572000" y="2873304"/>
            <a:ext cx="257175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dirty="0"/>
              <a:t>Nineveh and </a:t>
            </a:r>
            <a:r>
              <a:rPr lang="en-US" altLang="en-US" sz="1350" dirty="0" err="1"/>
              <a:t>Tarshish</a:t>
            </a:r>
            <a:r>
              <a:rPr lang="en-US" altLang="en-US" sz="1350" dirty="0"/>
              <a:t> were in </a:t>
            </a:r>
          </a:p>
          <a:p>
            <a:pPr algn="ctr" eaLnBrk="1" hangingPunct="1"/>
            <a:r>
              <a:rPr lang="en-US" altLang="en-US" sz="1350" dirty="0"/>
              <a:t>opposite directions!</a:t>
            </a:r>
          </a:p>
        </p:txBody>
      </p:sp>
      <p:sp>
        <p:nvSpPr>
          <p:cNvPr id="9" name="Rounded Rectangular Callout 8"/>
          <p:cNvSpPr/>
          <p:nvPr/>
        </p:nvSpPr>
        <p:spPr>
          <a:xfrm>
            <a:off x="5501540" y="1731880"/>
            <a:ext cx="2944931" cy="2704413"/>
          </a:xfrm>
          <a:prstGeom prst="wedgeRoundRectCallout">
            <a:avLst>
              <a:gd name="adj1" fmla="val 30032"/>
              <a:gd name="adj2" fmla="val 7010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Arise, go to Nineveh, that great city, and cry out against it; for their wickedness has come up before Me. (1:2)</a:t>
            </a:r>
          </a:p>
        </p:txBody>
      </p:sp>
      <p:cxnSp>
        <p:nvCxnSpPr>
          <p:cNvPr id="11" name="Straight Arrow Connector 10"/>
          <p:cNvCxnSpPr>
            <a:cxnSpLocks/>
          </p:cNvCxnSpPr>
          <p:nvPr/>
        </p:nvCxnSpPr>
        <p:spPr>
          <a:xfrm flipV="1">
            <a:off x="7840611" y="4680642"/>
            <a:ext cx="1113266" cy="2877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799990" y="1160061"/>
            <a:ext cx="4004022" cy="2268940"/>
          </a:xfrm>
          <a:prstGeom prst="wedgeRoundRectCallout">
            <a:avLst>
              <a:gd name="adj1" fmla="val -12749"/>
              <a:gd name="adj2" fmla="val 7259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But Jonah arose to flee to </a:t>
            </a:r>
            <a:r>
              <a:rPr lang="en-US" sz="2000" dirty="0" err="1">
                <a:solidFill>
                  <a:schemeClr val="tx1"/>
                </a:solidFill>
              </a:rPr>
              <a:t>Tarshish</a:t>
            </a:r>
            <a:r>
              <a:rPr lang="en-US" sz="2000" dirty="0">
                <a:solidFill>
                  <a:schemeClr val="tx1"/>
                </a:solidFill>
              </a:rPr>
              <a:t> from the presence of the LORD. He went down to Joppa, and found a ship going to Tarshish; so he paid the fare, and went down into it, to go with them to Tarshish from the presence of the LORD. (1:3)</a:t>
            </a:r>
          </a:p>
        </p:txBody>
      </p:sp>
      <p:cxnSp>
        <p:nvCxnSpPr>
          <p:cNvPr id="13" name="Straight Arrow Connector 12"/>
          <p:cNvCxnSpPr>
            <a:cxnSpLocks/>
          </p:cNvCxnSpPr>
          <p:nvPr/>
        </p:nvCxnSpPr>
        <p:spPr>
          <a:xfrm flipH="1" flipV="1">
            <a:off x="1665838" y="4119327"/>
            <a:ext cx="6134293" cy="84903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715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2167" y="117478"/>
            <a:ext cx="5385165" cy="630773"/>
          </a:xfrm>
        </p:spPr>
        <p:txBody>
          <a:bodyPr>
            <a:normAutofit/>
          </a:bodyPr>
          <a:lstStyle/>
          <a:p>
            <a:r>
              <a:rPr lang="en-US" altLang="en-US" sz="3600" b="1" dirty="0"/>
              <a:t>Jonah Runs Away From God</a:t>
            </a:r>
            <a:endParaRPr lang="en-US" sz="3600" dirty="0"/>
          </a:p>
        </p:txBody>
      </p:sp>
      <p:sp>
        <p:nvSpPr>
          <p:cNvPr id="11" name="Text Placeholder 10"/>
          <p:cNvSpPr>
            <a:spLocks noGrp="1"/>
          </p:cNvSpPr>
          <p:nvPr>
            <p:ph type="body" sz="half" idx="2"/>
          </p:nvPr>
        </p:nvSpPr>
        <p:spPr/>
        <p:txBody>
          <a:bodyPr/>
          <a:lstStyle/>
          <a:p>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23271" y="908869"/>
            <a:ext cx="3604061" cy="5091881"/>
          </a:xfrm>
          <a:prstGeom prst="rect">
            <a:avLst/>
          </a:prstGeom>
        </p:spPr>
      </p:pic>
      <p:sp>
        <p:nvSpPr>
          <p:cNvPr id="7" name="Text Box 4"/>
          <p:cNvSpPr txBox="1">
            <a:spLocks noChangeArrowheads="1"/>
          </p:cNvSpPr>
          <p:nvPr/>
        </p:nvSpPr>
        <p:spPr bwMode="auto">
          <a:xfrm>
            <a:off x="5674219" y="3624690"/>
            <a:ext cx="70243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dirty="0" err="1"/>
              <a:t>Tarshish</a:t>
            </a:r>
            <a:endParaRPr lang="en-US" altLang="en-US" sz="1050" dirty="0"/>
          </a:p>
        </p:txBody>
      </p:sp>
      <p:sp>
        <p:nvSpPr>
          <p:cNvPr id="8" name="Text Box 5"/>
          <p:cNvSpPr txBox="1">
            <a:spLocks noChangeArrowheads="1"/>
          </p:cNvSpPr>
          <p:nvPr/>
        </p:nvSpPr>
        <p:spPr bwMode="auto">
          <a:xfrm>
            <a:off x="9655578" y="4109272"/>
            <a:ext cx="6815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dirty="0"/>
              <a:t>Nineveh</a:t>
            </a:r>
          </a:p>
        </p:txBody>
      </p:sp>
      <p:cxnSp>
        <p:nvCxnSpPr>
          <p:cNvPr id="10" name="Straight Arrow Connector 9"/>
          <p:cNvCxnSpPr>
            <a:cxnSpLocks/>
            <a:stCxn id="7" idx="3"/>
          </p:cNvCxnSpPr>
          <p:nvPr/>
        </p:nvCxnSpPr>
        <p:spPr>
          <a:xfrm>
            <a:off x="6376655" y="3751648"/>
            <a:ext cx="2614876" cy="1164384"/>
          </a:xfrm>
          <a:prstGeom prst="straightConnector1">
            <a:avLst/>
          </a:prstGeom>
          <a:ln w="76200">
            <a:solidFill>
              <a:srgbClr val="FFC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2" name="Rounded Rectangular Callout 11"/>
          <p:cNvSpPr/>
          <p:nvPr/>
        </p:nvSpPr>
        <p:spPr>
          <a:xfrm>
            <a:off x="422565" y="1669560"/>
            <a:ext cx="3945394" cy="4279573"/>
          </a:xfrm>
          <a:prstGeom prst="wedgeRoundRectCallout">
            <a:avLst>
              <a:gd name="adj1" fmla="val 108040"/>
              <a:gd name="adj2" fmla="val 1899"/>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solidFill>
                  <a:schemeClr val="tx1"/>
                </a:solidFill>
              </a:rPr>
              <a:t>A Great Storm (1:4)</a:t>
            </a:r>
          </a:p>
          <a:p>
            <a:pPr>
              <a:defRPr/>
            </a:pPr>
            <a:r>
              <a:rPr lang="en-US" sz="2100" dirty="0">
                <a:solidFill>
                  <a:schemeClr val="tx1"/>
                </a:solidFill>
              </a:rPr>
              <a:t> </a:t>
            </a:r>
          </a:p>
          <a:p>
            <a:pPr>
              <a:buFont typeface="Arial" pitchFamily="34" charset="0"/>
              <a:buChar char="•"/>
              <a:defRPr/>
            </a:pPr>
            <a:r>
              <a:rPr lang="en-US" sz="2400" dirty="0">
                <a:solidFill>
                  <a:schemeClr val="tx1"/>
                </a:solidFill>
              </a:rPr>
              <a:t> How bad is the storm that the mariners would throw the cargo over?</a:t>
            </a:r>
          </a:p>
          <a:p>
            <a:pPr>
              <a:buFont typeface="Arial" pitchFamily="34" charset="0"/>
              <a:buChar char="•"/>
              <a:defRPr/>
            </a:pPr>
            <a:endParaRPr lang="en-US" sz="2400" dirty="0">
              <a:solidFill>
                <a:schemeClr val="tx1"/>
              </a:solidFill>
            </a:endParaRPr>
          </a:p>
          <a:p>
            <a:pPr>
              <a:buFont typeface="Arial" pitchFamily="34" charset="0"/>
              <a:buChar char="•"/>
              <a:defRPr/>
            </a:pPr>
            <a:r>
              <a:rPr lang="en-US" sz="2400" dirty="0">
                <a:solidFill>
                  <a:schemeClr val="tx1"/>
                </a:solidFill>
              </a:rPr>
              <a:t> All crying out to their gods</a:t>
            </a:r>
          </a:p>
          <a:p>
            <a:pPr>
              <a:buFont typeface="Arial" pitchFamily="34" charset="0"/>
              <a:buChar char="•"/>
              <a:defRPr/>
            </a:pPr>
            <a:endParaRPr lang="en-US" sz="2400" dirty="0">
              <a:solidFill>
                <a:schemeClr val="tx1"/>
              </a:solidFill>
            </a:endParaRPr>
          </a:p>
          <a:p>
            <a:pPr>
              <a:buFont typeface="Arial" pitchFamily="34" charset="0"/>
              <a:buChar char="•"/>
              <a:defRPr/>
            </a:pPr>
            <a:r>
              <a:rPr lang="en-US" sz="2400" dirty="0">
                <a:solidFill>
                  <a:schemeClr val="tx1"/>
                </a:solidFill>
              </a:rPr>
              <a:t>Jonah sleeps (1:5)</a:t>
            </a:r>
          </a:p>
          <a:p>
            <a:pPr>
              <a:buFont typeface="Arial" pitchFamily="34" charset="0"/>
              <a:buChar char="•"/>
              <a:defRPr/>
            </a:pPr>
            <a:endParaRPr lang="en-US" sz="2400" dirty="0">
              <a:solidFill>
                <a:schemeClr val="tx1"/>
              </a:solidFill>
            </a:endParaRPr>
          </a:p>
        </p:txBody>
      </p:sp>
    </p:spTree>
    <p:extLst>
      <p:ext uri="{BB962C8B-B14F-4D97-AF65-F5344CB8AC3E}">
        <p14:creationId xmlns:p14="http://schemas.microsoft.com/office/powerpoint/2010/main" val="104352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blinds(horizontal)">
                                      <p:cBhvr>
                                        <p:cTn id="12" dur="5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blinds(horizontal)">
                                      <p:cBhvr>
                                        <p:cTn id="1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8896" y="-9012"/>
            <a:ext cx="5385165" cy="630773"/>
          </a:xfrm>
        </p:spPr>
        <p:txBody>
          <a:bodyPr/>
          <a:lstStyle/>
          <a:p>
            <a:r>
              <a:rPr lang="en-US" altLang="en-US" b="1" dirty="0"/>
              <a:t>Jonah Runs Away From God</a:t>
            </a:r>
            <a:endParaRPr lang="en-US" dirty="0"/>
          </a:p>
        </p:txBody>
      </p:sp>
      <p:sp>
        <p:nvSpPr>
          <p:cNvPr id="11" name="Text Placeholder 10"/>
          <p:cNvSpPr>
            <a:spLocks noGrp="1"/>
          </p:cNvSpPr>
          <p:nvPr>
            <p:ph type="body" sz="half" idx="2"/>
          </p:nvPr>
        </p:nvSpPr>
        <p:spPr/>
        <p:txBody>
          <a:bodyPr/>
          <a:lstStyle/>
          <a:p>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23271" y="908869"/>
            <a:ext cx="3604061" cy="5091881"/>
          </a:xfrm>
          <a:prstGeom prst="rect">
            <a:avLst/>
          </a:prstGeom>
        </p:spPr>
      </p:pic>
      <p:sp>
        <p:nvSpPr>
          <p:cNvPr id="7" name="Text Box 4"/>
          <p:cNvSpPr txBox="1">
            <a:spLocks noChangeArrowheads="1"/>
          </p:cNvSpPr>
          <p:nvPr/>
        </p:nvSpPr>
        <p:spPr bwMode="auto">
          <a:xfrm>
            <a:off x="5649181" y="3669957"/>
            <a:ext cx="70243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dirty="0" err="1">
                <a:solidFill>
                  <a:schemeClr val="bg1"/>
                </a:solidFill>
              </a:rPr>
              <a:t>Tarshish</a:t>
            </a:r>
            <a:endParaRPr lang="en-US" altLang="en-US" sz="1050" dirty="0">
              <a:solidFill>
                <a:schemeClr val="bg1"/>
              </a:solidFill>
            </a:endParaRPr>
          </a:p>
        </p:txBody>
      </p:sp>
      <p:sp>
        <p:nvSpPr>
          <p:cNvPr id="8" name="Text Box 5"/>
          <p:cNvSpPr txBox="1">
            <a:spLocks noChangeArrowheads="1"/>
          </p:cNvSpPr>
          <p:nvPr/>
        </p:nvSpPr>
        <p:spPr bwMode="auto">
          <a:xfrm>
            <a:off x="9655578" y="4109272"/>
            <a:ext cx="6815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dirty="0"/>
              <a:t>Nineveh</a:t>
            </a:r>
          </a:p>
        </p:txBody>
      </p:sp>
      <p:cxnSp>
        <p:nvCxnSpPr>
          <p:cNvPr id="10" name="Straight Arrow Connector 9"/>
          <p:cNvCxnSpPr>
            <a:cxnSpLocks/>
          </p:cNvCxnSpPr>
          <p:nvPr/>
        </p:nvCxnSpPr>
        <p:spPr>
          <a:xfrm>
            <a:off x="6292542" y="3761147"/>
            <a:ext cx="2834790" cy="1019083"/>
          </a:xfrm>
          <a:prstGeom prst="straightConnector1">
            <a:avLst/>
          </a:prstGeom>
          <a:ln w="76200">
            <a:solidFill>
              <a:srgbClr val="FFC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2" name="Rounded Rectangular Callout 11"/>
          <p:cNvSpPr/>
          <p:nvPr/>
        </p:nvSpPr>
        <p:spPr>
          <a:xfrm>
            <a:off x="347966" y="621761"/>
            <a:ext cx="4446639" cy="6141178"/>
          </a:xfrm>
          <a:prstGeom prst="wedgeRoundRectCallout">
            <a:avLst>
              <a:gd name="adj1" fmla="val 94441"/>
              <a:gd name="adj2" fmla="val 2226"/>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dirty="0">
                <a:solidFill>
                  <a:schemeClr val="tx1"/>
                </a:solidFill>
              </a:rPr>
              <a:t>A Great Storm</a:t>
            </a:r>
          </a:p>
          <a:p>
            <a:pPr>
              <a:defRPr/>
            </a:pPr>
            <a:r>
              <a:rPr lang="en-US" sz="2100" dirty="0">
                <a:solidFill>
                  <a:schemeClr val="tx1"/>
                </a:solidFill>
              </a:rPr>
              <a:t> </a:t>
            </a:r>
          </a:p>
          <a:p>
            <a:pPr>
              <a:buFont typeface="Arial" pitchFamily="34" charset="0"/>
              <a:buChar char="•"/>
              <a:defRPr/>
            </a:pPr>
            <a:r>
              <a:rPr lang="en-US" sz="2000" dirty="0">
                <a:solidFill>
                  <a:schemeClr val="tx1"/>
                </a:solidFill>
              </a:rPr>
              <a:t>Captain finds Jonah; What do you mean, sleeper? (1:6); Lots are cast which find that he is the cause of the trouble</a:t>
            </a:r>
          </a:p>
          <a:p>
            <a:pPr>
              <a:buFont typeface="Arial" pitchFamily="34" charset="0"/>
              <a:buChar char="•"/>
              <a:defRPr/>
            </a:pPr>
            <a:r>
              <a:rPr lang="en-US" sz="2000" dirty="0">
                <a:solidFill>
                  <a:schemeClr val="tx1"/>
                </a:solidFill>
              </a:rPr>
              <a:t> Jonah’s God is different (to be feared-Controls all nature!)</a:t>
            </a:r>
          </a:p>
          <a:p>
            <a:pPr lvl="1">
              <a:buFont typeface="Arial" pitchFamily="34" charset="0"/>
              <a:buChar char="•"/>
              <a:defRPr/>
            </a:pPr>
            <a:r>
              <a:rPr lang="en-US" sz="2000" dirty="0">
                <a:solidFill>
                  <a:schemeClr val="tx1"/>
                </a:solidFill>
              </a:rPr>
              <a:t> Jonah tells them everything</a:t>
            </a:r>
          </a:p>
          <a:p>
            <a:pPr lvl="1">
              <a:buFont typeface="Arial" pitchFamily="34" charset="0"/>
              <a:buChar char="•"/>
              <a:defRPr/>
            </a:pPr>
            <a:r>
              <a:rPr lang="en-US" sz="2000" dirty="0">
                <a:solidFill>
                  <a:schemeClr val="tx1"/>
                </a:solidFill>
              </a:rPr>
              <a:t> He teaches them about the true God (creator of land and sea) (1:9)</a:t>
            </a:r>
          </a:p>
          <a:p>
            <a:pPr lvl="1">
              <a:buFont typeface="Arial" pitchFamily="34" charset="0"/>
              <a:buChar char="•"/>
              <a:defRPr/>
            </a:pPr>
            <a:r>
              <a:rPr lang="en-US" sz="2000" dirty="0">
                <a:solidFill>
                  <a:schemeClr val="tx1"/>
                </a:solidFill>
              </a:rPr>
              <a:t> He even gives them a solution (1:12); throw me out</a:t>
            </a:r>
          </a:p>
          <a:p>
            <a:pPr>
              <a:buFont typeface="Arial" pitchFamily="34" charset="0"/>
              <a:buChar char="•"/>
              <a:defRPr/>
            </a:pPr>
            <a:r>
              <a:rPr lang="en-US" sz="2000" dirty="0">
                <a:solidFill>
                  <a:schemeClr val="tx1"/>
                </a:solidFill>
              </a:rPr>
              <a:t> They try to row back to land (1:13)</a:t>
            </a:r>
          </a:p>
          <a:p>
            <a:pPr lvl="1">
              <a:buFont typeface="Arial" pitchFamily="34" charset="0"/>
              <a:buChar char="•"/>
              <a:defRPr/>
            </a:pPr>
            <a:r>
              <a:rPr lang="en-US" sz="2000" dirty="0">
                <a:solidFill>
                  <a:schemeClr val="tx1"/>
                </a:solidFill>
              </a:rPr>
              <a:t> They pray to God (1:14)</a:t>
            </a:r>
          </a:p>
          <a:p>
            <a:pPr lvl="1">
              <a:buFont typeface="Arial" pitchFamily="34" charset="0"/>
              <a:buChar char="•"/>
              <a:defRPr/>
            </a:pPr>
            <a:r>
              <a:rPr lang="en-US" sz="2000" dirty="0">
                <a:solidFill>
                  <a:schemeClr val="tx1"/>
                </a:solidFill>
              </a:rPr>
              <a:t> They throw him over (1:15)</a:t>
            </a:r>
          </a:p>
          <a:p>
            <a:pPr lvl="1">
              <a:buFont typeface="Arial" pitchFamily="34" charset="0"/>
              <a:buChar char="•"/>
              <a:defRPr/>
            </a:pPr>
            <a:r>
              <a:rPr lang="en-US" sz="2000" dirty="0">
                <a:solidFill>
                  <a:schemeClr val="tx1"/>
                </a:solidFill>
              </a:rPr>
              <a:t> They worship in awe once the sea calms (1:16)</a:t>
            </a:r>
          </a:p>
          <a:p>
            <a:pPr>
              <a:buFont typeface="Arial" pitchFamily="34" charset="0"/>
              <a:buChar char="•"/>
              <a:defRPr/>
            </a:pPr>
            <a:endParaRPr lang="en-US" sz="2400" dirty="0">
              <a:solidFill>
                <a:schemeClr val="tx1"/>
              </a:solidFill>
            </a:endParaRPr>
          </a:p>
        </p:txBody>
      </p:sp>
    </p:spTree>
    <p:extLst>
      <p:ext uri="{BB962C8B-B14F-4D97-AF65-F5344CB8AC3E}">
        <p14:creationId xmlns:p14="http://schemas.microsoft.com/office/powerpoint/2010/main" val="31873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blinds(horizontal)">
                                      <p:cBhvr>
                                        <p:cTn id="15" dur="500"/>
                                        <p:tgtEl>
                                          <p:spTgt spid="12">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2">
                                            <p:txEl>
                                              <p:pRg st="5" end="5"/>
                                            </p:txEl>
                                          </p:spTgt>
                                        </p:tgtEl>
                                        <p:attrNameLst>
                                          <p:attrName>style.visibility</p:attrName>
                                        </p:attrNameLst>
                                      </p:cBhvr>
                                      <p:to>
                                        <p:strVal val="visible"/>
                                      </p:to>
                                    </p:set>
                                    <p:animEffect transition="in" filter="blinds(horizontal)">
                                      <p:cBhvr>
                                        <p:cTn id="18" dur="500"/>
                                        <p:tgtEl>
                                          <p:spTgt spid="12">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animEffect transition="in" filter="blinds(horizontal)">
                                      <p:cBhvr>
                                        <p:cTn id="21" dur="500"/>
                                        <p:tgtEl>
                                          <p:spTgt spid="1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2">
                                            <p:txEl>
                                              <p:pRg st="7" end="7"/>
                                            </p:txEl>
                                          </p:spTgt>
                                        </p:tgtEl>
                                        <p:attrNameLst>
                                          <p:attrName>style.visibility</p:attrName>
                                        </p:attrNameLst>
                                      </p:cBhvr>
                                      <p:to>
                                        <p:strVal val="visible"/>
                                      </p:to>
                                    </p:set>
                                    <p:animEffect transition="in" filter="blinds(horizontal)">
                                      <p:cBhvr>
                                        <p:cTn id="26" dur="500"/>
                                        <p:tgtEl>
                                          <p:spTgt spid="12">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2">
                                            <p:txEl>
                                              <p:pRg st="8" end="8"/>
                                            </p:txEl>
                                          </p:spTgt>
                                        </p:tgtEl>
                                        <p:attrNameLst>
                                          <p:attrName>style.visibility</p:attrName>
                                        </p:attrNameLst>
                                      </p:cBhvr>
                                      <p:to>
                                        <p:strVal val="visible"/>
                                      </p:to>
                                    </p:set>
                                    <p:animEffect transition="in" filter="blinds(horizontal)">
                                      <p:cBhvr>
                                        <p:cTn id="29" dur="500"/>
                                        <p:tgtEl>
                                          <p:spTgt spid="12">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2">
                                            <p:txEl>
                                              <p:pRg st="9" end="9"/>
                                            </p:txEl>
                                          </p:spTgt>
                                        </p:tgtEl>
                                        <p:attrNameLst>
                                          <p:attrName>style.visibility</p:attrName>
                                        </p:attrNameLst>
                                      </p:cBhvr>
                                      <p:to>
                                        <p:strVal val="visible"/>
                                      </p:to>
                                    </p:set>
                                    <p:animEffect transition="in" filter="blinds(horizontal)">
                                      <p:cBhvr>
                                        <p:cTn id="32" dur="500"/>
                                        <p:tgtEl>
                                          <p:spTgt spid="12">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xEl>
                                              <p:pRg st="10" end="10"/>
                                            </p:txEl>
                                          </p:spTgt>
                                        </p:tgtEl>
                                        <p:attrNameLst>
                                          <p:attrName>style.visibility</p:attrName>
                                        </p:attrNameLst>
                                      </p:cBhvr>
                                      <p:to>
                                        <p:strVal val="visible"/>
                                      </p:to>
                                    </p:set>
                                    <p:animEffect transition="in" filter="blinds(horizontal)">
                                      <p:cBhvr>
                                        <p:cTn id="35"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3358" y="121221"/>
            <a:ext cx="5385165" cy="630773"/>
          </a:xfrm>
        </p:spPr>
        <p:txBody>
          <a:bodyPr/>
          <a:lstStyle/>
          <a:p>
            <a:r>
              <a:rPr lang="en-US" altLang="en-US" b="1" dirty="0"/>
              <a:t>Jonah Runs to God</a:t>
            </a:r>
            <a:endParaRPr lang="en-US" dirty="0"/>
          </a:p>
        </p:txBody>
      </p:sp>
      <p:sp>
        <p:nvSpPr>
          <p:cNvPr id="11" name="Text Placeholder 10"/>
          <p:cNvSpPr>
            <a:spLocks noGrp="1"/>
          </p:cNvSpPr>
          <p:nvPr>
            <p:ph type="body" sz="half" idx="2"/>
          </p:nvPr>
        </p:nvSpPr>
        <p:spPr/>
        <p:txBody>
          <a:bodyPr/>
          <a:lstStyle/>
          <a:p>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23271" y="908869"/>
            <a:ext cx="3604061" cy="5091881"/>
          </a:xfrm>
          <a:prstGeom prst="rect">
            <a:avLst/>
          </a:prstGeom>
        </p:spPr>
      </p:pic>
      <p:sp>
        <p:nvSpPr>
          <p:cNvPr id="7" name="Text Box 4"/>
          <p:cNvSpPr txBox="1">
            <a:spLocks noChangeArrowheads="1"/>
          </p:cNvSpPr>
          <p:nvPr/>
        </p:nvSpPr>
        <p:spPr bwMode="auto">
          <a:xfrm>
            <a:off x="5638004" y="3429000"/>
            <a:ext cx="70243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dirty="0" err="1">
                <a:highlight>
                  <a:srgbClr val="FFFF00"/>
                </a:highlight>
              </a:rPr>
              <a:t>Tarshish</a:t>
            </a:r>
            <a:endParaRPr lang="en-US" altLang="en-US" sz="1050" dirty="0">
              <a:highlight>
                <a:srgbClr val="FFFF00"/>
              </a:highlight>
            </a:endParaRPr>
          </a:p>
        </p:txBody>
      </p:sp>
      <p:sp>
        <p:nvSpPr>
          <p:cNvPr id="8" name="Text Box 5"/>
          <p:cNvSpPr txBox="1">
            <a:spLocks noChangeArrowheads="1"/>
          </p:cNvSpPr>
          <p:nvPr/>
        </p:nvSpPr>
        <p:spPr bwMode="auto">
          <a:xfrm>
            <a:off x="9655578" y="4109272"/>
            <a:ext cx="6815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dirty="0"/>
              <a:t>Nineveh</a:t>
            </a:r>
          </a:p>
        </p:txBody>
      </p:sp>
      <p:cxnSp>
        <p:nvCxnSpPr>
          <p:cNvPr id="10" name="Straight Arrow Connector 9"/>
          <p:cNvCxnSpPr>
            <a:cxnSpLocks/>
            <a:stCxn id="7" idx="3"/>
          </p:cNvCxnSpPr>
          <p:nvPr/>
        </p:nvCxnSpPr>
        <p:spPr>
          <a:xfrm>
            <a:off x="6340440" y="3555958"/>
            <a:ext cx="2786892" cy="1179004"/>
          </a:xfrm>
          <a:prstGeom prst="straightConnector1">
            <a:avLst/>
          </a:prstGeom>
          <a:ln w="76200">
            <a:solidFill>
              <a:schemeClr val="accent1"/>
            </a:solidFill>
            <a:headEnd type="triangle"/>
            <a:tailEnd type="triangle"/>
          </a:ln>
        </p:spPr>
        <p:style>
          <a:lnRef idx="3">
            <a:schemeClr val="dk1"/>
          </a:lnRef>
          <a:fillRef idx="0">
            <a:schemeClr val="dk1"/>
          </a:fillRef>
          <a:effectRef idx="2">
            <a:schemeClr val="dk1"/>
          </a:effectRef>
          <a:fontRef idx="minor">
            <a:schemeClr val="tx1"/>
          </a:fontRef>
        </p:style>
      </p:cxnSp>
      <p:sp>
        <p:nvSpPr>
          <p:cNvPr id="12" name="Rounded Rectangular Callout 11"/>
          <p:cNvSpPr/>
          <p:nvPr/>
        </p:nvSpPr>
        <p:spPr>
          <a:xfrm>
            <a:off x="154021" y="989012"/>
            <a:ext cx="4593314" cy="4908537"/>
          </a:xfrm>
          <a:prstGeom prst="wedgeRoundRectCallout">
            <a:avLst>
              <a:gd name="adj1" fmla="val 94441"/>
              <a:gd name="adj2" fmla="val 222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solidFill>
                  <a:schemeClr val="tx1"/>
                </a:solidFill>
              </a:rPr>
              <a:t>A Great Fish</a:t>
            </a:r>
          </a:p>
          <a:p>
            <a:pPr>
              <a:defRPr/>
            </a:pPr>
            <a:r>
              <a:rPr lang="en-US" sz="2700" dirty="0">
                <a:solidFill>
                  <a:schemeClr val="tx1"/>
                </a:solidFill>
              </a:rPr>
              <a:t> </a:t>
            </a:r>
          </a:p>
          <a:p>
            <a:pPr>
              <a:buFont typeface="Arial" pitchFamily="34" charset="0"/>
              <a:buChar char="•"/>
              <a:defRPr/>
            </a:pPr>
            <a:r>
              <a:rPr lang="en-US" sz="2700" dirty="0">
                <a:solidFill>
                  <a:schemeClr val="tx1"/>
                </a:solidFill>
              </a:rPr>
              <a:t> </a:t>
            </a:r>
            <a:r>
              <a:rPr lang="en-US" sz="2400" dirty="0">
                <a:solidFill>
                  <a:schemeClr val="tx1"/>
                </a:solidFill>
              </a:rPr>
              <a:t>When Jonah is thrown over, what would he think is about to happen?</a:t>
            </a:r>
          </a:p>
          <a:p>
            <a:pPr>
              <a:buFont typeface="Arial" pitchFamily="34" charset="0"/>
              <a:buChar char="•"/>
              <a:defRPr/>
            </a:pPr>
            <a:endParaRPr lang="en-US" sz="2400" dirty="0">
              <a:solidFill>
                <a:schemeClr val="tx1"/>
              </a:solidFill>
            </a:endParaRPr>
          </a:p>
          <a:p>
            <a:pPr>
              <a:buFont typeface="Arial" pitchFamily="34" charset="0"/>
              <a:buChar char="•"/>
              <a:defRPr/>
            </a:pPr>
            <a:r>
              <a:rPr lang="en-US" sz="2400" dirty="0">
                <a:solidFill>
                  <a:schemeClr val="tx1"/>
                </a:solidFill>
              </a:rPr>
              <a:t> What is going through his mind as he sinks ? See chapter 2</a:t>
            </a:r>
          </a:p>
          <a:p>
            <a:pPr>
              <a:buFont typeface="Arial" pitchFamily="34" charset="0"/>
              <a:buChar char="•"/>
              <a:defRPr/>
            </a:pPr>
            <a:endParaRPr lang="en-US" sz="2400" dirty="0">
              <a:solidFill>
                <a:schemeClr val="tx1"/>
              </a:solidFill>
            </a:endParaRPr>
          </a:p>
          <a:p>
            <a:pPr>
              <a:buFont typeface="Arial" pitchFamily="34" charset="0"/>
              <a:buChar char="•"/>
              <a:defRPr/>
            </a:pPr>
            <a:r>
              <a:rPr lang="en-US" sz="2400" dirty="0">
                <a:solidFill>
                  <a:schemeClr val="tx1"/>
                </a:solidFill>
              </a:rPr>
              <a:t> What does God have prepared? Fish (Sea Creature)</a:t>
            </a:r>
          </a:p>
          <a:p>
            <a:pPr>
              <a:buFont typeface="Arial" pitchFamily="34" charset="0"/>
              <a:buChar char="•"/>
              <a:defRPr/>
            </a:pPr>
            <a:endParaRPr lang="en-US" sz="2400" dirty="0">
              <a:solidFill>
                <a:schemeClr val="tx1"/>
              </a:solidFill>
            </a:endParaRPr>
          </a:p>
        </p:txBody>
      </p:sp>
    </p:spTree>
    <p:extLst>
      <p:ext uri="{BB962C8B-B14F-4D97-AF65-F5344CB8AC3E}">
        <p14:creationId xmlns:p14="http://schemas.microsoft.com/office/powerpoint/2010/main" val="1351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9873" y="-40947"/>
            <a:ext cx="5385165" cy="761047"/>
          </a:xfrm>
        </p:spPr>
        <p:txBody>
          <a:bodyPr/>
          <a:lstStyle/>
          <a:p>
            <a:r>
              <a:rPr lang="en-US" altLang="en-US" b="1" dirty="0"/>
              <a:t>Jonah Runs to God</a:t>
            </a:r>
            <a:endParaRPr lang="en-US" dirty="0"/>
          </a:p>
        </p:txBody>
      </p:sp>
      <p:sp>
        <p:nvSpPr>
          <p:cNvPr id="11" name="Text Placeholder 10"/>
          <p:cNvSpPr>
            <a:spLocks noGrp="1"/>
          </p:cNvSpPr>
          <p:nvPr>
            <p:ph type="body" sz="half" idx="2"/>
          </p:nvPr>
        </p:nvSpPr>
        <p:spPr/>
        <p:txBody>
          <a:bodyPr/>
          <a:lstStyle/>
          <a:p>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23271" y="908869"/>
            <a:ext cx="3604061" cy="5091881"/>
          </a:xfrm>
          <a:prstGeom prst="rect">
            <a:avLst/>
          </a:prstGeom>
        </p:spPr>
      </p:pic>
      <p:sp>
        <p:nvSpPr>
          <p:cNvPr id="7" name="Text Box 4"/>
          <p:cNvSpPr txBox="1">
            <a:spLocks noChangeArrowheads="1"/>
          </p:cNvSpPr>
          <p:nvPr/>
        </p:nvSpPr>
        <p:spPr bwMode="auto">
          <a:xfrm>
            <a:off x="5523271" y="3510556"/>
            <a:ext cx="1043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err="1">
                <a:highlight>
                  <a:srgbClr val="FFFF00"/>
                </a:highlight>
              </a:rPr>
              <a:t>Tarshish</a:t>
            </a:r>
            <a:endParaRPr lang="en-US" altLang="en-US" dirty="0">
              <a:highlight>
                <a:srgbClr val="FFFF00"/>
              </a:highlight>
            </a:endParaRPr>
          </a:p>
        </p:txBody>
      </p:sp>
      <p:sp>
        <p:nvSpPr>
          <p:cNvPr id="8" name="Text Box 5"/>
          <p:cNvSpPr txBox="1">
            <a:spLocks noChangeArrowheads="1"/>
          </p:cNvSpPr>
          <p:nvPr/>
        </p:nvSpPr>
        <p:spPr bwMode="auto">
          <a:xfrm>
            <a:off x="9655578" y="4109272"/>
            <a:ext cx="6815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dirty="0"/>
              <a:t>Nineveh</a:t>
            </a:r>
          </a:p>
        </p:txBody>
      </p:sp>
      <p:cxnSp>
        <p:nvCxnSpPr>
          <p:cNvPr id="10" name="Straight Arrow Connector 9"/>
          <p:cNvCxnSpPr>
            <a:cxnSpLocks/>
            <a:stCxn id="7" idx="3"/>
          </p:cNvCxnSpPr>
          <p:nvPr/>
        </p:nvCxnSpPr>
        <p:spPr>
          <a:xfrm>
            <a:off x="6567211" y="3695222"/>
            <a:ext cx="2560121" cy="1048794"/>
          </a:xfrm>
          <a:prstGeom prst="straightConnector1">
            <a:avLst/>
          </a:prstGeom>
          <a:ln w="76200">
            <a:solidFill>
              <a:schemeClr val="accent2"/>
            </a:solidFill>
            <a:headEnd type="triangle"/>
            <a:tailEnd type="triangle"/>
          </a:ln>
        </p:spPr>
        <p:style>
          <a:lnRef idx="3">
            <a:schemeClr val="dk1"/>
          </a:lnRef>
          <a:fillRef idx="0">
            <a:schemeClr val="dk1"/>
          </a:fillRef>
          <a:effectRef idx="2">
            <a:schemeClr val="dk1"/>
          </a:effectRef>
          <a:fontRef idx="minor">
            <a:schemeClr val="tx1"/>
          </a:fontRef>
        </p:style>
      </p:cxnSp>
      <p:sp>
        <p:nvSpPr>
          <p:cNvPr id="12" name="Rounded Rectangular Callout 11"/>
          <p:cNvSpPr/>
          <p:nvPr/>
        </p:nvSpPr>
        <p:spPr>
          <a:xfrm>
            <a:off x="154021" y="989011"/>
            <a:ext cx="4722242" cy="5357197"/>
          </a:xfrm>
          <a:prstGeom prst="wedgeRoundRectCallout">
            <a:avLst>
              <a:gd name="adj1" fmla="val 94441"/>
              <a:gd name="adj2" fmla="val 222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700" dirty="0">
                <a:solidFill>
                  <a:schemeClr val="tx1"/>
                </a:solidFill>
              </a:rPr>
              <a:t>A Great Fish</a:t>
            </a:r>
          </a:p>
          <a:p>
            <a:pPr>
              <a:defRPr/>
            </a:pPr>
            <a:r>
              <a:rPr lang="en-US" sz="2700" dirty="0">
                <a:solidFill>
                  <a:schemeClr val="tx1"/>
                </a:solidFill>
              </a:rPr>
              <a:t> </a:t>
            </a:r>
          </a:p>
          <a:p>
            <a:pPr>
              <a:buFont typeface="Arial" pitchFamily="34" charset="0"/>
              <a:buChar char="•"/>
              <a:defRPr/>
            </a:pPr>
            <a:r>
              <a:rPr lang="en-US" sz="2700" dirty="0">
                <a:solidFill>
                  <a:schemeClr val="tx1"/>
                </a:solidFill>
              </a:rPr>
              <a:t> </a:t>
            </a:r>
            <a:r>
              <a:rPr lang="en-US" sz="2400" dirty="0">
                <a:solidFill>
                  <a:schemeClr val="tx1"/>
                </a:solidFill>
              </a:rPr>
              <a:t>Notice chapter 2 verses 3-4a &amp; 5-6a; what does the future look like for Jonah? Desperation; </a:t>
            </a:r>
            <a:r>
              <a:rPr lang="en-US" sz="2400" i="1" dirty="0">
                <a:solidFill>
                  <a:schemeClr val="tx1"/>
                </a:solidFill>
              </a:rPr>
              <a:t>Cast out into darkness and death</a:t>
            </a:r>
          </a:p>
          <a:p>
            <a:pPr>
              <a:buFont typeface="Arial" pitchFamily="34" charset="0"/>
              <a:buChar char="•"/>
              <a:defRPr/>
            </a:pPr>
            <a:endParaRPr lang="en-US" sz="2400" dirty="0">
              <a:solidFill>
                <a:schemeClr val="tx1"/>
              </a:solidFill>
            </a:endParaRPr>
          </a:p>
          <a:p>
            <a:pPr>
              <a:buFont typeface="Arial" pitchFamily="34" charset="0"/>
              <a:buChar char="•"/>
              <a:defRPr/>
            </a:pPr>
            <a:r>
              <a:rPr lang="en-US" sz="2400" dirty="0">
                <a:solidFill>
                  <a:schemeClr val="tx1"/>
                </a:solidFill>
              </a:rPr>
              <a:t> Now notice the “</a:t>
            </a:r>
            <a:r>
              <a:rPr lang="en-US" sz="2400" b="1" dirty="0">
                <a:solidFill>
                  <a:schemeClr val="tx1"/>
                </a:solidFill>
              </a:rPr>
              <a:t>yet</a:t>
            </a:r>
            <a:r>
              <a:rPr lang="en-US" sz="2400" dirty="0">
                <a:solidFill>
                  <a:schemeClr val="tx1"/>
                </a:solidFill>
              </a:rPr>
              <a:t>” ; what picture is shown following the “yet” in 4b &amp; 6b? </a:t>
            </a:r>
            <a:r>
              <a:rPr lang="en-US" sz="2400" i="1" dirty="0">
                <a:solidFill>
                  <a:schemeClr val="tx1"/>
                </a:solidFill>
              </a:rPr>
              <a:t>Salvation!</a:t>
            </a:r>
          </a:p>
          <a:p>
            <a:pPr>
              <a:buFont typeface="Arial" pitchFamily="34" charset="0"/>
              <a:buChar char="•"/>
              <a:defRPr/>
            </a:pPr>
            <a:endParaRPr lang="en-US" sz="2400" dirty="0">
              <a:solidFill>
                <a:schemeClr val="tx1"/>
              </a:solidFill>
            </a:endParaRPr>
          </a:p>
          <a:p>
            <a:pPr>
              <a:buFont typeface="Arial" pitchFamily="34" charset="0"/>
              <a:buChar char="•"/>
              <a:defRPr/>
            </a:pPr>
            <a:r>
              <a:rPr lang="en-US" sz="2400" dirty="0">
                <a:solidFill>
                  <a:schemeClr val="tx1"/>
                </a:solidFill>
              </a:rPr>
              <a:t> What is Jonah’s attitude in 2:9?</a:t>
            </a:r>
          </a:p>
          <a:p>
            <a:pPr>
              <a:defRPr/>
            </a:pPr>
            <a:r>
              <a:rPr lang="en-US" sz="2400" i="1" dirty="0">
                <a:solidFill>
                  <a:schemeClr val="tx1"/>
                </a:solidFill>
              </a:rPr>
              <a:t>I will obey the Lord; thankfulness</a:t>
            </a:r>
          </a:p>
          <a:p>
            <a:pPr>
              <a:buFont typeface="Arial" pitchFamily="34" charset="0"/>
              <a:buChar char="•"/>
              <a:defRPr/>
            </a:pPr>
            <a:endParaRPr lang="en-US" sz="2400" dirty="0">
              <a:solidFill>
                <a:schemeClr val="tx1"/>
              </a:solidFill>
            </a:endParaRPr>
          </a:p>
        </p:txBody>
      </p:sp>
    </p:spTree>
    <p:extLst>
      <p:ext uri="{BB962C8B-B14F-4D97-AF65-F5344CB8AC3E}">
        <p14:creationId xmlns:p14="http://schemas.microsoft.com/office/powerpoint/2010/main" val="272434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fade">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500"/>
                                        <p:tgtEl>
                                          <p:spTgt spid="1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fade">
                                      <p:cBhvr>
                                        <p:cTn id="1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2051" y="278226"/>
            <a:ext cx="6839948" cy="759134"/>
          </a:xfrm>
        </p:spPr>
        <p:txBody>
          <a:bodyPr>
            <a:normAutofit/>
          </a:bodyPr>
          <a:lstStyle/>
          <a:p>
            <a:pPr>
              <a:lnSpc>
                <a:spcPct val="85000"/>
              </a:lnSpc>
            </a:pPr>
            <a:r>
              <a:rPr lang="en-US" altLang="en-US" dirty="0"/>
              <a:t>Jonah Runs with God</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327922" y="2203917"/>
            <a:ext cx="7552102" cy="3411719"/>
          </a:xfrm>
        </p:spPr>
        <p:txBody>
          <a:bodyPr>
            <a:normAutofit lnSpcReduction="10000"/>
          </a:bodyPr>
          <a:lstStyle/>
          <a:p>
            <a:r>
              <a:rPr lang="en-US" dirty="0"/>
              <a:t>God instructs Jonah a 2</a:t>
            </a:r>
            <a:r>
              <a:rPr lang="en-US" baseline="30000" dirty="0"/>
              <a:t>nd</a:t>
            </a:r>
            <a:r>
              <a:rPr lang="en-US" dirty="0"/>
              <a:t> time: Go tell Nineveh -&gt; Yet 40 days and Nineveh will be overthrown (3:4)</a:t>
            </a:r>
          </a:p>
          <a:p>
            <a:pPr lvl="1"/>
            <a:r>
              <a:rPr lang="en-US" sz="2800" dirty="0"/>
              <a:t>A great city (3 days’ journey); </a:t>
            </a:r>
          </a:p>
          <a:p>
            <a:pPr lvl="1"/>
            <a:r>
              <a:rPr lang="en-US" sz="2800" i="1" dirty="0"/>
              <a:t>The People and King repented</a:t>
            </a:r>
          </a:p>
          <a:p>
            <a:pPr lvl="1"/>
            <a:r>
              <a:rPr lang="en-US" sz="2800" i="1" dirty="0"/>
              <a:t>Called a fast; showed remorse</a:t>
            </a:r>
          </a:p>
          <a:p>
            <a:pPr lvl="1"/>
            <a:endParaRPr lang="en-US" sz="2800" i="1" dirty="0"/>
          </a:p>
          <a:p>
            <a:r>
              <a:rPr lang="en-US" dirty="0"/>
              <a:t>God relents from destroying Ninevah (3:10)</a:t>
            </a:r>
          </a:p>
          <a:p>
            <a:r>
              <a:rPr lang="en-US" dirty="0"/>
              <a:t>God shows mercy based on a repentant heart</a:t>
            </a:r>
          </a:p>
          <a:p>
            <a:endParaRPr lang="en-US" sz="2400" i="1" dirty="0"/>
          </a:p>
        </p:txBody>
      </p:sp>
      <p:sp>
        <p:nvSpPr>
          <p:cNvPr id="6" name="Rectangle 5"/>
          <p:cNvSpPr/>
          <p:nvPr/>
        </p:nvSpPr>
        <p:spPr>
          <a:xfrm>
            <a:off x="709189" y="1024251"/>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16721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2051" y="453122"/>
            <a:ext cx="6839948" cy="759134"/>
          </a:xfrm>
        </p:spPr>
        <p:txBody>
          <a:bodyPr>
            <a:normAutofit fontScale="90000"/>
          </a:bodyPr>
          <a:lstStyle/>
          <a:p>
            <a:pPr>
              <a:lnSpc>
                <a:spcPct val="85000"/>
              </a:lnSpc>
            </a:pPr>
            <a:r>
              <a:rPr lang="en-US" sz="4400" b="1" dirty="0">
                <a:solidFill>
                  <a:schemeClr val="bg1"/>
                </a:solidFill>
              </a:rPr>
              <a:t>Jonah Runs Ahead of God</a:t>
            </a:r>
            <a:br>
              <a:rPr lang="en-US" sz="4400" b="1" dirty="0">
                <a:solidFill>
                  <a:schemeClr val="bg1"/>
                </a:solidFill>
              </a:rPr>
            </a:br>
            <a:r>
              <a:rPr lang="en-US" sz="4400" b="1" dirty="0">
                <a:solidFill>
                  <a:schemeClr val="bg1"/>
                </a:solidFill>
              </a:rPr>
              <a:t>	What a Great Shame!</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327922" y="2203917"/>
            <a:ext cx="7552102" cy="3411719"/>
          </a:xfrm>
        </p:spPr>
        <p:txBody>
          <a:bodyPr>
            <a:normAutofit fontScale="92500" lnSpcReduction="20000"/>
          </a:bodyPr>
          <a:lstStyle/>
          <a:p>
            <a:pPr marL="342900" indent="-342900"/>
            <a:r>
              <a:rPr lang="en-US" dirty="0"/>
              <a:t>God’s mercy angered Jonah!   Why? </a:t>
            </a:r>
            <a:r>
              <a:rPr lang="en-US" i="1" dirty="0"/>
              <a:t>He doesn’t want mercy for Ninevah, but destruction</a:t>
            </a:r>
          </a:p>
          <a:p>
            <a:pPr marL="342900" indent="-342900"/>
            <a:r>
              <a:rPr lang="en-US" altLang="en-US" dirty="0"/>
              <a:t>compare the shipmen’s concern for Jonah to his 	  concern for Ninevites</a:t>
            </a:r>
            <a:endParaRPr lang="en-US" dirty="0"/>
          </a:p>
          <a:p>
            <a:pPr marL="0" indent="0">
              <a:buNone/>
            </a:pPr>
            <a:r>
              <a:rPr lang="en-US" dirty="0"/>
              <a:t>“I knew you would do this!”</a:t>
            </a:r>
          </a:p>
          <a:p>
            <a:pPr marL="342900" indent="-342900"/>
            <a:r>
              <a:rPr lang="en-US" dirty="0"/>
              <a:t>It is better if I die! (4:3)</a:t>
            </a:r>
          </a:p>
          <a:p>
            <a:pPr marL="342900" indent="-342900"/>
            <a:r>
              <a:rPr lang="en-US" dirty="0"/>
              <a:t>Is it right for you to be angry, Jonah? (4:4); Very self- serving attitude; Do we ever act this way?</a:t>
            </a:r>
          </a:p>
          <a:p>
            <a:pPr marL="342900" indent="-342900"/>
            <a:r>
              <a:rPr lang="en-US" dirty="0"/>
              <a:t>Nineveh did what Israel failed to do! </a:t>
            </a:r>
          </a:p>
          <a:p>
            <a:endParaRPr lang="en-US" sz="2400" i="1" dirty="0"/>
          </a:p>
        </p:txBody>
      </p:sp>
      <p:sp>
        <p:nvSpPr>
          <p:cNvPr id="6" name="Rectangle 5"/>
          <p:cNvSpPr/>
          <p:nvPr/>
        </p:nvSpPr>
        <p:spPr>
          <a:xfrm>
            <a:off x="709189" y="1128990"/>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4722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2051" y="453122"/>
            <a:ext cx="6839948" cy="759134"/>
          </a:xfrm>
        </p:spPr>
        <p:txBody>
          <a:bodyPr>
            <a:normAutofit fontScale="90000"/>
          </a:bodyPr>
          <a:lstStyle/>
          <a:p>
            <a:pPr>
              <a:lnSpc>
                <a:spcPct val="85000"/>
              </a:lnSpc>
            </a:pPr>
            <a:r>
              <a:rPr lang="en-US" sz="4400" b="1" dirty="0">
                <a:solidFill>
                  <a:schemeClr val="bg1"/>
                </a:solidFill>
              </a:rPr>
              <a:t>Jonah Runs Ahead of God</a:t>
            </a:r>
            <a:br>
              <a:rPr lang="en-US" sz="4400" b="1" dirty="0">
                <a:solidFill>
                  <a:schemeClr val="bg1"/>
                </a:solidFill>
              </a:rPr>
            </a:br>
            <a:r>
              <a:rPr lang="en-US" sz="4400" b="1" dirty="0">
                <a:solidFill>
                  <a:schemeClr val="bg1"/>
                </a:solidFill>
              </a:rPr>
              <a:t>	What a Great Shame!</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327921" y="1723140"/>
            <a:ext cx="8502179" cy="4363007"/>
          </a:xfrm>
        </p:spPr>
        <p:txBody>
          <a:bodyPr>
            <a:normAutofit/>
          </a:bodyPr>
          <a:lstStyle/>
          <a:p>
            <a:pPr marL="968375" lvl="1" indent="-396875">
              <a:spcBef>
                <a:spcPct val="10000"/>
              </a:spcBef>
              <a:buFont typeface="Wingdings" panose="05000000000000000000" pitchFamily="2" charset="2"/>
              <a:buChar char="§"/>
            </a:pPr>
            <a:r>
              <a:rPr lang="en-US" altLang="en-US" sz="2800" dirty="0">
                <a:latin typeface="Calibri" panose="020F0502020204030204" pitchFamily="34" charset="0"/>
              </a:rPr>
              <a:t>Jonah’s further actions (leaves to go wait and watch hoping God will destroy)  v. 5</a:t>
            </a:r>
          </a:p>
          <a:p>
            <a:pPr marL="968375" lvl="1" indent="-396875">
              <a:spcBef>
                <a:spcPct val="10000"/>
              </a:spcBef>
              <a:buFont typeface="Wingdings" panose="05000000000000000000" pitchFamily="2" charset="2"/>
              <a:buChar char="§"/>
            </a:pPr>
            <a:r>
              <a:rPr lang="en-US" altLang="en-US" sz="2800" dirty="0">
                <a:latin typeface="Calibri" panose="020F0502020204030204" pitchFamily="34" charset="0"/>
              </a:rPr>
              <a:t>God teaches Jonah (and us) a lesson   vv. 6-11</a:t>
            </a:r>
          </a:p>
          <a:p>
            <a:pPr marL="1311275" lvl="2">
              <a:spcBef>
                <a:spcPct val="10000"/>
              </a:spcBef>
              <a:buFont typeface="Wingdings" panose="05000000000000000000" pitchFamily="2" charset="2"/>
              <a:buNone/>
            </a:pPr>
            <a:r>
              <a:rPr lang="en-US" altLang="en-US" sz="2800" dirty="0">
                <a:latin typeface="Calibri" panose="020F0502020204030204" pitchFamily="34" charset="0"/>
              </a:rPr>
              <a:t>–   Again, God uses His power over nature			</a:t>
            </a:r>
            <a:r>
              <a:rPr lang="en-US" altLang="en-US" sz="2800" i="1" dirty="0">
                <a:latin typeface="Calibri" panose="020F0502020204030204" pitchFamily="34" charset="0"/>
              </a:rPr>
              <a:t>(plant, worm, sun, scorching wind)</a:t>
            </a:r>
          </a:p>
          <a:p>
            <a:pPr marL="1311275" lvl="2">
              <a:spcBef>
                <a:spcPct val="0"/>
              </a:spcBef>
              <a:buFont typeface="Wingdings" panose="05000000000000000000" pitchFamily="2" charset="2"/>
              <a:buNone/>
            </a:pPr>
            <a:r>
              <a:rPr lang="en-US" altLang="en-US" sz="2800" dirty="0">
                <a:latin typeface="Calibri" panose="020F0502020204030204" pitchFamily="34" charset="0"/>
              </a:rPr>
              <a:t>–   Jonah’s hypocrisy needed exposing, and his</a:t>
            </a:r>
          </a:p>
          <a:p>
            <a:pPr marL="1311275" lvl="2">
              <a:spcBef>
                <a:spcPct val="0"/>
              </a:spcBef>
              <a:buFont typeface="Wingdings" panose="05000000000000000000" pitchFamily="2" charset="2"/>
              <a:buNone/>
            </a:pPr>
            <a:r>
              <a:rPr lang="en-US" altLang="en-US" sz="2800" dirty="0">
                <a:latin typeface="Calibri" panose="020F0502020204030204" pitchFamily="34" charset="0"/>
              </a:rPr>
              <a:t>     perspective needed correcting</a:t>
            </a:r>
          </a:p>
          <a:p>
            <a:pPr marL="1311275" lvl="2">
              <a:spcBef>
                <a:spcPct val="0"/>
              </a:spcBef>
              <a:buFont typeface="Wingdings" panose="05000000000000000000" pitchFamily="2" charset="2"/>
              <a:buNone/>
            </a:pPr>
            <a:endParaRPr lang="en-US" altLang="en-US" sz="2800" dirty="0">
              <a:latin typeface="Calibri" panose="020F0502020204030204" pitchFamily="34" charset="0"/>
            </a:endParaRPr>
          </a:p>
          <a:p>
            <a:pPr marL="1311275" lvl="2">
              <a:spcBef>
                <a:spcPct val="0"/>
              </a:spcBef>
              <a:buFont typeface="Wingdings" panose="05000000000000000000" pitchFamily="2" charset="2"/>
              <a:buNone/>
            </a:pPr>
            <a:r>
              <a:rPr lang="en-US" altLang="en-US" sz="2800" dirty="0">
                <a:latin typeface="Calibri" panose="020F0502020204030204" pitchFamily="34" charset="0"/>
              </a:rPr>
              <a:t>What about us? </a:t>
            </a:r>
          </a:p>
          <a:p>
            <a:endParaRPr lang="en-US" sz="2400" i="1" dirty="0"/>
          </a:p>
        </p:txBody>
      </p:sp>
      <p:sp>
        <p:nvSpPr>
          <p:cNvPr id="6" name="Rectangle 5"/>
          <p:cNvSpPr/>
          <p:nvPr/>
        </p:nvSpPr>
        <p:spPr>
          <a:xfrm>
            <a:off x="709189" y="1128990"/>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3963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7156" y="176543"/>
            <a:ext cx="7760385" cy="1044767"/>
          </a:xfrm>
        </p:spPr>
        <p:txBody>
          <a:bodyPr>
            <a:normAutofit fontScale="90000"/>
          </a:bodyPr>
          <a:lstStyle/>
          <a:p>
            <a:pPr>
              <a:lnSpc>
                <a:spcPct val="85000"/>
              </a:lnSpc>
            </a:pPr>
            <a:r>
              <a:rPr lang="en-US" altLang="en-US" dirty="0"/>
              <a:t>Introduction to The Divided Kingdom Part II</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350044" y="2002595"/>
            <a:ext cx="8793955" cy="4255782"/>
          </a:xfrm>
        </p:spPr>
        <p:txBody>
          <a:bodyPr>
            <a:normAutofit/>
          </a:bodyPr>
          <a:lstStyle/>
          <a:p>
            <a:pPr marL="457200" indent="-457200">
              <a:buFont typeface="Wingdings" panose="05000000000000000000" pitchFamily="2" charset="2"/>
              <a:buChar char="§"/>
            </a:pPr>
            <a:r>
              <a:rPr lang="en-US" altLang="en-US" sz="3600" b="1" dirty="0">
                <a:latin typeface="Calibri" panose="020F0502020204030204" pitchFamily="34" charset="0"/>
              </a:rPr>
              <a:t>This quarter’s highlights:</a:t>
            </a:r>
          </a:p>
          <a:p>
            <a:pPr marL="857250" lvl="1">
              <a:buFont typeface="Calibri" panose="020F0502020204030204" pitchFamily="34" charset="0"/>
              <a:buNone/>
            </a:pPr>
            <a:r>
              <a:rPr lang="en-US" altLang="en-US" sz="3200" b="1" dirty="0">
                <a:latin typeface="Calibri" panose="020F0502020204030204" pitchFamily="34" charset="0"/>
              </a:rPr>
              <a:t>–  Israel’s end in captivity  </a:t>
            </a:r>
            <a:r>
              <a:rPr lang="en-US" altLang="en-US" sz="3200" b="1" i="1" dirty="0">
                <a:latin typeface="Calibri" panose="020F0502020204030204" pitchFamily="34" charset="0"/>
              </a:rPr>
              <a:t>(722 B.C.)</a:t>
            </a:r>
          </a:p>
          <a:p>
            <a:pPr marL="857250" lvl="1">
              <a:spcBef>
                <a:spcPct val="0"/>
              </a:spcBef>
              <a:buFont typeface="Calibri" panose="020F0502020204030204" pitchFamily="34" charset="0"/>
              <a:buNone/>
            </a:pPr>
            <a:r>
              <a:rPr lang="en-US" altLang="en-US" sz="3200" b="1" dirty="0">
                <a:latin typeface="Calibri" panose="020F0502020204030204" pitchFamily="34" charset="0"/>
              </a:rPr>
              <a:t>–  Judah alone as God’s people for ~136 years</a:t>
            </a:r>
          </a:p>
          <a:p>
            <a:pPr marL="857250" lvl="1">
              <a:spcBef>
                <a:spcPct val="0"/>
              </a:spcBef>
              <a:buFont typeface="Calibri" panose="020F0502020204030204" pitchFamily="34" charset="0"/>
              <a:buNone/>
            </a:pPr>
            <a:r>
              <a:rPr lang="en-US" altLang="en-US" sz="3200" b="1" dirty="0">
                <a:latin typeface="Calibri" panose="020F0502020204030204" pitchFamily="34" charset="0"/>
              </a:rPr>
              <a:t>–  Judah’s end (last captives)  </a:t>
            </a:r>
            <a:r>
              <a:rPr lang="en-US" altLang="en-US" sz="3200" b="1" i="1" dirty="0">
                <a:latin typeface="Calibri" panose="020F0502020204030204" pitchFamily="34" charset="0"/>
              </a:rPr>
              <a:t>(586 B.C.)</a:t>
            </a:r>
          </a:p>
          <a:p>
            <a:pPr marL="457200" indent="-457200">
              <a:buFont typeface="Wingdings" panose="05000000000000000000" pitchFamily="2" charset="2"/>
              <a:buChar char="§"/>
            </a:pPr>
            <a:r>
              <a:rPr lang="en-US" altLang="en-US" sz="3600" b="1" dirty="0">
                <a:latin typeface="Calibri" panose="020F0502020204030204" pitchFamily="34" charset="0"/>
              </a:rPr>
              <a:t>We’ll examine more of the prophets and their books than we did last quarter</a:t>
            </a:r>
          </a:p>
          <a:p>
            <a:pPr marL="457200" indent="-457200">
              <a:buFont typeface="Wingdings" panose="05000000000000000000" pitchFamily="2" charset="2"/>
              <a:buChar char="§"/>
            </a:pPr>
            <a:r>
              <a:rPr lang="en-US" altLang="en-US" sz="3600" b="1" dirty="0">
                <a:latin typeface="Calibri" panose="020F0502020204030204" pitchFamily="34" charset="0"/>
              </a:rPr>
              <a:t>See syllabus for the reading assignment for each class</a:t>
            </a:r>
          </a:p>
          <a:p>
            <a:endParaRPr lang="en-US" sz="2400" i="1" dirty="0"/>
          </a:p>
        </p:txBody>
      </p:sp>
      <p:sp>
        <p:nvSpPr>
          <p:cNvPr id="6" name="Rectangle 5"/>
          <p:cNvSpPr/>
          <p:nvPr/>
        </p:nvSpPr>
        <p:spPr>
          <a:xfrm>
            <a:off x="852605" y="1221310"/>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4251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95742" y="319055"/>
            <a:ext cx="6176300" cy="1089529"/>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4000" dirty="0">
                <a:solidFill>
                  <a:schemeClr val="bg1"/>
                </a:solidFill>
                <a:effectLst>
                  <a:outerShdw blurRad="50800" dist="38100" dir="5400000" algn="t" rotWithShape="0">
                    <a:prstClr val="black">
                      <a:alpha val="25000"/>
                    </a:prstClr>
                  </a:outerShdw>
                </a:effectLst>
                <a:latin typeface="Calabri"/>
                <a:ea typeface="Roboto Slab" pitchFamily="2" charset="0"/>
              </a:rPr>
              <a:t>Jonah </a:t>
            </a:r>
          </a:p>
          <a:p>
            <a:pPr>
              <a:lnSpc>
                <a:spcPct val="80000"/>
              </a:lnSpc>
            </a:pPr>
            <a:r>
              <a:rPr lang="en-US" sz="4000" dirty="0">
                <a:solidFill>
                  <a:schemeClr val="bg1"/>
                </a:solidFill>
                <a:effectLst>
                  <a:outerShdw blurRad="50800" dist="38100" dir="5400000" algn="t" rotWithShape="0">
                    <a:prstClr val="black">
                      <a:alpha val="25000"/>
                    </a:prstClr>
                  </a:outerShdw>
                </a:effectLst>
                <a:latin typeface="Calabri"/>
                <a:ea typeface="Roboto Slab" pitchFamily="2" charset="0"/>
              </a:rPr>
              <a:t>(Applications)</a:t>
            </a:r>
          </a:p>
        </p:txBody>
      </p:sp>
      <p:sp>
        <p:nvSpPr>
          <p:cNvPr id="9" name="Text Placeholder 3"/>
          <p:cNvSpPr txBox="1">
            <a:spLocks/>
          </p:cNvSpPr>
          <p:nvPr/>
        </p:nvSpPr>
        <p:spPr>
          <a:xfrm>
            <a:off x="196449" y="2029609"/>
            <a:ext cx="7942616" cy="4180122"/>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Calabri"/>
              </a:rPr>
              <a:t>Matthew 12:38-42</a:t>
            </a:r>
          </a:p>
          <a:p>
            <a:pPr>
              <a:buFont typeface="Wingdings" panose="05000000000000000000" pitchFamily="2" charset="2"/>
              <a:buChar char="ü"/>
            </a:pPr>
            <a:r>
              <a:rPr lang="en-US" dirty="0">
                <a:solidFill>
                  <a:schemeClr val="bg1"/>
                </a:solidFill>
                <a:latin typeface="Calabri"/>
              </a:rPr>
              <a:t>Jonah in the Great Fish was a sign regarding Jesus in the Tomb</a:t>
            </a:r>
          </a:p>
          <a:p>
            <a:pPr>
              <a:buFont typeface="Wingdings" panose="05000000000000000000" pitchFamily="2" charset="2"/>
              <a:buChar char="ü"/>
            </a:pPr>
            <a:r>
              <a:rPr lang="en-US" dirty="0">
                <a:solidFill>
                  <a:schemeClr val="bg1"/>
                </a:solidFill>
                <a:latin typeface="Calabri"/>
              </a:rPr>
              <a:t>Those pagan people of Ninevah will rise up in judgement of Israel because they repented when they heard God’s message, and Israel didn’t</a:t>
            </a:r>
          </a:p>
          <a:p>
            <a:pPr>
              <a:buFont typeface="Wingdings" panose="05000000000000000000" pitchFamily="2" charset="2"/>
              <a:buChar char="ü"/>
            </a:pPr>
            <a:r>
              <a:rPr lang="en-US" dirty="0">
                <a:solidFill>
                  <a:schemeClr val="bg1"/>
                </a:solidFill>
                <a:latin typeface="Calabri"/>
              </a:rPr>
              <a:t>We must repent and serve God in His way!</a:t>
            </a:r>
          </a:p>
        </p:txBody>
      </p:sp>
    </p:spTree>
    <p:extLst>
      <p:ext uri="{BB962C8B-B14F-4D97-AF65-F5344CB8AC3E}">
        <p14:creationId xmlns:p14="http://schemas.microsoft.com/office/powerpoint/2010/main" val="722224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9074" y="307320"/>
            <a:ext cx="6176300" cy="1089529"/>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4000" dirty="0">
                <a:solidFill>
                  <a:schemeClr val="bg1"/>
                </a:solidFill>
                <a:effectLst>
                  <a:outerShdw blurRad="50800" dist="38100" dir="5400000" algn="t" rotWithShape="0">
                    <a:prstClr val="black">
                      <a:alpha val="25000"/>
                    </a:prstClr>
                  </a:outerShdw>
                </a:effectLst>
                <a:ea typeface="Roboto Slab" pitchFamily="2" charset="0"/>
              </a:rPr>
              <a:t>Jonah </a:t>
            </a:r>
          </a:p>
          <a:p>
            <a:pPr>
              <a:lnSpc>
                <a:spcPct val="80000"/>
              </a:lnSpc>
            </a:pPr>
            <a:r>
              <a:rPr lang="en-US" sz="4000" dirty="0">
                <a:solidFill>
                  <a:schemeClr val="bg1"/>
                </a:solidFill>
                <a:effectLst>
                  <a:outerShdw blurRad="50800" dist="38100" dir="5400000" algn="t" rotWithShape="0">
                    <a:prstClr val="black">
                      <a:alpha val="25000"/>
                    </a:prstClr>
                  </a:outerShdw>
                </a:effectLst>
                <a:ea typeface="Roboto Slab" pitchFamily="2" charset="0"/>
              </a:rPr>
              <a:t>(Applications)</a:t>
            </a:r>
          </a:p>
        </p:txBody>
      </p:sp>
      <p:sp>
        <p:nvSpPr>
          <p:cNvPr id="9" name="Text Placeholder 3"/>
          <p:cNvSpPr txBox="1">
            <a:spLocks/>
          </p:cNvSpPr>
          <p:nvPr/>
        </p:nvSpPr>
        <p:spPr>
          <a:xfrm>
            <a:off x="80574" y="2029611"/>
            <a:ext cx="8818981" cy="4018104"/>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chemeClr val="bg1"/>
                </a:solidFill>
                <a:latin typeface="Calabri"/>
              </a:rPr>
              <a:t>Can’t hide from God  </a:t>
            </a:r>
          </a:p>
          <a:p>
            <a:pPr>
              <a:buFont typeface="Wingdings" panose="05000000000000000000" pitchFamily="2" charset="2"/>
              <a:buChar char="ü"/>
            </a:pPr>
            <a:r>
              <a:rPr lang="en-US" dirty="0">
                <a:solidFill>
                  <a:schemeClr val="bg1"/>
                </a:solidFill>
                <a:latin typeface="Calabri"/>
              </a:rPr>
              <a:t>No effort can overcome God’s plan</a:t>
            </a:r>
          </a:p>
          <a:p>
            <a:pPr>
              <a:buFont typeface="Wingdings" panose="05000000000000000000" pitchFamily="2" charset="2"/>
              <a:buChar char="ü"/>
            </a:pPr>
            <a:r>
              <a:rPr lang="en-US" dirty="0">
                <a:solidFill>
                  <a:schemeClr val="bg1"/>
                </a:solidFill>
                <a:latin typeface="Calabri"/>
              </a:rPr>
              <a:t>God can use any situation to show His power</a:t>
            </a:r>
          </a:p>
          <a:p>
            <a:pPr lvl="1">
              <a:buFont typeface="Wingdings" panose="05000000000000000000" pitchFamily="2" charset="2"/>
              <a:buChar char="ü"/>
            </a:pPr>
            <a:r>
              <a:rPr lang="en-US" sz="2800" dirty="0">
                <a:solidFill>
                  <a:schemeClr val="bg1"/>
                </a:solidFill>
                <a:latin typeface="Calabri"/>
              </a:rPr>
              <a:t>The men on the boat learned who God is</a:t>
            </a:r>
          </a:p>
          <a:p>
            <a:pPr lvl="1">
              <a:buFont typeface="Wingdings" panose="05000000000000000000" pitchFamily="2" charset="2"/>
              <a:buChar char="ü"/>
            </a:pPr>
            <a:r>
              <a:rPr lang="en-US" sz="2800" dirty="0">
                <a:solidFill>
                  <a:schemeClr val="bg1"/>
                </a:solidFill>
                <a:latin typeface="Calabri"/>
              </a:rPr>
              <a:t>They learned they could not overcome His plan</a:t>
            </a:r>
          </a:p>
          <a:p>
            <a:pPr lvl="1">
              <a:buFont typeface="Wingdings" panose="05000000000000000000" pitchFamily="2" charset="2"/>
              <a:buChar char="ü"/>
            </a:pPr>
            <a:r>
              <a:rPr lang="en-US" sz="2800" dirty="0">
                <a:solidFill>
                  <a:schemeClr val="bg1"/>
                </a:solidFill>
                <a:latin typeface="Calabri"/>
              </a:rPr>
              <a:t>They worshiped the true God when they learned WHO HE IS</a:t>
            </a:r>
          </a:p>
        </p:txBody>
      </p:sp>
    </p:spTree>
    <p:extLst>
      <p:ext uri="{BB962C8B-B14F-4D97-AF65-F5344CB8AC3E}">
        <p14:creationId xmlns:p14="http://schemas.microsoft.com/office/powerpoint/2010/main" val="288886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4464" y="438602"/>
            <a:ext cx="5682831" cy="1089529"/>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4000" dirty="0">
                <a:solidFill>
                  <a:schemeClr val="bg1"/>
                </a:solidFill>
                <a:effectLst>
                  <a:outerShdw blurRad="50800" dist="38100" dir="5400000" algn="t" rotWithShape="0">
                    <a:prstClr val="black">
                      <a:alpha val="25000"/>
                    </a:prstClr>
                  </a:outerShdw>
                </a:effectLst>
                <a:latin typeface="Calabri"/>
                <a:ea typeface="Roboto Slab" pitchFamily="2" charset="0"/>
              </a:rPr>
              <a:t>Jonah </a:t>
            </a:r>
          </a:p>
          <a:p>
            <a:pPr>
              <a:lnSpc>
                <a:spcPct val="80000"/>
              </a:lnSpc>
            </a:pPr>
            <a:r>
              <a:rPr lang="en-US" sz="4000" dirty="0">
                <a:solidFill>
                  <a:schemeClr val="bg1"/>
                </a:solidFill>
                <a:effectLst>
                  <a:outerShdw blurRad="50800" dist="38100" dir="5400000" algn="t" rotWithShape="0">
                    <a:prstClr val="black">
                      <a:alpha val="25000"/>
                    </a:prstClr>
                  </a:outerShdw>
                </a:effectLst>
                <a:latin typeface="Calabri"/>
                <a:ea typeface="Roboto Slab" pitchFamily="2" charset="0"/>
              </a:rPr>
              <a:t>(Applications)</a:t>
            </a:r>
          </a:p>
        </p:txBody>
      </p:sp>
      <p:sp>
        <p:nvSpPr>
          <p:cNvPr id="9" name="Text Placeholder 3"/>
          <p:cNvSpPr txBox="1">
            <a:spLocks/>
          </p:cNvSpPr>
          <p:nvPr/>
        </p:nvSpPr>
        <p:spPr>
          <a:xfrm>
            <a:off x="196448" y="2029609"/>
            <a:ext cx="8685002" cy="3971141"/>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chemeClr val="bg1"/>
                </a:solidFill>
                <a:latin typeface="Calabri"/>
              </a:rPr>
              <a:t>Are we ready to stand up and answer when someone asks us, who is your God?</a:t>
            </a:r>
          </a:p>
          <a:p>
            <a:pPr lvl="1">
              <a:buFont typeface="Wingdings" panose="05000000000000000000" pitchFamily="2" charset="2"/>
              <a:buChar char="ü"/>
            </a:pPr>
            <a:r>
              <a:rPr lang="en-US" sz="2800" dirty="0">
                <a:solidFill>
                  <a:schemeClr val="bg1"/>
                </a:solidFill>
                <a:latin typeface="Calabri"/>
              </a:rPr>
              <a:t>Would we offer excuses where Jonah boldly spoke of God? </a:t>
            </a:r>
          </a:p>
          <a:p>
            <a:pPr lvl="1">
              <a:buFont typeface="Wingdings" panose="05000000000000000000" pitchFamily="2" charset="2"/>
              <a:buChar char="ü"/>
            </a:pPr>
            <a:r>
              <a:rPr lang="en-US" sz="2800" dirty="0">
                <a:solidFill>
                  <a:schemeClr val="bg1"/>
                </a:solidFill>
                <a:latin typeface="Calabri"/>
              </a:rPr>
              <a:t>When we are at our lowest, we must pray! God IS Merciful</a:t>
            </a:r>
          </a:p>
        </p:txBody>
      </p:sp>
    </p:spTree>
    <p:extLst>
      <p:ext uri="{BB962C8B-B14F-4D97-AF65-F5344CB8AC3E}">
        <p14:creationId xmlns:p14="http://schemas.microsoft.com/office/powerpoint/2010/main" val="245999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72693" y="225838"/>
            <a:ext cx="6176300" cy="1089529"/>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4000" dirty="0">
                <a:solidFill>
                  <a:schemeClr val="bg1"/>
                </a:solidFill>
                <a:effectLst>
                  <a:outerShdw blurRad="50800" dist="38100" dir="5400000" algn="t" rotWithShape="0">
                    <a:prstClr val="black">
                      <a:alpha val="25000"/>
                    </a:prstClr>
                  </a:outerShdw>
                </a:effectLst>
                <a:latin typeface="Calabri"/>
                <a:ea typeface="Roboto Slab" pitchFamily="2" charset="0"/>
              </a:rPr>
              <a:t>Jonah </a:t>
            </a:r>
          </a:p>
          <a:p>
            <a:pPr>
              <a:lnSpc>
                <a:spcPct val="80000"/>
              </a:lnSpc>
            </a:pPr>
            <a:r>
              <a:rPr lang="en-US" sz="4000" dirty="0">
                <a:solidFill>
                  <a:schemeClr val="bg1"/>
                </a:solidFill>
                <a:effectLst>
                  <a:outerShdw blurRad="50800" dist="38100" dir="5400000" algn="t" rotWithShape="0">
                    <a:prstClr val="black">
                      <a:alpha val="25000"/>
                    </a:prstClr>
                  </a:outerShdw>
                </a:effectLst>
                <a:latin typeface="Calabri"/>
                <a:ea typeface="Roboto Slab" pitchFamily="2" charset="0"/>
              </a:rPr>
              <a:t>(Applications)</a:t>
            </a:r>
          </a:p>
        </p:txBody>
      </p:sp>
      <p:sp>
        <p:nvSpPr>
          <p:cNvPr id="9" name="Text Placeholder 3"/>
          <p:cNvSpPr txBox="1">
            <a:spLocks/>
          </p:cNvSpPr>
          <p:nvPr/>
        </p:nvSpPr>
        <p:spPr>
          <a:xfrm>
            <a:off x="196448" y="2029610"/>
            <a:ext cx="8413398" cy="3034842"/>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solidFill>
                  <a:schemeClr val="bg1"/>
                </a:solidFill>
                <a:latin typeface="Calabri"/>
              </a:rPr>
              <a:t>God wishes that all would repent (2 Pet. 3:9)!</a:t>
            </a:r>
          </a:p>
          <a:p>
            <a:pPr>
              <a:buFont typeface="Wingdings" panose="05000000000000000000" pitchFamily="2" charset="2"/>
              <a:buChar char="ü"/>
            </a:pPr>
            <a:r>
              <a:rPr lang="en-US" dirty="0">
                <a:solidFill>
                  <a:schemeClr val="bg1"/>
                </a:solidFill>
                <a:latin typeface="Calabri"/>
              </a:rPr>
              <a:t>God shows mercy when we want to show hate (judgement)! </a:t>
            </a:r>
          </a:p>
          <a:p>
            <a:pPr>
              <a:buFont typeface="Wingdings" panose="05000000000000000000" pitchFamily="2" charset="2"/>
              <a:buChar char="ü"/>
            </a:pPr>
            <a:r>
              <a:rPr lang="en-US" sz="2800" dirty="0">
                <a:solidFill>
                  <a:schemeClr val="bg1"/>
                </a:solidFill>
                <a:latin typeface="Calabri"/>
              </a:rPr>
              <a:t>Do we really want sinners to repent?</a:t>
            </a:r>
          </a:p>
        </p:txBody>
      </p:sp>
    </p:spTree>
    <p:extLst>
      <p:ext uri="{BB962C8B-B14F-4D97-AF65-F5344CB8AC3E}">
        <p14:creationId xmlns:p14="http://schemas.microsoft.com/office/powerpoint/2010/main" val="69188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39089" y="225838"/>
            <a:ext cx="7509904" cy="597087"/>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4000" dirty="0">
                <a:solidFill>
                  <a:schemeClr val="bg1"/>
                </a:solidFill>
                <a:effectLst>
                  <a:outerShdw blurRad="50800" dist="38100" dir="5400000" algn="t" rotWithShape="0">
                    <a:prstClr val="black">
                      <a:alpha val="25000"/>
                    </a:prstClr>
                  </a:outerShdw>
                </a:effectLst>
                <a:latin typeface="Calabri"/>
                <a:ea typeface="Roboto Slab" pitchFamily="2" charset="0"/>
              </a:rPr>
              <a:t>Next Time</a:t>
            </a:r>
          </a:p>
        </p:txBody>
      </p:sp>
      <p:sp>
        <p:nvSpPr>
          <p:cNvPr id="9" name="Text Placeholder 3"/>
          <p:cNvSpPr txBox="1">
            <a:spLocks/>
          </p:cNvSpPr>
          <p:nvPr/>
        </p:nvSpPr>
        <p:spPr>
          <a:xfrm>
            <a:off x="196448" y="2029610"/>
            <a:ext cx="8413398" cy="3034842"/>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dirty="0">
                <a:solidFill>
                  <a:schemeClr val="bg1"/>
                </a:solidFill>
                <a:effectLst/>
                <a:latin typeface="+mn-lt"/>
              </a:rPr>
              <a:t>Death of Amaziah, Introduction to Amos</a:t>
            </a:r>
          </a:p>
          <a:p>
            <a:pPr marL="0" indent="0">
              <a:buNone/>
            </a:pPr>
            <a:r>
              <a:rPr lang="en-US" dirty="0">
                <a:solidFill>
                  <a:schemeClr val="bg1"/>
                </a:solidFill>
                <a:latin typeface="+mn-lt"/>
              </a:rPr>
              <a:t>2 Kings 14:15-15:4; 2 Chron 25:26-26:23</a:t>
            </a:r>
          </a:p>
          <a:p>
            <a:pPr marL="0" indent="0">
              <a:buNone/>
            </a:pPr>
            <a:r>
              <a:rPr lang="en-US" dirty="0">
                <a:solidFill>
                  <a:schemeClr val="bg1"/>
                </a:solidFill>
                <a:latin typeface="+mn-lt"/>
              </a:rPr>
              <a:t>Waldron Book, pages 91-93</a:t>
            </a:r>
          </a:p>
          <a:p>
            <a:pPr marL="0" indent="0">
              <a:buNone/>
            </a:pPr>
            <a:r>
              <a:rPr lang="en-US" dirty="0">
                <a:solidFill>
                  <a:schemeClr val="bg1"/>
                </a:solidFill>
                <a:latin typeface="+mn-lt"/>
              </a:rPr>
              <a:t>Johnny George</a:t>
            </a:r>
          </a:p>
          <a:p>
            <a:pPr marL="0" indent="0">
              <a:buNone/>
            </a:pPr>
            <a:r>
              <a:rPr lang="en-US" dirty="0">
                <a:solidFill>
                  <a:schemeClr val="bg1"/>
                </a:solidFill>
                <a:latin typeface="+mn-lt"/>
              </a:rPr>
              <a:t>Wednesday May 8, 2024 </a:t>
            </a:r>
          </a:p>
        </p:txBody>
      </p:sp>
    </p:spTree>
    <p:extLst>
      <p:ext uri="{BB962C8B-B14F-4D97-AF65-F5344CB8AC3E}">
        <p14:creationId xmlns:p14="http://schemas.microsoft.com/office/powerpoint/2010/main" val="1453568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98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3258" y="240929"/>
            <a:ext cx="6839948" cy="759134"/>
          </a:xfrm>
        </p:spPr>
        <p:txBody>
          <a:bodyPr>
            <a:normAutofit fontScale="90000"/>
          </a:bodyPr>
          <a:lstStyle/>
          <a:p>
            <a:pPr>
              <a:lnSpc>
                <a:spcPct val="85000"/>
              </a:lnSpc>
            </a:pPr>
            <a:r>
              <a:rPr lang="en-US" altLang="en-US" dirty="0"/>
              <a:t>Why Study the Old Testament?</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350045" y="2425675"/>
            <a:ext cx="8377496" cy="4255782"/>
          </a:xfrm>
        </p:spPr>
        <p:txBody>
          <a:bodyPr>
            <a:normAutofit fontScale="92500"/>
          </a:bodyPr>
          <a:lstStyle/>
          <a:p>
            <a:r>
              <a:rPr lang="en-US" sz="2600" dirty="0"/>
              <a:t>All Scripture is inspired by God and profitable (2 Tim. 3:16)</a:t>
            </a:r>
          </a:p>
          <a:p>
            <a:endParaRPr lang="en-US" sz="2600" dirty="0"/>
          </a:p>
          <a:p>
            <a:r>
              <a:rPr lang="en-US" sz="2600" dirty="0"/>
              <a:t>It is a tutor to bring us to Christ (Gal. 3: 8-9; 22-25)</a:t>
            </a:r>
          </a:p>
          <a:p>
            <a:endParaRPr lang="en-US" sz="2600" dirty="0"/>
          </a:p>
          <a:p>
            <a:r>
              <a:rPr lang="en-US" sz="2600" dirty="0"/>
              <a:t>It is written for our learning (Rom. 15:4)</a:t>
            </a:r>
          </a:p>
          <a:p>
            <a:endParaRPr lang="en-US" sz="2600" dirty="0"/>
          </a:p>
          <a:p>
            <a:r>
              <a:rPr lang="en-US" sz="2600" dirty="0"/>
              <a:t>Its prophecies serve as evidence of the inspiration of Scripture</a:t>
            </a:r>
          </a:p>
          <a:p>
            <a:endParaRPr lang="en-US" sz="2600" dirty="0"/>
          </a:p>
          <a:p>
            <a:r>
              <a:rPr lang="en-US" sz="2600" dirty="0"/>
              <a:t>It teaches God’s character and His expectations</a:t>
            </a:r>
            <a:endParaRPr lang="en-US" sz="2600" i="1" dirty="0"/>
          </a:p>
          <a:p>
            <a:endParaRPr lang="en-US" sz="2400" i="1" dirty="0"/>
          </a:p>
        </p:txBody>
      </p:sp>
      <p:sp>
        <p:nvSpPr>
          <p:cNvPr id="6" name="Rectangle 5"/>
          <p:cNvSpPr/>
          <p:nvPr/>
        </p:nvSpPr>
        <p:spPr>
          <a:xfrm>
            <a:off x="495535" y="1105788"/>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48927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728" y="236981"/>
            <a:ext cx="8079475" cy="568665"/>
          </a:xfrm>
        </p:spPr>
        <p:txBody>
          <a:bodyPr>
            <a:normAutofit/>
          </a:bodyPr>
          <a:lstStyle/>
          <a:p>
            <a:pPr>
              <a:lnSpc>
                <a:spcPct val="85000"/>
              </a:lnSpc>
            </a:pPr>
            <a:r>
              <a:rPr lang="en-US" altLang="en-US" sz="3200" dirty="0"/>
              <a:t>Divided Kingdom/ Kings studied last quarter</a:t>
            </a:r>
            <a:endParaRPr lang="en-US" sz="3200" dirty="0">
              <a:effectLst>
                <a:outerShdw blurRad="50800" dist="38100" dir="5400000" algn="t" rotWithShape="0">
                  <a:prstClr val="black">
                    <a:alpha val="25000"/>
                  </a:prstClr>
                </a:outerShdw>
              </a:effectLst>
            </a:endParaRPr>
          </a:p>
        </p:txBody>
      </p:sp>
      <p:sp>
        <p:nvSpPr>
          <p:cNvPr id="6" name="Rectangle 5"/>
          <p:cNvSpPr/>
          <p:nvPr/>
        </p:nvSpPr>
        <p:spPr>
          <a:xfrm>
            <a:off x="470271" y="792505"/>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3"/>
          <p:cNvSpPr txBox="1">
            <a:spLocks noChangeArrowheads="1"/>
          </p:cNvSpPr>
          <p:nvPr/>
        </p:nvSpPr>
        <p:spPr>
          <a:xfrm>
            <a:off x="259961" y="1072241"/>
            <a:ext cx="1621439" cy="61343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1800" u="sng" dirty="0">
                <a:latin typeface="+mn-lt"/>
                <a:cs typeface="Arial" panose="020B0604020202020204" pitchFamily="34" charset="0"/>
              </a:rPr>
              <a:t>Israel</a:t>
            </a:r>
          </a:p>
          <a:p>
            <a:r>
              <a:rPr lang="en-US" altLang="en-US" sz="1800" dirty="0">
                <a:latin typeface="+mn-lt"/>
              </a:rPr>
              <a:t>Jeroboam</a:t>
            </a:r>
          </a:p>
          <a:p>
            <a:r>
              <a:rPr lang="en-US" altLang="en-US" sz="1800" u="sng" dirty="0">
                <a:latin typeface="+mn-lt"/>
              </a:rPr>
              <a:t>Nadab</a:t>
            </a:r>
          </a:p>
          <a:p>
            <a:r>
              <a:rPr lang="en-US" altLang="en-US" sz="1800" dirty="0">
                <a:latin typeface="+mn-lt"/>
              </a:rPr>
              <a:t>Baasha </a:t>
            </a:r>
          </a:p>
          <a:p>
            <a:r>
              <a:rPr lang="en-US" altLang="en-US" sz="1800" u="sng" dirty="0">
                <a:latin typeface="+mn-lt"/>
              </a:rPr>
              <a:t>Elah</a:t>
            </a:r>
          </a:p>
          <a:p>
            <a:r>
              <a:rPr lang="en-US" altLang="en-US" sz="1800" u="sng" dirty="0">
                <a:latin typeface="+mn-lt"/>
              </a:rPr>
              <a:t>Zimri</a:t>
            </a:r>
          </a:p>
          <a:p>
            <a:r>
              <a:rPr lang="en-US" altLang="en-US" sz="1800" dirty="0">
                <a:latin typeface="+mn-lt"/>
              </a:rPr>
              <a:t>Omri</a:t>
            </a:r>
          </a:p>
          <a:p>
            <a:r>
              <a:rPr lang="en-US" altLang="en-US" sz="1800" dirty="0">
                <a:latin typeface="+mn-lt"/>
              </a:rPr>
              <a:t>Ahab</a:t>
            </a:r>
          </a:p>
          <a:p>
            <a:r>
              <a:rPr lang="en-US" altLang="en-US" sz="1800" dirty="0">
                <a:latin typeface="+mn-lt"/>
              </a:rPr>
              <a:t>Ahaziah</a:t>
            </a:r>
          </a:p>
          <a:p>
            <a:r>
              <a:rPr lang="en-US" altLang="en-US" sz="1800" u="sng" dirty="0">
                <a:latin typeface="+mn-lt"/>
              </a:rPr>
              <a:t>Jehoram</a:t>
            </a:r>
          </a:p>
          <a:p>
            <a:r>
              <a:rPr lang="en-US" altLang="en-US" sz="1800" dirty="0">
                <a:latin typeface="+mn-lt"/>
              </a:rPr>
              <a:t>Jehu</a:t>
            </a:r>
          </a:p>
          <a:p>
            <a:r>
              <a:rPr lang="en-US" altLang="en-US" sz="1800" dirty="0">
                <a:latin typeface="+mn-lt"/>
              </a:rPr>
              <a:t>Jehoahaz</a:t>
            </a:r>
          </a:p>
          <a:p>
            <a:r>
              <a:rPr lang="en-US" altLang="en-US" sz="1800" dirty="0">
                <a:latin typeface="+mn-lt"/>
              </a:rPr>
              <a:t>Joash</a:t>
            </a:r>
          </a:p>
          <a:p>
            <a:r>
              <a:rPr lang="en-US" altLang="en-US" sz="1800" dirty="0">
                <a:solidFill>
                  <a:srgbClr val="00B050"/>
                </a:solidFill>
                <a:latin typeface="+mn-lt"/>
              </a:rPr>
              <a:t>Jereboam II</a:t>
            </a:r>
          </a:p>
          <a:p>
            <a:pPr marL="0" indent="0">
              <a:buNone/>
            </a:pPr>
            <a:r>
              <a:rPr lang="en-US" altLang="en-US" sz="1800" dirty="0">
                <a:solidFill>
                  <a:srgbClr val="00B050"/>
                </a:solidFill>
                <a:latin typeface="+mn-lt"/>
              </a:rPr>
              <a:t>(786-745 BC)</a:t>
            </a:r>
          </a:p>
        </p:txBody>
      </p:sp>
      <p:sp>
        <p:nvSpPr>
          <p:cNvPr id="8" name="Rectangle 4"/>
          <p:cNvSpPr txBox="1">
            <a:spLocks noChangeArrowheads="1"/>
          </p:cNvSpPr>
          <p:nvPr/>
        </p:nvSpPr>
        <p:spPr bwMode="auto">
          <a:xfrm>
            <a:off x="6818668" y="1113515"/>
            <a:ext cx="2109916" cy="54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lnSpc>
                <a:spcPct val="90000"/>
              </a:lnSpc>
              <a:buNone/>
              <a:defRPr/>
            </a:pPr>
            <a:r>
              <a:rPr lang="en-US" altLang="en-US" sz="1800" u="sng" kern="0" dirty="0">
                <a:solidFill>
                  <a:schemeClr val="bg1"/>
                </a:solidFill>
                <a:latin typeface="Arial"/>
              </a:rPr>
              <a:t>Judah</a:t>
            </a:r>
          </a:p>
          <a:p>
            <a:pPr eaLnBrk="1" hangingPunct="1">
              <a:lnSpc>
                <a:spcPct val="90000"/>
              </a:lnSpc>
              <a:defRPr/>
            </a:pPr>
            <a:r>
              <a:rPr lang="en-US" altLang="en-US" sz="1800" kern="0" dirty="0">
                <a:solidFill>
                  <a:schemeClr val="bg1"/>
                </a:solidFill>
                <a:latin typeface="Arial"/>
              </a:rPr>
              <a:t>Rehoboam</a:t>
            </a:r>
          </a:p>
          <a:p>
            <a:pPr eaLnBrk="1" hangingPunct="1">
              <a:lnSpc>
                <a:spcPct val="90000"/>
              </a:lnSpc>
              <a:defRPr/>
            </a:pPr>
            <a:r>
              <a:rPr lang="en-US" altLang="en-US" sz="1800" kern="0" dirty="0">
                <a:solidFill>
                  <a:schemeClr val="bg1"/>
                </a:solidFill>
                <a:latin typeface="Arial"/>
              </a:rPr>
              <a:t>Abijah</a:t>
            </a:r>
          </a:p>
          <a:p>
            <a:pPr eaLnBrk="1" hangingPunct="1">
              <a:lnSpc>
                <a:spcPct val="90000"/>
              </a:lnSpc>
              <a:defRPr/>
            </a:pPr>
            <a:r>
              <a:rPr lang="en-US" altLang="en-US" sz="1800" kern="0" dirty="0">
                <a:solidFill>
                  <a:schemeClr val="bg1"/>
                </a:solidFill>
                <a:latin typeface="Arial"/>
              </a:rPr>
              <a:t>Asa</a:t>
            </a:r>
          </a:p>
          <a:p>
            <a:pPr eaLnBrk="1" hangingPunct="1">
              <a:lnSpc>
                <a:spcPct val="90000"/>
              </a:lnSpc>
              <a:defRPr/>
            </a:pPr>
            <a:r>
              <a:rPr lang="en-US" altLang="en-US" sz="1800" kern="0" dirty="0">
                <a:solidFill>
                  <a:schemeClr val="bg1"/>
                </a:solidFill>
                <a:latin typeface="Arial"/>
              </a:rPr>
              <a:t>Jehoshaphat</a:t>
            </a:r>
          </a:p>
          <a:p>
            <a:pPr eaLnBrk="1" hangingPunct="1">
              <a:lnSpc>
                <a:spcPct val="90000"/>
              </a:lnSpc>
              <a:defRPr/>
            </a:pPr>
            <a:r>
              <a:rPr lang="en-US" altLang="en-US" sz="1800" kern="0" dirty="0">
                <a:solidFill>
                  <a:schemeClr val="bg1"/>
                </a:solidFill>
                <a:latin typeface="Arial"/>
              </a:rPr>
              <a:t>Jehoram </a:t>
            </a:r>
          </a:p>
          <a:p>
            <a:pPr eaLnBrk="1" hangingPunct="1">
              <a:lnSpc>
                <a:spcPct val="90000"/>
              </a:lnSpc>
              <a:defRPr/>
            </a:pPr>
            <a:r>
              <a:rPr lang="en-US" altLang="en-US" sz="1800" kern="0" dirty="0">
                <a:solidFill>
                  <a:schemeClr val="bg1"/>
                </a:solidFill>
                <a:latin typeface="Arial"/>
              </a:rPr>
              <a:t>Ahaziah</a:t>
            </a:r>
          </a:p>
          <a:p>
            <a:pPr eaLnBrk="1" hangingPunct="1">
              <a:lnSpc>
                <a:spcPct val="90000"/>
              </a:lnSpc>
              <a:defRPr/>
            </a:pPr>
            <a:r>
              <a:rPr lang="en-US" altLang="en-US" sz="1800" kern="0" dirty="0">
                <a:solidFill>
                  <a:schemeClr val="bg1"/>
                </a:solidFill>
                <a:latin typeface="Arial"/>
              </a:rPr>
              <a:t>Athaliah</a:t>
            </a:r>
          </a:p>
          <a:p>
            <a:pPr eaLnBrk="1" hangingPunct="1">
              <a:lnSpc>
                <a:spcPct val="90000"/>
              </a:lnSpc>
              <a:defRPr/>
            </a:pPr>
            <a:r>
              <a:rPr lang="en-US" altLang="en-US" sz="1800" kern="0" dirty="0">
                <a:solidFill>
                  <a:schemeClr val="bg1"/>
                </a:solidFill>
                <a:latin typeface="Arial"/>
              </a:rPr>
              <a:t>Joash</a:t>
            </a:r>
          </a:p>
          <a:p>
            <a:pPr eaLnBrk="1" hangingPunct="1">
              <a:lnSpc>
                <a:spcPct val="90000"/>
              </a:lnSpc>
              <a:defRPr/>
            </a:pPr>
            <a:r>
              <a:rPr lang="en-US" altLang="en-US" sz="1800" kern="0" dirty="0">
                <a:solidFill>
                  <a:schemeClr val="bg1"/>
                </a:solidFill>
                <a:latin typeface="Arial"/>
              </a:rPr>
              <a:t>Amaziah</a:t>
            </a:r>
          </a:p>
          <a:p>
            <a:pPr eaLnBrk="1" hangingPunct="1">
              <a:lnSpc>
                <a:spcPct val="90000"/>
              </a:lnSpc>
              <a:defRPr/>
            </a:pPr>
            <a:endParaRPr lang="en-US" altLang="en-US" sz="1800" kern="0" dirty="0">
              <a:solidFill>
                <a:schemeClr val="bg1"/>
              </a:solidFill>
              <a:latin typeface="Arial"/>
            </a:endParaRPr>
          </a:p>
          <a:p>
            <a:pPr marL="0" indent="0" eaLnBrk="1" hangingPunct="1">
              <a:lnSpc>
                <a:spcPct val="90000"/>
              </a:lnSpc>
              <a:buNone/>
              <a:defRPr/>
            </a:pPr>
            <a:endParaRPr lang="en-US" altLang="en-US" sz="1800" kern="0" dirty="0">
              <a:solidFill>
                <a:schemeClr val="bg1"/>
              </a:solidFill>
              <a:latin typeface="Arial"/>
            </a:endParaRPr>
          </a:p>
          <a:p>
            <a:pPr eaLnBrk="1" hangingPunct="1">
              <a:lnSpc>
                <a:spcPct val="90000"/>
              </a:lnSpc>
              <a:defRPr/>
            </a:pPr>
            <a:r>
              <a:rPr lang="en-US" altLang="en-US" sz="1800" kern="0" dirty="0">
                <a:solidFill>
                  <a:schemeClr val="bg1"/>
                </a:solidFill>
                <a:latin typeface="Arial"/>
              </a:rPr>
              <a:t>Uzziah (27</a:t>
            </a:r>
            <a:r>
              <a:rPr lang="en-US" altLang="en-US" sz="1800" kern="0" baseline="30000" dirty="0">
                <a:solidFill>
                  <a:schemeClr val="bg1"/>
                </a:solidFill>
                <a:latin typeface="Arial"/>
              </a:rPr>
              <a:t>th</a:t>
            </a:r>
            <a:r>
              <a:rPr lang="en-US" altLang="en-US" sz="1800" kern="0" dirty="0">
                <a:solidFill>
                  <a:schemeClr val="bg1"/>
                </a:solidFill>
                <a:latin typeface="Arial"/>
              </a:rPr>
              <a:t> year of Jereboam II)</a:t>
            </a:r>
          </a:p>
          <a:p>
            <a:pPr eaLnBrk="1" hangingPunct="1">
              <a:lnSpc>
                <a:spcPct val="90000"/>
              </a:lnSpc>
              <a:defRPr/>
            </a:pPr>
            <a:endParaRPr lang="en-US" altLang="en-US" sz="1800" kern="0" dirty="0">
              <a:solidFill>
                <a:schemeClr val="bg1"/>
              </a:solidFill>
              <a:latin typeface="Arial"/>
            </a:endParaRPr>
          </a:p>
          <a:p>
            <a:pPr eaLnBrk="1" hangingPunct="1">
              <a:lnSpc>
                <a:spcPct val="90000"/>
              </a:lnSpc>
              <a:defRPr/>
            </a:pPr>
            <a:endParaRPr lang="en-US" altLang="en-US" sz="2400" kern="0" dirty="0">
              <a:solidFill>
                <a:schemeClr val="bg1"/>
              </a:solidFill>
              <a:latin typeface="Arial"/>
            </a:endParaRPr>
          </a:p>
        </p:txBody>
      </p:sp>
      <p:sp>
        <p:nvSpPr>
          <p:cNvPr id="19" name="TextBox 18"/>
          <p:cNvSpPr txBox="1"/>
          <p:nvPr/>
        </p:nvSpPr>
        <p:spPr>
          <a:xfrm>
            <a:off x="1846659" y="1652108"/>
            <a:ext cx="4417540" cy="3624069"/>
          </a:xfrm>
          <a:prstGeom prst="rect">
            <a:avLst/>
          </a:prstGeom>
          <a:noFill/>
          <a:ln w="38100">
            <a:solidFill>
              <a:srgbClr val="E1DAB1"/>
            </a:solidFill>
          </a:ln>
          <a:effectLst>
            <a:outerShdw blurRad="152400" dist="317500" dir="5400000" sx="90000" sy="-19000" rotWithShape="0">
              <a:prstClr val="black">
                <a:alpha val="15000"/>
              </a:prstClr>
            </a:outerShdw>
          </a:effectLst>
        </p:spPr>
        <p:txBody>
          <a:bodyPr wrap="square" rtlCol="0">
            <a:spAutoFit/>
          </a:bodyPr>
          <a:lstStyle/>
          <a:p>
            <a:pPr algn="ctr"/>
            <a:r>
              <a:rPr lang="en-US" altLang="en-US" sz="2400" dirty="0">
                <a:solidFill>
                  <a:schemeClr val="bg1"/>
                </a:solidFill>
              </a:rPr>
              <a:t>II Kings 14:25 says that, “</a:t>
            </a:r>
            <a:r>
              <a:rPr lang="en-US" altLang="en-US" sz="2400" dirty="0">
                <a:solidFill>
                  <a:srgbClr val="00B050"/>
                </a:solidFill>
              </a:rPr>
              <a:t>He</a:t>
            </a:r>
            <a:r>
              <a:rPr lang="en-US" altLang="en-US" sz="2400" dirty="0">
                <a:solidFill>
                  <a:schemeClr val="bg1"/>
                </a:solidFill>
              </a:rPr>
              <a:t> restored the border of Israel from the entrance of Hamath unto the sea of the Araba, according to the word of Jehovah, the God of Israel, which He spoke by His servant </a:t>
            </a:r>
            <a:r>
              <a:rPr lang="en-US" altLang="en-US" sz="2400" dirty="0">
                <a:solidFill>
                  <a:schemeClr val="accent4">
                    <a:lumMod val="40000"/>
                    <a:lumOff val="60000"/>
                  </a:schemeClr>
                </a:solidFill>
              </a:rPr>
              <a:t>Jonah</a:t>
            </a:r>
            <a:r>
              <a:rPr lang="en-US" altLang="en-US" sz="2400" dirty="0">
                <a:solidFill>
                  <a:schemeClr val="bg1"/>
                </a:solidFill>
              </a:rPr>
              <a:t> the son of Amittai, the prophet, who was of Gath-Hepher.”</a:t>
            </a:r>
          </a:p>
          <a:p>
            <a:endParaRPr lang="en-US" sz="1350" dirty="0">
              <a:solidFill>
                <a:schemeClr val="bg1"/>
              </a:solidFill>
            </a:endParaRPr>
          </a:p>
        </p:txBody>
      </p:sp>
      <p:grpSp>
        <p:nvGrpSpPr>
          <p:cNvPr id="22" name="Group 21"/>
          <p:cNvGrpSpPr/>
          <p:nvPr/>
        </p:nvGrpSpPr>
        <p:grpSpPr>
          <a:xfrm>
            <a:off x="1846659" y="6122639"/>
            <a:ext cx="4782063" cy="363474"/>
            <a:chOff x="2111716" y="6262850"/>
            <a:chExt cx="6376084" cy="484632"/>
          </a:xfrm>
        </p:grpSpPr>
        <p:sp>
          <p:nvSpPr>
            <p:cNvPr id="9" name="Rounded Rectangle 8"/>
            <p:cNvSpPr/>
            <p:nvPr/>
          </p:nvSpPr>
          <p:spPr>
            <a:xfrm>
              <a:off x="2500697" y="6314302"/>
              <a:ext cx="5521154" cy="381000"/>
            </a:xfrm>
            <a:prstGeom prst="roundRect">
              <a:avLst/>
            </a:prstGeom>
            <a:solidFill>
              <a:srgbClr val="FFFFFF"/>
            </a:solidFill>
            <a:ln w="25400" cap="flat" cmpd="sng" algn="ctr">
              <a:solidFill>
                <a:srgbClr val="FFFFFF">
                  <a:shade val="50000"/>
                </a:srgbClr>
              </a:solidFill>
              <a:prstDash val="solid"/>
            </a:ln>
            <a:effectLst/>
          </p:spPr>
          <p:txBody>
            <a:bodyPr anchor="ctr"/>
            <a:lstStyle/>
            <a:p>
              <a:pPr algn="ctr" fontAlgn="base">
                <a:spcBef>
                  <a:spcPct val="0"/>
                </a:spcBef>
                <a:spcAft>
                  <a:spcPct val="0"/>
                </a:spcAft>
                <a:defRPr/>
              </a:pPr>
              <a:r>
                <a:rPr lang="en-US" sz="2000" kern="0" dirty="0">
                  <a:latin typeface="Arial"/>
                </a:rPr>
                <a:t>Jonah ~790 BC</a:t>
              </a:r>
            </a:p>
          </p:txBody>
        </p:sp>
        <p:sp>
          <p:nvSpPr>
            <p:cNvPr id="20" name="Left Arrow 19"/>
            <p:cNvSpPr/>
            <p:nvPr/>
          </p:nvSpPr>
          <p:spPr>
            <a:xfrm>
              <a:off x="2111716" y="6262850"/>
              <a:ext cx="378940" cy="484632"/>
            </a:xfrm>
            <a:prstGeom prst="leftArrow">
              <a:avLst/>
            </a:prstGeom>
            <a:solidFill>
              <a:srgbClr val="E1DAB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Left Arrow 20"/>
            <p:cNvSpPr/>
            <p:nvPr/>
          </p:nvSpPr>
          <p:spPr>
            <a:xfrm rot="10800000">
              <a:off x="8021849" y="6262850"/>
              <a:ext cx="465951" cy="484632"/>
            </a:xfrm>
            <a:prstGeom prst="leftArrow">
              <a:avLst/>
            </a:prstGeom>
            <a:solidFill>
              <a:srgbClr val="E1DAB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01894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AB8553C-5717-D5CD-2F13-383EB9AB35B8}"/>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5414" r="5414"/>
          <a:stretch>
            <a:fillRect/>
          </a:stretch>
        </p:blipFill>
        <p:spPr bwMode="auto">
          <a:xfrm>
            <a:off x="1267691" y="388208"/>
            <a:ext cx="6234544" cy="608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9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728" y="236981"/>
            <a:ext cx="8079475" cy="568665"/>
          </a:xfrm>
        </p:spPr>
        <p:txBody>
          <a:bodyPr>
            <a:normAutofit fontScale="90000"/>
          </a:bodyPr>
          <a:lstStyle/>
          <a:p>
            <a:pPr>
              <a:lnSpc>
                <a:spcPct val="85000"/>
              </a:lnSpc>
            </a:pPr>
            <a:r>
              <a:rPr lang="en-US" altLang="en-US" sz="3200" dirty="0"/>
              <a:t>Divided Kingdom/ Kings We Will Cover This Quarter</a:t>
            </a:r>
            <a:endParaRPr lang="en-US" sz="3200" dirty="0">
              <a:effectLst>
                <a:outerShdw blurRad="50800" dist="38100" dir="5400000" algn="t" rotWithShape="0">
                  <a:prstClr val="black">
                    <a:alpha val="25000"/>
                  </a:prstClr>
                </a:outerShdw>
              </a:effectLst>
            </a:endParaRPr>
          </a:p>
        </p:txBody>
      </p:sp>
      <p:sp>
        <p:nvSpPr>
          <p:cNvPr id="6" name="Rectangle 5"/>
          <p:cNvSpPr/>
          <p:nvPr/>
        </p:nvSpPr>
        <p:spPr>
          <a:xfrm>
            <a:off x="470271" y="792505"/>
            <a:ext cx="7459078" cy="45719"/>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3"/>
          <p:cNvSpPr txBox="1">
            <a:spLocks noChangeArrowheads="1"/>
          </p:cNvSpPr>
          <p:nvPr/>
        </p:nvSpPr>
        <p:spPr>
          <a:xfrm>
            <a:off x="259960" y="1072241"/>
            <a:ext cx="3616003" cy="61343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2600" u="sng" dirty="0">
                <a:latin typeface="+mn-lt"/>
                <a:cs typeface="Arial" panose="020B0604020202020204" pitchFamily="34" charset="0"/>
              </a:rPr>
              <a:t>Israel</a:t>
            </a:r>
          </a:p>
          <a:p>
            <a:r>
              <a:rPr lang="en-US" altLang="en-US" sz="2600" dirty="0">
                <a:latin typeface="+mn-lt"/>
              </a:rPr>
              <a:t>Jereboam II</a:t>
            </a:r>
          </a:p>
          <a:p>
            <a:r>
              <a:rPr lang="en-US" altLang="en-US" sz="2600" dirty="0">
                <a:latin typeface="+mn-lt"/>
              </a:rPr>
              <a:t>Zechariah</a:t>
            </a:r>
          </a:p>
          <a:p>
            <a:r>
              <a:rPr lang="en-US" altLang="en-US" sz="2600" dirty="0">
                <a:latin typeface="+mn-lt"/>
              </a:rPr>
              <a:t>Shallum</a:t>
            </a:r>
          </a:p>
          <a:p>
            <a:r>
              <a:rPr lang="en-US" altLang="en-US" sz="2600" dirty="0">
                <a:latin typeface="+mn-lt"/>
              </a:rPr>
              <a:t>Menahem </a:t>
            </a:r>
          </a:p>
          <a:p>
            <a:r>
              <a:rPr lang="en-US" altLang="en-US" sz="2600" dirty="0">
                <a:latin typeface="+mn-lt"/>
              </a:rPr>
              <a:t>Pekahiah</a:t>
            </a:r>
          </a:p>
          <a:p>
            <a:r>
              <a:rPr lang="en-US" altLang="en-US" sz="2600" dirty="0">
                <a:latin typeface="+mn-lt"/>
              </a:rPr>
              <a:t>Pekah</a:t>
            </a:r>
          </a:p>
          <a:p>
            <a:r>
              <a:rPr lang="en-US" altLang="en-US" sz="2600" dirty="0">
                <a:latin typeface="+mn-lt"/>
              </a:rPr>
              <a:t>Hoshea</a:t>
            </a:r>
          </a:p>
          <a:p>
            <a:endParaRPr lang="en-US" altLang="en-US" sz="2600" dirty="0">
              <a:latin typeface="+mn-lt"/>
            </a:endParaRPr>
          </a:p>
          <a:p>
            <a:pPr lvl="1"/>
            <a:r>
              <a:rPr lang="en-US" altLang="en-US" sz="2600" dirty="0">
                <a:latin typeface="+mn-lt"/>
              </a:rPr>
              <a:t>Assyrian Captivity 722BC</a:t>
            </a:r>
          </a:p>
          <a:p>
            <a:endParaRPr lang="en-US" altLang="en-US" sz="1800" dirty="0">
              <a:solidFill>
                <a:srgbClr val="00B050"/>
              </a:solidFill>
              <a:latin typeface="+mn-lt"/>
            </a:endParaRPr>
          </a:p>
        </p:txBody>
      </p:sp>
      <p:sp>
        <p:nvSpPr>
          <p:cNvPr id="8" name="Rectangle 4"/>
          <p:cNvSpPr txBox="1">
            <a:spLocks noChangeArrowheads="1"/>
          </p:cNvSpPr>
          <p:nvPr/>
        </p:nvSpPr>
        <p:spPr bwMode="auto">
          <a:xfrm>
            <a:off x="4760120" y="998070"/>
            <a:ext cx="3756083" cy="544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lnSpc>
                <a:spcPct val="90000"/>
              </a:lnSpc>
              <a:buNone/>
              <a:defRPr/>
            </a:pPr>
            <a:r>
              <a:rPr lang="en-US" altLang="en-US" sz="2600" u="sng" kern="0" dirty="0">
                <a:solidFill>
                  <a:schemeClr val="bg1"/>
                </a:solidFill>
              </a:rPr>
              <a:t>Judah</a:t>
            </a:r>
          </a:p>
          <a:p>
            <a:pPr eaLnBrk="1" hangingPunct="1">
              <a:lnSpc>
                <a:spcPct val="90000"/>
              </a:lnSpc>
              <a:defRPr/>
            </a:pPr>
            <a:r>
              <a:rPr lang="en-US" altLang="en-US" sz="2600" kern="0" dirty="0">
                <a:solidFill>
                  <a:schemeClr val="bg1"/>
                </a:solidFill>
              </a:rPr>
              <a:t>Amaziah</a:t>
            </a:r>
          </a:p>
          <a:p>
            <a:pPr eaLnBrk="1" hangingPunct="1">
              <a:lnSpc>
                <a:spcPct val="90000"/>
              </a:lnSpc>
              <a:defRPr/>
            </a:pPr>
            <a:r>
              <a:rPr lang="en-US" altLang="en-US" sz="2600" kern="0" dirty="0">
                <a:solidFill>
                  <a:schemeClr val="bg1"/>
                </a:solidFill>
              </a:rPr>
              <a:t>Uzziah (Azariah)</a:t>
            </a:r>
          </a:p>
          <a:p>
            <a:pPr eaLnBrk="1" hangingPunct="1">
              <a:lnSpc>
                <a:spcPct val="90000"/>
              </a:lnSpc>
              <a:defRPr/>
            </a:pPr>
            <a:r>
              <a:rPr lang="en-US" altLang="en-US" sz="2600" kern="0" dirty="0">
                <a:solidFill>
                  <a:schemeClr val="bg1"/>
                </a:solidFill>
              </a:rPr>
              <a:t>Jotham</a:t>
            </a:r>
          </a:p>
          <a:p>
            <a:pPr eaLnBrk="1" hangingPunct="1">
              <a:lnSpc>
                <a:spcPct val="90000"/>
              </a:lnSpc>
              <a:defRPr/>
            </a:pPr>
            <a:r>
              <a:rPr lang="en-US" altLang="en-US" sz="2600" kern="0" dirty="0">
                <a:solidFill>
                  <a:schemeClr val="bg1"/>
                </a:solidFill>
              </a:rPr>
              <a:t>Ahaz</a:t>
            </a:r>
          </a:p>
          <a:p>
            <a:pPr eaLnBrk="1" hangingPunct="1">
              <a:lnSpc>
                <a:spcPct val="90000"/>
              </a:lnSpc>
              <a:defRPr/>
            </a:pPr>
            <a:r>
              <a:rPr lang="en-US" altLang="en-US" sz="2600" kern="0" dirty="0">
                <a:solidFill>
                  <a:schemeClr val="bg1"/>
                </a:solidFill>
              </a:rPr>
              <a:t>Hezekiah</a:t>
            </a:r>
          </a:p>
          <a:p>
            <a:pPr eaLnBrk="1" hangingPunct="1">
              <a:lnSpc>
                <a:spcPct val="90000"/>
              </a:lnSpc>
              <a:defRPr/>
            </a:pPr>
            <a:r>
              <a:rPr lang="en-US" altLang="en-US" sz="2600" kern="0" dirty="0">
                <a:solidFill>
                  <a:schemeClr val="bg1"/>
                </a:solidFill>
              </a:rPr>
              <a:t>Manasseh</a:t>
            </a:r>
          </a:p>
          <a:p>
            <a:pPr eaLnBrk="1" hangingPunct="1">
              <a:lnSpc>
                <a:spcPct val="90000"/>
              </a:lnSpc>
              <a:defRPr/>
            </a:pPr>
            <a:r>
              <a:rPr lang="en-US" altLang="en-US" sz="2600" kern="0" dirty="0">
                <a:solidFill>
                  <a:schemeClr val="bg1"/>
                </a:solidFill>
              </a:rPr>
              <a:t>Amon</a:t>
            </a:r>
          </a:p>
          <a:p>
            <a:pPr eaLnBrk="1" hangingPunct="1">
              <a:lnSpc>
                <a:spcPct val="90000"/>
              </a:lnSpc>
              <a:defRPr/>
            </a:pPr>
            <a:r>
              <a:rPr lang="en-US" altLang="en-US" sz="2600" kern="0" dirty="0">
                <a:solidFill>
                  <a:schemeClr val="bg1"/>
                </a:solidFill>
              </a:rPr>
              <a:t>Josiah</a:t>
            </a:r>
          </a:p>
          <a:p>
            <a:pPr eaLnBrk="1" hangingPunct="1">
              <a:lnSpc>
                <a:spcPct val="90000"/>
              </a:lnSpc>
              <a:defRPr/>
            </a:pPr>
            <a:r>
              <a:rPr lang="en-US" altLang="en-US" sz="2600" kern="0" dirty="0">
                <a:solidFill>
                  <a:schemeClr val="bg1"/>
                </a:solidFill>
              </a:rPr>
              <a:t>Jehoahaz</a:t>
            </a:r>
          </a:p>
          <a:p>
            <a:pPr eaLnBrk="1" hangingPunct="1">
              <a:lnSpc>
                <a:spcPct val="90000"/>
              </a:lnSpc>
              <a:defRPr/>
            </a:pPr>
            <a:r>
              <a:rPr lang="en-US" altLang="en-US" sz="2600" kern="0" dirty="0">
                <a:solidFill>
                  <a:schemeClr val="bg1"/>
                </a:solidFill>
              </a:rPr>
              <a:t>Jehoiakim</a:t>
            </a:r>
          </a:p>
          <a:p>
            <a:pPr eaLnBrk="1" hangingPunct="1">
              <a:lnSpc>
                <a:spcPct val="90000"/>
              </a:lnSpc>
              <a:defRPr/>
            </a:pPr>
            <a:r>
              <a:rPr lang="en-US" altLang="en-US" sz="2600" kern="0" dirty="0">
                <a:solidFill>
                  <a:schemeClr val="bg1"/>
                </a:solidFill>
              </a:rPr>
              <a:t>Jehoiachin</a:t>
            </a:r>
          </a:p>
          <a:p>
            <a:pPr eaLnBrk="1" hangingPunct="1">
              <a:lnSpc>
                <a:spcPct val="90000"/>
              </a:lnSpc>
              <a:defRPr/>
            </a:pPr>
            <a:r>
              <a:rPr lang="en-US" altLang="en-US" sz="2600" kern="0" dirty="0">
                <a:solidFill>
                  <a:schemeClr val="bg1"/>
                </a:solidFill>
              </a:rPr>
              <a:t>Zedekiah</a:t>
            </a:r>
          </a:p>
          <a:p>
            <a:pPr eaLnBrk="1" hangingPunct="1">
              <a:lnSpc>
                <a:spcPct val="90000"/>
              </a:lnSpc>
              <a:defRPr/>
            </a:pPr>
            <a:endParaRPr lang="en-US" altLang="en-US" sz="2400" kern="0" dirty="0">
              <a:solidFill>
                <a:schemeClr val="bg1"/>
              </a:solidFill>
              <a:latin typeface="Arial"/>
            </a:endParaRPr>
          </a:p>
          <a:p>
            <a:pPr marL="0" indent="0" eaLnBrk="1" hangingPunct="1">
              <a:lnSpc>
                <a:spcPct val="90000"/>
              </a:lnSpc>
              <a:buNone/>
              <a:defRPr/>
            </a:pPr>
            <a:endParaRPr lang="en-US" altLang="en-US" sz="1800" kern="0" dirty="0">
              <a:solidFill>
                <a:schemeClr val="bg1"/>
              </a:solidFill>
              <a:latin typeface="Arial"/>
            </a:endParaRPr>
          </a:p>
        </p:txBody>
      </p:sp>
    </p:spTree>
    <p:extLst>
      <p:ext uri="{BB962C8B-B14F-4D97-AF65-F5344CB8AC3E}">
        <p14:creationId xmlns:p14="http://schemas.microsoft.com/office/powerpoint/2010/main" val="187593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7740" y="111967"/>
            <a:ext cx="4275231" cy="973597"/>
          </a:xfrm>
        </p:spPr>
        <p:txBody>
          <a:bodyPr>
            <a:normAutofit fontScale="90000"/>
          </a:bodyPr>
          <a:lstStyle/>
          <a:p>
            <a:pPr>
              <a:lnSpc>
                <a:spcPct val="80000"/>
              </a:lnSpc>
            </a:pPr>
            <a:r>
              <a:rPr lang="en-US" sz="4400" dirty="0">
                <a:solidFill>
                  <a:schemeClr val="bg1"/>
                </a:solidFill>
                <a:effectLst>
                  <a:outerShdw blurRad="50800" dist="38100" dir="5400000" algn="t" rotWithShape="0">
                    <a:prstClr val="black">
                      <a:alpha val="25000"/>
                    </a:prstClr>
                  </a:outerShdw>
                </a:effectLst>
                <a:ea typeface="Roboto Slab" pitchFamily="2" charset="0"/>
              </a:rPr>
              <a:t>Jonah </a:t>
            </a:r>
            <a:br>
              <a:rPr lang="en-US" sz="4400" dirty="0">
                <a:solidFill>
                  <a:schemeClr val="bg1"/>
                </a:solidFill>
                <a:effectLst>
                  <a:outerShdw blurRad="50800" dist="38100" dir="5400000" algn="t" rotWithShape="0">
                    <a:prstClr val="black">
                      <a:alpha val="25000"/>
                    </a:prstClr>
                  </a:outerShdw>
                </a:effectLst>
                <a:ea typeface="Roboto Slab" pitchFamily="2" charset="0"/>
              </a:rPr>
            </a:br>
            <a:r>
              <a:rPr lang="en-US" sz="3200" dirty="0">
                <a:solidFill>
                  <a:schemeClr val="bg1"/>
                </a:solidFill>
                <a:effectLst>
                  <a:outerShdw blurRad="50800" dist="38100" dir="5400000" algn="t" rotWithShape="0">
                    <a:prstClr val="black">
                      <a:alpha val="25000"/>
                    </a:prstClr>
                  </a:outerShdw>
                </a:effectLst>
                <a:ea typeface="Roboto Slab" pitchFamily="2" charset="0"/>
              </a:rPr>
              <a:t>(A Different Prophet)</a:t>
            </a:r>
          </a:p>
        </p:txBody>
      </p:sp>
      <p:sp>
        <p:nvSpPr>
          <p:cNvPr id="6" name="Rectangle 5"/>
          <p:cNvSpPr/>
          <p:nvPr/>
        </p:nvSpPr>
        <p:spPr>
          <a:xfrm>
            <a:off x="470271" y="1039845"/>
            <a:ext cx="7459078" cy="45719"/>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3"/>
          <p:cNvSpPr txBox="1">
            <a:spLocks noChangeArrowheads="1"/>
          </p:cNvSpPr>
          <p:nvPr/>
        </p:nvSpPr>
        <p:spPr>
          <a:xfrm>
            <a:off x="704925" y="1715734"/>
            <a:ext cx="7300740" cy="61343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chemeClr val="bg1"/>
                </a:solidFill>
                <a:latin typeface="+mn-lt"/>
              </a:rPr>
              <a:t>Prophet:</a:t>
            </a:r>
          </a:p>
          <a:p>
            <a:pPr>
              <a:buFont typeface="Wingdings" panose="05000000000000000000" pitchFamily="2" charset="2"/>
              <a:buChar char="ü"/>
            </a:pPr>
            <a:r>
              <a:rPr lang="en-US" sz="2800" dirty="0">
                <a:solidFill>
                  <a:schemeClr val="bg1"/>
                </a:solidFill>
                <a:latin typeface="+mn-lt"/>
              </a:rPr>
              <a:t>One who tells the future</a:t>
            </a:r>
          </a:p>
          <a:p>
            <a:pPr>
              <a:buFont typeface="Wingdings" panose="05000000000000000000" pitchFamily="2" charset="2"/>
              <a:buChar char="ü"/>
            </a:pPr>
            <a:r>
              <a:rPr lang="en-US" sz="2800" dirty="0">
                <a:solidFill>
                  <a:schemeClr val="bg1"/>
                </a:solidFill>
                <a:latin typeface="+mn-lt"/>
              </a:rPr>
              <a:t>One who proclaims God’s message</a:t>
            </a:r>
          </a:p>
          <a:p>
            <a:pPr marL="0" indent="0">
              <a:buNone/>
            </a:pPr>
            <a:endParaRPr lang="en-US" sz="2800" dirty="0">
              <a:solidFill>
                <a:schemeClr val="bg1"/>
              </a:solidFill>
              <a:latin typeface="+mn-lt"/>
            </a:endParaRPr>
          </a:p>
          <a:p>
            <a:pPr marL="0" indent="0">
              <a:buNone/>
            </a:pPr>
            <a:r>
              <a:rPr lang="en-US" sz="2800" dirty="0">
                <a:solidFill>
                  <a:schemeClr val="bg1"/>
                </a:solidFill>
                <a:latin typeface="+mn-lt"/>
              </a:rPr>
              <a:t>One who becomes the illustration? </a:t>
            </a:r>
          </a:p>
          <a:p>
            <a:pPr marL="0" indent="0">
              <a:buNone/>
            </a:pPr>
            <a:r>
              <a:rPr lang="en-US" sz="2800" dirty="0">
                <a:solidFill>
                  <a:schemeClr val="bg1"/>
                </a:solidFill>
                <a:latin typeface="+mn-lt"/>
              </a:rPr>
              <a:t> In this case, yes; the prophet is used as the illustration to make God’s point clear: I am God, obey My will</a:t>
            </a:r>
          </a:p>
          <a:p>
            <a:pPr marL="0" indent="0" algn="ctr">
              <a:buNone/>
            </a:pPr>
            <a:r>
              <a:rPr lang="en-US" sz="2800" dirty="0">
                <a:solidFill>
                  <a:schemeClr val="bg1"/>
                </a:solidFill>
                <a:latin typeface="+mn-lt"/>
              </a:rPr>
              <a:t>Hosea is also used in this way</a:t>
            </a:r>
          </a:p>
          <a:p>
            <a:endParaRPr lang="en-US" altLang="en-US" sz="1800" dirty="0">
              <a:solidFill>
                <a:srgbClr val="00B050"/>
              </a:solidFill>
              <a:latin typeface="+mn-lt"/>
            </a:endParaRPr>
          </a:p>
        </p:txBody>
      </p:sp>
    </p:spTree>
    <p:extLst>
      <p:ext uri="{BB962C8B-B14F-4D97-AF65-F5344CB8AC3E}">
        <p14:creationId xmlns:p14="http://schemas.microsoft.com/office/powerpoint/2010/main" val="70499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83449" y="317214"/>
            <a:ext cx="6176300" cy="1332994"/>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6000" dirty="0">
                <a:solidFill>
                  <a:schemeClr val="bg1"/>
                </a:solidFill>
                <a:effectLst>
                  <a:outerShdw blurRad="50800" dist="38100" dir="5400000" algn="t" rotWithShape="0">
                    <a:prstClr val="black">
                      <a:alpha val="25000"/>
                    </a:prstClr>
                  </a:outerShdw>
                </a:effectLst>
                <a:ea typeface="Roboto Slab" pitchFamily="2" charset="0"/>
              </a:rPr>
              <a:t>Jonah </a:t>
            </a:r>
          </a:p>
          <a:p>
            <a:pPr>
              <a:lnSpc>
                <a:spcPct val="80000"/>
              </a:lnSpc>
            </a:pPr>
            <a:r>
              <a:rPr lang="en-US" sz="4050" dirty="0">
                <a:solidFill>
                  <a:schemeClr val="bg1"/>
                </a:solidFill>
                <a:effectLst>
                  <a:outerShdw blurRad="50800" dist="38100" dir="5400000" algn="t" rotWithShape="0">
                    <a:prstClr val="black">
                      <a:alpha val="25000"/>
                    </a:prstClr>
                  </a:outerShdw>
                </a:effectLst>
                <a:ea typeface="Roboto Slab" pitchFamily="2" charset="0"/>
              </a:rPr>
              <a:t>(Who is He?)</a:t>
            </a:r>
          </a:p>
        </p:txBody>
      </p:sp>
      <p:sp>
        <p:nvSpPr>
          <p:cNvPr id="9" name="Text Placeholder 3"/>
          <p:cNvSpPr txBox="1">
            <a:spLocks/>
          </p:cNvSpPr>
          <p:nvPr/>
        </p:nvSpPr>
        <p:spPr>
          <a:xfrm>
            <a:off x="183814" y="1794838"/>
            <a:ext cx="8837356" cy="4745948"/>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
            </a:pPr>
            <a:r>
              <a:rPr lang="en-US" altLang="en-US" sz="2500" b="1" dirty="0">
                <a:solidFill>
                  <a:schemeClr val="bg1"/>
                </a:solidFill>
                <a:latin typeface="+mn-lt"/>
              </a:rPr>
              <a:t>One of the </a:t>
            </a:r>
            <a:r>
              <a:rPr lang="en-US" altLang="en-US" sz="2500" b="1" i="1" dirty="0">
                <a:solidFill>
                  <a:schemeClr val="bg1"/>
                </a:solidFill>
                <a:latin typeface="+mn-lt"/>
              </a:rPr>
              <a:t>“Minor Prophets”;  small book, important message</a:t>
            </a:r>
          </a:p>
          <a:p>
            <a:pPr marL="457200" indent="-457200">
              <a:spcBef>
                <a:spcPct val="10000"/>
              </a:spcBef>
              <a:buFont typeface="Wingdings" panose="05000000000000000000" pitchFamily="2" charset="2"/>
              <a:buChar char="§"/>
            </a:pPr>
            <a:r>
              <a:rPr lang="en-US" altLang="en-US" sz="2500" b="1" dirty="0">
                <a:solidFill>
                  <a:schemeClr val="bg1"/>
                </a:solidFill>
                <a:latin typeface="+mn-lt"/>
              </a:rPr>
              <a:t>Son of Amittai   (no info on him)  Jon 1:1</a:t>
            </a:r>
            <a:endParaRPr lang="en-US" altLang="en-US" sz="2500" b="1" i="1" dirty="0">
              <a:solidFill>
                <a:schemeClr val="bg1"/>
              </a:solidFill>
              <a:latin typeface="+mn-lt"/>
            </a:endParaRPr>
          </a:p>
          <a:p>
            <a:pPr marL="457200" indent="-457200">
              <a:spcBef>
                <a:spcPct val="10000"/>
              </a:spcBef>
              <a:buFont typeface="Wingdings" panose="05000000000000000000" pitchFamily="2" charset="2"/>
              <a:buChar char="§"/>
            </a:pPr>
            <a:r>
              <a:rPr lang="en-US" altLang="en-US" sz="2500" b="1" dirty="0">
                <a:solidFill>
                  <a:schemeClr val="bg1"/>
                </a:solidFill>
                <a:latin typeface="+mn-lt"/>
              </a:rPr>
              <a:t>From Gath-Hepher    2 Kings 14:25  </a:t>
            </a:r>
            <a:r>
              <a:rPr lang="en-US" altLang="en-US" sz="2500" b="1" i="1" dirty="0">
                <a:solidFill>
                  <a:schemeClr val="bg1"/>
                </a:solidFill>
                <a:latin typeface="+mn-lt"/>
              </a:rPr>
              <a:t>(territory of Zebulun, NE of Nazareth</a:t>
            </a:r>
            <a:r>
              <a:rPr lang="en-US" altLang="en-US" sz="2500" b="1" dirty="0">
                <a:solidFill>
                  <a:schemeClr val="bg1"/>
                </a:solidFill>
                <a:latin typeface="+mn-lt"/>
              </a:rPr>
              <a:t>  Josh 19:13</a:t>
            </a:r>
            <a:r>
              <a:rPr lang="en-US" altLang="en-US" sz="2500" b="1" i="1" dirty="0">
                <a:solidFill>
                  <a:schemeClr val="bg1"/>
                </a:solidFill>
                <a:latin typeface="+mn-lt"/>
              </a:rPr>
              <a:t>)</a:t>
            </a:r>
          </a:p>
          <a:p>
            <a:pPr marL="457200" indent="-457200">
              <a:spcBef>
                <a:spcPct val="10000"/>
              </a:spcBef>
              <a:buFont typeface="Wingdings" panose="05000000000000000000" pitchFamily="2" charset="2"/>
              <a:buChar char="§"/>
            </a:pPr>
            <a:r>
              <a:rPr lang="en-US" altLang="en-US" sz="2500" b="1" dirty="0">
                <a:solidFill>
                  <a:schemeClr val="bg1"/>
                </a:solidFill>
                <a:latin typeface="+mn-lt"/>
              </a:rPr>
              <a:t>Prophetic call was to Nineveh  (Assyria)   Jon 1:2</a:t>
            </a:r>
          </a:p>
          <a:p>
            <a:pPr marL="457200" indent="-457200">
              <a:spcBef>
                <a:spcPct val="10000"/>
              </a:spcBef>
              <a:buFont typeface="Wingdings" panose="05000000000000000000" pitchFamily="2" charset="2"/>
              <a:buChar char="§"/>
            </a:pPr>
            <a:r>
              <a:rPr lang="en-US" altLang="en-US" sz="2500" b="1" dirty="0">
                <a:solidFill>
                  <a:schemeClr val="bg1"/>
                </a:solidFill>
                <a:latin typeface="+mn-lt"/>
              </a:rPr>
              <a:t>Prophesied during the reign of Jeroboam II     </a:t>
            </a:r>
          </a:p>
          <a:p>
            <a:pPr marL="0" indent="0">
              <a:spcBef>
                <a:spcPct val="10000"/>
              </a:spcBef>
              <a:buNone/>
            </a:pPr>
            <a:r>
              <a:rPr lang="en-US" altLang="en-US" sz="2500" b="1" dirty="0">
                <a:solidFill>
                  <a:schemeClr val="bg1"/>
                </a:solidFill>
                <a:latin typeface="+mn-lt"/>
              </a:rPr>
              <a:t>	2 Kings 14:23-25</a:t>
            </a:r>
          </a:p>
          <a:p>
            <a:pPr marL="457200" indent="-457200">
              <a:spcBef>
                <a:spcPct val="10000"/>
              </a:spcBef>
              <a:buFont typeface="Wingdings" panose="05000000000000000000" pitchFamily="2" charset="2"/>
              <a:buChar char="§"/>
            </a:pPr>
            <a:r>
              <a:rPr lang="en-US" altLang="en-US" sz="2500" b="1" dirty="0">
                <a:solidFill>
                  <a:schemeClr val="bg1"/>
                </a:solidFill>
                <a:latin typeface="+mn-lt"/>
              </a:rPr>
              <a:t>He was a “sign”  that Jesus spoke about  Mt 12:39-41   Lk 11:30</a:t>
            </a:r>
          </a:p>
          <a:p>
            <a:pPr marL="0" indent="0">
              <a:buNone/>
            </a:pPr>
            <a:endParaRPr lang="en-US" sz="2400" dirty="0">
              <a:solidFill>
                <a:schemeClr val="bg1"/>
              </a:solidFill>
            </a:endParaRPr>
          </a:p>
        </p:txBody>
      </p:sp>
    </p:spTree>
    <p:extLst>
      <p:ext uri="{BB962C8B-B14F-4D97-AF65-F5344CB8AC3E}">
        <p14:creationId xmlns:p14="http://schemas.microsoft.com/office/powerpoint/2010/main" val="287927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8558" y="337843"/>
            <a:ext cx="9035442" cy="989823"/>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3600" i="1" dirty="0">
                <a:solidFill>
                  <a:schemeClr val="bg1"/>
                </a:solidFill>
                <a:latin typeface="+mn-lt"/>
              </a:rPr>
              <a:t>Matthew 12:38-42  </a:t>
            </a:r>
            <a:br>
              <a:rPr lang="en-US" sz="3600" i="1" dirty="0">
                <a:solidFill>
                  <a:schemeClr val="bg1"/>
                </a:solidFill>
                <a:latin typeface="+mn-lt"/>
              </a:rPr>
            </a:br>
            <a:r>
              <a:rPr lang="en-US" sz="3600" i="1" dirty="0">
                <a:solidFill>
                  <a:schemeClr val="bg1"/>
                </a:solidFill>
                <a:latin typeface="+mn-lt"/>
              </a:rPr>
              <a:t>The Scribes and Pharisees Ask for a Sign</a:t>
            </a:r>
            <a:endParaRPr lang="en-US" sz="3600" i="1" dirty="0">
              <a:solidFill>
                <a:schemeClr val="bg1"/>
              </a:solidFill>
              <a:effectLst>
                <a:outerShdw blurRad="50800" dist="38100" dir="5400000" algn="t" rotWithShape="0">
                  <a:prstClr val="black">
                    <a:alpha val="25000"/>
                  </a:prstClr>
                </a:outerShdw>
              </a:effectLst>
              <a:ea typeface="Roboto Slab" pitchFamily="2" charset="0"/>
            </a:endParaRPr>
          </a:p>
        </p:txBody>
      </p:sp>
      <p:sp>
        <p:nvSpPr>
          <p:cNvPr id="9" name="Text Placeholder 3"/>
          <p:cNvSpPr txBox="1">
            <a:spLocks/>
          </p:cNvSpPr>
          <p:nvPr/>
        </p:nvSpPr>
        <p:spPr>
          <a:xfrm>
            <a:off x="183814" y="1629623"/>
            <a:ext cx="8815331" cy="4890533"/>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solidFill>
                  <a:schemeClr val="bg1"/>
                </a:solidFill>
                <a:latin typeface="+mn-lt"/>
              </a:rPr>
              <a:t>“38 Then some of the scribes and Pharisees answered, saying, “Teacher, we want to see a sign from You.”  39 But He answered and said to them, “An evil and adulterous generation seeks after a sign, a</a:t>
            </a:r>
            <a:r>
              <a:rPr lang="en-US" sz="2400" b="1" dirty="0">
                <a:solidFill>
                  <a:schemeClr val="bg1"/>
                </a:solidFill>
                <a:latin typeface="+mn-lt"/>
              </a:rPr>
              <a:t>nd no sign will be given to it except the sign of the prophet Jonah. 40 For as </a:t>
            </a:r>
            <a:r>
              <a:rPr lang="en-US" sz="2400" b="1" u="sng" dirty="0">
                <a:solidFill>
                  <a:schemeClr val="bg1"/>
                </a:solidFill>
                <a:latin typeface="+mn-lt"/>
              </a:rPr>
              <a:t>Jonah</a:t>
            </a:r>
            <a:r>
              <a:rPr lang="en-US" sz="2400" b="1" dirty="0">
                <a:solidFill>
                  <a:schemeClr val="bg1"/>
                </a:solidFill>
                <a:latin typeface="+mn-lt"/>
              </a:rPr>
              <a:t> was </a:t>
            </a:r>
            <a:r>
              <a:rPr lang="en-US" sz="2400" b="1" u="sng" dirty="0">
                <a:solidFill>
                  <a:schemeClr val="bg1"/>
                </a:solidFill>
                <a:latin typeface="+mn-lt"/>
              </a:rPr>
              <a:t>three days and three nights</a:t>
            </a:r>
            <a:r>
              <a:rPr lang="en-US" sz="2400" b="1" dirty="0">
                <a:solidFill>
                  <a:schemeClr val="bg1"/>
                </a:solidFill>
                <a:latin typeface="+mn-lt"/>
              </a:rPr>
              <a:t> in the belly of the great fish, so will the </a:t>
            </a:r>
            <a:r>
              <a:rPr lang="en-US" sz="2400" b="1" u="sng" dirty="0">
                <a:solidFill>
                  <a:schemeClr val="bg1"/>
                </a:solidFill>
                <a:latin typeface="+mn-lt"/>
              </a:rPr>
              <a:t>Son of Man </a:t>
            </a:r>
            <a:r>
              <a:rPr lang="en-US" sz="2400" b="1" dirty="0">
                <a:solidFill>
                  <a:schemeClr val="bg1"/>
                </a:solidFill>
                <a:latin typeface="+mn-lt"/>
              </a:rPr>
              <a:t>be </a:t>
            </a:r>
            <a:r>
              <a:rPr lang="en-US" sz="2400" b="1" u="sng" dirty="0">
                <a:solidFill>
                  <a:schemeClr val="bg1"/>
                </a:solidFill>
                <a:latin typeface="+mn-lt"/>
              </a:rPr>
              <a:t>three days and three nights</a:t>
            </a:r>
            <a:r>
              <a:rPr lang="en-US" sz="2400" b="1" dirty="0">
                <a:solidFill>
                  <a:schemeClr val="bg1"/>
                </a:solidFill>
                <a:latin typeface="+mn-lt"/>
              </a:rPr>
              <a:t> in the heart of the earth. 41 The </a:t>
            </a:r>
            <a:r>
              <a:rPr lang="en-US" sz="2400" b="1" u="sng" dirty="0">
                <a:solidFill>
                  <a:schemeClr val="bg1"/>
                </a:solidFill>
                <a:latin typeface="+mn-lt"/>
              </a:rPr>
              <a:t>men of Nineveh </a:t>
            </a:r>
            <a:r>
              <a:rPr lang="en-US" sz="2400" b="1" dirty="0">
                <a:solidFill>
                  <a:schemeClr val="bg1"/>
                </a:solidFill>
                <a:latin typeface="+mn-lt"/>
              </a:rPr>
              <a:t>will rise up in the judgment with this generation and condemn it, because </a:t>
            </a:r>
            <a:r>
              <a:rPr lang="en-US" sz="2400" b="1" u="sng" dirty="0">
                <a:solidFill>
                  <a:schemeClr val="bg1"/>
                </a:solidFill>
                <a:latin typeface="+mn-lt"/>
              </a:rPr>
              <a:t>they repented at the preaching of Jonah</a:t>
            </a:r>
            <a:r>
              <a:rPr lang="en-US" sz="2400" b="1" dirty="0">
                <a:solidFill>
                  <a:schemeClr val="bg1"/>
                </a:solidFill>
                <a:latin typeface="+mn-lt"/>
              </a:rPr>
              <a:t>; and indeed </a:t>
            </a:r>
            <a:r>
              <a:rPr lang="en-US" sz="2400" b="1" u="sng" dirty="0">
                <a:solidFill>
                  <a:schemeClr val="bg1"/>
                </a:solidFill>
                <a:latin typeface="+mn-lt"/>
              </a:rPr>
              <a:t>a greater than Jonah is here.</a:t>
            </a:r>
            <a:r>
              <a:rPr lang="en-US" sz="2400" u="sng" dirty="0">
                <a:solidFill>
                  <a:schemeClr val="bg1"/>
                </a:solidFill>
                <a:latin typeface="+mn-lt"/>
              </a:rPr>
              <a:t> </a:t>
            </a:r>
            <a:r>
              <a:rPr lang="en-US" sz="2400" dirty="0">
                <a:solidFill>
                  <a:schemeClr val="bg1"/>
                </a:solidFill>
                <a:latin typeface="+mn-lt"/>
              </a:rPr>
              <a:t>42 The queen of the South will rise up in the judgment with this generation and condemn it, for she came from the ends of the earth to hear the wisdom of Solomon; and indeed a greater than Solomon is here</a:t>
            </a:r>
          </a:p>
          <a:p>
            <a:pPr marL="0" indent="0">
              <a:buNone/>
            </a:pPr>
            <a:endParaRPr lang="en-US" sz="2400" dirty="0">
              <a:solidFill>
                <a:schemeClr val="bg1"/>
              </a:solidFill>
            </a:endParaRPr>
          </a:p>
        </p:txBody>
      </p:sp>
    </p:spTree>
    <p:extLst>
      <p:ext uri="{BB962C8B-B14F-4D97-AF65-F5344CB8AC3E}">
        <p14:creationId xmlns:p14="http://schemas.microsoft.com/office/powerpoint/2010/main" val="136699709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2467</TotalTime>
  <Words>1763</Words>
  <Application>Microsoft Office PowerPoint</Application>
  <PresentationFormat>On-screen Show (4:3)</PresentationFormat>
  <Paragraphs>267</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Calabri</vt:lpstr>
      <vt:lpstr>Calibri</vt:lpstr>
      <vt:lpstr>Calibri Light</vt:lpstr>
      <vt:lpstr>Cormorant Garamond</vt:lpstr>
      <vt:lpstr>Open Sans Light</vt:lpstr>
      <vt:lpstr>Roboto Slab</vt:lpstr>
      <vt:lpstr>Wingdings</vt:lpstr>
      <vt:lpstr>Office 2013 - 2022 Theme</vt:lpstr>
      <vt:lpstr>PowerPoint Presentation</vt:lpstr>
      <vt:lpstr>Introduction to The Divided Kingdom Part II</vt:lpstr>
      <vt:lpstr>Why Study the Old Testament?</vt:lpstr>
      <vt:lpstr>Divided Kingdom/ Kings studied last quarter</vt:lpstr>
      <vt:lpstr>PowerPoint Presentation</vt:lpstr>
      <vt:lpstr>Divided Kingdom/ Kings We Will Cover This Quarter</vt:lpstr>
      <vt:lpstr>Jonah  (A Different Prophet)</vt:lpstr>
      <vt:lpstr>PowerPoint Presentation</vt:lpstr>
      <vt:lpstr>PowerPoint Presentation</vt:lpstr>
      <vt:lpstr>PowerPoint Presentation</vt:lpstr>
      <vt:lpstr>PowerPoint Presentation</vt:lpstr>
      <vt:lpstr>Jonah Runs Away From God</vt:lpstr>
      <vt:lpstr>Jonah Runs Away From God</vt:lpstr>
      <vt:lpstr>Jonah Runs Away From God</vt:lpstr>
      <vt:lpstr>Jonah Runs to God</vt:lpstr>
      <vt:lpstr>Jonah Runs to God</vt:lpstr>
      <vt:lpstr>Jonah Runs with God</vt:lpstr>
      <vt:lpstr>Jonah Runs Ahead of God  What a Great Shame!</vt:lpstr>
      <vt:lpstr>Jonah Runs Ahead of God  What a Great Shame!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Moyers</dc:creator>
  <cp:lastModifiedBy>jshaver shaver</cp:lastModifiedBy>
  <cp:revision>50</cp:revision>
  <cp:lastPrinted>2019-06-02T03:04:55Z</cp:lastPrinted>
  <dcterms:created xsi:type="dcterms:W3CDTF">2019-02-05T15:25:11Z</dcterms:created>
  <dcterms:modified xsi:type="dcterms:W3CDTF">2024-05-04T22:47:15Z</dcterms:modified>
</cp:coreProperties>
</file>