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36" r:id="rId2"/>
  </p:sldMasterIdLst>
  <p:notesMasterIdLst>
    <p:notesMasterId r:id="rId56"/>
  </p:notesMasterIdLst>
  <p:sldIdLst>
    <p:sldId id="264" r:id="rId3"/>
    <p:sldId id="347" r:id="rId4"/>
    <p:sldId id="348" r:id="rId5"/>
    <p:sldId id="340" r:id="rId6"/>
    <p:sldId id="341" r:id="rId7"/>
    <p:sldId id="292" r:id="rId8"/>
    <p:sldId id="294" r:id="rId9"/>
    <p:sldId id="295" r:id="rId10"/>
    <p:sldId id="344" r:id="rId11"/>
    <p:sldId id="290" r:id="rId12"/>
    <p:sldId id="296" r:id="rId13"/>
    <p:sldId id="342" r:id="rId14"/>
    <p:sldId id="299" r:id="rId15"/>
    <p:sldId id="323" r:id="rId16"/>
    <p:sldId id="284" r:id="rId17"/>
    <p:sldId id="285" r:id="rId18"/>
    <p:sldId id="298" r:id="rId19"/>
    <p:sldId id="300" r:id="rId20"/>
    <p:sldId id="321" r:id="rId21"/>
    <p:sldId id="331" r:id="rId22"/>
    <p:sldId id="322" r:id="rId23"/>
    <p:sldId id="301" r:id="rId24"/>
    <p:sldId id="335" r:id="rId25"/>
    <p:sldId id="336" r:id="rId26"/>
    <p:sldId id="302" r:id="rId27"/>
    <p:sldId id="326" r:id="rId28"/>
    <p:sldId id="324" r:id="rId29"/>
    <p:sldId id="325" r:id="rId30"/>
    <p:sldId id="338" r:id="rId31"/>
    <p:sldId id="339" r:id="rId32"/>
    <p:sldId id="303" r:id="rId33"/>
    <p:sldId id="306" r:id="rId34"/>
    <p:sldId id="307" r:id="rId35"/>
    <p:sldId id="308" r:id="rId36"/>
    <p:sldId id="309" r:id="rId37"/>
    <p:sldId id="310" r:id="rId38"/>
    <p:sldId id="311" r:id="rId39"/>
    <p:sldId id="312" r:id="rId40"/>
    <p:sldId id="313" r:id="rId41"/>
    <p:sldId id="314" r:id="rId42"/>
    <p:sldId id="315" r:id="rId43"/>
    <p:sldId id="316" r:id="rId44"/>
    <p:sldId id="317" r:id="rId45"/>
    <p:sldId id="318" r:id="rId46"/>
    <p:sldId id="297" r:id="rId47"/>
    <p:sldId id="334" r:id="rId48"/>
    <p:sldId id="345" r:id="rId49"/>
    <p:sldId id="328" r:id="rId50"/>
    <p:sldId id="329" r:id="rId51"/>
    <p:sldId id="304" r:id="rId52"/>
    <p:sldId id="269" r:id="rId53"/>
    <p:sldId id="343" r:id="rId54"/>
    <p:sldId id="319"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07" autoAdjust="0"/>
    <p:restoredTop sz="83656" autoAdjust="0"/>
  </p:normalViewPr>
  <p:slideViewPr>
    <p:cSldViewPr snapToGrid="0">
      <p:cViewPr varScale="1">
        <p:scale>
          <a:sx n="90" d="100"/>
          <a:sy n="90" d="100"/>
        </p:scale>
        <p:origin x="6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79BE32-6A91-4127-ABAF-306AC7D7D681}" type="datetimeFigureOut">
              <a:rPr lang="en-US" smtClean="0"/>
              <a:t>5/22/2024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B52FD2-332E-49C5-9A33-030F6E797B9B}" type="slidenum">
              <a:rPr lang="en-US" smtClean="0"/>
              <a:t>‹#›</a:t>
            </a:fld>
            <a:endParaRPr lang="en-US"/>
          </a:p>
        </p:txBody>
      </p:sp>
    </p:spTree>
    <p:extLst>
      <p:ext uri="{BB962C8B-B14F-4D97-AF65-F5344CB8AC3E}">
        <p14:creationId xmlns:p14="http://schemas.microsoft.com/office/powerpoint/2010/main" val="2984146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say he prophesied between 739 and 681 BC.</a:t>
            </a:r>
          </a:p>
        </p:txBody>
      </p:sp>
      <p:sp>
        <p:nvSpPr>
          <p:cNvPr id="4" name="Slide Number Placeholder 3"/>
          <p:cNvSpPr>
            <a:spLocks noGrp="1"/>
          </p:cNvSpPr>
          <p:nvPr>
            <p:ph type="sldNum" sz="quarter" idx="5"/>
          </p:nvPr>
        </p:nvSpPr>
        <p:spPr/>
        <p:txBody>
          <a:bodyPr/>
          <a:lstStyle/>
          <a:p>
            <a:fld id="{5CB52FD2-332E-49C5-9A33-030F6E797B9B}" type="slidenum">
              <a:rPr lang="en-US" smtClean="0"/>
              <a:t>6</a:t>
            </a:fld>
            <a:endParaRPr lang="en-US"/>
          </a:p>
        </p:txBody>
      </p:sp>
    </p:spTree>
    <p:extLst>
      <p:ext uri="{BB962C8B-B14F-4D97-AF65-F5344CB8AC3E}">
        <p14:creationId xmlns:p14="http://schemas.microsoft.com/office/powerpoint/2010/main" val="1982365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chapter is really interesting in that at the beginning of the chapter it talks about the Beloved’s vineyard.</a:t>
            </a:r>
          </a:p>
          <a:p>
            <a:r>
              <a:rPr lang="en-US" dirty="0"/>
              <a:t>The Beloved had hedged it in, had watered it and fertilized it. Yet, the vineyard wasn’t growing like it ought.</a:t>
            </a:r>
          </a:p>
          <a:p>
            <a:r>
              <a:rPr lang="en-US" dirty="0"/>
              <a:t>The Beloved asked if there was anything else he could have done for the vineyard to make it productive.</a:t>
            </a:r>
          </a:p>
          <a:p>
            <a:r>
              <a:rPr lang="en-US" dirty="0"/>
              <a:t>Of course, the answer was no.</a:t>
            </a:r>
          </a:p>
          <a:p>
            <a:r>
              <a:rPr lang="en-US" dirty="0"/>
              <a:t>God said Israel was His vineyard and Judah His favored plant.</a:t>
            </a:r>
          </a:p>
          <a:p>
            <a:r>
              <a:rPr lang="en-US" dirty="0"/>
              <a:t>Because they didn’t respond as they should have he was going to take destroy the wall around them and the vineyard.</a:t>
            </a:r>
          </a:p>
          <a:p>
            <a:r>
              <a:rPr lang="en-US" dirty="0"/>
              <a:t>Then he goes into these series of woes.</a:t>
            </a:r>
          </a:p>
          <a:p>
            <a:r>
              <a:rPr lang="en-US" dirty="0"/>
              <a:t>The US doesn’t have issues with people accumulating wealth just for the sake of it do we?</a:t>
            </a:r>
          </a:p>
          <a:p>
            <a:r>
              <a:rPr lang="en-US" dirty="0"/>
              <a:t>There’s not problem with drinking is there?</a:t>
            </a:r>
          </a:p>
          <a:p>
            <a:r>
              <a:rPr lang="en-US" dirty="0"/>
              <a:t>Of people calling evil good and good evil? What are some examples?</a:t>
            </a:r>
          </a:p>
          <a:p>
            <a:endParaRPr lang="en-US" dirty="0"/>
          </a:p>
          <a:p>
            <a:r>
              <a:rPr lang="en-US" dirty="0"/>
              <a:t>How do we think about Isaiah? Would we think he has any problems with the drinking? Or calling evil good or good evil?</a:t>
            </a:r>
          </a:p>
          <a:p>
            <a:r>
              <a:rPr lang="en-US" dirty="0"/>
              <a:t>No, we think of Isaiah as being pretty good morally. Of trying to do right. Of not being a part of these “</a:t>
            </a:r>
            <a:r>
              <a:rPr lang="en-US" dirty="0" err="1"/>
              <a:t>woe”s</a:t>
            </a:r>
            <a:r>
              <a:rPr lang="en-US" dirty="0"/>
              <a:t> that God is pronouncing.</a:t>
            </a:r>
          </a:p>
          <a:p>
            <a:endParaRPr lang="en-US" dirty="0"/>
          </a:p>
          <a:p>
            <a:r>
              <a:rPr lang="en-US" dirty="0"/>
              <a:t>But what does Isaiah say in the very next chapter (6)? Woe is me for I am a man of unclean lips and live among a people of unclean lips!</a:t>
            </a:r>
          </a:p>
          <a:p>
            <a:r>
              <a:rPr lang="en-US" dirty="0"/>
              <a:t>Even though he was a good moral man, when he was in the </a:t>
            </a:r>
            <a:r>
              <a:rPr lang="en-US" dirty="0" err="1"/>
              <a:t>prescence</a:t>
            </a:r>
            <a:r>
              <a:rPr lang="en-US" dirty="0"/>
              <a:t> of Almighty God, he saw himself as evil.</a:t>
            </a:r>
          </a:p>
          <a:p>
            <a:r>
              <a:rPr lang="en-US" dirty="0"/>
              <a:t>We need to see ourselves in relation to God and not to other men. We call ourselves Christians and so we should compare ourselves</a:t>
            </a:r>
          </a:p>
          <a:p>
            <a:r>
              <a:rPr lang="en-US" dirty="0"/>
              <a:t>to Christ. We will see we’re filthy in comparison.</a:t>
            </a:r>
          </a:p>
          <a:p>
            <a:endParaRPr lang="en-US" dirty="0"/>
          </a:p>
          <a:p>
            <a:r>
              <a:rPr lang="en-US" dirty="0"/>
              <a:t>Even though Isaiah wasn’t perfect, God still could use him to send out His message.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21</a:t>
            </a:fld>
            <a:endParaRPr lang="en-US"/>
          </a:p>
        </p:txBody>
      </p:sp>
    </p:spTree>
    <p:extLst>
      <p:ext uri="{BB962C8B-B14F-4D97-AF65-F5344CB8AC3E}">
        <p14:creationId xmlns:p14="http://schemas.microsoft.com/office/powerpoint/2010/main" val="1156072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a:t>2:4 beat their swords into plowshares</a:t>
            </a:r>
          </a:p>
          <a:p>
            <a:r>
              <a:rPr lang="en-US" sz="1200" i="1" dirty="0"/>
              <a:t>4:2-4 Branch of the Lord</a:t>
            </a:r>
          </a:p>
          <a:p>
            <a:r>
              <a:rPr lang="en-US" sz="1200" i="1" dirty="0"/>
              <a:t>7:14 Virgin bear a Son called Immanuel</a:t>
            </a:r>
          </a:p>
          <a:p>
            <a:r>
              <a:rPr lang="en-US" sz="1200" i="1" dirty="0"/>
              <a:t>9:6-7 called Wonderful, Counselor, Mighty God</a:t>
            </a:r>
          </a:p>
          <a:p>
            <a:r>
              <a:rPr lang="en-US" sz="1200" i="1" dirty="0"/>
              <a:t>11:1,4,5 Branch of Jesse, Judge Righteously</a:t>
            </a:r>
          </a:p>
          <a:p>
            <a:endParaRPr lang="en-US" dirty="0"/>
          </a:p>
          <a:p>
            <a:r>
              <a:rPr lang="en-US" dirty="0"/>
              <a:t>God still provides Hope.</a:t>
            </a:r>
          </a:p>
        </p:txBody>
      </p:sp>
      <p:sp>
        <p:nvSpPr>
          <p:cNvPr id="4" name="Slide Number Placeholder 3"/>
          <p:cNvSpPr>
            <a:spLocks noGrp="1"/>
          </p:cNvSpPr>
          <p:nvPr>
            <p:ph type="sldNum" sz="quarter" idx="5"/>
          </p:nvPr>
        </p:nvSpPr>
        <p:spPr/>
        <p:txBody>
          <a:bodyPr/>
          <a:lstStyle/>
          <a:p>
            <a:fld id="{5CB52FD2-332E-49C5-9A33-030F6E797B9B}" type="slidenum">
              <a:rPr lang="en-US" smtClean="0"/>
              <a:t>22</a:t>
            </a:fld>
            <a:endParaRPr lang="en-US"/>
          </a:p>
        </p:txBody>
      </p:sp>
    </p:spTree>
    <p:extLst>
      <p:ext uri="{BB962C8B-B14F-4D97-AF65-F5344CB8AC3E}">
        <p14:creationId xmlns:p14="http://schemas.microsoft.com/office/powerpoint/2010/main" val="2099816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Reminds me of when David said he was happy when they said Let us go to the house of the Lord.</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23</a:t>
            </a:fld>
            <a:endParaRPr lang="en-US"/>
          </a:p>
        </p:txBody>
      </p:sp>
    </p:spTree>
    <p:extLst>
      <p:ext uri="{BB962C8B-B14F-4D97-AF65-F5344CB8AC3E}">
        <p14:creationId xmlns:p14="http://schemas.microsoft.com/office/powerpoint/2010/main" val="19175993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Compare this list with the list of Nations in Amos Chapters 1-2:</a:t>
            </a:r>
          </a:p>
          <a:p>
            <a:r>
              <a:rPr lang="en-US" dirty="0"/>
              <a:t>Damascus / Syria</a:t>
            </a:r>
          </a:p>
          <a:p>
            <a:r>
              <a:rPr lang="en-US" dirty="0"/>
              <a:t>Gaza (Philistines)</a:t>
            </a:r>
          </a:p>
          <a:p>
            <a:r>
              <a:rPr lang="en-US" dirty="0" err="1"/>
              <a:t>Tyre</a:t>
            </a:r>
            <a:r>
              <a:rPr lang="en-US" dirty="0"/>
              <a:t> (Phoenicians)</a:t>
            </a:r>
          </a:p>
          <a:p>
            <a:r>
              <a:rPr lang="en-US" dirty="0"/>
              <a:t>Edom</a:t>
            </a:r>
          </a:p>
          <a:p>
            <a:r>
              <a:rPr lang="en-US" dirty="0"/>
              <a:t>Ammon</a:t>
            </a:r>
          </a:p>
          <a:p>
            <a:r>
              <a:rPr lang="en-US" dirty="0"/>
              <a:t>Moab</a:t>
            </a:r>
          </a:p>
          <a:p>
            <a:r>
              <a:rPr lang="en-US" dirty="0"/>
              <a:t>Judah</a:t>
            </a:r>
          </a:p>
          <a:p>
            <a:r>
              <a:rPr lang="en-US" dirty="0"/>
              <a:t>Israel</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26</a:t>
            </a:fld>
            <a:endParaRPr lang="en-US"/>
          </a:p>
        </p:txBody>
      </p:sp>
    </p:spTree>
    <p:extLst>
      <p:ext uri="{BB962C8B-B14F-4D97-AF65-F5344CB8AC3E}">
        <p14:creationId xmlns:p14="http://schemas.microsoft.com/office/powerpoint/2010/main" val="19113067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going to go into detail about each nation mentioned but use Babylon as an example.</a:t>
            </a:r>
          </a:p>
          <a:p>
            <a:endParaRPr lang="en-US" dirty="0"/>
          </a:p>
          <a:p>
            <a:r>
              <a:rPr lang="en-US" dirty="0"/>
              <a:t>It was a thunderous army that headed to destroy Babylon. Their arms would be limp from fright. The families being slain in a gruesome manner. </a:t>
            </a:r>
          </a:p>
          <a:p>
            <a:r>
              <a:rPr lang="en-US" dirty="0"/>
              <a:t>Also it was the Medes who would do this.</a:t>
            </a:r>
          </a:p>
          <a:p>
            <a:r>
              <a:rPr lang="en-US" dirty="0"/>
              <a:t>Wild animals would love the destroyed city.</a:t>
            </a:r>
          </a:p>
          <a:p>
            <a:endParaRPr lang="en-US" dirty="0"/>
          </a:p>
          <a:p>
            <a:r>
              <a:rPr lang="en-US" dirty="0"/>
              <a:t>Was Babylon the nation at the top at this time? No, it was Assyria. It was going to be a while before Babylon was on top?</a:t>
            </a:r>
          </a:p>
          <a:p>
            <a:r>
              <a:rPr lang="en-US" dirty="0"/>
              <a:t>Yet God was giving them what was going to happen.</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27</a:t>
            </a:fld>
            <a:endParaRPr lang="en-US"/>
          </a:p>
        </p:txBody>
      </p:sp>
    </p:spTree>
    <p:extLst>
      <p:ext uri="{BB962C8B-B14F-4D97-AF65-F5344CB8AC3E}">
        <p14:creationId xmlns:p14="http://schemas.microsoft.com/office/powerpoint/2010/main" val="1384732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a:t>Babylon – lay the land desolate (13:11)</a:t>
            </a:r>
          </a:p>
          <a:p>
            <a:r>
              <a:rPr lang="en-US" sz="1200" i="1" dirty="0"/>
              <a:t>Philistia – all you of Philistia are dissolved (14:31)</a:t>
            </a:r>
          </a:p>
          <a:p>
            <a:r>
              <a:rPr lang="en-US" sz="1200" i="1" dirty="0"/>
              <a:t>Moab – within 3 years the remnant will be very small(16:14)</a:t>
            </a:r>
          </a:p>
          <a:p>
            <a:r>
              <a:rPr lang="en-US" sz="1200" i="1" dirty="0"/>
              <a:t>Damascus (Syria) – cease from being a city, ruinous heap(17:1)</a:t>
            </a:r>
          </a:p>
          <a:p>
            <a:r>
              <a:rPr lang="en-US" sz="1200" i="1" dirty="0"/>
              <a:t>Ethiopia – left for the birds of prey (18:6)</a:t>
            </a:r>
          </a:p>
          <a:p>
            <a:r>
              <a:rPr lang="en-US" sz="1200" i="1" dirty="0"/>
              <a:t>Egypt – led away naked by the Assyrians (20:4)</a:t>
            </a:r>
          </a:p>
          <a:p>
            <a:r>
              <a:rPr lang="en-US" sz="1200" i="1" dirty="0"/>
              <a:t>Arabia  - within a year the glory of </a:t>
            </a:r>
            <a:r>
              <a:rPr lang="en-US" sz="1200" i="1" dirty="0" err="1"/>
              <a:t>Kedar</a:t>
            </a:r>
            <a:r>
              <a:rPr lang="en-US" sz="1200" i="1" dirty="0"/>
              <a:t> will fall (21:16)</a:t>
            </a:r>
          </a:p>
          <a:p>
            <a:r>
              <a:rPr lang="en-US" sz="1200" i="1" dirty="0" err="1"/>
              <a:t>Tyre</a:t>
            </a:r>
            <a:r>
              <a:rPr lang="en-US" sz="1200" i="1" dirty="0"/>
              <a:t> – it is laid waste (23:1)</a:t>
            </a:r>
          </a:p>
          <a:p>
            <a:endParaRPr lang="en-US" dirty="0"/>
          </a:p>
          <a:p>
            <a:endParaRPr lang="en-US" dirty="0"/>
          </a:p>
          <a:p>
            <a:r>
              <a:rPr lang="en-US" dirty="0"/>
              <a:t>Pretty much what was going to happen to Babylon was going to happen to all of them.</a:t>
            </a:r>
          </a:p>
          <a:p>
            <a:r>
              <a:rPr lang="en-US" dirty="0"/>
              <a:t>Damascus, a ruinous heap.</a:t>
            </a:r>
          </a:p>
          <a:p>
            <a:r>
              <a:rPr lang="en-US" dirty="0"/>
              <a:t>Egypt, led away naked by the Assyrians.</a:t>
            </a:r>
          </a:p>
          <a:p>
            <a:r>
              <a:rPr lang="en-US" dirty="0" err="1"/>
              <a:t>Tyre</a:t>
            </a:r>
            <a:r>
              <a:rPr lang="en-US" dirty="0"/>
              <a:t>, laid waste.</a:t>
            </a:r>
          </a:p>
          <a:p>
            <a:endParaRPr lang="en-US" dirty="0"/>
          </a:p>
          <a:p>
            <a:r>
              <a:rPr lang="en-US" dirty="0"/>
              <a:t>When I think of Israel and Judah being taken away captive I don’t usually think about what is happening to all these other countries.</a:t>
            </a:r>
          </a:p>
          <a:p>
            <a:r>
              <a:rPr lang="en-US" dirty="0"/>
              <a:t>But there was tremendous upheaval happening to all the countries around Israel/Judah.</a:t>
            </a:r>
          </a:p>
          <a:p>
            <a:endParaRPr lang="en-US" dirty="0"/>
          </a:p>
          <a:p>
            <a:r>
              <a:rPr lang="en-US" dirty="0"/>
              <a:t>Have you ever been fighting with your brothers or sisters and your parents catch you. They start disciplining you for fighting and you say “but what about them” and point at the sibling you were fighting with?</a:t>
            </a:r>
          </a:p>
          <a:p>
            <a:r>
              <a:rPr lang="en-US" dirty="0"/>
              <a:t>Israel and Judah didn’t need to say this. God was showing them what was </a:t>
            </a:r>
            <a:r>
              <a:rPr lang="en-US" dirty="0" err="1"/>
              <a:t>gonna</a:t>
            </a:r>
            <a:r>
              <a:rPr lang="en-US" dirty="0"/>
              <a:t> happen to the surrounding countries.</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28</a:t>
            </a:fld>
            <a:endParaRPr lang="en-US"/>
          </a:p>
        </p:txBody>
      </p:sp>
    </p:spTree>
    <p:extLst>
      <p:ext uri="{BB962C8B-B14F-4D97-AF65-F5344CB8AC3E}">
        <p14:creationId xmlns:p14="http://schemas.microsoft.com/office/powerpoint/2010/main" val="28169215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9C5A43B6-D4CC-4EAF-A0AF-C2FFD8240B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fld id="{0EDCA7D7-588F-47FE-B6A4-0AA19A441774}" type="slidenum">
              <a:rPr lang="en-US" altLang="en-US" sz="1200"/>
              <a:pPr eaLnBrk="1" hangingPunct="1"/>
              <a:t>29</a:t>
            </a:fld>
            <a:endParaRPr lang="en-US" altLang="en-US" sz="1200"/>
          </a:p>
        </p:txBody>
      </p:sp>
      <p:sp>
        <p:nvSpPr>
          <p:cNvPr id="37891" name="Rectangle 2">
            <a:extLst>
              <a:ext uri="{FF2B5EF4-FFF2-40B4-BE49-F238E27FC236}">
                <a16:creationId xmlns:a16="http://schemas.microsoft.com/office/drawing/2014/main" id="{11509CFA-4DEA-41CF-81AB-B34406505DEB}"/>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28AC213F-9053-4B0F-8C2A-1D664FC9297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CBC0CAE6-190F-43CF-8934-C935F6E983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fld id="{3A8AE3A7-7931-4206-A1EF-21099A404627}" type="slidenum">
              <a:rPr lang="en-US" altLang="en-US" sz="1200"/>
              <a:pPr eaLnBrk="1" hangingPunct="1"/>
              <a:t>30</a:t>
            </a:fld>
            <a:endParaRPr lang="en-US" altLang="en-US" sz="1200"/>
          </a:p>
        </p:txBody>
      </p:sp>
      <p:sp>
        <p:nvSpPr>
          <p:cNvPr id="38915" name="Rectangle 2">
            <a:extLst>
              <a:ext uri="{FF2B5EF4-FFF2-40B4-BE49-F238E27FC236}">
                <a16:creationId xmlns:a16="http://schemas.microsoft.com/office/drawing/2014/main" id="{F19BE317-C0C2-43D0-9B31-4DC76B6F5646}"/>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CF1F08C3-336F-459C-A2E8-60CD1E16D74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rPr>
              <a:t>Neat graphic by Brent Horne.</a:t>
            </a:r>
          </a:p>
          <a:p>
            <a:pPr eaLnBrk="1" hangingPunct="1"/>
            <a:r>
              <a:rPr lang="en-US" altLang="en-US" dirty="0">
                <a:latin typeface="Times New Roman" panose="02020603050405020304" pitchFamily="18" charset="0"/>
              </a:rPr>
              <a:t>Judah and Israel take up just a tiny part of the whole area God said would be destroyed.</a:t>
            </a:r>
          </a:p>
          <a:p>
            <a:pPr eaLnBrk="1" hangingPunct="1"/>
            <a:endParaRPr lang="en-US" altLang="en-US" dirty="0">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Chapter 24 to me is really a summary of what God said about the surrounding nations in 13-23.</a:t>
            </a:r>
          </a:p>
          <a:p>
            <a:r>
              <a:rPr lang="en-US" dirty="0"/>
              <a:t>It didn’t matter if you were a king or a peasant.</a:t>
            </a:r>
          </a:p>
          <a:p>
            <a:r>
              <a:rPr lang="en-US" dirty="0"/>
              <a:t>Whether you were rich or poor.</a:t>
            </a:r>
          </a:p>
          <a:p>
            <a:r>
              <a:rPr lang="en-US" dirty="0"/>
              <a:t>What job or function you performed. </a:t>
            </a:r>
          </a:p>
          <a:p>
            <a:r>
              <a:rPr lang="en-US" dirty="0"/>
              <a:t>Everyone was going to be judged alike.</a:t>
            </a:r>
          </a:p>
          <a:p>
            <a:r>
              <a:rPr lang="en-US" dirty="0"/>
              <a:t>And the land would be ENTIRELY AND UTTERLY plundered.</a:t>
            </a:r>
          </a:p>
          <a:p>
            <a:r>
              <a:rPr lang="en-US" dirty="0"/>
              <a:t>Why? Because they have transgressed the laws, changed the ordinance, broken the everlasting covenant (24:5)</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32</a:t>
            </a:fld>
            <a:endParaRPr lang="en-US"/>
          </a:p>
        </p:txBody>
      </p:sp>
    </p:spTree>
    <p:extLst>
      <p:ext uri="{BB962C8B-B14F-4D97-AF65-F5344CB8AC3E}">
        <p14:creationId xmlns:p14="http://schemas.microsoft.com/office/powerpoint/2010/main" val="6842517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does hold out a little hope though for His people and told them to hide until the indignation is past. God was indignant. God was angry and was going to take out vengeance.</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33</a:t>
            </a:fld>
            <a:endParaRPr lang="en-US"/>
          </a:p>
        </p:txBody>
      </p:sp>
    </p:spTree>
    <p:extLst>
      <p:ext uri="{BB962C8B-B14F-4D97-AF65-F5344CB8AC3E}">
        <p14:creationId xmlns:p14="http://schemas.microsoft.com/office/powerpoint/2010/main" val="812760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9</a:t>
            </a:fld>
            <a:endParaRPr lang="en-US"/>
          </a:p>
        </p:txBody>
      </p:sp>
    </p:spTree>
    <p:extLst>
      <p:ext uri="{BB962C8B-B14F-4D97-AF65-F5344CB8AC3E}">
        <p14:creationId xmlns:p14="http://schemas.microsoft.com/office/powerpoint/2010/main" val="38015348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the issues with drinking.</a:t>
            </a:r>
          </a:p>
          <a:p>
            <a:endParaRPr lang="en-US" dirty="0"/>
          </a:p>
          <a:p>
            <a:r>
              <a:rPr lang="en-US" dirty="0"/>
              <a:t>What does “precept upon precept, line upon line” mean?</a:t>
            </a:r>
          </a:p>
          <a:p>
            <a:r>
              <a:rPr lang="en-US" dirty="0"/>
              <a:t>They did it because they felt they were forced into doing it. The heart certainly wasn’t in it.</a:t>
            </a:r>
          </a:p>
          <a:p>
            <a:endParaRPr lang="en-US" dirty="0"/>
          </a:p>
          <a:p>
            <a:r>
              <a:rPr lang="en-US" dirty="0"/>
              <a:t>Grandmother was staying at our house for a few days once when I was little. It was a beautiful day and all I wanted to do was to go outside and play. Ride my bike, play in the trees.</a:t>
            </a:r>
          </a:p>
          <a:p>
            <a:r>
              <a:rPr lang="en-US" dirty="0"/>
              <a:t>When I got outside, grandmother was on the front porch. She was reading the bible. I asked why she was doing that?</a:t>
            </a:r>
          </a:p>
          <a:p>
            <a:r>
              <a:rPr lang="en-US" dirty="0"/>
              <a:t>At that point, reading the bible was still “precept upon precept” to me. Thankfully grandmother had gotten past that.</a:t>
            </a:r>
          </a:p>
          <a:p>
            <a:endParaRPr lang="en-US" dirty="0"/>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35</a:t>
            </a:fld>
            <a:endParaRPr lang="en-US"/>
          </a:p>
        </p:txBody>
      </p:sp>
    </p:spTree>
    <p:extLst>
      <p:ext uri="{BB962C8B-B14F-4D97-AF65-F5344CB8AC3E}">
        <p14:creationId xmlns:p14="http://schemas.microsoft.com/office/powerpoint/2010/main" val="42451929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Ariel is </a:t>
            </a:r>
            <a:r>
              <a:rPr lang="en-US" dirty="0" err="1"/>
              <a:t>Jersusalem</a:t>
            </a:r>
            <a:r>
              <a:rPr lang="en-US" dirty="0"/>
              <a:t> because it is the city where David dwelt.</a:t>
            </a:r>
          </a:p>
          <a:p>
            <a:r>
              <a:rPr lang="en-US" dirty="0"/>
              <a:t>David was called a man after God’s own heart. David’s heart was with God but these people living in the same city, years later, didn’t have a heart for God.</a:t>
            </a:r>
          </a:p>
          <a:p>
            <a:endParaRPr lang="en-US" dirty="0"/>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37</a:t>
            </a:fld>
            <a:endParaRPr lang="en-US"/>
          </a:p>
        </p:txBody>
      </p:sp>
    </p:spTree>
    <p:extLst>
      <p:ext uri="{BB962C8B-B14F-4D97-AF65-F5344CB8AC3E}">
        <p14:creationId xmlns:p14="http://schemas.microsoft.com/office/powerpoint/2010/main" val="2992585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Reminds you of what is said in the NT – they heaped to themselves teachers having itching ears.</a:t>
            </a:r>
          </a:p>
          <a:p>
            <a:r>
              <a:rPr lang="en-US" dirty="0"/>
              <a:t>Sure, prophesy to me as long as it’s something I want to hear.</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39</a:t>
            </a:fld>
            <a:endParaRPr lang="en-US"/>
          </a:p>
        </p:txBody>
      </p:sp>
    </p:spTree>
    <p:extLst>
      <p:ext uri="{BB962C8B-B14F-4D97-AF65-F5344CB8AC3E}">
        <p14:creationId xmlns:p14="http://schemas.microsoft.com/office/powerpoint/2010/main" val="19703662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had different scales so that they could sell you 10 ounces of grain and tell you it was a pound!</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43</a:t>
            </a:fld>
            <a:endParaRPr lang="en-US"/>
          </a:p>
        </p:txBody>
      </p:sp>
    </p:spTree>
    <p:extLst>
      <p:ext uri="{BB962C8B-B14F-4D97-AF65-F5344CB8AC3E}">
        <p14:creationId xmlns:p14="http://schemas.microsoft.com/office/powerpoint/2010/main" val="38827469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Wait on the Lord (8:17, </a:t>
            </a:r>
            <a:r>
              <a:rPr lang="en-US" sz="1200" b="1" dirty="0"/>
              <a:t>25:9</a:t>
            </a:r>
            <a:r>
              <a:rPr lang="en-US" sz="1200" dirty="0"/>
              <a:t>, </a:t>
            </a:r>
            <a:r>
              <a:rPr lang="en-US" sz="1200" b="1" dirty="0"/>
              <a:t>26:8-9</a:t>
            </a:r>
            <a:r>
              <a:rPr lang="en-US" sz="1200" dirty="0"/>
              <a:t>, 33:2  (wait – other versions say hope or trust)</a:t>
            </a:r>
          </a:p>
          <a:p>
            <a:r>
              <a:rPr lang="en-US" sz="1200" i="1" dirty="0"/>
              <a:t>Their leaders cause them to err (</a:t>
            </a:r>
            <a:r>
              <a:rPr lang="en-US" sz="1200" b="1" i="1" dirty="0"/>
              <a:t>9:14-16</a:t>
            </a:r>
            <a:r>
              <a:rPr lang="en-US" sz="1200" i="1" dirty="0"/>
              <a:t>, 28:7)  (Hosea 4 – their leaders dearly love dishonor)</a:t>
            </a:r>
          </a:p>
          <a:p>
            <a:r>
              <a:rPr lang="en-US" sz="1200" i="1" dirty="0"/>
              <a:t>His hand is stretched out still (in anger) (</a:t>
            </a:r>
            <a:r>
              <a:rPr lang="en-US" sz="1200" b="1" i="1" dirty="0"/>
              <a:t>5:24-25</a:t>
            </a:r>
            <a:r>
              <a:rPr lang="en-US" sz="1200" i="1" dirty="0"/>
              <a:t>, 9:12, 9:17, </a:t>
            </a:r>
            <a:r>
              <a:rPr lang="en-US" sz="1200" b="1" i="1" dirty="0"/>
              <a:t>9:19-21</a:t>
            </a:r>
            <a:r>
              <a:rPr lang="en-US" sz="1200" i="1" dirty="0"/>
              <a:t>, 10:4)</a:t>
            </a:r>
          </a:p>
          <a:p>
            <a:r>
              <a:rPr lang="en-US" sz="1200" i="1" dirty="0"/>
              <a:t>King Will Reign in Righteousness (</a:t>
            </a:r>
            <a:r>
              <a:rPr lang="en-US" sz="1200" b="1" i="1" dirty="0"/>
              <a:t>9:6-7</a:t>
            </a:r>
            <a:r>
              <a:rPr lang="en-US" sz="1200" i="1" dirty="0"/>
              <a:t>, 32:1)</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45</a:t>
            </a:fld>
            <a:endParaRPr lang="en-US"/>
          </a:p>
        </p:txBody>
      </p:sp>
    </p:spTree>
    <p:extLst>
      <p:ext uri="{BB962C8B-B14F-4D97-AF65-F5344CB8AC3E}">
        <p14:creationId xmlns:p14="http://schemas.microsoft.com/office/powerpoint/2010/main" val="29922202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Their leaders cause them to err (</a:t>
            </a:r>
            <a:r>
              <a:rPr lang="en-US" sz="1200" b="1" i="1" dirty="0"/>
              <a:t>9:14-16</a:t>
            </a:r>
            <a:r>
              <a:rPr lang="en-US" sz="1200" i="1" dirty="0"/>
              <a:t>, 28:7)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God had tried giving Israel good things and yet they turned from Him.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God also tried  taken away things, having neighboring countries trample them under, but they still didn’t turn back to Him.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very ones you would expect them to help them turn back to God were turning them away from God.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We have good elders and I’m thankful for them – BUT – they are just men. We can’t let lead us to destruction.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46</a:t>
            </a:fld>
            <a:endParaRPr lang="en-US"/>
          </a:p>
        </p:txBody>
      </p:sp>
    </p:spTree>
    <p:extLst>
      <p:ext uri="{BB962C8B-B14F-4D97-AF65-F5344CB8AC3E}">
        <p14:creationId xmlns:p14="http://schemas.microsoft.com/office/powerpoint/2010/main" val="12102155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His hand is stretched out still (in anger) (</a:t>
            </a:r>
            <a:r>
              <a:rPr lang="en-US" sz="1200" b="1" i="1" dirty="0"/>
              <a:t>5:24-25</a:t>
            </a:r>
            <a:r>
              <a:rPr lang="en-US" sz="1200" i="1" dirty="0"/>
              <a:t>, 9:12, 9:17, </a:t>
            </a:r>
            <a:r>
              <a:rPr lang="en-US" sz="1200" b="1" i="1" dirty="0"/>
              <a:t>9:19-21</a:t>
            </a:r>
            <a:r>
              <a:rPr lang="en-US" sz="1200" i="1" dirty="0"/>
              <a:t>, 10:4)</a:t>
            </a:r>
          </a:p>
          <a:p>
            <a:endParaRPr lang="en-US" dirty="0"/>
          </a:p>
          <a:p>
            <a:r>
              <a:rPr lang="en-US" dirty="0"/>
              <a:t>The last 2 lines are in Isaiah 5 times. This is a scary thought to think about God being angry and keeping His hand of destruction stretched out!!</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47</a:t>
            </a:fld>
            <a:endParaRPr lang="en-US"/>
          </a:p>
        </p:txBody>
      </p:sp>
    </p:spTree>
    <p:extLst>
      <p:ext uri="{BB962C8B-B14F-4D97-AF65-F5344CB8AC3E}">
        <p14:creationId xmlns:p14="http://schemas.microsoft.com/office/powerpoint/2010/main" val="14270923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Wait on the Lord (8:17, </a:t>
            </a:r>
            <a:r>
              <a:rPr lang="en-US" sz="1200" b="1" dirty="0"/>
              <a:t>25:9</a:t>
            </a:r>
            <a:r>
              <a:rPr lang="en-US" sz="1200" dirty="0"/>
              <a:t>, </a:t>
            </a:r>
            <a:r>
              <a:rPr lang="en-US" sz="1200" b="1" dirty="0"/>
              <a:t>26:8-9</a:t>
            </a:r>
            <a:r>
              <a:rPr lang="en-US" sz="1200" dirty="0"/>
              <a:t>, 33:2)</a:t>
            </a:r>
          </a:p>
          <a:p>
            <a:endParaRPr lang="en-US" dirty="0"/>
          </a:p>
          <a:p>
            <a:r>
              <a:rPr lang="en-US" dirty="0"/>
              <a:t>This is a beautiful passage and one that makes me think I wish I had said that!</a:t>
            </a:r>
          </a:p>
          <a:p>
            <a:endParaRPr lang="en-US" dirty="0"/>
          </a:p>
          <a:p>
            <a:r>
              <a:rPr lang="en-US" dirty="0"/>
              <a:t>What does it mean to “wait on the Lord”. I think it means trust.</a:t>
            </a:r>
          </a:p>
          <a:p>
            <a:r>
              <a:rPr lang="en-US" dirty="0"/>
              <a:t>Samuel told Saul to wait on him at Gibeon. He would be there in 7 or 8 days (?).</a:t>
            </a:r>
          </a:p>
          <a:p>
            <a:r>
              <a:rPr lang="en-US" dirty="0"/>
              <a:t>Samuel didn’t make it there at the time Saul thought he would be there. Also some of Saul’s men were leaving the army.</a:t>
            </a:r>
          </a:p>
          <a:p>
            <a:r>
              <a:rPr lang="en-US" dirty="0"/>
              <a:t>So Saul offered a burnt offering, which he wasn’t supposed to do.</a:t>
            </a:r>
          </a:p>
          <a:p>
            <a:r>
              <a:rPr lang="en-US" dirty="0"/>
              <a:t>Just as he was doing so Samuel appeared. He asked Saul what are you doing?!? Because you’ve done this God has rejected you from being king.</a:t>
            </a:r>
          </a:p>
          <a:p>
            <a:r>
              <a:rPr lang="en-US" dirty="0"/>
              <a:t>Saul had not trusted in the word of the Lord He had spoken through Samuel.</a:t>
            </a:r>
          </a:p>
          <a:p>
            <a:endParaRPr lang="en-US" dirty="0"/>
          </a:p>
          <a:p>
            <a:r>
              <a:rPr lang="en-US" dirty="0"/>
              <a:t>Sometimes we are the same way and think we know better than God how to do something!</a:t>
            </a:r>
          </a:p>
          <a:p>
            <a:endParaRPr lang="en-US" dirty="0"/>
          </a:p>
          <a:p>
            <a:r>
              <a:rPr lang="en-US" dirty="0"/>
              <a:t>God wants to be #1 in our lives. He wants our heart, soul, mind and strength.</a:t>
            </a:r>
          </a:p>
          <a:p>
            <a:r>
              <a:rPr lang="en-US" dirty="0"/>
              <a:t>When I get to the point where I say the words in these verses, I will be getting closer.</a:t>
            </a:r>
          </a:p>
        </p:txBody>
      </p:sp>
      <p:sp>
        <p:nvSpPr>
          <p:cNvPr id="4" name="Slide Number Placeholder 3"/>
          <p:cNvSpPr>
            <a:spLocks noGrp="1"/>
          </p:cNvSpPr>
          <p:nvPr>
            <p:ph type="sldNum" sz="quarter" idx="5"/>
          </p:nvPr>
        </p:nvSpPr>
        <p:spPr/>
        <p:txBody>
          <a:bodyPr/>
          <a:lstStyle/>
          <a:p>
            <a:fld id="{5CB52FD2-332E-49C5-9A33-030F6E797B9B}" type="slidenum">
              <a:rPr lang="en-US" smtClean="0"/>
              <a:t>48</a:t>
            </a:fld>
            <a:endParaRPr lang="en-US"/>
          </a:p>
        </p:txBody>
      </p:sp>
    </p:spTree>
    <p:extLst>
      <p:ext uri="{BB962C8B-B14F-4D97-AF65-F5344CB8AC3E}">
        <p14:creationId xmlns:p14="http://schemas.microsoft.com/office/powerpoint/2010/main" val="9262166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King Will Reign in Righteousness (</a:t>
            </a:r>
            <a:r>
              <a:rPr lang="en-US" sz="1200" b="1" i="1" dirty="0"/>
              <a:t>9:6-7</a:t>
            </a:r>
            <a:r>
              <a:rPr lang="en-US" sz="1200" i="1" dirty="0"/>
              <a:t>, 16:5, 32:1)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I wonder what the people thought when they were hearing/reading this for the first time. Did they think about an earthly King that would fight their earthly battles for them?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Even today, being able to look back on Isaiah, there are things I don’t understand and I imagine there was a lot they didn’t understand.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I often think about Jesus as the Lamb slain. And He was. And I should think of Him that way.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But I also should think about Him as the Mighty God and Everlasting Father!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49</a:t>
            </a:fld>
            <a:endParaRPr lang="en-US"/>
          </a:p>
        </p:txBody>
      </p:sp>
    </p:spTree>
    <p:extLst>
      <p:ext uri="{BB962C8B-B14F-4D97-AF65-F5344CB8AC3E}">
        <p14:creationId xmlns:p14="http://schemas.microsoft.com/office/powerpoint/2010/main" val="2994396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of us would take 97 years out of 113 with good leaders?</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10</a:t>
            </a:fld>
            <a:endParaRPr lang="en-US"/>
          </a:p>
        </p:txBody>
      </p:sp>
    </p:spTree>
    <p:extLst>
      <p:ext uri="{BB962C8B-B14F-4D97-AF65-F5344CB8AC3E}">
        <p14:creationId xmlns:p14="http://schemas.microsoft.com/office/powerpoint/2010/main" val="1022576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Isaiah prophesied before Israel was taken captive, as they were taken captive, and after they were taken captive.</a:t>
            </a:r>
          </a:p>
          <a:p>
            <a:r>
              <a:rPr lang="en-US" dirty="0"/>
              <a:t>It would still be a while before Judah was taken captive.</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11</a:t>
            </a:fld>
            <a:endParaRPr lang="en-US"/>
          </a:p>
        </p:txBody>
      </p:sp>
    </p:spTree>
    <p:extLst>
      <p:ext uri="{BB962C8B-B14F-4D97-AF65-F5344CB8AC3E}">
        <p14:creationId xmlns:p14="http://schemas.microsoft.com/office/powerpoint/2010/main" val="3387729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a moving image that Isaiah saw.</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13</a:t>
            </a:fld>
            <a:endParaRPr lang="en-US"/>
          </a:p>
        </p:txBody>
      </p:sp>
    </p:spTree>
    <p:extLst>
      <p:ext uri="{BB962C8B-B14F-4D97-AF65-F5344CB8AC3E}">
        <p14:creationId xmlns:p14="http://schemas.microsoft.com/office/powerpoint/2010/main" val="649358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verses with emphasis. Show the disgust God is showing in these verses.</a:t>
            </a:r>
          </a:p>
        </p:txBody>
      </p:sp>
      <p:sp>
        <p:nvSpPr>
          <p:cNvPr id="4" name="Slide Number Placeholder 3"/>
          <p:cNvSpPr>
            <a:spLocks noGrp="1"/>
          </p:cNvSpPr>
          <p:nvPr>
            <p:ph type="sldNum" sz="quarter" idx="5"/>
          </p:nvPr>
        </p:nvSpPr>
        <p:spPr/>
        <p:txBody>
          <a:bodyPr/>
          <a:lstStyle/>
          <a:p>
            <a:fld id="{5CB52FD2-332E-49C5-9A33-030F6E797B9B}" type="slidenum">
              <a:rPr lang="en-US" smtClean="0"/>
              <a:t>16</a:t>
            </a:fld>
            <a:endParaRPr lang="en-US"/>
          </a:p>
        </p:txBody>
      </p:sp>
    </p:spTree>
    <p:extLst>
      <p:ext uri="{BB962C8B-B14F-4D97-AF65-F5344CB8AC3E}">
        <p14:creationId xmlns:p14="http://schemas.microsoft.com/office/powerpoint/2010/main" val="1236459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There seems to be a progression.</a:t>
            </a:r>
          </a:p>
          <a:p>
            <a:endParaRPr lang="en-US" sz="1200" i="1" dirty="0"/>
          </a:p>
          <a:p>
            <a:r>
              <a:rPr lang="en-US" sz="1200" i="1" dirty="0"/>
              <a:t>Lacked Knowledge (1:3, 5:13)</a:t>
            </a:r>
          </a:p>
          <a:p>
            <a:r>
              <a:rPr lang="en-US" sz="1200" i="1" dirty="0"/>
              <a:t>Vain Worship (1:10-15)</a:t>
            </a:r>
          </a:p>
          <a:p>
            <a:r>
              <a:rPr lang="en-US" sz="1200" i="1" dirty="0"/>
              <a:t>Rebellious (1:2, 1:23)</a:t>
            </a:r>
          </a:p>
          <a:p>
            <a:r>
              <a:rPr lang="en-US" sz="1200" i="1" dirty="0"/>
              <a:t>Idolatry (Harlotry) (1:21, 2:8, 10:11)</a:t>
            </a:r>
          </a:p>
          <a:p>
            <a:r>
              <a:rPr lang="en-US" sz="1200" i="1" dirty="0"/>
              <a:t>Sought advice from mediums and wizards (8:19)</a:t>
            </a:r>
          </a:p>
          <a:p>
            <a:r>
              <a:rPr lang="en-US" sz="1200" i="1" dirty="0"/>
              <a:t>Did not defend Fatherless or Widows (1:17, 1:23, 10:2)</a:t>
            </a:r>
          </a:p>
          <a:p>
            <a:r>
              <a:rPr lang="en-US" sz="1200" i="1" dirty="0"/>
              <a:t>Loved Bribes (1:23)</a:t>
            </a:r>
          </a:p>
          <a:p>
            <a:endParaRPr lang="en-US" dirty="0"/>
          </a:p>
          <a:p>
            <a:r>
              <a:rPr lang="en-US" dirty="0"/>
              <a:t>We are here because we want to get more knowledge of God’s will and to spread that knowledge in the classes we teach.</a:t>
            </a:r>
          </a:p>
          <a:p>
            <a:r>
              <a:rPr lang="en-US" dirty="0"/>
              <a:t>Will our children have a better chance of staying Christians if they know who God is, what He has done, and what He will do?</a:t>
            </a:r>
          </a:p>
          <a:p>
            <a:r>
              <a:rPr lang="en-US" dirty="0"/>
              <a:t>They will, that’s not to say they can’t fall away with that knowledge.</a:t>
            </a:r>
          </a:p>
          <a:p>
            <a:r>
              <a:rPr lang="en-US" dirty="0"/>
              <a:t>But if they don’t have the knowledge, they are more likely to ask themselves why do I have to come to services on a beautiful Sunday morning, why do I have to listen to this guy preach? Why? Why? Why?</a:t>
            </a:r>
          </a:p>
          <a:p>
            <a:r>
              <a:rPr lang="en-US" dirty="0"/>
              <a:t>And they may come to services but their heart wont be in it. It will be empty worship.</a:t>
            </a:r>
          </a:p>
          <a:p>
            <a:r>
              <a:rPr lang="en-US" dirty="0"/>
              <a:t>After a while they will rebel against God and turn to something. It may not be a stump of wood or an image engraved from silver or gold but they will turn to something else.</a:t>
            </a:r>
          </a:p>
          <a:p>
            <a:r>
              <a:rPr lang="en-US" dirty="0"/>
              <a:t>They live will show little care for those who need care.</a:t>
            </a:r>
          </a:p>
          <a:p>
            <a:r>
              <a:rPr lang="en-US" dirty="0"/>
              <a:t>It will all be about themselves (#1).</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17</a:t>
            </a:fld>
            <a:endParaRPr lang="en-US"/>
          </a:p>
        </p:txBody>
      </p:sp>
    </p:spTree>
    <p:extLst>
      <p:ext uri="{BB962C8B-B14F-4D97-AF65-F5344CB8AC3E}">
        <p14:creationId xmlns:p14="http://schemas.microsoft.com/office/powerpoint/2010/main" val="3425050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a:t>God was very angry (5:25, 9:12, 9:17, 9:21, 10:4)</a:t>
            </a:r>
          </a:p>
          <a:p>
            <a:r>
              <a:rPr lang="en-US" sz="1200" i="1" dirty="0"/>
              <a:t>Repent (1:16-20)</a:t>
            </a:r>
          </a:p>
          <a:p>
            <a:r>
              <a:rPr lang="en-US" sz="1200" i="1" dirty="0"/>
              <a:t>God would take vengeance (1:24, 1:28, 2:12,19, 3:1-3,</a:t>
            </a:r>
            <a:r>
              <a:rPr lang="en-US" sz="1200" b="1" i="1" dirty="0"/>
              <a:t>6-7, 5:24-25</a:t>
            </a:r>
            <a:r>
              <a:rPr lang="en-US" sz="1200" i="1" dirty="0"/>
              <a:t>)</a:t>
            </a:r>
          </a:p>
          <a:p>
            <a:r>
              <a:rPr lang="en-US" sz="1200" i="1" dirty="0"/>
              <a:t>“Ephraim will be broken” (7:8, 8:3-4)</a:t>
            </a:r>
          </a:p>
          <a:p>
            <a:r>
              <a:rPr lang="en-US" sz="1200" i="1" dirty="0"/>
              <a:t>Israel and Judah would be laid waste (5:1-7)</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18</a:t>
            </a:fld>
            <a:endParaRPr lang="en-US"/>
          </a:p>
        </p:txBody>
      </p:sp>
    </p:spTree>
    <p:extLst>
      <p:ext uri="{BB962C8B-B14F-4D97-AF65-F5344CB8AC3E}">
        <p14:creationId xmlns:p14="http://schemas.microsoft.com/office/powerpoint/2010/main" val="683627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meant by wash yourselves, make yourselves clean? Did He want them to go down to the Jordan and dip 7 times to make themselves clean (Naaman)?</a:t>
            </a:r>
          </a:p>
          <a:p>
            <a:r>
              <a:rPr lang="en-US" dirty="0"/>
              <a:t>Right, he describes it in these verses. Cease to do evil, learn to do good.</a:t>
            </a:r>
          </a:p>
          <a:p>
            <a:r>
              <a:rPr lang="en-US" dirty="0"/>
              <a:t>Reminds me of Romans 6 where we are supposed to kill the old man of sin and rise to walk in newness of life.</a:t>
            </a:r>
          </a:p>
          <a:p>
            <a:r>
              <a:rPr lang="en-US" dirty="0"/>
              <a:t>Sometimes I think I haven’t actually killed that old man of sin but just given him a good bruising. </a:t>
            </a:r>
          </a:p>
          <a:p>
            <a:r>
              <a:rPr lang="en-US" dirty="0"/>
              <a:t>He keeps popping back up and God isn’t happy with that.</a:t>
            </a:r>
          </a:p>
          <a:p>
            <a:endParaRPr lang="en-US" dirty="0"/>
          </a:p>
        </p:txBody>
      </p:sp>
      <p:sp>
        <p:nvSpPr>
          <p:cNvPr id="4" name="Slide Number Placeholder 3"/>
          <p:cNvSpPr>
            <a:spLocks noGrp="1"/>
          </p:cNvSpPr>
          <p:nvPr>
            <p:ph type="sldNum" sz="quarter" idx="5"/>
          </p:nvPr>
        </p:nvSpPr>
        <p:spPr/>
        <p:txBody>
          <a:bodyPr/>
          <a:lstStyle/>
          <a:p>
            <a:fld id="{5CB52FD2-332E-49C5-9A33-030F6E797B9B}" type="slidenum">
              <a:rPr lang="en-US" smtClean="0"/>
              <a:t>20</a:t>
            </a:fld>
            <a:endParaRPr lang="en-US"/>
          </a:p>
        </p:txBody>
      </p:sp>
    </p:spTree>
    <p:extLst>
      <p:ext uri="{BB962C8B-B14F-4D97-AF65-F5344CB8AC3E}">
        <p14:creationId xmlns:p14="http://schemas.microsoft.com/office/powerpoint/2010/main" val="33119269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9_Custom Layout">
    <p:bg>
      <p:bgPr>
        <a:gradFill>
          <a:gsLst>
            <a:gs pos="29000">
              <a:srgbClr val="142E4C"/>
            </a:gs>
            <a:gs pos="85000">
              <a:srgbClr val="0B1629"/>
            </a:gs>
          </a:gsLst>
          <a:path path="circle">
            <a:fillToRect l="50000" t="50000" r="50000" b="50000"/>
          </a:path>
        </a:gra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2487" y="1631092"/>
            <a:ext cx="4287026" cy="3228876"/>
          </a:xfrm>
          <a:prstGeom prst="rect">
            <a:avLst/>
          </a:prstGeom>
        </p:spPr>
      </p:pic>
    </p:spTree>
    <p:extLst>
      <p:ext uri="{BB962C8B-B14F-4D97-AF65-F5344CB8AC3E}">
        <p14:creationId xmlns:p14="http://schemas.microsoft.com/office/powerpoint/2010/main" val="398732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7_Section Header">
    <p:bg>
      <p:bgPr>
        <a:solidFill>
          <a:srgbClr val="183C5C"/>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E1DAB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pic>
        <p:nvPicPr>
          <p:cNvPr id="11" name="Picture 10"/>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359057"/>
            <a:ext cx="1878054" cy="412828"/>
          </a:xfrm>
          <a:prstGeom prst="rect">
            <a:avLst/>
          </a:prstGeom>
        </p:spPr>
      </p:pic>
    </p:spTree>
    <p:extLst>
      <p:ext uri="{BB962C8B-B14F-4D97-AF65-F5344CB8AC3E}">
        <p14:creationId xmlns:p14="http://schemas.microsoft.com/office/powerpoint/2010/main" val="468760911"/>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Full Screenshot - blue BG">
    <p:bg>
      <p:bgPr>
        <a:solidFill>
          <a:srgbClr val="57243E"/>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379413" y="415925"/>
            <a:ext cx="11433175" cy="6442075"/>
          </a:xfrm>
        </p:spPr>
        <p:txBody>
          <a:bodyPr/>
          <a:lstStyle>
            <a:lvl1pPr>
              <a:defRPr>
                <a:solidFill>
                  <a:schemeClr val="bg1"/>
                </a:solidFill>
              </a:defRPr>
            </a:lvl1pPr>
          </a:lstStyle>
          <a:p>
            <a:endParaRPr lang="en-US"/>
          </a:p>
        </p:txBody>
      </p:sp>
      <p:sp>
        <p:nvSpPr>
          <p:cNvPr id="4" name="Rectangle 3"/>
          <p:cNvSpPr/>
          <p:nvPr userDrawn="1"/>
        </p:nvSpPr>
        <p:spPr>
          <a:xfrm>
            <a:off x="198582" y="230909"/>
            <a:ext cx="11794837" cy="669636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333354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Full Screenshot - blue BG">
    <p:bg>
      <p:bgPr>
        <a:solidFill>
          <a:srgbClr val="133D5D"/>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379413" y="415925"/>
            <a:ext cx="11433175" cy="6442075"/>
          </a:xfrm>
        </p:spPr>
        <p:txBody>
          <a:bodyPr/>
          <a:lstStyle>
            <a:lvl1pPr>
              <a:defRPr>
                <a:solidFill>
                  <a:schemeClr val="bg1"/>
                </a:solidFill>
              </a:defRPr>
            </a:lvl1pPr>
          </a:lstStyle>
          <a:p>
            <a:endParaRPr lang="en-US"/>
          </a:p>
        </p:txBody>
      </p:sp>
      <p:sp>
        <p:nvSpPr>
          <p:cNvPr id="4" name="Rectangle 3"/>
          <p:cNvSpPr/>
          <p:nvPr userDrawn="1"/>
        </p:nvSpPr>
        <p:spPr>
          <a:xfrm>
            <a:off x="198582" y="230909"/>
            <a:ext cx="11794837" cy="669636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9595695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2_Full Screenshot - blue BG">
    <p:bg>
      <p:bgPr>
        <a:solidFill>
          <a:srgbClr val="799784"/>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379413" y="415925"/>
            <a:ext cx="11433175" cy="6442075"/>
          </a:xfrm>
        </p:spPr>
        <p:txBody>
          <a:bodyPr/>
          <a:lstStyle>
            <a:lvl1pPr>
              <a:defRPr>
                <a:solidFill>
                  <a:schemeClr val="bg1"/>
                </a:solidFill>
              </a:defRPr>
            </a:lvl1pPr>
          </a:lstStyle>
          <a:p>
            <a:endParaRPr lang="en-US"/>
          </a:p>
        </p:txBody>
      </p:sp>
      <p:sp>
        <p:nvSpPr>
          <p:cNvPr id="4" name="Rectangle 3"/>
          <p:cNvSpPr/>
          <p:nvPr userDrawn="1"/>
        </p:nvSpPr>
        <p:spPr>
          <a:xfrm>
            <a:off x="198582" y="230909"/>
            <a:ext cx="11794837" cy="669636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58240957"/>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Content Screenshot - thirds - white BG">
    <p:spTree>
      <p:nvGrpSpPr>
        <p:cNvPr id="1" name=""/>
        <p:cNvGrpSpPr/>
        <p:nvPr/>
      </p:nvGrpSpPr>
      <p:grpSpPr>
        <a:xfrm>
          <a:off x="0" y="0"/>
          <a:ext cx="0" cy="0"/>
          <a:chOff x="0" y="0"/>
          <a:chExt cx="0" cy="0"/>
        </a:xfrm>
      </p:grpSpPr>
      <p:sp>
        <p:nvSpPr>
          <p:cNvPr id="2" name="Title 1"/>
          <p:cNvSpPr>
            <a:spLocks noGrp="1"/>
          </p:cNvSpPr>
          <p:nvPr>
            <p:ph type="title"/>
          </p:nvPr>
        </p:nvSpPr>
        <p:spPr>
          <a:xfrm>
            <a:off x="534988" y="1283855"/>
            <a:ext cx="2670029" cy="2297545"/>
          </a:xfrm>
        </p:spPr>
        <p:txBody>
          <a:bodyPr anchor="b">
            <a:noAutofit/>
          </a:bodyPr>
          <a:lstStyle>
            <a:lvl1pPr>
              <a:defRPr sz="3600" i="1" u="none" spc="-150">
                <a:solidFill>
                  <a:srgbClr val="133D5D"/>
                </a:solidFill>
                <a:latin typeface="Cormorant Garamond" panose="00000500000000000000" pitchFamily="2" charset="0"/>
              </a:defRPr>
            </a:lvl1pPr>
          </a:lstStyle>
          <a:p>
            <a:r>
              <a:rPr lang="en-US" dirty="0"/>
              <a:t>Click to edit Master title style</a:t>
            </a:r>
          </a:p>
        </p:txBody>
      </p:sp>
      <p:sp>
        <p:nvSpPr>
          <p:cNvPr id="4" name="Text Placeholder 3"/>
          <p:cNvSpPr>
            <a:spLocks noGrp="1"/>
          </p:cNvSpPr>
          <p:nvPr>
            <p:ph type="body" sz="half" idx="2"/>
          </p:nvPr>
        </p:nvSpPr>
        <p:spPr>
          <a:xfrm>
            <a:off x="534988" y="3592944"/>
            <a:ext cx="2670029" cy="1801091"/>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p:nvPr userDrawn="1"/>
        </p:nvSpPr>
        <p:spPr>
          <a:xfrm>
            <a:off x="3546764" y="286327"/>
            <a:ext cx="8746837" cy="6308437"/>
          </a:xfrm>
          <a:prstGeom prst="rect">
            <a:avLst/>
          </a:prstGeom>
          <a:noFill/>
          <a:ln>
            <a:solidFill>
              <a:srgbClr val="133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p:cNvSpPr>
            <a:spLocks noGrp="1"/>
          </p:cNvSpPr>
          <p:nvPr>
            <p:ph type="pic" sz="quarter" idx="10"/>
          </p:nvPr>
        </p:nvSpPr>
        <p:spPr>
          <a:xfrm>
            <a:off x="3713019" y="442913"/>
            <a:ext cx="8478982" cy="5967412"/>
          </a:xfrm>
        </p:spPr>
        <p:txBody>
          <a:bodyPr/>
          <a:lstStyle/>
          <a:p>
            <a:endParaRPr lang="en-US" dirty="0"/>
          </a:p>
        </p:txBody>
      </p:sp>
    </p:spTree>
    <p:extLst>
      <p:ext uri="{BB962C8B-B14F-4D97-AF65-F5344CB8AC3E}">
        <p14:creationId xmlns:p14="http://schemas.microsoft.com/office/powerpoint/2010/main" val="316153612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Content Screenshot - thirds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4988" y="1283855"/>
            <a:ext cx="2670029" cy="2297545"/>
          </a:xfrm>
        </p:spPr>
        <p:txBody>
          <a:bodyPr anchor="b">
            <a:noAutofit/>
          </a:bodyPr>
          <a:lstStyle>
            <a:lvl1pPr>
              <a:defRPr sz="3600" i="1" u="none" spc="-150">
                <a:solidFill>
                  <a:srgbClr val="57243E"/>
                </a:solidFill>
                <a:latin typeface="Cormorant Garamond" panose="00000500000000000000" pitchFamily="2" charset="0"/>
              </a:defRPr>
            </a:lvl1pPr>
          </a:lstStyle>
          <a:p>
            <a:r>
              <a:rPr lang="en-US" dirty="0"/>
              <a:t>Click to edit Master title style</a:t>
            </a:r>
          </a:p>
        </p:txBody>
      </p:sp>
      <p:sp>
        <p:nvSpPr>
          <p:cNvPr id="4" name="Text Placeholder 3"/>
          <p:cNvSpPr>
            <a:spLocks noGrp="1"/>
          </p:cNvSpPr>
          <p:nvPr>
            <p:ph type="body" sz="half" idx="2"/>
          </p:nvPr>
        </p:nvSpPr>
        <p:spPr>
          <a:xfrm>
            <a:off x="534988" y="3592944"/>
            <a:ext cx="2670029" cy="1801091"/>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p:nvPr userDrawn="1"/>
        </p:nvSpPr>
        <p:spPr>
          <a:xfrm>
            <a:off x="3546764" y="286327"/>
            <a:ext cx="8746837" cy="6308437"/>
          </a:xfrm>
          <a:prstGeom prst="rect">
            <a:avLst/>
          </a:prstGeom>
          <a:noFill/>
          <a:ln>
            <a:solidFill>
              <a:srgbClr val="5724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p:cNvSpPr>
            <a:spLocks noGrp="1"/>
          </p:cNvSpPr>
          <p:nvPr>
            <p:ph type="pic" sz="quarter" idx="10"/>
          </p:nvPr>
        </p:nvSpPr>
        <p:spPr>
          <a:xfrm>
            <a:off x="3713019" y="442913"/>
            <a:ext cx="8478982" cy="5967412"/>
          </a:xfrm>
        </p:spPr>
        <p:txBody>
          <a:bodyPr/>
          <a:lstStyle/>
          <a:p>
            <a:endParaRPr lang="en-US" dirty="0"/>
          </a:p>
        </p:txBody>
      </p:sp>
    </p:spTree>
    <p:extLst>
      <p:ext uri="{BB962C8B-B14F-4D97-AF65-F5344CB8AC3E}">
        <p14:creationId xmlns:p14="http://schemas.microsoft.com/office/powerpoint/2010/main" val="290702882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Content Screenshot - half - white BG">
    <p:spTree>
      <p:nvGrpSpPr>
        <p:cNvPr id="1" name=""/>
        <p:cNvGrpSpPr/>
        <p:nvPr/>
      </p:nvGrpSpPr>
      <p:grpSpPr>
        <a:xfrm>
          <a:off x="0" y="0"/>
          <a:ext cx="0" cy="0"/>
          <a:chOff x="0" y="0"/>
          <a:chExt cx="0" cy="0"/>
        </a:xfrm>
      </p:grpSpPr>
      <p:sp>
        <p:nvSpPr>
          <p:cNvPr id="2" name="Title 1"/>
          <p:cNvSpPr>
            <a:spLocks noGrp="1"/>
          </p:cNvSpPr>
          <p:nvPr>
            <p:ph type="title"/>
          </p:nvPr>
        </p:nvSpPr>
        <p:spPr>
          <a:xfrm>
            <a:off x="544946" y="457200"/>
            <a:ext cx="4227080" cy="1600200"/>
          </a:xfrm>
        </p:spPr>
        <p:txBody>
          <a:bodyPr anchor="b">
            <a:noAutofit/>
          </a:bodyPr>
          <a:lstStyle>
            <a:lvl1pPr>
              <a:defRPr sz="4400" i="1" u="none" spc="-150">
                <a:solidFill>
                  <a:srgbClr val="133D5D"/>
                </a:solidFill>
                <a:latin typeface="Cormorant Garamond" panose="00000500000000000000" pitchFamily="2" charset="0"/>
              </a:defRPr>
            </a:lvl1pPr>
          </a:lstStyle>
          <a:p>
            <a:r>
              <a:rPr lang="en-US" dirty="0"/>
              <a:t>Click to edit Master title style</a:t>
            </a:r>
          </a:p>
        </p:txBody>
      </p:sp>
      <p:sp>
        <p:nvSpPr>
          <p:cNvPr id="4" name="Text Placeholder 3"/>
          <p:cNvSpPr>
            <a:spLocks noGrp="1"/>
          </p:cNvSpPr>
          <p:nvPr>
            <p:ph type="body" sz="half" idx="2"/>
          </p:nvPr>
        </p:nvSpPr>
        <p:spPr>
          <a:xfrm>
            <a:off x="544946" y="2057400"/>
            <a:ext cx="422708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Rectangle 4"/>
          <p:cNvSpPr/>
          <p:nvPr userDrawn="1"/>
        </p:nvSpPr>
        <p:spPr>
          <a:xfrm>
            <a:off x="5403273" y="286327"/>
            <a:ext cx="6890327" cy="6308437"/>
          </a:xfrm>
          <a:prstGeom prst="rect">
            <a:avLst/>
          </a:prstGeom>
          <a:noFill/>
          <a:ln>
            <a:solidFill>
              <a:srgbClr val="133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p:cNvSpPr>
            <a:spLocks noGrp="1"/>
          </p:cNvSpPr>
          <p:nvPr>
            <p:ph type="pic" sz="quarter" idx="10"/>
          </p:nvPr>
        </p:nvSpPr>
        <p:spPr>
          <a:xfrm>
            <a:off x="5568950" y="442913"/>
            <a:ext cx="6623050" cy="5967412"/>
          </a:xfrm>
        </p:spPr>
        <p:txBody>
          <a:bodyPr/>
          <a:lstStyle/>
          <a:p>
            <a:endParaRPr lang="en-US" dirty="0"/>
          </a:p>
        </p:txBody>
      </p:sp>
    </p:spTree>
    <p:extLst>
      <p:ext uri="{BB962C8B-B14F-4D97-AF65-F5344CB8AC3E}">
        <p14:creationId xmlns:p14="http://schemas.microsoft.com/office/powerpoint/2010/main" val="412974510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1_Content Screenshot - half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5710" y="457200"/>
            <a:ext cx="4236316" cy="1600200"/>
          </a:xfrm>
        </p:spPr>
        <p:txBody>
          <a:bodyPr anchor="b">
            <a:noAutofit/>
          </a:bodyPr>
          <a:lstStyle>
            <a:lvl1pPr>
              <a:defRPr sz="4400" i="1" u="none" spc="-150">
                <a:solidFill>
                  <a:srgbClr val="57243E"/>
                </a:solidFill>
                <a:latin typeface="Cormorant Garamond" panose="00000500000000000000" pitchFamily="2" charset="0"/>
              </a:defRPr>
            </a:lvl1pPr>
          </a:lstStyle>
          <a:p>
            <a:r>
              <a:rPr lang="en-US"/>
              <a:t>Click to edit Master title style</a:t>
            </a:r>
          </a:p>
        </p:txBody>
      </p:sp>
      <p:sp>
        <p:nvSpPr>
          <p:cNvPr id="4" name="Text Placeholder 3"/>
          <p:cNvSpPr>
            <a:spLocks noGrp="1"/>
          </p:cNvSpPr>
          <p:nvPr>
            <p:ph type="body" sz="half" idx="2"/>
          </p:nvPr>
        </p:nvSpPr>
        <p:spPr>
          <a:xfrm>
            <a:off x="535710" y="2057400"/>
            <a:ext cx="4236316"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p:nvPr userDrawn="1"/>
        </p:nvSpPr>
        <p:spPr>
          <a:xfrm>
            <a:off x="5403273" y="286327"/>
            <a:ext cx="6890327" cy="6308437"/>
          </a:xfrm>
          <a:prstGeom prst="rect">
            <a:avLst/>
          </a:prstGeom>
          <a:noFill/>
          <a:ln>
            <a:solidFill>
              <a:srgbClr val="5724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p:cNvSpPr>
            <a:spLocks noGrp="1"/>
          </p:cNvSpPr>
          <p:nvPr>
            <p:ph type="pic" sz="quarter" idx="10"/>
          </p:nvPr>
        </p:nvSpPr>
        <p:spPr>
          <a:xfrm>
            <a:off x="5568950" y="442913"/>
            <a:ext cx="6623050" cy="5967412"/>
          </a:xfrm>
        </p:spPr>
        <p:txBody>
          <a:bodyPr/>
          <a:lstStyle/>
          <a:p>
            <a:endParaRPr lang="en-US" dirty="0"/>
          </a:p>
        </p:txBody>
      </p:sp>
    </p:spTree>
    <p:extLst>
      <p:ext uri="{BB962C8B-B14F-4D97-AF65-F5344CB8AC3E}">
        <p14:creationId xmlns:p14="http://schemas.microsoft.com/office/powerpoint/2010/main" val="120505660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Content Screenshot - mobile - white BG">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5709" y="780473"/>
            <a:ext cx="4895273" cy="1600200"/>
          </a:xfrm>
        </p:spPr>
        <p:txBody>
          <a:bodyPr anchor="b">
            <a:noAutofit/>
          </a:bodyPr>
          <a:lstStyle>
            <a:lvl1pPr>
              <a:defRPr sz="4800" i="1" u="none" spc="-150">
                <a:solidFill>
                  <a:srgbClr val="133D5D"/>
                </a:solidFill>
                <a:latin typeface="Cormorant Garamond" panose="00000500000000000000" pitchFamily="2" charset="0"/>
              </a:defRPr>
            </a:lvl1pPr>
          </a:lstStyle>
          <a:p>
            <a:r>
              <a:rPr lang="en-US" dirty="0"/>
              <a:t>Click to edit Master title style</a:t>
            </a:r>
          </a:p>
        </p:txBody>
      </p:sp>
      <p:sp>
        <p:nvSpPr>
          <p:cNvPr id="4" name="Text Placeholder 3"/>
          <p:cNvSpPr>
            <a:spLocks noGrp="1"/>
          </p:cNvSpPr>
          <p:nvPr>
            <p:ph type="body" sz="half" idx="2"/>
          </p:nvPr>
        </p:nvSpPr>
        <p:spPr>
          <a:xfrm>
            <a:off x="535709" y="2380673"/>
            <a:ext cx="4895273" cy="343823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Picture Placeholder 6"/>
          <p:cNvSpPr>
            <a:spLocks noGrp="1"/>
          </p:cNvSpPr>
          <p:nvPr>
            <p:ph type="pic" sz="quarter" idx="10"/>
          </p:nvPr>
        </p:nvSpPr>
        <p:spPr>
          <a:xfrm>
            <a:off x="6650182" y="738909"/>
            <a:ext cx="3943927" cy="6119091"/>
          </a:xfrm>
        </p:spPr>
        <p:txBody>
          <a:bodyPr/>
          <a:lstStyle/>
          <a:p>
            <a:endParaRPr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91563" y="-365530"/>
            <a:ext cx="4525820" cy="9196188"/>
          </a:xfrm>
          <a:prstGeom prst="rect">
            <a:avLst/>
          </a:prstGeom>
        </p:spPr>
      </p:pic>
    </p:spTree>
    <p:extLst>
      <p:ext uri="{BB962C8B-B14F-4D97-AF65-F5344CB8AC3E}">
        <p14:creationId xmlns:p14="http://schemas.microsoft.com/office/powerpoint/2010/main" val="985918742"/>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Content Screenshot - mobile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5709" y="780473"/>
            <a:ext cx="4895273" cy="1600200"/>
          </a:xfrm>
        </p:spPr>
        <p:txBody>
          <a:bodyPr anchor="b">
            <a:noAutofit/>
          </a:bodyPr>
          <a:lstStyle>
            <a:lvl1pPr>
              <a:defRPr sz="4800" i="1" u="none" spc="-150">
                <a:solidFill>
                  <a:srgbClr val="57243E"/>
                </a:solidFill>
                <a:latin typeface="Cormorant Garamond" panose="00000500000000000000" pitchFamily="2" charset="0"/>
              </a:defRPr>
            </a:lvl1pPr>
          </a:lstStyle>
          <a:p>
            <a:r>
              <a:rPr lang="en-US" dirty="0"/>
              <a:t>Click to edit Master title style</a:t>
            </a:r>
          </a:p>
        </p:txBody>
      </p:sp>
      <p:sp>
        <p:nvSpPr>
          <p:cNvPr id="4" name="Text Placeholder 3"/>
          <p:cNvSpPr>
            <a:spLocks noGrp="1"/>
          </p:cNvSpPr>
          <p:nvPr>
            <p:ph type="body" sz="half" idx="2"/>
          </p:nvPr>
        </p:nvSpPr>
        <p:spPr>
          <a:xfrm>
            <a:off x="535709" y="2380673"/>
            <a:ext cx="4895273" cy="343823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Picture Placeholder 6"/>
          <p:cNvSpPr>
            <a:spLocks noGrp="1"/>
          </p:cNvSpPr>
          <p:nvPr>
            <p:ph type="pic" sz="quarter" idx="10"/>
          </p:nvPr>
        </p:nvSpPr>
        <p:spPr>
          <a:xfrm>
            <a:off x="6650182" y="738909"/>
            <a:ext cx="3943927" cy="6119091"/>
          </a:xfrm>
        </p:spPr>
        <p:txBody>
          <a:bodyPr/>
          <a:lstStyle/>
          <a:p>
            <a:endParaRPr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91563" y="-365530"/>
            <a:ext cx="4525820" cy="9196188"/>
          </a:xfrm>
          <a:prstGeom prst="rect">
            <a:avLst/>
          </a:prstGeom>
        </p:spPr>
      </p:pic>
    </p:spTree>
    <p:extLst>
      <p:ext uri="{BB962C8B-B14F-4D97-AF65-F5344CB8AC3E}">
        <p14:creationId xmlns:p14="http://schemas.microsoft.com/office/powerpoint/2010/main" val="158157162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Blank - white 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540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E7E6D0"/>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r="1486"/>
          <a:stretch/>
        </p:blipFill>
        <p:spPr>
          <a:xfrm>
            <a:off x="2293235" y="-98560"/>
            <a:ext cx="9981143" cy="7182464"/>
          </a:xfrm>
          <a:prstGeom prst="rect">
            <a:avLst/>
          </a:prstGeom>
        </p:spPr>
      </p:pic>
      <p:sp>
        <p:nvSpPr>
          <p:cNvPr id="8" name="Flowchart: Data 9"/>
          <p:cNvSpPr/>
          <p:nvPr userDrawn="1"/>
        </p:nvSpPr>
        <p:spPr>
          <a:xfrm rot="10800000">
            <a:off x="2008620" y="-192021"/>
            <a:ext cx="5570473"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19" h="10699">
                <a:moveTo>
                  <a:pt x="0" y="10699"/>
                </a:moveTo>
                <a:lnTo>
                  <a:pt x="4379" y="0"/>
                </a:lnTo>
                <a:cubicBezTo>
                  <a:pt x="8439" y="11"/>
                  <a:pt x="6216" y="65"/>
                  <a:pt x="10276" y="76"/>
                </a:cubicBezTo>
                <a:cubicBezTo>
                  <a:pt x="10295" y="3415"/>
                  <a:pt x="10300" y="7282"/>
                  <a:pt x="10319" y="10621"/>
                </a:cubicBezTo>
                <a:lnTo>
                  <a:pt x="0" y="10699"/>
                </a:lnTo>
                <a:close/>
              </a:path>
            </a:pathLst>
          </a:custGeom>
          <a:solidFill>
            <a:srgbClr val="E7E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rot="1091037">
            <a:off x="5705011" y="-617758"/>
            <a:ext cx="2665927"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rot="1127641">
            <a:off x="5922701" y="-466319"/>
            <a:ext cx="1339460"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1949" y="2612739"/>
            <a:ext cx="5781675" cy="2387600"/>
          </a:xfrm>
        </p:spPr>
        <p:txBody>
          <a:bodyPr anchor="b"/>
          <a:lstStyle>
            <a:lvl1pPr algn="l">
              <a:defRPr sz="6000">
                <a:solidFill>
                  <a:srgbClr val="254969"/>
                </a:solidFill>
              </a:defRPr>
            </a:lvl1pPr>
          </a:lstStyle>
          <a:p>
            <a:r>
              <a:rPr lang="en-US" dirty="0"/>
              <a:t>Click to edit Master title style</a:t>
            </a:r>
          </a:p>
        </p:txBody>
      </p:sp>
      <p:sp>
        <p:nvSpPr>
          <p:cNvPr id="3" name="Subtitle 2"/>
          <p:cNvSpPr>
            <a:spLocks noGrp="1"/>
          </p:cNvSpPr>
          <p:nvPr>
            <p:ph type="subTitle" idx="1"/>
          </p:nvPr>
        </p:nvSpPr>
        <p:spPr>
          <a:xfrm>
            <a:off x="361950" y="5092414"/>
            <a:ext cx="5362575" cy="1517936"/>
          </a:xfrm>
        </p:spPr>
        <p:txBody>
          <a:bodyPr>
            <a:normAutofit/>
          </a:bodyPr>
          <a:lstStyle>
            <a:lvl1pPr marL="0" indent="0" algn="l">
              <a:buNone/>
              <a:defRPr sz="2800">
                <a:solidFill>
                  <a:srgbClr val="69624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64378642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blank" preserve="1">
  <p:cSld name="Blank - gray BG">
    <p:bg>
      <p:bgPr>
        <a:solidFill>
          <a:srgbClr val="F0F1F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8990570"/>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blank" preserve="1">
  <p:cSld name="3_Blank - gray BG">
    <p:bg>
      <p:bgPr>
        <a:gradFill>
          <a:gsLst>
            <a:gs pos="0">
              <a:srgbClr val="666569"/>
            </a:gs>
            <a:gs pos="100000">
              <a:srgbClr val="3F3F3F"/>
            </a:gs>
          </a:gsLst>
          <a:path path="circle">
            <a:fillToRect l="50000" t="50000" r="50000" b="5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731677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blank" preserve="1">
  <p:cSld name="1_Blank - gray BG">
    <p:bg>
      <p:bgPr>
        <a:gradFill>
          <a:gsLst>
            <a:gs pos="0">
              <a:srgbClr val="57243E"/>
            </a:gs>
            <a:gs pos="100000">
              <a:srgbClr val="361626"/>
            </a:gs>
          </a:gsLst>
          <a:path path="circle">
            <a:fillToRect l="50000" t="50000" r="50000" b="5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6094353"/>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blank" preserve="1">
  <p:cSld name="2_Blank - gray BG">
    <p:bg>
      <p:bgPr>
        <a:gradFill>
          <a:gsLst>
            <a:gs pos="0">
              <a:srgbClr val="133D5D"/>
            </a:gs>
            <a:gs pos="100000">
              <a:srgbClr val="0B2233"/>
            </a:gs>
          </a:gsLst>
          <a:path path="circle">
            <a:fillToRect l="50000" t="50000" r="50000" b="5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046974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blank" preserve="1">
  <p:cSld name="4_Blank - gray BG">
    <p:bg>
      <p:bgPr>
        <a:gradFill>
          <a:gsLst>
            <a:gs pos="0">
              <a:srgbClr val="799784"/>
            </a:gs>
            <a:gs pos="100000">
              <a:srgbClr val="0B2233"/>
            </a:gs>
          </a:gsLst>
          <a:path path="circle">
            <a:fillToRect l="50000" t="50000" r="50000" b="5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937728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userDrawn="1">
  <p:cSld name="6_Custom Layout">
    <p:bg>
      <p:bgPr>
        <a:solidFill>
          <a:srgbClr val="183C5C"/>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266179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userDrawn="1">
  <p:cSld name="8_Two Content">
    <p:bg>
      <p:bgPr>
        <a:solidFill>
          <a:srgbClr val="183C5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43174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7_Title Slide">
    <p:bg>
      <p:bgPr>
        <a:solidFill>
          <a:srgbClr val="E7E6D0"/>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a:srcRect r="20574"/>
          <a:stretch/>
        </p:blipFill>
        <p:spPr>
          <a:xfrm flipH="1">
            <a:off x="-182676" y="0"/>
            <a:ext cx="8919018" cy="6857999"/>
          </a:xfrm>
          <a:prstGeom prst="rect">
            <a:avLst/>
          </a:prstGeom>
        </p:spPr>
      </p:pic>
      <p:sp>
        <p:nvSpPr>
          <p:cNvPr id="12" name="Flowchart: Data 9"/>
          <p:cNvSpPr/>
          <p:nvPr userDrawn="1"/>
        </p:nvSpPr>
        <p:spPr>
          <a:xfrm>
            <a:off x="3648178" y="-192021"/>
            <a:ext cx="5583429"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19"/>
              <a:gd name="connsiteY0" fmla="*/ 10699 h 10699"/>
              <a:gd name="connsiteX1" fmla="*/ 4520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90"/>
              <a:gd name="connsiteY0" fmla="*/ 10699 h 10699"/>
              <a:gd name="connsiteX1" fmla="*/ 4591 w 10390"/>
              <a:gd name="connsiteY1" fmla="*/ 0 h 10699"/>
              <a:gd name="connsiteX2" fmla="*/ 10347 w 10390"/>
              <a:gd name="connsiteY2" fmla="*/ 76 h 10699"/>
              <a:gd name="connsiteX3" fmla="*/ 10390 w 10390"/>
              <a:gd name="connsiteY3" fmla="*/ 10621 h 10699"/>
              <a:gd name="connsiteX4" fmla="*/ 0 w 10390"/>
              <a:gd name="connsiteY4" fmla="*/ 10699 h 10699"/>
              <a:gd name="connsiteX0" fmla="*/ 0 w 10343"/>
              <a:gd name="connsiteY0" fmla="*/ 10699 h 10699"/>
              <a:gd name="connsiteX1" fmla="*/ 4544 w 10343"/>
              <a:gd name="connsiteY1" fmla="*/ 0 h 10699"/>
              <a:gd name="connsiteX2" fmla="*/ 10300 w 10343"/>
              <a:gd name="connsiteY2" fmla="*/ 76 h 10699"/>
              <a:gd name="connsiteX3" fmla="*/ 10343 w 10343"/>
              <a:gd name="connsiteY3" fmla="*/ 10621 h 10699"/>
              <a:gd name="connsiteX4" fmla="*/ 0 w 10343"/>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43" h="10699">
                <a:moveTo>
                  <a:pt x="0" y="10699"/>
                </a:moveTo>
                <a:cubicBezTo>
                  <a:pt x="1460" y="7133"/>
                  <a:pt x="3084" y="3566"/>
                  <a:pt x="4544" y="0"/>
                </a:cubicBezTo>
                <a:cubicBezTo>
                  <a:pt x="8604" y="11"/>
                  <a:pt x="6240" y="65"/>
                  <a:pt x="10300" y="76"/>
                </a:cubicBezTo>
                <a:cubicBezTo>
                  <a:pt x="10319" y="3415"/>
                  <a:pt x="10324" y="7282"/>
                  <a:pt x="10343" y="10621"/>
                </a:cubicBezTo>
                <a:lnTo>
                  <a:pt x="0" y="10699"/>
                </a:lnTo>
                <a:close/>
              </a:path>
            </a:pathLst>
          </a:custGeom>
          <a:solidFill>
            <a:srgbClr val="E7E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rot="1052332">
            <a:off x="3406102" y="-648042"/>
            <a:ext cx="2464936"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rot="1088936">
            <a:off x="4215890" y="-482047"/>
            <a:ext cx="1238475"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67350" y="2589213"/>
            <a:ext cx="6048062" cy="2387600"/>
          </a:xfrm>
        </p:spPr>
        <p:txBody>
          <a:bodyPr anchor="b"/>
          <a:lstStyle>
            <a:lvl1pPr algn="r">
              <a:defRPr sz="6000">
                <a:solidFill>
                  <a:srgbClr val="254969"/>
                </a:solidFill>
              </a:defRPr>
            </a:lvl1pPr>
          </a:lstStyle>
          <a:p>
            <a:r>
              <a:rPr lang="en-US" dirty="0"/>
              <a:t>Click to edit Master title style</a:t>
            </a:r>
          </a:p>
        </p:txBody>
      </p:sp>
      <p:sp>
        <p:nvSpPr>
          <p:cNvPr id="3" name="Subtitle 2"/>
          <p:cNvSpPr>
            <a:spLocks noGrp="1"/>
          </p:cNvSpPr>
          <p:nvPr>
            <p:ph type="subTitle" idx="1"/>
          </p:nvPr>
        </p:nvSpPr>
        <p:spPr>
          <a:xfrm>
            <a:off x="4914900" y="5068888"/>
            <a:ext cx="6600513" cy="1427162"/>
          </a:xfrm>
        </p:spPr>
        <p:txBody>
          <a:bodyPr>
            <a:normAutofit/>
          </a:bodyPr>
          <a:lstStyle>
            <a:lvl1pPr marL="0" indent="0" algn="r">
              <a:buNone/>
              <a:defRPr sz="2800">
                <a:solidFill>
                  <a:srgbClr val="69624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406720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rgbClr val="E1DAB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r="14651"/>
          <a:stretch/>
        </p:blipFill>
        <p:spPr>
          <a:xfrm flipH="1">
            <a:off x="3745318" y="-244388"/>
            <a:ext cx="11668908" cy="7090778"/>
          </a:xfrm>
          <a:prstGeom prst="rect">
            <a:avLst/>
          </a:prstGeom>
        </p:spPr>
      </p:pic>
      <p:sp>
        <p:nvSpPr>
          <p:cNvPr id="5" name="Flowchart: Data 9"/>
          <p:cNvSpPr/>
          <p:nvPr userDrawn="1"/>
        </p:nvSpPr>
        <p:spPr>
          <a:xfrm rot="10800000">
            <a:off x="2199120" y="-192021"/>
            <a:ext cx="5570473"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19" h="10699">
                <a:moveTo>
                  <a:pt x="0" y="10699"/>
                </a:moveTo>
                <a:lnTo>
                  <a:pt x="4379" y="0"/>
                </a:lnTo>
                <a:cubicBezTo>
                  <a:pt x="8439" y="11"/>
                  <a:pt x="6216" y="65"/>
                  <a:pt x="10276" y="76"/>
                </a:cubicBezTo>
                <a:cubicBezTo>
                  <a:pt x="10295" y="3415"/>
                  <a:pt x="10300" y="7282"/>
                  <a:pt x="10319" y="10621"/>
                </a:cubicBezTo>
                <a:lnTo>
                  <a:pt x="0" y="10699"/>
                </a:lnTo>
                <a:close/>
              </a:path>
            </a:pathLst>
          </a:cu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userDrawn="1"/>
        </p:nvSpPr>
        <p:spPr>
          <a:xfrm rot="1091037">
            <a:off x="5895511" y="-617758"/>
            <a:ext cx="2665927"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rot="1127641">
            <a:off x="6113201" y="-466319"/>
            <a:ext cx="1339460"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1950" y="2589213"/>
            <a:ext cx="5886450" cy="2387600"/>
          </a:xfrm>
        </p:spPr>
        <p:txBody>
          <a:bodyPr anchor="b"/>
          <a:lstStyle>
            <a:lvl1pPr algn="l">
              <a:defRPr sz="6000">
                <a:solidFill>
                  <a:srgbClr val="183C5C"/>
                </a:solidFill>
              </a:defRPr>
            </a:lvl1pPr>
          </a:lstStyle>
          <a:p>
            <a:r>
              <a:rPr lang="en-US" dirty="0"/>
              <a:t>Click to edit Master title style</a:t>
            </a:r>
          </a:p>
        </p:txBody>
      </p:sp>
      <p:sp>
        <p:nvSpPr>
          <p:cNvPr id="3" name="Subtitle 2"/>
          <p:cNvSpPr>
            <a:spLocks noGrp="1"/>
          </p:cNvSpPr>
          <p:nvPr>
            <p:ph type="subTitle" idx="1"/>
          </p:nvPr>
        </p:nvSpPr>
        <p:spPr>
          <a:xfrm>
            <a:off x="361950" y="5068888"/>
            <a:ext cx="5514975" cy="1427162"/>
          </a:xfrm>
        </p:spPr>
        <p:txBody>
          <a:bodyPr>
            <a:normAutofit/>
          </a:bodyPr>
          <a:lstStyle>
            <a:lvl1pPr marL="0" indent="0" algn="l">
              <a:buNone/>
              <a:defRPr sz="2800">
                <a:solidFill>
                  <a:srgbClr val="433F3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622040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5_Title Slide">
    <p:bg>
      <p:bgPr>
        <a:solidFill>
          <a:srgbClr val="E1DAB1"/>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25456" y="0"/>
            <a:ext cx="10287000" cy="6858000"/>
          </a:xfrm>
          <a:prstGeom prst="rect">
            <a:avLst/>
          </a:prstGeom>
        </p:spPr>
      </p:pic>
      <p:sp>
        <p:nvSpPr>
          <p:cNvPr id="12" name="Flowchart: Data 9"/>
          <p:cNvSpPr/>
          <p:nvPr userDrawn="1"/>
        </p:nvSpPr>
        <p:spPr>
          <a:xfrm>
            <a:off x="3648178" y="-192021"/>
            <a:ext cx="5583429"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19"/>
              <a:gd name="connsiteY0" fmla="*/ 10699 h 10699"/>
              <a:gd name="connsiteX1" fmla="*/ 4520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90"/>
              <a:gd name="connsiteY0" fmla="*/ 10699 h 10699"/>
              <a:gd name="connsiteX1" fmla="*/ 4591 w 10390"/>
              <a:gd name="connsiteY1" fmla="*/ 0 h 10699"/>
              <a:gd name="connsiteX2" fmla="*/ 10347 w 10390"/>
              <a:gd name="connsiteY2" fmla="*/ 76 h 10699"/>
              <a:gd name="connsiteX3" fmla="*/ 10390 w 10390"/>
              <a:gd name="connsiteY3" fmla="*/ 10621 h 10699"/>
              <a:gd name="connsiteX4" fmla="*/ 0 w 10390"/>
              <a:gd name="connsiteY4" fmla="*/ 10699 h 10699"/>
              <a:gd name="connsiteX0" fmla="*/ 0 w 10343"/>
              <a:gd name="connsiteY0" fmla="*/ 10699 h 10699"/>
              <a:gd name="connsiteX1" fmla="*/ 4544 w 10343"/>
              <a:gd name="connsiteY1" fmla="*/ 0 h 10699"/>
              <a:gd name="connsiteX2" fmla="*/ 10300 w 10343"/>
              <a:gd name="connsiteY2" fmla="*/ 76 h 10699"/>
              <a:gd name="connsiteX3" fmla="*/ 10343 w 10343"/>
              <a:gd name="connsiteY3" fmla="*/ 10621 h 10699"/>
              <a:gd name="connsiteX4" fmla="*/ 0 w 10343"/>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43" h="10699">
                <a:moveTo>
                  <a:pt x="0" y="10699"/>
                </a:moveTo>
                <a:cubicBezTo>
                  <a:pt x="1460" y="7133"/>
                  <a:pt x="3084" y="3566"/>
                  <a:pt x="4544" y="0"/>
                </a:cubicBezTo>
                <a:cubicBezTo>
                  <a:pt x="8604" y="11"/>
                  <a:pt x="6240" y="65"/>
                  <a:pt x="10300" y="76"/>
                </a:cubicBezTo>
                <a:cubicBezTo>
                  <a:pt x="10319" y="3415"/>
                  <a:pt x="10324" y="7282"/>
                  <a:pt x="10343" y="10621"/>
                </a:cubicBezTo>
                <a:lnTo>
                  <a:pt x="0" y="10699"/>
                </a:lnTo>
                <a:close/>
              </a:path>
            </a:pathLst>
          </a:cu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rot="1052332">
            <a:off x="3406102" y="-648042"/>
            <a:ext cx="2464936"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rot="1088936">
            <a:off x="4215890" y="-482047"/>
            <a:ext cx="1238475"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67350" y="2589213"/>
            <a:ext cx="6048062" cy="2387600"/>
          </a:xfrm>
        </p:spPr>
        <p:txBody>
          <a:bodyPr anchor="b"/>
          <a:lstStyle>
            <a:lvl1pPr algn="r">
              <a:defRPr sz="6000">
                <a:solidFill>
                  <a:srgbClr val="183C5C"/>
                </a:solidFill>
              </a:defRPr>
            </a:lvl1pPr>
          </a:lstStyle>
          <a:p>
            <a:r>
              <a:rPr lang="en-US" dirty="0"/>
              <a:t>Click to edit Master title style</a:t>
            </a:r>
          </a:p>
        </p:txBody>
      </p:sp>
      <p:sp>
        <p:nvSpPr>
          <p:cNvPr id="3" name="Subtitle 2"/>
          <p:cNvSpPr>
            <a:spLocks noGrp="1"/>
          </p:cNvSpPr>
          <p:nvPr>
            <p:ph type="subTitle" idx="1"/>
          </p:nvPr>
        </p:nvSpPr>
        <p:spPr>
          <a:xfrm>
            <a:off x="4914900" y="5068888"/>
            <a:ext cx="6600513" cy="1427162"/>
          </a:xfrm>
        </p:spPr>
        <p:txBody>
          <a:bodyPr>
            <a:normAutofit/>
          </a:bodyPr>
          <a:lstStyle>
            <a:lvl1pPr marL="0" indent="0" algn="r">
              <a:buNone/>
              <a:defRPr sz="2800">
                <a:solidFill>
                  <a:srgbClr val="433F3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832425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2_Title Slide">
    <p:bg>
      <p:bgPr>
        <a:solidFill>
          <a:srgbClr val="37627C"/>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23762" t="2881" r="4338"/>
          <a:stretch/>
        </p:blipFill>
        <p:spPr>
          <a:xfrm>
            <a:off x="4429125" y="-123826"/>
            <a:ext cx="9201150" cy="8284175"/>
          </a:xfrm>
          <a:prstGeom prst="rect">
            <a:avLst/>
          </a:prstGeom>
        </p:spPr>
      </p:pic>
      <p:sp>
        <p:nvSpPr>
          <p:cNvPr id="5" name="Flowchart: Data 9"/>
          <p:cNvSpPr/>
          <p:nvPr userDrawn="1"/>
        </p:nvSpPr>
        <p:spPr>
          <a:xfrm rot="10800000">
            <a:off x="2513445" y="-192021"/>
            <a:ext cx="5570473"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19" h="10699">
                <a:moveTo>
                  <a:pt x="0" y="10699"/>
                </a:moveTo>
                <a:lnTo>
                  <a:pt x="4379" y="0"/>
                </a:lnTo>
                <a:cubicBezTo>
                  <a:pt x="8439" y="11"/>
                  <a:pt x="6216" y="65"/>
                  <a:pt x="10276" y="76"/>
                </a:cubicBezTo>
                <a:cubicBezTo>
                  <a:pt x="10295" y="3415"/>
                  <a:pt x="10300" y="7282"/>
                  <a:pt x="10319" y="10621"/>
                </a:cubicBezTo>
                <a:lnTo>
                  <a:pt x="0" y="10699"/>
                </a:lnTo>
                <a:close/>
              </a:path>
            </a:pathLst>
          </a:custGeom>
          <a:solidFill>
            <a:srgbClr val="3762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userDrawn="1"/>
        </p:nvSpPr>
        <p:spPr>
          <a:xfrm rot="1037570">
            <a:off x="6282651" y="-701846"/>
            <a:ext cx="2138489"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rot="1074174">
            <a:off x="6491161" y="-491340"/>
            <a:ext cx="1199904"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1950" y="2589213"/>
            <a:ext cx="5886450" cy="2387600"/>
          </a:xfrm>
        </p:spPr>
        <p:txBody>
          <a:bodyPr anchor="b"/>
          <a:lstStyle>
            <a:lvl1pPr algn="l">
              <a:defRPr sz="6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61950" y="5068888"/>
            <a:ext cx="5514975" cy="1427162"/>
          </a:xfrm>
        </p:spPr>
        <p:txBody>
          <a:bodyPr>
            <a:normAutofit/>
          </a:bodyPr>
          <a:lstStyle>
            <a:lvl1pPr marL="0" indent="0" algn="l">
              <a:buNone/>
              <a:defRPr sz="2800">
                <a:solidFill>
                  <a:srgbClr val="E7E6D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662721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6_Title Slide">
    <p:bg>
      <p:bgPr>
        <a:solidFill>
          <a:srgbClr val="37627C"/>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7356" b="11116"/>
          <a:stretch/>
        </p:blipFill>
        <p:spPr>
          <a:xfrm>
            <a:off x="-85725" y="-134442"/>
            <a:ext cx="7394182" cy="7087692"/>
          </a:xfrm>
          <a:prstGeom prst="rect">
            <a:avLst/>
          </a:prstGeom>
        </p:spPr>
      </p:pic>
      <p:sp>
        <p:nvSpPr>
          <p:cNvPr id="9" name="Rectangle 8"/>
          <p:cNvSpPr/>
          <p:nvPr userDrawn="1"/>
        </p:nvSpPr>
        <p:spPr>
          <a:xfrm>
            <a:off x="-394700" y="1556823"/>
            <a:ext cx="7497681" cy="3514725"/>
          </a:xfrm>
          <a:prstGeom prst="rect">
            <a:avLst/>
          </a:prstGeom>
          <a:blipFill dpi="0" rotWithShape="1">
            <a:blip r:embed="rId2">
              <a:alphaModFix amt="74000"/>
              <a:duotone>
                <a:prstClr val="black"/>
                <a:schemeClr val="accent1">
                  <a:tint val="45000"/>
                  <a:satMod val="400000"/>
                </a:schemeClr>
              </a:duotone>
              <a:extLst>
                <a:ext uri="{BEBA8EAE-BF5A-486C-A8C5-ECC9F3942E4B}">
                  <a14:imgProps xmlns:a14="http://schemas.microsoft.com/office/drawing/2010/main">
                    <a14:imgLayer r:embed="rId3">
                      <a14:imgEffect>
                        <a14:colorTemperature colorTemp="2353"/>
                      </a14:imgEffect>
                      <a14:imgEffect>
                        <a14:saturation sat="219000"/>
                      </a14:imgEffect>
                    </a14:imgLayer>
                  </a14:imgProps>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Data 9"/>
          <p:cNvSpPr/>
          <p:nvPr userDrawn="1"/>
        </p:nvSpPr>
        <p:spPr>
          <a:xfrm>
            <a:off x="3648178" y="-192021"/>
            <a:ext cx="5583429"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19"/>
              <a:gd name="connsiteY0" fmla="*/ 10699 h 10699"/>
              <a:gd name="connsiteX1" fmla="*/ 4520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90"/>
              <a:gd name="connsiteY0" fmla="*/ 10699 h 10699"/>
              <a:gd name="connsiteX1" fmla="*/ 4591 w 10390"/>
              <a:gd name="connsiteY1" fmla="*/ 0 h 10699"/>
              <a:gd name="connsiteX2" fmla="*/ 10347 w 10390"/>
              <a:gd name="connsiteY2" fmla="*/ 76 h 10699"/>
              <a:gd name="connsiteX3" fmla="*/ 10390 w 10390"/>
              <a:gd name="connsiteY3" fmla="*/ 10621 h 10699"/>
              <a:gd name="connsiteX4" fmla="*/ 0 w 10390"/>
              <a:gd name="connsiteY4" fmla="*/ 10699 h 10699"/>
              <a:gd name="connsiteX0" fmla="*/ 0 w 10343"/>
              <a:gd name="connsiteY0" fmla="*/ 10699 h 10699"/>
              <a:gd name="connsiteX1" fmla="*/ 4544 w 10343"/>
              <a:gd name="connsiteY1" fmla="*/ 0 h 10699"/>
              <a:gd name="connsiteX2" fmla="*/ 10300 w 10343"/>
              <a:gd name="connsiteY2" fmla="*/ 76 h 10699"/>
              <a:gd name="connsiteX3" fmla="*/ 10343 w 10343"/>
              <a:gd name="connsiteY3" fmla="*/ 10621 h 10699"/>
              <a:gd name="connsiteX4" fmla="*/ 0 w 10343"/>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43" h="10699">
                <a:moveTo>
                  <a:pt x="0" y="10699"/>
                </a:moveTo>
                <a:cubicBezTo>
                  <a:pt x="1460" y="7133"/>
                  <a:pt x="3084" y="3566"/>
                  <a:pt x="4544" y="0"/>
                </a:cubicBezTo>
                <a:cubicBezTo>
                  <a:pt x="8604" y="11"/>
                  <a:pt x="6240" y="65"/>
                  <a:pt x="10300" y="76"/>
                </a:cubicBezTo>
                <a:cubicBezTo>
                  <a:pt x="10319" y="3415"/>
                  <a:pt x="10324" y="7282"/>
                  <a:pt x="10343" y="10621"/>
                </a:cubicBezTo>
                <a:lnTo>
                  <a:pt x="0" y="10699"/>
                </a:lnTo>
                <a:close/>
              </a:path>
            </a:pathLst>
          </a:custGeom>
          <a:solidFill>
            <a:srgbClr val="3762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rot="1052332">
            <a:off x="3190221" y="-617758"/>
            <a:ext cx="2665927"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rot="1088936">
            <a:off x="4002169" y="-466319"/>
            <a:ext cx="1339460"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334000" y="2589213"/>
            <a:ext cx="6181412" cy="2387600"/>
          </a:xfrm>
        </p:spPr>
        <p:txBody>
          <a:bodyPr anchor="b"/>
          <a:lstStyle>
            <a:lvl1pPr algn="r">
              <a:defRPr sz="6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657725" y="5068888"/>
            <a:ext cx="6857687" cy="1427162"/>
          </a:xfrm>
        </p:spPr>
        <p:txBody>
          <a:bodyPr>
            <a:normAutofit/>
          </a:bodyPr>
          <a:lstStyle>
            <a:lvl1pPr marL="0" indent="0" algn="r">
              <a:buNone/>
              <a:defRPr sz="2800">
                <a:solidFill>
                  <a:srgbClr val="E7E6D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653937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3_Title Slide">
    <p:bg>
      <p:bgPr>
        <a:solidFill>
          <a:srgbClr val="183C5C"/>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3832932" y="-254372"/>
            <a:ext cx="11132843" cy="7421282"/>
          </a:xfrm>
          <a:prstGeom prst="rect">
            <a:avLst/>
          </a:prstGeom>
        </p:spPr>
      </p:pic>
      <p:sp>
        <p:nvSpPr>
          <p:cNvPr id="5" name="Flowchart: Data 9"/>
          <p:cNvSpPr/>
          <p:nvPr userDrawn="1"/>
        </p:nvSpPr>
        <p:spPr>
          <a:xfrm rot="10800000">
            <a:off x="2534301" y="-192021"/>
            <a:ext cx="5570473"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19" h="10699">
                <a:moveTo>
                  <a:pt x="0" y="10699"/>
                </a:moveTo>
                <a:lnTo>
                  <a:pt x="4379" y="0"/>
                </a:lnTo>
                <a:cubicBezTo>
                  <a:pt x="8439" y="11"/>
                  <a:pt x="6216" y="65"/>
                  <a:pt x="10276" y="76"/>
                </a:cubicBezTo>
                <a:cubicBezTo>
                  <a:pt x="10295" y="3415"/>
                  <a:pt x="10300" y="7282"/>
                  <a:pt x="10319" y="10621"/>
                </a:cubicBezTo>
                <a:lnTo>
                  <a:pt x="0" y="10699"/>
                </a:lnTo>
                <a:close/>
              </a:path>
            </a:pathLst>
          </a:custGeom>
          <a:solidFill>
            <a:srgbClr val="183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userDrawn="1"/>
        </p:nvSpPr>
        <p:spPr>
          <a:xfrm rot="1091037">
            <a:off x="6240840" y="-681165"/>
            <a:ext cx="2259562"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rot="1127641">
            <a:off x="6453825" y="-499208"/>
            <a:ext cx="1135287"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1950" y="2589213"/>
            <a:ext cx="5886450" cy="2387600"/>
          </a:xfrm>
        </p:spPr>
        <p:txBody>
          <a:bodyPr anchor="b"/>
          <a:lstStyle>
            <a:lvl1pPr algn="l">
              <a:defRPr sz="6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61950" y="5068888"/>
            <a:ext cx="5514975" cy="1427162"/>
          </a:xfrm>
        </p:spPr>
        <p:txBody>
          <a:bodyPr>
            <a:normAutofit/>
          </a:bodyPr>
          <a:lstStyle>
            <a:lvl1pPr marL="0" indent="0" algn="l">
              <a:buNone/>
              <a:defRPr sz="2800">
                <a:solidFill>
                  <a:srgbClr val="E1DAB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4810693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4_Title Slide">
    <p:bg>
      <p:bgPr>
        <a:solidFill>
          <a:srgbClr val="183C5C"/>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cstate="print">
            <a:extLst>
              <a:ext uri="{28A0092B-C50C-407E-A947-70E740481C1C}">
                <a14:useLocalDpi xmlns:a14="http://schemas.microsoft.com/office/drawing/2010/main" val="0"/>
              </a:ext>
            </a:extLst>
          </a:blip>
          <a:srcRect l="7356" b="11116"/>
          <a:stretch/>
        </p:blipFill>
        <p:spPr>
          <a:xfrm>
            <a:off x="-85725" y="-134442"/>
            <a:ext cx="7394182" cy="7087692"/>
          </a:xfrm>
          <a:prstGeom prst="rect">
            <a:avLst/>
          </a:prstGeom>
        </p:spPr>
      </p:pic>
      <p:sp>
        <p:nvSpPr>
          <p:cNvPr id="9" name="Rectangle 8"/>
          <p:cNvSpPr/>
          <p:nvPr userDrawn="1"/>
        </p:nvSpPr>
        <p:spPr>
          <a:xfrm>
            <a:off x="-394700" y="1556823"/>
            <a:ext cx="7497681" cy="3514725"/>
          </a:xfrm>
          <a:prstGeom prst="rect">
            <a:avLst/>
          </a:prstGeom>
          <a:blipFill dpi="0" rotWithShape="1">
            <a:blip r:embed="rId2">
              <a:alphaModFix amt="74000"/>
              <a:duotone>
                <a:prstClr val="black"/>
                <a:schemeClr val="accent1">
                  <a:tint val="45000"/>
                  <a:satMod val="400000"/>
                </a:schemeClr>
              </a:duotone>
              <a:extLst>
                <a:ext uri="{BEBA8EAE-BF5A-486C-A8C5-ECC9F3942E4B}">
                  <a14:imgProps xmlns:a14="http://schemas.microsoft.com/office/drawing/2010/main">
                    <a14:imgLayer r:embed="rId3">
                      <a14:imgEffect>
                        <a14:colorTemperature colorTemp="2353"/>
                      </a14:imgEffect>
                      <a14:imgEffect>
                        <a14:saturation sat="219000"/>
                      </a14:imgEffect>
                    </a14:imgLayer>
                  </a14:imgProps>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Data 9"/>
          <p:cNvSpPr/>
          <p:nvPr userDrawn="1"/>
        </p:nvSpPr>
        <p:spPr>
          <a:xfrm>
            <a:off x="3648178" y="-192021"/>
            <a:ext cx="5583429" cy="742838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19"/>
              <a:gd name="connsiteY0" fmla="*/ 10699 h 10699"/>
              <a:gd name="connsiteX1" fmla="*/ 4520 w 10319"/>
              <a:gd name="connsiteY1" fmla="*/ 0 h 10699"/>
              <a:gd name="connsiteX2" fmla="*/ 10276 w 10319"/>
              <a:gd name="connsiteY2" fmla="*/ 76 h 10699"/>
              <a:gd name="connsiteX3" fmla="*/ 10319 w 10319"/>
              <a:gd name="connsiteY3" fmla="*/ 10621 h 10699"/>
              <a:gd name="connsiteX4" fmla="*/ 0 w 10319"/>
              <a:gd name="connsiteY4" fmla="*/ 10699 h 10699"/>
              <a:gd name="connsiteX0" fmla="*/ 0 w 10390"/>
              <a:gd name="connsiteY0" fmla="*/ 10699 h 10699"/>
              <a:gd name="connsiteX1" fmla="*/ 4591 w 10390"/>
              <a:gd name="connsiteY1" fmla="*/ 0 h 10699"/>
              <a:gd name="connsiteX2" fmla="*/ 10347 w 10390"/>
              <a:gd name="connsiteY2" fmla="*/ 76 h 10699"/>
              <a:gd name="connsiteX3" fmla="*/ 10390 w 10390"/>
              <a:gd name="connsiteY3" fmla="*/ 10621 h 10699"/>
              <a:gd name="connsiteX4" fmla="*/ 0 w 10390"/>
              <a:gd name="connsiteY4" fmla="*/ 10699 h 10699"/>
              <a:gd name="connsiteX0" fmla="*/ 0 w 10343"/>
              <a:gd name="connsiteY0" fmla="*/ 10699 h 10699"/>
              <a:gd name="connsiteX1" fmla="*/ 4544 w 10343"/>
              <a:gd name="connsiteY1" fmla="*/ 0 h 10699"/>
              <a:gd name="connsiteX2" fmla="*/ 10300 w 10343"/>
              <a:gd name="connsiteY2" fmla="*/ 76 h 10699"/>
              <a:gd name="connsiteX3" fmla="*/ 10343 w 10343"/>
              <a:gd name="connsiteY3" fmla="*/ 10621 h 10699"/>
              <a:gd name="connsiteX4" fmla="*/ 0 w 10343"/>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43" h="10699">
                <a:moveTo>
                  <a:pt x="0" y="10699"/>
                </a:moveTo>
                <a:cubicBezTo>
                  <a:pt x="1460" y="7133"/>
                  <a:pt x="3084" y="3566"/>
                  <a:pt x="4544" y="0"/>
                </a:cubicBezTo>
                <a:cubicBezTo>
                  <a:pt x="8604" y="11"/>
                  <a:pt x="6240" y="65"/>
                  <a:pt x="10300" y="76"/>
                </a:cubicBezTo>
                <a:cubicBezTo>
                  <a:pt x="10319" y="3415"/>
                  <a:pt x="10324" y="7282"/>
                  <a:pt x="10343" y="10621"/>
                </a:cubicBezTo>
                <a:lnTo>
                  <a:pt x="0" y="10699"/>
                </a:lnTo>
                <a:close/>
              </a:path>
            </a:pathLst>
          </a:custGeom>
          <a:solidFill>
            <a:srgbClr val="183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rot="1091037">
            <a:off x="3190221" y="-617758"/>
            <a:ext cx="2665927"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rot="1127641">
            <a:off x="4002169" y="-466319"/>
            <a:ext cx="1339460"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628962" y="2589213"/>
            <a:ext cx="5886450" cy="2387600"/>
          </a:xfrm>
        </p:spPr>
        <p:txBody>
          <a:bodyPr anchor="b"/>
          <a:lstStyle>
            <a:lvl1pPr algn="r">
              <a:defRPr sz="6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000437" y="5068888"/>
            <a:ext cx="5514975" cy="1427162"/>
          </a:xfrm>
        </p:spPr>
        <p:txBody>
          <a:bodyPr>
            <a:normAutofit/>
          </a:bodyPr>
          <a:lstStyle>
            <a:lvl1pPr marL="0" indent="0" algn="r">
              <a:buNone/>
              <a:defRPr sz="2800">
                <a:solidFill>
                  <a:srgbClr val="E1DAB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0268587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E7E6D0"/>
        </a:solidFill>
        <a:effectLst/>
      </p:bgPr>
    </p:bg>
    <p:spTree>
      <p:nvGrpSpPr>
        <p:cNvPr id="1" name=""/>
        <p:cNvGrpSpPr/>
        <p:nvPr/>
      </p:nvGrpSpPr>
      <p:grpSpPr>
        <a:xfrm>
          <a:off x="0" y="0"/>
          <a:ext cx="0" cy="0"/>
          <a:chOff x="0" y="0"/>
          <a:chExt cx="0" cy="0"/>
        </a:xfrm>
      </p:grpSpPr>
      <p:grpSp>
        <p:nvGrpSpPr>
          <p:cNvPr id="7" name="Group 6"/>
          <p:cNvGrpSpPr/>
          <p:nvPr userDrawn="1"/>
        </p:nvGrpSpPr>
        <p:grpSpPr>
          <a:xfrm>
            <a:off x="1861845" y="-1932575"/>
            <a:ext cx="15897228" cy="6508176"/>
            <a:chOff x="766039" y="-1603320"/>
            <a:chExt cx="15897228" cy="6508176"/>
          </a:xfrm>
          <a:effectLst/>
        </p:grpSpPr>
        <p:sp>
          <p:nvSpPr>
            <p:cNvPr id="8" name="Rectangle 7"/>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rgbClr val="254969"/>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47950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Custom Layout">
    <p:bg>
      <p:bgPr>
        <a:gradFill>
          <a:gsLst>
            <a:gs pos="29000">
              <a:srgbClr val="142E4C"/>
            </a:gs>
            <a:gs pos="85000">
              <a:srgbClr val="0B1629"/>
            </a:gs>
          </a:gsLst>
          <a:path path="circle">
            <a:fillToRect l="50000" t="50000" r="50000" b="50000"/>
          </a:path>
        </a:gra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4119365" y="1328413"/>
            <a:ext cx="3953270" cy="2977500"/>
          </a:xfrm>
          <a:prstGeom prst="rect">
            <a:avLst/>
          </a:prstGeom>
        </p:spPr>
      </p:pic>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91948" y="4735023"/>
            <a:ext cx="3208105" cy="705195"/>
          </a:xfrm>
          <a:prstGeom prst="rect">
            <a:avLst/>
          </a:prstGeom>
        </p:spPr>
      </p:pic>
      <p:sp>
        <p:nvSpPr>
          <p:cNvPr id="4" name="Rectangle 3"/>
          <p:cNvSpPr/>
          <p:nvPr userDrawn="1"/>
        </p:nvSpPr>
        <p:spPr>
          <a:xfrm flipV="1">
            <a:off x="4119365" y="4384138"/>
            <a:ext cx="3953274" cy="60226"/>
          </a:xfrm>
          <a:prstGeom prst="rect">
            <a:avLst/>
          </a:prstGeom>
          <a:solidFill>
            <a:srgbClr val="A49A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23715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4_Title and Content">
    <p:bg>
      <p:bgPr>
        <a:solidFill>
          <a:srgbClr val="E7E6D0"/>
        </a:solidFill>
        <a:effectLst/>
      </p:bgPr>
    </p:bg>
    <p:spTree>
      <p:nvGrpSpPr>
        <p:cNvPr id="1" name=""/>
        <p:cNvGrpSpPr/>
        <p:nvPr/>
      </p:nvGrpSpPr>
      <p:grpSpPr>
        <a:xfrm>
          <a:off x="0" y="0"/>
          <a:ext cx="0" cy="0"/>
          <a:chOff x="0" y="0"/>
          <a:chExt cx="0" cy="0"/>
        </a:xfrm>
      </p:grpSpPr>
      <p:grpSp>
        <p:nvGrpSpPr>
          <p:cNvPr id="7" name="Group 6"/>
          <p:cNvGrpSpPr/>
          <p:nvPr userDrawn="1"/>
        </p:nvGrpSpPr>
        <p:grpSpPr>
          <a:xfrm>
            <a:off x="1861845" y="-1932575"/>
            <a:ext cx="15897228" cy="6508176"/>
            <a:chOff x="766039" y="-1603320"/>
            <a:chExt cx="15897228" cy="6508176"/>
          </a:xfrm>
          <a:effectLst/>
        </p:grpSpPr>
        <p:sp>
          <p:nvSpPr>
            <p:cNvPr id="8" name="Rectangle 7"/>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rgbClr val="254969"/>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6550510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rgbClr val="E1DAB1"/>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rgbClr val="183C5C"/>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043829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5_Title and Content">
    <p:bg>
      <p:bgPr>
        <a:solidFill>
          <a:srgbClr val="E1DAB1"/>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rgbClr val="183C5C"/>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2102606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2_Title and Content">
    <p:bg>
      <p:bgPr>
        <a:solidFill>
          <a:srgbClr val="37627C"/>
        </a:solidFill>
        <a:effectLst/>
      </p:bgPr>
    </p:bg>
    <p:spTree>
      <p:nvGrpSpPr>
        <p:cNvPr id="1" name=""/>
        <p:cNvGrpSpPr/>
        <p:nvPr/>
      </p:nvGrpSpPr>
      <p:grpSpPr>
        <a:xfrm>
          <a:off x="0" y="0"/>
          <a:ext cx="0" cy="0"/>
          <a:chOff x="0" y="0"/>
          <a:chExt cx="0" cy="0"/>
        </a:xfrm>
      </p:grpSpPr>
      <p:grpSp>
        <p:nvGrpSpPr>
          <p:cNvPr id="11" name="Group 10"/>
          <p:cNvGrpSpPr/>
          <p:nvPr userDrawn="1"/>
        </p:nvGrpSpPr>
        <p:grpSpPr>
          <a:xfrm>
            <a:off x="1861845" y="-1932575"/>
            <a:ext cx="15897228" cy="6508176"/>
            <a:chOff x="766039" y="-1603320"/>
            <a:chExt cx="15897228" cy="6508176"/>
          </a:xfrm>
          <a:effectLst/>
        </p:grpSpPr>
        <p:sp>
          <p:nvSpPr>
            <p:cNvPr id="12" name="Rectangle 11"/>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874474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6_Title and Content">
    <p:bg>
      <p:bgPr>
        <a:solidFill>
          <a:srgbClr val="37627C"/>
        </a:solidFill>
        <a:effectLst/>
      </p:bgPr>
    </p:bg>
    <p:spTree>
      <p:nvGrpSpPr>
        <p:cNvPr id="1" name=""/>
        <p:cNvGrpSpPr/>
        <p:nvPr/>
      </p:nvGrpSpPr>
      <p:grpSpPr>
        <a:xfrm>
          <a:off x="0" y="0"/>
          <a:ext cx="0" cy="0"/>
          <a:chOff x="0" y="0"/>
          <a:chExt cx="0" cy="0"/>
        </a:xfrm>
      </p:grpSpPr>
      <p:grpSp>
        <p:nvGrpSpPr>
          <p:cNvPr id="11" name="Group 10"/>
          <p:cNvGrpSpPr/>
          <p:nvPr userDrawn="1"/>
        </p:nvGrpSpPr>
        <p:grpSpPr>
          <a:xfrm>
            <a:off x="1861845" y="-1932575"/>
            <a:ext cx="15897228" cy="6508176"/>
            <a:chOff x="766039" y="-1603320"/>
            <a:chExt cx="15897228" cy="6508176"/>
          </a:xfrm>
          <a:effectLst/>
        </p:grpSpPr>
        <p:sp>
          <p:nvSpPr>
            <p:cNvPr id="12" name="Rectangle 11"/>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8" name="Picture 17"/>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81724"/>
            <a:ext cx="1878054" cy="412828"/>
          </a:xfrm>
          <a:prstGeom prst="rect">
            <a:avLst/>
          </a:prstGeom>
        </p:spPr>
      </p:pic>
    </p:spTree>
    <p:extLst>
      <p:ext uri="{BB962C8B-B14F-4D97-AF65-F5344CB8AC3E}">
        <p14:creationId xmlns:p14="http://schemas.microsoft.com/office/powerpoint/2010/main" val="24393445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3_Title and Content">
    <p:bg>
      <p:bgPr>
        <a:solidFill>
          <a:srgbClr val="183C5C"/>
        </a:solidFill>
        <a:effectLst/>
      </p:bgPr>
    </p:bg>
    <p:spTree>
      <p:nvGrpSpPr>
        <p:cNvPr id="1" name=""/>
        <p:cNvGrpSpPr/>
        <p:nvPr/>
      </p:nvGrpSpPr>
      <p:grpSpPr>
        <a:xfrm>
          <a:off x="0" y="0"/>
          <a:ext cx="0" cy="0"/>
          <a:chOff x="0" y="0"/>
          <a:chExt cx="0" cy="0"/>
        </a:xfrm>
      </p:grpSpPr>
      <p:grpSp>
        <p:nvGrpSpPr>
          <p:cNvPr id="11" name="Group 10"/>
          <p:cNvGrpSpPr/>
          <p:nvPr userDrawn="1"/>
        </p:nvGrpSpPr>
        <p:grpSpPr>
          <a:xfrm>
            <a:off x="1861845" y="-1932575"/>
            <a:ext cx="15897228" cy="6508176"/>
            <a:chOff x="766039" y="-1603320"/>
            <a:chExt cx="15897228" cy="6508176"/>
          </a:xfrm>
          <a:effectLst/>
        </p:grpSpPr>
        <p:sp>
          <p:nvSpPr>
            <p:cNvPr id="12" name="Rectangle 11"/>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373917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7_Title and Content">
    <p:bg>
      <p:bgPr>
        <a:solidFill>
          <a:srgbClr val="183C5C"/>
        </a:solidFill>
        <a:effectLst/>
      </p:bgPr>
    </p:bg>
    <p:spTree>
      <p:nvGrpSpPr>
        <p:cNvPr id="1" name=""/>
        <p:cNvGrpSpPr/>
        <p:nvPr/>
      </p:nvGrpSpPr>
      <p:grpSpPr>
        <a:xfrm>
          <a:off x="0" y="0"/>
          <a:ext cx="0" cy="0"/>
          <a:chOff x="0" y="0"/>
          <a:chExt cx="0" cy="0"/>
        </a:xfrm>
      </p:grpSpPr>
      <p:grpSp>
        <p:nvGrpSpPr>
          <p:cNvPr id="11" name="Group 10"/>
          <p:cNvGrpSpPr/>
          <p:nvPr userDrawn="1"/>
        </p:nvGrpSpPr>
        <p:grpSpPr>
          <a:xfrm>
            <a:off x="1861845" y="-1932575"/>
            <a:ext cx="15897228" cy="6508176"/>
            <a:chOff x="766039" y="-1603320"/>
            <a:chExt cx="15897228" cy="6508176"/>
          </a:xfrm>
          <a:effectLst/>
        </p:grpSpPr>
        <p:sp>
          <p:nvSpPr>
            <p:cNvPr id="12" name="Rectangle 11"/>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685800"/>
            <a:ext cx="10515600" cy="1004888"/>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8" name="Picture 17"/>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81724"/>
            <a:ext cx="1878054" cy="412828"/>
          </a:xfrm>
          <a:prstGeom prst="rect">
            <a:avLst/>
          </a:prstGeom>
        </p:spPr>
      </p:pic>
    </p:spTree>
    <p:extLst>
      <p:ext uri="{BB962C8B-B14F-4D97-AF65-F5344CB8AC3E}">
        <p14:creationId xmlns:p14="http://schemas.microsoft.com/office/powerpoint/2010/main" val="33589234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rgbClr val="E7E6D0"/>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49753" y="642027"/>
            <a:ext cx="9711566" cy="7288136"/>
          </a:xfrm>
          <a:prstGeom prst="rect">
            <a:avLst/>
          </a:prstGeom>
        </p:spPr>
      </p:pic>
      <p:sp>
        <p:nvSpPr>
          <p:cNvPr id="2" name="Title 1"/>
          <p:cNvSpPr>
            <a:spLocks noGrp="1"/>
          </p:cNvSpPr>
          <p:nvPr>
            <p:ph type="title"/>
          </p:nvPr>
        </p:nvSpPr>
        <p:spPr>
          <a:xfrm>
            <a:off x="466726" y="533400"/>
            <a:ext cx="4553178" cy="1888398"/>
          </a:xfrm>
        </p:spPr>
        <p:txBody>
          <a:bodyPr anchor="b"/>
          <a:lstStyle>
            <a:lvl1pPr>
              <a:defRPr>
                <a:solidFill>
                  <a:srgbClr val="254969"/>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608634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Two Content">
    <p:bg>
      <p:bgPr>
        <a:solidFill>
          <a:srgbClr val="E1DAB1"/>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249753" y="642027"/>
            <a:ext cx="9711566" cy="7288136"/>
          </a:xfrm>
          <a:prstGeom prst="rect">
            <a:avLst/>
          </a:prstGeom>
        </p:spPr>
      </p:pic>
      <p:sp>
        <p:nvSpPr>
          <p:cNvPr id="2" name="Title 1"/>
          <p:cNvSpPr>
            <a:spLocks noGrp="1"/>
          </p:cNvSpPr>
          <p:nvPr>
            <p:ph type="title"/>
          </p:nvPr>
        </p:nvSpPr>
        <p:spPr>
          <a:xfrm>
            <a:off x="466726" y="533400"/>
            <a:ext cx="4553178" cy="1888398"/>
          </a:xfrm>
        </p:spPr>
        <p:txBody>
          <a:bodyPr anchor="b"/>
          <a:lstStyle>
            <a:lvl1pPr>
              <a:defRPr>
                <a:solidFill>
                  <a:srgbClr val="183C5C"/>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55215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rgbClr val="37627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249753" y="642027"/>
            <a:ext cx="9711566" cy="7288136"/>
          </a:xfrm>
          <a:prstGeom prst="rect">
            <a:avLst/>
          </a:prstGeom>
        </p:spPr>
      </p:pic>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91479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E7E6D0"/>
        </a:solidFill>
        <a:effectLst/>
      </p:bgPr>
    </p:bg>
    <p:spTree>
      <p:nvGrpSpPr>
        <p:cNvPr id="1" name=""/>
        <p:cNvGrpSpPr/>
        <p:nvPr/>
      </p:nvGrpSpPr>
      <p:grpSpPr>
        <a:xfrm>
          <a:off x="0" y="0"/>
          <a:ext cx="0" cy="0"/>
          <a:chOff x="0" y="0"/>
          <a:chExt cx="0" cy="0"/>
        </a:xfrm>
      </p:grpSpPr>
      <p:grpSp>
        <p:nvGrpSpPr>
          <p:cNvPr id="7" name="Group 6"/>
          <p:cNvGrpSpPr/>
          <p:nvPr userDrawn="1"/>
        </p:nvGrpSpPr>
        <p:grpSpPr>
          <a:xfrm>
            <a:off x="1861845" y="-1932575"/>
            <a:ext cx="15897228" cy="6508176"/>
            <a:chOff x="766039" y="-1603320"/>
            <a:chExt cx="15897228" cy="6508176"/>
          </a:xfrm>
          <a:effectLst/>
        </p:grpSpPr>
        <p:sp>
          <p:nvSpPr>
            <p:cNvPr id="8" name="Rectangle 7"/>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rgbClr val="254969"/>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69624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7461549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Two Content">
    <p:bg>
      <p:bgPr>
        <a:solidFill>
          <a:srgbClr val="183C5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249753" y="642027"/>
            <a:ext cx="9711566" cy="7288136"/>
          </a:xfrm>
          <a:prstGeom prst="rect">
            <a:avLst/>
          </a:prstGeom>
        </p:spPr>
      </p:pic>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180009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wo Content">
    <p:bg>
      <p:bgPr>
        <a:solidFill>
          <a:srgbClr val="E7E6D0"/>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254969"/>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37312" y="1067193"/>
            <a:ext cx="5556188" cy="8261272"/>
          </a:xfrm>
          <a:prstGeom prst="rect">
            <a:avLst/>
          </a:prstGeom>
        </p:spPr>
      </p:pic>
    </p:spTree>
    <p:extLst>
      <p:ext uri="{BB962C8B-B14F-4D97-AF65-F5344CB8AC3E}">
        <p14:creationId xmlns:p14="http://schemas.microsoft.com/office/powerpoint/2010/main" val="9737997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9_Two Content">
    <p:bg>
      <p:bgPr>
        <a:solidFill>
          <a:srgbClr val="E1DAB1"/>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183C5C"/>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37312" y="1067193"/>
            <a:ext cx="5556188" cy="8261272"/>
          </a:xfrm>
          <a:prstGeom prst="rect">
            <a:avLst/>
          </a:prstGeom>
        </p:spPr>
      </p:pic>
    </p:spTree>
    <p:extLst>
      <p:ext uri="{BB962C8B-B14F-4D97-AF65-F5344CB8AC3E}">
        <p14:creationId xmlns:p14="http://schemas.microsoft.com/office/powerpoint/2010/main" val="25565561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0_Two Content">
    <p:bg>
      <p:bgPr>
        <a:solidFill>
          <a:srgbClr val="37627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37312" y="1067193"/>
            <a:ext cx="5556188" cy="8261272"/>
          </a:xfrm>
          <a:prstGeom prst="rect">
            <a:avLst/>
          </a:prstGeom>
        </p:spPr>
      </p:pic>
    </p:spTree>
    <p:extLst>
      <p:ext uri="{BB962C8B-B14F-4D97-AF65-F5344CB8AC3E}">
        <p14:creationId xmlns:p14="http://schemas.microsoft.com/office/powerpoint/2010/main" val="3997857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1_Two Content">
    <p:bg>
      <p:bgPr>
        <a:solidFill>
          <a:srgbClr val="183C5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37312" y="1067193"/>
            <a:ext cx="5556188" cy="8261272"/>
          </a:xfrm>
          <a:prstGeom prst="rect">
            <a:avLst/>
          </a:prstGeom>
        </p:spPr>
      </p:pic>
    </p:spTree>
    <p:extLst>
      <p:ext uri="{BB962C8B-B14F-4D97-AF65-F5344CB8AC3E}">
        <p14:creationId xmlns:p14="http://schemas.microsoft.com/office/powerpoint/2010/main" val="5211614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2_Two Content">
    <p:bg>
      <p:bgPr>
        <a:solidFill>
          <a:srgbClr val="E7E6D0"/>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254969"/>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29054" y="820119"/>
            <a:ext cx="8610086" cy="5740056"/>
          </a:xfrm>
          <a:prstGeom prst="rect">
            <a:avLst/>
          </a:prstGeom>
        </p:spPr>
      </p:pic>
    </p:spTree>
    <p:extLst>
      <p:ext uri="{BB962C8B-B14F-4D97-AF65-F5344CB8AC3E}">
        <p14:creationId xmlns:p14="http://schemas.microsoft.com/office/powerpoint/2010/main" val="38889345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3_Two Content">
    <p:bg>
      <p:bgPr>
        <a:solidFill>
          <a:srgbClr val="E1DAB1"/>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183C5C"/>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229054" y="820119"/>
            <a:ext cx="8610086" cy="5740056"/>
          </a:xfrm>
          <a:prstGeom prst="rect">
            <a:avLst/>
          </a:prstGeom>
        </p:spPr>
      </p:pic>
    </p:spTree>
    <p:extLst>
      <p:ext uri="{BB962C8B-B14F-4D97-AF65-F5344CB8AC3E}">
        <p14:creationId xmlns:p14="http://schemas.microsoft.com/office/powerpoint/2010/main" val="12376100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4_Two Content">
    <p:bg>
      <p:bgPr>
        <a:solidFill>
          <a:srgbClr val="37627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229054" y="820119"/>
            <a:ext cx="8610086" cy="5740056"/>
          </a:xfrm>
          <a:prstGeom prst="rect">
            <a:avLst/>
          </a:prstGeom>
        </p:spPr>
      </p:pic>
    </p:spTree>
    <p:extLst>
      <p:ext uri="{BB962C8B-B14F-4D97-AF65-F5344CB8AC3E}">
        <p14:creationId xmlns:p14="http://schemas.microsoft.com/office/powerpoint/2010/main" val="3722020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5_Two Content">
    <p:bg>
      <p:bgPr>
        <a:solidFill>
          <a:srgbClr val="183C5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229054" y="820119"/>
            <a:ext cx="8610086" cy="5740056"/>
          </a:xfrm>
          <a:prstGeom prst="rect">
            <a:avLst/>
          </a:prstGeom>
        </p:spPr>
      </p:pic>
    </p:spTree>
    <p:extLst>
      <p:ext uri="{BB962C8B-B14F-4D97-AF65-F5344CB8AC3E}">
        <p14:creationId xmlns:p14="http://schemas.microsoft.com/office/powerpoint/2010/main" val="19166501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6_Two Content">
    <p:bg>
      <p:bgPr>
        <a:solidFill>
          <a:srgbClr val="E7E6D0"/>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254969"/>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88494" y="871404"/>
            <a:ext cx="3144631" cy="6713371"/>
          </a:xfrm>
          <a:prstGeom prst="rect">
            <a:avLst/>
          </a:prstGeom>
        </p:spPr>
      </p:pic>
    </p:spTree>
    <p:extLst>
      <p:ext uri="{BB962C8B-B14F-4D97-AF65-F5344CB8AC3E}">
        <p14:creationId xmlns:p14="http://schemas.microsoft.com/office/powerpoint/2010/main" val="218217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4_Section Header">
    <p:bg>
      <p:bgPr>
        <a:solidFill>
          <a:srgbClr val="E7E6D0"/>
        </a:solidFill>
        <a:effectLst/>
      </p:bgPr>
    </p:bg>
    <p:spTree>
      <p:nvGrpSpPr>
        <p:cNvPr id="1" name=""/>
        <p:cNvGrpSpPr/>
        <p:nvPr/>
      </p:nvGrpSpPr>
      <p:grpSpPr>
        <a:xfrm>
          <a:off x="0" y="0"/>
          <a:ext cx="0" cy="0"/>
          <a:chOff x="0" y="0"/>
          <a:chExt cx="0" cy="0"/>
        </a:xfrm>
      </p:grpSpPr>
      <p:grpSp>
        <p:nvGrpSpPr>
          <p:cNvPr id="7" name="Group 6"/>
          <p:cNvGrpSpPr/>
          <p:nvPr userDrawn="1"/>
        </p:nvGrpSpPr>
        <p:grpSpPr>
          <a:xfrm>
            <a:off x="1861845" y="-1932575"/>
            <a:ext cx="15897228" cy="6508176"/>
            <a:chOff x="766039" y="-1603320"/>
            <a:chExt cx="15897228" cy="6508176"/>
          </a:xfrm>
          <a:effectLst/>
        </p:grpSpPr>
        <p:sp>
          <p:nvSpPr>
            <p:cNvPr id="8" name="Rectangle 7"/>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rgbClr val="254969"/>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69624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5976" y="359057"/>
            <a:ext cx="1878055" cy="411264"/>
          </a:xfrm>
          <a:prstGeom prst="rect">
            <a:avLst/>
          </a:prstGeom>
        </p:spPr>
      </p:pic>
    </p:spTree>
    <p:extLst>
      <p:ext uri="{BB962C8B-B14F-4D97-AF65-F5344CB8AC3E}">
        <p14:creationId xmlns:p14="http://schemas.microsoft.com/office/powerpoint/2010/main" val="101373398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7_Two Content">
    <p:bg>
      <p:bgPr>
        <a:solidFill>
          <a:srgbClr val="E1DAB1"/>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183C5C"/>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6688494" y="871404"/>
            <a:ext cx="3144631" cy="6713371"/>
          </a:xfrm>
          <a:prstGeom prst="rect">
            <a:avLst/>
          </a:prstGeom>
        </p:spPr>
      </p:pic>
    </p:spTree>
    <p:extLst>
      <p:ext uri="{BB962C8B-B14F-4D97-AF65-F5344CB8AC3E}">
        <p14:creationId xmlns:p14="http://schemas.microsoft.com/office/powerpoint/2010/main" val="17876461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8_Two Content">
    <p:bg>
      <p:bgPr>
        <a:solidFill>
          <a:srgbClr val="37627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6688494" y="871404"/>
            <a:ext cx="3144631" cy="6713371"/>
          </a:xfrm>
          <a:prstGeom prst="rect">
            <a:avLst/>
          </a:prstGeom>
        </p:spPr>
      </p:pic>
    </p:spTree>
    <p:extLst>
      <p:ext uri="{BB962C8B-B14F-4D97-AF65-F5344CB8AC3E}">
        <p14:creationId xmlns:p14="http://schemas.microsoft.com/office/powerpoint/2010/main" val="36957144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9_Two Content">
    <p:bg>
      <p:bgPr>
        <a:solidFill>
          <a:srgbClr val="183C5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6688494" y="871404"/>
            <a:ext cx="3144631" cy="6713371"/>
          </a:xfrm>
          <a:prstGeom prst="rect">
            <a:avLst/>
          </a:prstGeom>
        </p:spPr>
      </p:pic>
    </p:spTree>
    <p:extLst>
      <p:ext uri="{BB962C8B-B14F-4D97-AF65-F5344CB8AC3E}">
        <p14:creationId xmlns:p14="http://schemas.microsoft.com/office/powerpoint/2010/main" val="17437998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5_Two Content">
    <p:bg>
      <p:bgPr>
        <a:solidFill>
          <a:srgbClr val="E7E6D0"/>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254969"/>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697664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0_Two Content">
    <p:bg>
      <p:bgPr>
        <a:solidFill>
          <a:srgbClr val="E7E6D0"/>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254969"/>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69624F"/>
                </a:solidFill>
              </a:defRPr>
            </a:lvl1pPr>
            <a:lvl2pPr>
              <a:defRPr>
                <a:solidFill>
                  <a:srgbClr val="69624F"/>
                </a:solidFill>
              </a:defRPr>
            </a:lvl2pPr>
            <a:lvl3pPr>
              <a:defRPr>
                <a:solidFill>
                  <a:srgbClr val="69624F"/>
                </a:solidFill>
              </a:defRPr>
            </a:lvl3pPr>
            <a:lvl4pPr>
              <a:defRPr>
                <a:solidFill>
                  <a:srgbClr val="69624F"/>
                </a:solidFill>
              </a:defRPr>
            </a:lvl4pPr>
            <a:lvl5pPr>
              <a:defRPr>
                <a:solidFill>
                  <a:srgbClr val="69624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35922832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6_Two Content">
    <p:bg>
      <p:bgPr>
        <a:solidFill>
          <a:srgbClr val="E1DAB1"/>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183C5C"/>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25451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1_Two Content">
    <p:bg>
      <p:bgPr>
        <a:solidFill>
          <a:srgbClr val="E1DAB1"/>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1861845" y="-1932575"/>
            <a:ext cx="15897228" cy="6508176"/>
            <a:chOff x="766039" y="-1603320"/>
            <a:chExt cx="15897228" cy="6508176"/>
          </a:xfrm>
          <a:effectLst/>
        </p:grpSpPr>
        <p:sp>
          <p:nvSpPr>
            <p:cNvPr id="9" name="Rectangle 8"/>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rgbClr val="183C5C"/>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rgbClr val="433F33"/>
                </a:solidFill>
              </a:defRPr>
            </a:lvl1pPr>
            <a:lvl2pPr>
              <a:defRPr>
                <a:solidFill>
                  <a:srgbClr val="433F33"/>
                </a:solidFill>
              </a:defRPr>
            </a:lvl2pPr>
            <a:lvl3pPr>
              <a:defRPr>
                <a:solidFill>
                  <a:srgbClr val="433F33"/>
                </a:solidFill>
              </a:defRPr>
            </a:lvl3pPr>
            <a:lvl4pPr>
              <a:defRPr>
                <a:solidFill>
                  <a:srgbClr val="433F33"/>
                </a:solidFill>
              </a:defRPr>
            </a:lvl4pPr>
            <a:lvl5pPr>
              <a:defRPr>
                <a:solidFill>
                  <a:srgbClr val="433F33"/>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419650286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7_Two Content">
    <p:bg>
      <p:bgPr>
        <a:solidFill>
          <a:srgbClr val="37627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3150233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22_Two Content">
    <p:bg>
      <p:bgPr>
        <a:solidFill>
          <a:srgbClr val="37627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81724"/>
            <a:ext cx="1878054" cy="412828"/>
          </a:xfrm>
          <a:prstGeom prst="rect">
            <a:avLst/>
          </a:prstGeom>
        </p:spPr>
      </p:pic>
    </p:spTree>
    <p:extLst>
      <p:ext uri="{BB962C8B-B14F-4D97-AF65-F5344CB8AC3E}">
        <p14:creationId xmlns:p14="http://schemas.microsoft.com/office/powerpoint/2010/main" val="180253550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8_Two Content">
    <p:bg>
      <p:bgPr>
        <a:solidFill>
          <a:srgbClr val="183C5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55078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bg>
      <p:bgPr>
        <a:solidFill>
          <a:srgbClr val="E1DAB1"/>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rgbClr val="183C5C"/>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433F3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10685121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3_Two Content">
    <p:bg>
      <p:bgPr>
        <a:solidFill>
          <a:srgbClr val="183C5C"/>
        </a:solidFill>
        <a:effectLst/>
      </p:bgPr>
    </p:bg>
    <p:spTree>
      <p:nvGrpSpPr>
        <p:cNvPr id="1" name=""/>
        <p:cNvGrpSpPr/>
        <p:nvPr/>
      </p:nvGrpSpPr>
      <p:grpSpPr>
        <a:xfrm>
          <a:off x="0" y="0"/>
          <a:ext cx="0" cy="0"/>
          <a:chOff x="0" y="0"/>
          <a:chExt cx="0" cy="0"/>
        </a:xfrm>
      </p:grpSpPr>
      <p:grpSp>
        <p:nvGrpSpPr>
          <p:cNvPr id="16" name="Group 15"/>
          <p:cNvGrpSpPr/>
          <p:nvPr userDrawn="1"/>
        </p:nvGrpSpPr>
        <p:grpSpPr>
          <a:xfrm>
            <a:off x="1861845" y="-1932575"/>
            <a:ext cx="15897228" cy="6508176"/>
            <a:chOff x="766039" y="-1603320"/>
            <a:chExt cx="15897228" cy="6508176"/>
          </a:xfrm>
          <a:effectLst/>
        </p:grpSpPr>
        <p:sp>
          <p:nvSpPr>
            <p:cNvPr id="17" name="Rectangle 16"/>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66726" y="533400"/>
            <a:ext cx="4553178" cy="1888398"/>
          </a:xfrm>
        </p:spPr>
        <p:txBody>
          <a:bodyPr anchor="b"/>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66726" y="2421798"/>
            <a:ext cx="4553178" cy="403093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81724"/>
            <a:ext cx="1878054" cy="412828"/>
          </a:xfrm>
          <a:prstGeom prst="rect">
            <a:avLst/>
          </a:prstGeom>
        </p:spPr>
      </p:pic>
    </p:spTree>
    <p:extLst>
      <p:ext uri="{BB962C8B-B14F-4D97-AF65-F5344CB8AC3E}">
        <p14:creationId xmlns:p14="http://schemas.microsoft.com/office/powerpoint/2010/main" val="4776617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E7E6D0"/>
        </a:solidFill>
        <a:effectLst/>
      </p:bgPr>
    </p:bg>
    <p:spTree>
      <p:nvGrpSpPr>
        <p:cNvPr id="1" name=""/>
        <p:cNvGrpSpPr/>
        <p:nvPr/>
      </p:nvGrpSpPr>
      <p:grpSpPr>
        <a:xfrm>
          <a:off x="0" y="0"/>
          <a:ext cx="0" cy="0"/>
          <a:chOff x="0" y="0"/>
          <a:chExt cx="0" cy="0"/>
        </a:xfrm>
      </p:grpSpPr>
      <p:grpSp>
        <p:nvGrpSpPr>
          <p:cNvPr id="6" name="Group 5"/>
          <p:cNvGrpSpPr/>
          <p:nvPr userDrawn="1"/>
        </p:nvGrpSpPr>
        <p:grpSpPr>
          <a:xfrm>
            <a:off x="1861845" y="-1932575"/>
            <a:ext cx="15897228" cy="6508176"/>
            <a:chOff x="766039" y="-1603320"/>
            <a:chExt cx="15897228" cy="6508176"/>
          </a:xfrm>
          <a:effectLst/>
        </p:grpSpPr>
        <p:sp>
          <p:nvSpPr>
            <p:cNvPr id="7" name="Rectangle 6"/>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rgbClr val="254969"/>
                </a:solidFill>
              </a:defRPr>
            </a:lvl1pPr>
          </a:lstStyle>
          <a:p>
            <a:r>
              <a:rPr lang="en-US" dirty="0"/>
              <a:t>Click to edit Master title style</a:t>
            </a:r>
          </a:p>
        </p:txBody>
      </p:sp>
    </p:spTree>
    <p:extLst>
      <p:ext uri="{BB962C8B-B14F-4D97-AF65-F5344CB8AC3E}">
        <p14:creationId xmlns:p14="http://schemas.microsoft.com/office/powerpoint/2010/main" val="286516730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4_Title Only">
    <p:bg>
      <p:bgPr>
        <a:solidFill>
          <a:srgbClr val="E7E6D0"/>
        </a:solidFill>
        <a:effectLst/>
      </p:bgPr>
    </p:bg>
    <p:spTree>
      <p:nvGrpSpPr>
        <p:cNvPr id="1" name=""/>
        <p:cNvGrpSpPr/>
        <p:nvPr/>
      </p:nvGrpSpPr>
      <p:grpSpPr>
        <a:xfrm>
          <a:off x="0" y="0"/>
          <a:ext cx="0" cy="0"/>
          <a:chOff x="0" y="0"/>
          <a:chExt cx="0" cy="0"/>
        </a:xfrm>
      </p:grpSpPr>
      <p:grpSp>
        <p:nvGrpSpPr>
          <p:cNvPr id="6" name="Group 5"/>
          <p:cNvGrpSpPr/>
          <p:nvPr userDrawn="1"/>
        </p:nvGrpSpPr>
        <p:grpSpPr>
          <a:xfrm>
            <a:off x="1861845" y="-1932575"/>
            <a:ext cx="15897228" cy="6508176"/>
            <a:chOff x="766039" y="-1603320"/>
            <a:chExt cx="15897228" cy="6508176"/>
          </a:xfrm>
          <a:effectLst/>
        </p:grpSpPr>
        <p:sp>
          <p:nvSpPr>
            <p:cNvPr id="7" name="Rectangle 6"/>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rgbClr val="254969"/>
                </a:solidFill>
              </a:defRPr>
            </a:lvl1pPr>
          </a:lstStyle>
          <a:p>
            <a:r>
              <a:rPr lang="en-US" dirty="0"/>
              <a:t>Click to edit Master title style</a:t>
            </a:r>
          </a:p>
        </p:txBody>
      </p:sp>
      <p:pic>
        <p:nvPicPr>
          <p:cNvPr id="13" name="Picture 12"/>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146219744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rgbClr val="E1DAB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861845" y="-1932575"/>
            <a:ext cx="15897228" cy="6508176"/>
            <a:chOff x="766039" y="-1603320"/>
            <a:chExt cx="15897228" cy="6508176"/>
          </a:xfrm>
          <a:effectLst/>
        </p:grpSpPr>
        <p:sp>
          <p:nvSpPr>
            <p:cNvPr id="4" name="Rectangle 3"/>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rgbClr val="183C5C"/>
                </a:solidFill>
              </a:defRPr>
            </a:lvl1pPr>
          </a:lstStyle>
          <a:p>
            <a:r>
              <a:rPr lang="en-US" dirty="0"/>
              <a:t>Click to edit Master title style</a:t>
            </a:r>
          </a:p>
        </p:txBody>
      </p:sp>
    </p:spTree>
    <p:extLst>
      <p:ext uri="{BB962C8B-B14F-4D97-AF65-F5344CB8AC3E}">
        <p14:creationId xmlns:p14="http://schemas.microsoft.com/office/powerpoint/2010/main" val="304596648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5_Title Only">
    <p:bg>
      <p:bgPr>
        <a:solidFill>
          <a:srgbClr val="E1DAB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861845" y="-1932575"/>
            <a:ext cx="15897228" cy="6508176"/>
            <a:chOff x="766039" y="-1603320"/>
            <a:chExt cx="15897228" cy="6508176"/>
          </a:xfrm>
          <a:effectLst/>
        </p:grpSpPr>
        <p:sp>
          <p:nvSpPr>
            <p:cNvPr id="4" name="Rectangle 3"/>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rgbClr val="183C5C"/>
                </a:solidFill>
              </a:defRPr>
            </a:lvl1pPr>
          </a:lstStyle>
          <a:p>
            <a:r>
              <a:rPr lang="en-US" dirty="0"/>
              <a:t>Click to edit Master title style</a:t>
            </a:r>
          </a:p>
        </p:txBody>
      </p:sp>
      <p:pic>
        <p:nvPicPr>
          <p:cNvPr id="10" name="Picture 9"/>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917817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2_Title Only">
    <p:bg>
      <p:bgPr>
        <a:solidFill>
          <a:srgbClr val="37627C"/>
        </a:solidFill>
        <a:effectLst/>
      </p:bgPr>
    </p:bg>
    <p:spTree>
      <p:nvGrpSpPr>
        <p:cNvPr id="1" name=""/>
        <p:cNvGrpSpPr/>
        <p:nvPr/>
      </p:nvGrpSpPr>
      <p:grpSpPr>
        <a:xfrm>
          <a:off x="0" y="0"/>
          <a:ext cx="0" cy="0"/>
          <a:chOff x="0" y="0"/>
          <a:chExt cx="0" cy="0"/>
        </a:xfrm>
      </p:grpSpPr>
      <p:grpSp>
        <p:nvGrpSpPr>
          <p:cNvPr id="10" name="Group 9"/>
          <p:cNvGrpSpPr/>
          <p:nvPr userDrawn="1"/>
        </p:nvGrpSpPr>
        <p:grpSpPr>
          <a:xfrm>
            <a:off x="1861845" y="-1932575"/>
            <a:ext cx="15897228" cy="6508176"/>
            <a:chOff x="766039" y="-1603320"/>
            <a:chExt cx="15897228" cy="6508176"/>
          </a:xfrm>
          <a:effectLst/>
        </p:grpSpPr>
        <p:sp>
          <p:nvSpPr>
            <p:cNvPr id="11" name="Rectangle 10"/>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16686219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6_Title Only">
    <p:bg>
      <p:bgPr>
        <a:solidFill>
          <a:srgbClr val="37627C"/>
        </a:solidFill>
        <a:effectLst/>
      </p:bgPr>
    </p:bg>
    <p:spTree>
      <p:nvGrpSpPr>
        <p:cNvPr id="1" name=""/>
        <p:cNvGrpSpPr/>
        <p:nvPr/>
      </p:nvGrpSpPr>
      <p:grpSpPr>
        <a:xfrm>
          <a:off x="0" y="0"/>
          <a:ext cx="0" cy="0"/>
          <a:chOff x="0" y="0"/>
          <a:chExt cx="0" cy="0"/>
        </a:xfrm>
      </p:grpSpPr>
      <p:grpSp>
        <p:nvGrpSpPr>
          <p:cNvPr id="10" name="Group 9"/>
          <p:cNvGrpSpPr/>
          <p:nvPr userDrawn="1"/>
        </p:nvGrpSpPr>
        <p:grpSpPr>
          <a:xfrm>
            <a:off x="1861845" y="-1932575"/>
            <a:ext cx="15897228" cy="6508176"/>
            <a:chOff x="766039" y="-1603320"/>
            <a:chExt cx="15897228" cy="6508176"/>
          </a:xfrm>
          <a:effectLst/>
        </p:grpSpPr>
        <p:sp>
          <p:nvSpPr>
            <p:cNvPr id="11" name="Rectangle 10"/>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pic>
        <p:nvPicPr>
          <p:cNvPr id="17" name="Picture 16"/>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56096"/>
            <a:ext cx="1878054" cy="412828"/>
          </a:xfrm>
          <a:prstGeom prst="rect">
            <a:avLst/>
          </a:prstGeom>
        </p:spPr>
      </p:pic>
    </p:spTree>
    <p:extLst>
      <p:ext uri="{BB962C8B-B14F-4D97-AF65-F5344CB8AC3E}">
        <p14:creationId xmlns:p14="http://schemas.microsoft.com/office/powerpoint/2010/main" val="369771348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3_Title Only">
    <p:bg>
      <p:bgPr>
        <a:solidFill>
          <a:srgbClr val="183C5C"/>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861845" y="-1932575"/>
            <a:ext cx="15897228" cy="6508176"/>
            <a:chOff x="766039" y="-1603320"/>
            <a:chExt cx="15897228" cy="6508176"/>
          </a:xfrm>
          <a:effectLst/>
        </p:grpSpPr>
        <p:sp>
          <p:nvSpPr>
            <p:cNvPr id="4" name="Rectangle 3"/>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64761421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7_Title Only">
    <p:bg>
      <p:bgPr>
        <a:solidFill>
          <a:srgbClr val="183C5C"/>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861845" y="-1932575"/>
            <a:ext cx="15897228" cy="6508176"/>
            <a:chOff x="766039" y="-1603320"/>
            <a:chExt cx="15897228" cy="6508176"/>
          </a:xfrm>
          <a:effectLst/>
        </p:grpSpPr>
        <p:sp>
          <p:nvSpPr>
            <p:cNvPr id="4" name="Rectangle 3"/>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pic>
        <p:nvPicPr>
          <p:cNvPr id="10" name="Picture 9"/>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56096"/>
            <a:ext cx="1878054" cy="412828"/>
          </a:xfrm>
          <a:prstGeom prst="rect">
            <a:avLst/>
          </a:prstGeom>
        </p:spPr>
      </p:pic>
    </p:spTree>
    <p:extLst>
      <p:ext uri="{BB962C8B-B14F-4D97-AF65-F5344CB8AC3E}">
        <p14:creationId xmlns:p14="http://schemas.microsoft.com/office/powerpoint/2010/main" val="270665118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E7E6D0"/>
        </a:solidFill>
        <a:effectLst/>
      </p:bgPr>
    </p:bg>
    <p:spTree>
      <p:nvGrpSpPr>
        <p:cNvPr id="1" name=""/>
        <p:cNvGrpSpPr/>
        <p:nvPr/>
      </p:nvGrpSpPr>
      <p:grpSpPr>
        <a:xfrm>
          <a:off x="0" y="0"/>
          <a:ext cx="0" cy="0"/>
          <a:chOff x="0" y="0"/>
          <a:chExt cx="0" cy="0"/>
        </a:xfrm>
      </p:grpSpPr>
      <p:grpSp>
        <p:nvGrpSpPr>
          <p:cNvPr id="19" name="Group 18"/>
          <p:cNvGrpSpPr/>
          <p:nvPr userDrawn="1"/>
        </p:nvGrpSpPr>
        <p:grpSpPr>
          <a:xfrm>
            <a:off x="1861845" y="-1932575"/>
            <a:ext cx="15897228" cy="6508176"/>
            <a:chOff x="766039" y="-1603320"/>
            <a:chExt cx="15897228" cy="6508176"/>
          </a:xfrm>
          <a:effectLst/>
        </p:grpSpPr>
        <p:sp>
          <p:nvSpPr>
            <p:cNvPr id="20" name="Rectangle 19"/>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57834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5_Section Header">
    <p:bg>
      <p:bgPr>
        <a:solidFill>
          <a:srgbClr val="E1DAB1"/>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rgbClr val="183C5C"/>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433F3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pic>
        <p:nvPicPr>
          <p:cNvPr id="11" name="Picture 10"/>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359057"/>
            <a:ext cx="1878055" cy="411264"/>
          </a:xfrm>
          <a:prstGeom prst="rect">
            <a:avLst/>
          </a:prstGeom>
        </p:spPr>
      </p:pic>
    </p:spTree>
    <p:extLst>
      <p:ext uri="{BB962C8B-B14F-4D97-AF65-F5344CB8AC3E}">
        <p14:creationId xmlns:p14="http://schemas.microsoft.com/office/powerpoint/2010/main" val="55240454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4_Blank">
    <p:bg>
      <p:bgPr>
        <a:solidFill>
          <a:srgbClr val="E7E6D0"/>
        </a:solidFill>
        <a:effectLst/>
      </p:bgPr>
    </p:bg>
    <p:spTree>
      <p:nvGrpSpPr>
        <p:cNvPr id="1" name=""/>
        <p:cNvGrpSpPr/>
        <p:nvPr/>
      </p:nvGrpSpPr>
      <p:grpSpPr>
        <a:xfrm>
          <a:off x="0" y="0"/>
          <a:ext cx="0" cy="0"/>
          <a:chOff x="0" y="0"/>
          <a:chExt cx="0" cy="0"/>
        </a:xfrm>
      </p:grpSpPr>
      <p:grpSp>
        <p:nvGrpSpPr>
          <p:cNvPr id="19" name="Group 18"/>
          <p:cNvGrpSpPr/>
          <p:nvPr userDrawn="1"/>
        </p:nvGrpSpPr>
        <p:grpSpPr>
          <a:xfrm>
            <a:off x="1861845" y="-1932575"/>
            <a:ext cx="15897228" cy="6508176"/>
            <a:chOff x="766039" y="-1603320"/>
            <a:chExt cx="15897228" cy="6508176"/>
          </a:xfrm>
          <a:effectLst/>
        </p:grpSpPr>
        <p:sp>
          <p:nvSpPr>
            <p:cNvPr id="20" name="Rectangle 19"/>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53078441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3_Blank">
    <p:bg>
      <p:bgPr>
        <a:solidFill>
          <a:srgbClr val="E1DAB1"/>
        </a:solidFill>
        <a:effectLst/>
      </p:bgPr>
    </p:bg>
    <p:spTree>
      <p:nvGrpSpPr>
        <p:cNvPr id="1" name=""/>
        <p:cNvGrpSpPr/>
        <p:nvPr/>
      </p:nvGrpSpPr>
      <p:grpSpPr>
        <a:xfrm>
          <a:off x="0" y="0"/>
          <a:ext cx="0" cy="0"/>
          <a:chOff x="0" y="0"/>
          <a:chExt cx="0" cy="0"/>
        </a:xfrm>
      </p:grpSpPr>
      <p:grpSp>
        <p:nvGrpSpPr>
          <p:cNvPr id="19" name="Group 18"/>
          <p:cNvGrpSpPr/>
          <p:nvPr userDrawn="1"/>
        </p:nvGrpSpPr>
        <p:grpSpPr>
          <a:xfrm>
            <a:off x="1861845" y="-1932575"/>
            <a:ext cx="15897228" cy="6508176"/>
            <a:chOff x="766039" y="-1603320"/>
            <a:chExt cx="15897228" cy="6508176"/>
          </a:xfrm>
          <a:effectLst/>
        </p:grpSpPr>
        <p:sp>
          <p:nvSpPr>
            <p:cNvPr id="20" name="Rectangle 19"/>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6595941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5_Blank">
    <p:bg>
      <p:bgPr>
        <a:solidFill>
          <a:srgbClr val="E1DAB1"/>
        </a:solidFill>
        <a:effectLst/>
      </p:bgPr>
    </p:bg>
    <p:spTree>
      <p:nvGrpSpPr>
        <p:cNvPr id="1" name=""/>
        <p:cNvGrpSpPr/>
        <p:nvPr/>
      </p:nvGrpSpPr>
      <p:grpSpPr>
        <a:xfrm>
          <a:off x="0" y="0"/>
          <a:ext cx="0" cy="0"/>
          <a:chOff x="0" y="0"/>
          <a:chExt cx="0" cy="0"/>
        </a:xfrm>
      </p:grpSpPr>
      <p:grpSp>
        <p:nvGrpSpPr>
          <p:cNvPr id="19" name="Group 18"/>
          <p:cNvGrpSpPr/>
          <p:nvPr userDrawn="1"/>
        </p:nvGrpSpPr>
        <p:grpSpPr>
          <a:xfrm>
            <a:off x="1861845" y="-1932575"/>
            <a:ext cx="15897228" cy="6508176"/>
            <a:chOff x="766039" y="-1603320"/>
            <a:chExt cx="15897228" cy="6508176"/>
          </a:xfrm>
          <a:effectLst/>
        </p:grpSpPr>
        <p:sp>
          <p:nvSpPr>
            <p:cNvPr id="20" name="Rectangle 19"/>
            <p:cNvSpPr/>
            <p:nvPr/>
          </p:nvSpPr>
          <p:spPr>
            <a:xfrm rot="3659370">
              <a:off x="5341137" y="-6178418"/>
              <a:ext cx="3390450" cy="12540646"/>
            </a:xfrm>
            <a:prstGeom prst="rect">
              <a:avLst/>
            </a:prstGeom>
            <a:gradFill>
              <a:gsLst>
                <a:gs pos="0">
                  <a:schemeClr val="bg1">
                    <a:alpha val="91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3659370">
              <a:off x="7370784" y="-1209271"/>
              <a:ext cx="4850723" cy="7169810"/>
            </a:xfrm>
            <a:prstGeom prst="rect">
              <a:avLst/>
            </a:prstGeom>
            <a:gradFill>
              <a:gsLst>
                <a:gs pos="0">
                  <a:schemeClr val="bg1">
                    <a:alpha val="70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3659370">
              <a:off x="7041379" y="-3380871"/>
              <a:ext cx="888304" cy="10919290"/>
            </a:xfrm>
            <a:prstGeom prst="rect">
              <a:avLst/>
            </a:prstGeom>
            <a:gradFill>
              <a:gsLst>
                <a:gs pos="0">
                  <a:schemeClr val="bg1">
                    <a:alpha val="95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3659370">
              <a:off x="6131462" y="-2683260"/>
              <a:ext cx="2635586" cy="12540646"/>
            </a:xfrm>
            <a:prstGeom prst="rect">
              <a:avLst/>
            </a:prstGeom>
            <a:gradFill>
              <a:gsLst>
                <a:gs pos="0">
                  <a:schemeClr val="bg1">
                    <a:alpha val="60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rot="3659370">
              <a:off x="10081820" y="-2855758"/>
              <a:ext cx="2089208" cy="1091929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3659370">
              <a:off x="9526691" y="-5459670"/>
              <a:ext cx="691992" cy="13581160"/>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336113235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2_Blank">
    <p:bg>
      <p:bgPr>
        <a:solidFill>
          <a:srgbClr val="37627C"/>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1861845" y="-1932575"/>
            <a:ext cx="15897228" cy="6508176"/>
            <a:chOff x="766039" y="-1603320"/>
            <a:chExt cx="15897228" cy="6508176"/>
          </a:xfrm>
          <a:effectLst/>
        </p:grpSpPr>
        <p:sp>
          <p:nvSpPr>
            <p:cNvPr id="13" name="Rectangle 12"/>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7288942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6_Blank">
    <p:bg>
      <p:bgPr>
        <a:solidFill>
          <a:srgbClr val="37627C"/>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1861845" y="-1932575"/>
            <a:ext cx="15897228" cy="6508176"/>
            <a:chOff x="766039" y="-1603320"/>
            <a:chExt cx="15897228" cy="6508176"/>
          </a:xfrm>
          <a:effectLst/>
        </p:grpSpPr>
        <p:sp>
          <p:nvSpPr>
            <p:cNvPr id="13" name="Rectangle 12"/>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56096"/>
            <a:ext cx="1878054" cy="412828"/>
          </a:xfrm>
          <a:prstGeom prst="rect">
            <a:avLst/>
          </a:prstGeom>
        </p:spPr>
      </p:pic>
    </p:spTree>
    <p:extLst>
      <p:ext uri="{BB962C8B-B14F-4D97-AF65-F5344CB8AC3E}">
        <p14:creationId xmlns:p14="http://schemas.microsoft.com/office/powerpoint/2010/main" val="18220836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1_Blank">
    <p:bg>
      <p:bgPr>
        <a:solidFill>
          <a:srgbClr val="183C5C"/>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1861845" y="-1932575"/>
            <a:ext cx="15897228" cy="6508176"/>
            <a:chOff x="766039" y="-1603320"/>
            <a:chExt cx="15897228" cy="6508176"/>
          </a:xfrm>
          <a:effectLst/>
        </p:grpSpPr>
        <p:sp>
          <p:nvSpPr>
            <p:cNvPr id="13" name="Rectangle 12"/>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1038594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7_Blank">
    <p:bg>
      <p:bgPr>
        <a:solidFill>
          <a:srgbClr val="183C5C"/>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1861845" y="-1932575"/>
            <a:ext cx="15897228" cy="6508176"/>
            <a:chOff x="766039" y="-1603320"/>
            <a:chExt cx="15897228" cy="6508176"/>
          </a:xfrm>
          <a:effectLst/>
        </p:grpSpPr>
        <p:sp>
          <p:nvSpPr>
            <p:cNvPr id="13" name="Rectangle 12"/>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56096"/>
            <a:ext cx="1878054" cy="412828"/>
          </a:xfrm>
          <a:prstGeom prst="rect">
            <a:avLst/>
          </a:prstGeom>
        </p:spPr>
      </p:pic>
    </p:spTree>
    <p:extLst>
      <p:ext uri="{BB962C8B-B14F-4D97-AF65-F5344CB8AC3E}">
        <p14:creationId xmlns:p14="http://schemas.microsoft.com/office/powerpoint/2010/main" val="39186515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3_Custom Layout">
    <p:bg>
      <p:bgPr>
        <a:solidFill>
          <a:srgbClr val="E7E6D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668184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2_Custom Layout">
    <p:bg>
      <p:bgPr>
        <a:solidFill>
          <a:srgbClr val="E7E6D0"/>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306769784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4_Custom Layout">
    <p:bg>
      <p:bgPr>
        <a:solidFill>
          <a:srgbClr val="E1DAB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466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3_Section Header">
    <p:bg>
      <p:bgPr>
        <a:solidFill>
          <a:srgbClr val="37627C"/>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E7E6D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337688104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3_Custom Layout">
    <p:bg>
      <p:bgPr>
        <a:solidFill>
          <a:srgbClr val="E1DAB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6" y="6156096"/>
            <a:ext cx="1878055" cy="411264"/>
          </a:xfrm>
          <a:prstGeom prst="rect">
            <a:avLst/>
          </a:prstGeom>
        </p:spPr>
      </p:pic>
    </p:spTree>
    <p:extLst>
      <p:ext uri="{BB962C8B-B14F-4D97-AF65-F5344CB8AC3E}">
        <p14:creationId xmlns:p14="http://schemas.microsoft.com/office/powerpoint/2010/main" val="277147382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5_Custom Layout">
    <p:bg>
      <p:bgPr>
        <a:solidFill>
          <a:srgbClr val="37627C"/>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77383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0_Custom Layout">
    <p:bg>
      <p:bgPr>
        <a:solidFill>
          <a:srgbClr val="37627C"/>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56096"/>
            <a:ext cx="1878054" cy="412828"/>
          </a:xfrm>
          <a:prstGeom prst="rect">
            <a:avLst/>
          </a:prstGeom>
        </p:spPr>
      </p:pic>
    </p:spTree>
    <p:extLst>
      <p:ext uri="{BB962C8B-B14F-4D97-AF65-F5344CB8AC3E}">
        <p14:creationId xmlns:p14="http://schemas.microsoft.com/office/powerpoint/2010/main" val="22256319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6_Custom Layout">
    <p:bg>
      <p:bgPr>
        <a:solidFill>
          <a:srgbClr val="183C5C"/>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8976327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1_Custom Layout">
    <p:bg>
      <p:bgPr>
        <a:solidFill>
          <a:srgbClr val="183C5C"/>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9985977" y="6156096"/>
            <a:ext cx="1878054" cy="412828"/>
          </a:xfrm>
          <a:prstGeom prst="rect">
            <a:avLst/>
          </a:prstGeom>
        </p:spPr>
      </p:pic>
    </p:spTree>
    <p:extLst>
      <p:ext uri="{BB962C8B-B14F-4D97-AF65-F5344CB8AC3E}">
        <p14:creationId xmlns:p14="http://schemas.microsoft.com/office/powerpoint/2010/main" val="416919801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7_Custom Layout">
    <p:bg>
      <p:bgPr>
        <a:gradFill>
          <a:gsLst>
            <a:gs pos="29000">
              <a:srgbClr val="142E4C"/>
            </a:gs>
            <a:gs pos="85000">
              <a:srgbClr val="0B1629"/>
            </a:gs>
          </a:gsLst>
          <a:path path="circle">
            <a:fillToRect l="50000" t="50000" r="50000" b="5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74766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Title Slide - blue BG">
    <p:bg>
      <p:bgPr>
        <a:solidFill>
          <a:srgbClr val="133D5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81049" y="3237942"/>
            <a:ext cx="7077075" cy="2387600"/>
          </a:xfrm>
        </p:spPr>
        <p:txBody>
          <a:bodyPr anchor="b">
            <a:normAutofit/>
          </a:bodyPr>
          <a:lstStyle>
            <a:lvl1pPr algn="l">
              <a:defRPr sz="6000" i="1" spc="-150">
                <a:solidFill>
                  <a:schemeClr val="bg1"/>
                </a:solidFill>
                <a:latin typeface="Cormorant Garamond" panose="00000500000000000000" pitchFamily="2" charset="0"/>
              </a:defRPr>
            </a:lvl1pPr>
          </a:lstStyle>
          <a:p>
            <a:r>
              <a:rPr lang="en-US" dirty="0"/>
              <a:t>Click to edit Master title style</a:t>
            </a:r>
          </a:p>
        </p:txBody>
      </p:sp>
      <p:sp>
        <p:nvSpPr>
          <p:cNvPr id="3" name="Subtitle 2"/>
          <p:cNvSpPr>
            <a:spLocks noGrp="1"/>
          </p:cNvSpPr>
          <p:nvPr>
            <p:ph type="subTitle" idx="1"/>
          </p:nvPr>
        </p:nvSpPr>
        <p:spPr>
          <a:xfrm>
            <a:off x="781049" y="5584267"/>
            <a:ext cx="7077075" cy="816534"/>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Picture Placeholder 9"/>
          <p:cNvSpPr>
            <a:spLocks noGrp="1"/>
          </p:cNvSpPr>
          <p:nvPr>
            <p:ph type="pic" sz="quarter" idx="10"/>
          </p:nvPr>
        </p:nvSpPr>
        <p:spPr>
          <a:xfrm>
            <a:off x="8572501" y="3122139"/>
            <a:ext cx="2787477" cy="3188044"/>
          </a:xfrm>
        </p:spPr>
        <p:txBody>
          <a:bodyPr/>
          <a:lstStyle>
            <a:lvl1pPr>
              <a:defRPr>
                <a:solidFill>
                  <a:schemeClr val="bg1"/>
                </a:solidFill>
              </a:defRPr>
            </a:lvl1pPr>
          </a:lstStyle>
          <a:p>
            <a:endParaRPr lang="en-US" dirty="0"/>
          </a:p>
        </p:txBody>
      </p:sp>
      <p:pic>
        <p:nvPicPr>
          <p:cNvPr id="8" name="Picture 7"/>
          <p:cNvPicPr>
            <a:picLocks noChangeAspect="1"/>
          </p:cNvPicPr>
          <p:nvPr userDrawn="1"/>
        </p:nvPicPr>
        <p:blipFill rotWithShape="1">
          <a:blip r:embed="rId2" cstate="print">
            <a:lum bright="70000" contrast="-70000"/>
            <a:extLst>
              <a:ext uri="{BEBA8EAE-BF5A-486C-A8C5-ECC9F3942E4B}">
                <a14:imgProps xmlns:a14="http://schemas.microsoft.com/office/drawing/2010/main">
                  <a14:imgLayer r:embed="rId3">
                    <a14:imgEffect>
                      <a14:sharpenSoften amount="-50000"/>
                    </a14:imgEffect>
                    <a14:imgEffect>
                      <a14:colorTemperature colorTemp="5300"/>
                    </a14:imgEffect>
                    <a14:imgEffect>
                      <a14:saturation sat="0"/>
                    </a14:imgEffect>
                  </a14:imgLayer>
                </a14:imgProps>
              </a:ext>
              <a:ext uri="{28A0092B-C50C-407E-A947-70E740481C1C}">
                <a14:useLocalDpi xmlns:a14="http://schemas.microsoft.com/office/drawing/2010/main" val="0"/>
              </a:ext>
            </a:extLst>
          </a:blip>
          <a:srcRect b="11222"/>
          <a:stretch/>
        </p:blipFill>
        <p:spPr>
          <a:xfrm>
            <a:off x="8592587" y="349473"/>
            <a:ext cx="824940" cy="526828"/>
          </a:xfrm>
          <a:prstGeom prst="rect">
            <a:avLst/>
          </a:prstGeom>
        </p:spPr>
      </p:pic>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17527" y="404177"/>
            <a:ext cx="1634335" cy="405842"/>
          </a:xfrm>
          <a:prstGeom prst="rect">
            <a:avLst/>
          </a:prstGeom>
        </p:spPr>
      </p:pic>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3179" y="425672"/>
            <a:ext cx="1563974" cy="375423"/>
          </a:xfrm>
          <a:prstGeom prst="rect">
            <a:avLst/>
          </a:prstGeom>
        </p:spPr>
      </p:pic>
    </p:spTree>
    <p:extLst>
      <p:ext uri="{BB962C8B-B14F-4D97-AF65-F5344CB8AC3E}">
        <p14:creationId xmlns:p14="http://schemas.microsoft.com/office/powerpoint/2010/main" val="223418993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itle Slide - blue BG">
    <p:bg>
      <p:bgPr>
        <a:gradFill flip="none" rotWithShape="1">
          <a:gsLst>
            <a:gs pos="0">
              <a:srgbClr val="133D5D"/>
            </a:gs>
            <a:gs pos="100000">
              <a:srgbClr val="0B2233"/>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81049" y="3237942"/>
            <a:ext cx="7077075" cy="2387600"/>
          </a:xfrm>
        </p:spPr>
        <p:txBody>
          <a:bodyPr anchor="b">
            <a:normAutofit/>
          </a:bodyPr>
          <a:lstStyle>
            <a:lvl1pPr algn="l">
              <a:defRPr sz="6000" i="1" spc="-150">
                <a:solidFill>
                  <a:schemeClr val="bg1"/>
                </a:solidFill>
                <a:latin typeface="Cormorant Garamond" panose="00000500000000000000" pitchFamily="2" charset="0"/>
              </a:defRPr>
            </a:lvl1pPr>
          </a:lstStyle>
          <a:p>
            <a:r>
              <a:rPr lang="en-US" dirty="0"/>
              <a:t>Click to edit Master title style</a:t>
            </a:r>
          </a:p>
        </p:txBody>
      </p:sp>
      <p:sp>
        <p:nvSpPr>
          <p:cNvPr id="3" name="Subtitle 2"/>
          <p:cNvSpPr>
            <a:spLocks noGrp="1"/>
          </p:cNvSpPr>
          <p:nvPr>
            <p:ph type="subTitle" idx="1"/>
          </p:nvPr>
        </p:nvSpPr>
        <p:spPr>
          <a:xfrm>
            <a:off x="781049" y="5584267"/>
            <a:ext cx="7077075" cy="816534"/>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Picture Placeholder 9"/>
          <p:cNvSpPr>
            <a:spLocks noGrp="1"/>
          </p:cNvSpPr>
          <p:nvPr>
            <p:ph type="pic" sz="quarter" idx="10"/>
          </p:nvPr>
        </p:nvSpPr>
        <p:spPr>
          <a:xfrm>
            <a:off x="8572501" y="3122139"/>
            <a:ext cx="2787477" cy="3188044"/>
          </a:xfrm>
        </p:spPr>
        <p:txBody>
          <a:bodyPr/>
          <a:lstStyle>
            <a:lvl1pPr>
              <a:defRPr>
                <a:solidFill>
                  <a:schemeClr val="bg1"/>
                </a:solidFill>
              </a:defRPr>
            </a:lvl1pPr>
          </a:lstStyle>
          <a:p>
            <a:endParaRPr lang="en-US" dirty="0"/>
          </a:p>
        </p:txBody>
      </p:sp>
      <p:pic>
        <p:nvPicPr>
          <p:cNvPr id="8" name="Picture 7"/>
          <p:cNvPicPr>
            <a:picLocks noChangeAspect="1"/>
          </p:cNvPicPr>
          <p:nvPr userDrawn="1"/>
        </p:nvPicPr>
        <p:blipFill rotWithShape="1">
          <a:blip cstate="print">
            <a:lum bright="70000" contrast="-70000"/>
            <a:extLst>
              <a:ext uri="{BEBA8EAE-BF5A-486C-A8C5-ECC9F3942E4B}">
                <a14:imgProps xmlns:a14="http://schemas.microsoft.com/office/drawing/2010/main">
                  <a14:imgLayer r:embed="rId3">
                    <a14:imgEffect>
                      <a14:sharpenSoften amount="-50000"/>
                    </a14:imgEffect>
                    <a14:imgEffect>
                      <a14:colorTemperature colorTemp="5300"/>
                    </a14:imgEffect>
                    <a14:imgEffect>
                      <a14:saturation sat="0"/>
                    </a14:imgEffect>
                  </a14:imgLayer>
                </a14:imgProps>
              </a:ext>
              <a:ext uri="{28A0092B-C50C-407E-A947-70E740481C1C}">
                <a14:useLocalDpi xmlns:a14="http://schemas.microsoft.com/office/drawing/2010/main" val="0"/>
              </a:ext>
            </a:extLst>
          </a:blip>
          <a:srcRect b="11222"/>
          <a:stretch/>
        </p:blipFill>
        <p:spPr>
          <a:xfrm>
            <a:off x="8592587" y="349473"/>
            <a:ext cx="824940" cy="526828"/>
          </a:xfrm>
          <a:prstGeom prst="rect">
            <a:avLst/>
          </a:prstGeom>
        </p:spPr>
      </p:pic>
      <p:pic>
        <p:nvPicPr>
          <p:cNvPr id="9" name="Picture 8"/>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9417527" y="404177"/>
            <a:ext cx="1634335" cy="405842"/>
          </a:xfrm>
          <a:prstGeom prst="rect">
            <a:avLst/>
          </a:prstGeom>
        </p:spPr>
      </p:pic>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3179" y="425672"/>
            <a:ext cx="1563974" cy="375423"/>
          </a:xfrm>
          <a:prstGeom prst="rect">
            <a:avLst/>
          </a:prstGeom>
        </p:spPr>
      </p:pic>
    </p:spTree>
    <p:extLst>
      <p:ext uri="{BB962C8B-B14F-4D97-AF65-F5344CB8AC3E}">
        <p14:creationId xmlns:p14="http://schemas.microsoft.com/office/powerpoint/2010/main" val="310911025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 preserve="1">
  <p:cSld name="Title and Content - 1 column whit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latin typeface="Cormorant Garamond" panose="00000500000000000000" pitchFamily="2" charset="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400124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 1 column gray">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solidFill>
                  <a:srgbClr val="57243E"/>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2595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6_Section Header">
    <p:bg>
      <p:bgPr>
        <a:solidFill>
          <a:srgbClr val="37627C"/>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E7E6D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5977" y="359057"/>
            <a:ext cx="1878054" cy="412828"/>
          </a:xfrm>
          <a:prstGeom prst="rect">
            <a:avLst/>
          </a:prstGeom>
        </p:spPr>
      </p:pic>
    </p:spTree>
    <p:extLst>
      <p:ext uri="{BB962C8B-B14F-4D97-AF65-F5344CB8AC3E}">
        <p14:creationId xmlns:p14="http://schemas.microsoft.com/office/powerpoint/2010/main" val="213492741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1_Title and Content - 1 column gray">
    <p:bg>
      <p:bgPr>
        <a:gradFill>
          <a:gsLst>
            <a:gs pos="0">
              <a:srgbClr val="57243E"/>
            </a:gs>
            <a:gs pos="100000">
              <a:srgbClr val="361626"/>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solidFill>
                  <a:schemeClr val="bg1"/>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082032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2_Title and Content - 1 column gray">
    <p:bg>
      <p:bgPr>
        <a:gradFill>
          <a:gsLst>
            <a:gs pos="0">
              <a:srgbClr val="133D5D"/>
            </a:gs>
            <a:gs pos="100000">
              <a:srgbClr val="0B2233"/>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solidFill>
                  <a:schemeClr val="bg1"/>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4125403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3_Title and Content - 1 column gray">
    <p:bg>
      <p:bgPr>
        <a:gradFill>
          <a:gsLst>
            <a:gs pos="0">
              <a:srgbClr val="799784"/>
            </a:gs>
            <a:gs pos="100000">
              <a:srgbClr val="0B2233"/>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solidFill>
                  <a:schemeClr val="bg1"/>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983455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 white 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870718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i="1" spc="-150">
                <a:solidFill>
                  <a:srgbClr val="57243E"/>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543452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Quote - white 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47924" y="1212850"/>
            <a:ext cx="8905875" cy="1325563"/>
          </a:xfrm>
        </p:spPr>
        <p:txBody>
          <a:bodyPr>
            <a:normAutofit/>
          </a:bodyPr>
          <a:lstStyle>
            <a:lvl1pPr>
              <a:defRPr sz="5400" i="1" spc="-150">
                <a:solidFill>
                  <a:srgbClr val="133D5D"/>
                </a:solidFill>
                <a:latin typeface="Cormorant Garamond" panose="00000500000000000000" pitchFamily="2" charset="0"/>
              </a:defRPr>
            </a:lvl1pPr>
          </a:lstStyle>
          <a:p>
            <a:r>
              <a:rPr lang="en-US" dirty="0"/>
              <a:t>Quote:</a:t>
            </a:r>
          </a:p>
        </p:txBody>
      </p:sp>
      <p:sp>
        <p:nvSpPr>
          <p:cNvPr id="3" name="Content Placeholder 2"/>
          <p:cNvSpPr>
            <a:spLocks noGrp="1"/>
          </p:cNvSpPr>
          <p:nvPr>
            <p:ph idx="1"/>
          </p:nvPr>
        </p:nvSpPr>
        <p:spPr>
          <a:xfrm>
            <a:off x="2447924" y="2673350"/>
            <a:ext cx="8905875" cy="2536825"/>
          </a:xfrm>
        </p:spPr>
        <p:txBody>
          <a:bodyPr>
            <a:normAutofit/>
          </a:bodyPr>
          <a:lstStyle>
            <a:lvl1pPr marL="0" indent="0">
              <a:buNone/>
              <a:defRPr sz="3200" i="1">
                <a:latin typeface="Cormorant Garamond" panose="000005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Edit Master text styles</a:t>
            </a:r>
          </a:p>
        </p:txBody>
      </p:sp>
      <p:sp>
        <p:nvSpPr>
          <p:cNvPr id="8" name="TextBox 7"/>
          <p:cNvSpPr txBox="1"/>
          <p:nvPr userDrawn="1"/>
        </p:nvSpPr>
        <p:spPr>
          <a:xfrm>
            <a:off x="600074" y="2009775"/>
            <a:ext cx="981075" cy="3939540"/>
          </a:xfrm>
          <a:prstGeom prst="rect">
            <a:avLst/>
          </a:prstGeom>
          <a:noFill/>
        </p:spPr>
        <p:txBody>
          <a:bodyPr wrap="square" rtlCol="0">
            <a:spAutoFit/>
          </a:bodyPr>
          <a:lstStyle/>
          <a:p>
            <a:r>
              <a:rPr lang="en-US" sz="25000" dirty="0">
                <a:solidFill>
                  <a:schemeClr val="bg1">
                    <a:lumMod val="75000"/>
                  </a:schemeClr>
                </a:solidFill>
                <a:latin typeface="Cormorant Garamond" panose="00000500000000000000" pitchFamily="2" charset="0"/>
              </a:rPr>
              <a:t>“</a:t>
            </a:r>
          </a:p>
        </p:txBody>
      </p:sp>
      <p:sp>
        <p:nvSpPr>
          <p:cNvPr id="5" name="Text Placeholder 4"/>
          <p:cNvSpPr>
            <a:spLocks noGrp="1"/>
          </p:cNvSpPr>
          <p:nvPr>
            <p:ph type="body" sz="quarter" idx="10" hasCustomPrompt="1"/>
          </p:nvPr>
        </p:nvSpPr>
        <p:spPr>
          <a:xfrm>
            <a:off x="4438650" y="5295900"/>
            <a:ext cx="6915150" cy="533400"/>
          </a:xfrm>
        </p:spPr>
        <p:txBody>
          <a:bodyPr>
            <a:normAutofit/>
          </a:bodyPr>
          <a:lstStyle>
            <a:lvl1pPr marL="0" indent="0" algn="r">
              <a:buNone/>
              <a:defRPr sz="2000" i="1" baseline="0">
                <a:latin typeface="Cormorant Garamond" panose="00000500000000000000" pitchFamily="2" charset="0"/>
              </a:defRPr>
            </a:lvl1pPr>
            <a:lvl2pPr marL="457200" indent="0" algn="r">
              <a:buNone/>
              <a:defRPr/>
            </a:lvl2pPr>
            <a:lvl3pPr marL="914400" indent="0" algn="r">
              <a:buNone/>
              <a:defRPr/>
            </a:lvl3pPr>
            <a:lvl4pPr marL="1371600" indent="0" algn="r">
              <a:buNone/>
              <a:defRPr/>
            </a:lvl4pPr>
            <a:lvl5pPr marL="1828800" indent="0" algn="r">
              <a:buNone/>
              <a:defRPr/>
            </a:lvl5pPr>
          </a:lstStyle>
          <a:p>
            <a:pPr lvl="0"/>
            <a:r>
              <a:rPr lang="en-US" dirty="0"/>
              <a:t>Add Quote Attribution</a:t>
            </a:r>
          </a:p>
        </p:txBody>
      </p:sp>
      <p:cxnSp>
        <p:nvCxnSpPr>
          <p:cNvPr id="9" name="Straight Connector 8"/>
          <p:cNvCxnSpPr/>
          <p:nvPr userDrawn="1"/>
        </p:nvCxnSpPr>
        <p:spPr>
          <a:xfrm>
            <a:off x="1981200" y="871538"/>
            <a:ext cx="0" cy="51149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816820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Quote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47924" y="1212850"/>
            <a:ext cx="8905875" cy="1325563"/>
          </a:xfrm>
        </p:spPr>
        <p:txBody>
          <a:bodyPr>
            <a:normAutofit/>
          </a:bodyPr>
          <a:lstStyle>
            <a:lvl1pPr>
              <a:defRPr sz="5400" i="1" spc="-150">
                <a:solidFill>
                  <a:srgbClr val="57243E"/>
                </a:solidFill>
                <a:latin typeface="Cormorant Garamond" panose="00000500000000000000" pitchFamily="2" charset="0"/>
              </a:defRPr>
            </a:lvl1pPr>
          </a:lstStyle>
          <a:p>
            <a:r>
              <a:rPr lang="en-US" dirty="0"/>
              <a:t>Quote:</a:t>
            </a:r>
          </a:p>
        </p:txBody>
      </p:sp>
      <p:sp>
        <p:nvSpPr>
          <p:cNvPr id="3" name="Content Placeholder 2"/>
          <p:cNvSpPr>
            <a:spLocks noGrp="1"/>
          </p:cNvSpPr>
          <p:nvPr>
            <p:ph idx="1"/>
          </p:nvPr>
        </p:nvSpPr>
        <p:spPr>
          <a:xfrm>
            <a:off x="2447924" y="2673350"/>
            <a:ext cx="8905875" cy="2536825"/>
          </a:xfrm>
        </p:spPr>
        <p:txBody>
          <a:bodyPr>
            <a:normAutofit/>
          </a:bodyPr>
          <a:lstStyle>
            <a:lvl1pPr marL="0" indent="0">
              <a:buNone/>
              <a:defRPr sz="3200" i="1">
                <a:latin typeface="Cormorant Garamond" panose="000005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Edit Master text styles</a:t>
            </a:r>
          </a:p>
        </p:txBody>
      </p:sp>
      <p:cxnSp>
        <p:nvCxnSpPr>
          <p:cNvPr id="7" name="Straight Connector 6"/>
          <p:cNvCxnSpPr/>
          <p:nvPr userDrawn="1"/>
        </p:nvCxnSpPr>
        <p:spPr>
          <a:xfrm>
            <a:off x="1981200" y="871538"/>
            <a:ext cx="0" cy="51149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600074" y="2009775"/>
            <a:ext cx="981075" cy="3939540"/>
          </a:xfrm>
          <a:prstGeom prst="rect">
            <a:avLst/>
          </a:prstGeom>
          <a:noFill/>
        </p:spPr>
        <p:txBody>
          <a:bodyPr wrap="square" rtlCol="0">
            <a:spAutoFit/>
          </a:bodyPr>
          <a:lstStyle/>
          <a:p>
            <a:r>
              <a:rPr lang="en-US" sz="25000" dirty="0">
                <a:solidFill>
                  <a:schemeClr val="bg1">
                    <a:lumMod val="75000"/>
                  </a:schemeClr>
                </a:solidFill>
                <a:latin typeface="Cormorant Garamond" panose="00000500000000000000" pitchFamily="2" charset="0"/>
              </a:rPr>
              <a:t>“</a:t>
            </a:r>
          </a:p>
        </p:txBody>
      </p:sp>
      <p:sp>
        <p:nvSpPr>
          <p:cNvPr id="5" name="Text Placeholder 4"/>
          <p:cNvSpPr>
            <a:spLocks noGrp="1"/>
          </p:cNvSpPr>
          <p:nvPr>
            <p:ph type="body" sz="quarter" idx="10" hasCustomPrompt="1"/>
          </p:nvPr>
        </p:nvSpPr>
        <p:spPr>
          <a:xfrm>
            <a:off x="4438650" y="5295900"/>
            <a:ext cx="6915150" cy="533400"/>
          </a:xfrm>
        </p:spPr>
        <p:txBody>
          <a:bodyPr>
            <a:normAutofit/>
          </a:bodyPr>
          <a:lstStyle>
            <a:lvl1pPr marL="0" indent="0" algn="r">
              <a:buNone/>
              <a:defRPr sz="2000" i="1" baseline="0">
                <a:latin typeface="Cormorant Garamond" panose="00000500000000000000" pitchFamily="2" charset="0"/>
              </a:defRPr>
            </a:lvl1pPr>
            <a:lvl2pPr marL="457200" indent="0" algn="r">
              <a:buNone/>
              <a:defRPr/>
            </a:lvl2pPr>
            <a:lvl3pPr marL="914400" indent="0" algn="r">
              <a:buNone/>
              <a:defRPr/>
            </a:lvl3pPr>
            <a:lvl4pPr marL="1371600" indent="0" algn="r">
              <a:buNone/>
              <a:defRPr/>
            </a:lvl4pPr>
            <a:lvl5pPr marL="1828800" indent="0" algn="r">
              <a:buNone/>
              <a:defRPr/>
            </a:lvl5pPr>
          </a:lstStyle>
          <a:p>
            <a:pPr lvl="0"/>
            <a:r>
              <a:rPr lang="en-US" dirty="0"/>
              <a:t>Add Quote Attribution</a:t>
            </a:r>
          </a:p>
        </p:txBody>
      </p:sp>
    </p:spTree>
    <p:extLst>
      <p:ext uri="{BB962C8B-B14F-4D97-AF65-F5344CB8AC3E}">
        <p14:creationId xmlns:p14="http://schemas.microsoft.com/office/powerpoint/2010/main" val="319882855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itleOnly" preserve="1">
  <p:cSld name="Title Only - white 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latin typeface="Cormorant Garamond" panose="00000500000000000000" pitchFamily="2" charset="0"/>
              </a:defRPr>
            </a:lvl1pPr>
          </a:lstStyle>
          <a:p>
            <a:r>
              <a:rPr lang="en-US"/>
              <a:t>Click to edit Master title style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9264" y="6252531"/>
            <a:ext cx="1153590" cy="312450"/>
          </a:xfrm>
          <a:prstGeom prst="rect">
            <a:avLst/>
          </a:prstGeom>
        </p:spPr>
      </p:pic>
    </p:spTree>
    <p:extLst>
      <p:ext uri="{BB962C8B-B14F-4D97-AF65-F5344CB8AC3E}">
        <p14:creationId xmlns:p14="http://schemas.microsoft.com/office/powerpoint/2010/main" val="365779364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Title Only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i="1" spc="-150">
                <a:solidFill>
                  <a:srgbClr val="57243E"/>
                </a:solidFill>
                <a:latin typeface="Cormorant Garamond" panose="00000500000000000000" pitchFamily="2" charset="0"/>
              </a:defRPr>
            </a:lvl1pPr>
          </a:lstStyle>
          <a:p>
            <a:r>
              <a:rPr lang="en-US"/>
              <a:t>Click to edit Master title style</a:t>
            </a:r>
          </a:p>
        </p:txBody>
      </p:sp>
      <p:pic>
        <p:nvPicPr>
          <p:cNvPr id="4" name="Picture 3"/>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469264" y="6252531"/>
            <a:ext cx="1153590" cy="312450"/>
          </a:xfrm>
          <a:prstGeom prst="rect">
            <a:avLst/>
          </a:prstGeom>
        </p:spPr>
      </p:pic>
    </p:spTree>
    <p:extLst>
      <p:ext uri="{BB962C8B-B14F-4D97-AF65-F5344CB8AC3E}">
        <p14:creationId xmlns:p14="http://schemas.microsoft.com/office/powerpoint/2010/main" val="217347565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Title Content and Image - landscape">
    <p:spTree>
      <p:nvGrpSpPr>
        <p:cNvPr id="1" name=""/>
        <p:cNvGrpSpPr/>
        <p:nvPr/>
      </p:nvGrpSpPr>
      <p:grpSpPr>
        <a:xfrm>
          <a:off x="0" y="0"/>
          <a:ext cx="0" cy="0"/>
          <a:chOff x="0" y="0"/>
          <a:chExt cx="0" cy="0"/>
        </a:xfrm>
      </p:grpSpPr>
      <p:sp>
        <p:nvSpPr>
          <p:cNvPr id="2" name="Title 1"/>
          <p:cNvSpPr>
            <a:spLocks noGrp="1"/>
          </p:cNvSpPr>
          <p:nvPr>
            <p:ph type="title"/>
          </p:nvPr>
        </p:nvSpPr>
        <p:spPr>
          <a:xfrm>
            <a:off x="838200" y="3714750"/>
            <a:ext cx="10515600" cy="1100138"/>
          </a:xfrm>
        </p:spPr>
        <p:txBody>
          <a:bodyPr>
            <a:normAutofit/>
          </a:bodyPr>
          <a:lstStyle>
            <a:lvl1pPr>
              <a:defRPr sz="5400" i="1" spc="-150">
                <a:latin typeface="Cormorant Garamond" panose="00000500000000000000" pitchFamily="2" charset="0"/>
              </a:defRPr>
            </a:lvl1pPr>
          </a:lstStyle>
          <a:p>
            <a:r>
              <a:rPr lang="en-US" dirty="0"/>
              <a:t>Click to edit Master title style</a:t>
            </a:r>
          </a:p>
        </p:txBody>
      </p:sp>
      <p:sp>
        <p:nvSpPr>
          <p:cNvPr id="5" name="Text Placeholder 4"/>
          <p:cNvSpPr>
            <a:spLocks noGrp="1"/>
          </p:cNvSpPr>
          <p:nvPr>
            <p:ph type="body" sz="quarter" idx="10"/>
          </p:nvPr>
        </p:nvSpPr>
        <p:spPr>
          <a:xfrm>
            <a:off x="838200" y="4733924"/>
            <a:ext cx="10506075" cy="1495425"/>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Edit Master text styles</a:t>
            </a:r>
          </a:p>
        </p:txBody>
      </p:sp>
      <p:sp>
        <p:nvSpPr>
          <p:cNvPr id="7" name="Picture Placeholder 6"/>
          <p:cNvSpPr>
            <a:spLocks noGrp="1"/>
          </p:cNvSpPr>
          <p:nvPr>
            <p:ph type="pic" sz="quarter" idx="11"/>
          </p:nvPr>
        </p:nvSpPr>
        <p:spPr>
          <a:xfrm>
            <a:off x="0" y="0"/>
            <a:ext cx="12192000" cy="3543300"/>
          </a:xfrm>
        </p:spPr>
        <p:txBody>
          <a:bodyPr/>
          <a:lstStyle/>
          <a:p>
            <a:endParaRPr lang="en-US"/>
          </a:p>
        </p:txBody>
      </p:sp>
    </p:spTree>
    <p:extLst>
      <p:ext uri="{BB962C8B-B14F-4D97-AF65-F5344CB8AC3E}">
        <p14:creationId xmlns:p14="http://schemas.microsoft.com/office/powerpoint/2010/main" val="713456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2_Section Header">
    <p:bg>
      <p:bgPr>
        <a:solidFill>
          <a:srgbClr val="183C5C"/>
        </a:solidFill>
        <a:effectLst/>
      </p:bgPr>
    </p:bg>
    <p:spTree>
      <p:nvGrpSpPr>
        <p:cNvPr id="1" name=""/>
        <p:cNvGrpSpPr/>
        <p:nvPr/>
      </p:nvGrpSpPr>
      <p:grpSpPr>
        <a:xfrm>
          <a:off x="0" y="0"/>
          <a:ext cx="0" cy="0"/>
          <a:chOff x="0" y="0"/>
          <a:chExt cx="0" cy="0"/>
        </a:xfrm>
      </p:grpSpPr>
      <p:grpSp>
        <p:nvGrpSpPr>
          <p:cNvPr id="4" name="Group 3"/>
          <p:cNvGrpSpPr/>
          <p:nvPr userDrawn="1"/>
        </p:nvGrpSpPr>
        <p:grpSpPr>
          <a:xfrm>
            <a:off x="1861845" y="-1932575"/>
            <a:ext cx="15897228" cy="6508176"/>
            <a:chOff x="766039" y="-1603320"/>
            <a:chExt cx="15897228" cy="6508176"/>
          </a:xfrm>
          <a:effectLst/>
        </p:grpSpPr>
        <p:sp>
          <p:nvSpPr>
            <p:cNvPr id="5" name="Rectangle 4"/>
            <p:cNvSpPr/>
            <p:nvPr/>
          </p:nvSpPr>
          <p:spPr>
            <a:xfrm rot="3659370">
              <a:off x="5341137" y="-6178418"/>
              <a:ext cx="3390450" cy="12540646"/>
            </a:xfrm>
            <a:prstGeom prst="rect">
              <a:avLst/>
            </a:prstGeom>
            <a:gradFill>
              <a:gsLst>
                <a:gs pos="0">
                  <a:schemeClr val="bg1">
                    <a:alpha val="4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3659370">
              <a:off x="7370784" y="-1209271"/>
              <a:ext cx="4850723" cy="7169810"/>
            </a:xfrm>
            <a:prstGeom prst="rect">
              <a:avLst/>
            </a:prstGeom>
            <a:gradFill>
              <a:gsLst>
                <a:gs pos="0">
                  <a:schemeClr val="bg1">
                    <a:alpha val="26000"/>
                  </a:schemeClr>
                </a:gs>
                <a:gs pos="77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3659370">
              <a:off x="7041379" y="-3380871"/>
              <a:ext cx="888304" cy="10919290"/>
            </a:xfrm>
            <a:prstGeom prst="rect">
              <a:avLst/>
            </a:prstGeom>
            <a:gradFill>
              <a:gsLst>
                <a:gs pos="0">
                  <a:schemeClr val="bg1">
                    <a:alpha val="17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3659370">
              <a:off x="6131462" y="-2683260"/>
              <a:ext cx="2635586" cy="12540646"/>
            </a:xfrm>
            <a:prstGeom prst="rect">
              <a:avLst/>
            </a:prstGeom>
            <a:gradFill>
              <a:gsLst>
                <a:gs pos="0">
                  <a:schemeClr val="bg1">
                    <a:alpha val="14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3659370">
              <a:off x="10081820" y="-2855758"/>
              <a:ext cx="2089208" cy="10919290"/>
            </a:xfrm>
            <a:prstGeom prst="rect">
              <a:avLst/>
            </a:prstGeom>
            <a:gradFill>
              <a:gsLst>
                <a:gs pos="0">
                  <a:schemeClr val="bg1">
                    <a:alpha val="26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3659370">
              <a:off x="9526691" y="-5459670"/>
              <a:ext cx="691992" cy="13581160"/>
            </a:xfrm>
            <a:prstGeom prst="rect">
              <a:avLst/>
            </a:prstGeom>
            <a:gradFill>
              <a:gsLst>
                <a:gs pos="0">
                  <a:schemeClr val="bg1">
                    <a:alpha val="28000"/>
                  </a:schemeClr>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2478088"/>
            <a:ext cx="9398000" cy="2852737"/>
          </a:xfrm>
        </p:spPr>
        <p:txBody>
          <a:bodyPr anchor="b">
            <a:normAutofit/>
          </a:bodyPr>
          <a:lstStyle>
            <a:lvl1pPr>
              <a:defRPr sz="66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5357813"/>
            <a:ext cx="9398000" cy="1176337"/>
          </a:xfrm>
        </p:spPr>
        <p:txBody>
          <a:bodyPr>
            <a:normAutofit/>
          </a:bodyPr>
          <a:lstStyle>
            <a:lvl1pPr marL="0" indent="0">
              <a:buNone/>
              <a:defRPr sz="3200">
                <a:solidFill>
                  <a:srgbClr val="E1DAB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34396005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3_Content with Caption">
    <p:spTree>
      <p:nvGrpSpPr>
        <p:cNvPr id="1" name=""/>
        <p:cNvGrpSpPr/>
        <p:nvPr/>
      </p:nvGrpSpPr>
      <p:grpSpPr>
        <a:xfrm>
          <a:off x="0" y="0"/>
          <a:ext cx="0" cy="0"/>
          <a:chOff x="0" y="0"/>
          <a:chExt cx="0" cy="0"/>
        </a:xfrm>
      </p:grpSpPr>
      <p:sp>
        <p:nvSpPr>
          <p:cNvPr id="10" name="Rectangle 9"/>
          <p:cNvSpPr/>
          <p:nvPr userDrawn="1"/>
        </p:nvSpPr>
        <p:spPr>
          <a:xfrm>
            <a:off x="0" y="0"/>
            <a:ext cx="4876800" cy="6858000"/>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1934" y="1907309"/>
            <a:ext cx="3932237" cy="1600200"/>
          </a:xfrm>
        </p:spPr>
        <p:txBody>
          <a:bodyPr anchor="b">
            <a:noAutofit/>
          </a:bodyPr>
          <a:lstStyle>
            <a:lvl1pPr>
              <a:defRPr sz="4400" i="1" u="none" spc="-150">
                <a:solidFill>
                  <a:schemeClr val="bg1"/>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934" y="3507509"/>
            <a:ext cx="3932237" cy="1018309"/>
          </a:xfrm>
        </p:spPr>
        <p:txBody>
          <a:bodyPr>
            <a:normAutofit/>
          </a:bodyPr>
          <a:lstStyle>
            <a:lvl1pPr marL="0" inden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3742" y="6143684"/>
            <a:ext cx="1251169" cy="300336"/>
          </a:xfrm>
          <a:prstGeom prst="rect">
            <a:avLst/>
          </a:prstGeom>
        </p:spPr>
      </p:pic>
    </p:spTree>
    <p:extLst>
      <p:ext uri="{BB962C8B-B14F-4D97-AF65-F5344CB8AC3E}">
        <p14:creationId xmlns:p14="http://schemas.microsoft.com/office/powerpoint/2010/main" val="53426756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Rectangle 9"/>
          <p:cNvSpPr/>
          <p:nvPr userDrawn="1"/>
        </p:nvSpPr>
        <p:spPr>
          <a:xfrm>
            <a:off x="0" y="0"/>
            <a:ext cx="4876800" cy="6858000"/>
          </a:xfrm>
          <a:prstGeom prst="rect">
            <a:avLst/>
          </a:prstGeom>
          <a:solidFill>
            <a:srgbClr val="5724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1934" y="1907309"/>
            <a:ext cx="3932237" cy="1600200"/>
          </a:xfrm>
        </p:spPr>
        <p:txBody>
          <a:bodyPr anchor="b">
            <a:noAutofit/>
          </a:bodyPr>
          <a:lstStyle>
            <a:lvl1pPr>
              <a:defRPr sz="4400" i="1" u="none" spc="-150">
                <a:solidFill>
                  <a:schemeClr val="bg1"/>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934" y="3507509"/>
            <a:ext cx="3932237" cy="1018309"/>
          </a:xfrm>
        </p:spPr>
        <p:txBody>
          <a:bodyPr>
            <a:normAutofit/>
          </a:bodyPr>
          <a:lstStyle>
            <a:lvl1pPr marL="0" inden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pic>
        <p:nvPicPr>
          <p:cNvPr id="7" name="Picture 6"/>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03742" y="6143684"/>
            <a:ext cx="1251169" cy="300336"/>
          </a:xfrm>
          <a:prstGeom prst="rect">
            <a:avLst/>
          </a:prstGeom>
        </p:spPr>
      </p:pic>
    </p:spTree>
    <p:extLst>
      <p:ext uri="{BB962C8B-B14F-4D97-AF65-F5344CB8AC3E}">
        <p14:creationId xmlns:p14="http://schemas.microsoft.com/office/powerpoint/2010/main" val="151240930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4_Content with Caption">
    <p:spTree>
      <p:nvGrpSpPr>
        <p:cNvPr id="1" name=""/>
        <p:cNvGrpSpPr/>
        <p:nvPr/>
      </p:nvGrpSpPr>
      <p:grpSpPr>
        <a:xfrm>
          <a:off x="0" y="0"/>
          <a:ext cx="0" cy="0"/>
          <a:chOff x="0" y="0"/>
          <a:chExt cx="0" cy="0"/>
        </a:xfrm>
      </p:grpSpPr>
      <p:sp>
        <p:nvSpPr>
          <p:cNvPr id="10" name="Rectangle 9"/>
          <p:cNvSpPr/>
          <p:nvPr userDrawn="1"/>
        </p:nvSpPr>
        <p:spPr>
          <a:xfrm>
            <a:off x="0" y="0"/>
            <a:ext cx="4876800" cy="6858000"/>
          </a:xfrm>
          <a:prstGeom prst="rect">
            <a:avLst/>
          </a:prstGeom>
          <a:solidFill>
            <a:srgbClr val="133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1934" y="1907309"/>
            <a:ext cx="3932237" cy="1600200"/>
          </a:xfrm>
        </p:spPr>
        <p:txBody>
          <a:bodyPr anchor="b">
            <a:noAutofit/>
          </a:bodyPr>
          <a:lstStyle>
            <a:lvl1pPr>
              <a:defRPr sz="4400" i="1" u="none" spc="-150">
                <a:solidFill>
                  <a:schemeClr val="bg1"/>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934" y="3507509"/>
            <a:ext cx="3932237" cy="1018309"/>
          </a:xfrm>
        </p:spPr>
        <p:txBody>
          <a:bodyPr>
            <a:normAutofit/>
          </a:bodyPr>
          <a:lstStyle>
            <a:lvl1pPr marL="0" inden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pic>
        <p:nvPicPr>
          <p:cNvPr id="7" name="Picture 6"/>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03742" y="6143684"/>
            <a:ext cx="1251169" cy="300336"/>
          </a:xfrm>
          <a:prstGeom prst="rect">
            <a:avLst/>
          </a:prstGeom>
        </p:spPr>
      </p:pic>
    </p:spTree>
    <p:extLst>
      <p:ext uri="{BB962C8B-B14F-4D97-AF65-F5344CB8AC3E}">
        <p14:creationId xmlns:p14="http://schemas.microsoft.com/office/powerpoint/2010/main" val="3636550140"/>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5_Content with Caption">
    <p:spTree>
      <p:nvGrpSpPr>
        <p:cNvPr id="1" name=""/>
        <p:cNvGrpSpPr/>
        <p:nvPr/>
      </p:nvGrpSpPr>
      <p:grpSpPr>
        <a:xfrm>
          <a:off x="0" y="0"/>
          <a:ext cx="0" cy="0"/>
          <a:chOff x="0" y="0"/>
          <a:chExt cx="0" cy="0"/>
        </a:xfrm>
      </p:grpSpPr>
      <p:sp>
        <p:nvSpPr>
          <p:cNvPr id="10" name="Rectangle 9"/>
          <p:cNvSpPr/>
          <p:nvPr userDrawn="1"/>
        </p:nvSpPr>
        <p:spPr>
          <a:xfrm>
            <a:off x="0" y="0"/>
            <a:ext cx="4876800" cy="6858000"/>
          </a:xfrm>
          <a:prstGeom prst="rect">
            <a:avLst/>
          </a:prstGeom>
          <a:solidFill>
            <a:srgbClr val="7997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1934" y="1907309"/>
            <a:ext cx="3932237" cy="1600200"/>
          </a:xfrm>
        </p:spPr>
        <p:txBody>
          <a:bodyPr anchor="b">
            <a:noAutofit/>
          </a:bodyPr>
          <a:lstStyle>
            <a:lvl1pPr>
              <a:defRPr sz="4400" i="1" u="none" spc="-150">
                <a:solidFill>
                  <a:schemeClr val="bg1"/>
                </a:solidFill>
                <a:latin typeface="Cormorant Garamond" panose="00000500000000000000" pitchFamily="2"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934" y="3507509"/>
            <a:ext cx="3932237" cy="1018309"/>
          </a:xfrm>
        </p:spPr>
        <p:txBody>
          <a:bodyPr>
            <a:normAutofit/>
          </a:bodyPr>
          <a:lstStyle>
            <a:lvl1pPr marL="0" inden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pic>
        <p:nvPicPr>
          <p:cNvPr id="7" name="Picture 6"/>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03742" y="6143684"/>
            <a:ext cx="1251169" cy="300336"/>
          </a:xfrm>
          <a:prstGeom prst="rect">
            <a:avLst/>
          </a:prstGeom>
        </p:spPr>
      </p:pic>
    </p:spTree>
    <p:extLst>
      <p:ext uri="{BB962C8B-B14F-4D97-AF65-F5344CB8AC3E}">
        <p14:creationId xmlns:p14="http://schemas.microsoft.com/office/powerpoint/2010/main" val="317721177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Tx" preserve="1">
  <p:cSld name="Content and Image - half - white BG">
    <p:spTree>
      <p:nvGrpSpPr>
        <p:cNvPr id="1" name=""/>
        <p:cNvGrpSpPr/>
        <p:nvPr/>
      </p:nvGrpSpPr>
      <p:grpSpPr>
        <a:xfrm>
          <a:off x="0" y="0"/>
          <a:ext cx="0" cy="0"/>
          <a:chOff x="0" y="0"/>
          <a:chExt cx="0" cy="0"/>
        </a:xfrm>
      </p:grpSpPr>
      <p:sp>
        <p:nvSpPr>
          <p:cNvPr id="2" name="Title 1"/>
          <p:cNvSpPr>
            <a:spLocks noGrp="1"/>
          </p:cNvSpPr>
          <p:nvPr>
            <p:ph type="title"/>
          </p:nvPr>
        </p:nvSpPr>
        <p:spPr>
          <a:xfrm>
            <a:off x="563418" y="457200"/>
            <a:ext cx="4208607" cy="1600200"/>
          </a:xfrm>
        </p:spPr>
        <p:txBody>
          <a:bodyPr anchor="b">
            <a:noAutofit/>
          </a:bodyPr>
          <a:lstStyle>
            <a:lvl1pPr>
              <a:defRPr sz="4400" i="1" u="none" spc="-150">
                <a:latin typeface="Cormorant Garamond" panose="00000500000000000000" pitchFamily="2" charset="0"/>
              </a:defRPr>
            </a:lvl1pPr>
          </a:lstStyle>
          <a:p>
            <a:r>
              <a:rPr lang="en-US"/>
              <a:t>Click to edit Master title style</a:t>
            </a:r>
          </a:p>
        </p:txBody>
      </p:sp>
      <p:sp>
        <p:nvSpPr>
          <p:cNvPr id="3" name="Content Placeholder 2"/>
          <p:cNvSpPr>
            <a:spLocks noGrp="1"/>
          </p:cNvSpPr>
          <p:nvPr>
            <p:ph idx="1"/>
          </p:nvPr>
        </p:nvSpPr>
        <p:spPr>
          <a:xfrm>
            <a:off x="5183188" y="1"/>
            <a:ext cx="7008812" cy="68580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63418" y="2057400"/>
            <a:ext cx="420860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Tree>
    <p:extLst>
      <p:ext uri="{BB962C8B-B14F-4D97-AF65-F5344CB8AC3E}">
        <p14:creationId xmlns:p14="http://schemas.microsoft.com/office/powerpoint/2010/main" val="310402996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objTx" preserve="1">
  <p:cSld name="Content and Image - half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63418" y="457200"/>
            <a:ext cx="4208607" cy="1600200"/>
          </a:xfrm>
        </p:spPr>
        <p:txBody>
          <a:bodyPr anchor="b">
            <a:noAutofit/>
          </a:bodyPr>
          <a:lstStyle>
            <a:lvl1pPr>
              <a:defRPr sz="4400" i="1" u="none" spc="-150">
                <a:solidFill>
                  <a:srgbClr val="57243E"/>
                </a:solidFill>
                <a:latin typeface="Cormorant Garamond" panose="00000500000000000000" pitchFamily="2" charset="0"/>
              </a:defRPr>
            </a:lvl1pPr>
          </a:lstStyle>
          <a:p>
            <a:r>
              <a:rPr lang="en-US"/>
              <a:t>Click to edit Master title style</a:t>
            </a:r>
          </a:p>
        </p:txBody>
      </p:sp>
      <p:sp>
        <p:nvSpPr>
          <p:cNvPr id="3" name="Content Placeholder 2"/>
          <p:cNvSpPr>
            <a:spLocks noGrp="1"/>
          </p:cNvSpPr>
          <p:nvPr>
            <p:ph idx="1"/>
          </p:nvPr>
        </p:nvSpPr>
        <p:spPr>
          <a:xfrm>
            <a:off x="5183188" y="1"/>
            <a:ext cx="7008812" cy="68580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63418" y="2057400"/>
            <a:ext cx="420860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7461473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picTx" preserve="1">
  <p:cSld name="Content and Image - half - SD logo - white BG">
    <p:spTree>
      <p:nvGrpSpPr>
        <p:cNvPr id="1" name=""/>
        <p:cNvGrpSpPr/>
        <p:nvPr/>
      </p:nvGrpSpPr>
      <p:grpSpPr>
        <a:xfrm>
          <a:off x="0" y="0"/>
          <a:ext cx="0" cy="0"/>
          <a:chOff x="0" y="0"/>
          <a:chExt cx="0" cy="0"/>
        </a:xfrm>
      </p:grpSpPr>
      <p:sp>
        <p:nvSpPr>
          <p:cNvPr id="2" name="Title 1"/>
          <p:cNvSpPr>
            <a:spLocks noGrp="1"/>
          </p:cNvSpPr>
          <p:nvPr>
            <p:ph type="title"/>
          </p:nvPr>
        </p:nvSpPr>
        <p:spPr>
          <a:xfrm>
            <a:off x="633838" y="457200"/>
            <a:ext cx="4249448" cy="1600200"/>
          </a:xfrm>
        </p:spPr>
        <p:txBody>
          <a:bodyPr anchor="b">
            <a:normAutofit/>
          </a:bodyPr>
          <a:lstStyle>
            <a:lvl1pPr>
              <a:defRPr sz="4400" i="1" spc="-150">
                <a:latin typeface="Cormorant Garamond" panose="00000500000000000000" pitchFamily="2" charset="0"/>
              </a:defRPr>
            </a:lvl1pPr>
          </a:lstStyle>
          <a:p>
            <a:r>
              <a:rPr lang="en-US" dirty="0"/>
              <a:t>Click to edit Master title style</a:t>
            </a:r>
          </a:p>
        </p:txBody>
      </p:sp>
      <p:sp>
        <p:nvSpPr>
          <p:cNvPr id="3" name="Picture Placeholder 2"/>
          <p:cNvSpPr>
            <a:spLocks noGrp="1"/>
          </p:cNvSpPr>
          <p:nvPr>
            <p:ph type="pic" idx="1"/>
          </p:nvPr>
        </p:nvSpPr>
        <p:spPr>
          <a:xfrm>
            <a:off x="5818907" y="0"/>
            <a:ext cx="6373093" cy="6858000"/>
          </a:xfrm>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3838" y="2057400"/>
            <a:ext cx="4249448"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pic>
        <p:nvPicPr>
          <p:cNvPr id="5" name="Picture 4"/>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469264" y="6252531"/>
            <a:ext cx="1153590" cy="312450"/>
          </a:xfrm>
          <a:prstGeom prst="rect">
            <a:avLst/>
          </a:prstGeom>
        </p:spPr>
      </p:pic>
    </p:spTree>
    <p:extLst>
      <p:ext uri="{BB962C8B-B14F-4D97-AF65-F5344CB8AC3E}">
        <p14:creationId xmlns:p14="http://schemas.microsoft.com/office/powerpoint/2010/main" val="300418189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Content and Image - half - SD logo - gray BG">
    <p:bg>
      <p:bgPr>
        <a:solidFill>
          <a:srgbClr val="F0F1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3838" y="457200"/>
            <a:ext cx="4249448" cy="1600200"/>
          </a:xfrm>
        </p:spPr>
        <p:txBody>
          <a:bodyPr anchor="b">
            <a:normAutofit/>
          </a:bodyPr>
          <a:lstStyle>
            <a:lvl1pPr>
              <a:defRPr sz="4400" i="1" spc="-150">
                <a:solidFill>
                  <a:srgbClr val="57243E"/>
                </a:solidFill>
                <a:latin typeface="Cormorant Garamond" panose="00000500000000000000" pitchFamily="2" charset="0"/>
              </a:defRPr>
            </a:lvl1pPr>
          </a:lstStyle>
          <a:p>
            <a:r>
              <a:rPr lang="en-US" dirty="0"/>
              <a:t>Click to edit Master title style</a:t>
            </a:r>
          </a:p>
        </p:txBody>
      </p:sp>
      <p:sp>
        <p:nvSpPr>
          <p:cNvPr id="3" name="Picture Placeholder 2"/>
          <p:cNvSpPr>
            <a:spLocks noGrp="1"/>
          </p:cNvSpPr>
          <p:nvPr>
            <p:ph type="pic" idx="1"/>
          </p:nvPr>
        </p:nvSpPr>
        <p:spPr>
          <a:xfrm>
            <a:off x="5818907" y="0"/>
            <a:ext cx="6373093" cy="6858000"/>
          </a:xfrm>
          <a:effectLst>
            <a:outerShdw blurRad="63500" sx="102000" sy="102000" algn="ctr"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3838" y="2057400"/>
            <a:ext cx="4249448"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pic>
        <p:nvPicPr>
          <p:cNvPr id="8" name="Picture 7"/>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469264" y="6252531"/>
            <a:ext cx="1153590" cy="312450"/>
          </a:xfrm>
          <a:prstGeom prst="rect">
            <a:avLst/>
          </a:prstGeom>
        </p:spPr>
      </p:pic>
    </p:spTree>
    <p:extLst>
      <p:ext uri="{BB962C8B-B14F-4D97-AF65-F5344CB8AC3E}">
        <p14:creationId xmlns:p14="http://schemas.microsoft.com/office/powerpoint/2010/main" val="137168809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Full Screenshot - white 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379413" y="415925"/>
            <a:ext cx="11433175" cy="6442075"/>
          </a:xfrm>
        </p:spPr>
        <p:txBody>
          <a:bodyPr/>
          <a:lstStyle/>
          <a:p>
            <a:endParaRPr lang="en-US"/>
          </a:p>
        </p:txBody>
      </p:sp>
      <p:sp>
        <p:nvSpPr>
          <p:cNvPr id="4" name="Rectangle 3"/>
          <p:cNvSpPr/>
          <p:nvPr userDrawn="1"/>
        </p:nvSpPr>
        <p:spPr>
          <a:xfrm>
            <a:off x="198582" y="230909"/>
            <a:ext cx="11794837" cy="6696364"/>
          </a:xfrm>
          <a:prstGeom prst="rect">
            <a:avLst/>
          </a:prstGeom>
          <a:noFill/>
          <a:ln>
            <a:solidFill>
              <a:srgbClr val="6665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8248875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Full Screenshot - gray BG">
    <p:bg>
      <p:bgPr>
        <a:solidFill>
          <a:srgbClr val="4B4B4B"/>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379413" y="415925"/>
            <a:ext cx="11433175" cy="6442075"/>
          </a:xfrm>
        </p:spPr>
        <p:txBody>
          <a:bodyPr/>
          <a:lstStyle>
            <a:lvl1pPr>
              <a:defRPr>
                <a:solidFill>
                  <a:schemeClr val="bg1"/>
                </a:solidFill>
              </a:defRPr>
            </a:lvl1pPr>
          </a:lstStyle>
          <a:p>
            <a:endParaRPr lang="en-US"/>
          </a:p>
        </p:txBody>
      </p:sp>
      <p:sp>
        <p:nvSpPr>
          <p:cNvPr id="4" name="Rectangle 3"/>
          <p:cNvSpPr/>
          <p:nvPr userDrawn="1"/>
        </p:nvSpPr>
        <p:spPr>
          <a:xfrm>
            <a:off x="198582" y="230909"/>
            <a:ext cx="11794837" cy="669636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51586986"/>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slideLayout" Target="../slideLayouts/slideLayout7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88.xml"/><Relationship Id="rId18" Type="http://schemas.openxmlformats.org/officeDocument/2006/relationships/slideLayout" Target="../slideLayouts/slideLayout93.xml"/><Relationship Id="rId26" Type="http://schemas.openxmlformats.org/officeDocument/2006/relationships/slideLayout" Target="../slideLayouts/slideLayout101.xml"/><Relationship Id="rId39" Type="http://schemas.openxmlformats.org/officeDocument/2006/relationships/slideLayout" Target="../slideLayouts/slideLayout114.xml"/><Relationship Id="rId21" Type="http://schemas.openxmlformats.org/officeDocument/2006/relationships/slideLayout" Target="../slideLayouts/slideLayout96.xml"/><Relationship Id="rId34" Type="http://schemas.openxmlformats.org/officeDocument/2006/relationships/slideLayout" Target="../slideLayouts/slideLayout109.xml"/><Relationship Id="rId42" Type="http://schemas.openxmlformats.org/officeDocument/2006/relationships/theme" Target="../theme/theme2.xml"/><Relationship Id="rId7" Type="http://schemas.openxmlformats.org/officeDocument/2006/relationships/slideLayout" Target="../slideLayouts/slideLayout82.xml"/><Relationship Id="rId2" Type="http://schemas.openxmlformats.org/officeDocument/2006/relationships/slideLayout" Target="../slideLayouts/slideLayout77.xml"/><Relationship Id="rId16" Type="http://schemas.openxmlformats.org/officeDocument/2006/relationships/slideLayout" Target="../slideLayouts/slideLayout91.xml"/><Relationship Id="rId20" Type="http://schemas.openxmlformats.org/officeDocument/2006/relationships/slideLayout" Target="../slideLayouts/slideLayout95.xml"/><Relationship Id="rId29" Type="http://schemas.openxmlformats.org/officeDocument/2006/relationships/slideLayout" Target="../slideLayouts/slideLayout104.xml"/><Relationship Id="rId41" Type="http://schemas.openxmlformats.org/officeDocument/2006/relationships/slideLayout" Target="../slideLayouts/slideLayout116.xml"/><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24" Type="http://schemas.openxmlformats.org/officeDocument/2006/relationships/slideLayout" Target="../slideLayouts/slideLayout99.xml"/><Relationship Id="rId32" Type="http://schemas.openxmlformats.org/officeDocument/2006/relationships/slideLayout" Target="../slideLayouts/slideLayout107.xml"/><Relationship Id="rId37" Type="http://schemas.openxmlformats.org/officeDocument/2006/relationships/slideLayout" Target="../slideLayouts/slideLayout112.xml"/><Relationship Id="rId40" Type="http://schemas.openxmlformats.org/officeDocument/2006/relationships/slideLayout" Target="../slideLayouts/slideLayout115.xml"/><Relationship Id="rId5" Type="http://schemas.openxmlformats.org/officeDocument/2006/relationships/slideLayout" Target="../slideLayouts/slideLayout80.xml"/><Relationship Id="rId15" Type="http://schemas.openxmlformats.org/officeDocument/2006/relationships/slideLayout" Target="../slideLayouts/slideLayout90.xml"/><Relationship Id="rId23" Type="http://schemas.openxmlformats.org/officeDocument/2006/relationships/slideLayout" Target="../slideLayouts/slideLayout98.xml"/><Relationship Id="rId28" Type="http://schemas.openxmlformats.org/officeDocument/2006/relationships/slideLayout" Target="../slideLayouts/slideLayout103.xml"/><Relationship Id="rId36" Type="http://schemas.openxmlformats.org/officeDocument/2006/relationships/slideLayout" Target="../slideLayouts/slideLayout111.xml"/><Relationship Id="rId10" Type="http://schemas.openxmlformats.org/officeDocument/2006/relationships/slideLayout" Target="../slideLayouts/slideLayout85.xml"/><Relationship Id="rId19" Type="http://schemas.openxmlformats.org/officeDocument/2006/relationships/slideLayout" Target="../slideLayouts/slideLayout94.xml"/><Relationship Id="rId31" Type="http://schemas.openxmlformats.org/officeDocument/2006/relationships/slideLayout" Target="../slideLayouts/slideLayout106.xml"/><Relationship Id="rId4" Type="http://schemas.openxmlformats.org/officeDocument/2006/relationships/slideLayout" Target="../slideLayouts/slideLayout79.xml"/><Relationship Id="rId9" Type="http://schemas.openxmlformats.org/officeDocument/2006/relationships/slideLayout" Target="../slideLayouts/slideLayout84.xml"/><Relationship Id="rId14" Type="http://schemas.openxmlformats.org/officeDocument/2006/relationships/slideLayout" Target="../slideLayouts/slideLayout89.xml"/><Relationship Id="rId22" Type="http://schemas.openxmlformats.org/officeDocument/2006/relationships/slideLayout" Target="../slideLayouts/slideLayout97.xml"/><Relationship Id="rId27" Type="http://schemas.openxmlformats.org/officeDocument/2006/relationships/slideLayout" Target="../slideLayouts/slideLayout102.xml"/><Relationship Id="rId30" Type="http://schemas.openxmlformats.org/officeDocument/2006/relationships/slideLayout" Target="../slideLayouts/slideLayout105.xml"/><Relationship Id="rId35" Type="http://schemas.openxmlformats.org/officeDocument/2006/relationships/slideLayout" Target="../slideLayouts/slideLayout110.xml"/><Relationship Id="rId8" Type="http://schemas.openxmlformats.org/officeDocument/2006/relationships/slideLayout" Target="../slideLayouts/slideLayout83.xml"/><Relationship Id="rId3" Type="http://schemas.openxmlformats.org/officeDocument/2006/relationships/slideLayout" Target="../slideLayouts/slideLayout78.xml"/><Relationship Id="rId12" Type="http://schemas.openxmlformats.org/officeDocument/2006/relationships/slideLayout" Target="../slideLayouts/slideLayout87.xml"/><Relationship Id="rId17" Type="http://schemas.openxmlformats.org/officeDocument/2006/relationships/slideLayout" Target="../slideLayouts/slideLayout92.xml"/><Relationship Id="rId25" Type="http://schemas.openxmlformats.org/officeDocument/2006/relationships/slideLayout" Target="../slideLayouts/slideLayout100.xml"/><Relationship Id="rId33" Type="http://schemas.openxmlformats.org/officeDocument/2006/relationships/slideLayout" Target="../slideLayouts/slideLayout108.xml"/><Relationship Id="rId38" Type="http://schemas.openxmlformats.org/officeDocument/2006/relationships/slideLayout" Target="../slideLayouts/slideLayout1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58533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 id="2147483715" r:id="rId55"/>
    <p:sldLayoutId id="2147483716" r:id="rId56"/>
    <p:sldLayoutId id="2147483717" r:id="rId57"/>
    <p:sldLayoutId id="2147483718" r:id="rId58"/>
    <p:sldLayoutId id="2147483719" r:id="rId59"/>
    <p:sldLayoutId id="2147483720" r:id="rId60"/>
    <p:sldLayoutId id="2147483721" r:id="rId61"/>
    <p:sldLayoutId id="2147483722" r:id="rId62"/>
    <p:sldLayoutId id="2147483723" r:id="rId63"/>
    <p:sldLayoutId id="2147483724" r:id="rId64"/>
    <p:sldLayoutId id="2147483725" r:id="rId65"/>
    <p:sldLayoutId id="2147483726" r:id="rId66"/>
    <p:sldLayoutId id="2147483727" r:id="rId67"/>
    <p:sldLayoutId id="2147483728" r:id="rId68"/>
    <p:sldLayoutId id="2147483729" r:id="rId69"/>
    <p:sldLayoutId id="2147483730" r:id="rId70"/>
    <p:sldLayoutId id="2147483731" r:id="rId71"/>
    <p:sldLayoutId id="2147483732" r:id="rId72"/>
    <p:sldLayoutId id="2147483733" r:id="rId73"/>
    <p:sldLayoutId id="2147483734" r:id="rId74"/>
    <p:sldLayoutId id="2147483735" r:id="rId75"/>
  </p:sldLayoutIdLst>
  <p:txStyles>
    <p:titleStyle>
      <a:lvl1pPr algn="l" defTabSz="914400" rtl="0" eaLnBrk="1" latinLnBrk="0" hangingPunct="1">
        <a:lnSpc>
          <a:spcPct val="90000"/>
        </a:lnSpc>
        <a:spcBef>
          <a:spcPct val="0"/>
        </a:spcBef>
        <a:buNone/>
        <a:defRPr sz="4400" kern="1200">
          <a:solidFill>
            <a:schemeClr val="tx1"/>
          </a:solidFill>
          <a:effectLst>
            <a:outerShdw blurRad="38100" dist="38100" dir="2700000" algn="tl">
              <a:srgbClr val="000000">
                <a:alpha val="43137"/>
              </a:srgbClr>
            </a:outerShdw>
          </a:effectLst>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18242455"/>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 id="2147483754" r:id="rId18"/>
    <p:sldLayoutId id="2147483755" r:id="rId19"/>
    <p:sldLayoutId id="2147483756" r:id="rId20"/>
    <p:sldLayoutId id="2147483757" r:id="rId21"/>
    <p:sldLayoutId id="2147483758" r:id="rId22"/>
    <p:sldLayoutId id="2147483759" r:id="rId23"/>
    <p:sldLayoutId id="2147483760" r:id="rId24"/>
    <p:sldLayoutId id="2147483761" r:id="rId25"/>
    <p:sldLayoutId id="2147483762" r:id="rId26"/>
    <p:sldLayoutId id="2147483763" r:id="rId27"/>
    <p:sldLayoutId id="2147483764" r:id="rId28"/>
    <p:sldLayoutId id="2147483765" r:id="rId29"/>
    <p:sldLayoutId id="2147483766" r:id="rId30"/>
    <p:sldLayoutId id="2147483767" r:id="rId31"/>
    <p:sldLayoutId id="2147483768" r:id="rId32"/>
    <p:sldLayoutId id="2147483769" r:id="rId33"/>
    <p:sldLayoutId id="2147483770" r:id="rId34"/>
    <p:sldLayoutId id="2147483771" r:id="rId35"/>
    <p:sldLayoutId id="2147483772" r:id="rId36"/>
    <p:sldLayoutId id="2147483773" r:id="rId37"/>
    <p:sldLayoutId id="2147483774" r:id="rId38"/>
    <p:sldLayoutId id="2147483775" r:id="rId39"/>
    <p:sldLayoutId id="2147483776" r:id="rId40"/>
    <p:sldLayoutId id="2147483777" r:id="rId41"/>
  </p:sldLayoutIdLst>
  <p:txStyles>
    <p:titleStyle>
      <a:lvl1pPr algn="l" defTabSz="914400" rtl="0" eaLnBrk="1" latinLnBrk="0" hangingPunct="1">
        <a:lnSpc>
          <a:spcPct val="90000"/>
        </a:lnSpc>
        <a:spcBef>
          <a:spcPct val="0"/>
        </a:spcBef>
        <a:buNone/>
        <a:defRPr sz="5400" i="1" kern="1200" spc="-150">
          <a:solidFill>
            <a:srgbClr val="133D5D"/>
          </a:solidFill>
          <a:latin typeface="Cormorant Garamond" panose="00000500000000000000" pitchFamily="2"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120000"/>
        </a:lnSpc>
        <a:spcBef>
          <a:spcPts val="1000"/>
        </a:spcBef>
        <a:spcAft>
          <a:spcPts val="100"/>
        </a:spcAft>
        <a:buFont typeface="Arial" panose="020B0604020202020204" pitchFamily="34" charset="0"/>
        <a:buChar char="•"/>
        <a:defRPr sz="28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120000"/>
        </a:lnSpc>
        <a:spcBef>
          <a:spcPts val="500"/>
        </a:spcBef>
        <a:spcAft>
          <a:spcPts val="100"/>
        </a:spcAft>
        <a:buFont typeface="Arial" panose="020B0604020202020204" pitchFamily="34" charset="0"/>
        <a:buChar char="•"/>
        <a:defRPr sz="24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120000"/>
        </a:lnSpc>
        <a:spcBef>
          <a:spcPts val="500"/>
        </a:spcBef>
        <a:spcAft>
          <a:spcPts val="100"/>
        </a:spcAft>
        <a:buFont typeface="Arial" panose="020B0604020202020204" pitchFamily="34" charset="0"/>
        <a:buChar char="•"/>
        <a:defRPr sz="20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120000"/>
        </a:lnSpc>
        <a:spcBef>
          <a:spcPts val="500"/>
        </a:spcBef>
        <a:spcAft>
          <a:spcPts val="100"/>
        </a:spcAft>
        <a:buFont typeface="Arial" panose="020B0604020202020204" pitchFamily="34" charset="0"/>
        <a:buChar char="•"/>
        <a:defRPr sz="18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120000"/>
        </a:lnSpc>
        <a:spcBef>
          <a:spcPts val="500"/>
        </a:spcBef>
        <a:spcAft>
          <a:spcPts val="100"/>
        </a:spcAft>
        <a:buFont typeface="Arial" panose="020B0604020202020204" pitchFamily="34" charset="0"/>
        <a:buChar char="•"/>
        <a:defRPr sz="18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9.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59.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59.xml"/><Relationship Id="rId4" Type="http://schemas.openxmlformats.org/officeDocument/2006/relationships/image" Target="../media/image2.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9.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http://www.eastside-church.org/Material/Pictures/25_Ancient_Landscapes_of_the_Old_and_New_Testament/Small/15_1_ElahValley_FromAzeka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5493" y="0"/>
            <a:ext cx="9486507"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Flowchart: Data 9"/>
          <p:cNvSpPr/>
          <p:nvPr/>
        </p:nvSpPr>
        <p:spPr>
          <a:xfrm rot="10800000">
            <a:off x="2607488" y="-55659"/>
            <a:ext cx="5570473" cy="6981244"/>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58"/>
              <a:gd name="connsiteY0" fmla="*/ 10000 h 10017"/>
              <a:gd name="connsiteX1" fmla="*/ 2000 w 10058"/>
              <a:gd name="connsiteY1" fmla="*/ 0 h 10017"/>
              <a:gd name="connsiteX2" fmla="*/ 10000 w 10058"/>
              <a:gd name="connsiteY2" fmla="*/ 0 h 10017"/>
              <a:gd name="connsiteX3" fmla="*/ 10058 w 10058"/>
              <a:gd name="connsiteY3" fmla="*/ 10017 h 10017"/>
              <a:gd name="connsiteX4" fmla="*/ 0 w 10058"/>
              <a:gd name="connsiteY4" fmla="*/ 10000 h 10017"/>
              <a:gd name="connsiteX0" fmla="*/ 0 w 13902"/>
              <a:gd name="connsiteY0" fmla="*/ 10200 h 10217"/>
              <a:gd name="connsiteX1" fmla="*/ 2000 w 13902"/>
              <a:gd name="connsiteY1" fmla="*/ 200 h 10217"/>
              <a:gd name="connsiteX2" fmla="*/ 13902 w 13902"/>
              <a:gd name="connsiteY2" fmla="*/ 0 h 10217"/>
              <a:gd name="connsiteX3" fmla="*/ 10058 w 13902"/>
              <a:gd name="connsiteY3" fmla="*/ 10217 h 10217"/>
              <a:gd name="connsiteX4" fmla="*/ 0 w 13902"/>
              <a:gd name="connsiteY4" fmla="*/ 10200 h 10217"/>
              <a:gd name="connsiteX0" fmla="*/ 0 w 13902"/>
              <a:gd name="connsiteY0" fmla="*/ 10217 h 10234"/>
              <a:gd name="connsiteX1" fmla="*/ 2064 w 13902"/>
              <a:gd name="connsiteY1" fmla="*/ 0 h 10234"/>
              <a:gd name="connsiteX2" fmla="*/ 13902 w 13902"/>
              <a:gd name="connsiteY2" fmla="*/ 17 h 10234"/>
              <a:gd name="connsiteX3" fmla="*/ 10058 w 13902"/>
              <a:gd name="connsiteY3" fmla="*/ 10234 h 10234"/>
              <a:gd name="connsiteX4" fmla="*/ 0 w 13902"/>
              <a:gd name="connsiteY4" fmla="*/ 10217 h 10234"/>
              <a:gd name="connsiteX0" fmla="*/ 0 w 14025"/>
              <a:gd name="connsiteY0" fmla="*/ 10217 h 10317"/>
              <a:gd name="connsiteX1" fmla="*/ 2064 w 14025"/>
              <a:gd name="connsiteY1" fmla="*/ 0 h 10317"/>
              <a:gd name="connsiteX2" fmla="*/ 13902 w 14025"/>
              <a:gd name="connsiteY2" fmla="*/ 17 h 10317"/>
              <a:gd name="connsiteX3" fmla="*/ 14025 w 14025"/>
              <a:gd name="connsiteY3" fmla="*/ 10317 h 10317"/>
              <a:gd name="connsiteX4" fmla="*/ 0 w 14025"/>
              <a:gd name="connsiteY4" fmla="*/ 10217 h 10317"/>
              <a:gd name="connsiteX0" fmla="*/ 0 w 14347"/>
              <a:gd name="connsiteY0" fmla="*/ 11667 h 11667"/>
              <a:gd name="connsiteX1" fmla="*/ 2386 w 14347"/>
              <a:gd name="connsiteY1" fmla="*/ 0 h 11667"/>
              <a:gd name="connsiteX2" fmla="*/ 14224 w 14347"/>
              <a:gd name="connsiteY2" fmla="*/ 17 h 11667"/>
              <a:gd name="connsiteX3" fmla="*/ 14347 w 14347"/>
              <a:gd name="connsiteY3" fmla="*/ 10317 h 11667"/>
              <a:gd name="connsiteX4" fmla="*/ 0 w 14347"/>
              <a:gd name="connsiteY4" fmla="*/ 11667 h 11667"/>
              <a:gd name="connsiteX0" fmla="*/ 0 w 14283"/>
              <a:gd name="connsiteY0" fmla="*/ 11667 h 11667"/>
              <a:gd name="connsiteX1" fmla="*/ 2386 w 14283"/>
              <a:gd name="connsiteY1" fmla="*/ 0 h 11667"/>
              <a:gd name="connsiteX2" fmla="*/ 14224 w 14283"/>
              <a:gd name="connsiteY2" fmla="*/ 17 h 11667"/>
              <a:gd name="connsiteX3" fmla="*/ 14283 w 14283"/>
              <a:gd name="connsiteY3" fmla="*/ 11667 h 11667"/>
              <a:gd name="connsiteX4" fmla="*/ 0 w 14283"/>
              <a:gd name="connsiteY4" fmla="*/ 11667 h 11667"/>
              <a:gd name="connsiteX0" fmla="*/ 0 w 15403"/>
              <a:gd name="connsiteY0" fmla="*/ 11667 h 11667"/>
              <a:gd name="connsiteX1" fmla="*/ 2386 w 15403"/>
              <a:gd name="connsiteY1" fmla="*/ 0 h 11667"/>
              <a:gd name="connsiteX2" fmla="*/ 15403 w 15403"/>
              <a:gd name="connsiteY2" fmla="*/ 50 h 11667"/>
              <a:gd name="connsiteX3" fmla="*/ 14283 w 15403"/>
              <a:gd name="connsiteY3" fmla="*/ 11667 h 11667"/>
              <a:gd name="connsiteX4" fmla="*/ 0 w 15403"/>
              <a:gd name="connsiteY4" fmla="*/ 11667 h 11667"/>
              <a:gd name="connsiteX0" fmla="*/ 0 w 15591"/>
              <a:gd name="connsiteY0" fmla="*/ 11667 h 11667"/>
              <a:gd name="connsiteX1" fmla="*/ 2386 w 15591"/>
              <a:gd name="connsiteY1" fmla="*/ 0 h 11667"/>
              <a:gd name="connsiteX2" fmla="*/ 15403 w 15591"/>
              <a:gd name="connsiteY2" fmla="*/ 50 h 11667"/>
              <a:gd name="connsiteX3" fmla="*/ 15591 w 15591"/>
              <a:gd name="connsiteY3" fmla="*/ 11467 h 11667"/>
              <a:gd name="connsiteX4" fmla="*/ 0 w 15591"/>
              <a:gd name="connsiteY4" fmla="*/ 11667 h 11667"/>
              <a:gd name="connsiteX0" fmla="*/ 0 w 15419"/>
              <a:gd name="connsiteY0" fmla="*/ 10783 h 11467"/>
              <a:gd name="connsiteX1" fmla="*/ 2214 w 15419"/>
              <a:gd name="connsiteY1" fmla="*/ 0 h 11467"/>
              <a:gd name="connsiteX2" fmla="*/ 15231 w 15419"/>
              <a:gd name="connsiteY2" fmla="*/ 50 h 11467"/>
              <a:gd name="connsiteX3" fmla="*/ 15419 w 15419"/>
              <a:gd name="connsiteY3" fmla="*/ 11467 h 11467"/>
              <a:gd name="connsiteX4" fmla="*/ 0 w 15419"/>
              <a:gd name="connsiteY4" fmla="*/ 10783 h 11467"/>
              <a:gd name="connsiteX0" fmla="*/ 0 w 15312"/>
              <a:gd name="connsiteY0" fmla="*/ 10783 h 10950"/>
              <a:gd name="connsiteX1" fmla="*/ 2214 w 15312"/>
              <a:gd name="connsiteY1" fmla="*/ 0 h 10950"/>
              <a:gd name="connsiteX2" fmla="*/ 15231 w 15312"/>
              <a:gd name="connsiteY2" fmla="*/ 50 h 10950"/>
              <a:gd name="connsiteX3" fmla="*/ 15312 w 15312"/>
              <a:gd name="connsiteY3" fmla="*/ 10950 h 10950"/>
              <a:gd name="connsiteX4" fmla="*/ 0 w 15312"/>
              <a:gd name="connsiteY4" fmla="*/ 10783 h 10950"/>
              <a:gd name="connsiteX0" fmla="*/ 0 w 15312"/>
              <a:gd name="connsiteY0" fmla="*/ 10766 h 10933"/>
              <a:gd name="connsiteX1" fmla="*/ 3050 w 15312"/>
              <a:gd name="connsiteY1" fmla="*/ 0 h 10933"/>
              <a:gd name="connsiteX2" fmla="*/ 15231 w 15312"/>
              <a:gd name="connsiteY2" fmla="*/ 33 h 10933"/>
              <a:gd name="connsiteX3" fmla="*/ 15312 w 15312"/>
              <a:gd name="connsiteY3" fmla="*/ 10933 h 10933"/>
              <a:gd name="connsiteX4" fmla="*/ 0 w 15312"/>
              <a:gd name="connsiteY4" fmla="*/ 10766 h 10933"/>
              <a:gd name="connsiteX0" fmla="*/ 0 w 16341"/>
              <a:gd name="connsiteY0" fmla="*/ 10699 h 10933"/>
              <a:gd name="connsiteX1" fmla="*/ 4079 w 16341"/>
              <a:gd name="connsiteY1" fmla="*/ 0 h 10933"/>
              <a:gd name="connsiteX2" fmla="*/ 16260 w 16341"/>
              <a:gd name="connsiteY2" fmla="*/ 33 h 10933"/>
              <a:gd name="connsiteX3" fmla="*/ 16341 w 16341"/>
              <a:gd name="connsiteY3" fmla="*/ 10933 h 10933"/>
              <a:gd name="connsiteX4" fmla="*/ 0 w 16341"/>
              <a:gd name="connsiteY4" fmla="*/ 10699 h 10933"/>
              <a:gd name="connsiteX0" fmla="*/ 0 w 16641"/>
              <a:gd name="connsiteY0" fmla="*/ 10699 h 10933"/>
              <a:gd name="connsiteX1" fmla="*/ 4379 w 16641"/>
              <a:gd name="connsiteY1" fmla="*/ 0 h 10933"/>
              <a:gd name="connsiteX2" fmla="*/ 16560 w 16641"/>
              <a:gd name="connsiteY2" fmla="*/ 33 h 10933"/>
              <a:gd name="connsiteX3" fmla="*/ 16641 w 16641"/>
              <a:gd name="connsiteY3" fmla="*/ 10933 h 10933"/>
              <a:gd name="connsiteX4" fmla="*/ 0 w 16641"/>
              <a:gd name="connsiteY4" fmla="*/ 10699 h 10933"/>
              <a:gd name="connsiteX0" fmla="*/ 0 w 16560"/>
              <a:gd name="connsiteY0" fmla="*/ 10699 h 10699"/>
              <a:gd name="connsiteX1" fmla="*/ 4379 w 16560"/>
              <a:gd name="connsiteY1" fmla="*/ 0 h 10699"/>
              <a:gd name="connsiteX2" fmla="*/ 16560 w 16560"/>
              <a:gd name="connsiteY2" fmla="*/ 33 h 10699"/>
              <a:gd name="connsiteX3" fmla="*/ 15247 w 16560"/>
              <a:gd name="connsiteY3" fmla="*/ 9983 h 10699"/>
              <a:gd name="connsiteX4" fmla="*/ 0 w 16560"/>
              <a:gd name="connsiteY4" fmla="*/ 10699 h 10699"/>
              <a:gd name="connsiteX0" fmla="*/ 0 w 16562"/>
              <a:gd name="connsiteY0" fmla="*/ 10699 h 10699"/>
              <a:gd name="connsiteX1" fmla="*/ 4379 w 16562"/>
              <a:gd name="connsiteY1" fmla="*/ 0 h 10699"/>
              <a:gd name="connsiteX2" fmla="*/ 16560 w 16562"/>
              <a:gd name="connsiteY2" fmla="*/ 33 h 10699"/>
              <a:gd name="connsiteX3" fmla="*/ 16512 w 16562"/>
              <a:gd name="connsiteY3" fmla="*/ 10366 h 10699"/>
              <a:gd name="connsiteX4" fmla="*/ 0 w 16562"/>
              <a:gd name="connsiteY4" fmla="*/ 10699 h 10699"/>
              <a:gd name="connsiteX0" fmla="*/ 0 w 16512"/>
              <a:gd name="connsiteY0" fmla="*/ 10699 h 10699"/>
              <a:gd name="connsiteX1" fmla="*/ 4379 w 16512"/>
              <a:gd name="connsiteY1" fmla="*/ 0 h 10699"/>
              <a:gd name="connsiteX2" fmla="*/ 8455 w 16512"/>
              <a:gd name="connsiteY2" fmla="*/ 5 h 10699"/>
              <a:gd name="connsiteX3" fmla="*/ 16512 w 16512"/>
              <a:gd name="connsiteY3" fmla="*/ 10366 h 10699"/>
              <a:gd name="connsiteX4" fmla="*/ 0 w 16512"/>
              <a:gd name="connsiteY4" fmla="*/ 10699 h 10699"/>
              <a:gd name="connsiteX0" fmla="*/ 0 w 16512"/>
              <a:gd name="connsiteY0" fmla="*/ 10699 h 10699"/>
              <a:gd name="connsiteX1" fmla="*/ 4379 w 16512"/>
              <a:gd name="connsiteY1" fmla="*/ 0 h 10699"/>
              <a:gd name="connsiteX2" fmla="*/ 10276 w 16512"/>
              <a:gd name="connsiteY2" fmla="*/ 76 h 10699"/>
              <a:gd name="connsiteX3" fmla="*/ 16512 w 16512"/>
              <a:gd name="connsiteY3" fmla="*/ 10366 h 10699"/>
              <a:gd name="connsiteX4" fmla="*/ 0 w 16512"/>
              <a:gd name="connsiteY4" fmla="*/ 10699 h 10699"/>
              <a:gd name="connsiteX0" fmla="*/ 0 w 10276"/>
              <a:gd name="connsiteY0" fmla="*/ 10699 h 10699"/>
              <a:gd name="connsiteX1" fmla="*/ 4379 w 10276"/>
              <a:gd name="connsiteY1" fmla="*/ 0 h 10699"/>
              <a:gd name="connsiteX2" fmla="*/ 10276 w 10276"/>
              <a:gd name="connsiteY2" fmla="*/ 76 h 10699"/>
              <a:gd name="connsiteX3" fmla="*/ 9044 w 10276"/>
              <a:gd name="connsiteY3" fmla="*/ 10564 h 10699"/>
              <a:gd name="connsiteX4" fmla="*/ 0 w 10276"/>
              <a:gd name="connsiteY4" fmla="*/ 10699 h 10699"/>
              <a:gd name="connsiteX0" fmla="*/ 0 w 10319"/>
              <a:gd name="connsiteY0" fmla="*/ 10699 h 10699"/>
              <a:gd name="connsiteX1" fmla="*/ 4379 w 10319"/>
              <a:gd name="connsiteY1" fmla="*/ 0 h 10699"/>
              <a:gd name="connsiteX2" fmla="*/ 10276 w 10319"/>
              <a:gd name="connsiteY2" fmla="*/ 76 h 10699"/>
              <a:gd name="connsiteX3" fmla="*/ 10319 w 10319"/>
              <a:gd name="connsiteY3" fmla="*/ 10621 h 10699"/>
              <a:gd name="connsiteX4" fmla="*/ 0 w 10319"/>
              <a:gd name="connsiteY4" fmla="*/ 10699 h 10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19" h="10699">
                <a:moveTo>
                  <a:pt x="0" y="10699"/>
                </a:moveTo>
                <a:lnTo>
                  <a:pt x="4379" y="0"/>
                </a:lnTo>
                <a:cubicBezTo>
                  <a:pt x="8439" y="11"/>
                  <a:pt x="6216" y="65"/>
                  <a:pt x="10276" y="76"/>
                </a:cubicBezTo>
                <a:cubicBezTo>
                  <a:pt x="10295" y="3415"/>
                  <a:pt x="10300" y="7282"/>
                  <a:pt x="10319" y="10621"/>
                </a:cubicBezTo>
                <a:lnTo>
                  <a:pt x="0" y="10699"/>
                </a:lnTo>
                <a:close/>
              </a:path>
            </a:pathLst>
          </a:custGeom>
          <a:solidFill>
            <a:srgbClr val="183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5"/>
          <p:cNvSpPr/>
          <p:nvPr/>
        </p:nvSpPr>
        <p:spPr>
          <a:xfrm rot="1091037">
            <a:off x="6303882" y="-617758"/>
            <a:ext cx="2665927" cy="8173853"/>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p:cNvSpPr/>
          <p:nvPr/>
        </p:nvSpPr>
        <p:spPr>
          <a:xfrm rot="1127641">
            <a:off x="6521572" y="-466319"/>
            <a:ext cx="1339460" cy="8302199"/>
          </a:xfrm>
          <a:prstGeom prst="rect">
            <a:avLst/>
          </a:prstGeom>
          <a:gradFill>
            <a:gsLst>
              <a:gs pos="0">
                <a:schemeClr val="accent1">
                  <a:lumMod val="5000"/>
                  <a:lumOff val="95000"/>
                  <a:alpha val="70000"/>
                </a:schemeClr>
              </a:gs>
              <a:gs pos="100000">
                <a:schemeClr val="accent1">
                  <a:lumMod val="30000"/>
                  <a:lumOff val="7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526279" y="377359"/>
            <a:ext cx="6013448" cy="757130"/>
          </a:xfrm>
          <a:prstGeom prst="rect">
            <a:avLst/>
          </a:prstGeom>
          <a:noFill/>
          <a:effectLst>
            <a:outerShdw blurRad="63500" sx="102000" sy="102000" algn="ctr" rotWithShape="0">
              <a:prstClr val="black">
                <a:alpha val="40000"/>
              </a:prstClr>
            </a:outerShdw>
          </a:effectLst>
        </p:spPr>
        <p:txBody>
          <a:bodyPr wrap="square" rtlCol="0">
            <a:spAutoFit/>
          </a:bodyPr>
          <a:lstStyle/>
          <a:p>
            <a:pPr lvl="0">
              <a:lnSpc>
                <a:spcPct val="80000"/>
              </a:lnSpc>
            </a:pPr>
            <a:r>
              <a:rPr lang="en-US" sz="54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t>Divided Kingdom II</a:t>
            </a:r>
            <a:endParaRPr kumimoji="0" lang="en-US" sz="8000" b="0" i="0" u="none" strike="noStrike" kern="1200" cap="none" spc="0" normalizeH="0" baseline="0" noProof="0" dirty="0">
              <a:ln>
                <a:noFill/>
              </a:ln>
              <a:solidFill>
                <a:schemeClr val="bg1"/>
              </a:solidFill>
              <a:effectLst>
                <a:outerShdw blurRad="50800" dist="38100" dir="5400000" algn="t" rotWithShape="0">
                  <a:prstClr val="black">
                    <a:alpha val="25000"/>
                  </a:prstClr>
                </a:outerShdw>
              </a:effectLst>
              <a:uLnTx/>
              <a:uFillTx/>
              <a:latin typeface="Roboto Slab" pitchFamily="2" charset="0"/>
              <a:ea typeface="Roboto Slab" pitchFamily="2" charset="0"/>
            </a:endParaRPr>
          </a:p>
        </p:txBody>
      </p:sp>
      <p:sp>
        <p:nvSpPr>
          <p:cNvPr id="11" name="Content Placeholder 4"/>
          <p:cNvSpPr txBox="1">
            <a:spLocks/>
          </p:cNvSpPr>
          <p:nvPr/>
        </p:nvSpPr>
        <p:spPr>
          <a:xfrm>
            <a:off x="604313" y="1835216"/>
            <a:ext cx="4553178" cy="3904086"/>
          </a:xfrm>
          <a:prstGeom prst="rect">
            <a:avLst/>
          </a:prstGeom>
        </p:spPr>
        <p:txBody>
          <a:bodyPr/>
          <a:lstStyle>
            <a:lvl1pPr marL="228600" indent="-228600" algn="l" defTabSz="914400" rtl="0" eaLnBrk="1" latinLnBrk="0" hangingPunct="1">
              <a:lnSpc>
                <a:spcPct val="120000"/>
              </a:lnSpc>
              <a:spcBef>
                <a:spcPts val="1000"/>
              </a:spcBef>
              <a:spcAft>
                <a:spcPts val="100"/>
              </a:spcAft>
              <a:buFont typeface="Arial" panose="020B0604020202020204" pitchFamily="34" charset="0"/>
              <a:buChar char="•"/>
              <a:defRPr sz="28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120000"/>
              </a:lnSpc>
              <a:spcBef>
                <a:spcPts val="500"/>
              </a:spcBef>
              <a:spcAft>
                <a:spcPts val="100"/>
              </a:spcAft>
              <a:buFont typeface="Arial" panose="020B0604020202020204" pitchFamily="34" charset="0"/>
              <a:buChar char="•"/>
              <a:defRPr sz="24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120000"/>
              </a:lnSpc>
              <a:spcBef>
                <a:spcPts val="500"/>
              </a:spcBef>
              <a:spcAft>
                <a:spcPts val="100"/>
              </a:spcAft>
              <a:buFont typeface="Arial" panose="020B0604020202020204" pitchFamily="34" charset="0"/>
              <a:buChar char="•"/>
              <a:defRPr sz="20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120000"/>
              </a:lnSpc>
              <a:spcBef>
                <a:spcPts val="500"/>
              </a:spcBef>
              <a:spcAft>
                <a:spcPts val="100"/>
              </a:spcAft>
              <a:buFont typeface="Arial" panose="020B0604020202020204" pitchFamily="34" charset="0"/>
              <a:buChar char="•"/>
              <a:defRPr sz="18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120000"/>
              </a:lnSpc>
              <a:spcBef>
                <a:spcPts val="500"/>
              </a:spcBef>
              <a:spcAft>
                <a:spcPts val="100"/>
              </a:spcAft>
              <a:buFont typeface="Arial" panose="020B0604020202020204" pitchFamily="34" charset="0"/>
              <a:buChar char="•"/>
              <a:defRPr sz="1800" kern="1200">
                <a:solidFill>
                  <a:srgbClr val="4B4B4B"/>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accent4">
                    <a:lumMod val="20000"/>
                    <a:lumOff val="80000"/>
                  </a:schemeClr>
                </a:solidFill>
              </a:rPr>
              <a:t>Lesson 6</a:t>
            </a:r>
          </a:p>
          <a:p>
            <a:pPr marL="0" indent="0">
              <a:buFont typeface="Arial" panose="020B0604020202020204" pitchFamily="34" charset="0"/>
              <a:buNone/>
            </a:pPr>
            <a:r>
              <a:rPr lang="en-US" i="1" dirty="0">
                <a:solidFill>
                  <a:schemeClr val="accent4">
                    <a:lumMod val="20000"/>
                    <a:lumOff val="80000"/>
                  </a:schemeClr>
                </a:solidFill>
              </a:rPr>
              <a:t>Isaiah 1-39</a:t>
            </a:r>
          </a:p>
        </p:txBody>
      </p:sp>
      <p:cxnSp>
        <p:nvCxnSpPr>
          <p:cNvPr id="3" name="Straight Connector 2"/>
          <p:cNvCxnSpPr/>
          <p:nvPr/>
        </p:nvCxnSpPr>
        <p:spPr>
          <a:xfrm flipV="1">
            <a:off x="655990" y="1311965"/>
            <a:ext cx="1899824" cy="7952"/>
          </a:xfrm>
          <a:prstGeom prst="line">
            <a:avLst/>
          </a:prstGeom>
          <a:ln w="57150">
            <a:solidFill>
              <a:schemeClr val="accent4">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425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Context – Good Kings - Mostly</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8"/>
            <a:ext cx="10801349" cy="3904086"/>
          </a:xfrm>
        </p:spPr>
        <p:txBody>
          <a:bodyPr>
            <a:normAutofit/>
          </a:bodyPr>
          <a:lstStyle/>
          <a:p>
            <a:r>
              <a:rPr lang="en-US" sz="3600" dirty="0">
                <a:latin typeface="+mn-lt"/>
              </a:rPr>
              <a:t>Uzziah – 52 years, good</a:t>
            </a:r>
          </a:p>
          <a:p>
            <a:r>
              <a:rPr lang="en-US" sz="3600" dirty="0">
                <a:latin typeface="+mn-lt"/>
              </a:rPr>
              <a:t>Jotham – 16 years – good</a:t>
            </a:r>
          </a:p>
          <a:p>
            <a:r>
              <a:rPr lang="en-US" sz="3600" dirty="0">
                <a:latin typeface="+mn-lt"/>
              </a:rPr>
              <a:t>Ahaz – 16 years – evil</a:t>
            </a:r>
          </a:p>
          <a:p>
            <a:r>
              <a:rPr lang="en-US" sz="3600" dirty="0">
                <a:latin typeface="+mn-lt"/>
              </a:rPr>
              <a:t>Hezekiah – 29 years – good</a:t>
            </a:r>
            <a:endParaRPr lang="en-US" sz="3600" i="1" dirty="0">
              <a:latin typeface="+mn-lt"/>
            </a:endParaRP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6767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Context – Time</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7"/>
            <a:ext cx="11611861" cy="4885299"/>
          </a:xfrm>
        </p:spPr>
        <p:txBody>
          <a:bodyPr>
            <a:normAutofit/>
          </a:bodyPr>
          <a:lstStyle/>
          <a:p>
            <a:r>
              <a:rPr lang="en-US" sz="3600" dirty="0">
                <a:latin typeface="+mn-lt"/>
              </a:rPr>
              <a:t>Started (at least) in the last year of Uzziah’s reign (1:1, 6:1, 14:28)</a:t>
            </a:r>
          </a:p>
          <a:p>
            <a:r>
              <a:rPr lang="en-US" sz="3600" i="1" dirty="0">
                <a:latin typeface="+mn-lt"/>
              </a:rPr>
              <a:t>Prophesied (at least) until the 14</a:t>
            </a:r>
            <a:r>
              <a:rPr lang="en-US" sz="3600" i="1" baseline="30000" dirty="0">
                <a:latin typeface="+mn-lt"/>
              </a:rPr>
              <a:t>th</a:t>
            </a:r>
            <a:r>
              <a:rPr lang="en-US" sz="3600" i="1" dirty="0">
                <a:latin typeface="+mn-lt"/>
              </a:rPr>
              <a:t> year of Hezekiah’s reign (36:1, 38:1-5, 39:1)</a:t>
            </a:r>
          </a:p>
          <a:p>
            <a:r>
              <a:rPr lang="en-US" sz="3600" i="1" dirty="0">
                <a:latin typeface="+mn-lt"/>
              </a:rPr>
              <a:t>“Jewish tradition says he was one of the many innocents slain during the reign of Manasseh” - Waldron</a:t>
            </a:r>
          </a:p>
          <a:p>
            <a:pPr marL="0" indent="0">
              <a:buNone/>
            </a:pPr>
            <a:endParaRPr lang="en-US" sz="3600" i="1" dirty="0">
              <a:latin typeface="+mn-lt"/>
            </a:endParaRPr>
          </a:p>
          <a:p>
            <a:pPr marL="0" indent="0">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6388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10015" y="677230"/>
            <a:ext cx="3414884" cy="759134"/>
          </a:xfrm>
        </p:spPr>
        <p:txBody>
          <a:bodyPr>
            <a:normAutofit fontScale="90000"/>
          </a:bodyPr>
          <a:lstStyle/>
          <a:p>
            <a:pPr>
              <a:lnSpc>
                <a:spcPct val="85000"/>
              </a:lnSpc>
            </a:pPr>
            <a:r>
              <a:rPr lang="en-US" altLang="en-US" dirty="0"/>
              <a:t>Divided Kingdom</a:t>
            </a:r>
            <a:endParaRPr lang="en-US" sz="4950" dirty="0">
              <a:effectLst>
                <a:outerShdw blurRad="50800" dist="38100" dir="5400000" algn="t" rotWithShape="0">
                  <a:prstClr val="black">
                    <a:alpha val="25000"/>
                  </a:prstClr>
                </a:outerShdw>
              </a:effectLst>
            </a:endParaRPr>
          </a:p>
        </p:txBody>
      </p:sp>
      <p:sp>
        <p:nvSpPr>
          <p:cNvPr id="6" name="Rectangle 5"/>
          <p:cNvSpPr/>
          <p:nvPr/>
        </p:nvSpPr>
        <p:spPr>
          <a:xfrm>
            <a:off x="1913871" y="1391568"/>
            <a:ext cx="6789568" cy="68993"/>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7" name="Rectangle 3"/>
          <p:cNvSpPr txBox="1">
            <a:spLocks noChangeArrowheads="1"/>
          </p:cNvSpPr>
          <p:nvPr/>
        </p:nvSpPr>
        <p:spPr>
          <a:xfrm>
            <a:off x="2539036" y="1523735"/>
            <a:ext cx="1621439" cy="4354992"/>
          </a:xfrm>
          <a:prstGeom prst="rect">
            <a:avLst/>
          </a:prstGeom>
        </p:spPr>
        <p:txBody>
          <a:bodyPr vert="horz" lIns="68580" tIns="34290" rIns="68580" bIns="3429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lgn="ctr" defTabSz="685800">
              <a:spcBef>
                <a:spcPts val="750"/>
              </a:spcBef>
              <a:buNone/>
            </a:pPr>
            <a:r>
              <a:rPr lang="en-US" altLang="en-US" sz="2100" u="sng" dirty="0">
                <a:solidFill>
                  <a:prstClr val="white"/>
                </a:solidFill>
                <a:latin typeface="Arial" panose="020B0604020202020204" pitchFamily="34" charset="0"/>
                <a:cs typeface="Arial" panose="020B0604020202020204" pitchFamily="34" charset="0"/>
              </a:rPr>
              <a:t>Israel</a:t>
            </a:r>
          </a:p>
          <a:p>
            <a:pPr marL="171450" indent="-171450" defTabSz="685800">
              <a:spcBef>
                <a:spcPts val="750"/>
              </a:spcBef>
            </a:pPr>
            <a:r>
              <a:rPr lang="en-US" altLang="en-US" sz="1800" dirty="0">
                <a:solidFill>
                  <a:prstClr val="white"/>
                </a:solidFill>
                <a:latin typeface="Arial" panose="020B0604020202020204" pitchFamily="34" charset="0"/>
                <a:cs typeface="Arial" panose="020B0604020202020204" pitchFamily="34" charset="0"/>
              </a:rPr>
              <a:t>Jeroboam</a:t>
            </a:r>
          </a:p>
          <a:p>
            <a:pPr marL="171450" indent="-171450" defTabSz="685800">
              <a:spcBef>
                <a:spcPts val="750"/>
              </a:spcBef>
            </a:pPr>
            <a:endParaRPr lang="en-US" altLang="en-US" sz="1800"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u="sng" dirty="0" err="1">
                <a:solidFill>
                  <a:prstClr val="white"/>
                </a:solidFill>
                <a:latin typeface="Arial" panose="020B0604020202020204" pitchFamily="34" charset="0"/>
                <a:cs typeface="Arial" panose="020B0604020202020204" pitchFamily="34" charset="0"/>
              </a:rPr>
              <a:t>Nadab</a:t>
            </a:r>
            <a:endParaRPr lang="en-US" altLang="en-US" sz="1800" u="sng"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dirty="0" err="1">
                <a:solidFill>
                  <a:prstClr val="white"/>
                </a:solidFill>
                <a:latin typeface="Arial" panose="020B0604020202020204" pitchFamily="34" charset="0"/>
                <a:cs typeface="Arial" panose="020B0604020202020204" pitchFamily="34" charset="0"/>
              </a:rPr>
              <a:t>Baasha</a:t>
            </a:r>
            <a:r>
              <a:rPr lang="en-US" altLang="en-US" sz="1800" dirty="0">
                <a:solidFill>
                  <a:prstClr val="white"/>
                </a:solidFill>
                <a:latin typeface="Arial" panose="020B0604020202020204" pitchFamily="34" charset="0"/>
                <a:cs typeface="Arial" panose="020B0604020202020204" pitchFamily="34" charset="0"/>
              </a:rPr>
              <a:t> </a:t>
            </a:r>
          </a:p>
          <a:p>
            <a:pPr marL="171450" indent="-171450" defTabSz="685800">
              <a:spcBef>
                <a:spcPts val="750"/>
              </a:spcBef>
            </a:pPr>
            <a:r>
              <a:rPr lang="en-US" altLang="en-US" sz="1800" u="sng" dirty="0" err="1">
                <a:solidFill>
                  <a:prstClr val="white"/>
                </a:solidFill>
                <a:latin typeface="Arial" panose="020B0604020202020204" pitchFamily="34" charset="0"/>
                <a:cs typeface="Arial" panose="020B0604020202020204" pitchFamily="34" charset="0"/>
              </a:rPr>
              <a:t>Elah</a:t>
            </a:r>
            <a:endParaRPr lang="en-US" altLang="en-US" sz="1800" u="sng"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u="sng" dirty="0" err="1">
                <a:solidFill>
                  <a:prstClr val="white"/>
                </a:solidFill>
                <a:latin typeface="Arial" panose="020B0604020202020204" pitchFamily="34" charset="0"/>
                <a:cs typeface="Arial" panose="020B0604020202020204" pitchFamily="34" charset="0"/>
              </a:rPr>
              <a:t>Zimri</a:t>
            </a:r>
            <a:endParaRPr lang="en-US" altLang="en-US" sz="1800" u="sng"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dirty="0" err="1">
                <a:solidFill>
                  <a:prstClr val="white"/>
                </a:solidFill>
                <a:latin typeface="Arial" panose="020B0604020202020204" pitchFamily="34" charset="0"/>
                <a:cs typeface="Arial" panose="020B0604020202020204" pitchFamily="34" charset="0"/>
              </a:rPr>
              <a:t>Omri</a:t>
            </a:r>
            <a:endParaRPr lang="en-US" altLang="en-US" sz="1800"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dirty="0">
                <a:solidFill>
                  <a:prstClr val="white"/>
                </a:solidFill>
                <a:latin typeface="Arial" panose="020B0604020202020204" pitchFamily="34" charset="0"/>
                <a:cs typeface="Arial" panose="020B0604020202020204" pitchFamily="34" charset="0"/>
              </a:rPr>
              <a:t>Ahab</a:t>
            </a:r>
          </a:p>
          <a:p>
            <a:pPr marL="171450" indent="-171450" defTabSz="685800">
              <a:spcBef>
                <a:spcPts val="750"/>
              </a:spcBef>
            </a:pPr>
            <a:r>
              <a:rPr lang="en-US" altLang="en-US" sz="1800" dirty="0" err="1">
                <a:solidFill>
                  <a:prstClr val="white"/>
                </a:solidFill>
                <a:latin typeface="Arial" panose="020B0604020202020204" pitchFamily="34" charset="0"/>
                <a:cs typeface="Arial" panose="020B0604020202020204" pitchFamily="34" charset="0"/>
              </a:rPr>
              <a:t>Ahaziah</a:t>
            </a:r>
            <a:endParaRPr lang="en-US" altLang="en-US" sz="1800"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u="sng" dirty="0" err="1">
                <a:solidFill>
                  <a:prstClr val="white"/>
                </a:solidFill>
                <a:latin typeface="Arial" panose="020B0604020202020204" pitchFamily="34" charset="0"/>
                <a:cs typeface="Arial" panose="020B0604020202020204" pitchFamily="34" charset="0"/>
              </a:rPr>
              <a:t>Jehoram</a:t>
            </a:r>
            <a:endParaRPr lang="en-US" altLang="en-US" sz="1800" u="sng"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dirty="0">
                <a:solidFill>
                  <a:prstClr val="white"/>
                </a:solidFill>
                <a:latin typeface="Arial" panose="020B0604020202020204" pitchFamily="34" charset="0"/>
                <a:cs typeface="Arial" panose="020B0604020202020204" pitchFamily="34" charset="0"/>
              </a:rPr>
              <a:t>Jehu</a:t>
            </a:r>
          </a:p>
          <a:p>
            <a:pPr marL="171450" indent="-171450" defTabSz="685800">
              <a:spcBef>
                <a:spcPts val="750"/>
              </a:spcBef>
            </a:pPr>
            <a:r>
              <a:rPr lang="en-US" altLang="en-US" sz="1800" dirty="0" err="1">
                <a:solidFill>
                  <a:prstClr val="white"/>
                </a:solidFill>
                <a:latin typeface="Arial" panose="020B0604020202020204" pitchFamily="34" charset="0"/>
                <a:cs typeface="Arial" panose="020B0604020202020204" pitchFamily="34" charset="0"/>
              </a:rPr>
              <a:t>Jehoahaz</a:t>
            </a:r>
            <a:endParaRPr lang="en-US" altLang="en-US" sz="1800"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buNone/>
            </a:pPr>
            <a:endParaRPr lang="en-US" altLang="en-US" sz="1800"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dirty="0" err="1">
                <a:solidFill>
                  <a:prstClr val="white"/>
                </a:solidFill>
                <a:latin typeface="Arial" panose="020B0604020202020204" pitchFamily="34" charset="0"/>
                <a:cs typeface="Arial" panose="020B0604020202020204" pitchFamily="34" charset="0"/>
              </a:rPr>
              <a:t>Joash</a:t>
            </a:r>
            <a:endParaRPr lang="en-US" altLang="en-US" sz="1800" dirty="0">
              <a:solidFill>
                <a:prstClr val="white"/>
              </a:solidFill>
              <a:latin typeface="Arial" panose="020B0604020202020204" pitchFamily="34" charset="0"/>
              <a:cs typeface="Arial" panose="020B0604020202020204" pitchFamily="34" charset="0"/>
            </a:endParaRPr>
          </a:p>
          <a:p>
            <a:pPr marL="171450" indent="-171450" defTabSz="685800">
              <a:spcBef>
                <a:spcPts val="750"/>
              </a:spcBef>
            </a:pPr>
            <a:r>
              <a:rPr lang="en-US" altLang="en-US" sz="1800" dirty="0" err="1">
                <a:solidFill>
                  <a:prstClr val="white"/>
                </a:solidFill>
                <a:latin typeface="Arial" panose="020B0604020202020204" pitchFamily="34" charset="0"/>
                <a:cs typeface="Arial" panose="020B0604020202020204" pitchFamily="34" charset="0"/>
              </a:rPr>
              <a:t>Jereboam</a:t>
            </a:r>
            <a:r>
              <a:rPr lang="en-US" altLang="en-US" sz="1800" dirty="0">
                <a:solidFill>
                  <a:prstClr val="white"/>
                </a:solidFill>
                <a:latin typeface="Arial" panose="020B0604020202020204" pitchFamily="34" charset="0"/>
                <a:cs typeface="Arial" panose="020B0604020202020204" pitchFamily="34" charset="0"/>
              </a:rPr>
              <a:t> II</a:t>
            </a:r>
          </a:p>
          <a:p>
            <a:pPr marL="171450" indent="-171450" defTabSz="685800">
              <a:spcBef>
                <a:spcPts val="750"/>
              </a:spcBef>
            </a:pPr>
            <a:endParaRPr lang="en-US" altLang="en-US" sz="1500" dirty="0">
              <a:solidFill>
                <a:prstClr val="white"/>
              </a:solidFill>
            </a:endParaRPr>
          </a:p>
        </p:txBody>
      </p:sp>
      <p:sp>
        <p:nvSpPr>
          <p:cNvPr id="8" name="Rectangle 4"/>
          <p:cNvSpPr txBox="1">
            <a:spLocks noChangeArrowheads="1"/>
          </p:cNvSpPr>
          <p:nvPr/>
        </p:nvSpPr>
        <p:spPr bwMode="auto">
          <a:xfrm>
            <a:off x="7889850" y="1523735"/>
            <a:ext cx="2109916"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marL="257175" indent="-257175" algn="ctr" defTabSz="685800" eaLnBrk="1" hangingPunct="1">
              <a:lnSpc>
                <a:spcPct val="90000"/>
              </a:lnSpc>
              <a:buNone/>
              <a:defRPr/>
            </a:pPr>
            <a:r>
              <a:rPr lang="en-US" altLang="en-US" sz="1800" u="sng" kern="0" dirty="0">
                <a:solidFill>
                  <a:prstClr val="white"/>
                </a:solidFill>
                <a:latin typeface="Arial"/>
              </a:rPr>
              <a:t>Judah</a:t>
            </a:r>
          </a:p>
          <a:p>
            <a:pPr marL="257175" indent="-257175" defTabSz="685800" eaLnBrk="1" hangingPunct="1">
              <a:lnSpc>
                <a:spcPct val="90000"/>
              </a:lnSpc>
              <a:defRPr/>
            </a:pPr>
            <a:r>
              <a:rPr lang="en-US" altLang="en-US" sz="1500" kern="0" dirty="0" err="1">
                <a:solidFill>
                  <a:prstClr val="white"/>
                </a:solidFill>
                <a:latin typeface="Arial"/>
              </a:rPr>
              <a:t>Rehoboam</a:t>
            </a:r>
            <a:endParaRPr lang="en-US" altLang="en-US" sz="1500" kern="0" dirty="0">
              <a:solidFill>
                <a:prstClr val="white"/>
              </a:solidFill>
              <a:latin typeface="Arial"/>
            </a:endParaRPr>
          </a:p>
          <a:p>
            <a:pPr marL="257175" indent="-257175" defTabSz="685800" eaLnBrk="1" hangingPunct="1">
              <a:lnSpc>
                <a:spcPct val="90000"/>
              </a:lnSpc>
              <a:defRPr/>
            </a:pPr>
            <a:r>
              <a:rPr lang="en-US" altLang="en-US" sz="1500" kern="0" dirty="0" err="1">
                <a:solidFill>
                  <a:prstClr val="white"/>
                </a:solidFill>
                <a:latin typeface="Arial"/>
              </a:rPr>
              <a:t>Abijah</a:t>
            </a:r>
            <a:endParaRPr lang="en-US" altLang="en-US" sz="1500" kern="0" dirty="0">
              <a:solidFill>
                <a:prstClr val="white"/>
              </a:solidFill>
              <a:latin typeface="Arial"/>
            </a:endParaRPr>
          </a:p>
          <a:p>
            <a:pPr marL="257175" indent="-257175" defTabSz="685800" eaLnBrk="1" hangingPunct="1">
              <a:lnSpc>
                <a:spcPct val="90000"/>
              </a:lnSpc>
              <a:defRPr/>
            </a:pPr>
            <a:r>
              <a:rPr lang="en-US" altLang="en-US" sz="1500" kern="0" dirty="0" err="1">
                <a:solidFill>
                  <a:prstClr val="white"/>
                </a:solidFill>
                <a:latin typeface="Arial"/>
              </a:rPr>
              <a:t>Asa</a:t>
            </a:r>
            <a:endParaRPr lang="en-US" altLang="en-US" sz="1500" kern="0" dirty="0">
              <a:solidFill>
                <a:prstClr val="white"/>
              </a:solidFill>
              <a:latin typeface="Arial"/>
            </a:endParaRPr>
          </a:p>
          <a:p>
            <a:pPr marL="557213" lvl="1" indent="-214313" defTabSz="685800" eaLnBrk="1" hangingPunct="1">
              <a:lnSpc>
                <a:spcPct val="90000"/>
              </a:lnSpc>
              <a:defRPr/>
            </a:pPr>
            <a:endParaRPr lang="en-US" altLang="en-US" sz="1500" kern="0" dirty="0">
              <a:solidFill>
                <a:prstClr val="white"/>
              </a:solidFill>
              <a:latin typeface="Arial"/>
            </a:endParaRPr>
          </a:p>
          <a:p>
            <a:pPr marL="557213" lvl="1" indent="-214313" defTabSz="685800" eaLnBrk="1" hangingPunct="1">
              <a:lnSpc>
                <a:spcPct val="90000"/>
              </a:lnSpc>
              <a:defRPr/>
            </a:pPr>
            <a:endParaRPr lang="en-US" altLang="en-US" sz="1500" kern="0" dirty="0">
              <a:solidFill>
                <a:prstClr val="white"/>
              </a:solidFill>
              <a:latin typeface="Arial"/>
            </a:endParaRPr>
          </a:p>
          <a:p>
            <a:pPr marL="557213" lvl="1" indent="-214313" defTabSz="685800" eaLnBrk="1" hangingPunct="1">
              <a:lnSpc>
                <a:spcPct val="90000"/>
              </a:lnSpc>
              <a:buNone/>
              <a:defRPr/>
            </a:pPr>
            <a:endParaRPr lang="en-US" altLang="en-US" sz="1500" kern="0" dirty="0">
              <a:solidFill>
                <a:prstClr val="white"/>
              </a:solidFill>
              <a:latin typeface="Arial"/>
            </a:endParaRPr>
          </a:p>
          <a:p>
            <a:pPr marL="257175" indent="-257175" defTabSz="685800" eaLnBrk="1" hangingPunct="1">
              <a:lnSpc>
                <a:spcPct val="90000"/>
              </a:lnSpc>
              <a:defRPr/>
            </a:pPr>
            <a:r>
              <a:rPr lang="en-US" altLang="en-US" sz="1500" kern="0" dirty="0">
                <a:solidFill>
                  <a:prstClr val="white"/>
                </a:solidFill>
                <a:latin typeface="Arial"/>
              </a:rPr>
              <a:t>Jehoshaphat</a:t>
            </a:r>
          </a:p>
          <a:p>
            <a:pPr marL="257175" indent="-257175" defTabSz="685800" eaLnBrk="1" hangingPunct="1">
              <a:lnSpc>
                <a:spcPct val="90000"/>
              </a:lnSpc>
              <a:defRPr/>
            </a:pPr>
            <a:endParaRPr lang="en-US" altLang="en-US" sz="1500" kern="0" dirty="0">
              <a:solidFill>
                <a:prstClr val="white"/>
              </a:solidFill>
              <a:latin typeface="Arial"/>
            </a:endParaRPr>
          </a:p>
          <a:p>
            <a:pPr marL="257175" indent="-257175" defTabSz="685800" eaLnBrk="1" hangingPunct="1">
              <a:lnSpc>
                <a:spcPct val="90000"/>
              </a:lnSpc>
              <a:defRPr/>
            </a:pPr>
            <a:r>
              <a:rPr lang="en-US" altLang="en-US" sz="1500" kern="0" dirty="0" err="1">
                <a:solidFill>
                  <a:prstClr val="white"/>
                </a:solidFill>
                <a:latin typeface="Arial"/>
              </a:rPr>
              <a:t>Jehoram</a:t>
            </a:r>
            <a:r>
              <a:rPr lang="en-US" altLang="en-US" sz="1500" kern="0" dirty="0">
                <a:solidFill>
                  <a:prstClr val="white"/>
                </a:solidFill>
                <a:latin typeface="Arial"/>
              </a:rPr>
              <a:t> (</a:t>
            </a:r>
            <a:r>
              <a:rPr lang="en-US" altLang="en-US" sz="1500" kern="0" dirty="0" err="1">
                <a:solidFill>
                  <a:prstClr val="white"/>
                </a:solidFill>
                <a:latin typeface="Arial"/>
              </a:rPr>
              <a:t>Athaliah</a:t>
            </a:r>
            <a:r>
              <a:rPr lang="en-US" altLang="en-US" sz="1500" kern="0" dirty="0">
                <a:solidFill>
                  <a:prstClr val="white"/>
                </a:solidFill>
                <a:latin typeface="Arial"/>
              </a:rPr>
              <a:t>)</a:t>
            </a:r>
          </a:p>
          <a:p>
            <a:pPr marL="257175" indent="-257175" defTabSz="685800" eaLnBrk="1" hangingPunct="1">
              <a:lnSpc>
                <a:spcPct val="90000"/>
              </a:lnSpc>
              <a:defRPr/>
            </a:pPr>
            <a:r>
              <a:rPr lang="en-US" altLang="en-US" sz="1500" kern="0" dirty="0" err="1">
                <a:solidFill>
                  <a:prstClr val="white"/>
                </a:solidFill>
                <a:latin typeface="Arial"/>
              </a:rPr>
              <a:t>Ahaziah</a:t>
            </a:r>
            <a:r>
              <a:rPr lang="en-US" altLang="en-US" sz="1500" kern="0" dirty="0">
                <a:solidFill>
                  <a:prstClr val="white"/>
                </a:solidFill>
                <a:latin typeface="Arial"/>
              </a:rPr>
              <a:t> (1 year)</a:t>
            </a:r>
          </a:p>
          <a:p>
            <a:pPr marL="257175" indent="-257175" defTabSz="685800" eaLnBrk="1" hangingPunct="1">
              <a:lnSpc>
                <a:spcPct val="90000"/>
              </a:lnSpc>
              <a:defRPr/>
            </a:pPr>
            <a:r>
              <a:rPr lang="en-US" altLang="en-US" sz="1350" kern="0" dirty="0" err="1">
                <a:solidFill>
                  <a:prstClr val="white"/>
                </a:solidFill>
                <a:latin typeface="Arial"/>
              </a:rPr>
              <a:t>Athaliah</a:t>
            </a:r>
            <a:endParaRPr lang="en-US" altLang="en-US" sz="1350" kern="0" dirty="0">
              <a:solidFill>
                <a:prstClr val="white"/>
              </a:solidFill>
              <a:latin typeface="Arial"/>
            </a:endParaRPr>
          </a:p>
          <a:p>
            <a:pPr marL="257175" indent="-257175" defTabSz="685800" eaLnBrk="1" hangingPunct="1">
              <a:lnSpc>
                <a:spcPct val="90000"/>
              </a:lnSpc>
              <a:defRPr/>
            </a:pPr>
            <a:r>
              <a:rPr lang="en-US" altLang="en-US" sz="1350" kern="0" dirty="0" err="1">
                <a:solidFill>
                  <a:prstClr val="white"/>
                </a:solidFill>
                <a:latin typeface="Arial"/>
              </a:rPr>
              <a:t>Joash</a:t>
            </a:r>
            <a:endParaRPr lang="en-US" altLang="en-US" sz="1350" kern="0" dirty="0">
              <a:solidFill>
                <a:prstClr val="white"/>
              </a:solidFill>
              <a:latin typeface="Arial"/>
            </a:endParaRPr>
          </a:p>
          <a:p>
            <a:pPr marL="257175" indent="-257175" defTabSz="685800" eaLnBrk="1" hangingPunct="1">
              <a:lnSpc>
                <a:spcPct val="90000"/>
              </a:lnSpc>
              <a:defRPr/>
            </a:pPr>
            <a:r>
              <a:rPr lang="en-US" altLang="en-US" sz="1350" kern="0" dirty="0" err="1">
                <a:solidFill>
                  <a:prstClr val="white"/>
                </a:solidFill>
                <a:latin typeface="Arial"/>
              </a:rPr>
              <a:t>Amaziah</a:t>
            </a:r>
            <a:endParaRPr lang="en-US" altLang="en-US" sz="1350" kern="0" dirty="0">
              <a:solidFill>
                <a:prstClr val="white"/>
              </a:solidFill>
              <a:latin typeface="Arial"/>
            </a:endParaRPr>
          </a:p>
          <a:p>
            <a:pPr marL="257175" indent="-257175" defTabSz="685800" eaLnBrk="1" hangingPunct="1">
              <a:lnSpc>
                <a:spcPct val="90000"/>
              </a:lnSpc>
              <a:defRPr/>
            </a:pPr>
            <a:endParaRPr lang="en-US" altLang="en-US" sz="1350" kern="0" dirty="0">
              <a:solidFill>
                <a:prstClr val="white"/>
              </a:solidFill>
              <a:latin typeface="Arial"/>
            </a:endParaRPr>
          </a:p>
          <a:p>
            <a:pPr marL="257175" indent="-257175" defTabSz="685800" eaLnBrk="1" hangingPunct="1">
              <a:lnSpc>
                <a:spcPct val="90000"/>
              </a:lnSpc>
              <a:defRPr/>
            </a:pPr>
            <a:endParaRPr lang="en-US" altLang="en-US" sz="1350" kern="0" dirty="0">
              <a:solidFill>
                <a:prstClr val="white"/>
              </a:solidFill>
              <a:latin typeface="Arial"/>
            </a:endParaRPr>
          </a:p>
          <a:p>
            <a:pPr marL="257175" indent="-257175" defTabSz="685800" eaLnBrk="1" hangingPunct="1">
              <a:lnSpc>
                <a:spcPct val="90000"/>
              </a:lnSpc>
              <a:defRPr/>
            </a:pPr>
            <a:r>
              <a:rPr lang="en-US" altLang="en-US" sz="1350" kern="0" dirty="0" err="1">
                <a:solidFill>
                  <a:prstClr val="white"/>
                </a:solidFill>
                <a:latin typeface="Arial"/>
              </a:rPr>
              <a:t>Uzziah</a:t>
            </a:r>
            <a:endParaRPr lang="en-US" altLang="en-US" sz="1350" kern="0" dirty="0">
              <a:solidFill>
                <a:prstClr val="white"/>
              </a:solidFill>
              <a:latin typeface="Arial"/>
            </a:endParaRPr>
          </a:p>
          <a:p>
            <a:pPr marL="257175" indent="-257175" defTabSz="685800" eaLnBrk="1" hangingPunct="1">
              <a:lnSpc>
                <a:spcPct val="90000"/>
              </a:lnSpc>
              <a:defRPr/>
            </a:pPr>
            <a:endParaRPr lang="en-US" altLang="en-US" sz="1800" kern="0" dirty="0">
              <a:solidFill>
                <a:prstClr val="white"/>
              </a:solidFill>
              <a:latin typeface="Arial"/>
            </a:endParaRPr>
          </a:p>
          <a:p>
            <a:pPr marL="257175" indent="-257175" defTabSz="685800" eaLnBrk="1" hangingPunct="1">
              <a:lnSpc>
                <a:spcPct val="90000"/>
              </a:lnSpc>
              <a:defRPr/>
            </a:pPr>
            <a:endParaRPr lang="en-US" altLang="en-US" sz="2400" kern="0" dirty="0">
              <a:solidFill>
                <a:prstClr val="white"/>
              </a:solidFill>
              <a:latin typeface="Arial"/>
            </a:endParaRPr>
          </a:p>
        </p:txBody>
      </p:sp>
      <p:grpSp>
        <p:nvGrpSpPr>
          <p:cNvPr id="22" name="Group 21"/>
          <p:cNvGrpSpPr/>
          <p:nvPr/>
        </p:nvGrpSpPr>
        <p:grpSpPr>
          <a:xfrm>
            <a:off x="4079158" y="5288917"/>
            <a:ext cx="3517490" cy="363474"/>
            <a:chOff x="2111716" y="6262850"/>
            <a:chExt cx="6248616" cy="484632"/>
          </a:xfrm>
        </p:grpSpPr>
        <p:sp>
          <p:nvSpPr>
            <p:cNvPr id="9" name="Rounded Rectangle 8"/>
            <p:cNvSpPr/>
            <p:nvPr/>
          </p:nvSpPr>
          <p:spPr>
            <a:xfrm>
              <a:off x="2500697" y="6314302"/>
              <a:ext cx="5521154" cy="381000"/>
            </a:xfrm>
            <a:prstGeom prst="roundRect">
              <a:avLst/>
            </a:prstGeom>
            <a:solidFill>
              <a:srgbClr val="FFFFFF"/>
            </a:solidFill>
            <a:ln w="25400" cap="flat" cmpd="sng" algn="ctr">
              <a:solidFill>
                <a:srgbClr val="FFFFFF">
                  <a:shade val="50000"/>
                </a:srgbClr>
              </a:solidFill>
              <a:prstDash val="solid"/>
            </a:ln>
            <a:effectLst/>
          </p:spPr>
          <p:txBody>
            <a:bodyPr anchor="ctr"/>
            <a:lstStyle/>
            <a:p>
              <a:pPr algn="ctr" defTabSz="685800" fontAlgn="base">
                <a:spcBef>
                  <a:spcPct val="0"/>
                </a:spcBef>
                <a:spcAft>
                  <a:spcPct val="0"/>
                </a:spcAft>
                <a:defRPr/>
              </a:pPr>
              <a:r>
                <a:rPr lang="en-US" sz="1350" kern="0" dirty="0">
                  <a:solidFill>
                    <a:srgbClr val="FF0000"/>
                  </a:solidFill>
                  <a:latin typeface="Arial"/>
                </a:rPr>
                <a:t>Amos / Hosea / Isaiah</a:t>
              </a:r>
            </a:p>
          </p:txBody>
        </p:sp>
        <p:sp>
          <p:nvSpPr>
            <p:cNvPr id="20" name="Left Arrow 19"/>
            <p:cNvSpPr/>
            <p:nvPr/>
          </p:nvSpPr>
          <p:spPr>
            <a:xfrm>
              <a:off x="2111716" y="6262850"/>
              <a:ext cx="378940" cy="484632"/>
            </a:xfrm>
            <a:prstGeom prst="leftArrow">
              <a:avLst/>
            </a:prstGeom>
            <a:solidFill>
              <a:srgbClr val="E1DAB1"/>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1" name="Left Arrow 20"/>
            <p:cNvSpPr/>
            <p:nvPr/>
          </p:nvSpPr>
          <p:spPr>
            <a:xfrm rot="10800000">
              <a:off x="8021846" y="6262850"/>
              <a:ext cx="338486" cy="484632"/>
            </a:xfrm>
            <a:prstGeom prst="leftArrow">
              <a:avLst/>
            </a:prstGeom>
            <a:solidFill>
              <a:srgbClr val="E1DAB1"/>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grpSp>
    </p:spTree>
    <p:extLst>
      <p:ext uri="{BB962C8B-B14F-4D97-AF65-F5344CB8AC3E}">
        <p14:creationId xmlns:p14="http://schemas.microsoft.com/office/powerpoint/2010/main" val="3018945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Autofit/>
          </a:bodyPr>
          <a:lstStyle/>
          <a:p>
            <a:pPr>
              <a:lnSpc>
                <a:spcPct val="85000"/>
              </a:lnSpc>
            </a:pPr>
            <a:r>
              <a:rPr lang="en-US" sz="3600" dirty="0">
                <a:effectLst>
                  <a:outerShdw blurRad="50800" dist="38100" dir="5400000" algn="t" rotWithShape="0">
                    <a:prstClr val="black">
                      <a:alpha val="25000"/>
                    </a:prstClr>
                  </a:outerShdw>
                </a:effectLst>
                <a:latin typeface="Open Sans Light" panose="020B0306030504020204" pitchFamily="34" charset="0"/>
              </a:rPr>
              <a:t>Isaiah - Called To Be A Prophet – Chapter 6</a:t>
            </a:r>
            <a:endParaRPr lang="en-US" sz="3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8"/>
            <a:ext cx="10801349" cy="4864034"/>
          </a:xfrm>
        </p:spPr>
        <p:txBody>
          <a:bodyPr>
            <a:normAutofit/>
          </a:bodyPr>
          <a:lstStyle/>
          <a:p>
            <a:r>
              <a:rPr lang="en-US" sz="3600" dirty="0">
                <a:latin typeface="+mn-lt"/>
              </a:rPr>
              <a:t>Last year of King Uzziah</a:t>
            </a:r>
          </a:p>
          <a:p>
            <a:r>
              <a:rPr lang="en-US" sz="3600" dirty="0">
                <a:latin typeface="+mn-lt"/>
              </a:rPr>
              <a:t>Lord sitting on a throne</a:t>
            </a:r>
          </a:p>
          <a:p>
            <a:r>
              <a:rPr lang="en-US" sz="3600" dirty="0">
                <a:latin typeface="+mn-lt"/>
              </a:rPr>
              <a:t>Seraphim cried out – posts of the door shaken</a:t>
            </a:r>
          </a:p>
          <a:p>
            <a:r>
              <a:rPr lang="en-US" sz="3600" dirty="0">
                <a:latin typeface="+mn-lt"/>
              </a:rPr>
              <a:t>“Whom shall I send and who will go for us?”</a:t>
            </a:r>
          </a:p>
          <a:p>
            <a:r>
              <a:rPr lang="en-US" sz="3600" dirty="0">
                <a:latin typeface="+mn-lt"/>
              </a:rPr>
              <a:t>“Here am I! Send me.”</a:t>
            </a:r>
          </a:p>
          <a:p>
            <a:r>
              <a:rPr lang="en-US" sz="3600" dirty="0">
                <a:latin typeface="+mn-lt"/>
              </a:rPr>
              <a:t>“Until the cities are laid waste”</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0722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Isaiah In 2 Parts</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Chapters 1-39 The state of Judah and other nations</a:t>
            </a:r>
          </a:p>
          <a:p>
            <a:r>
              <a:rPr lang="en-US" sz="3600" dirty="0">
                <a:latin typeface="+mn-lt"/>
              </a:rPr>
              <a:t>Chapters 40-66 Jehovah’s Servant</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1154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Isaiah Part 1 Outline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dirty="0">
                <a:solidFill>
                  <a:srgbClr val="FF0000"/>
                </a:solidFill>
                <a:latin typeface="+mn-lt"/>
              </a:rPr>
              <a:t>Condition and Message to Judah (1-12)</a:t>
            </a:r>
          </a:p>
          <a:p>
            <a:r>
              <a:rPr lang="en-US" sz="3200" dirty="0">
                <a:latin typeface="+mn-lt"/>
              </a:rPr>
              <a:t>God’s Message to the Nations (13-23)</a:t>
            </a:r>
          </a:p>
          <a:p>
            <a:r>
              <a:rPr lang="en-US" sz="3200" dirty="0">
                <a:latin typeface="+mn-lt"/>
              </a:rPr>
              <a:t>Contrast Between Israel (God’s People) and the Nations (24-27)</a:t>
            </a:r>
          </a:p>
          <a:p>
            <a:r>
              <a:rPr lang="en-US" sz="3200" dirty="0">
                <a:latin typeface="+mn-lt"/>
              </a:rPr>
              <a:t>A series of Rebukes and Promises Regarding Israel’s Future (28-35)</a:t>
            </a:r>
          </a:p>
          <a:p>
            <a:r>
              <a:rPr lang="en-US" sz="3200" dirty="0">
                <a:latin typeface="+mn-lt"/>
              </a:rPr>
              <a:t>Hezekiah and Judah Face Assyria (36-39)</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4596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Judah’s Condition</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i="1" dirty="0">
                <a:latin typeface="+mn-lt"/>
              </a:rPr>
              <a:t>Read </a:t>
            </a:r>
            <a:r>
              <a:rPr lang="en-US" sz="3600" i="1">
                <a:latin typeface="+mn-lt"/>
              </a:rPr>
              <a:t>Chapter 1:1-15</a:t>
            </a:r>
            <a:endParaRPr lang="en-US" sz="3600" i="1" dirty="0">
              <a:latin typeface="+mn-lt"/>
            </a:endParaRP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7420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Judah’s Condition</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Lacked Knowledge </a:t>
            </a:r>
          </a:p>
          <a:p>
            <a:r>
              <a:rPr lang="en-US" sz="3600" dirty="0">
                <a:latin typeface="+mn-lt"/>
              </a:rPr>
              <a:t>Vain Worship</a:t>
            </a:r>
          </a:p>
          <a:p>
            <a:r>
              <a:rPr lang="en-US" sz="3600" dirty="0">
                <a:latin typeface="+mn-lt"/>
              </a:rPr>
              <a:t>Rebellious </a:t>
            </a:r>
          </a:p>
          <a:p>
            <a:r>
              <a:rPr lang="en-US" sz="3600" dirty="0">
                <a:latin typeface="+mn-lt"/>
              </a:rPr>
              <a:t>Idolatry (Harlotry) </a:t>
            </a:r>
          </a:p>
          <a:p>
            <a:r>
              <a:rPr lang="en-US" sz="3600" dirty="0">
                <a:latin typeface="+mn-lt"/>
              </a:rPr>
              <a:t>Did not defend Fatherless or Widows </a:t>
            </a:r>
          </a:p>
          <a:p>
            <a:r>
              <a:rPr lang="en-US" sz="3600" dirty="0">
                <a:latin typeface="+mn-lt"/>
              </a:rPr>
              <a:t>Loved Bribes</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666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God’s Message to Judah</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i="1" dirty="0">
                <a:latin typeface="+mn-lt"/>
              </a:rPr>
              <a:t>Is 5:1-7</a:t>
            </a:r>
          </a:p>
          <a:p>
            <a:r>
              <a:rPr lang="en-US" sz="3600" i="1" dirty="0">
                <a:latin typeface="+mn-lt"/>
              </a:rPr>
              <a:t>God was very angry </a:t>
            </a:r>
          </a:p>
          <a:p>
            <a:r>
              <a:rPr lang="en-US" sz="3600" i="1" dirty="0">
                <a:latin typeface="+mn-lt"/>
              </a:rPr>
              <a:t>“it shall be burned”</a:t>
            </a:r>
          </a:p>
          <a:p>
            <a:r>
              <a:rPr lang="en-US" sz="3600" i="1" dirty="0">
                <a:latin typeface="+mn-lt"/>
              </a:rPr>
              <a:t>“it shall be trampled down”</a:t>
            </a:r>
          </a:p>
          <a:p>
            <a:r>
              <a:rPr lang="en-US" sz="3600" i="1" dirty="0">
                <a:latin typeface="+mn-lt"/>
              </a:rPr>
              <a:t>“I will lay it waste”</a:t>
            </a:r>
          </a:p>
          <a:p>
            <a:endParaRPr lang="en-US" sz="3600" i="1" dirty="0">
              <a:latin typeface="+mn-lt"/>
            </a:endParaRP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8562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God’s Message to Judah</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“For all this His anger is not turned away, But His hand is stretched out still.”</a:t>
            </a:r>
          </a:p>
          <a:p>
            <a:r>
              <a:rPr lang="en-US" sz="3600" b="1" dirty="0">
                <a:latin typeface="+mn-lt"/>
              </a:rPr>
              <a:t>5:25</a:t>
            </a:r>
          </a:p>
          <a:p>
            <a:r>
              <a:rPr lang="en-US" sz="3600" dirty="0">
                <a:latin typeface="+mn-lt"/>
              </a:rPr>
              <a:t>9:12</a:t>
            </a:r>
          </a:p>
          <a:p>
            <a:r>
              <a:rPr lang="en-US" sz="3600" dirty="0">
                <a:latin typeface="+mn-lt"/>
              </a:rPr>
              <a:t>9:17</a:t>
            </a:r>
          </a:p>
          <a:p>
            <a:r>
              <a:rPr lang="en-US" sz="3600" dirty="0">
                <a:latin typeface="+mn-lt"/>
              </a:rPr>
              <a:t>9:21</a:t>
            </a:r>
          </a:p>
          <a:p>
            <a:r>
              <a:rPr lang="en-US" sz="3600" dirty="0">
                <a:latin typeface="+mn-lt"/>
              </a:rPr>
              <a:t>10:4</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8802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Overall Context</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8"/>
            <a:ext cx="11558698" cy="4874666"/>
          </a:xfrm>
        </p:spPr>
        <p:txBody>
          <a:bodyPr>
            <a:noAutofit/>
          </a:bodyPr>
          <a:lstStyle/>
          <a:p>
            <a:r>
              <a:rPr lang="en-US" sz="3600" dirty="0">
                <a:latin typeface="+mn-lt"/>
              </a:rPr>
              <a:t>Easy to get lost in all the detail especially as we jump around from the narrative (2 Kings, 2 Chronicles) to the prophets (Jonah, Amos, Hosea, Isaiah, …</a:t>
            </a:r>
          </a:p>
          <a:p>
            <a:r>
              <a:rPr lang="en-US" sz="3600" dirty="0">
                <a:latin typeface="+mn-lt"/>
              </a:rPr>
              <a:t>Israel is close to being taken captive. Assyria has already started whittling away at Israel.</a:t>
            </a:r>
          </a:p>
          <a:p>
            <a:r>
              <a:rPr lang="en-US" sz="3600" dirty="0">
                <a:latin typeface="+mn-lt"/>
              </a:rPr>
              <a:t>Judah is trending in the wrong direction, even with several good kings</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1149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God’s Message to Judah</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639703"/>
            <a:ext cx="11505534" cy="5122604"/>
          </a:xfrm>
        </p:spPr>
        <p:txBody>
          <a:bodyPr>
            <a:normAutofit/>
          </a:bodyPr>
          <a:lstStyle/>
          <a:p>
            <a:pPr marL="0" indent="0" algn="ctr">
              <a:buNone/>
            </a:pPr>
            <a:r>
              <a:rPr lang="en-US" dirty="0"/>
              <a:t>Repent Isaiah 1:16-17</a:t>
            </a:r>
            <a:endParaRPr lang="en-US" dirty="0">
              <a:ln w="0"/>
              <a:solidFill>
                <a:schemeClr val="bg2"/>
              </a:solidFill>
              <a:effectLst>
                <a:outerShdw blurRad="38100" dist="19050" dir="2700000" algn="tl" rotWithShape="0">
                  <a:schemeClr val="dk1">
                    <a:alpha val="40000"/>
                  </a:schemeClr>
                </a:outerShdw>
              </a:effectLst>
            </a:endParaRPr>
          </a:p>
          <a:p>
            <a:pPr marL="0" indent="0" algn="ctr">
              <a:buNone/>
            </a:pPr>
            <a:endParaRPr lang="en-US" dirty="0"/>
          </a:p>
          <a:p>
            <a:pPr marL="0" indent="0" algn="ctr">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585237C-0F32-4B7D-A300-B872410946E2}"/>
              </a:ext>
            </a:extLst>
          </p:cNvPr>
          <p:cNvGraphicFramePr>
            <a:graphicFrameLocks noGrp="1"/>
          </p:cNvGraphicFramePr>
          <p:nvPr>
            <p:extLst>
              <p:ext uri="{D42A27DB-BD31-4B8C-83A1-F6EECF244321}">
                <p14:modId xmlns:p14="http://schemas.microsoft.com/office/powerpoint/2010/main" val="3423710418"/>
              </p:ext>
            </p:extLst>
          </p:nvPr>
        </p:nvGraphicFramePr>
        <p:xfrm>
          <a:off x="536304" y="2409825"/>
          <a:ext cx="11188970" cy="4480560"/>
        </p:xfrm>
        <a:graphic>
          <a:graphicData uri="http://schemas.openxmlformats.org/drawingml/2006/table">
            <a:tbl>
              <a:tblPr/>
              <a:tblGrid>
                <a:gridCol w="11188970">
                  <a:extLst>
                    <a:ext uri="{9D8B030D-6E8A-4147-A177-3AD203B41FA5}">
                      <a16:colId xmlns:a16="http://schemas.microsoft.com/office/drawing/2014/main" val="4265855505"/>
                    </a:ext>
                  </a:extLst>
                </a:gridCol>
              </a:tblGrid>
              <a:tr h="4230363">
                <a:tc>
                  <a:txBody>
                    <a:bodyPr/>
                    <a:lstStyle/>
                    <a:p>
                      <a:r>
                        <a:rPr lang="en-US" sz="3600" b="0" cap="none" spc="0" dirty="0">
                          <a:ln w="0"/>
                          <a:solidFill>
                            <a:schemeClr val="bg2"/>
                          </a:solidFill>
                          <a:effectLst>
                            <a:outerShdw blurRad="38100" dist="19050" dir="2700000" algn="tl" rotWithShape="0">
                              <a:schemeClr val="dk1">
                                <a:alpha val="40000"/>
                              </a:schemeClr>
                            </a:outerShdw>
                          </a:effectLst>
                          <a:latin typeface="+mn-lt"/>
                        </a:rPr>
                        <a:t>“Wash yourselves, make yourselves clean;</a:t>
                      </a:r>
                    </a:p>
                    <a:p>
                      <a:r>
                        <a:rPr lang="en-US" sz="3600" b="0" cap="none" spc="0" dirty="0">
                          <a:ln w="0"/>
                          <a:solidFill>
                            <a:schemeClr val="bg2"/>
                          </a:solidFill>
                          <a:effectLst>
                            <a:outerShdw blurRad="38100" dist="19050" dir="2700000" algn="tl" rotWithShape="0">
                              <a:schemeClr val="dk1">
                                <a:alpha val="40000"/>
                              </a:schemeClr>
                            </a:outerShdw>
                          </a:effectLst>
                          <a:latin typeface="+mn-lt"/>
                        </a:rPr>
                        <a:t>Put away the evil of your doings from before My eyes.</a:t>
                      </a:r>
                    </a:p>
                    <a:p>
                      <a:r>
                        <a:rPr lang="en-US" sz="3600" b="0" cap="none" spc="0" dirty="0">
                          <a:ln w="0"/>
                          <a:solidFill>
                            <a:schemeClr val="bg2"/>
                          </a:solidFill>
                          <a:effectLst>
                            <a:outerShdw blurRad="38100" dist="19050" dir="2700000" algn="tl" rotWithShape="0">
                              <a:schemeClr val="dk1">
                                <a:alpha val="40000"/>
                              </a:schemeClr>
                            </a:outerShdw>
                          </a:effectLst>
                          <a:latin typeface="+mn-lt"/>
                        </a:rPr>
                        <a:t>Cease to do evil,</a:t>
                      </a:r>
                    </a:p>
                    <a:p>
                      <a:r>
                        <a:rPr lang="en-US" sz="3600" b="0" cap="none" spc="0" dirty="0">
                          <a:ln w="0"/>
                          <a:solidFill>
                            <a:schemeClr val="bg2"/>
                          </a:solidFill>
                          <a:effectLst>
                            <a:outerShdw blurRad="38100" dist="19050" dir="2700000" algn="tl" rotWithShape="0">
                              <a:schemeClr val="dk1">
                                <a:alpha val="40000"/>
                              </a:schemeClr>
                            </a:outerShdw>
                          </a:effectLst>
                          <a:latin typeface="+mn-lt"/>
                        </a:rPr>
                        <a:t>Learn to do good;</a:t>
                      </a:r>
                    </a:p>
                    <a:p>
                      <a:r>
                        <a:rPr lang="en-US" sz="3600" b="0" cap="none" spc="0" dirty="0">
                          <a:ln w="0"/>
                          <a:solidFill>
                            <a:schemeClr val="bg2"/>
                          </a:solidFill>
                          <a:effectLst>
                            <a:outerShdw blurRad="38100" dist="19050" dir="2700000" algn="tl" rotWithShape="0">
                              <a:schemeClr val="dk1">
                                <a:alpha val="40000"/>
                              </a:schemeClr>
                            </a:outerShdw>
                          </a:effectLst>
                          <a:latin typeface="+mn-lt"/>
                        </a:rPr>
                        <a:t>Seek justice,</a:t>
                      </a:r>
                    </a:p>
                    <a:p>
                      <a:r>
                        <a:rPr lang="en-US" sz="3600" b="0" cap="none" spc="0" dirty="0">
                          <a:ln w="0"/>
                          <a:solidFill>
                            <a:schemeClr val="bg2"/>
                          </a:solidFill>
                          <a:effectLst>
                            <a:outerShdw blurRad="38100" dist="19050" dir="2700000" algn="tl" rotWithShape="0">
                              <a:schemeClr val="dk1">
                                <a:alpha val="40000"/>
                              </a:schemeClr>
                            </a:outerShdw>
                          </a:effectLst>
                          <a:latin typeface="+mn-lt"/>
                        </a:rPr>
                        <a:t>Rebuke the oppressor;</a:t>
                      </a:r>
                    </a:p>
                    <a:p>
                      <a:r>
                        <a:rPr lang="en-US" sz="3600" b="0" cap="none" spc="0" dirty="0">
                          <a:ln w="0"/>
                          <a:solidFill>
                            <a:schemeClr val="bg2"/>
                          </a:solidFill>
                          <a:effectLst>
                            <a:outerShdw blurRad="38100" dist="19050" dir="2700000" algn="tl" rotWithShape="0">
                              <a:schemeClr val="dk1">
                                <a:alpha val="40000"/>
                              </a:schemeClr>
                            </a:outerShdw>
                          </a:effectLst>
                          <a:latin typeface="+mn-lt"/>
                        </a:rPr>
                        <a:t>Defend the fatherless,</a:t>
                      </a:r>
                    </a:p>
                    <a:p>
                      <a:r>
                        <a:rPr lang="en-US" sz="3600" b="0" cap="none" spc="0" dirty="0">
                          <a:ln w="0"/>
                          <a:solidFill>
                            <a:schemeClr val="bg2"/>
                          </a:solidFill>
                          <a:effectLst>
                            <a:outerShdw blurRad="38100" dist="19050" dir="2700000" algn="tl" rotWithShape="0">
                              <a:schemeClr val="dk1">
                                <a:alpha val="40000"/>
                              </a:schemeClr>
                            </a:outerShdw>
                          </a:effectLst>
                          <a:latin typeface="+mn-lt"/>
                        </a:rPr>
                        <a:t>Plead for the widow.”</a:t>
                      </a:r>
                    </a:p>
                  </a:txBody>
                  <a:tcPr>
                    <a:lnL>
                      <a:noFill/>
                    </a:lnL>
                    <a:lnR>
                      <a:noFill/>
                    </a:lnR>
                    <a:lnT>
                      <a:noFill/>
                    </a:lnT>
                    <a:lnB>
                      <a:noFill/>
                    </a:lnB>
                  </a:tcPr>
                </a:tc>
                <a:extLst>
                  <a:ext uri="{0D108BD9-81ED-4DB2-BD59-A6C34878D82A}">
                    <a16:rowId xmlns:a16="http://schemas.microsoft.com/office/drawing/2014/main" val="504541276"/>
                  </a:ext>
                </a:extLst>
              </a:tr>
            </a:tbl>
          </a:graphicData>
        </a:graphic>
      </p:graphicFrame>
    </p:spTree>
    <p:extLst>
      <p:ext uri="{BB962C8B-B14F-4D97-AF65-F5344CB8AC3E}">
        <p14:creationId xmlns:p14="http://schemas.microsoft.com/office/powerpoint/2010/main" val="4229620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God’s Message to Judah</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pPr marL="0" indent="0">
              <a:buNone/>
            </a:pPr>
            <a:r>
              <a:rPr lang="en-US" sz="3600" dirty="0">
                <a:latin typeface="+mn-lt"/>
              </a:rPr>
              <a:t>Chapter 5 - Woe – great sorrow or distress; troubles</a:t>
            </a:r>
          </a:p>
          <a:p>
            <a:r>
              <a:rPr lang="en-US" sz="3600" dirty="0">
                <a:latin typeface="+mn-lt"/>
              </a:rPr>
              <a:t>8 - Those who join house to house</a:t>
            </a:r>
          </a:p>
          <a:p>
            <a:r>
              <a:rPr lang="en-US" sz="3600" dirty="0">
                <a:latin typeface="+mn-lt"/>
              </a:rPr>
              <a:t>11, 22 - Drunkards</a:t>
            </a:r>
          </a:p>
          <a:p>
            <a:r>
              <a:rPr lang="en-US" sz="3600" dirty="0">
                <a:latin typeface="+mn-lt"/>
              </a:rPr>
              <a:t>18 - Who draw iniquity with cords of vanity</a:t>
            </a:r>
          </a:p>
          <a:p>
            <a:r>
              <a:rPr lang="en-US" sz="3600" dirty="0">
                <a:latin typeface="+mn-lt"/>
              </a:rPr>
              <a:t>20 - Call evil good and good evil</a:t>
            </a:r>
          </a:p>
          <a:p>
            <a:r>
              <a:rPr lang="en-US" sz="3600" dirty="0">
                <a:latin typeface="+mn-lt"/>
              </a:rPr>
              <a:t>21 - Wise in their own eyes</a:t>
            </a:r>
          </a:p>
          <a:p>
            <a:r>
              <a:rPr lang="en-US" sz="3600" dirty="0">
                <a:latin typeface="+mn-lt"/>
              </a:rPr>
              <a:t>23 - Justify the wicked for a bribe</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0518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God’s Message to Judah</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In The Latter Days - Peace and a Righteous King</a:t>
            </a:r>
          </a:p>
          <a:p>
            <a:r>
              <a:rPr lang="en-US" sz="3600" dirty="0">
                <a:latin typeface="+mn-lt"/>
              </a:rPr>
              <a:t>Beat their swords into plowshares (2:4, Joel 3:10, Micah 4:3)</a:t>
            </a:r>
          </a:p>
          <a:p>
            <a:r>
              <a:rPr lang="en-US" sz="3600" dirty="0">
                <a:latin typeface="+mn-lt"/>
              </a:rPr>
              <a:t>Branch of the Lord (4:2-4)</a:t>
            </a:r>
          </a:p>
          <a:p>
            <a:r>
              <a:rPr lang="en-US" sz="3600" dirty="0">
                <a:latin typeface="+mn-lt"/>
              </a:rPr>
              <a:t>Virgin bear a Son called Immanuel (7:14)</a:t>
            </a:r>
          </a:p>
          <a:p>
            <a:r>
              <a:rPr lang="en-US" sz="3600" dirty="0">
                <a:latin typeface="+mn-lt"/>
              </a:rPr>
              <a:t>Called Wonderful, Counselor, Mighty God (9:6-7)</a:t>
            </a:r>
          </a:p>
          <a:p>
            <a:r>
              <a:rPr lang="en-US" sz="3600" b="1" dirty="0">
                <a:latin typeface="+mn-lt"/>
              </a:rPr>
              <a:t>Branch of Jesse, Judge Righteously (11:1-5)</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7490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God’s Message to Judah</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480843"/>
            <a:ext cx="10352250" cy="5159346"/>
          </a:xfrm>
        </p:spPr>
        <p:txBody>
          <a:bodyPr>
            <a:normAutofit/>
          </a:bodyPr>
          <a:lstStyle/>
          <a:p>
            <a:pPr marL="0" indent="0" algn="ctr">
              <a:buNone/>
            </a:pPr>
            <a:r>
              <a:rPr lang="en-US" dirty="0">
                <a:ln w="0"/>
                <a:solidFill>
                  <a:schemeClr val="bg2"/>
                </a:solidFill>
                <a:effectLst>
                  <a:outerShdw blurRad="38100" dist="19050" dir="2700000" algn="tl" rotWithShape="0">
                    <a:schemeClr val="dk1">
                      <a:alpha val="40000"/>
                    </a:schemeClr>
                  </a:outerShdw>
                </a:effectLst>
              </a:rPr>
              <a:t>Peace In the Latter Days Isaiah 2:2-4</a:t>
            </a:r>
          </a:p>
          <a:p>
            <a:pPr marL="0" indent="0" algn="ctr">
              <a:buNone/>
            </a:pPr>
            <a:endParaRPr lang="en-US" dirty="0"/>
          </a:p>
          <a:p>
            <a:pPr marL="0" indent="0" algn="ctr">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585237C-0F32-4B7D-A300-B872410946E2}"/>
              </a:ext>
            </a:extLst>
          </p:cNvPr>
          <p:cNvGraphicFramePr>
            <a:graphicFrameLocks noGrp="1"/>
          </p:cNvGraphicFramePr>
          <p:nvPr>
            <p:extLst>
              <p:ext uri="{D42A27DB-BD31-4B8C-83A1-F6EECF244321}">
                <p14:modId xmlns:p14="http://schemas.microsoft.com/office/powerpoint/2010/main" val="4038869512"/>
              </p:ext>
            </p:extLst>
          </p:nvPr>
        </p:nvGraphicFramePr>
        <p:xfrm>
          <a:off x="159489" y="1892595"/>
          <a:ext cx="11908464" cy="5029200"/>
        </p:xfrm>
        <a:graphic>
          <a:graphicData uri="http://schemas.openxmlformats.org/drawingml/2006/table">
            <a:tbl>
              <a:tblPr/>
              <a:tblGrid>
                <a:gridCol w="11908464">
                  <a:extLst>
                    <a:ext uri="{9D8B030D-6E8A-4147-A177-3AD203B41FA5}">
                      <a16:colId xmlns:a16="http://schemas.microsoft.com/office/drawing/2014/main" val="4265855505"/>
                    </a:ext>
                  </a:extLst>
                </a:gridCol>
              </a:tblGrid>
              <a:tr h="4747593">
                <a:tc>
                  <a:txBody>
                    <a:bodyPr/>
                    <a:lstStyle/>
                    <a:p>
                      <a:r>
                        <a:rPr lang="en-US" sz="3600" b="0" cap="none" spc="0" dirty="0">
                          <a:ln w="0"/>
                          <a:solidFill>
                            <a:schemeClr val="bg2"/>
                          </a:solidFill>
                          <a:effectLst>
                            <a:outerShdw blurRad="38100" dist="19050" dir="2700000" algn="tl" rotWithShape="0">
                              <a:schemeClr val="dk1">
                                <a:alpha val="40000"/>
                              </a:schemeClr>
                            </a:outerShdw>
                          </a:effectLst>
                          <a:latin typeface="+mn-lt"/>
                        </a:rPr>
                        <a:t>Now it shall come to pass in the latter days that the mountain of the Lord’s house shall be established on the top of the mountains, and shall be exalted above the hills; and all nations shall flow to it.</a:t>
                      </a:r>
                    </a:p>
                    <a:p>
                      <a:r>
                        <a:rPr lang="en-US" sz="3600" b="0" cap="none" spc="0" dirty="0">
                          <a:ln w="0"/>
                          <a:solidFill>
                            <a:schemeClr val="bg2"/>
                          </a:solidFill>
                          <a:effectLst>
                            <a:outerShdw blurRad="38100" dist="19050" dir="2700000" algn="tl" rotWithShape="0">
                              <a:schemeClr val="dk1">
                                <a:alpha val="40000"/>
                              </a:schemeClr>
                            </a:outerShdw>
                          </a:effectLst>
                          <a:latin typeface="+mn-lt"/>
                        </a:rPr>
                        <a:t>Many people shall come and say, “Come, and let us go up to the mountain of the Lord, to the house of the God of Jacob; He will teach us His ways, and we shall walk in His paths.” For out of Zion will go forth the law, and the word of the Lord from Jerusalem.</a:t>
                      </a:r>
                    </a:p>
                  </a:txBody>
                  <a:tcPr>
                    <a:lnL>
                      <a:noFill/>
                    </a:lnL>
                    <a:lnR>
                      <a:noFill/>
                    </a:lnR>
                    <a:lnT>
                      <a:noFill/>
                    </a:lnT>
                    <a:lnB>
                      <a:noFill/>
                    </a:lnB>
                  </a:tcPr>
                </a:tc>
                <a:extLst>
                  <a:ext uri="{0D108BD9-81ED-4DB2-BD59-A6C34878D82A}">
                    <a16:rowId xmlns:a16="http://schemas.microsoft.com/office/drawing/2014/main" val="504541276"/>
                  </a:ext>
                </a:extLst>
              </a:tr>
            </a:tbl>
          </a:graphicData>
        </a:graphic>
      </p:graphicFrame>
    </p:spTree>
    <p:extLst>
      <p:ext uri="{BB962C8B-B14F-4D97-AF65-F5344CB8AC3E}">
        <p14:creationId xmlns:p14="http://schemas.microsoft.com/office/powerpoint/2010/main" val="37434641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God’s Message to Judah</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639703"/>
            <a:ext cx="11188970" cy="5000485"/>
          </a:xfrm>
        </p:spPr>
        <p:txBody>
          <a:bodyPr>
            <a:normAutofit/>
          </a:bodyPr>
          <a:lstStyle/>
          <a:p>
            <a:pPr marL="0" indent="0" algn="ctr">
              <a:buNone/>
            </a:pPr>
            <a:r>
              <a:rPr lang="en-US" dirty="0">
                <a:ln w="0"/>
                <a:solidFill>
                  <a:schemeClr val="bg2"/>
                </a:solidFill>
                <a:effectLst>
                  <a:outerShdw blurRad="38100" dist="19050" dir="2700000" algn="tl" rotWithShape="0">
                    <a:schemeClr val="dk1">
                      <a:alpha val="40000"/>
                    </a:schemeClr>
                  </a:outerShdw>
                </a:effectLst>
              </a:rPr>
              <a:t>Peace In the Latter Days Isaiah 2:2-4 (cont.)</a:t>
            </a:r>
          </a:p>
          <a:p>
            <a:pPr marL="0" indent="0" algn="ctr">
              <a:buNone/>
            </a:pPr>
            <a:endParaRPr lang="en-US" dirty="0"/>
          </a:p>
          <a:p>
            <a:pPr marL="0" indent="0" algn="ctr">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585237C-0F32-4B7D-A300-B872410946E2}"/>
              </a:ext>
            </a:extLst>
          </p:cNvPr>
          <p:cNvGraphicFramePr>
            <a:graphicFrameLocks noGrp="1"/>
          </p:cNvGraphicFramePr>
          <p:nvPr>
            <p:extLst>
              <p:ext uri="{D42A27DB-BD31-4B8C-83A1-F6EECF244321}">
                <p14:modId xmlns:p14="http://schemas.microsoft.com/office/powerpoint/2010/main" val="2570593068"/>
              </p:ext>
            </p:extLst>
          </p:nvPr>
        </p:nvGraphicFramePr>
        <p:xfrm>
          <a:off x="536304" y="2392325"/>
          <a:ext cx="11188970" cy="4247863"/>
        </p:xfrm>
        <a:graphic>
          <a:graphicData uri="http://schemas.openxmlformats.org/drawingml/2006/table">
            <a:tbl>
              <a:tblPr/>
              <a:tblGrid>
                <a:gridCol w="11188970">
                  <a:extLst>
                    <a:ext uri="{9D8B030D-6E8A-4147-A177-3AD203B41FA5}">
                      <a16:colId xmlns:a16="http://schemas.microsoft.com/office/drawing/2014/main" val="4265855505"/>
                    </a:ext>
                  </a:extLst>
                </a:gridCol>
              </a:tblGrid>
              <a:tr h="4247863">
                <a:tc>
                  <a:txBody>
                    <a:bodyPr/>
                    <a:lstStyle/>
                    <a:p>
                      <a:r>
                        <a:rPr lang="en-US" sz="3600" b="0" cap="none" spc="0" dirty="0">
                          <a:ln w="0"/>
                          <a:solidFill>
                            <a:schemeClr val="bg2"/>
                          </a:solidFill>
                          <a:effectLst>
                            <a:outerShdw blurRad="38100" dist="19050" dir="2700000" algn="tl" rotWithShape="0">
                              <a:schemeClr val="dk1">
                                <a:alpha val="40000"/>
                              </a:schemeClr>
                            </a:outerShdw>
                          </a:effectLst>
                          <a:latin typeface="+mn-lt"/>
                        </a:rPr>
                        <a:t>He shall judge between the nations,</a:t>
                      </a:r>
                    </a:p>
                    <a:p>
                      <a:r>
                        <a:rPr lang="en-US" sz="3600" b="0" cap="none" spc="0" dirty="0">
                          <a:ln w="0"/>
                          <a:solidFill>
                            <a:schemeClr val="bg2"/>
                          </a:solidFill>
                          <a:effectLst>
                            <a:outerShdw blurRad="38100" dist="19050" dir="2700000" algn="tl" rotWithShape="0">
                              <a:schemeClr val="dk1">
                                <a:alpha val="40000"/>
                              </a:schemeClr>
                            </a:outerShdw>
                          </a:effectLst>
                          <a:latin typeface="+mn-lt"/>
                        </a:rPr>
                        <a:t>And rebuke many people;</a:t>
                      </a:r>
                    </a:p>
                    <a:p>
                      <a:r>
                        <a:rPr lang="en-US" sz="3600" b="0" cap="none" spc="0" dirty="0">
                          <a:ln w="0"/>
                          <a:solidFill>
                            <a:schemeClr val="bg2"/>
                          </a:solidFill>
                          <a:effectLst>
                            <a:outerShdw blurRad="38100" dist="19050" dir="2700000" algn="tl" rotWithShape="0">
                              <a:schemeClr val="dk1">
                                <a:alpha val="40000"/>
                              </a:schemeClr>
                            </a:outerShdw>
                          </a:effectLst>
                          <a:latin typeface="+mn-lt"/>
                        </a:rPr>
                        <a:t>They shall beat their swords into plowshares,</a:t>
                      </a:r>
                    </a:p>
                    <a:p>
                      <a:r>
                        <a:rPr lang="en-US" sz="3600" b="0" cap="none" spc="0" dirty="0">
                          <a:ln w="0"/>
                          <a:solidFill>
                            <a:schemeClr val="bg2"/>
                          </a:solidFill>
                          <a:effectLst>
                            <a:outerShdw blurRad="38100" dist="19050" dir="2700000" algn="tl" rotWithShape="0">
                              <a:schemeClr val="dk1">
                                <a:alpha val="40000"/>
                              </a:schemeClr>
                            </a:outerShdw>
                          </a:effectLst>
                          <a:latin typeface="+mn-lt"/>
                        </a:rPr>
                        <a:t>And the spears into pruning hooks;</a:t>
                      </a:r>
                    </a:p>
                    <a:p>
                      <a:r>
                        <a:rPr lang="en-US" sz="3600" b="0" cap="none" spc="0" dirty="0">
                          <a:ln w="0"/>
                          <a:solidFill>
                            <a:schemeClr val="bg2"/>
                          </a:solidFill>
                          <a:effectLst>
                            <a:outerShdw blurRad="38100" dist="19050" dir="2700000" algn="tl" rotWithShape="0">
                              <a:schemeClr val="dk1">
                                <a:alpha val="40000"/>
                              </a:schemeClr>
                            </a:outerShdw>
                          </a:effectLst>
                          <a:latin typeface="+mn-lt"/>
                        </a:rPr>
                        <a:t>Nation shall not lift up sword against nation,</a:t>
                      </a:r>
                    </a:p>
                    <a:p>
                      <a:r>
                        <a:rPr lang="en-US" sz="3600" b="0" cap="none" spc="0" dirty="0">
                          <a:ln w="0"/>
                          <a:solidFill>
                            <a:schemeClr val="bg2"/>
                          </a:solidFill>
                          <a:effectLst>
                            <a:outerShdw blurRad="38100" dist="19050" dir="2700000" algn="tl" rotWithShape="0">
                              <a:schemeClr val="dk1">
                                <a:alpha val="40000"/>
                              </a:schemeClr>
                            </a:outerShdw>
                          </a:effectLst>
                          <a:latin typeface="+mn-lt"/>
                        </a:rPr>
                        <a:t>Neither shall they learn war anymore.</a:t>
                      </a:r>
                    </a:p>
                  </a:txBody>
                  <a:tcPr>
                    <a:lnL>
                      <a:noFill/>
                    </a:lnL>
                    <a:lnR>
                      <a:noFill/>
                    </a:lnR>
                    <a:lnT>
                      <a:noFill/>
                    </a:lnT>
                    <a:lnB>
                      <a:noFill/>
                    </a:lnB>
                  </a:tcPr>
                </a:tc>
                <a:extLst>
                  <a:ext uri="{0D108BD9-81ED-4DB2-BD59-A6C34878D82A}">
                    <a16:rowId xmlns:a16="http://schemas.microsoft.com/office/drawing/2014/main" val="504541276"/>
                  </a:ext>
                </a:extLst>
              </a:tr>
            </a:tbl>
          </a:graphicData>
        </a:graphic>
      </p:graphicFrame>
    </p:spTree>
    <p:extLst>
      <p:ext uri="{BB962C8B-B14F-4D97-AF65-F5344CB8AC3E}">
        <p14:creationId xmlns:p14="http://schemas.microsoft.com/office/powerpoint/2010/main" val="3847914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Isaiah Part 1 Outline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dirty="0"/>
              <a:t>Condition and Message to Israel and Judah (1-12)</a:t>
            </a:r>
          </a:p>
          <a:p>
            <a:r>
              <a:rPr lang="en-US" sz="3200" i="1" dirty="0">
                <a:solidFill>
                  <a:srgbClr val="FF0000"/>
                </a:solidFill>
              </a:rPr>
              <a:t>God’s Message to the Nations (13-23)</a:t>
            </a:r>
          </a:p>
          <a:p>
            <a:r>
              <a:rPr lang="en-US" sz="3200" i="1" dirty="0"/>
              <a:t>Contrast Between Israel (God’s People) and the Nations (24-27)</a:t>
            </a:r>
          </a:p>
          <a:p>
            <a:r>
              <a:rPr lang="en-US" sz="3200" i="1" dirty="0"/>
              <a:t>A series of Rebukes and Promises Regarding Israel’s Future (28-35)</a:t>
            </a:r>
          </a:p>
          <a:p>
            <a:r>
              <a:rPr lang="en-US" sz="3200" i="1" dirty="0"/>
              <a:t>Hezekiah and Judah Face Assyria (36-39)</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7941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183C5C"/>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fontScale="90000"/>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God’s Message To The Nations</a:t>
            </a:r>
            <a:endParaRPr lang="en-US" sz="6600" dirty="0">
              <a:effectLst>
                <a:outerShdw blurRad="50800" dist="38100" dir="5400000" algn="t" rotWithShape="0">
                  <a:prstClr val="black">
                    <a:alpha val="25000"/>
                  </a:prstClr>
                </a:outerShdw>
              </a:effectLst>
            </a:endParaRP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 name="Table 2">
            <a:extLst>
              <a:ext uri="{FF2B5EF4-FFF2-40B4-BE49-F238E27FC236}">
                <a16:creationId xmlns:a16="http://schemas.microsoft.com/office/drawing/2014/main" id="{246E8A3F-6F60-4F20-B314-641EAE5D93AA}"/>
              </a:ext>
            </a:extLst>
          </p:cNvPr>
          <p:cNvGraphicFramePr>
            <a:graphicFrameLocks noGrp="1"/>
          </p:cNvGraphicFramePr>
          <p:nvPr>
            <p:extLst>
              <p:ext uri="{D42A27DB-BD31-4B8C-83A1-F6EECF244321}">
                <p14:modId xmlns:p14="http://schemas.microsoft.com/office/powerpoint/2010/main" val="1665082641"/>
              </p:ext>
            </p:extLst>
          </p:nvPr>
        </p:nvGraphicFramePr>
        <p:xfrm>
          <a:off x="536304" y="1724025"/>
          <a:ext cx="9623696" cy="3004708"/>
        </p:xfrm>
        <a:graphic>
          <a:graphicData uri="http://schemas.openxmlformats.org/drawingml/2006/table">
            <a:tbl>
              <a:tblPr firstRow="1" bandRow="1">
                <a:tableStyleId>{5C22544A-7EE6-4342-B048-85BDC9FD1C3A}</a:tableStyleId>
              </a:tblPr>
              <a:tblGrid>
                <a:gridCol w="4811848">
                  <a:extLst>
                    <a:ext uri="{9D8B030D-6E8A-4147-A177-3AD203B41FA5}">
                      <a16:colId xmlns:a16="http://schemas.microsoft.com/office/drawing/2014/main" val="870413829"/>
                    </a:ext>
                  </a:extLst>
                </a:gridCol>
                <a:gridCol w="4811848">
                  <a:extLst>
                    <a:ext uri="{9D8B030D-6E8A-4147-A177-3AD203B41FA5}">
                      <a16:colId xmlns:a16="http://schemas.microsoft.com/office/drawing/2014/main" val="4041768692"/>
                    </a:ext>
                  </a:extLst>
                </a:gridCol>
              </a:tblGrid>
              <a:tr h="3004708">
                <a:tc>
                  <a:txBody>
                    <a:bodyPr/>
                    <a:lstStyle/>
                    <a:p>
                      <a:r>
                        <a:rPr lang="en-US" sz="2800" i="1" dirty="0"/>
                        <a:t>Babylon (13, 14)</a:t>
                      </a:r>
                    </a:p>
                    <a:p>
                      <a:r>
                        <a:rPr lang="en-US" sz="2800" i="1" dirty="0"/>
                        <a:t>Philistia (14)</a:t>
                      </a:r>
                    </a:p>
                    <a:p>
                      <a:r>
                        <a:rPr lang="en-US" sz="2800" i="1" dirty="0"/>
                        <a:t>Moab (15, 16)</a:t>
                      </a:r>
                    </a:p>
                    <a:p>
                      <a:r>
                        <a:rPr lang="en-US" sz="2800" i="1" dirty="0"/>
                        <a:t>Damascus (Syria) (17)</a:t>
                      </a:r>
                    </a:p>
                    <a:p>
                      <a:r>
                        <a:rPr lang="en-US" sz="2800" i="1" dirty="0"/>
                        <a:t>Ethiopia (18)</a:t>
                      </a:r>
                    </a:p>
                    <a:p>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2800" i="1" dirty="0"/>
                        <a:t>Egypt (19)</a:t>
                      </a:r>
                    </a:p>
                    <a:p>
                      <a:r>
                        <a:rPr lang="en-US" sz="2800" i="1" dirty="0"/>
                        <a:t>Edom (21)</a:t>
                      </a:r>
                    </a:p>
                    <a:p>
                      <a:r>
                        <a:rPr lang="en-US" sz="2800" i="1" dirty="0"/>
                        <a:t>Arabia (21)</a:t>
                      </a:r>
                    </a:p>
                    <a:p>
                      <a:r>
                        <a:rPr lang="en-US" sz="2800" i="1" dirty="0"/>
                        <a:t>Jerusalem 22)</a:t>
                      </a:r>
                    </a:p>
                    <a:p>
                      <a:r>
                        <a:rPr lang="en-US" sz="2800" i="1" dirty="0" err="1"/>
                        <a:t>Tyre</a:t>
                      </a:r>
                      <a:r>
                        <a:rPr lang="en-US" sz="2800" i="1" dirty="0"/>
                        <a:t> (23)</a:t>
                      </a:r>
                    </a:p>
                    <a:p>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3948497"/>
                  </a:ext>
                </a:extLst>
              </a:tr>
            </a:tbl>
          </a:graphicData>
        </a:graphic>
      </p:graphicFrame>
      <p:sp>
        <p:nvSpPr>
          <p:cNvPr id="2" name="TextBox 1">
            <a:extLst>
              <a:ext uri="{FF2B5EF4-FFF2-40B4-BE49-F238E27FC236}">
                <a16:creationId xmlns:a16="http://schemas.microsoft.com/office/drawing/2014/main" id="{4BBFFF73-99CE-7823-EDC3-6F6DDF1FE97D}"/>
              </a:ext>
            </a:extLst>
          </p:cNvPr>
          <p:cNvSpPr txBox="1"/>
          <p:nvPr/>
        </p:nvSpPr>
        <p:spPr>
          <a:xfrm>
            <a:off x="637953" y="5038102"/>
            <a:ext cx="8463517" cy="646331"/>
          </a:xfrm>
          <a:prstGeom prst="rect">
            <a:avLst/>
          </a:prstGeom>
          <a:noFill/>
        </p:spPr>
        <p:txBody>
          <a:bodyPr wrap="square" rtlCol="0">
            <a:spAutoFit/>
          </a:bodyPr>
          <a:lstStyle/>
          <a:p>
            <a:r>
              <a:rPr lang="en-US" sz="3600" dirty="0">
                <a:solidFill>
                  <a:schemeClr val="bg1"/>
                </a:solidFill>
              </a:rPr>
              <a:t>Basically the same nations listed in Amos 1-2</a:t>
            </a:r>
          </a:p>
        </p:txBody>
      </p:sp>
    </p:spTree>
    <p:extLst>
      <p:ext uri="{BB962C8B-B14F-4D97-AF65-F5344CB8AC3E}">
        <p14:creationId xmlns:p14="http://schemas.microsoft.com/office/powerpoint/2010/main" val="3707708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fontScale="90000"/>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God’s Message To The Nations</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7"/>
            <a:ext cx="11622494" cy="4763181"/>
          </a:xfrm>
        </p:spPr>
        <p:txBody>
          <a:bodyPr>
            <a:normAutofit lnSpcReduction="10000"/>
          </a:bodyPr>
          <a:lstStyle/>
          <a:p>
            <a:r>
              <a:rPr lang="en-US" sz="3200" i="1" dirty="0">
                <a:latin typeface="+mn-lt"/>
              </a:rPr>
              <a:t>Chapter 13 – Burden Against Babylon</a:t>
            </a:r>
          </a:p>
          <a:p>
            <a:r>
              <a:rPr lang="en-US" sz="3200" i="1" dirty="0">
                <a:latin typeface="+mn-lt"/>
              </a:rPr>
              <a:t>3-5 God is bringing a huge army against Babylon</a:t>
            </a:r>
          </a:p>
          <a:p>
            <a:r>
              <a:rPr lang="en-US" sz="3200" i="1" dirty="0">
                <a:latin typeface="+mn-lt"/>
              </a:rPr>
              <a:t>7-8 Everyone in Babylon will be afraid</a:t>
            </a:r>
          </a:p>
          <a:p>
            <a:r>
              <a:rPr lang="en-US" sz="3200" i="1" dirty="0">
                <a:latin typeface="+mn-lt"/>
              </a:rPr>
              <a:t>9,11 God’s wrath has come to destroy the land and the sinners in it</a:t>
            </a:r>
          </a:p>
          <a:p>
            <a:r>
              <a:rPr lang="en-US" sz="3200" i="1" dirty="0">
                <a:latin typeface="+mn-lt"/>
              </a:rPr>
              <a:t>15-16 They would be thrust through, fall by the sword, their children dashed to pieces before their eyes, their wives ravished (Hosea 13:16)</a:t>
            </a:r>
          </a:p>
          <a:p>
            <a:r>
              <a:rPr lang="en-US" sz="3200" i="1" dirty="0">
                <a:latin typeface="+mn-lt"/>
              </a:rPr>
              <a:t>17 The Medes would do this</a:t>
            </a:r>
          </a:p>
          <a:p>
            <a:r>
              <a:rPr lang="en-US" sz="3200" i="1" dirty="0">
                <a:latin typeface="+mn-lt"/>
              </a:rPr>
              <a:t>19-22 It will never be inhabited…</a:t>
            </a:r>
          </a:p>
          <a:p>
            <a:endParaRPr lang="en-US" sz="3200" i="1" dirty="0"/>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8542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fontScale="90000"/>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God’s Message To The Nations</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i="1" dirty="0">
                <a:latin typeface="+mn-lt"/>
              </a:rPr>
              <a:t>Babylon – lay the land desolate</a:t>
            </a:r>
          </a:p>
          <a:p>
            <a:r>
              <a:rPr lang="en-US" sz="3200" i="1" dirty="0">
                <a:latin typeface="+mn-lt"/>
              </a:rPr>
              <a:t>Philistia – all you of Philistia are dissolved</a:t>
            </a:r>
          </a:p>
          <a:p>
            <a:r>
              <a:rPr lang="en-US" sz="3200" i="1" dirty="0">
                <a:latin typeface="+mn-lt"/>
              </a:rPr>
              <a:t>Moab – within 3 years the remnant will be very small</a:t>
            </a:r>
          </a:p>
          <a:p>
            <a:r>
              <a:rPr lang="en-US" sz="3200" i="1" dirty="0">
                <a:latin typeface="+mn-lt"/>
              </a:rPr>
              <a:t>Damascus (Syria) – cease from being a city, ruinous heap</a:t>
            </a:r>
          </a:p>
          <a:p>
            <a:r>
              <a:rPr lang="en-US" sz="3200" i="1" dirty="0">
                <a:latin typeface="+mn-lt"/>
              </a:rPr>
              <a:t>Ethiopia – left for the birds of prey</a:t>
            </a:r>
          </a:p>
          <a:p>
            <a:r>
              <a:rPr lang="en-US" sz="3200" i="1" dirty="0">
                <a:latin typeface="+mn-lt"/>
              </a:rPr>
              <a:t>Egypt – led away naked by the Assyrians</a:t>
            </a:r>
          </a:p>
          <a:p>
            <a:r>
              <a:rPr lang="en-US" sz="3200" i="1" dirty="0">
                <a:latin typeface="+mn-lt"/>
              </a:rPr>
              <a:t>Arabia  - within a year the glory of </a:t>
            </a:r>
            <a:r>
              <a:rPr lang="en-US" sz="3200" i="1" dirty="0" err="1">
                <a:latin typeface="+mn-lt"/>
              </a:rPr>
              <a:t>Kedar</a:t>
            </a:r>
            <a:r>
              <a:rPr lang="en-US" sz="3200" i="1" dirty="0">
                <a:latin typeface="+mn-lt"/>
              </a:rPr>
              <a:t> will fall</a:t>
            </a:r>
          </a:p>
          <a:p>
            <a:r>
              <a:rPr lang="en-US" sz="3200" i="1" dirty="0" err="1">
                <a:latin typeface="+mn-lt"/>
              </a:rPr>
              <a:t>Tyre</a:t>
            </a:r>
            <a:r>
              <a:rPr lang="en-US" sz="3200" i="1" dirty="0">
                <a:latin typeface="+mn-lt"/>
              </a:rPr>
              <a:t> – laid waste</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8319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C75660E-0B95-4F7E-9605-E955354E70D0}"/>
              </a:ext>
            </a:extLst>
          </p:cNvPr>
          <p:cNvSpPr>
            <a:spLocks noGrp="1" noChangeArrowheads="1"/>
          </p:cNvSpPr>
          <p:nvPr>
            <p:ph type="title" idx="4294967295"/>
          </p:nvPr>
        </p:nvSpPr>
        <p:spPr>
          <a:xfrm>
            <a:off x="1524000" y="609600"/>
            <a:ext cx="5486400" cy="914400"/>
          </a:xfrm>
        </p:spPr>
        <p:txBody>
          <a:bodyPr>
            <a:normAutofit fontScale="90000"/>
          </a:bodyPr>
          <a:lstStyle/>
          <a:p>
            <a:pPr eaLnBrk="1" hangingPunct="1"/>
            <a:br>
              <a:rPr lang="en-US" altLang="en-US"/>
            </a:br>
            <a:r>
              <a:rPr lang="en-US" altLang="en-US"/>
              <a:t> </a:t>
            </a:r>
          </a:p>
        </p:txBody>
      </p:sp>
      <p:sp>
        <p:nvSpPr>
          <p:cNvPr id="14339" name="Rectangle 3">
            <a:extLst>
              <a:ext uri="{FF2B5EF4-FFF2-40B4-BE49-F238E27FC236}">
                <a16:creationId xmlns:a16="http://schemas.microsoft.com/office/drawing/2014/main" id="{25068758-FF4D-495E-854A-73CB370E604A}"/>
              </a:ext>
            </a:extLst>
          </p:cNvPr>
          <p:cNvSpPr>
            <a:spLocks noGrp="1" noChangeArrowheads="1"/>
          </p:cNvSpPr>
          <p:nvPr>
            <p:ph type="body" idx="4294967295"/>
          </p:nvPr>
        </p:nvSpPr>
        <p:spPr>
          <a:xfrm>
            <a:off x="1524000" y="1905000"/>
            <a:ext cx="9144000" cy="4724400"/>
          </a:xfrm>
          <a:ln>
            <a:solidFill>
              <a:schemeClr val="tx1"/>
            </a:solidFill>
            <a:miter lim="800000"/>
            <a:headEnd/>
            <a:tailEnd/>
          </a:ln>
        </p:spPr>
        <p:txBody>
          <a:bodyPr/>
          <a:lstStyle/>
          <a:p>
            <a:pPr eaLnBrk="1" hangingPunct="1"/>
            <a:endParaRPr lang="en-US" altLang="en-US"/>
          </a:p>
          <a:p>
            <a:pPr lvl="1" eaLnBrk="1" hangingPunct="1"/>
            <a:endParaRPr lang="en-US" altLang="en-US"/>
          </a:p>
        </p:txBody>
      </p:sp>
      <p:pic>
        <p:nvPicPr>
          <p:cNvPr id="14340" name="Picture 6" descr="C:\My Documents\Bible Classes\Isaiah\horn.jpg">
            <a:extLst>
              <a:ext uri="{FF2B5EF4-FFF2-40B4-BE49-F238E27FC236}">
                <a16:creationId xmlns:a16="http://schemas.microsoft.com/office/drawing/2014/main" id="{FE83EAB5-A87D-4056-9342-FF39663748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3738" y="1"/>
            <a:ext cx="2354262" cy="175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7" descr="Assyrian">
            <a:extLst>
              <a:ext uri="{FF2B5EF4-FFF2-40B4-BE49-F238E27FC236}">
                <a16:creationId xmlns:a16="http://schemas.microsoft.com/office/drawing/2014/main" id="{C7BE2624-25E4-4030-8ED4-D6C170E929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1579" t="14316" r="20612" b="28313"/>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Text Box 8">
            <a:extLst>
              <a:ext uri="{FF2B5EF4-FFF2-40B4-BE49-F238E27FC236}">
                <a16:creationId xmlns:a16="http://schemas.microsoft.com/office/drawing/2014/main" id="{8AAC09D4-730E-43F9-949E-D96670B82AA5}"/>
              </a:ext>
            </a:extLst>
          </p:cNvPr>
          <p:cNvSpPr txBox="1">
            <a:spLocks noChangeArrowheads="1"/>
          </p:cNvSpPr>
          <p:nvPr/>
        </p:nvSpPr>
        <p:spPr bwMode="auto">
          <a:xfrm>
            <a:off x="7315200" y="44196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endParaRPr lang="en-US" altLang="en-US"/>
          </a:p>
        </p:txBody>
      </p:sp>
      <p:sp>
        <p:nvSpPr>
          <p:cNvPr id="21513" name="Text Box 9">
            <a:extLst>
              <a:ext uri="{FF2B5EF4-FFF2-40B4-BE49-F238E27FC236}">
                <a16:creationId xmlns:a16="http://schemas.microsoft.com/office/drawing/2014/main" id="{3C2CE547-10B2-4591-ADEE-FF8AFF8D1BE8}"/>
              </a:ext>
            </a:extLst>
          </p:cNvPr>
          <p:cNvSpPr txBox="1">
            <a:spLocks noChangeArrowheads="1"/>
          </p:cNvSpPr>
          <p:nvPr/>
        </p:nvSpPr>
        <p:spPr bwMode="auto">
          <a:xfrm>
            <a:off x="5486400" y="4267200"/>
            <a:ext cx="5181600" cy="19389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r>
              <a:rPr lang="en-US" altLang="en-US" sz="2000"/>
              <a:t>Babylon will be destroyed by the Medes</a:t>
            </a:r>
          </a:p>
          <a:p>
            <a:pPr eaLnBrk="1" hangingPunct="1"/>
            <a:r>
              <a:rPr lang="en-US" altLang="en-US" sz="2000"/>
              <a:t>It will never be inhabited again</a:t>
            </a:r>
          </a:p>
          <a:p>
            <a:pPr eaLnBrk="1" hangingPunct="1"/>
            <a:r>
              <a:rPr lang="en-US" altLang="en-US" sz="2000"/>
              <a:t>They will be brought down for their arrogance</a:t>
            </a:r>
          </a:p>
          <a:p>
            <a:pPr eaLnBrk="1" hangingPunct="1"/>
            <a:r>
              <a:rPr lang="en-US" altLang="en-US" sz="2000"/>
              <a:t>Isaiah prophesying several hundred years before the rise of Babylon</a:t>
            </a:r>
          </a:p>
        </p:txBody>
      </p:sp>
      <p:sp>
        <p:nvSpPr>
          <p:cNvPr id="21514" name="Oval 10">
            <a:extLst>
              <a:ext uri="{FF2B5EF4-FFF2-40B4-BE49-F238E27FC236}">
                <a16:creationId xmlns:a16="http://schemas.microsoft.com/office/drawing/2014/main" id="{D1E6E2FE-9B01-4854-9AF7-8C7A619DB3A0}"/>
              </a:ext>
            </a:extLst>
          </p:cNvPr>
          <p:cNvSpPr>
            <a:spLocks noChangeArrowheads="1"/>
          </p:cNvSpPr>
          <p:nvPr/>
        </p:nvSpPr>
        <p:spPr bwMode="auto">
          <a:xfrm>
            <a:off x="8610600" y="3485406"/>
            <a:ext cx="259766" cy="649188"/>
          </a:xfrm>
          <a:prstGeom prst="ellipse">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endParaRPr lang="en-US" altLang="en-US"/>
          </a:p>
        </p:txBody>
      </p:sp>
      <p:sp>
        <p:nvSpPr>
          <p:cNvPr id="14345" name="WordArt 12">
            <a:extLst>
              <a:ext uri="{FF2B5EF4-FFF2-40B4-BE49-F238E27FC236}">
                <a16:creationId xmlns:a16="http://schemas.microsoft.com/office/drawing/2014/main" id="{D793B301-4A7A-4F85-B9BC-CBA5ECC08001}"/>
              </a:ext>
            </a:extLst>
          </p:cNvPr>
          <p:cNvSpPr>
            <a:spLocks noChangeArrowheads="1" noChangeShapeType="1" noTextEdit="1"/>
          </p:cNvSpPr>
          <p:nvPr/>
        </p:nvSpPr>
        <p:spPr bwMode="auto">
          <a:xfrm>
            <a:off x="3810000" y="0"/>
            <a:ext cx="4114800" cy="1295400"/>
          </a:xfrm>
          <a:prstGeom prst="rect">
            <a:avLst/>
          </a:prstGeom>
        </p:spPr>
        <p:txBody>
          <a:bodyPr wrap="none" fromWordArt="1">
            <a:prstTxWarp prst="textPlain">
              <a:avLst>
                <a:gd name="adj" fmla="val 50000"/>
              </a:avLst>
            </a:prstTxWarp>
          </a:bodyPr>
          <a:lstStyle/>
          <a:p>
            <a:pPr algn="ctr">
              <a:buFontTx/>
              <a:buNone/>
            </a:pPr>
            <a:r>
              <a:rPr lang="en-US" sz="3600" kern="10">
                <a:ln w="19050">
                  <a:solidFill>
                    <a:schemeClr val="hlink"/>
                  </a:solidFill>
                  <a:round/>
                  <a:headEnd/>
                  <a:tailEnd/>
                </a:ln>
                <a:solidFill>
                  <a:srgbClr val="FFFF00"/>
                </a:solidFill>
                <a:effectLst>
                  <a:outerShdw dist="35921" dir="2700000" algn="ctr" rotWithShape="0">
                    <a:srgbClr val="990000"/>
                  </a:outerShdw>
                </a:effectLst>
                <a:latin typeface="Impact" panose="020B0806030902050204" pitchFamily="34" charset="0"/>
              </a:rPr>
              <a:t>Chapters 13-14:27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1514"/>
                                        </p:tgtEl>
                                        <p:attrNameLst>
                                          <p:attrName>style.visibility</p:attrName>
                                        </p:attrNameLst>
                                      </p:cBhvr>
                                      <p:to>
                                        <p:strVal val="visible"/>
                                      </p:to>
                                    </p:set>
                                    <p:animEffect transition="in" filter="fade">
                                      <p:cBhvr>
                                        <p:cTn id="7" dur="2000"/>
                                        <p:tgtEl>
                                          <p:spTgt spid="21514"/>
                                        </p:tgtEl>
                                      </p:cBhvr>
                                    </p:animEffect>
                                    <p:anim calcmode="lin" valueType="num">
                                      <p:cBhvr>
                                        <p:cTn id="8" dur="2000" fill="hold"/>
                                        <p:tgtEl>
                                          <p:spTgt spid="21514"/>
                                        </p:tgtEl>
                                        <p:attrNameLst>
                                          <p:attrName>style.rotation</p:attrName>
                                        </p:attrNameLst>
                                      </p:cBhvr>
                                      <p:tavLst>
                                        <p:tav tm="0">
                                          <p:val>
                                            <p:fltVal val="720"/>
                                          </p:val>
                                        </p:tav>
                                        <p:tav tm="100000">
                                          <p:val>
                                            <p:fltVal val="0"/>
                                          </p:val>
                                        </p:tav>
                                      </p:tavLst>
                                    </p:anim>
                                    <p:anim calcmode="lin" valueType="num">
                                      <p:cBhvr>
                                        <p:cTn id="9" dur="2000" fill="hold"/>
                                        <p:tgtEl>
                                          <p:spTgt spid="21514"/>
                                        </p:tgtEl>
                                        <p:attrNameLst>
                                          <p:attrName>ppt_h</p:attrName>
                                        </p:attrNameLst>
                                      </p:cBhvr>
                                      <p:tavLst>
                                        <p:tav tm="0">
                                          <p:val>
                                            <p:fltVal val="0"/>
                                          </p:val>
                                        </p:tav>
                                        <p:tav tm="100000">
                                          <p:val>
                                            <p:strVal val="#ppt_h"/>
                                          </p:val>
                                        </p:tav>
                                      </p:tavLst>
                                    </p:anim>
                                    <p:anim calcmode="lin" valueType="num">
                                      <p:cBhvr>
                                        <p:cTn id="10" dur="2000" fill="hold"/>
                                        <p:tgtEl>
                                          <p:spTgt spid="21514"/>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13">
                                            <p:bg/>
                                          </p:spTgt>
                                        </p:tgtEl>
                                        <p:attrNameLst>
                                          <p:attrName>style.visibility</p:attrName>
                                        </p:attrNameLst>
                                      </p:cBhvr>
                                      <p:to>
                                        <p:strVal val="visible"/>
                                      </p:to>
                                    </p:set>
                                  </p:childTnLst>
                                </p:cTn>
                              </p:par>
                              <p:par>
                                <p:cTn id="15" presetID="3" presetClass="entr" presetSubtype="10" fill="hold" nodeType="withEffect">
                                  <p:stCondLst>
                                    <p:cond delay="0"/>
                                  </p:stCondLst>
                                  <p:childTnLst>
                                    <p:set>
                                      <p:cBhvr>
                                        <p:cTn id="16" dur="1" fill="hold">
                                          <p:stCondLst>
                                            <p:cond delay="0"/>
                                          </p:stCondLst>
                                        </p:cTn>
                                        <p:tgtEl>
                                          <p:spTgt spid="21513">
                                            <p:txEl>
                                              <p:pRg st="0" end="0"/>
                                            </p:txEl>
                                          </p:spTgt>
                                        </p:tgtEl>
                                        <p:attrNameLst>
                                          <p:attrName>style.visibility</p:attrName>
                                        </p:attrNameLst>
                                      </p:cBhvr>
                                      <p:to>
                                        <p:strVal val="visible"/>
                                      </p:to>
                                    </p:set>
                                    <p:animEffect transition="in" filter="blinds(horizontal)">
                                      <p:cBhvr>
                                        <p:cTn id="17" dur="500"/>
                                        <p:tgtEl>
                                          <p:spTgt spid="21513">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1513">
                                            <p:txEl>
                                              <p:pRg st="1" end="1"/>
                                            </p:txEl>
                                          </p:spTgt>
                                        </p:tgtEl>
                                        <p:attrNameLst>
                                          <p:attrName>style.visibility</p:attrName>
                                        </p:attrNameLst>
                                      </p:cBhvr>
                                      <p:to>
                                        <p:strVal val="visible"/>
                                      </p:to>
                                    </p:set>
                                    <p:animEffect transition="in" filter="blinds(horizontal)">
                                      <p:cBhvr>
                                        <p:cTn id="22" dur="500"/>
                                        <p:tgtEl>
                                          <p:spTgt spid="21513">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1513">
                                            <p:txEl>
                                              <p:pRg st="2" end="2"/>
                                            </p:txEl>
                                          </p:spTgt>
                                        </p:tgtEl>
                                        <p:attrNameLst>
                                          <p:attrName>style.visibility</p:attrName>
                                        </p:attrNameLst>
                                      </p:cBhvr>
                                      <p:to>
                                        <p:strVal val="visible"/>
                                      </p:to>
                                    </p:set>
                                    <p:animEffect transition="in" filter="blinds(horizontal)">
                                      <p:cBhvr>
                                        <p:cTn id="27" dur="500"/>
                                        <p:tgtEl>
                                          <p:spTgt spid="21513">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1513">
                                            <p:txEl>
                                              <p:pRg st="3" end="3"/>
                                            </p:txEl>
                                          </p:spTgt>
                                        </p:tgtEl>
                                        <p:attrNameLst>
                                          <p:attrName>style.visibility</p:attrName>
                                        </p:attrNameLst>
                                      </p:cBhvr>
                                      <p:to>
                                        <p:strVal val="visible"/>
                                      </p:to>
                                    </p:set>
                                    <p:animEffect transition="in" filter="blinds(horizontal)">
                                      <p:cBhvr>
                                        <p:cTn id="32" dur="500"/>
                                        <p:tgtEl>
                                          <p:spTgt spid="2151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3" grpId="0" build="allAtOnce" animBg="1"/>
      <p:bldP spid="215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Overall Context – The Kings</a:t>
            </a:r>
            <a:endParaRPr lang="en-US" sz="4800" dirty="0">
              <a:effectLst>
                <a:outerShdw blurRad="50800" dist="38100" dir="5400000" algn="t" rotWithShape="0">
                  <a:prstClr val="black">
                    <a:alpha val="25000"/>
                  </a:prstClr>
                </a:outerShdw>
              </a:effectLst>
            </a:endParaRP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6C9B9B86-549E-AD51-F910-AEC2405E3E33}"/>
              </a:ext>
            </a:extLst>
          </p:cNvPr>
          <p:cNvGraphicFramePr>
            <a:graphicFrameLocks noGrp="1"/>
          </p:cNvGraphicFramePr>
          <p:nvPr>
            <p:extLst>
              <p:ext uri="{D42A27DB-BD31-4B8C-83A1-F6EECF244321}">
                <p14:modId xmlns:p14="http://schemas.microsoft.com/office/powerpoint/2010/main" val="270522053"/>
              </p:ext>
            </p:extLst>
          </p:nvPr>
        </p:nvGraphicFramePr>
        <p:xfrm>
          <a:off x="536303" y="1836083"/>
          <a:ext cx="9052758" cy="4617879"/>
        </p:xfrm>
        <a:graphic>
          <a:graphicData uri="http://schemas.openxmlformats.org/drawingml/2006/table">
            <a:tbl>
              <a:tblPr firstRow="1" bandRow="1">
                <a:tableStyleId>{5C22544A-7EE6-4342-B048-85BDC9FD1C3A}</a:tableStyleId>
              </a:tblPr>
              <a:tblGrid>
                <a:gridCol w="4526379">
                  <a:extLst>
                    <a:ext uri="{9D8B030D-6E8A-4147-A177-3AD203B41FA5}">
                      <a16:colId xmlns:a16="http://schemas.microsoft.com/office/drawing/2014/main" val="3692757510"/>
                    </a:ext>
                  </a:extLst>
                </a:gridCol>
                <a:gridCol w="4526379">
                  <a:extLst>
                    <a:ext uri="{9D8B030D-6E8A-4147-A177-3AD203B41FA5}">
                      <a16:colId xmlns:a16="http://schemas.microsoft.com/office/drawing/2014/main" val="936977308"/>
                    </a:ext>
                  </a:extLst>
                </a:gridCol>
              </a:tblGrid>
              <a:tr h="4617879">
                <a:tc>
                  <a:txBody>
                    <a:bodyPr/>
                    <a:lstStyle/>
                    <a:p>
                      <a:r>
                        <a:rPr lang="en-US" sz="3600" dirty="0"/>
                        <a:t>Judah</a:t>
                      </a:r>
                    </a:p>
                    <a:p>
                      <a:endParaRPr lang="en-US" sz="3600" dirty="0"/>
                    </a:p>
                    <a:p>
                      <a:r>
                        <a:rPr lang="en-US" sz="3600" dirty="0"/>
                        <a:t>Amaziah</a:t>
                      </a:r>
                    </a:p>
                    <a:p>
                      <a:r>
                        <a:rPr lang="en-US" sz="3600" dirty="0"/>
                        <a:t>Uzziah</a:t>
                      </a:r>
                    </a:p>
                    <a:p>
                      <a:r>
                        <a:rPr lang="en-US" sz="3600" dirty="0"/>
                        <a:t>Jotham</a:t>
                      </a:r>
                    </a:p>
                  </a:txBody>
                  <a:tcPr>
                    <a:noFill/>
                  </a:tcPr>
                </a:tc>
                <a:tc>
                  <a:txBody>
                    <a:bodyPr/>
                    <a:lstStyle/>
                    <a:p>
                      <a:r>
                        <a:rPr lang="en-US" sz="3600" dirty="0"/>
                        <a:t>Israel</a:t>
                      </a:r>
                    </a:p>
                    <a:p>
                      <a:endParaRPr lang="en-US" sz="3600" dirty="0"/>
                    </a:p>
                    <a:p>
                      <a:r>
                        <a:rPr lang="en-US" sz="3600" dirty="0" err="1"/>
                        <a:t>Jereboam</a:t>
                      </a:r>
                      <a:r>
                        <a:rPr lang="en-US" sz="3600" dirty="0"/>
                        <a:t> 2</a:t>
                      </a:r>
                    </a:p>
                    <a:p>
                      <a:r>
                        <a:rPr lang="en-US" sz="3600" dirty="0"/>
                        <a:t>Zechariah</a:t>
                      </a:r>
                    </a:p>
                    <a:p>
                      <a:r>
                        <a:rPr lang="en-US" sz="3600" dirty="0"/>
                        <a:t>Shallum</a:t>
                      </a:r>
                    </a:p>
                    <a:p>
                      <a:r>
                        <a:rPr lang="en-US" sz="3600" dirty="0"/>
                        <a:t>Menahem</a:t>
                      </a:r>
                    </a:p>
                    <a:p>
                      <a:r>
                        <a:rPr lang="en-US" sz="3600" dirty="0" err="1"/>
                        <a:t>Pekahiah</a:t>
                      </a:r>
                      <a:endParaRPr lang="en-US" sz="3600" dirty="0"/>
                    </a:p>
                    <a:p>
                      <a:r>
                        <a:rPr lang="en-US" sz="3600" dirty="0" err="1"/>
                        <a:t>Pekah</a:t>
                      </a:r>
                      <a:endParaRPr lang="en-US" sz="3600" dirty="0"/>
                    </a:p>
                  </a:txBody>
                  <a:tcPr>
                    <a:noFill/>
                  </a:tcPr>
                </a:tc>
                <a:extLst>
                  <a:ext uri="{0D108BD9-81ED-4DB2-BD59-A6C34878D82A}">
                    <a16:rowId xmlns:a16="http://schemas.microsoft.com/office/drawing/2014/main" val="690805357"/>
                  </a:ext>
                </a:extLst>
              </a:tr>
            </a:tbl>
          </a:graphicData>
        </a:graphic>
      </p:graphicFrame>
    </p:spTree>
    <p:extLst>
      <p:ext uri="{BB962C8B-B14F-4D97-AF65-F5344CB8AC3E}">
        <p14:creationId xmlns:p14="http://schemas.microsoft.com/office/powerpoint/2010/main" val="15904362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5761B4D-BF78-4647-8D32-DE95BC9F8CD8}"/>
              </a:ext>
            </a:extLst>
          </p:cNvPr>
          <p:cNvSpPr>
            <a:spLocks noGrp="1" noChangeArrowheads="1"/>
          </p:cNvSpPr>
          <p:nvPr>
            <p:ph type="title" idx="4294967295"/>
          </p:nvPr>
        </p:nvSpPr>
        <p:spPr>
          <a:xfrm>
            <a:off x="1524000" y="609600"/>
            <a:ext cx="5486400" cy="914400"/>
          </a:xfrm>
        </p:spPr>
        <p:txBody>
          <a:bodyPr>
            <a:normAutofit fontScale="90000"/>
          </a:bodyPr>
          <a:lstStyle/>
          <a:p>
            <a:pPr eaLnBrk="1" hangingPunct="1"/>
            <a:br>
              <a:rPr lang="en-US" altLang="en-US"/>
            </a:br>
            <a:r>
              <a:rPr lang="en-US" altLang="en-US"/>
              <a:t> </a:t>
            </a:r>
          </a:p>
        </p:txBody>
      </p:sp>
      <p:sp>
        <p:nvSpPr>
          <p:cNvPr id="15363" name="Rectangle 3">
            <a:extLst>
              <a:ext uri="{FF2B5EF4-FFF2-40B4-BE49-F238E27FC236}">
                <a16:creationId xmlns:a16="http://schemas.microsoft.com/office/drawing/2014/main" id="{49139DC3-7BAA-4020-AE68-31ADE2C269E4}"/>
              </a:ext>
            </a:extLst>
          </p:cNvPr>
          <p:cNvSpPr>
            <a:spLocks noGrp="1" noChangeArrowheads="1"/>
          </p:cNvSpPr>
          <p:nvPr>
            <p:ph type="body" idx="4294967295"/>
          </p:nvPr>
        </p:nvSpPr>
        <p:spPr>
          <a:xfrm>
            <a:off x="1524000" y="1905000"/>
            <a:ext cx="9144000" cy="4724400"/>
          </a:xfrm>
          <a:ln>
            <a:solidFill>
              <a:schemeClr val="tx1"/>
            </a:solidFill>
            <a:miter lim="800000"/>
            <a:headEnd/>
            <a:tailEnd/>
          </a:ln>
        </p:spPr>
        <p:txBody>
          <a:bodyPr/>
          <a:lstStyle/>
          <a:p>
            <a:pPr eaLnBrk="1" hangingPunct="1"/>
            <a:endParaRPr lang="en-US" altLang="en-US"/>
          </a:p>
          <a:p>
            <a:pPr lvl="1" eaLnBrk="1" hangingPunct="1"/>
            <a:endParaRPr lang="en-US" altLang="en-US"/>
          </a:p>
        </p:txBody>
      </p:sp>
      <p:pic>
        <p:nvPicPr>
          <p:cNvPr id="15364" name="Picture 4" descr="C:\My Documents\Bible Classes\Isaiah\horn.jpg">
            <a:extLst>
              <a:ext uri="{FF2B5EF4-FFF2-40B4-BE49-F238E27FC236}">
                <a16:creationId xmlns:a16="http://schemas.microsoft.com/office/drawing/2014/main" id="{472C4252-3898-4E6A-9120-A5173F903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3738" y="1"/>
            <a:ext cx="2354262" cy="175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5" descr="Assyrian">
            <a:extLst>
              <a:ext uri="{FF2B5EF4-FFF2-40B4-BE49-F238E27FC236}">
                <a16:creationId xmlns:a16="http://schemas.microsoft.com/office/drawing/2014/main" id="{885CB23A-7BB7-49BE-970C-A8D6B1C941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1579" t="14316" r="20612" b="28313"/>
          <a:stretch>
            <a:fillRect/>
          </a:stretch>
        </p:blipFill>
        <p:spPr bwMode="auto">
          <a:xfrm>
            <a:off x="1524000" y="1963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Text Box 6">
            <a:extLst>
              <a:ext uri="{FF2B5EF4-FFF2-40B4-BE49-F238E27FC236}">
                <a16:creationId xmlns:a16="http://schemas.microsoft.com/office/drawing/2014/main" id="{551DB2C2-EFBC-4FDF-AF61-E496995E0A1E}"/>
              </a:ext>
            </a:extLst>
          </p:cNvPr>
          <p:cNvSpPr txBox="1">
            <a:spLocks noChangeArrowheads="1"/>
          </p:cNvSpPr>
          <p:nvPr/>
        </p:nvSpPr>
        <p:spPr bwMode="auto">
          <a:xfrm>
            <a:off x="7315200" y="44196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endParaRPr lang="en-US" altLang="en-US"/>
          </a:p>
        </p:txBody>
      </p:sp>
      <p:sp>
        <p:nvSpPr>
          <p:cNvPr id="15367" name="Oval 8">
            <a:extLst>
              <a:ext uri="{FF2B5EF4-FFF2-40B4-BE49-F238E27FC236}">
                <a16:creationId xmlns:a16="http://schemas.microsoft.com/office/drawing/2014/main" id="{B5890771-50B2-4AFD-BB5D-273F4988478B}"/>
              </a:ext>
            </a:extLst>
          </p:cNvPr>
          <p:cNvSpPr>
            <a:spLocks noChangeArrowheads="1"/>
          </p:cNvSpPr>
          <p:nvPr/>
        </p:nvSpPr>
        <p:spPr bwMode="auto">
          <a:xfrm>
            <a:off x="8610600" y="3485406"/>
            <a:ext cx="259766" cy="649188"/>
          </a:xfrm>
          <a:prstGeom prst="ellipse">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endParaRPr lang="en-US" altLang="en-US"/>
          </a:p>
        </p:txBody>
      </p:sp>
      <p:sp>
        <p:nvSpPr>
          <p:cNvPr id="23563" name="Text Box 11">
            <a:extLst>
              <a:ext uri="{FF2B5EF4-FFF2-40B4-BE49-F238E27FC236}">
                <a16:creationId xmlns:a16="http://schemas.microsoft.com/office/drawing/2014/main" id="{431BF195-807C-4C04-822B-4EC4A106D70C}"/>
              </a:ext>
            </a:extLst>
          </p:cNvPr>
          <p:cNvSpPr txBox="1">
            <a:spLocks noChangeArrowheads="1"/>
          </p:cNvSpPr>
          <p:nvPr/>
        </p:nvSpPr>
        <p:spPr bwMode="auto">
          <a:xfrm>
            <a:off x="1981201" y="3733800"/>
            <a:ext cx="2963863"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(14:28-32) </a:t>
            </a:r>
            <a:r>
              <a:rPr lang="en-US" altLang="en-US" b="1"/>
              <a:t>Philistia</a:t>
            </a:r>
            <a:endParaRPr lang="en-US" altLang="en-US"/>
          </a:p>
        </p:txBody>
      </p:sp>
      <p:sp>
        <p:nvSpPr>
          <p:cNvPr id="23565" name="Line 13">
            <a:extLst>
              <a:ext uri="{FF2B5EF4-FFF2-40B4-BE49-F238E27FC236}">
                <a16:creationId xmlns:a16="http://schemas.microsoft.com/office/drawing/2014/main" id="{BB93DEF9-41B8-49F1-B868-1176EC34250A}"/>
              </a:ext>
            </a:extLst>
          </p:cNvPr>
          <p:cNvSpPr>
            <a:spLocks noChangeShapeType="1"/>
          </p:cNvSpPr>
          <p:nvPr/>
        </p:nvSpPr>
        <p:spPr bwMode="auto">
          <a:xfrm>
            <a:off x="4572000" y="4114800"/>
            <a:ext cx="457200" cy="533400"/>
          </a:xfrm>
          <a:prstGeom prst="line">
            <a:avLst/>
          </a:prstGeom>
          <a:noFill/>
          <a:ln w="57150">
            <a:solidFill>
              <a:schemeClr val="hlink"/>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66" name="Text Box 14">
            <a:extLst>
              <a:ext uri="{FF2B5EF4-FFF2-40B4-BE49-F238E27FC236}">
                <a16:creationId xmlns:a16="http://schemas.microsoft.com/office/drawing/2014/main" id="{B0314B5E-F8E0-4EEF-AE98-5D5FA301F1CC}"/>
              </a:ext>
            </a:extLst>
          </p:cNvPr>
          <p:cNvSpPr txBox="1">
            <a:spLocks noChangeArrowheads="1"/>
          </p:cNvSpPr>
          <p:nvPr/>
        </p:nvSpPr>
        <p:spPr bwMode="auto">
          <a:xfrm>
            <a:off x="4495800" y="5562600"/>
            <a:ext cx="2097088"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(15, 16) Moab</a:t>
            </a:r>
          </a:p>
        </p:txBody>
      </p:sp>
      <p:sp>
        <p:nvSpPr>
          <p:cNvPr id="23567" name="Line 15">
            <a:extLst>
              <a:ext uri="{FF2B5EF4-FFF2-40B4-BE49-F238E27FC236}">
                <a16:creationId xmlns:a16="http://schemas.microsoft.com/office/drawing/2014/main" id="{2D3386AC-584C-4EF6-A3DC-5FAF5CB4258A}"/>
              </a:ext>
            </a:extLst>
          </p:cNvPr>
          <p:cNvSpPr>
            <a:spLocks noChangeShapeType="1"/>
          </p:cNvSpPr>
          <p:nvPr/>
        </p:nvSpPr>
        <p:spPr bwMode="auto">
          <a:xfrm flipH="1" flipV="1">
            <a:off x="5334000" y="5181600"/>
            <a:ext cx="609600" cy="381000"/>
          </a:xfrm>
          <a:prstGeom prst="line">
            <a:avLst/>
          </a:prstGeom>
          <a:noFill/>
          <a:ln w="57150">
            <a:solidFill>
              <a:schemeClr val="hlink"/>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68" name="Text Box 16">
            <a:extLst>
              <a:ext uri="{FF2B5EF4-FFF2-40B4-BE49-F238E27FC236}">
                <a16:creationId xmlns:a16="http://schemas.microsoft.com/office/drawing/2014/main" id="{022831AE-CDD5-49C0-B06A-6BB6BD927C93}"/>
              </a:ext>
            </a:extLst>
          </p:cNvPr>
          <p:cNvSpPr txBox="1">
            <a:spLocks noChangeArrowheads="1"/>
          </p:cNvSpPr>
          <p:nvPr/>
        </p:nvSpPr>
        <p:spPr bwMode="auto">
          <a:xfrm>
            <a:off x="5638801" y="2819400"/>
            <a:ext cx="1509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Syria (17)</a:t>
            </a:r>
          </a:p>
        </p:txBody>
      </p:sp>
      <p:sp>
        <p:nvSpPr>
          <p:cNvPr id="23569" name="Oval 17">
            <a:extLst>
              <a:ext uri="{FF2B5EF4-FFF2-40B4-BE49-F238E27FC236}">
                <a16:creationId xmlns:a16="http://schemas.microsoft.com/office/drawing/2014/main" id="{5377FDA8-8491-417D-8BD2-F489936B0C5D}"/>
              </a:ext>
            </a:extLst>
          </p:cNvPr>
          <p:cNvSpPr>
            <a:spLocks noChangeArrowheads="1"/>
          </p:cNvSpPr>
          <p:nvPr/>
        </p:nvSpPr>
        <p:spPr bwMode="auto">
          <a:xfrm>
            <a:off x="5410200" y="2837706"/>
            <a:ext cx="1828800" cy="649188"/>
          </a:xfrm>
          <a:prstGeom prst="ellipse">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endParaRPr lang="en-US" altLang="en-US"/>
          </a:p>
        </p:txBody>
      </p:sp>
      <p:sp>
        <p:nvSpPr>
          <p:cNvPr id="23570" name="Text Box 18">
            <a:extLst>
              <a:ext uri="{FF2B5EF4-FFF2-40B4-BE49-F238E27FC236}">
                <a16:creationId xmlns:a16="http://schemas.microsoft.com/office/drawing/2014/main" id="{B8BADF54-384D-4C81-98D3-6339A26ECBC4}"/>
              </a:ext>
            </a:extLst>
          </p:cNvPr>
          <p:cNvSpPr txBox="1">
            <a:spLocks noChangeArrowheads="1"/>
          </p:cNvSpPr>
          <p:nvPr/>
        </p:nvSpPr>
        <p:spPr bwMode="auto">
          <a:xfrm>
            <a:off x="1736725" y="5976938"/>
            <a:ext cx="192405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Ethiopia (18)</a:t>
            </a:r>
          </a:p>
        </p:txBody>
      </p:sp>
      <p:sp>
        <p:nvSpPr>
          <p:cNvPr id="23571" name="Line 19">
            <a:extLst>
              <a:ext uri="{FF2B5EF4-FFF2-40B4-BE49-F238E27FC236}">
                <a16:creationId xmlns:a16="http://schemas.microsoft.com/office/drawing/2014/main" id="{C16D63E3-4699-4A6B-8B82-3B8FEA61C741}"/>
              </a:ext>
            </a:extLst>
          </p:cNvPr>
          <p:cNvSpPr>
            <a:spLocks noChangeShapeType="1"/>
          </p:cNvSpPr>
          <p:nvPr/>
        </p:nvSpPr>
        <p:spPr bwMode="auto">
          <a:xfrm flipH="1">
            <a:off x="2667000" y="6400800"/>
            <a:ext cx="0" cy="457200"/>
          </a:xfrm>
          <a:prstGeom prst="line">
            <a:avLst/>
          </a:prstGeom>
          <a:noFill/>
          <a:ln w="57150">
            <a:solidFill>
              <a:schemeClr val="hlink"/>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72" name="Text Box 20">
            <a:extLst>
              <a:ext uri="{FF2B5EF4-FFF2-40B4-BE49-F238E27FC236}">
                <a16:creationId xmlns:a16="http://schemas.microsoft.com/office/drawing/2014/main" id="{C944DAB8-A159-4E86-95A7-F49565AC41C9}"/>
              </a:ext>
            </a:extLst>
          </p:cNvPr>
          <p:cNvSpPr txBox="1">
            <a:spLocks noChangeArrowheads="1"/>
          </p:cNvSpPr>
          <p:nvPr/>
        </p:nvSpPr>
        <p:spPr bwMode="auto">
          <a:xfrm>
            <a:off x="1828801" y="5181600"/>
            <a:ext cx="2054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Egypt (19-20)</a:t>
            </a:r>
          </a:p>
        </p:txBody>
      </p:sp>
      <p:sp>
        <p:nvSpPr>
          <p:cNvPr id="23573" name="Oval 21">
            <a:extLst>
              <a:ext uri="{FF2B5EF4-FFF2-40B4-BE49-F238E27FC236}">
                <a16:creationId xmlns:a16="http://schemas.microsoft.com/office/drawing/2014/main" id="{EF3157FC-3CCA-4548-9901-6D6EBB179BC4}"/>
              </a:ext>
            </a:extLst>
          </p:cNvPr>
          <p:cNvSpPr>
            <a:spLocks noChangeArrowheads="1"/>
          </p:cNvSpPr>
          <p:nvPr/>
        </p:nvSpPr>
        <p:spPr bwMode="auto">
          <a:xfrm>
            <a:off x="1752600" y="5047506"/>
            <a:ext cx="2209800" cy="649188"/>
          </a:xfrm>
          <a:prstGeom prst="ellipse">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endParaRPr lang="en-US" altLang="en-US"/>
          </a:p>
        </p:txBody>
      </p:sp>
      <p:sp>
        <p:nvSpPr>
          <p:cNvPr id="23574" name="Text Box 22">
            <a:extLst>
              <a:ext uri="{FF2B5EF4-FFF2-40B4-BE49-F238E27FC236}">
                <a16:creationId xmlns:a16="http://schemas.microsoft.com/office/drawing/2014/main" id="{28082510-FD9B-4115-B2B6-488C09C1A0FD}"/>
              </a:ext>
            </a:extLst>
          </p:cNvPr>
          <p:cNvSpPr txBox="1">
            <a:spLocks noChangeArrowheads="1"/>
          </p:cNvSpPr>
          <p:nvPr/>
        </p:nvSpPr>
        <p:spPr bwMode="auto">
          <a:xfrm>
            <a:off x="7010400" y="5562601"/>
            <a:ext cx="3124200"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Babylon, Edom and Arabia (21)</a:t>
            </a:r>
          </a:p>
        </p:txBody>
      </p:sp>
      <p:sp>
        <p:nvSpPr>
          <p:cNvPr id="23575" name="Line 23">
            <a:extLst>
              <a:ext uri="{FF2B5EF4-FFF2-40B4-BE49-F238E27FC236}">
                <a16:creationId xmlns:a16="http://schemas.microsoft.com/office/drawing/2014/main" id="{20C0E41D-14A6-4CA7-BE05-8D8A697BDF13}"/>
              </a:ext>
            </a:extLst>
          </p:cNvPr>
          <p:cNvSpPr>
            <a:spLocks noChangeShapeType="1"/>
          </p:cNvSpPr>
          <p:nvPr/>
        </p:nvSpPr>
        <p:spPr bwMode="auto">
          <a:xfrm flipH="1" flipV="1">
            <a:off x="6096000" y="4953000"/>
            <a:ext cx="2286000" cy="609600"/>
          </a:xfrm>
          <a:prstGeom prst="line">
            <a:avLst/>
          </a:prstGeom>
          <a:noFill/>
          <a:ln w="57150">
            <a:solidFill>
              <a:schemeClr val="hlink"/>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76" name="Line 24">
            <a:extLst>
              <a:ext uri="{FF2B5EF4-FFF2-40B4-BE49-F238E27FC236}">
                <a16:creationId xmlns:a16="http://schemas.microsoft.com/office/drawing/2014/main" id="{C89B5843-5988-47DC-A5CF-D291A25734DC}"/>
              </a:ext>
            </a:extLst>
          </p:cNvPr>
          <p:cNvSpPr>
            <a:spLocks noChangeShapeType="1"/>
          </p:cNvSpPr>
          <p:nvPr/>
        </p:nvSpPr>
        <p:spPr bwMode="auto">
          <a:xfrm flipV="1">
            <a:off x="8305800" y="4191000"/>
            <a:ext cx="838200" cy="1371600"/>
          </a:xfrm>
          <a:prstGeom prst="line">
            <a:avLst/>
          </a:prstGeom>
          <a:noFill/>
          <a:ln w="57150">
            <a:solidFill>
              <a:schemeClr val="hlink"/>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77" name="Text Box 25">
            <a:extLst>
              <a:ext uri="{FF2B5EF4-FFF2-40B4-BE49-F238E27FC236}">
                <a16:creationId xmlns:a16="http://schemas.microsoft.com/office/drawing/2014/main" id="{D38AEECB-ABC3-4409-B0F4-5B6727D519DA}"/>
              </a:ext>
            </a:extLst>
          </p:cNvPr>
          <p:cNvSpPr txBox="1">
            <a:spLocks noChangeArrowheads="1"/>
          </p:cNvSpPr>
          <p:nvPr/>
        </p:nvSpPr>
        <p:spPr bwMode="auto">
          <a:xfrm>
            <a:off x="6003926" y="4148138"/>
            <a:ext cx="847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 (22)</a:t>
            </a:r>
          </a:p>
        </p:txBody>
      </p:sp>
      <p:sp>
        <p:nvSpPr>
          <p:cNvPr id="23578" name="Oval 26">
            <a:extLst>
              <a:ext uri="{FF2B5EF4-FFF2-40B4-BE49-F238E27FC236}">
                <a16:creationId xmlns:a16="http://schemas.microsoft.com/office/drawing/2014/main" id="{338514A3-1EBE-49EE-9C2B-70F4C42EE545}"/>
              </a:ext>
            </a:extLst>
          </p:cNvPr>
          <p:cNvSpPr>
            <a:spLocks noChangeArrowheads="1"/>
          </p:cNvSpPr>
          <p:nvPr/>
        </p:nvSpPr>
        <p:spPr bwMode="auto">
          <a:xfrm>
            <a:off x="5257800" y="4056906"/>
            <a:ext cx="1600200" cy="649188"/>
          </a:xfrm>
          <a:prstGeom prst="ellipse">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endParaRPr lang="en-US" altLang="en-US"/>
          </a:p>
        </p:txBody>
      </p:sp>
      <p:sp>
        <p:nvSpPr>
          <p:cNvPr id="23580" name="Text Box 28">
            <a:extLst>
              <a:ext uri="{FF2B5EF4-FFF2-40B4-BE49-F238E27FC236}">
                <a16:creationId xmlns:a16="http://schemas.microsoft.com/office/drawing/2014/main" id="{84AB267E-8A81-4EEE-9620-CEAFD98261A5}"/>
              </a:ext>
            </a:extLst>
          </p:cNvPr>
          <p:cNvSpPr txBox="1">
            <a:spLocks noChangeArrowheads="1"/>
          </p:cNvSpPr>
          <p:nvPr/>
        </p:nvSpPr>
        <p:spPr bwMode="auto">
          <a:xfrm>
            <a:off x="4343401" y="3200400"/>
            <a:ext cx="752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buFontTx/>
              <a:buNone/>
            </a:pPr>
            <a:r>
              <a:rPr lang="en-US" altLang="en-US"/>
              <a:t>(23)</a:t>
            </a:r>
          </a:p>
        </p:txBody>
      </p:sp>
      <p:sp>
        <p:nvSpPr>
          <p:cNvPr id="23581" name="Oval 29">
            <a:extLst>
              <a:ext uri="{FF2B5EF4-FFF2-40B4-BE49-F238E27FC236}">
                <a16:creationId xmlns:a16="http://schemas.microsoft.com/office/drawing/2014/main" id="{0A46AB2A-C9FC-4EF3-8FA0-31E697EDF255}"/>
              </a:ext>
            </a:extLst>
          </p:cNvPr>
          <p:cNvSpPr>
            <a:spLocks noChangeArrowheads="1"/>
          </p:cNvSpPr>
          <p:nvPr/>
        </p:nvSpPr>
        <p:spPr bwMode="auto">
          <a:xfrm>
            <a:off x="4343400" y="3142506"/>
            <a:ext cx="1219200" cy="649188"/>
          </a:xfrm>
          <a:prstGeom prst="ellipse">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50000"/>
              </a:spcBef>
              <a:spcAft>
                <a:spcPct val="0"/>
              </a:spcAft>
              <a:buChar char="•"/>
              <a:defRPr sz="2400">
                <a:solidFill>
                  <a:schemeClr val="tx1"/>
                </a:solidFill>
                <a:latin typeface="Tahoma" panose="020B0604030504040204" pitchFamily="34" charset="0"/>
              </a:defRPr>
            </a:lvl6pPr>
            <a:lvl7pPr marL="2971800" indent="-228600" eaLnBrk="0" fontAlgn="base" hangingPunct="0">
              <a:spcBef>
                <a:spcPct val="50000"/>
              </a:spcBef>
              <a:spcAft>
                <a:spcPct val="0"/>
              </a:spcAft>
              <a:buChar char="•"/>
              <a:defRPr sz="2400">
                <a:solidFill>
                  <a:schemeClr val="tx1"/>
                </a:solidFill>
                <a:latin typeface="Tahoma" panose="020B0604030504040204" pitchFamily="34" charset="0"/>
              </a:defRPr>
            </a:lvl7pPr>
            <a:lvl8pPr marL="3429000" indent="-228600" eaLnBrk="0" fontAlgn="base" hangingPunct="0">
              <a:spcBef>
                <a:spcPct val="50000"/>
              </a:spcBef>
              <a:spcAft>
                <a:spcPct val="0"/>
              </a:spcAft>
              <a:buChar char="•"/>
              <a:defRPr sz="2400">
                <a:solidFill>
                  <a:schemeClr val="tx1"/>
                </a:solidFill>
                <a:latin typeface="Tahoma" panose="020B0604030504040204" pitchFamily="34" charset="0"/>
              </a:defRPr>
            </a:lvl8pPr>
            <a:lvl9pPr marL="3886200" indent="-228600" eaLnBrk="0" fontAlgn="base" hangingPunct="0">
              <a:spcBef>
                <a:spcPct val="50000"/>
              </a:spcBef>
              <a:spcAft>
                <a:spcPct val="0"/>
              </a:spcAft>
              <a:buChar char="•"/>
              <a:defRPr sz="2400">
                <a:solidFill>
                  <a:schemeClr val="tx1"/>
                </a:solidFill>
                <a:latin typeface="Tahoma" panose="020B0604030504040204"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563"/>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3565"/>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23566"/>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nodeType="afterEffect">
                                  <p:stCondLst>
                                    <p:cond delay="0"/>
                                  </p:stCondLst>
                                  <p:childTnLst>
                                    <p:set>
                                      <p:cBhvr>
                                        <p:cTn id="16" dur="1" fill="hold">
                                          <p:stCondLst>
                                            <p:cond delay="499"/>
                                          </p:stCondLst>
                                        </p:cTn>
                                        <p:tgtEl>
                                          <p:spTgt spid="23567"/>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3568"/>
                                        </p:tgtEl>
                                        <p:attrNameLst>
                                          <p:attrName>style.visibility</p:attrName>
                                        </p:attrNameLst>
                                      </p:cBhvr>
                                      <p:to>
                                        <p:strVal val="visible"/>
                                      </p:to>
                                    </p:set>
                                  </p:childTnLst>
                                </p:cTn>
                              </p:par>
                            </p:childTnLst>
                          </p:cTn>
                        </p:par>
                        <p:par>
                          <p:cTn id="21" fill="hold" nodeType="afterGroup">
                            <p:stCondLst>
                              <p:cond delay="500"/>
                            </p:stCondLst>
                            <p:childTnLst>
                              <p:par>
                                <p:cTn id="22" presetID="1" presetClass="entr" presetSubtype="0" fill="hold" grpId="0" nodeType="afterEffect">
                                  <p:stCondLst>
                                    <p:cond delay="0"/>
                                  </p:stCondLst>
                                  <p:childTnLst>
                                    <p:set>
                                      <p:cBhvr>
                                        <p:cTn id="23" dur="1" fill="hold">
                                          <p:stCondLst>
                                            <p:cond delay="499"/>
                                          </p:stCondLst>
                                        </p:cTn>
                                        <p:tgtEl>
                                          <p:spTgt spid="23569"/>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23570"/>
                                        </p:tgtEl>
                                        <p:attrNameLst>
                                          <p:attrName>style.visibility</p:attrName>
                                        </p:attrNameLst>
                                      </p:cBhvr>
                                      <p:to>
                                        <p:strVal val="visible"/>
                                      </p:to>
                                    </p:set>
                                  </p:childTnLst>
                                </p:cTn>
                              </p:par>
                            </p:childTnLst>
                          </p:cTn>
                        </p:par>
                        <p:par>
                          <p:cTn id="28" fill="hold" nodeType="afterGroup">
                            <p:stCondLst>
                              <p:cond delay="500"/>
                            </p:stCondLst>
                            <p:childTnLst>
                              <p:par>
                                <p:cTn id="29" presetID="1" presetClass="entr" presetSubtype="0" fill="hold" nodeType="afterEffect">
                                  <p:stCondLst>
                                    <p:cond delay="0"/>
                                  </p:stCondLst>
                                  <p:childTnLst>
                                    <p:set>
                                      <p:cBhvr>
                                        <p:cTn id="30" dur="1" fill="hold">
                                          <p:stCondLst>
                                            <p:cond delay="499"/>
                                          </p:stCondLst>
                                        </p:cTn>
                                        <p:tgtEl>
                                          <p:spTgt spid="2357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3572"/>
                                        </p:tgtEl>
                                        <p:attrNameLst>
                                          <p:attrName>style.visibility</p:attrName>
                                        </p:attrNameLst>
                                      </p:cBhvr>
                                      <p:to>
                                        <p:strVal val="visible"/>
                                      </p:to>
                                    </p:set>
                                  </p:childTnLst>
                                </p:cTn>
                              </p:par>
                            </p:childTnLst>
                          </p:cTn>
                        </p:par>
                        <p:par>
                          <p:cTn id="35" fill="hold" nodeType="afterGroup">
                            <p:stCondLst>
                              <p:cond delay="500"/>
                            </p:stCondLst>
                            <p:childTnLst>
                              <p:par>
                                <p:cTn id="36" presetID="1" presetClass="entr" presetSubtype="0" fill="hold" grpId="0" nodeType="afterEffect">
                                  <p:stCondLst>
                                    <p:cond delay="0"/>
                                  </p:stCondLst>
                                  <p:childTnLst>
                                    <p:set>
                                      <p:cBhvr>
                                        <p:cTn id="37" dur="1" fill="hold">
                                          <p:stCondLst>
                                            <p:cond delay="499"/>
                                          </p:stCondLst>
                                        </p:cTn>
                                        <p:tgtEl>
                                          <p:spTgt spid="23573"/>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23574"/>
                                        </p:tgtEl>
                                        <p:attrNameLst>
                                          <p:attrName>style.visibility</p:attrName>
                                        </p:attrNameLst>
                                      </p:cBhvr>
                                      <p:to>
                                        <p:strVal val="visible"/>
                                      </p:to>
                                    </p:set>
                                  </p:childTnLst>
                                </p:cTn>
                              </p:par>
                            </p:childTnLst>
                          </p:cTn>
                        </p:par>
                        <p:par>
                          <p:cTn id="42" fill="hold" nodeType="afterGroup">
                            <p:stCondLst>
                              <p:cond delay="500"/>
                            </p:stCondLst>
                            <p:childTnLst>
                              <p:par>
                                <p:cTn id="43" presetID="1" presetClass="entr" presetSubtype="0" fill="hold" nodeType="afterEffect">
                                  <p:stCondLst>
                                    <p:cond delay="0"/>
                                  </p:stCondLst>
                                  <p:childTnLst>
                                    <p:set>
                                      <p:cBhvr>
                                        <p:cTn id="44" dur="1" fill="hold">
                                          <p:stCondLst>
                                            <p:cond delay="499"/>
                                          </p:stCondLst>
                                        </p:cTn>
                                        <p:tgtEl>
                                          <p:spTgt spid="23575"/>
                                        </p:tgtEl>
                                        <p:attrNameLst>
                                          <p:attrName>style.visibility</p:attrName>
                                        </p:attrNameLst>
                                      </p:cBhvr>
                                      <p:to>
                                        <p:strVal val="visible"/>
                                      </p:to>
                                    </p:set>
                                  </p:childTnLst>
                                </p:cTn>
                              </p:par>
                            </p:childTnLst>
                          </p:cTn>
                        </p:par>
                        <p:par>
                          <p:cTn id="45" fill="hold" nodeType="afterGroup">
                            <p:stCondLst>
                              <p:cond delay="1000"/>
                            </p:stCondLst>
                            <p:childTnLst>
                              <p:par>
                                <p:cTn id="46" presetID="1" presetClass="entr" presetSubtype="0" fill="hold" nodeType="afterEffect">
                                  <p:stCondLst>
                                    <p:cond delay="0"/>
                                  </p:stCondLst>
                                  <p:childTnLst>
                                    <p:set>
                                      <p:cBhvr>
                                        <p:cTn id="47" dur="1" fill="hold">
                                          <p:stCondLst>
                                            <p:cond delay="499"/>
                                          </p:stCondLst>
                                        </p:cTn>
                                        <p:tgtEl>
                                          <p:spTgt spid="23576"/>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499"/>
                                          </p:stCondLst>
                                        </p:cTn>
                                        <p:tgtEl>
                                          <p:spTgt spid="23577"/>
                                        </p:tgtEl>
                                        <p:attrNameLst>
                                          <p:attrName>style.visibility</p:attrName>
                                        </p:attrNameLst>
                                      </p:cBhvr>
                                      <p:to>
                                        <p:strVal val="visible"/>
                                      </p:to>
                                    </p:set>
                                  </p:childTnLst>
                                </p:cTn>
                              </p:par>
                            </p:childTnLst>
                          </p:cTn>
                        </p:par>
                        <p:par>
                          <p:cTn id="52" fill="hold" nodeType="afterGroup">
                            <p:stCondLst>
                              <p:cond delay="500"/>
                            </p:stCondLst>
                            <p:childTnLst>
                              <p:par>
                                <p:cTn id="53" presetID="1" presetClass="entr" presetSubtype="0" fill="hold" grpId="0" nodeType="afterEffect">
                                  <p:stCondLst>
                                    <p:cond delay="0"/>
                                  </p:stCondLst>
                                  <p:childTnLst>
                                    <p:set>
                                      <p:cBhvr>
                                        <p:cTn id="54" dur="1" fill="hold">
                                          <p:stCondLst>
                                            <p:cond delay="499"/>
                                          </p:stCondLst>
                                        </p:cTn>
                                        <p:tgtEl>
                                          <p:spTgt spid="23578"/>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23580"/>
                                        </p:tgtEl>
                                        <p:attrNameLst>
                                          <p:attrName>style.visibility</p:attrName>
                                        </p:attrNameLst>
                                      </p:cBhvr>
                                      <p:to>
                                        <p:strVal val="visible"/>
                                      </p:to>
                                    </p:set>
                                  </p:childTnLst>
                                </p:cTn>
                              </p:par>
                            </p:childTnLst>
                          </p:cTn>
                        </p:par>
                        <p:par>
                          <p:cTn id="59" fill="hold" nodeType="afterGroup">
                            <p:stCondLst>
                              <p:cond delay="500"/>
                            </p:stCondLst>
                            <p:childTnLst>
                              <p:par>
                                <p:cTn id="60" presetID="1" presetClass="entr" presetSubtype="0" fill="hold" grpId="0" nodeType="afterEffect">
                                  <p:stCondLst>
                                    <p:cond delay="0"/>
                                  </p:stCondLst>
                                  <p:childTnLst>
                                    <p:set>
                                      <p:cBhvr>
                                        <p:cTn id="61" dur="1" fill="hold">
                                          <p:stCondLst>
                                            <p:cond delay="499"/>
                                          </p:stCondLst>
                                        </p:cTn>
                                        <p:tgtEl>
                                          <p:spTgt spid="23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3" grpId="0" animBg="1" autoUpdateAnimBg="0"/>
      <p:bldP spid="23566" grpId="0" animBg="1" autoUpdateAnimBg="0"/>
      <p:bldP spid="23568" grpId="0" autoUpdateAnimBg="0"/>
      <p:bldP spid="23569" grpId="0" animBg="1"/>
      <p:bldP spid="23570" grpId="0" animBg="1" autoUpdateAnimBg="0"/>
      <p:bldP spid="23572" grpId="0" autoUpdateAnimBg="0"/>
      <p:bldP spid="23573" grpId="0" animBg="1"/>
      <p:bldP spid="23574" grpId="0" animBg="1" autoUpdateAnimBg="0"/>
      <p:bldP spid="23577" grpId="0" autoUpdateAnimBg="0"/>
      <p:bldP spid="23578" grpId="0" animBg="1"/>
      <p:bldP spid="23580" grpId="0" autoUpdateAnimBg="0"/>
      <p:bldP spid="2358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Isaiah Part 1 Outline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dirty="0"/>
              <a:t>Condition and Message to Israel and Judah (1-12)</a:t>
            </a:r>
          </a:p>
          <a:p>
            <a:r>
              <a:rPr lang="en-US" sz="3200" i="1" dirty="0"/>
              <a:t>God’s Message to the Nations (13-23)</a:t>
            </a:r>
          </a:p>
          <a:p>
            <a:r>
              <a:rPr lang="en-US" sz="3200" i="1" dirty="0">
                <a:solidFill>
                  <a:srgbClr val="FF0000"/>
                </a:solidFill>
              </a:rPr>
              <a:t>Contrast Between Israel (God’s People) and the Nations (24-27)</a:t>
            </a:r>
          </a:p>
          <a:p>
            <a:r>
              <a:rPr lang="en-US" sz="3200" i="1" dirty="0"/>
              <a:t>A series of Rebukes and Promises Regarding Israel’s Future (28-35)</a:t>
            </a:r>
          </a:p>
          <a:p>
            <a:r>
              <a:rPr lang="en-US" sz="3200" i="1" dirty="0"/>
              <a:t>Hezekiah and Judah Face Assyria (36-39)</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9615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dirty="0">
                <a:effectLst>
                  <a:outerShdw blurRad="50800" dist="38100" dir="5400000" algn="t" rotWithShape="0">
                    <a:prstClr val="black">
                      <a:alpha val="25000"/>
                    </a:prstClr>
                  </a:outerShdw>
                </a:effectLst>
                <a:latin typeface="Open Sans Light" panose="020B0306030504020204" pitchFamily="34" charset="0"/>
              </a:rPr>
              <a:t>Contrast Between Israel and the Nations</a:t>
            </a:r>
            <a:endParaRPr lang="en-US" dirty="0">
              <a:effectLst>
                <a:outerShdw blurRad="50800" dist="38100" dir="5400000" algn="t" rotWithShape="0">
                  <a:prstClr val="black">
                    <a:alpha val="25000"/>
                  </a:prstClr>
                </a:outerShdw>
              </a:effectLst>
            </a:endParaRPr>
          </a:p>
        </p:txBody>
      </p:sp>
      <p:graphicFrame>
        <p:nvGraphicFramePr>
          <p:cNvPr id="2" name="Content Placeholder 1">
            <a:extLst>
              <a:ext uri="{FF2B5EF4-FFF2-40B4-BE49-F238E27FC236}">
                <a16:creationId xmlns:a16="http://schemas.microsoft.com/office/drawing/2014/main" id="{40AACE9B-CB39-41D6-89D6-F9FA49E6621C}"/>
              </a:ext>
            </a:extLst>
          </p:cNvPr>
          <p:cNvGraphicFramePr>
            <a:graphicFrameLocks noGrp="1"/>
          </p:cNvGraphicFramePr>
          <p:nvPr>
            <p:ph sz="half" idx="1"/>
            <p:extLst>
              <p:ext uri="{D42A27DB-BD31-4B8C-83A1-F6EECF244321}">
                <p14:modId xmlns:p14="http://schemas.microsoft.com/office/powerpoint/2010/main" val="1963639101"/>
              </p:ext>
            </p:extLst>
          </p:nvPr>
        </p:nvGraphicFramePr>
        <p:xfrm>
          <a:off x="466725" y="1876425"/>
          <a:ext cx="10352088" cy="5212080"/>
        </p:xfrm>
        <a:graphic>
          <a:graphicData uri="http://schemas.openxmlformats.org/drawingml/2006/table">
            <a:tbl>
              <a:tblPr firstRow="1" bandRow="1">
                <a:effectLst/>
                <a:tableStyleId>{5C22544A-7EE6-4342-B048-85BDC9FD1C3A}</a:tableStyleId>
              </a:tblPr>
              <a:tblGrid>
                <a:gridCol w="5176044">
                  <a:extLst>
                    <a:ext uri="{9D8B030D-6E8A-4147-A177-3AD203B41FA5}">
                      <a16:colId xmlns:a16="http://schemas.microsoft.com/office/drawing/2014/main" val="4092521935"/>
                    </a:ext>
                  </a:extLst>
                </a:gridCol>
                <a:gridCol w="5176044">
                  <a:extLst>
                    <a:ext uri="{9D8B030D-6E8A-4147-A177-3AD203B41FA5}">
                      <a16:colId xmlns:a16="http://schemas.microsoft.com/office/drawing/2014/main" val="2431714866"/>
                    </a:ext>
                  </a:extLst>
                </a:gridCol>
              </a:tblGrid>
              <a:tr h="4763764">
                <a:tc>
                  <a:txBody>
                    <a:bodyPr/>
                    <a:lstStyle/>
                    <a:p>
                      <a:r>
                        <a:rPr lang="en-US" altLang="en-US" sz="2800" dirty="0"/>
                        <a:t>All will be judged alike</a:t>
                      </a:r>
                    </a:p>
                    <a:p>
                      <a:pPr lvl="1"/>
                      <a:r>
                        <a:rPr lang="en-US" altLang="en-US" sz="2800" dirty="0"/>
                        <a:t>No difference between </a:t>
                      </a:r>
                    </a:p>
                    <a:p>
                      <a:pPr lvl="2"/>
                      <a:r>
                        <a:rPr lang="en-US" altLang="en-US" sz="2800" dirty="0"/>
                        <a:t>people and priest</a:t>
                      </a:r>
                    </a:p>
                    <a:p>
                      <a:pPr lvl="2"/>
                      <a:r>
                        <a:rPr lang="en-US" altLang="en-US" sz="2800" dirty="0"/>
                        <a:t>servant and master</a:t>
                      </a:r>
                    </a:p>
                    <a:p>
                      <a:pPr lvl="2"/>
                      <a:r>
                        <a:rPr lang="en-US" altLang="en-US" sz="2800" dirty="0"/>
                        <a:t>maid and mistress</a:t>
                      </a:r>
                    </a:p>
                    <a:p>
                      <a:pPr lvl="2"/>
                      <a:r>
                        <a:rPr lang="en-US" altLang="en-US" sz="2800" dirty="0"/>
                        <a:t>buyer and seller</a:t>
                      </a:r>
                    </a:p>
                    <a:p>
                      <a:pPr lvl="2"/>
                      <a:r>
                        <a:rPr lang="en-US" altLang="en-US" sz="2800" dirty="0"/>
                        <a:t>Lender and borrower</a:t>
                      </a:r>
                    </a:p>
                    <a:p>
                      <a:pPr lvl="2"/>
                      <a:r>
                        <a:rPr lang="en-US" altLang="en-US" sz="2800" dirty="0"/>
                        <a:t>Creditor and debtor</a:t>
                      </a:r>
                    </a:p>
                    <a:p>
                      <a:r>
                        <a:rPr lang="en-US" altLang="en-US" sz="2800" dirty="0"/>
                        <a:t>The land shall be entirely and utterly plundered (Isa. 24:5)</a:t>
                      </a:r>
                    </a:p>
                    <a:p>
                      <a:pPr lvl="2"/>
                      <a:endParaRPr lang="en-US" altLang="en-US" sz="1800" dirty="0"/>
                    </a:p>
                    <a:p>
                      <a:pPr lvl="1"/>
                      <a:endParaRPr lang="en-US" altLang="en-US" sz="2000" dirty="0"/>
                    </a:p>
                    <a:p>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l">
                        <a:buNone/>
                      </a:pPr>
                      <a:r>
                        <a:rPr lang="en-US" altLang="en-US" sz="2200" dirty="0">
                          <a:latin typeface="+mn-lt"/>
                        </a:rPr>
                        <a:t>Isa 24:5 </a:t>
                      </a:r>
                      <a:r>
                        <a:rPr lang="en-US" altLang="en-US" sz="2200" i="1" dirty="0">
                          <a:latin typeface="+mn-lt"/>
                        </a:rPr>
                        <a:t>The earth is also defiled under its inhabitants, </a:t>
                      </a:r>
                      <a:r>
                        <a:rPr lang="en-US" altLang="en-US" sz="2200" i="1" u="sng" dirty="0">
                          <a:latin typeface="+mn-lt"/>
                        </a:rPr>
                        <a:t>Because they have transgressed the laws, Changed the ordinance, Broken the everlasting covenant.</a:t>
                      </a:r>
                    </a:p>
                    <a:p>
                      <a:pPr algn="l">
                        <a:buNone/>
                      </a:pPr>
                      <a:endParaRPr lang="en-US" altLang="en-US" sz="2200" i="1" u="sng" dirty="0">
                        <a:latin typeface="+mn-lt"/>
                      </a:endParaRPr>
                    </a:p>
                    <a:p>
                      <a:pPr algn="l">
                        <a:buNone/>
                      </a:pPr>
                      <a:r>
                        <a:rPr lang="en-US" altLang="en-US" sz="2200" i="1" u="sng" dirty="0">
                          <a:latin typeface="+mn-lt"/>
                        </a:rPr>
                        <a:t>Isa 24:17 –18 </a:t>
                      </a:r>
                      <a:r>
                        <a:rPr lang="en-US" altLang="en-US" sz="2200" i="1" dirty="0">
                          <a:latin typeface="+mn-lt"/>
                        </a:rPr>
                        <a:t>Fear and the pit and the snare Are upon you, O inhabitant of the earth. And it shall be That he who flees from the noise of the fear Shall fall into the pit, And he who comes up from the midst of the pit Shall be caught in the snare; For the windows from on high are open, And the foundations of the earth are shaken.</a:t>
                      </a:r>
                    </a:p>
                    <a:p>
                      <a:endParaRPr lang="en-US" sz="2000" dirty="0">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22320943"/>
                  </a:ext>
                </a:extLst>
              </a:tr>
            </a:tbl>
          </a:graphicData>
        </a:graphic>
      </p:graphicFrame>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22527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dirty="0">
                <a:effectLst>
                  <a:outerShdw blurRad="50800" dist="38100" dir="5400000" algn="t" rotWithShape="0">
                    <a:prstClr val="black">
                      <a:alpha val="25000"/>
                    </a:prstClr>
                  </a:outerShdw>
                </a:effectLst>
                <a:latin typeface="Open Sans Light" panose="020B0306030504020204" pitchFamily="34" charset="0"/>
              </a:rPr>
              <a:t>Contrast Between Israel and the Nations</a:t>
            </a:r>
            <a:endParaRPr lang="en-US"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564849"/>
            <a:ext cx="10352250" cy="5075339"/>
          </a:xfrm>
        </p:spPr>
        <p:txBody>
          <a:bodyPr>
            <a:normAutofit/>
          </a:bodyPr>
          <a:lstStyle/>
          <a:p>
            <a:pPr marL="0" indent="0">
              <a:buNone/>
            </a:pPr>
            <a:r>
              <a:rPr lang="en-US" altLang="en-US" sz="2400" dirty="0"/>
              <a:t>			</a:t>
            </a:r>
            <a:r>
              <a:rPr lang="en-US" altLang="en-US" sz="2400" b="1" dirty="0"/>
              <a:t>God Will Save Those Who Hear</a:t>
            </a:r>
          </a:p>
          <a:p>
            <a:pPr marL="0" indent="0">
              <a:buNone/>
            </a:pPr>
            <a:endParaRPr lang="en-US" altLang="en-US" sz="2400" dirty="0"/>
          </a:p>
          <a:p>
            <a:r>
              <a:rPr lang="en-US" altLang="en-US" sz="3200" dirty="0">
                <a:latin typeface="+mn-lt"/>
              </a:rPr>
              <a:t>Isa 26:20 Come, my people, enter your chambers, And shut your doors behind you; Hide yourself, as it were, for a little moment, Until the indignation is past. </a:t>
            </a:r>
          </a:p>
          <a:p>
            <a:pPr marL="0" indent="0">
              <a:buNone/>
            </a:pPr>
            <a:endParaRPr lang="en-US" altLang="en-US" sz="3200" dirty="0">
              <a:latin typeface="+mn-lt"/>
            </a:endParaRPr>
          </a:p>
          <a:p>
            <a:r>
              <a:rPr lang="en-US" altLang="en-US" sz="3200" dirty="0">
                <a:latin typeface="+mn-lt"/>
              </a:rPr>
              <a:t>Isa 25:8 He will swallow up death forever, And the Lord GOD will wipe away tears from all faces; The rebuke of His people He will take away from all the earth; For the LORD has spoken.</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19926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Isaiah Part 1 Outline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dirty="0">
                <a:latin typeface="+mn-lt"/>
              </a:rPr>
              <a:t>Condition and Message to Israel and Judah (1-12)</a:t>
            </a:r>
          </a:p>
          <a:p>
            <a:r>
              <a:rPr lang="en-US" sz="3200" i="1" dirty="0">
                <a:latin typeface="+mn-lt"/>
              </a:rPr>
              <a:t>God’s Message to the Nations (13-23)</a:t>
            </a:r>
          </a:p>
          <a:p>
            <a:r>
              <a:rPr lang="en-US" sz="3200" i="1" dirty="0">
                <a:latin typeface="+mn-lt"/>
              </a:rPr>
              <a:t>Contrast Between Israel (God’s People) and the Nations (24-27)</a:t>
            </a:r>
          </a:p>
          <a:p>
            <a:r>
              <a:rPr lang="en-US" sz="3200" i="1" dirty="0">
                <a:solidFill>
                  <a:srgbClr val="FF0000"/>
                </a:solidFill>
                <a:latin typeface="+mn-lt"/>
              </a:rPr>
              <a:t>A series of Rebukes and Promises Regarding Israel’s Future (28-35)</a:t>
            </a:r>
          </a:p>
          <a:p>
            <a:r>
              <a:rPr lang="en-US" sz="3200" i="1" dirty="0">
                <a:latin typeface="+mn-lt"/>
              </a:rPr>
              <a:t>Hezekiah and Judah Face Assyria (36-39)</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65044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Rebuke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572835"/>
            <a:ext cx="11229088" cy="5067354"/>
          </a:xfrm>
        </p:spPr>
        <p:txBody>
          <a:bodyPr>
            <a:noAutofit/>
          </a:bodyPr>
          <a:lstStyle/>
          <a:p>
            <a:r>
              <a:rPr lang="en-US" sz="3600" dirty="0">
                <a:latin typeface="+mn-lt"/>
              </a:rPr>
              <a:t>Isaiah 28</a:t>
            </a:r>
          </a:p>
          <a:p>
            <a:r>
              <a:rPr lang="en-US" sz="3600" dirty="0">
                <a:latin typeface="+mn-lt"/>
              </a:rPr>
              <a:t>Woe to the crown of pride, to the drunkards of Ephraim</a:t>
            </a:r>
          </a:p>
          <a:p>
            <a:r>
              <a:rPr lang="en-US" sz="3600" dirty="0">
                <a:latin typeface="+mn-lt"/>
              </a:rPr>
              <a:t>They have erred through wine</a:t>
            </a:r>
          </a:p>
          <a:p>
            <a:r>
              <a:rPr lang="en-US" sz="3600" dirty="0">
                <a:latin typeface="+mn-lt"/>
              </a:rPr>
              <a:t>Priest and prophet have erred through intoxicating drink</a:t>
            </a:r>
          </a:p>
          <a:p>
            <a:r>
              <a:rPr lang="en-US" sz="3600" dirty="0">
                <a:latin typeface="+mn-lt"/>
              </a:rPr>
              <a:t>They are swallowed up by wine</a:t>
            </a:r>
          </a:p>
          <a:p>
            <a:r>
              <a:rPr lang="en-US" sz="3600" dirty="0">
                <a:latin typeface="+mn-lt"/>
              </a:rPr>
              <a:t>All tables are full of vomit and filth</a:t>
            </a:r>
          </a:p>
          <a:p>
            <a:r>
              <a:rPr lang="en-US" sz="3600" dirty="0">
                <a:latin typeface="+mn-lt"/>
              </a:rPr>
              <a:t>The law to them was “precept upon precept”, “line upon line”</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7407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Promise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Isaiah 28</a:t>
            </a:r>
          </a:p>
          <a:p>
            <a:r>
              <a:rPr lang="en-US" sz="3600" dirty="0">
                <a:latin typeface="+mn-lt"/>
              </a:rPr>
              <a:t>They would be trampled down by “the overflowing scourge”</a:t>
            </a:r>
          </a:p>
          <a:p>
            <a:r>
              <a:rPr lang="en-US" sz="3600" dirty="0">
                <a:latin typeface="+mn-lt"/>
              </a:rPr>
              <a:t>Destruction was determined upon the whole earth</a:t>
            </a:r>
          </a:p>
          <a:p>
            <a:r>
              <a:rPr lang="en-US" sz="3600" dirty="0">
                <a:latin typeface="+mn-lt"/>
              </a:rPr>
              <a:t>Justice would be the measuring line</a:t>
            </a:r>
          </a:p>
          <a:p>
            <a:r>
              <a:rPr lang="en-US" sz="3600" dirty="0">
                <a:latin typeface="+mn-lt"/>
              </a:rPr>
              <a:t>“I lay in Zion a stone for a foundation”</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01307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Rebuke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Isaiah 29</a:t>
            </a:r>
          </a:p>
          <a:p>
            <a:r>
              <a:rPr lang="en-US" sz="3600" dirty="0">
                <a:latin typeface="+mn-lt"/>
              </a:rPr>
              <a:t>“Woe to Ariel, to Ariel, the city where David dwelt!”</a:t>
            </a:r>
          </a:p>
          <a:p>
            <a:r>
              <a:rPr lang="en-US" sz="3600" dirty="0">
                <a:latin typeface="+mn-lt"/>
              </a:rPr>
              <a:t>They drew near with their mouths and honored God with their lips but their heart was far from Him (Matt 15:8)</a:t>
            </a:r>
          </a:p>
          <a:p>
            <a:r>
              <a:rPr lang="en-US" sz="3600" dirty="0">
                <a:latin typeface="+mn-lt"/>
              </a:rPr>
              <a:t>“Woe to those who seek deep to hide their counsel far from the Lord”</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52403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Promise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Isaiah 29</a:t>
            </a:r>
          </a:p>
          <a:p>
            <a:r>
              <a:rPr lang="en-US" sz="3600" dirty="0">
                <a:latin typeface="+mn-lt"/>
              </a:rPr>
              <a:t>“I will raise </a:t>
            </a:r>
            <a:r>
              <a:rPr lang="en-US" sz="3600" dirty="0" err="1">
                <a:latin typeface="+mn-lt"/>
              </a:rPr>
              <a:t>siegeworks</a:t>
            </a:r>
            <a:r>
              <a:rPr lang="en-US" sz="3600" dirty="0">
                <a:latin typeface="+mn-lt"/>
              </a:rPr>
              <a:t> against you”</a:t>
            </a:r>
          </a:p>
          <a:p>
            <a:r>
              <a:rPr lang="en-US" sz="3600" dirty="0">
                <a:latin typeface="+mn-lt"/>
              </a:rPr>
              <a:t>“You will be punished by the Lord of hosts”</a:t>
            </a:r>
          </a:p>
          <a:p>
            <a:r>
              <a:rPr lang="en-US" sz="3600" dirty="0">
                <a:latin typeface="+mn-lt"/>
              </a:rPr>
              <a:t>“The humble also shall increase their joy in the Lord”</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39250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Rebuke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7"/>
            <a:ext cx="11473637" cy="4763181"/>
          </a:xfrm>
        </p:spPr>
        <p:txBody>
          <a:bodyPr>
            <a:normAutofit lnSpcReduction="10000"/>
          </a:bodyPr>
          <a:lstStyle/>
          <a:p>
            <a:r>
              <a:rPr lang="en-US" sz="3600" dirty="0">
                <a:latin typeface="+mn-lt"/>
              </a:rPr>
              <a:t>Isaiah 30</a:t>
            </a:r>
          </a:p>
          <a:p>
            <a:r>
              <a:rPr lang="en-US" sz="3600" dirty="0">
                <a:latin typeface="+mn-lt"/>
              </a:rPr>
              <a:t>“Woe to the rebellious children”.. “who take counsel but not of Me”</a:t>
            </a:r>
          </a:p>
          <a:p>
            <a:r>
              <a:rPr lang="en-US" sz="3600" dirty="0">
                <a:latin typeface="+mn-lt"/>
              </a:rPr>
              <a:t>They said to the prophets “Speak to us smooth things, prophesy deceits”</a:t>
            </a:r>
          </a:p>
          <a:p>
            <a:pPr lvl="1"/>
            <a:r>
              <a:rPr lang="en-US" sz="3600" dirty="0">
                <a:latin typeface="+mn-lt"/>
              </a:rPr>
              <a:t>For the time will come when they will not endure sound doctrine, but according to their own desires, because they have itching ears, they will heap up for themselves teachers;  2 Tim 4:3</a:t>
            </a:r>
          </a:p>
          <a:p>
            <a:pPr marL="0" indent="0">
              <a:buNone/>
            </a:pPr>
            <a:endParaRPr lang="en-US" sz="3200" dirty="0"/>
          </a:p>
          <a:p>
            <a:endParaRPr lang="en-US" sz="3200" dirty="0"/>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2525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Prophets</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639703"/>
            <a:ext cx="10801349" cy="5122603"/>
          </a:xfrm>
        </p:spPr>
        <p:txBody>
          <a:bodyPr>
            <a:normAutofit/>
          </a:bodyPr>
          <a:lstStyle/>
          <a:p>
            <a:pPr marL="0" indent="0">
              <a:buNone/>
            </a:pPr>
            <a:r>
              <a:rPr lang="en-US" sz="3600" i="1" dirty="0">
                <a:latin typeface="+mn-lt"/>
              </a:rPr>
              <a:t>2 Pet 1:21 </a:t>
            </a:r>
          </a:p>
          <a:p>
            <a:pPr marL="0" indent="0">
              <a:buNone/>
            </a:pPr>
            <a:r>
              <a:rPr lang="en-US" sz="3600" i="1" dirty="0">
                <a:latin typeface="+mn-lt"/>
              </a:rPr>
              <a:t>for prophecy never came by the will of man, but holy men of God spoke as they were moved by the Holy Spirit. – NKJV</a:t>
            </a:r>
          </a:p>
          <a:p>
            <a:pPr marL="0" indent="0">
              <a:buNone/>
            </a:pPr>
            <a:r>
              <a:rPr lang="en-US" sz="3600" i="1" dirty="0">
                <a:latin typeface="+mn-lt"/>
              </a:rPr>
              <a:t>For prophecy never had its origin in the human will, but prophets, though human, spoke from God as they were carried along by the Holy Spirit. - NIV</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8334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Promise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Isaiah 30</a:t>
            </a:r>
          </a:p>
          <a:p>
            <a:r>
              <a:rPr lang="en-US" sz="3600" dirty="0">
                <a:latin typeface="+mn-lt"/>
              </a:rPr>
              <a:t>“He shall not spare”</a:t>
            </a:r>
          </a:p>
          <a:p>
            <a:r>
              <a:rPr lang="en-US" sz="3600" dirty="0">
                <a:latin typeface="+mn-lt"/>
              </a:rPr>
              <a:t>They would flee at the slightest thing (Josh 23:10)</a:t>
            </a:r>
          </a:p>
          <a:p>
            <a:r>
              <a:rPr lang="en-US" sz="3600" dirty="0">
                <a:latin typeface="+mn-lt"/>
              </a:rPr>
              <a:t>God would be “very gracious” to them</a:t>
            </a:r>
          </a:p>
          <a:p>
            <a:r>
              <a:rPr lang="en-US" sz="3600" dirty="0">
                <a:latin typeface="+mn-lt"/>
              </a:rPr>
              <a:t>The Lord would bind “up the bruise of His people”</a:t>
            </a:r>
          </a:p>
          <a:p>
            <a:r>
              <a:rPr lang="en-US" sz="3600" dirty="0">
                <a:latin typeface="+mn-lt"/>
              </a:rPr>
              <a:t>“Assyria will be beaten down</a:t>
            </a:r>
            <a:r>
              <a:rPr lang="en-US" sz="3200" i="1" dirty="0">
                <a:latin typeface="+mn-lt"/>
              </a:rPr>
              <a:t>”</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28562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Rebuke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Isaiah 31</a:t>
            </a:r>
          </a:p>
          <a:p>
            <a:r>
              <a:rPr lang="en-US" sz="3600" dirty="0">
                <a:latin typeface="+mn-lt"/>
              </a:rPr>
              <a:t>“Woe to those who go down to Egypt for help, and rely on horses...” but don’t seek the Lord</a:t>
            </a:r>
            <a:endParaRPr lang="en-US" sz="3600" i="1" dirty="0">
              <a:latin typeface="+mn-lt"/>
            </a:endParaRPr>
          </a:p>
          <a:p>
            <a:endParaRPr lang="en-US" sz="3200" dirty="0"/>
          </a:p>
          <a:p>
            <a:endParaRPr lang="en-US" sz="3200" dirty="0"/>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83228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Promise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600" dirty="0">
                <a:latin typeface="+mn-lt"/>
              </a:rPr>
              <a:t>Isaiah 31</a:t>
            </a:r>
          </a:p>
          <a:p>
            <a:r>
              <a:rPr lang="en-US" sz="3600" dirty="0">
                <a:latin typeface="+mn-lt"/>
              </a:rPr>
              <a:t>He who helps and he who is helped will fall down and perish together</a:t>
            </a:r>
          </a:p>
          <a:p>
            <a:r>
              <a:rPr lang="en-US" sz="3600" dirty="0">
                <a:latin typeface="+mn-lt"/>
              </a:rPr>
              <a:t>“Assyria shall fall by a sword not of man”</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20759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Rebuke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dirty="0">
                <a:latin typeface="+mn-lt"/>
              </a:rPr>
              <a:t>Isaiah 33</a:t>
            </a:r>
          </a:p>
          <a:p>
            <a:r>
              <a:rPr lang="en-US" sz="3200" dirty="0">
                <a:latin typeface="+mn-lt"/>
              </a:rPr>
              <a:t>“Woe to you who plunder…and you who deal treacherously”</a:t>
            </a:r>
            <a:endParaRPr lang="en-US" sz="3200" i="1" dirty="0">
              <a:latin typeface="+mn-lt"/>
            </a:endParaRPr>
          </a:p>
          <a:p>
            <a:endParaRPr lang="en-US" sz="3200" dirty="0"/>
          </a:p>
          <a:p>
            <a:endParaRPr lang="en-US" sz="3200" dirty="0"/>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95775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Promise</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dirty="0">
                <a:latin typeface="+mn-lt"/>
              </a:rPr>
              <a:t>Isaiah 33</a:t>
            </a:r>
          </a:p>
          <a:p>
            <a:r>
              <a:rPr lang="en-US" sz="3200" dirty="0">
                <a:latin typeface="+mn-lt"/>
              </a:rPr>
              <a:t>“You shall conceive chaff, You shall bring forth stubble”</a:t>
            </a:r>
            <a:endParaRPr lang="en-US" sz="3200" i="1" dirty="0">
              <a:latin typeface="+mn-lt"/>
            </a:endParaRP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77081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Isaiah Part 1 Underlying Themes</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1420474" cy="4763181"/>
          </a:xfrm>
        </p:spPr>
        <p:txBody>
          <a:bodyPr>
            <a:normAutofit/>
          </a:bodyPr>
          <a:lstStyle/>
          <a:p>
            <a:r>
              <a:rPr lang="en-US" sz="3200" dirty="0">
                <a:latin typeface="+mn-lt"/>
              </a:rPr>
              <a:t>Their leaders cause them to err </a:t>
            </a:r>
          </a:p>
          <a:p>
            <a:r>
              <a:rPr lang="en-US" sz="3200" dirty="0">
                <a:latin typeface="+mn-lt"/>
              </a:rPr>
              <a:t>God’s hand is stretched out still (in anger)</a:t>
            </a:r>
          </a:p>
          <a:p>
            <a:r>
              <a:rPr lang="en-US" sz="3200" dirty="0">
                <a:latin typeface="+mn-lt"/>
              </a:rPr>
              <a:t>Wait (hope, trust) on the Lord </a:t>
            </a:r>
          </a:p>
          <a:p>
            <a:r>
              <a:rPr lang="en-US" sz="3200" dirty="0">
                <a:latin typeface="+mn-lt"/>
              </a:rPr>
              <a:t>King Will Reign in Righteousness</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74978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Isaiah Part 1 Underlying Themes</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pPr marL="0" indent="0" algn="ctr">
              <a:buNone/>
            </a:pPr>
            <a:r>
              <a:rPr lang="en-US" dirty="0"/>
              <a:t>Their Leaders Cause Them To Err Isaiah 9:14-16</a:t>
            </a:r>
            <a:endParaRPr lang="en-US" dirty="0">
              <a:ln w="0"/>
              <a:solidFill>
                <a:schemeClr val="bg2"/>
              </a:solidFill>
              <a:effectLst>
                <a:outerShdw blurRad="38100" dist="19050" dir="2700000" algn="tl" rotWithShape="0">
                  <a:schemeClr val="dk1">
                    <a:alpha val="40000"/>
                  </a:schemeClr>
                </a:outerShdw>
              </a:effectLst>
            </a:endParaRPr>
          </a:p>
          <a:p>
            <a:pPr marL="0" indent="0" algn="ctr">
              <a:buNone/>
            </a:pPr>
            <a:endParaRPr lang="en-US" dirty="0"/>
          </a:p>
          <a:p>
            <a:pPr marL="0" indent="0" algn="ctr">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585237C-0F32-4B7D-A300-B872410946E2}"/>
              </a:ext>
            </a:extLst>
          </p:cNvPr>
          <p:cNvGraphicFramePr>
            <a:graphicFrameLocks noGrp="1"/>
          </p:cNvGraphicFramePr>
          <p:nvPr/>
        </p:nvGraphicFramePr>
        <p:xfrm>
          <a:off x="536304" y="2409825"/>
          <a:ext cx="11188970" cy="4230363"/>
        </p:xfrm>
        <a:graphic>
          <a:graphicData uri="http://schemas.openxmlformats.org/drawingml/2006/table">
            <a:tbl>
              <a:tblPr/>
              <a:tblGrid>
                <a:gridCol w="11188970">
                  <a:extLst>
                    <a:ext uri="{9D8B030D-6E8A-4147-A177-3AD203B41FA5}">
                      <a16:colId xmlns:a16="http://schemas.microsoft.com/office/drawing/2014/main" val="4265855505"/>
                    </a:ext>
                  </a:extLst>
                </a:gridCol>
              </a:tblGrid>
              <a:tr h="4230363">
                <a:tc>
                  <a:txBody>
                    <a:bodyPr/>
                    <a:lstStyle/>
                    <a:p>
                      <a:r>
                        <a:rPr lang="en-US" sz="3200" b="0" cap="none" spc="0" dirty="0">
                          <a:ln w="0"/>
                          <a:solidFill>
                            <a:schemeClr val="bg2"/>
                          </a:solidFill>
                          <a:effectLst>
                            <a:outerShdw blurRad="38100" dist="19050" dir="2700000" algn="tl" rotWithShape="0">
                              <a:schemeClr val="dk1">
                                <a:alpha val="40000"/>
                              </a:schemeClr>
                            </a:outerShdw>
                          </a:effectLst>
                          <a:latin typeface="+mn-lt"/>
                        </a:rPr>
                        <a:t>Therefore the Lord will cut off head and tail from Israel,</a:t>
                      </a:r>
                    </a:p>
                    <a:p>
                      <a:r>
                        <a:rPr lang="en-US" sz="3200" b="0" cap="none" spc="0" dirty="0">
                          <a:ln w="0"/>
                          <a:solidFill>
                            <a:schemeClr val="bg2"/>
                          </a:solidFill>
                          <a:effectLst>
                            <a:outerShdw blurRad="38100" dist="19050" dir="2700000" algn="tl" rotWithShape="0">
                              <a:schemeClr val="dk1">
                                <a:alpha val="40000"/>
                              </a:schemeClr>
                            </a:outerShdw>
                          </a:effectLst>
                          <a:latin typeface="+mn-lt"/>
                        </a:rPr>
                        <a:t>Palm branch and bulrush in one day.</a:t>
                      </a:r>
                    </a:p>
                    <a:p>
                      <a:r>
                        <a:rPr lang="en-US" sz="3200" b="0" cap="none" spc="0" dirty="0">
                          <a:ln w="0"/>
                          <a:solidFill>
                            <a:schemeClr val="bg2"/>
                          </a:solidFill>
                          <a:effectLst>
                            <a:outerShdw blurRad="38100" dist="19050" dir="2700000" algn="tl" rotWithShape="0">
                              <a:schemeClr val="dk1">
                                <a:alpha val="40000"/>
                              </a:schemeClr>
                            </a:outerShdw>
                          </a:effectLst>
                          <a:latin typeface="+mn-lt"/>
                        </a:rPr>
                        <a:t>The elder and honorable, he is the head;</a:t>
                      </a:r>
                    </a:p>
                    <a:p>
                      <a:r>
                        <a:rPr lang="en-US" sz="3200" b="0" cap="none" spc="0" dirty="0">
                          <a:ln w="0"/>
                          <a:solidFill>
                            <a:schemeClr val="bg2"/>
                          </a:solidFill>
                          <a:effectLst>
                            <a:outerShdw blurRad="38100" dist="19050" dir="2700000" algn="tl" rotWithShape="0">
                              <a:schemeClr val="dk1">
                                <a:alpha val="40000"/>
                              </a:schemeClr>
                            </a:outerShdw>
                          </a:effectLst>
                          <a:latin typeface="+mn-lt"/>
                        </a:rPr>
                        <a:t>The prophet who teaches lies, he is the tail.</a:t>
                      </a:r>
                    </a:p>
                    <a:p>
                      <a:r>
                        <a:rPr lang="en-US" sz="3200" b="0" cap="none" spc="0" dirty="0">
                          <a:ln w="0"/>
                          <a:solidFill>
                            <a:schemeClr val="bg2"/>
                          </a:solidFill>
                          <a:effectLst>
                            <a:outerShdw blurRad="38100" dist="19050" dir="2700000" algn="tl" rotWithShape="0">
                              <a:schemeClr val="dk1">
                                <a:alpha val="40000"/>
                              </a:schemeClr>
                            </a:outerShdw>
                          </a:effectLst>
                          <a:latin typeface="+mn-lt"/>
                        </a:rPr>
                        <a:t>For the leaders of this people cause them to err,</a:t>
                      </a:r>
                    </a:p>
                    <a:p>
                      <a:r>
                        <a:rPr lang="en-US" sz="3200" b="0" cap="none" spc="0" dirty="0">
                          <a:ln w="0"/>
                          <a:solidFill>
                            <a:schemeClr val="bg2"/>
                          </a:solidFill>
                          <a:effectLst>
                            <a:outerShdw blurRad="38100" dist="19050" dir="2700000" algn="tl" rotWithShape="0">
                              <a:schemeClr val="dk1">
                                <a:alpha val="40000"/>
                              </a:schemeClr>
                            </a:outerShdw>
                          </a:effectLst>
                          <a:latin typeface="+mn-lt"/>
                        </a:rPr>
                        <a:t>And those who are led by them are destroyed.</a:t>
                      </a:r>
                    </a:p>
                  </a:txBody>
                  <a:tcPr>
                    <a:lnL>
                      <a:noFill/>
                    </a:lnL>
                    <a:lnR>
                      <a:noFill/>
                    </a:lnR>
                    <a:lnT>
                      <a:noFill/>
                    </a:lnT>
                    <a:lnB>
                      <a:noFill/>
                    </a:lnB>
                  </a:tcPr>
                </a:tc>
                <a:extLst>
                  <a:ext uri="{0D108BD9-81ED-4DB2-BD59-A6C34878D82A}">
                    <a16:rowId xmlns:a16="http://schemas.microsoft.com/office/drawing/2014/main" val="504541276"/>
                  </a:ext>
                </a:extLst>
              </a:tr>
            </a:tbl>
          </a:graphicData>
        </a:graphic>
      </p:graphicFrame>
    </p:spTree>
    <p:extLst>
      <p:ext uri="{BB962C8B-B14F-4D97-AF65-F5344CB8AC3E}">
        <p14:creationId xmlns:p14="http://schemas.microsoft.com/office/powerpoint/2010/main" val="23593098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Isaiah Part 1 Underlying Themes</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pPr marL="0" indent="0" algn="ctr">
              <a:buNone/>
            </a:pPr>
            <a:r>
              <a:rPr lang="en-US" dirty="0"/>
              <a:t>God’s Hand Stretched Out Still (in anger) </a:t>
            </a:r>
            <a:r>
              <a:rPr lang="en-US"/>
              <a:t>Isaiah 5:25</a:t>
            </a:r>
            <a:endParaRPr lang="en-US" dirty="0">
              <a:ln w="0"/>
              <a:solidFill>
                <a:schemeClr val="bg2"/>
              </a:solidFill>
              <a:effectLst>
                <a:outerShdw blurRad="38100" dist="19050" dir="2700000" algn="tl" rotWithShape="0">
                  <a:schemeClr val="dk1">
                    <a:alpha val="40000"/>
                  </a:schemeClr>
                </a:outerShdw>
              </a:effectLst>
            </a:endParaRPr>
          </a:p>
          <a:p>
            <a:pPr marL="0" indent="0" algn="ctr">
              <a:buNone/>
            </a:pPr>
            <a:endParaRPr lang="en-US" dirty="0"/>
          </a:p>
          <a:p>
            <a:pPr marL="0" indent="0" algn="ctr">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585237C-0F32-4B7D-A300-B872410946E2}"/>
              </a:ext>
            </a:extLst>
          </p:cNvPr>
          <p:cNvGraphicFramePr>
            <a:graphicFrameLocks noGrp="1"/>
          </p:cNvGraphicFramePr>
          <p:nvPr/>
        </p:nvGraphicFramePr>
        <p:xfrm>
          <a:off x="148856" y="2409825"/>
          <a:ext cx="11929730" cy="4230363"/>
        </p:xfrm>
        <a:graphic>
          <a:graphicData uri="http://schemas.openxmlformats.org/drawingml/2006/table">
            <a:tbl>
              <a:tblPr/>
              <a:tblGrid>
                <a:gridCol w="11929730">
                  <a:extLst>
                    <a:ext uri="{9D8B030D-6E8A-4147-A177-3AD203B41FA5}">
                      <a16:colId xmlns:a16="http://schemas.microsoft.com/office/drawing/2014/main" val="4265855505"/>
                    </a:ext>
                  </a:extLst>
                </a:gridCol>
              </a:tblGrid>
              <a:tr h="4230363">
                <a:tc>
                  <a:txBody>
                    <a:bodyPr/>
                    <a:lstStyle/>
                    <a:p>
                      <a:r>
                        <a:rPr lang="en-US" sz="3600" b="0" cap="none" spc="0" dirty="0">
                          <a:ln w="0"/>
                          <a:solidFill>
                            <a:schemeClr val="bg2"/>
                          </a:solidFill>
                          <a:effectLst>
                            <a:outerShdw blurRad="38100" dist="19050" dir="2700000" algn="tl" rotWithShape="0">
                              <a:schemeClr val="dk1">
                                <a:alpha val="40000"/>
                              </a:schemeClr>
                            </a:outerShdw>
                          </a:effectLst>
                          <a:latin typeface="+mn-lt"/>
                        </a:rPr>
                        <a:t>Therefore the anger of the Lord is aroused against His people;</a:t>
                      </a:r>
                    </a:p>
                    <a:p>
                      <a:r>
                        <a:rPr lang="en-US" sz="3600" b="0" cap="none" spc="0" dirty="0">
                          <a:ln w="0"/>
                          <a:solidFill>
                            <a:schemeClr val="bg2"/>
                          </a:solidFill>
                          <a:effectLst>
                            <a:outerShdw blurRad="38100" dist="19050" dir="2700000" algn="tl" rotWithShape="0">
                              <a:schemeClr val="dk1">
                                <a:alpha val="40000"/>
                              </a:schemeClr>
                            </a:outerShdw>
                          </a:effectLst>
                          <a:latin typeface="+mn-lt"/>
                        </a:rPr>
                        <a:t>He has stretched out His hand against them and stricken them,</a:t>
                      </a:r>
                    </a:p>
                    <a:p>
                      <a:r>
                        <a:rPr lang="en-US" sz="3600" b="0" cap="none" spc="0" dirty="0">
                          <a:ln w="0"/>
                          <a:solidFill>
                            <a:schemeClr val="bg2"/>
                          </a:solidFill>
                          <a:effectLst>
                            <a:outerShdw blurRad="38100" dist="19050" dir="2700000" algn="tl" rotWithShape="0">
                              <a:schemeClr val="dk1">
                                <a:alpha val="40000"/>
                              </a:schemeClr>
                            </a:outerShdw>
                          </a:effectLst>
                          <a:latin typeface="+mn-lt"/>
                        </a:rPr>
                        <a:t>And the hills trembled.</a:t>
                      </a:r>
                    </a:p>
                    <a:p>
                      <a:r>
                        <a:rPr lang="en-US" sz="3600" b="0" cap="none" spc="0" dirty="0">
                          <a:ln w="0"/>
                          <a:solidFill>
                            <a:schemeClr val="bg2"/>
                          </a:solidFill>
                          <a:effectLst>
                            <a:outerShdw blurRad="38100" dist="19050" dir="2700000" algn="tl" rotWithShape="0">
                              <a:schemeClr val="dk1">
                                <a:alpha val="40000"/>
                              </a:schemeClr>
                            </a:outerShdw>
                          </a:effectLst>
                          <a:latin typeface="+mn-lt"/>
                        </a:rPr>
                        <a:t>Their carcasses were as refuge in the midst of the streets.</a:t>
                      </a:r>
                    </a:p>
                    <a:p>
                      <a:r>
                        <a:rPr lang="en-US" sz="3600" b="0" cap="none" spc="0" dirty="0">
                          <a:ln w="0"/>
                          <a:solidFill>
                            <a:schemeClr val="bg2"/>
                          </a:solidFill>
                          <a:effectLst>
                            <a:outerShdw blurRad="38100" dist="19050" dir="2700000" algn="tl" rotWithShape="0">
                              <a:schemeClr val="dk1">
                                <a:alpha val="40000"/>
                              </a:schemeClr>
                            </a:outerShdw>
                          </a:effectLst>
                          <a:latin typeface="+mn-lt"/>
                        </a:rPr>
                        <a:t>For all this His anger is not turned away,</a:t>
                      </a:r>
                    </a:p>
                    <a:p>
                      <a:r>
                        <a:rPr lang="en-US" sz="3600" b="0" cap="none" spc="0" dirty="0">
                          <a:ln w="0"/>
                          <a:solidFill>
                            <a:schemeClr val="bg2"/>
                          </a:solidFill>
                          <a:effectLst>
                            <a:outerShdw blurRad="38100" dist="19050" dir="2700000" algn="tl" rotWithShape="0">
                              <a:schemeClr val="dk1">
                                <a:alpha val="40000"/>
                              </a:schemeClr>
                            </a:outerShdw>
                          </a:effectLst>
                          <a:latin typeface="+mn-lt"/>
                        </a:rPr>
                        <a:t>But His hand is stretched out still.</a:t>
                      </a:r>
                    </a:p>
                  </a:txBody>
                  <a:tcPr>
                    <a:lnL>
                      <a:noFill/>
                    </a:lnL>
                    <a:lnR>
                      <a:noFill/>
                    </a:lnR>
                    <a:lnT>
                      <a:noFill/>
                    </a:lnT>
                    <a:lnB>
                      <a:noFill/>
                    </a:lnB>
                  </a:tcPr>
                </a:tc>
                <a:extLst>
                  <a:ext uri="{0D108BD9-81ED-4DB2-BD59-A6C34878D82A}">
                    <a16:rowId xmlns:a16="http://schemas.microsoft.com/office/drawing/2014/main" val="504541276"/>
                  </a:ext>
                </a:extLst>
              </a:tr>
            </a:tbl>
          </a:graphicData>
        </a:graphic>
      </p:graphicFrame>
    </p:spTree>
    <p:extLst>
      <p:ext uri="{BB962C8B-B14F-4D97-AF65-F5344CB8AC3E}">
        <p14:creationId xmlns:p14="http://schemas.microsoft.com/office/powerpoint/2010/main" val="287343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Isaiah Part 1 Underlying Themes</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pPr marL="0" indent="0" algn="ctr">
              <a:buNone/>
            </a:pPr>
            <a:r>
              <a:rPr lang="en-US" sz="3200" dirty="0"/>
              <a:t>Wait on the Lord Isaiah 26:8-9</a:t>
            </a:r>
          </a:p>
          <a:p>
            <a:pPr marL="0" indent="0" algn="ctr">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585237C-0F32-4B7D-A300-B872410946E2}"/>
              </a:ext>
            </a:extLst>
          </p:cNvPr>
          <p:cNvGraphicFramePr>
            <a:graphicFrameLocks noGrp="1"/>
          </p:cNvGraphicFramePr>
          <p:nvPr/>
        </p:nvGraphicFramePr>
        <p:xfrm>
          <a:off x="1200150" y="2409825"/>
          <a:ext cx="9258299" cy="4230363"/>
        </p:xfrm>
        <a:graphic>
          <a:graphicData uri="http://schemas.openxmlformats.org/drawingml/2006/table">
            <a:tbl>
              <a:tblPr/>
              <a:tblGrid>
                <a:gridCol w="9258299">
                  <a:extLst>
                    <a:ext uri="{9D8B030D-6E8A-4147-A177-3AD203B41FA5}">
                      <a16:colId xmlns:a16="http://schemas.microsoft.com/office/drawing/2014/main" val="4265855505"/>
                    </a:ext>
                  </a:extLst>
                </a:gridCol>
              </a:tblGrid>
              <a:tr h="4230363">
                <a:tc>
                  <a:txBody>
                    <a:bodyPr/>
                    <a:lstStyle/>
                    <a:p>
                      <a:r>
                        <a:rPr lang="en-US" sz="3200" b="0" cap="none" spc="0" dirty="0">
                          <a:ln w="0"/>
                          <a:solidFill>
                            <a:schemeClr val="bg2"/>
                          </a:solidFill>
                          <a:effectLst>
                            <a:outerShdw blurRad="38100" dist="19050" dir="2700000" algn="tl" rotWithShape="0">
                              <a:schemeClr val="dk1">
                                <a:alpha val="40000"/>
                              </a:schemeClr>
                            </a:outerShdw>
                          </a:effectLst>
                          <a:latin typeface="+mn-lt"/>
                        </a:rPr>
                        <a:t>Yes, In the way of Your judgments,</a:t>
                      </a:r>
                    </a:p>
                    <a:p>
                      <a:r>
                        <a:rPr lang="en-US" sz="3200" b="0" cap="none" spc="0" dirty="0">
                          <a:ln w="0"/>
                          <a:solidFill>
                            <a:schemeClr val="bg2"/>
                          </a:solidFill>
                          <a:effectLst>
                            <a:outerShdw blurRad="38100" dist="19050" dir="2700000" algn="tl" rotWithShape="0">
                              <a:schemeClr val="dk1">
                                <a:alpha val="40000"/>
                              </a:schemeClr>
                            </a:outerShdw>
                          </a:effectLst>
                          <a:latin typeface="+mn-lt"/>
                        </a:rPr>
                        <a:t>O Lord, we have waited for You;</a:t>
                      </a:r>
                    </a:p>
                    <a:p>
                      <a:r>
                        <a:rPr lang="en-US" sz="3200" b="0" cap="none" spc="0" dirty="0">
                          <a:ln w="0"/>
                          <a:solidFill>
                            <a:schemeClr val="bg2"/>
                          </a:solidFill>
                          <a:effectLst>
                            <a:outerShdw blurRad="38100" dist="19050" dir="2700000" algn="tl" rotWithShape="0">
                              <a:schemeClr val="dk1">
                                <a:alpha val="40000"/>
                              </a:schemeClr>
                            </a:outerShdw>
                          </a:effectLst>
                          <a:latin typeface="+mn-lt"/>
                        </a:rPr>
                        <a:t>The desire of our soul is for Your name</a:t>
                      </a:r>
                    </a:p>
                    <a:p>
                      <a:r>
                        <a:rPr lang="en-US" sz="3200" b="0" cap="none" spc="0" dirty="0">
                          <a:ln w="0"/>
                          <a:solidFill>
                            <a:schemeClr val="bg2"/>
                          </a:solidFill>
                          <a:effectLst>
                            <a:outerShdw blurRad="38100" dist="19050" dir="2700000" algn="tl" rotWithShape="0">
                              <a:schemeClr val="dk1">
                                <a:alpha val="40000"/>
                              </a:schemeClr>
                            </a:outerShdw>
                          </a:effectLst>
                          <a:latin typeface="+mn-lt"/>
                        </a:rPr>
                        <a:t>And for the remembrance of You.</a:t>
                      </a:r>
                    </a:p>
                    <a:p>
                      <a:r>
                        <a:rPr lang="en-US" sz="3200" b="0" cap="none" spc="0" dirty="0">
                          <a:ln w="0"/>
                          <a:solidFill>
                            <a:schemeClr val="bg2"/>
                          </a:solidFill>
                          <a:effectLst>
                            <a:outerShdw blurRad="38100" dist="19050" dir="2700000" algn="tl" rotWithShape="0">
                              <a:schemeClr val="dk1">
                                <a:alpha val="40000"/>
                              </a:schemeClr>
                            </a:outerShdw>
                          </a:effectLst>
                          <a:latin typeface="+mn-lt"/>
                        </a:rPr>
                        <a:t>With my soul I have desired You in the night,</a:t>
                      </a:r>
                    </a:p>
                    <a:p>
                      <a:r>
                        <a:rPr lang="en-US" sz="3200" b="0" cap="none" spc="0" dirty="0">
                          <a:ln w="0"/>
                          <a:solidFill>
                            <a:schemeClr val="bg2"/>
                          </a:solidFill>
                          <a:effectLst>
                            <a:outerShdw blurRad="38100" dist="19050" dir="2700000" algn="tl" rotWithShape="0">
                              <a:schemeClr val="dk1">
                                <a:alpha val="40000"/>
                              </a:schemeClr>
                            </a:outerShdw>
                          </a:effectLst>
                          <a:latin typeface="+mn-lt"/>
                        </a:rPr>
                        <a:t>Yes, by my spirit within me I will seek You early;</a:t>
                      </a:r>
                    </a:p>
                    <a:p>
                      <a:r>
                        <a:rPr lang="en-US" sz="3200" b="0" cap="none" spc="0" dirty="0">
                          <a:ln w="0"/>
                          <a:solidFill>
                            <a:schemeClr val="bg2"/>
                          </a:solidFill>
                          <a:effectLst>
                            <a:outerShdw blurRad="38100" dist="19050" dir="2700000" algn="tl" rotWithShape="0">
                              <a:schemeClr val="dk1">
                                <a:alpha val="40000"/>
                              </a:schemeClr>
                            </a:outerShdw>
                          </a:effectLst>
                          <a:latin typeface="+mn-lt"/>
                        </a:rPr>
                        <a:t>For when Your judgments are in the earth,</a:t>
                      </a:r>
                    </a:p>
                    <a:p>
                      <a:r>
                        <a:rPr lang="en-US" sz="3200" b="0" cap="none" spc="0" dirty="0">
                          <a:ln w="0"/>
                          <a:solidFill>
                            <a:schemeClr val="bg2"/>
                          </a:solidFill>
                          <a:effectLst>
                            <a:outerShdw blurRad="38100" dist="19050" dir="2700000" algn="tl" rotWithShape="0">
                              <a:schemeClr val="dk1">
                                <a:alpha val="40000"/>
                              </a:schemeClr>
                            </a:outerShdw>
                          </a:effectLst>
                          <a:latin typeface="+mn-lt"/>
                        </a:rPr>
                        <a:t>The inhabitants of the world will learn righteousness.</a:t>
                      </a:r>
                    </a:p>
                  </a:txBody>
                  <a:tcPr>
                    <a:lnL>
                      <a:noFill/>
                    </a:lnL>
                    <a:lnR>
                      <a:noFill/>
                    </a:lnR>
                    <a:lnT>
                      <a:noFill/>
                    </a:lnT>
                    <a:lnB>
                      <a:noFill/>
                    </a:lnB>
                  </a:tcPr>
                </a:tc>
                <a:extLst>
                  <a:ext uri="{0D108BD9-81ED-4DB2-BD59-A6C34878D82A}">
                    <a16:rowId xmlns:a16="http://schemas.microsoft.com/office/drawing/2014/main" val="504541276"/>
                  </a:ext>
                </a:extLst>
              </a:tr>
            </a:tbl>
          </a:graphicData>
        </a:graphic>
      </p:graphicFrame>
    </p:spTree>
    <p:extLst>
      <p:ext uri="{BB962C8B-B14F-4D97-AF65-F5344CB8AC3E}">
        <p14:creationId xmlns:p14="http://schemas.microsoft.com/office/powerpoint/2010/main" val="10327070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5400" dirty="0">
                <a:effectLst>
                  <a:outerShdw blurRad="50800" dist="38100" dir="5400000" algn="t" rotWithShape="0">
                    <a:prstClr val="black">
                      <a:alpha val="25000"/>
                    </a:prstClr>
                  </a:outerShdw>
                </a:effectLst>
                <a:latin typeface="Open Sans Light" panose="020B0306030504020204" pitchFamily="34" charset="0"/>
              </a:rPr>
              <a:t>Isaiah Part 1 Underlying Themes</a:t>
            </a:r>
            <a:endParaRPr lang="en-US" sz="54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pPr marL="0" indent="0" algn="ctr">
              <a:buNone/>
            </a:pPr>
            <a:r>
              <a:rPr lang="en-US" dirty="0"/>
              <a:t>King Will Reign In Righteousness Isaiah 9:6-7</a:t>
            </a:r>
            <a:endParaRPr lang="en-US" dirty="0">
              <a:ln w="0"/>
              <a:solidFill>
                <a:schemeClr val="bg2"/>
              </a:solidFill>
              <a:effectLst>
                <a:outerShdw blurRad="38100" dist="19050" dir="2700000" algn="tl" rotWithShape="0">
                  <a:schemeClr val="dk1">
                    <a:alpha val="40000"/>
                  </a:schemeClr>
                </a:outerShdw>
              </a:effectLst>
            </a:endParaRPr>
          </a:p>
          <a:p>
            <a:pPr marL="0" indent="0" algn="ctr">
              <a:buNone/>
            </a:pPr>
            <a:endParaRPr lang="en-US" dirty="0"/>
          </a:p>
          <a:p>
            <a:pPr marL="0" indent="0" algn="ctr">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585237C-0F32-4B7D-A300-B872410946E2}"/>
              </a:ext>
            </a:extLst>
          </p:cNvPr>
          <p:cNvGraphicFramePr>
            <a:graphicFrameLocks noGrp="1"/>
          </p:cNvGraphicFramePr>
          <p:nvPr/>
        </p:nvGraphicFramePr>
        <p:xfrm>
          <a:off x="536304" y="2409825"/>
          <a:ext cx="11188970" cy="4358640"/>
        </p:xfrm>
        <a:graphic>
          <a:graphicData uri="http://schemas.openxmlformats.org/drawingml/2006/table">
            <a:tbl>
              <a:tblPr/>
              <a:tblGrid>
                <a:gridCol w="11188970">
                  <a:extLst>
                    <a:ext uri="{9D8B030D-6E8A-4147-A177-3AD203B41FA5}">
                      <a16:colId xmlns:a16="http://schemas.microsoft.com/office/drawing/2014/main" val="4265855505"/>
                    </a:ext>
                  </a:extLst>
                </a:gridCol>
              </a:tblGrid>
              <a:tr h="4230363">
                <a:tc>
                  <a:txBody>
                    <a:bodyPr/>
                    <a:lstStyle/>
                    <a:p>
                      <a:r>
                        <a:rPr lang="en-US" sz="2800" b="0" cap="none" spc="0" dirty="0">
                          <a:ln w="0"/>
                          <a:solidFill>
                            <a:schemeClr val="bg2"/>
                          </a:solidFill>
                          <a:effectLst>
                            <a:outerShdw blurRad="38100" dist="19050" dir="2700000" algn="tl" rotWithShape="0">
                              <a:schemeClr val="dk1">
                                <a:alpha val="40000"/>
                              </a:schemeClr>
                            </a:outerShdw>
                          </a:effectLst>
                          <a:latin typeface="+mn-lt"/>
                        </a:rPr>
                        <a:t>For unto us a Child is born,</a:t>
                      </a:r>
                    </a:p>
                    <a:p>
                      <a:r>
                        <a:rPr lang="en-US" sz="2800" b="0" cap="none" spc="0" dirty="0">
                          <a:ln w="0"/>
                          <a:solidFill>
                            <a:schemeClr val="bg2"/>
                          </a:solidFill>
                          <a:effectLst>
                            <a:outerShdw blurRad="38100" dist="19050" dir="2700000" algn="tl" rotWithShape="0">
                              <a:schemeClr val="dk1">
                                <a:alpha val="40000"/>
                              </a:schemeClr>
                            </a:outerShdw>
                          </a:effectLst>
                          <a:latin typeface="+mn-lt"/>
                        </a:rPr>
                        <a:t>Unto us a Son is given;</a:t>
                      </a:r>
                    </a:p>
                    <a:p>
                      <a:r>
                        <a:rPr lang="en-US" sz="2800" b="0" cap="none" spc="0" dirty="0">
                          <a:ln w="0"/>
                          <a:solidFill>
                            <a:schemeClr val="bg2"/>
                          </a:solidFill>
                          <a:effectLst>
                            <a:outerShdw blurRad="38100" dist="19050" dir="2700000" algn="tl" rotWithShape="0">
                              <a:schemeClr val="dk1">
                                <a:alpha val="40000"/>
                              </a:schemeClr>
                            </a:outerShdw>
                          </a:effectLst>
                          <a:latin typeface="+mn-lt"/>
                        </a:rPr>
                        <a:t>And the government will be upon His shoulder.</a:t>
                      </a:r>
                    </a:p>
                    <a:p>
                      <a:r>
                        <a:rPr lang="en-US" sz="2800" b="1" cap="none" spc="0" dirty="0">
                          <a:ln w="0"/>
                          <a:solidFill>
                            <a:schemeClr val="bg2"/>
                          </a:solidFill>
                          <a:effectLst>
                            <a:outerShdw blurRad="38100" dist="19050" dir="2700000" algn="tl" rotWithShape="0">
                              <a:schemeClr val="dk1">
                                <a:alpha val="40000"/>
                              </a:schemeClr>
                            </a:outerShdw>
                          </a:effectLst>
                          <a:latin typeface="+mn-lt"/>
                        </a:rPr>
                        <a:t>And His name will be called Wonderful, Counselor, Mighty God, Everlasting Father, Prince of Peace.</a:t>
                      </a:r>
                    </a:p>
                    <a:p>
                      <a:r>
                        <a:rPr lang="en-US" sz="2800" b="0" cap="none" spc="0" dirty="0">
                          <a:ln w="0"/>
                          <a:solidFill>
                            <a:schemeClr val="bg2"/>
                          </a:solidFill>
                          <a:effectLst>
                            <a:outerShdw blurRad="38100" dist="19050" dir="2700000" algn="tl" rotWithShape="0">
                              <a:schemeClr val="dk1">
                                <a:alpha val="40000"/>
                              </a:schemeClr>
                            </a:outerShdw>
                          </a:effectLst>
                          <a:latin typeface="+mn-lt"/>
                        </a:rPr>
                        <a:t>Of the increase of His government and peace there will be no end,</a:t>
                      </a:r>
                    </a:p>
                    <a:p>
                      <a:r>
                        <a:rPr lang="en-US" sz="2800" b="0" cap="none" spc="0" dirty="0">
                          <a:ln w="0"/>
                          <a:solidFill>
                            <a:schemeClr val="bg2"/>
                          </a:solidFill>
                          <a:effectLst>
                            <a:outerShdw blurRad="38100" dist="19050" dir="2700000" algn="tl" rotWithShape="0">
                              <a:schemeClr val="dk1">
                                <a:alpha val="40000"/>
                              </a:schemeClr>
                            </a:outerShdw>
                          </a:effectLst>
                          <a:latin typeface="+mn-lt"/>
                        </a:rPr>
                        <a:t>Upon the throne of David and over His kingdom,</a:t>
                      </a:r>
                    </a:p>
                    <a:p>
                      <a:r>
                        <a:rPr lang="en-US" sz="2800" b="0" cap="none" spc="0" dirty="0">
                          <a:ln w="0"/>
                          <a:solidFill>
                            <a:schemeClr val="bg2"/>
                          </a:solidFill>
                          <a:effectLst>
                            <a:outerShdw blurRad="38100" dist="19050" dir="2700000" algn="tl" rotWithShape="0">
                              <a:schemeClr val="dk1">
                                <a:alpha val="40000"/>
                              </a:schemeClr>
                            </a:outerShdw>
                          </a:effectLst>
                          <a:latin typeface="+mn-lt"/>
                        </a:rPr>
                        <a:t>To order it and establish it with judgment and justice from that time forward, even forever.</a:t>
                      </a:r>
                    </a:p>
                    <a:p>
                      <a:r>
                        <a:rPr lang="en-US" sz="2800" b="0" cap="none" spc="0" dirty="0">
                          <a:ln w="0"/>
                          <a:solidFill>
                            <a:schemeClr val="bg2"/>
                          </a:solidFill>
                          <a:effectLst>
                            <a:outerShdw blurRad="38100" dist="19050" dir="2700000" algn="tl" rotWithShape="0">
                              <a:schemeClr val="dk1">
                                <a:alpha val="40000"/>
                              </a:schemeClr>
                            </a:outerShdw>
                          </a:effectLst>
                          <a:latin typeface="+mn-lt"/>
                        </a:rPr>
                        <a:t>The zeal of the Lord of hosts will perform this.</a:t>
                      </a:r>
                    </a:p>
                  </a:txBody>
                  <a:tcPr>
                    <a:lnL>
                      <a:noFill/>
                    </a:lnL>
                    <a:lnR>
                      <a:noFill/>
                    </a:lnR>
                    <a:lnT>
                      <a:noFill/>
                    </a:lnT>
                    <a:lnB>
                      <a:noFill/>
                    </a:lnB>
                  </a:tcPr>
                </a:tc>
                <a:extLst>
                  <a:ext uri="{0D108BD9-81ED-4DB2-BD59-A6C34878D82A}">
                    <a16:rowId xmlns:a16="http://schemas.microsoft.com/office/drawing/2014/main" val="504541276"/>
                  </a:ext>
                </a:extLst>
              </a:tr>
            </a:tbl>
          </a:graphicData>
        </a:graphic>
      </p:graphicFrame>
    </p:spTree>
    <p:extLst>
      <p:ext uri="{BB962C8B-B14F-4D97-AF65-F5344CB8AC3E}">
        <p14:creationId xmlns:p14="http://schemas.microsoft.com/office/powerpoint/2010/main" val="645608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Prophets</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8"/>
            <a:ext cx="11558698" cy="4874666"/>
          </a:xfrm>
        </p:spPr>
        <p:txBody>
          <a:bodyPr>
            <a:normAutofit lnSpcReduction="10000"/>
          </a:bodyPr>
          <a:lstStyle/>
          <a:p>
            <a:r>
              <a:rPr lang="en-US" sz="3600" dirty="0">
                <a:latin typeface="+mn-lt"/>
              </a:rPr>
              <a:t>Prophets, especially from the same time period, had the same message</a:t>
            </a:r>
          </a:p>
          <a:p>
            <a:r>
              <a:rPr lang="en-US" sz="3600" i="1" dirty="0">
                <a:latin typeface="+mn-lt"/>
              </a:rPr>
              <a:t>The message was from God – not themselves</a:t>
            </a:r>
          </a:p>
          <a:p>
            <a:r>
              <a:rPr lang="en-US" sz="3600" i="1" dirty="0">
                <a:latin typeface="+mn-lt"/>
              </a:rPr>
              <a:t>So we see a lot of overlap</a:t>
            </a:r>
          </a:p>
          <a:p>
            <a:r>
              <a:rPr lang="en-US" sz="3600" i="1" dirty="0">
                <a:latin typeface="+mn-lt"/>
              </a:rPr>
              <a:t>They sometimes presented the same message in a different way from each other (Amos vs Hosea) but it was the same message</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76463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Isaiah Part 1 Summary</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chor="ctr">
            <a:normAutofit/>
          </a:bodyPr>
          <a:lstStyle/>
          <a:p>
            <a:pPr marL="0" indent="0">
              <a:buNone/>
            </a:pPr>
            <a:r>
              <a:rPr lang="en-US" sz="3600" i="1" dirty="0">
                <a:latin typeface="+mn-lt"/>
              </a:rPr>
              <a:t>26:21 For behold, the Lord comes out of His place to punish the inhabitants of the earth for their iniquity; The earth will also disclose her blood, and will no more cover her slain</a:t>
            </a:r>
          </a:p>
          <a:p>
            <a:pPr marL="0" indent="0">
              <a:buNone/>
            </a:pPr>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20361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7499694"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Lessons</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8"/>
            <a:ext cx="9052756" cy="3904086"/>
          </a:xfrm>
        </p:spPr>
        <p:txBody>
          <a:bodyPr>
            <a:normAutofit/>
          </a:bodyPr>
          <a:lstStyle/>
          <a:p>
            <a:r>
              <a:rPr lang="en-US" sz="3200" dirty="0">
                <a:latin typeface="+mn-lt"/>
              </a:rPr>
              <a:t>God knows when we haven’t given Him our heart</a:t>
            </a:r>
          </a:p>
          <a:p>
            <a:r>
              <a:rPr lang="en-US" sz="3200" dirty="0">
                <a:latin typeface="+mn-lt"/>
              </a:rPr>
              <a:t>We can’t have sin in our lives and expect God to accept our worship</a:t>
            </a:r>
          </a:p>
          <a:p>
            <a:r>
              <a:rPr lang="en-US" sz="3200" i="1" dirty="0">
                <a:latin typeface="+mn-lt"/>
              </a:rPr>
              <a:t>We should help the fatherless and the widows</a:t>
            </a:r>
          </a:p>
          <a:p>
            <a:r>
              <a:rPr lang="en-US" sz="3200" i="1" dirty="0">
                <a:latin typeface="+mn-lt"/>
              </a:rPr>
              <a:t>We must wait on the Lord</a:t>
            </a:r>
          </a:p>
          <a:p>
            <a:endParaRPr lang="en-US" sz="3200" i="1" dirty="0"/>
          </a:p>
          <a:p>
            <a:endParaRPr lang="en-US" sz="3200" i="1" dirty="0"/>
          </a:p>
          <a:p>
            <a:endParaRPr lang="en-US" sz="3200" i="1" dirty="0"/>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94203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7499694"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Next Class</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8"/>
            <a:ext cx="9052756" cy="3904086"/>
          </a:xfrm>
        </p:spPr>
        <p:txBody>
          <a:bodyPr>
            <a:normAutofit/>
          </a:bodyPr>
          <a:lstStyle/>
          <a:p>
            <a:pPr marL="0" indent="0">
              <a:buNone/>
            </a:pPr>
            <a:r>
              <a:rPr lang="en-US" sz="3200" i="1" dirty="0"/>
              <a:t>Isaiah 40-66</a:t>
            </a:r>
          </a:p>
          <a:p>
            <a:endParaRPr lang="en-US" sz="3200" i="1" dirty="0"/>
          </a:p>
          <a:p>
            <a:endParaRPr lang="en-US" sz="3200" i="1" dirty="0"/>
          </a:p>
          <a:p>
            <a:endParaRPr lang="en-US" sz="3200" i="1" dirty="0"/>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64698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10713180" cy="1012179"/>
          </a:xfrm>
        </p:spPr>
        <p:txBody>
          <a:bodyPr>
            <a:normAutofit/>
          </a:bodyPr>
          <a:lstStyle/>
          <a:p>
            <a:pPr>
              <a:lnSpc>
                <a:spcPct val="85000"/>
              </a:lnSpc>
            </a:pPr>
            <a:r>
              <a:rPr lang="en-US" sz="6600" dirty="0">
                <a:effectLst>
                  <a:outerShdw blurRad="50800" dist="38100" dir="5400000" algn="t" rotWithShape="0">
                    <a:prstClr val="black">
                      <a:alpha val="25000"/>
                    </a:prstClr>
                  </a:outerShdw>
                </a:effectLst>
                <a:latin typeface="Open Sans Light" panose="020B0306030504020204" pitchFamily="34" charset="0"/>
              </a:rPr>
              <a:t>Chapters</a:t>
            </a:r>
            <a:endParaRPr lang="en-US" sz="66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6" y="1877007"/>
            <a:ext cx="10352250" cy="4763181"/>
          </a:xfrm>
        </p:spPr>
        <p:txBody>
          <a:bodyPr>
            <a:normAutofit/>
          </a:bodyPr>
          <a:lstStyle/>
          <a:p>
            <a:r>
              <a:rPr lang="en-US" sz="3200" dirty="0"/>
              <a:t>1 – Israel’s Condition</a:t>
            </a:r>
          </a:p>
          <a:p>
            <a:r>
              <a:rPr lang="en-US" sz="3200" dirty="0"/>
              <a:t>6 – God would not relent until the cities are laid waste</a:t>
            </a:r>
          </a:p>
          <a:p>
            <a:r>
              <a:rPr lang="en-US" sz="3200" i="1" dirty="0"/>
              <a:t>9 – For all this His anger is not turned away, but His hand is stretched out still</a:t>
            </a:r>
          </a:p>
          <a:p>
            <a:r>
              <a:rPr lang="en-US" sz="3200" i="1" dirty="0"/>
              <a:t>12 – After the people are returned they will praise God</a:t>
            </a:r>
          </a:p>
          <a:p>
            <a:r>
              <a:rPr lang="en-US" sz="3200" i="1" dirty="0"/>
              <a:t>13-23 “The burden against…” Summary in chapter 24</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428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fontScale="90000"/>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Isaiah (as a book) Not Studied As Often As Other Scriptures</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8"/>
            <a:ext cx="10801349" cy="3904086"/>
          </a:xfrm>
        </p:spPr>
        <p:txBody>
          <a:bodyPr>
            <a:normAutofit/>
          </a:bodyPr>
          <a:lstStyle/>
          <a:p>
            <a:r>
              <a:rPr lang="en-US" sz="3600" dirty="0">
                <a:latin typeface="+mn-lt"/>
              </a:rPr>
              <a:t>Not a “minor” prophet</a:t>
            </a:r>
          </a:p>
          <a:p>
            <a:r>
              <a:rPr lang="en-US" sz="3600" i="1" dirty="0">
                <a:latin typeface="+mn-lt"/>
              </a:rPr>
              <a:t>66 Chapters</a:t>
            </a:r>
          </a:p>
          <a:p>
            <a:r>
              <a:rPr lang="en-US" sz="3600" i="1" dirty="0">
                <a:latin typeface="+mn-lt"/>
              </a:rPr>
              <a:t>Some hard to understand language</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332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Isaiah – We Refer To Isaiah A Lot</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639703"/>
            <a:ext cx="11548066" cy="5080073"/>
          </a:xfrm>
        </p:spPr>
        <p:txBody>
          <a:bodyPr>
            <a:normAutofit fontScale="92500"/>
          </a:bodyPr>
          <a:lstStyle/>
          <a:p>
            <a:r>
              <a:rPr lang="en-US" sz="3600" dirty="0">
                <a:latin typeface="+mn-lt"/>
              </a:rPr>
              <a:t>We Know More About Isaiah Then We Might Think</a:t>
            </a:r>
          </a:p>
          <a:p>
            <a:r>
              <a:rPr lang="en-US" sz="3600" dirty="0">
                <a:latin typeface="+mn-lt"/>
              </a:rPr>
              <a:t>85 NT Passages That Reference (Or Allude To) 61 Passages In Isaiah</a:t>
            </a:r>
          </a:p>
          <a:p>
            <a:r>
              <a:rPr lang="en-US" sz="3600" u="sng" dirty="0">
                <a:latin typeface="+mn-lt"/>
              </a:rPr>
              <a:t>http://www.onthewing.org/user/BS_Isaiah%20-%20NT%20Quotes.pdf</a:t>
            </a:r>
            <a:endParaRPr lang="en-US" sz="3600" dirty="0">
              <a:latin typeface="+mn-lt"/>
            </a:endParaRPr>
          </a:p>
          <a:p>
            <a:r>
              <a:rPr lang="en-US" sz="3600" i="1" dirty="0">
                <a:latin typeface="+mn-lt"/>
              </a:rPr>
              <a:t>22 Times Isaiah Is Mentioned By Name In NT</a:t>
            </a:r>
          </a:p>
          <a:p>
            <a:r>
              <a:rPr lang="en-US" sz="3600" i="1" dirty="0">
                <a:latin typeface="+mn-lt"/>
              </a:rPr>
              <a:t>Isaiah is Read From a LOT Before the Lord’s Supper (</a:t>
            </a:r>
            <a:r>
              <a:rPr lang="en-US" sz="3600" i="1" dirty="0" err="1">
                <a:latin typeface="+mn-lt"/>
              </a:rPr>
              <a:t>esp</a:t>
            </a:r>
            <a:r>
              <a:rPr lang="en-US" sz="3600" i="1" dirty="0">
                <a:latin typeface="+mn-lt"/>
              </a:rPr>
              <a:t> </a:t>
            </a:r>
            <a:r>
              <a:rPr lang="en-US" sz="3600" i="1" dirty="0" err="1">
                <a:latin typeface="+mn-lt"/>
              </a:rPr>
              <a:t>ch</a:t>
            </a:r>
            <a:r>
              <a:rPr lang="en-US" sz="3600" i="1" dirty="0">
                <a:latin typeface="+mn-lt"/>
              </a:rPr>
              <a:t> 53)</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7149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Isaiah – Jesus Read From Isaiah</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7"/>
            <a:ext cx="11548066" cy="4763181"/>
          </a:xfrm>
        </p:spPr>
        <p:txBody>
          <a:bodyPr>
            <a:normAutofit/>
          </a:bodyPr>
          <a:lstStyle/>
          <a:p>
            <a:r>
              <a:rPr lang="en-US" sz="3600" dirty="0">
                <a:latin typeface="+mn-lt"/>
              </a:rPr>
              <a:t>Luke 4:16-21   Isaiah 61:1-2</a:t>
            </a:r>
          </a:p>
          <a:p>
            <a:endParaRPr lang="en-US" sz="3200" i="1" dirty="0"/>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5987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345" y="217811"/>
            <a:ext cx="9243716" cy="1012179"/>
          </a:xfrm>
        </p:spPr>
        <p:txBody>
          <a:bodyPr>
            <a:normAutofit/>
          </a:bodyPr>
          <a:lstStyle/>
          <a:p>
            <a:pPr>
              <a:lnSpc>
                <a:spcPct val="85000"/>
              </a:lnSpc>
            </a:pPr>
            <a:r>
              <a:rPr lang="en-US" sz="4800" dirty="0">
                <a:effectLst>
                  <a:outerShdw blurRad="50800" dist="38100" dir="5400000" algn="t" rotWithShape="0">
                    <a:prstClr val="black">
                      <a:alpha val="25000"/>
                    </a:prstClr>
                  </a:outerShdw>
                </a:effectLst>
                <a:latin typeface="Open Sans Light" panose="020B0306030504020204" pitchFamily="34" charset="0"/>
              </a:rPr>
              <a:t>Isaiah – Who Was He?</a:t>
            </a:r>
            <a:endParaRPr lang="en-US" sz="4800" dirty="0">
              <a:effectLst>
                <a:outerShdw blurRad="50800" dist="38100" dir="5400000" algn="t" rotWithShape="0">
                  <a:prstClr val="black">
                    <a:alpha val="25000"/>
                  </a:prstClr>
                </a:outerShdw>
              </a:effectLst>
            </a:endParaRPr>
          </a:p>
        </p:txBody>
      </p:sp>
      <p:sp>
        <p:nvSpPr>
          <p:cNvPr id="5" name="Content Placeholder 4"/>
          <p:cNvSpPr>
            <a:spLocks noGrp="1"/>
          </p:cNvSpPr>
          <p:nvPr>
            <p:ph sz="half" idx="1"/>
          </p:nvPr>
        </p:nvSpPr>
        <p:spPr>
          <a:xfrm>
            <a:off x="466725" y="1877008"/>
            <a:ext cx="10801349" cy="4874666"/>
          </a:xfrm>
        </p:spPr>
        <p:txBody>
          <a:bodyPr>
            <a:normAutofit/>
          </a:bodyPr>
          <a:lstStyle/>
          <a:p>
            <a:r>
              <a:rPr lang="en-US" sz="3600" dirty="0">
                <a:latin typeface="+mn-lt"/>
              </a:rPr>
              <a:t>Son of </a:t>
            </a:r>
            <a:r>
              <a:rPr lang="en-US" sz="3600" dirty="0" err="1">
                <a:latin typeface="+mn-lt"/>
              </a:rPr>
              <a:t>Amoz</a:t>
            </a:r>
            <a:r>
              <a:rPr lang="en-US" sz="3600" dirty="0">
                <a:latin typeface="+mn-lt"/>
              </a:rPr>
              <a:t> (1:1)</a:t>
            </a:r>
          </a:p>
          <a:p>
            <a:r>
              <a:rPr lang="en-US" sz="3600" dirty="0">
                <a:latin typeface="+mn-lt"/>
              </a:rPr>
              <a:t>Married to a prophetess (8:3-4)</a:t>
            </a:r>
          </a:p>
          <a:p>
            <a:r>
              <a:rPr lang="en-US" sz="3600" dirty="0">
                <a:latin typeface="+mn-lt"/>
              </a:rPr>
              <a:t>Had 2 sons (7:3, 8:3-4)</a:t>
            </a:r>
          </a:p>
          <a:p>
            <a:r>
              <a:rPr lang="en-US" sz="3600" dirty="0">
                <a:latin typeface="+mn-lt"/>
              </a:rPr>
              <a:t>Ahaz knew him (</a:t>
            </a:r>
            <a:r>
              <a:rPr lang="en-US" sz="3600" dirty="0" err="1">
                <a:latin typeface="+mn-lt"/>
              </a:rPr>
              <a:t>ch</a:t>
            </a:r>
            <a:r>
              <a:rPr lang="en-US" sz="3600" dirty="0">
                <a:latin typeface="+mn-lt"/>
              </a:rPr>
              <a:t> 7)</a:t>
            </a:r>
          </a:p>
          <a:p>
            <a:r>
              <a:rPr lang="en-US" sz="3600" dirty="0">
                <a:latin typeface="+mn-lt"/>
              </a:rPr>
              <a:t>Hezekiah knew him (36-39, 2 Kings 19-20, …)</a:t>
            </a:r>
          </a:p>
          <a:p>
            <a:r>
              <a:rPr lang="en-US" sz="3600" dirty="0">
                <a:latin typeface="+mn-lt"/>
              </a:rPr>
              <a:t>Not much information about his private life</a:t>
            </a:r>
          </a:p>
        </p:txBody>
      </p:sp>
      <p:sp>
        <p:nvSpPr>
          <p:cNvPr id="6" name="Rectangle 5"/>
          <p:cNvSpPr/>
          <p:nvPr/>
        </p:nvSpPr>
        <p:spPr>
          <a:xfrm>
            <a:off x="536304" y="1388851"/>
            <a:ext cx="9052757" cy="91991"/>
          </a:xfrm>
          <a:prstGeom prst="rect">
            <a:avLst/>
          </a:prstGeom>
          <a:solidFill>
            <a:srgbClr val="E1DA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872588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23933</TotalTime>
  <Words>4874</Words>
  <Application>Microsoft Office PowerPoint</Application>
  <PresentationFormat>Widescreen</PresentationFormat>
  <Paragraphs>549</Paragraphs>
  <Slides>53</Slides>
  <Notes>28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53</vt:i4>
      </vt:variant>
    </vt:vector>
  </HeadingPairs>
  <TitlesOfParts>
    <vt:vector size="62" baseType="lpstr">
      <vt:lpstr>Arial</vt:lpstr>
      <vt:lpstr>Calibri</vt:lpstr>
      <vt:lpstr>Cormorant Garamond</vt:lpstr>
      <vt:lpstr>Impact</vt:lpstr>
      <vt:lpstr>Open Sans Light</vt:lpstr>
      <vt:lpstr>Roboto Slab</vt:lpstr>
      <vt:lpstr>Times New Roman</vt:lpstr>
      <vt:lpstr>1_Office Theme</vt:lpstr>
      <vt:lpstr>Office Theme</vt:lpstr>
      <vt:lpstr>PowerPoint Presentation</vt:lpstr>
      <vt:lpstr>Overall Context</vt:lpstr>
      <vt:lpstr>Overall Context – The Kings</vt:lpstr>
      <vt:lpstr>Prophets</vt:lpstr>
      <vt:lpstr>Prophets</vt:lpstr>
      <vt:lpstr>Isaiah (as a book) Not Studied As Often As Other Scriptures</vt:lpstr>
      <vt:lpstr>Isaiah – We Refer To Isaiah A Lot</vt:lpstr>
      <vt:lpstr>Isaiah – Jesus Read From Isaiah</vt:lpstr>
      <vt:lpstr>Isaiah – Who Was He?</vt:lpstr>
      <vt:lpstr>Context – Good Kings - Mostly</vt:lpstr>
      <vt:lpstr>Context – Time</vt:lpstr>
      <vt:lpstr>Divided Kingdom</vt:lpstr>
      <vt:lpstr>Isaiah - Called To Be A Prophet – Chapter 6</vt:lpstr>
      <vt:lpstr>Isaiah In 2 Parts</vt:lpstr>
      <vt:lpstr>Isaiah Part 1 Outline</vt:lpstr>
      <vt:lpstr>Judah’s Condition</vt:lpstr>
      <vt:lpstr>Judah’s Condition</vt:lpstr>
      <vt:lpstr>God’s Message to Judah</vt:lpstr>
      <vt:lpstr>God’s Message to Judah</vt:lpstr>
      <vt:lpstr>God’s Message to Judah</vt:lpstr>
      <vt:lpstr>God’s Message to Judah</vt:lpstr>
      <vt:lpstr>God’s Message to Judah</vt:lpstr>
      <vt:lpstr>God’s Message to Judah</vt:lpstr>
      <vt:lpstr>God’s Message to Judah</vt:lpstr>
      <vt:lpstr>Isaiah Part 1 Outline</vt:lpstr>
      <vt:lpstr>God’s Message To The Nations</vt:lpstr>
      <vt:lpstr>God’s Message To The Nations</vt:lpstr>
      <vt:lpstr>God’s Message To The Nations</vt:lpstr>
      <vt:lpstr>  </vt:lpstr>
      <vt:lpstr>  </vt:lpstr>
      <vt:lpstr>Isaiah Part 1 Outline</vt:lpstr>
      <vt:lpstr>Contrast Between Israel and the Nations</vt:lpstr>
      <vt:lpstr>Contrast Between Israel and the Nations</vt:lpstr>
      <vt:lpstr>Isaiah Part 1 Outline</vt:lpstr>
      <vt:lpstr>Rebuke</vt:lpstr>
      <vt:lpstr>Promise</vt:lpstr>
      <vt:lpstr>Rebuke</vt:lpstr>
      <vt:lpstr>Promise</vt:lpstr>
      <vt:lpstr>Rebuke</vt:lpstr>
      <vt:lpstr>Promise</vt:lpstr>
      <vt:lpstr>Rebuke</vt:lpstr>
      <vt:lpstr>Promise</vt:lpstr>
      <vt:lpstr>Rebuke</vt:lpstr>
      <vt:lpstr>Promise</vt:lpstr>
      <vt:lpstr>Isaiah Part 1 Underlying Themes</vt:lpstr>
      <vt:lpstr>Isaiah Part 1 Underlying Themes</vt:lpstr>
      <vt:lpstr>Isaiah Part 1 Underlying Themes</vt:lpstr>
      <vt:lpstr>Isaiah Part 1 Underlying Themes</vt:lpstr>
      <vt:lpstr>Isaiah Part 1 Underlying Themes</vt:lpstr>
      <vt:lpstr>Isaiah Part 1 Summary</vt:lpstr>
      <vt:lpstr>Lessons</vt:lpstr>
      <vt:lpstr>Next Class</vt:lpstr>
      <vt:lpstr>Chapters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Moyers</dc:creator>
  <cp:lastModifiedBy>Johnny George</cp:lastModifiedBy>
  <cp:revision>560</cp:revision>
  <dcterms:created xsi:type="dcterms:W3CDTF">2019-02-05T15:25:11Z</dcterms:created>
  <dcterms:modified xsi:type="dcterms:W3CDTF">2024-05-22T22:16:14Z</dcterms:modified>
</cp:coreProperties>
</file>