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01_36C3B771.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57" r:id="rId6"/>
    <p:sldId id="261" r:id="rId7"/>
    <p:sldId id="263" r:id="rId8"/>
    <p:sldId id="264" r:id="rId9"/>
    <p:sldId id="265" r:id="rId10"/>
    <p:sldId id="266" r:id="rId11"/>
    <p:sldId id="262" r:id="rId12"/>
    <p:sldId id="267" r:id="rId13"/>
    <p:sldId id="268" r:id="rId14"/>
    <p:sldId id="271" r:id="rId15"/>
    <p:sldId id="269" r:id="rId16"/>
    <p:sldId id="273" r:id="rId17"/>
    <p:sldId id="272"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66CE05B-8436-AEBF-AEF2-27306B671B97}" name="David Wheeler" initials="DW" userId="0acdd7a7f9b8ed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1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01_36C3B771.xml><?xml version="1.0" encoding="utf-8"?>
<p188:cmLst xmlns:a="http://schemas.openxmlformats.org/drawingml/2006/main" xmlns:r="http://schemas.openxmlformats.org/officeDocument/2006/relationships" xmlns:p188="http://schemas.microsoft.com/office/powerpoint/2018/8/main">
  <p188:cm id="{AC200B7E-9D33-4170-8E36-A0D3EB55BB60}" authorId="{966CE05B-8436-AEBF-AEF2-27306B671B97}" created="2024-03-23T18:44:58.805">
    <ac:deMkLst xmlns:ac="http://schemas.microsoft.com/office/drawing/2013/main/command">
      <pc:docMk xmlns:pc="http://schemas.microsoft.com/office/powerpoint/2013/main/command"/>
      <pc:sldMk xmlns:pc="http://schemas.microsoft.com/office/powerpoint/2013/main/command" cId="918796145" sldId="257"/>
      <ac:graphicFrameMk id="4" creationId="{EDACF011-894E-97FF-F7E2-309317F0475D}"/>
    </ac:deMkLst>
    <p188:txBody>
      <a:bodyPr/>
      <a:lstStyle/>
      <a:p>
        <a:r>
          <a:rPr lang="en-US"/>
          <a:t>CONTINUUM OF BELIEF</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841CE-E47A-4271-B60E-DE99335BD7C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DB015B37-0656-4AA6-ABC8-DD1A60F48190}">
      <dgm:prSet/>
      <dgm:spPr/>
      <dgm:t>
        <a:bodyPr/>
        <a:lstStyle/>
        <a:p>
          <a:r>
            <a:rPr lang="en-US" b="1" dirty="0">
              <a:solidFill>
                <a:schemeClr val="bg1"/>
              </a:solidFill>
            </a:rPr>
            <a:t>Not an apology for your faith</a:t>
          </a:r>
        </a:p>
      </dgm:t>
    </dgm:pt>
    <dgm:pt modelId="{B93D778B-B135-4676-B766-80B85FD936AC}" type="parTrans" cxnId="{10FEA182-4C5E-43FC-83A8-F7C2F27CD108}">
      <dgm:prSet/>
      <dgm:spPr/>
      <dgm:t>
        <a:bodyPr/>
        <a:lstStyle/>
        <a:p>
          <a:endParaRPr lang="en-US"/>
        </a:p>
      </dgm:t>
    </dgm:pt>
    <dgm:pt modelId="{D5930A6E-BC02-41DB-B184-99286CD7F831}" type="sibTrans" cxnId="{10FEA182-4C5E-43FC-83A8-F7C2F27CD108}">
      <dgm:prSet/>
      <dgm:spPr/>
      <dgm:t>
        <a:bodyPr/>
        <a:lstStyle/>
        <a:p>
          <a:endParaRPr lang="en-US"/>
        </a:p>
      </dgm:t>
    </dgm:pt>
    <dgm:pt modelId="{5FFF3B11-F670-4356-A5AF-B19C9EA5E6A8}">
      <dgm:prSet/>
      <dgm:spPr/>
      <dgm:t>
        <a:bodyPr/>
        <a:lstStyle/>
        <a:p>
          <a:r>
            <a:rPr lang="en-US" b="1" dirty="0">
              <a:solidFill>
                <a:schemeClr val="bg1"/>
              </a:solidFill>
            </a:rPr>
            <a:t>To make a defense regarding a stance</a:t>
          </a:r>
        </a:p>
      </dgm:t>
    </dgm:pt>
    <dgm:pt modelId="{BDCC3BD3-3186-4119-8E48-D439F06A5823}" type="parTrans" cxnId="{6571FF7B-CBDA-4968-8163-0327E454F5F2}">
      <dgm:prSet/>
      <dgm:spPr/>
      <dgm:t>
        <a:bodyPr/>
        <a:lstStyle/>
        <a:p>
          <a:endParaRPr lang="en-US"/>
        </a:p>
      </dgm:t>
    </dgm:pt>
    <dgm:pt modelId="{F59DF64D-4E07-4A99-A950-4D3FEF1847AF}" type="sibTrans" cxnId="{6571FF7B-CBDA-4968-8163-0327E454F5F2}">
      <dgm:prSet/>
      <dgm:spPr/>
      <dgm:t>
        <a:bodyPr/>
        <a:lstStyle/>
        <a:p>
          <a:endParaRPr lang="en-US"/>
        </a:p>
      </dgm:t>
    </dgm:pt>
    <dgm:pt modelId="{2C177876-9281-4B6F-92AE-912BBAB2902E}">
      <dgm:prSet/>
      <dgm:spPr/>
      <dgm:t>
        <a:bodyPr/>
        <a:lstStyle/>
        <a:p>
          <a:r>
            <a:rPr lang="en-US" b="1" dirty="0">
              <a:solidFill>
                <a:schemeClr val="bg1"/>
              </a:solidFill>
            </a:rPr>
            <a:t>Comes from the Greek word “Apologia”</a:t>
          </a:r>
        </a:p>
      </dgm:t>
    </dgm:pt>
    <dgm:pt modelId="{BC853F02-5D2B-4BFB-8CC5-8C55DD8B2BED}" type="parTrans" cxnId="{F210321A-E78E-452F-8BA3-1D288D47801B}">
      <dgm:prSet/>
      <dgm:spPr/>
      <dgm:t>
        <a:bodyPr/>
        <a:lstStyle/>
        <a:p>
          <a:endParaRPr lang="en-US"/>
        </a:p>
      </dgm:t>
    </dgm:pt>
    <dgm:pt modelId="{9E01D8F5-C065-422F-A5DA-7FD2C2B528F5}" type="sibTrans" cxnId="{F210321A-E78E-452F-8BA3-1D288D47801B}">
      <dgm:prSet/>
      <dgm:spPr/>
      <dgm:t>
        <a:bodyPr/>
        <a:lstStyle/>
        <a:p>
          <a:endParaRPr lang="en-US"/>
        </a:p>
      </dgm:t>
    </dgm:pt>
    <dgm:pt modelId="{FC375FF3-6F46-4948-A274-8273DCF25E14}">
      <dgm:prSet/>
      <dgm:spPr/>
      <dgm:t>
        <a:bodyPr/>
        <a:lstStyle/>
        <a:p>
          <a:r>
            <a:rPr lang="en-US" b="1" dirty="0">
              <a:solidFill>
                <a:schemeClr val="bg1"/>
              </a:solidFill>
            </a:rPr>
            <a:t>Used in scripture 8 times</a:t>
          </a:r>
        </a:p>
      </dgm:t>
    </dgm:pt>
    <dgm:pt modelId="{CE2975DF-3F70-41F2-B874-F4F3F75AA917}" type="parTrans" cxnId="{C113E9AE-7D55-4428-AF37-CDF380422AD7}">
      <dgm:prSet/>
      <dgm:spPr/>
      <dgm:t>
        <a:bodyPr/>
        <a:lstStyle/>
        <a:p>
          <a:endParaRPr lang="en-US"/>
        </a:p>
      </dgm:t>
    </dgm:pt>
    <dgm:pt modelId="{30E691AB-5DC8-4C3F-B268-516711EEE24B}" type="sibTrans" cxnId="{C113E9AE-7D55-4428-AF37-CDF380422AD7}">
      <dgm:prSet/>
      <dgm:spPr/>
      <dgm:t>
        <a:bodyPr/>
        <a:lstStyle/>
        <a:p>
          <a:endParaRPr lang="en-US"/>
        </a:p>
      </dgm:t>
    </dgm:pt>
    <dgm:pt modelId="{EA66DABE-E9E9-44D6-86EB-E280961D0D3C}" type="pres">
      <dgm:prSet presAssocID="{4AE841CE-E47A-4271-B60E-DE99335BD7CB}" presName="outerComposite" presStyleCnt="0">
        <dgm:presLayoutVars>
          <dgm:chMax val="5"/>
          <dgm:dir/>
          <dgm:resizeHandles val="exact"/>
        </dgm:presLayoutVars>
      </dgm:prSet>
      <dgm:spPr/>
    </dgm:pt>
    <dgm:pt modelId="{72AD36DC-2264-479A-BE2A-4A2CECE1C536}" type="pres">
      <dgm:prSet presAssocID="{4AE841CE-E47A-4271-B60E-DE99335BD7CB}" presName="dummyMaxCanvas" presStyleCnt="0">
        <dgm:presLayoutVars/>
      </dgm:prSet>
      <dgm:spPr/>
    </dgm:pt>
    <dgm:pt modelId="{D33F58BA-640D-4BC6-B42F-3A3674EBF4A7}" type="pres">
      <dgm:prSet presAssocID="{4AE841CE-E47A-4271-B60E-DE99335BD7CB}" presName="FourNodes_1" presStyleLbl="node1" presStyleIdx="0" presStyleCnt="4">
        <dgm:presLayoutVars>
          <dgm:bulletEnabled val="1"/>
        </dgm:presLayoutVars>
      </dgm:prSet>
      <dgm:spPr/>
    </dgm:pt>
    <dgm:pt modelId="{88423F9D-D6EA-4C93-89F4-2185776987A1}" type="pres">
      <dgm:prSet presAssocID="{4AE841CE-E47A-4271-B60E-DE99335BD7CB}" presName="FourNodes_2" presStyleLbl="node1" presStyleIdx="1" presStyleCnt="4">
        <dgm:presLayoutVars>
          <dgm:bulletEnabled val="1"/>
        </dgm:presLayoutVars>
      </dgm:prSet>
      <dgm:spPr/>
    </dgm:pt>
    <dgm:pt modelId="{18E43443-0739-4C9C-830D-B0291C42751D}" type="pres">
      <dgm:prSet presAssocID="{4AE841CE-E47A-4271-B60E-DE99335BD7CB}" presName="FourNodes_3" presStyleLbl="node1" presStyleIdx="2" presStyleCnt="4">
        <dgm:presLayoutVars>
          <dgm:bulletEnabled val="1"/>
        </dgm:presLayoutVars>
      </dgm:prSet>
      <dgm:spPr/>
    </dgm:pt>
    <dgm:pt modelId="{A3963BFE-2CF9-46B2-A37D-0D157C1186BE}" type="pres">
      <dgm:prSet presAssocID="{4AE841CE-E47A-4271-B60E-DE99335BD7CB}" presName="FourNodes_4" presStyleLbl="node1" presStyleIdx="3" presStyleCnt="4">
        <dgm:presLayoutVars>
          <dgm:bulletEnabled val="1"/>
        </dgm:presLayoutVars>
      </dgm:prSet>
      <dgm:spPr/>
    </dgm:pt>
    <dgm:pt modelId="{EA5B8F07-2863-4C1A-AF7E-CFF925CD92B3}" type="pres">
      <dgm:prSet presAssocID="{4AE841CE-E47A-4271-B60E-DE99335BD7CB}" presName="FourConn_1-2" presStyleLbl="fgAccFollowNode1" presStyleIdx="0" presStyleCnt="3">
        <dgm:presLayoutVars>
          <dgm:bulletEnabled val="1"/>
        </dgm:presLayoutVars>
      </dgm:prSet>
      <dgm:spPr/>
    </dgm:pt>
    <dgm:pt modelId="{5710ECCC-1117-401D-B5CE-7C55B85EAC41}" type="pres">
      <dgm:prSet presAssocID="{4AE841CE-E47A-4271-B60E-DE99335BD7CB}" presName="FourConn_2-3" presStyleLbl="fgAccFollowNode1" presStyleIdx="1" presStyleCnt="3">
        <dgm:presLayoutVars>
          <dgm:bulletEnabled val="1"/>
        </dgm:presLayoutVars>
      </dgm:prSet>
      <dgm:spPr/>
    </dgm:pt>
    <dgm:pt modelId="{28DD235C-BCC4-4C82-8185-70C7988B5092}" type="pres">
      <dgm:prSet presAssocID="{4AE841CE-E47A-4271-B60E-DE99335BD7CB}" presName="FourConn_3-4" presStyleLbl="fgAccFollowNode1" presStyleIdx="2" presStyleCnt="3">
        <dgm:presLayoutVars>
          <dgm:bulletEnabled val="1"/>
        </dgm:presLayoutVars>
      </dgm:prSet>
      <dgm:spPr/>
    </dgm:pt>
    <dgm:pt modelId="{9FE8962E-0685-4D6C-BAE7-148473F6361B}" type="pres">
      <dgm:prSet presAssocID="{4AE841CE-E47A-4271-B60E-DE99335BD7CB}" presName="FourNodes_1_text" presStyleLbl="node1" presStyleIdx="3" presStyleCnt="4">
        <dgm:presLayoutVars>
          <dgm:bulletEnabled val="1"/>
        </dgm:presLayoutVars>
      </dgm:prSet>
      <dgm:spPr/>
    </dgm:pt>
    <dgm:pt modelId="{BE7937E0-B653-4938-8551-DD944414BB41}" type="pres">
      <dgm:prSet presAssocID="{4AE841CE-E47A-4271-B60E-DE99335BD7CB}" presName="FourNodes_2_text" presStyleLbl="node1" presStyleIdx="3" presStyleCnt="4">
        <dgm:presLayoutVars>
          <dgm:bulletEnabled val="1"/>
        </dgm:presLayoutVars>
      </dgm:prSet>
      <dgm:spPr/>
    </dgm:pt>
    <dgm:pt modelId="{D454E1F2-88C1-458D-8D83-6438B3544869}" type="pres">
      <dgm:prSet presAssocID="{4AE841CE-E47A-4271-B60E-DE99335BD7CB}" presName="FourNodes_3_text" presStyleLbl="node1" presStyleIdx="3" presStyleCnt="4">
        <dgm:presLayoutVars>
          <dgm:bulletEnabled val="1"/>
        </dgm:presLayoutVars>
      </dgm:prSet>
      <dgm:spPr/>
    </dgm:pt>
    <dgm:pt modelId="{8B91497D-DB5F-4C55-9DC5-A116CB6315C5}" type="pres">
      <dgm:prSet presAssocID="{4AE841CE-E47A-4271-B60E-DE99335BD7CB}" presName="FourNodes_4_text" presStyleLbl="node1" presStyleIdx="3" presStyleCnt="4">
        <dgm:presLayoutVars>
          <dgm:bulletEnabled val="1"/>
        </dgm:presLayoutVars>
      </dgm:prSet>
      <dgm:spPr/>
    </dgm:pt>
  </dgm:ptLst>
  <dgm:cxnLst>
    <dgm:cxn modelId="{CBC5E80F-3B0A-4016-90C4-BABE207107C5}" type="presOf" srcId="{5FFF3B11-F670-4356-A5AF-B19C9EA5E6A8}" destId="{88423F9D-D6EA-4C93-89F4-2185776987A1}" srcOrd="0" destOrd="0" presId="urn:microsoft.com/office/officeart/2005/8/layout/vProcess5"/>
    <dgm:cxn modelId="{F210321A-E78E-452F-8BA3-1D288D47801B}" srcId="{4AE841CE-E47A-4271-B60E-DE99335BD7CB}" destId="{2C177876-9281-4B6F-92AE-912BBAB2902E}" srcOrd="2" destOrd="0" parTransId="{BC853F02-5D2B-4BFB-8CC5-8C55DD8B2BED}" sibTransId="{9E01D8F5-C065-422F-A5DA-7FD2C2B528F5}"/>
    <dgm:cxn modelId="{916BFE3F-7446-44BF-95C6-047DF85C6DF3}" type="presOf" srcId="{DB015B37-0656-4AA6-ABC8-DD1A60F48190}" destId="{D33F58BA-640D-4BC6-B42F-3A3674EBF4A7}" srcOrd="0" destOrd="0" presId="urn:microsoft.com/office/officeart/2005/8/layout/vProcess5"/>
    <dgm:cxn modelId="{D5168461-ABEF-4107-91A2-971C9D05A152}" type="presOf" srcId="{FC375FF3-6F46-4948-A274-8273DCF25E14}" destId="{8B91497D-DB5F-4C55-9DC5-A116CB6315C5}" srcOrd="1" destOrd="0" presId="urn:microsoft.com/office/officeart/2005/8/layout/vProcess5"/>
    <dgm:cxn modelId="{4D01AD46-88FA-4A4B-AC67-76995C849143}" type="presOf" srcId="{DB015B37-0656-4AA6-ABC8-DD1A60F48190}" destId="{9FE8962E-0685-4D6C-BAE7-148473F6361B}" srcOrd="1" destOrd="0" presId="urn:microsoft.com/office/officeart/2005/8/layout/vProcess5"/>
    <dgm:cxn modelId="{D012F570-4504-4230-B80B-435AF67D5794}" type="presOf" srcId="{FC375FF3-6F46-4948-A274-8273DCF25E14}" destId="{A3963BFE-2CF9-46B2-A37D-0D157C1186BE}" srcOrd="0" destOrd="0" presId="urn:microsoft.com/office/officeart/2005/8/layout/vProcess5"/>
    <dgm:cxn modelId="{6571FF7B-CBDA-4968-8163-0327E454F5F2}" srcId="{4AE841CE-E47A-4271-B60E-DE99335BD7CB}" destId="{5FFF3B11-F670-4356-A5AF-B19C9EA5E6A8}" srcOrd="1" destOrd="0" parTransId="{BDCC3BD3-3186-4119-8E48-D439F06A5823}" sibTransId="{F59DF64D-4E07-4A99-A950-4D3FEF1847AF}"/>
    <dgm:cxn modelId="{DC98A57F-CDC2-4A3F-ACCA-4BF0C3BDB98F}" type="presOf" srcId="{2C177876-9281-4B6F-92AE-912BBAB2902E}" destId="{D454E1F2-88C1-458D-8D83-6438B3544869}" srcOrd="1" destOrd="0" presId="urn:microsoft.com/office/officeart/2005/8/layout/vProcess5"/>
    <dgm:cxn modelId="{10FEA182-4C5E-43FC-83A8-F7C2F27CD108}" srcId="{4AE841CE-E47A-4271-B60E-DE99335BD7CB}" destId="{DB015B37-0656-4AA6-ABC8-DD1A60F48190}" srcOrd="0" destOrd="0" parTransId="{B93D778B-B135-4676-B766-80B85FD936AC}" sibTransId="{D5930A6E-BC02-41DB-B184-99286CD7F831}"/>
    <dgm:cxn modelId="{CD530CAB-6D91-49F6-BF08-BC1C40F99E70}" type="presOf" srcId="{2C177876-9281-4B6F-92AE-912BBAB2902E}" destId="{18E43443-0739-4C9C-830D-B0291C42751D}" srcOrd="0" destOrd="0" presId="urn:microsoft.com/office/officeart/2005/8/layout/vProcess5"/>
    <dgm:cxn modelId="{C113E9AE-7D55-4428-AF37-CDF380422AD7}" srcId="{4AE841CE-E47A-4271-B60E-DE99335BD7CB}" destId="{FC375FF3-6F46-4948-A274-8273DCF25E14}" srcOrd="3" destOrd="0" parTransId="{CE2975DF-3F70-41F2-B874-F4F3F75AA917}" sibTransId="{30E691AB-5DC8-4C3F-B268-516711EEE24B}"/>
    <dgm:cxn modelId="{A1EAEBB1-40AB-4D31-806C-D85F5D8B83E3}" type="presOf" srcId="{9E01D8F5-C065-422F-A5DA-7FD2C2B528F5}" destId="{28DD235C-BCC4-4C82-8185-70C7988B5092}" srcOrd="0" destOrd="0" presId="urn:microsoft.com/office/officeart/2005/8/layout/vProcess5"/>
    <dgm:cxn modelId="{830D45BC-A05A-4D94-86EC-012D3888AF38}" type="presOf" srcId="{5FFF3B11-F670-4356-A5AF-B19C9EA5E6A8}" destId="{BE7937E0-B653-4938-8551-DD944414BB41}" srcOrd="1" destOrd="0" presId="urn:microsoft.com/office/officeart/2005/8/layout/vProcess5"/>
    <dgm:cxn modelId="{3082E5BF-A51A-4FC6-8FF4-18BD48AE89FD}" type="presOf" srcId="{D5930A6E-BC02-41DB-B184-99286CD7F831}" destId="{EA5B8F07-2863-4C1A-AF7E-CFF925CD92B3}" srcOrd="0" destOrd="0" presId="urn:microsoft.com/office/officeart/2005/8/layout/vProcess5"/>
    <dgm:cxn modelId="{DED2A5F6-7512-4DBA-A169-A9F13A0744CB}" type="presOf" srcId="{F59DF64D-4E07-4A99-A950-4D3FEF1847AF}" destId="{5710ECCC-1117-401D-B5CE-7C55B85EAC41}" srcOrd="0" destOrd="0" presId="urn:microsoft.com/office/officeart/2005/8/layout/vProcess5"/>
    <dgm:cxn modelId="{455073FE-1AD6-4A40-A422-D0281E088757}" type="presOf" srcId="{4AE841CE-E47A-4271-B60E-DE99335BD7CB}" destId="{EA66DABE-E9E9-44D6-86EB-E280961D0D3C}" srcOrd="0" destOrd="0" presId="urn:microsoft.com/office/officeart/2005/8/layout/vProcess5"/>
    <dgm:cxn modelId="{2A48409A-4375-43AD-9D62-B01D08ED6E54}" type="presParOf" srcId="{EA66DABE-E9E9-44D6-86EB-E280961D0D3C}" destId="{72AD36DC-2264-479A-BE2A-4A2CECE1C536}" srcOrd="0" destOrd="0" presId="urn:microsoft.com/office/officeart/2005/8/layout/vProcess5"/>
    <dgm:cxn modelId="{7309013F-700E-45AE-9147-4924ABF35F8A}" type="presParOf" srcId="{EA66DABE-E9E9-44D6-86EB-E280961D0D3C}" destId="{D33F58BA-640D-4BC6-B42F-3A3674EBF4A7}" srcOrd="1" destOrd="0" presId="urn:microsoft.com/office/officeart/2005/8/layout/vProcess5"/>
    <dgm:cxn modelId="{51FCE6E2-BBBC-4611-B02C-86845BCDE7A3}" type="presParOf" srcId="{EA66DABE-E9E9-44D6-86EB-E280961D0D3C}" destId="{88423F9D-D6EA-4C93-89F4-2185776987A1}" srcOrd="2" destOrd="0" presId="urn:microsoft.com/office/officeart/2005/8/layout/vProcess5"/>
    <dgm:cxn modelId="{6779B55A-F0FB-40A1-8826-F116DB7F23F9}" type="presParOf" srcId="{EA66DABE-E9E9-44D6-86EB-E280961D0D3C}" destId="{18E43443-0739-4C9C-830D-B0291C42751D}" srcOrd="3" destOrd="0" presId="urn:microsoft.com/office/officeart/2005/8/layout/vProcess5"/>
    <dgm:cxn modelId="{F2BB2391-5945-4825-8CCB-DFBD6D20251A}" type="presParOf" srcId="{EA66DABE-E9E9-44D6-86EB-E280961D0D3C}" destId="{A3963BFE-2CF9-46B2-A37D-0D157C1186BE}" srcOrd="4" destOrd="0" presId="urn:microsoft.com/office/officeart/2005/8/layout/vProcess5"/>
    <dgm:cxn modelId="{8D10B5B7-33D8-4345-B811-BA50FF01F95B}" type="presParOf" srcId="{EA66DABE-E9E9-44D6-86EB-E280961D0D3C}" destId="{EA5B8F07-2863-4C1A-AF7E-CFF925CD92B3}" srcOrd="5" destOrd="0" presId="urn:microsoft.com/office/officeart/2005/8/layout/vProcess5"/>
    <dgm:cxn modelId="{D78923E3-ADFC-4D72-8997-3DCEC99D6DBB}" type="presParOf" srcId="{EA66DABE-E9E9-44D6-86EB-E280961D0D3C}" destId="{5710ECCC-1117-401D-B5CE-7C55B85EAC41}" srcOrd="6" destOrd="0" presId="urn:microsoft.com/office/officeart/2005/8/layout/vProcess5"/>
    <dgm:cxn modelId="{00882BA8-EE3D-4E89-A96A-34AE4D5FC027}" type="presParOf" srcId="{EA66DABE-E9E9-44D6-86EB-E280961D0D3C}" destId="{28DD235C-BCC4-4C82-8185-70C7988B5092}" srcOrd="7" destOrd="0" presId="urn:microsoft.com/office/officeart/2005/8/layout/vProcess5"/>
    <dgm:cxn modelId="{13AF6B0A-7CA7-4D8A-860C-6718FDF0D48A}" type="presParOf" srcId="{EA66DABE-E9E9-44D6-86EB-E280961D0D3C}" destId="{9FE8962E-0685-4D6C-BAE7-148473F6361B}" srcOrd="8" destOrd="0" presId="urn:microsoft.com/office/officeart/2005/8/layout/vProcess5"/>
    <dgm:cxn modelId="{4F004242-C4AA-4A10-A306-D64B1006CFD0}" type="presParOf" srcId="{EA66DABE-E9E9-44D6-86EB-E280961D0D3C}" destId="{BE7937E0-B653-4938-8551-DD944414BB41}" srcOrd="9" destOrd="0" presId="urn:microsoft.com/office/officeart/2005/8/layout/vProcess5"/>
    <dgm:cxn modelId="{2599E4FF-EAEE-47A0-81C6-7DD1E3589459}" type="presParOf" srcId="{EA66DABE-E9E9-44D6-86EB-E280961D0D3C}" destId="{D454E1F2-88C1-458D-8D83-6438B3544869}" srcOrd="10" destOrd="0" presId="urn:microsoft.com/office/officeart/2005/8/layout/vProcess5"/>
    <dgm:cxn modelId="{7F873E67-A03B-45E4-AD6A-A025BEABF970}" type="presParOf" srcId="{EA66DABE-E9E9-44D6-86EB-E280961D0D3C}" destId="{8B91497D-DB5F-4C55-9DC5-A116CB6315C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DAC81-036B-43DF-9E50-8A58E56A4E76}"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207CDEE9-1F45-49B9-9D25-BD272C89DB1A}">
      <dgm:prSet/>
      <dgm:spPr/>
      <dgm:t>
        <a:bodyPr/>
        <a:lstStyle/>
        <a:p>
          <a:r>
            <a:rPr lang="en-US"/>
            <a:t>Acts 22:1, ““Brethren and fathers, hear my defense which I now offer to you.”</a:t>
          </a:r>
        </a:p>
      </dgm:t>
    </dgm:pt>
    <dgm:pt modelId="{8E91BC3A-EEF0-4AD8-8B93-CD9ABDC66CAA}" type="parTrans" cxnId="{DD82A0B3-89BB-4495-AB56-AC9A8BABBCCA}">
      <dgm:prSet/>
      <dgm:spPr/>
      <dgm:t>
        <a:bodyPr/>
        <a:lstStyle/>
        <a:p>
          <a:endParaRPr lang="en-US"/>
        </a:p>
      </dgm:t>
    </dgm:pt>
    <dgm:pt modelId="{F7EB142F-2DDC-4FC5-8563-EC8C75E114AA}" type="sibTrans" cxnId="{DD82A0B3-89BB-4495-AB56-AC9A8BABBCCA}">
      <dgm:prSet/>
      <dgm:spPr/>
      <dgm:t>
        <a:bodyPr/>
        <a:lstStyle/>
        <a:p>
          <a:endParaRPr lang="en-US"/>
        </a:p>
      </dgm:t>
    </dgm:pt>
    <dgm:pt modelId="{3B407EEB-5433-4A41-B071-EF470AEA4BB2}">
      <dgm:prSet/>
      <dgm:spPr/>
      <dgm:t>
        <a:bodyPr/>
        <a:lstStyle/>
        <a:p>
          <a:r>
            <a:rPr lang="en-US" dirty="0"/>
            <a:t>I Cor 9:3, “My defense to those who examine me is this”</a:t>
          </a:r>
        </a:p>
      </dgm:t>
    </dgm:pt>
    <dgm:pt modelId="{5814D810-BDF2-4E67-9FEA-A523B8C6483D}" type="parTrans" cxnId="{B7D00D4F-53CB-4578-A960-E70222403E34}">
      <dgm:prSet/>
      <dgm:spPr/>
      <dgm:t>
        <a:bodyPr/>
        <a:lstStyle/>
        <a:p>
          <a:endParaRPr lang="en-US"/>
        </a:p>
      </dgm:t>
    </dgm:pt>
    <dgm:pt modelId="{1F3A58DC-E4A0-49AB-B15A-3824A8217D7E}" type="sibTrans" cxnId="{B7D00D4F-53CB-4578-A960-E70222403E34}">
      <dgm:prSet/>
      <dgm:spPr/>
      <dgm:t>
        <a:bodyPr/>
        <a:lstStyle/>
        <a:p>
          <a:endParaRPr lang="en-US"/>
        </a:p>
      </dgm:t>
    </dgm:pt>
    <dgm:pt modelId="{384E9D78-3B42-4438-88B7-1455286499B8}">
      <dgm:prSet/>
      <dgm:spPr/>
      <dgm:t>
        <a:bodyPr/>
        <a:lstStyle/>
        <a:p>
          <a:r>
            <a:rPr lang="en-US"/>
            <a:t>Philippians 1:16, “the latter do it out of love, knowing that I am appointed for the defense of the gospel”</a:t>
          </a:r>
        </a:p>
      </dgm:t>
    </dgm:pt>
    <dgm:pt modelId="{1395A147-9A3D-4812-B532-97DCF9588DC6}" type="parTrans" cxnId="{C9960A4F-B375-4FC7-9377-E5C2D4F79898}">
      <dgm:prSet/>
      <dgm:spPr/>
      <dgm:t>
        <a:bodyPr/>
        <a:lstStyle/>
        <a:p>
          <a:endParaRPr lang="en-US"/>
        </a:p>
      </dgm:t>
    </dgm:pt>
    <dgm:pt modelId="{2AE572A5-884F-40EE-9DCF-E62C9B8FAC60}" type="sibTrans" cxnId="{C9960A4F-B375-4FC7-9377-E5C2D4F79898}">
      <dgm:prSet/>
      <dgm:spPr/>
      <dgm:t>
        <a:bodyPr/>
        <a:lstStyle/>
        <a:p>
          <a:endParaRPr lang="en-US"/>
        </a:p>
      </dgm:t>
    </dgm:pt>
    <dgm:pt modelId="{4A632B60-DDB3-41DA-AAC2-4AE5F551A661}" type="pres">
      <dgm:prSet presAssocID="{7CBDAC81-036B-43DF-9E50-8A58E56A4E76}" presName="hierChild1" presStyleCnt="0">
        <dgm:presLayoutVars>
          <dgm:chPref val="1"/>
          <dgm:dir/>
          <dgm:animOne val="branch"/>
          <dgm:animLvl val="lvl"/>
          <dgm:resizeHandles/>
        </dgm:presLayoutVars>
      </dgm:prSet>
      <dgm:spPr/>
    </dgm:pt>
    <dgm:pt modelId="{392D563B-9621-491A-A5EE-5A57B3F41994}" type="pres">
      <dgm:prSet presAssocID="{207CDEE9-1F45-49B9-9D25-BD272C89DB1A}" presName="hierRoot1" presStyleCnt="0"/>
      <dgm:spPr/>
    </dgm:pt>
    <dgm:pt modelId="{8992955C-6645-447A-B21C-4E5B7353B986}" type="pres">
      <dgm:prSet presAssocID="{207CDEE9-1F45-49B9-9D25-BD272C89DB1A}" presName="composite" presStyleCnt="0"/>
      <dgm:spPr/>
    </dgm:pt>
    <dgm:pt modelId="{718FEF88-0010-40B4-9B8D-0ED969C41710}" type="pres">
      <dgm:prSet presAssocID="{207CDEE9-1F45-49B9-9D25-BD272C89DB1A}" presName="background" presStyleLbl="node0" presStyleIdx="0" presStyleCnt="3"/>
      <dgm:spPr/>
    </dgm:pt>
    <dgm:pt modelId="{100DFCEA-8E34-4FAA-B8BB-4A3F72D36818}" type="pres">
      <dgm:prSet presAssocID="{207CDEE9-1F45-49B9-9D25-BD272C89DB1A}" presName="text" presStyleLbl="fgAcc0" presStyleIdx="0" presStyleCnt="3">
        <dgm:presLayoutVars>
          <dgm:chPref val="3"/>
        </dgm:presLayoutVars>
      </dgm:prSet>
      <dgm:spPr/>
    </dgm:pt>
    <dgm:pt modelId="{E3F9A2E0-2369-4421-A31B-F10F2F86BAF7}" type="pres">
      <dgm:prSet presAssocID="{207CDEE9-1F45-49B9-9D25-BD272C89DB1A}" presName="hierChild2" presStyleCnt="0"/>
      <dgm:spPr/>
    </dgm:pt>
    <dgm:pt modelId="{8D431219-5411-4026-9DB4-7885F9ABF660}" type="pres">
      <dgm:prSet presAssocID="{3B407EEB-5433-4A41-B071-EF470AEA4BB2}" presName="hierRoot1" presStyleCnt="0"/>
      <dgm:spPr/>
    </dgm:pt>
    <dgm:pt modelId="{6105A7B7-3F89-4637-BAB5-A9E5B9FD5D32}" type="pres">
      <dgm:prSet presAssocID="{3B407EEB-5433-4A41-B071-EF470AEA4BB2}" presName="composite" presStyleCnt="0"/>
      <dgm:spPr/>
    </dgm:pt>
    <dgm:pt modelId="{1DF26D80-02D1-41C1-B131-71E3449AF09F}" type="pres">
      <dgm:prSet presAssocID="{3B407EEB-5433-4A41-B071-EF470AEA4BB2}" presName="background" presStyleLbl="node0" presStyleIdx="1" presStyleCnt="3"/>
      <dgm:spPr/>
    </dgm:pt>
    <dgm:pt modelId="{5B2E22A3-0105-49C4-BED5-D933E1D4BE31}" type="pres">
      <dgm:prSet presAssocID="{3B407EEB-5433-4A41-B071-EF470AEA4BB2}" presName="text" presStyleLbl="fgAcc0" presStyleIdx="1" presStyleCnt="3">
        <dgm:presLayoutVars>
          <dgm:chPref val="3"/>
        </dgm:presLayoutVars>
      </dgm:prSet>
      <dgm:spPr/>
    </dgm:pt>
    <dgm:pt modelId="{FA0D3304-8F95-42FC-A2A7-E1A87DD21B85}" type="pres">
      <dgm:prSet presAssocID="{3B407EEB-5433-4A41-B071-EF470AEA4BB2}" presName="hierChild2" presStyleCnt="0"/>
      <dgm:spPr/>
    </dgm:pt>
    <dgm:pt modelId="{E8683EAB-CDBA-48E6-96EC-E49E1330CD3E}" type="pres">
      <dgm:prSet presAssocID="{384E9D78-3B42-4438-88B7-1455286499B8}" presName="hierRoot1" presStyleCnt="0"/>
      <dgm:spPr/>
    </dgm:pt>
    <dgm:pt modelId="{E0A8EA84-D6BF-4773-9E97-EECF3A27A65D}" type="pres">
      <dgm:prSet presAssocID="{384E9D78-3B42-4438-88B7-1455286499B8}" presName="composite" presStyleCnt="0"/>
      <dgm:spPr/>
    </dgm:pt>
    <dgm:pt modelId="{FD29C29A-2685-487D-95FA-0E0EE04CC55D}" type="pres">
      <dgm:prSet presAssocID="{384E9D78-3B42-4438-88B7-1455286499B8}" presName="background" presStyleLbl="node0" presStyleIdx="2" presStyleCnt="3"/>
      <dgm:spPr/>
    </dgm:pt>
    <dgm:pt modelId="{E2145290-C71A-4BDA-B6F8-B747C18D1F1A}" type="pres">
      <dgm:prSet presAssocID="{384E9D78-3B42-4438-88B7-1455286499B8}" presName="text" presStyleLbl="fgAcc0" presStyleIdx="2" presStyleCnt="3">
        <dgm:presLayoutVars>
          <dgm:chPref val="3"/>
        </dgm:presLayoutVars>
      </dgm:prSet>
      <dgm:spPr/>
    </dgm:pt>
    <dgm:pt modelId="{40EF0648-65D8-4AA8-BA5D-DA93296A169B}" type="pres">
      <dgm:prSet presAssocID="{384E9D78-3B42-4438-88B7-1455286499B8}" presName="hierChild2" presStyleCnt="0"/>
      <dgm:spPr/>
    </dgm:pt>
  </dgm:ptLst>
  <dgm:cxnLst>
    <dgm:cxn modelId="{408AD607-15BC-40BA-94F8-3B262ECAF7D8}" type="presOf" srcId="{207CDEE9-1F45-49B9-9D25-BD272C89DB1A}" destId="{100DFCEA-8E34-4FAA-B8BB-4A3F72D36818}" srcOrd="0" destOrd="0" presId="urn:microsoft.com/office/officeart/2005/8/layout/hierarchy1"/>
    <dgm:cxn modelId="{89578008-4B40-4963-9052-292D2D0058FF}" type="presOf" srcId="{384E9D78-3B42-4438-88B7-1455286499B8}" destId="{E2145290-C71A-4BDA-B6F8-B747C18D1F1A}" srcOrd="0" destOrd="0" presId="urn:microsoft.com/office/officeart/2005/8/layout/hierarchy1"/>
    <dgm:cxn modelId="{C9960A4F-B375-4FC7-9377-E5C2D4F79898}" srcId="{7CBDAC81-036B-43DF-9E50-8A58E56A4E76}" destId="{384E9D78-3B42-4438-88B7-1455286499B8}" srcOrd="2" destOrd="0" parTransId="{1395A147-9A3D-4812-B532-97DCF9588DC6}" sibTransId="{2AE572A5-884F-40EE-9DCF-E62C9B8FAC60}"/>
    <dgm:cxn modelId="{B7D00D4F-53CB-4578-A960-E70222403E34}" srcId="{7CBDAC81-036B-43DF-9E50-8A58E56A4E76}" destId="{3B407EEB-5433-4A41-B071-EF470AEA4BB2}" srcOrd="1" destOrd="0" parTransId="{5814D810-BDF2-4E67-9FEA-A523B8C6483D}" sibTransId="{1F3A58DC-E4A0-49AB-B15A-3824A8217D7E}"/>
    <dgm:cxn modelId="{6C214896-8696-453D-B1D7-19EE69BEB193}" type="presOf" srcId="{3B407EEB-5433-4A41-B071-EF470AEA4BB2}" destId="{5B2E22A3-0105-49C4-BED5-D933E1D4BE31}" srcOrd="0" destOrd="0" presId="urn:microsoft.com/office/officeart/2005/8/layout/hierarchy1"/>
    <dgm:cxn modelId="{F59690AC-8311-4DA6-B44C-EB9A81C802F6}" type="presOf" srcId="{7CBDAC81-036B-43DF-9E50-8A58E56A4E76}" destId="{4A632B60-DDB3-41DA-AAC2-4AE5F551A661}" srcOrd="0" destOrd="0" presId="urn:microsoft.com/office/officeart/2005/8/layout/hierarchy1"/>
    <dgm:cxn modelId="{DD82A0B3-89BB-4495-AB56-AC9A8BABBCCA}" srcId="{7CBDAC81-036B-43DF-9E50-8A58E56A4E76}" destId="{207CDEE9-1F45-49B9-9D25-BD272C89DB1A}" srcOrd="0" destOrd="0" parTransId="{8E91BC3A-EEF0-4AD8-8B93-CD9ABDC66CAA}" sibTransId="{F7EB142F-2DDC-4FC5-8563-EC8C75E114AA}"/>
    <dgm:cxn modelId="{25CA4B81-8292-432A-9482-BD073E58FA78}" type="presParOf" srcId="{4A632B60-DDB3-41DA-AAC2-4AE5F551A661}" destId="{392D563B-9621-491A-A5EE-5A57B3F41994}" srcOrd="0" destOrd="0" presId="urn:microsoft.com/office/officeart/2005/8/layout/hierarchy1"/>
    <dgm:cxn modelId="{F9EE5B59-7B25-4CA6-8B09-5C9A6FEE1886}" type="presParOf" srcId="{392D563B-9621-491A-A5EE-5A57B3F41994}" destId="{8992955C-6645-447A-B21C-4E5B7353B986}" srcOrd="0" destOrd="0" presId="urn:microsoft.com/office/officeart/2005/8/layout/hierarchy1"/>
    <dgm:cxn modelId="{6A0AE11D-AE96-4B2D-A0A5-38531F91A1AC}" type="presParOf" srcId="{8992955C-6645-447A-B21C-4E5B7353B986}" destId="{718FEF88-0010-40B4-9B8D-0ED969C41710}" srcOrd="0" destOrd="0" presId="urn:microsoft.com/office/officeart/2005/8/layout/hierarchy1"/>
    <dgm:cxn modelId="{F7E90FA1-9DF8-4DAF-AB1C-05D0E2F44891}" type="presParOf" srcId="{8992955C-6645-447A-B21C-4E5B7353B986}" destId="{100DFCEA-8E34-4FAA-B8BB-4A3F72D36818}" srcOrd="1" destOrd="0" presId="urn:microsoft.com/office/officeart/2005/8/layout/hierarchy1"/>
    <dgm:cxn modelId="{776B79B7-0B97-45AF-A95A-47F15DF7D587}" type="presParOf" srcId="{392D563B-9621-491A-A5EE-5A57B3F41994}" destId="{E3F9A2E0-2369-4421-A31B-F10F2F86BAF7}" srcOrd="1" destOrd="0" presId="urn:microsoft.com/office/officeart/2005/8/layout/hierarchy1"/>
    <dgm:cxn modelId="{08B232FF-90DC-4416-8509-8EF4C24BA12D}" type="presParOf" srcId="{4A632B60-DDB3-41DA-AAC2-4AE5F551A661}" destId="{8D431219-5411-4026-9DB4-7885F9ABF660}" srcOrd="1" destOrd="0" presId="urn:microsoft.com/office/officeart/2005/8/layout/hierarchy1"/>
    <dgm:cxn modelId="{DE9E1502-7891-4324-97ED-7557E316A6EF}" type="presParOf" srcId="{8D431219-5411-4026-9DB4-7885F9ABF660}" destId="{6105A7B7-3F89-4637-BAB5-A9E5B9FD5D32}" srcOrd="0" destOrd="0" presId="urn:microsoft.com/office/officeart/2005/8/layout/hierarchy1"/>
    <dgm:cxn modelId="{2FE3CB6E-EA73-4654-B8E2-18CBE032210B}" type="presParOf" srcId="{6105A7B7-3F89-4637-BAB5-A9E5B9FD5D32}" destId="{1DF26D80-02D1-41C1-B131-71E3449AF09F}" srcOrd="0" destOrd="0" presId="urn:microsoft.com/office/officeart/2005/8/layout/hierarchy1"/>
    <dgm:cxn modelId="{090C3150-BF43-4222-AF29-EACB5809D0A0}" type="presParOf" srcId="{6105A7B7-3F89-4637-BAB5-A9E5B9FD5D32}" destId="{5B2E22A3-0105-49C4-BED5-D933E1D4BE31}" srcOrd="1" destOrd="0" presId="urn:microsoft.com/office/officeart/2005/8/layout/hierarchy1"/>
    <dgm:cxn modelId="{88EED5DF-DBF0-4267-B0E0-BA9EECA41C8F}" type="presParOf" srcId="{8D431219-5411-4026-9DB4-7885F9ABF660}" destId="{FA0D3304-8F95-42FC-A2A7-E1A87DD21B85}" srcOrd="1" destOrd="0" presId="urn:microsoft.com/office/officeart/2005/8/layout/hierarchy1"/>
    <dgm:cxn modelId="{7833C0B2-6A9A-4727-8D6B-1D48B781323E}" type="presParOf" srcId="{4A632B60-DDB3-41DA-AAC2-4AE5F551A661}" destId="{E8683EAB-CDBA-48E6-96EC-E49E1330CD3E}" srcOrd="2" destOrd="0" presId="urn:microsoft.com/office/officeart/2005/8/layout/hierarchy1"/>
    <dgm:cxn modelId="{71697952-E443-4B27-9389-A8C12F222468}" type="presParOf" srcId="{E8683EAB-CDBA-48E6-96EC-E49E1330CD3E}" destId="{E0A8EA84-D6BF-4773-9E97-EECF3A27A65D}" srcOrd="0" destOrd="0" presId="urn:microsoft.com/office/officeart/2005/8/layout/hierarchy1"/>
    <dgm:cxn modelId="{632C48DA-672A-441A-82E3-DFC114804319}" type="presParOf" srcId="{E0A8EA84-D6BF-4773-9E97-EECF3A27A65D}" destId="{FD29C29A-2685-487D-95FA-0E0EE04CC55D}" srcOrd="0" destOrd="0" presId="urn:microsoft.com/office/officeart/2005/8/layout/hierarchy1"/>
    <dgm:cxn modelId="{7AAF18E0-89A8-40D5-A94E-0B0E1CF531C3}" type="presParOf" srcId="{E0A8EA84-D6BF-4773-9E97-EECF3A27A65D}" destId="{E2145290-C71A-4BDA-B6F8-B747C18D1F1A}" srcOrd="1" destOrd="0" presId="urn:microsoft.com/office/officeart/2005/8/layout/hierarchy1"/>
    <dgm:cxn modelId="{35B7DF96-9F29-45BB-8941-3C5026B0105B}" type="presParOf" srcId="{E8683EAB-CDBA-48E6-96EC-E49E1330CD3E}" destId="{40EF0648-65D8-4AA8-BA5D-DA93296A169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FE41A-07B8-4DF6-84E0-A57688C1B4C8}" type="doc">
      <dgm:prSet loTypeId="urn:microsoft.com/office/officeart/2005/8/layout/hList7" loCatId="relationship" qsTypeId="urn:microsoft.com/office/officeart/2005/8/quickstyle/simple1" qsCatId="simple" csTypeId="urn:microsoft.com/office/officeart/2005/8/colors/accent1_2" csCatId="accent1" phldr="1"/>
      <dgm:spPr/>
    </dgm:pt>
    <dgm:pt modelId="{7AD61C77-475D-43F3-BBE8-6E23714F93EE}">
      <dgm:prSet phldrT="[Text]"/>
      <dgm:spPr/>
      <dgm:t>
        <a:bodyPr/>
        <a:lstStyle/>
        <a:p>
          <a:r>
            <a:rPr lang="en-US" b="1" dirty="0">
              <a:solidFill>
                <a:schemeClr val="bg1"/>
              </a:solidFill>
            </a:rPr>
            <a:t>Believe No Matter What</a:t>
          </a:r>
        </a:p>
      </dgm:t>
    </dgm:pt>
    <dgm:pt modelId="{94123051-80C2-4A25-8B54-A331B7C26E98}" type="parTrans" cxnId="{ED1F3BF9-4FBC-441A-92B0-9C7B25301F16}">
      <dgm:prSet/>
      <dgm:spPr/>
      <dgm:t>
        <a:bodyPr/>
        <a:lstStyle/>
        <a:p>
          <a:endParaRPr lang="en-US"/>
        </a:p>
      </dgm:t>
    </dgm:pt>
    <dgm:pt modelId="{C3781C6E-84DD-495B-9C6D-29598F0ECD1D}" type="sibTrans" cxnId="{ED1F3BF9-4FBC-441A-92B0-9C7B25301F16}">
      <dgm:prSet/>
      <dgm:spPr/>
      <dgm:t>
        <a:bodyPr/>
        <a:lstStyle/>
        <a:p>
          <a:endParaRPr lang="en-US"/>
        </a:p>
      </dgm:t>
    </dgm:pt>
    <dgm:pt modelId="{CEE0548A-A594-48C3-8271-D0F19AB671AD}">
      <dgm:prSet phldrT="[Text]"/>
      <dgm:spPr/>
      <dgm:t>
        <a:bodyPr/>
        <a:lstStyle/>
        <a:p>
          <a:r>
            <a:rPr lang="en-US" b="1" dirty="0">
              <a:solidFill>
                <a:schemeClr val="bg1"/>
              </a:solidFill>
            </a:rPr>
            <a:t>Believe, but Beginning to Have Doubt</a:t>
          </a:r>
        </a:p>
      </dgm:t>
    </dgm:pt>
    <dgm:pt modelId="{29F52DD6-CA59-4C84-BB28-75FF9D95A2CD}" type="parTrans" cxnId="{61FB0FC1-76F4-4C11-A9BF-A3E34581AE06}">
      <dgm:prSet/>
      <dgm:spPr/>
      <dgm:t>
        <a:bodyPr/>
        <a:lstStyle/>
        <a:p>
          <a:endParaRPr lang="en-US"/>
        </a:p>
      </dgm:t>
    </dgm:pt>
    <dgm:pt modelId="{A5651E92-B490-4146-9A29-901C91D859D3}" type="sibTrans" cxnId="{61FB0FC1-76F4-4C11-A9BF-A3E34581AE06}">
      <dgm:prSet/>
      <dgm:spPr/>
      <dgm:t>
        <a:bodyPr/>
        <a:lstStyle/>
        <a:p>
          <a:endParaRPr lang="en-US"/>
        </a:p>
      </dgm:t>
    </dgm:pt>
    <dgm:pt modelId="{97E4C43D-0351-4ED0-A352-8930ED24FD1A}">
      <dgm:prSet phldrT="[Text]"/>
      <dgm:spPr/>
      <dgm:t>
        <a:bodyPr/>
        <a:lstStyle/>
        <a:p>
          <a:r>
            <a:rPr lang="en-US" b="1" dirty="0">
              <a:solidFill>
                <a:schemeClr val="bg1"/>
              </a:solidFill>
            </a:rPr>
            <a:t>Don’t Believe, but Curious About God</a:t>
          </a:r>
        </a:p>
      </dgm:t>
    </dgm:pt>
    <dgm:pt modelId="{357F5F25-1F8F-44E1-A0A0-376964C4873F}" type="parTrans" cxnId="{598178D0-A7DB-4395-A8E3-522CB974B6B1}">
      <dgm:prSet/>
      <dgm:spPr/>
      <dgm:t>
        <a:bodyPr/>
        <a:lstStyle/>
        <a:p>
          <a:endParaRPr lang="en-US"/>
        </a:p>
      </dgm:t>
    </dgm:pt>
    <dgm:pt modelId="{9183D26A-7541-4564-96B3-C0FD2451E055}" type="sibTrans" cxnId="{598178D0-A7DB-4395-A8E3-522CB974B6B1}">
      <dgm:prSet/>
      <dgm:spPr/>
      <dgm:t>
        <a:bodyPr/>
        <a:lstStyle/>
        <a:p>
          <a:endParaRPr lang="en-US"/>
        </a:p>
      </dgm:t>
    </dgm:pt>
    <dgm:pt modelId="{271A70D1-547A-405F-9903-9A96BB983226}">
      <dgm:prSet phldrT="[Text]"/>
      <dgm:spPr/>
      <dgm:t>
        <a:bodyPr/>
        <a:lstStyle/>
        <a:p>
          <a:r>
            <a:rPr lang="en-US" b="1" dirty="0">
              <a:solidFill>
                <a:schemeClr val="bg1"/>
              </a:solidFill>
            </a:rPr>
            <a:t>Atheist Who is Happy in Their Beliefs</a:t>
          </a:r>
        </a:p>
      </dgm:t>
    </dgm:pt>
    <dgm:pt modelId="{2C14891C-77C9-4382-BAF1-D194780E319B}" type="parTrans" cxnId="{2942024B-4EBE-4642-B983-7360ED9BC6E6}">
      <dgm:prSet/>
      <dgm:spPr/>
      <dgm:t>
        <a:bodyPr/>
        <a:lstStyle/>
        <a:p>
          <a:endParaRPr lang="en-US"/>
        </a:p>
      </dgm:t>
    </dgm:pt>
    <dgm:pt modelId="{D73F45F5-6272-475F-9B85-D50821E65080}" type="sibTrans" cxnId="{2942024B-4EBE-4642-B983-7360ED9BC6E6}">
      <dgm:prSet/>
      <dgm:spPr/>
      <dgm:t>
        <a:bodyPr/>
        <a:lstStyle/>
        <a:p>
          <a:endParaRPr lang="en-US"/>
        </a:p>
      </dgm:t>
    </dgm:pt>
    <dgm:pt modelId="{F110CD2C-2DA3-4E3D-B7BD-BD721BC1BB9D}" type="pres">
      <dgm:prSet presAssocID="{AADFE41A-07B8-4DF6-84E0-A57688C1B4C8}" presName="Name0" presStyleCnt="0">
        <dgm:presLayoutVars>
          <dgm:dir/>
          <dgm:resizeHandles val="exact"/>
        </dgm:presLayoutVars>
      </dgm:prSet>
      <dgm:spPr/>
    </dgm:pt>
    <dgm:pt modelId="{AB272355-BA51-4C58-8120-5B8193BB239E}" type="pres">
      <dgm:prSet presAssocID="{AADFE41A-07B8-4DF6-84E0-A57688C1B4C8}" presName="fgShape" presStyleLbl="fgShp" presStyleIdx="0" presStyleCnt="1" custScaleY="175152" custLinFactNeighborX="0" custLinFactNeighborY="-32098"/>
      <dgm:spPr/>
    </dgm:pt>
    <dgm:pt modelId="{647D9F0B-4F39-4D3E-8058-82F87C7E1343}" type="pres">
      <dgm:prSet presAssocID="{AADFE41A-07B8-4DF6-84E0-A57688C1B4C8}" presName="linComp" presStyleCnt="0"/>
      <dgm:spPr/>
    </dgm:pt>
    <dgm:pt modelId="{A43534DF-0D35-4BC0-90A1-6E3D41CD78C3}" type="pres">
      <dgm:prSet presAssocID="{7AD61C77-475D-43F3-BBE8-6E23714F93EE}" presName="compNode" presStyleCnt="0"/>
      <dgm:spPr/>
    </dgm:pt>
    <dgm:pt modelId="{7B81E430-AD94-44CE-8123-304CABEFC434}" type="pres">
      <dgm:prSet presAssocID="{7AD61C77-475D-43F3-BBE8-6E23714F93EE}" presName="bkgdShape" presStyleLbl="node1" presStyleIdx="0" presStyleCnt="4" custLinFactNeighborX="-329" custLinFactNeighborY="28338"/>
      <dgm:spPr/>
    </dgm:pt>
    <dgm:pt modelId="{6468A3D2-7EA7-4FAB-96BB-2415CED15014}" type="pres">
      <dgm:prSet presAssocID="{7AD61C77-475D-43F3-BBE8-6E23714F93EE}" presName="nodeTx" presStyleLbl="node1" presStyleIdx="0" presStyleCnt="4">
        <dgm:presLayoutVars>
          <dgm:bulletEnabled val="1"/>
        </dgm:presLayoutVars>
      </dgm:prSet>
      <dgm:spPr/>
    </dgm:pt>
    <dgm:pt modelId="{43FC49CC-91A0-4C5B-810E-5464B96EF049}" type="pres">
      <dgm:prSet presAssocID="{7AD61C77-475D-43F3-BBE8-6E23714F93EE}" presName="invisiNode" presStyleLbl="node1" presStyleIdx="0" presStyleCnt="4"/>
      <dgm:spPr/>
    </dgm:pt>
    <dgm:pt modelId="{5B6AC3F2-830F-46E1-8692-17280D044048}" type="pres">
      <dgm:prSet presAssocID="{7AD61C77-475D-43F3-BBE8-6E23714F93EE}" presName="imagNode" presStyleLbl="fgImgPlace1" presStyleIdx="0" presStyleCnt="4" custScaleX="18440" custScaleY="10322"/>
      <dgm:spPr/>
    </dgm:pt>
    <dgm:pt modelId="{3AD08558-9EEE-45CA-BC47-7F8168CBAFC5}" type="pres">
      <dgm:prSet presAssocID="{C3781C6E-84DD-495B-9C6D-29598F0ECD1D}" presName="sibTrans" presStyleLbl="sibTrans2D1" presStyleIdx="0" presStyleCnt="0"/>
      <dgm:spPr/>
    </dgm:pt>
    <dgm:pt modelId="{8B8293CB-1D57-4D49-8FC6-86EEF16179FF}" type="pres">
      <dgm:prSet presAssocID="{CEE0548A-A594-48C3-8271-D0F19AB671AD}" presName="compNode" presStyleCnt="0"/>
      <dgm:spPr/>
    </dgm:pt>
    <dgm:pt modelId="{313671C2-3892-444E-A452-2153C97D9B64}" type="pres">
      <dgm:prSet presAssocID="{CEE0548A-A594-48C3-8271-D0F19AB671AD}" presName="bkgdShape" presStyleLbl="node1" presStyleIdx="1" presStyleCnt="4" custLinFactNeighborX="-446" custLinFactNeighborY="318"/>
      <dgm:spPr/>
    </dgm:pt>
    <dgm:pt modelId="{2D577293-FD06-4C07-90CA-D042C46FC4E0}" type="pres">
      <dgm:prSet presAssocID="{CEE0548A-A594-48C3-8271-D0F19AB671AD}" presName="nodeTx" presStyleLbl="node1" presStyleIdx="1" presStyleCnt="4">
        <dgm:presLayoutVars>
          <dgm:bulletEnabled val="1"/>
        </dgm:presLayoutVars>
      </dgm:prSet>
      <dgm:spPr/>
    </dgm:pt>
    <dgm:pt modelId="{62B68B0D-1A43-447F-B26A-3CDEF47215EC}" type="pres">
      <dgm:prSet presAssocID="{CEE0548A-A594-48C3-8271-D0F19AB671AD}" presName="invisiNode" presStyleLbl="node1" presStyleIdx="1" presStyleCnt="4"/>
      <dgm:spPr/>
    </dgm:pt>
    <dgm:pt modelId="{2E354858-3873-4388-BF7B-B3162BE13D35}" type="pres">
      <dgm:prSet presAssocID="{CEE0548A-A594-48C3-8271-D0F19AB671AD}" presName="imagNode" presStyleLbl="fgImgPlace1" presStyleIdx="1" presStyleCnt="4" custScaleX="34956" custScaleY="9247" custLinFactNeighborX="5146" custLinFactNeighborY="2178"/>
      <dgm:spPr/>
    </dgm:pt>
    <dgm:pt modelId="{4F5E3734-E949-47C9-BE9C-BCE00E2FD82D}" type="pres">
      <dgm:prSet presAssocID="{A5651E92-B490-4146-9A29-901C91D859D3}" presName="sibTrans" presStyleLbl="sibTrans2D1" presStyleIdx="0" presStyleCnt="0"/>
      <dgm:spPr/>
    </dgm:pt>
    <dgm:pt modelId="{B30F798A-2405-4586-B1D9-17EC9BBD632E}" type="pres">
      <dgm:prSet presAssocID="{97E4C43D-0351-4ED0-A352-8930ED24FD1A}" presName="compNode" presStyleCnt="0"/>
      <dgm:spPr/>
    </dgm:pt>
    <dgm:pt modelId="{84263D3D-2F80-4F0B-A773-5C48C9828EF4}" type="pres">
      <dgm:prSet presAssocID="{97E4C43D-0351-4ED0-A352-8930ED24FD1A}" presName="bkgdShape" presStyleLbl="node1" presStyleIdx="2" presStyleCnt="4"/>
      <dgm:spPr/>
    </dgm:pt>
    <dgm:pt modelId="{C657FF9B-7D22-45CF-BF65-EC2FF8CC647C}" type="pres">
      <dgm:prSet presAssocID="{97E4C43D-0351-4ED0-A352-8930ED24FD1A}" presName="nodeTx" presStyleLbl="node1" presStyleIdx="2" presStyleCnt="4">
        <dgm:presLayoutVars>
          <dgm:bulletEnabled val="1"/>
        </dgm:presLayoutVars>
      </dgm:prSet>
      <dgm:spPr/>
    </dgm:pt>
    <dgm:pt modelId="{006697DC-6CFC-4D5F-B503-FE9A2EA0D602}" type="pres">
      <dgm:prSet presAssocID="{97E4C43D-0351-4ED0-A352-8930ED24FD1A}" presName="invisiNode" presStyleLbl="node1" presStyleIdx="2" presStyleCnt="4"/>
      <dgm:spPr/>
    </dgm:pt>
    <dgm:pt modelId="{C19F3FBA-E849-438D-9F87-1F65B3A67901}" type="pres">
      <dgm:prSet presAssocID="{97E4C43D-0351-4ED0-A352-8930ED24FD1A}" presName="imagNode" presStyleLbl="fgImgPlace1" presStyleIdx="2" presStyleCnt="4" custScaleX="17663" custScaleY="13855" custLinFactNeighborY="-2758"/>
      <dgm:spPr/>
    </dgm:pt>
    <dgm:pt modelId="{0364461B-331E-4C42-887E-33E274DD2A8D}" type="pres">
      <dgm:prSet presAssocID="{9183D26A-7541-4564-96B3-C0FD2451E055}" presName="sibTrans" presStyleLbl="sibTrans2D1" presStyleIdx="0" presStyleCnt="0"/>
      <dgm:spPr/>
    </dgm:pt>
    <dgm:pt modelId="{193D70EC-0712-4FE5-934C-489B6B07125C}" type="pres">
      <dgm:prSet presAssocID="{271A70D1-547A-405F-9903-9A96BB983226}" presName="compNode" presStyleCnt="0"/>
      <dgm:spPr/>
    </dgm:pt>
    <dgm:pt modelId="{6E99880A-9344-4FAE-A32B-9E4646AB7FCA}" type="pres">
      <dgm:prSet presAssocID="{271A70D1-547A-405F-9903-9A96BB983226}" presName="bkgdShape" presStyleLbl="node1" presStyleIdx="3" presStyleCnt="4"/>
      <dgm:spPr/>
    </dgm:pt>
    <dgm:pt modelId="{53625159-C3EE-4C2A-A3D8-E54960B406E9}" type="pres">
      <dgm:prSet presAssocID="{271A70D1-547A-405F-9903-9A96BB983226}" presName="nodeTx" presStyleLbl="node1" presStyleIdx="3" presStyleCnt="4">
        <dgm:presLayoutVars>
          <dgm:bulletEnabled val="1"/>
        </dgm:presLayoutVars>
      </dgm:prSet>
      <dgm:spPr/>
    </dgm:pt>
    <dgm:pt modelId="{C2A9D99B-B412-4606-B12A-53216EEB392E}" type="pres">
      <dgm:prSet presAssocID="{271A70D1-547A-405F-9903-9A96BB983226}" presName="invisiNode" presStyleLbl="node1" presStyleIdx="3" presStyleCnt="4"/>
      <dgm:spPr/>
    </dgm:pt>
    <dgm:pt modelId="{35CA56CA-8EEA-4FE4-BED2-A4303636DE7A}" type="pres">
      <dgm:prSet presAssocID="{271A70D1-547A-405F-9903-9A96BB983226}" presName="imagNode" presStyleLbl="fgImgPlace1" presStyleIdx="3" presStyleCnt="4" custScaleX="4115" custScaleY="8339" custLinFactNeighborX="2632"/>
      <dgm:spPr/>
    </dgm:pt>
  </dgm:ptLst>
  <dgm:cxnLst>
    <dgm:cxn modelId="{7813731B-DAB8-4984-83CB-A17FEDACF3EF}" type="presOf" srcId="{7AD61C77-475D-43F3-BBE8-6E23714F93EE}" destId="{7B81E430-AD94-44CE-8123-304CABEFC434}" srcOrd="0" destOrd="0" presId="urn:microsoft.com/office/officeart/2005/8/layout/hList7"/>
    <dgm:cxn modelId="{BD001C37-7E72-45CA-A7BC-B0DA780AEE06}" type="presOf" srcId="{A5651E92-B490-4146-9A29-901C91D859D3}" destId="{4F5E3734-E949-47C9-BE9C-BCE00E2FD82D}" srcOrd="0" destOrd="0" presId="urn:microsoft.com/office/officeart/2005/8/layout/hList7"/>
    <dgm:cxn modelId="{E3249D5D-F8B9-43BA-BEDA-1E5F3C839E14}" type="presOf" srcId="{AADFE41A-07B8-4DF6-84E0-A57688C1B4C8}" destId="{F110CD2C-2DA3-4E3D-B7BD-BD721BC1BB9D}" srcOrd="0" destOrd="0" presId="urn:microsoft.com/office/officeart/2005/8/layout/hList7"/>
    <dgm:cxn modelId="{8016CB5D-571F-42A3-BAEB-8B5DA29FC61C}" type="presOf" srcId="{7AD61C77-475D-43F3-BBE8-6E23714F93EE}" destId="{6468A3D2-7EA7-4FAB-96BB-2415CED15014}" srcOrd="1" destOrd="0" presId="urn:microsoft.com/office/officeart/2005/8/layout/hList7"/>
    <dgm:cxn modelId="{847AF066-1316-49A6-B94E-69EAD8A25607}" type="presOf" srcId="{9183D26A-7541-4564-96B3-C0FD2451E055}" destId="{0364461B-331E-4C42-887E-33E274DD2A8D}" srcOrd="0" destOrd="0" presId="urn:microsoft.com/office/officeart/2005/8/layout/hList7"/>
    <dgm:cxn modelId="{2942024B-4EBE-4642-B983-7360ED9BC6E6}" srcId="{AADFE41A-07B8-4DF6-84E0-A57688C1B4C8}" destId="{271A70D1-547A-405F-9903-9A96BB983226}" srcOrd="3" destOrd="0" parTransId="{2C14891C-77C9-4382-BAF1-D194780E319B}" sibTransId="{D73F45F5-6272-475F-9B85-D50821E65080}"/>
    <dgm:cxn modelId="{EEA1324C-DA34-42C7-88B1-A6BF00E090C5}" type="presOf" srcId="{C3781C6E-84DD-495B-9C6D-29598F0ECD1D}" destId="{3AD08558-9EEE-45CA-BC47-7F8168CBAFC5}" srcOrd="0" destOrd="0" presId="urn:microsoft.com/office/officeart/2005/8/layout/hList7"/>
    <dgm:cxn modelId="{3087F04D-58C4-434C-9E26-A4D2C84F17B8}" type="presOf" srcId="{CEE0548A-A594-48C3-8271-D0F19AB671AD}" destId="{2D577293-FD06-4C07-90CA-D042C46FC4E0}" srcOrd="1" destOrd="0" presId="urn:microsoft.com/office/officeart/2005/8/layout/hList7"/>
    <dgm:cxn modelId="{D2E15A70-7F4B-4917-8BDA-07284C8C26D6}" type="presOf" srcId="{271A70D1-547A-405F-9903-9A96BB983226}" destId="{53625159-C3EE-4C2A-A3D8-E54960B406E9}" srcOrd="1" destOrd="0" presId="urn:microsoft.com/office/officeart/2005/8/layout/hList7"/>
    <dgm:cxn modelId="{8DA8A883-E485-47A1-BF13-73C16615F7AA}" type="presOf" srcId="{97E4C43D-0351-4ED0-A352-8930ED24FD1A}" destId="{C657FF9B-7D22-45CF-BF65-EC2FF8CC647C}" srcOrd="1" destOrd="0" presId="urn:microsoft.com/office/officeart/2005/8/layout/hList7"/>
    <dgm:cxn modelId="{4A881EB8-AE8D-4CE0-8B9B-8515D268821C}" type="presOf" srcId="{CEE0548A-A594-48C3-8271-D0F19AB671AD}" destId="{313671C2-3892-444E-A452-2153C97D9B64}" srcOrd="0" destOrd="0" presId="urn:microsoft.com/office/officeart/2005/8/layout/hList7"/>
    <dgm:cxn modelId="{61FB0FC1-76F4-4C11-A9BF-A3E34581AE06}" srcId="{AADFE41A-07B8-4DF6-84E0-A57688C1B4C8}" destId="{CEE0548A-A594-48C3-8271-D0F19AB671AD}" srcOrd="1" destOrd="0" parTransId="{29F52DD6-CA59-4C84-BB28-75FF9D95A2CD}" sibTransId="{A5651E92-B490-4146-9A29-901C91D859D3}"/>
    <dgm:cxn modelId="{CB4DF9C5-6A58-4BD3-8BE2-40AE92D4930E}" type="presOf" srcId="{97E4C43D-0351-4ED0-A352-8930ED24FD1A}" destId="{84263D3D-2F80-4F0B-A773-5C48C9828EF4}" srcOrd="0" destOrd="0" presId="urn:microsoft.com/office/officeart/2005/8/layout/hList7"/>
    <dgm:cxn modelId="{598178D0-A7DB-4395-A8E3-522CB974B6B1}" srcId="{AADFE41A-07B8-4DF6-84E0-A57688C1B4C8}" destId="{97E4C43D-0351-4ED0-A352-8930ED24FD1A}" srcOrd="2" destOrd="0" parTransId="{357F5F25-1F8F-44E1-A0A0-376964C4873F}" sibTransId="{9183D26A-7541-4564-96B3-C0FD2451E055}"/>
    <dgm:cxn modelId="{A07DE6D7-258B-4147-A2A3-E9A65FFD8DE1}" type="presOf" srcId="{271A70D1-547A-405F-9903-9A96BB983226}" destId="{6E99880A-9344-4FAE-A32B-9E4646AB7FCA}" srcOrd="0" destOrd="0" presId="urn:microsoft.com/office/officeart/2005/8/layout/hList7"/>
    <dgm:cxn modelId="{ED1F3BF9-4FBC-441A-92B0-9C7B25301F16}" srcId="{AADFE41A-07B8-4DF6-84E0-A57688C1B4C8}" destId="{7AD61C77-475D-43F3-BBE8-6E23714F93EE}" srcOrd="0" destOrd="0" parTransId="{94123051-80C2-4A25-8B54-A331B7C26E98}" sibTransId="{C3781C6E-84DD-495B-9C6D-29598F0ECD1D}"/>
    <dgm:cxn modelId="{D9D11BEE-2989-4D1C-8B38-1427300A3D34}" type="presParOf" srcId="{F110CD2C-2DA3-4E3D-B7BD-BD721BC1BB9D}" destId="{AB272355-BA51-4C58-8120-5B8193BB239E}" srcOrd="0" destOrd="0" presId="urn:microsoft.com/office/officeart/2005/8/layout/hList7"/>
    <dgm:cxn modelId="{EB7566D1-A721-439C-87D4-BCD01574B975}" type="presParOf" srcId="{F110CD2C-2DA3-4E3D-B7BD-BD721BC1BB9D}" destId="{647D9F0B-4F39-4D3E-8058-82F87C7E1343}" srcOrd="1" destOrd="0" presId="urn:microsoft.com/office/officeart/2005/8/layout/hList7"/>
    <dgm:cxn modelId="{64074C0C-0DD4-421D-9AB9-EB857E22CD85}" type="presParOf" srcId="{647D9F0B-4F39-4D3E-8058-82F87C7E1343}" destId="{A43534DF-0D35-4BC0-90A1-6E3D41CD78C3}" srcOrd="0" destOrd="0" presId="urn:microsoft.com/office/officeart/2005/8/layout/hList7"/>
    <dgm:cxn modelId="{18357BBA-52E8-43FB-96CE-50F55D1B0D04}" type="presParOf" srcId="{A43534DF-0D35-4BC0-90A1-6E3D41CD78C3}" destId="{7B81E430-AD94-44CE-8123-304CABEFC434}" srcOrd="0" destOrd="0" presId="urn:microsoft.com/office/officeart/2005/8/layout/hList7"/>
    <dgm:cxn modelId="{23742CAC-E75E-45B8-96C5-18DB2759A65A}" type="presParOf" srcId="{A43534DF-0D35-4BC0-90A1-6E3D41CD78C3}" destId="{6468A3D2-7EA7-4FAB-96BB-2415CED15014}" srcOrd="1" destOrd="0" presId="urn:microsoft.com/office/officeart/2005/8/layout/hList7"/>
    <dgm:cxn modelId="{BCDE4884-2D8F-43C0-BE9E-14F327472E4B}" type="presParOf" srcId="{A43534DF-0D35-4BC0-90A1-6E3D41CD78C3}" destId="{43FC49CC-91A0-4C5B-810E-5464B96EF049}" srcOrd="2" destOrd="0" presId="urn:microsoft.com/office/officeart/2005/8/layout/hList7"/>
    <dgm:cxn modelId="{6D9C7FB2-F0AA-465B-AA03-A140B86DF665}" type="presParOf" srcId="{A43534DF-0D35-4BC0-90A1-6E3D41CD78C3}" destId="{5B6AC3F2-830F-46E1-8692-17280D044048}" srcOrd="3" destOrd="0" presId="urn:microsoft.com/office/officeart/2005/8/layout/hList7"/>
    <dgm:cxn modelId="{D5A0774D-453D-4687-B50D-494F93234F6C}" type="presParOf" srcId="{647D9F0B-4F39-4D3E-8058-82F87C7E1343}" destId="{3AD08558-9EEE-45CA-BC47-7F8168CBAFC5}" srcOrd="1" destOrd="0" presId="urn:microsoft.com/office/officeart/2005/8/layout/hList7"/>
    <dgm:cxn modelId="{AEEFC529-30AA-4079-A4B4-216D7D9DB59D}" type="presParOf" srcId="{647D9F0B-4F39-4D3E-8058-82F87C7E1343}" destId="{8B8293CB-1D57-4D49-8FC6-86EEF16179FF}" srcOrd="2" destOrd="0" presId="urn:microsoft.com/office/officeart/2005/8/layout/hList7"/>
    <dgm:cxn modelId="{54777462-F521-4564-BFD2-6602F57DCC6E}" type="presParOf" srcId="{8B8293CB-1D57-4D49-8FC6-86EEF16179FF}" destId="{313671C2-3892-444E-A452-2153C97D9B64}" srcOrd="0" destOrd="0" presId="urn:microsoft.com/office/officeart/2005/8/layout/hList7"/>
    <dgm:cxn modelId="{25577E40-4E1E-48F8-BA9B-F8C0E5D899FF}" type="presParOf" srcId="{8B8293CB-1D57-4D49-8FC6-86EEF16179FF}" destId="{2D577293-FD06-4C07-90CA-D042C46FC4E0}" srcOrd="1" destOrd="0" presId="urn:microsoft.com/office/officeart/2005/8/layout/hList7"/>
    <dgm:cxn modelId="{77621AC5-7137-481C-9872-2E7B2A08405C}" type="presParOf" srcId="{8B8293CB-1D57-4D49-8FC6-86EEF16179FF}" destId="{62B68B0D-1A43-447F-B26A-3CDEF47215EC}" srcOrd="2" destOrd="0" presId="urn:microsoft.com/office/officeart/2005/8/layout/hList7"/>
    <dgm:cxn modelId="{2D83247B-86AC-49F0-94CA-FFC24EA8BBCF}" type="presParOf" srcId="{8B8293CB-1D57-4D49-8FC6-86EEF16179FF}" destId="{2E354858-3873-4388-BF7B-B3162BE13D35}" srcOrd="3" destOrd="0" presId="urn:microsoft.com/office/officeart/2005/8/layout/hList7"/>
    <dgm:cxn modelId="{FF23FFCB-2F71-48B5-8C84-1DCC549728C9}" type="presParOf" srcId="{647D9F0B-4F39-4D3E-8058-82F87C7E1343}" destId="{4F5E3734-E949-47C9-BE9C-BCE00E2FD82D}" srcOrd="3" destOrd="0" presId="urn:microsoft.com/office/officeart/2005/8/layout/hList7"/>
    <dgm:cxn modelId="{D3925F02-9863-4FAB-887D-4897BCF1333E}" type="presParOf" srcId="{647D9F0B-4F39-4D3E-8058-82F87C7E1343}" destId="{B30F798A-2405-4586-B1D9-17EC9BBD632E}" srcOrd="4" destOrd="0" presId="urn:microsoft.com/office/officeart/2005/8/layout/hList7"/>
    <dgm:cxn modelId="{87F881E6-1857-49A5-9F2B-A132BB5F4ECF}" type="presParOf" srcId="{B30F798A-2405-4586-B1D9-17EC9BBD632E}" destId="{84263D3D-2F80-4F0B-A773-5C48C9828EF4}" srcOrd="0" destOrd="0" presId="urn:microsoft.com/office/officeart/2005/8/layout/hList7"/>
    <dgm:cxn modelId="{75F57012-461E-48B1-B853-AAE53906157D}" type="presParOf" srcId="{B30F798A-2405-4586-B1D9-17EC9BBD632E}" destId="{C657FF9B-7D22-45CF-BF65-EC2FF8CC647C}" srcOrd="1" destOrd="0" presId="urn:microsoft.com/office/officeart/2005/8/layout/hList7"/>
    <dgm:cxn modelId="{F792315A-042C-4F78-A3D9-8C0AF51682FF}" type="presParOf" srcId="{B30F798A-2405-4586-B1D9-17EC9BBD632E}" destId="{006697DC-6CFC-4D5F-B503-FE9A2EA0D602}" srcOrd="2" destOrd="0" presId="urn:microsoft.com/office/officeart/2005/8/layout/hList7"/>
    <dgm:cxn modelId="{91AF6BB3-A937-4573-A24B-DD11063691E0}" type="presParOf" srcId="{B30F798A-2405-4586-B1D9-17EC9BBD632E}" destId="{C19F3FBA-E849-438D-9F87-1F65B3A67901}" srcOrd="3" destOrd="0" presId="urn:microsoft.com/office/officeart/2005/8/layout/hList7"/>
    <dgm:cxn modelId="{BF6401A0-CB25-45A7-90CB-7B268CAB3BBD}" type="presParOf" srcId="{647D9F0B-4F39-4D3E-8058-82F87C7E1343}" destId="{0364461B-331E-4C42-887E-33E274DD2A8D}" srcOrd="5" destOrd="0" presId="urn:microsoft.com/office/officeart/2005/8/layout/hList7"/>
    <dgm:cxn modelId="{2425E286-690E-470C-9F9F-1E9A62D6A61D}" type="presParOf" srcId="{647D9F0B-4F39-4D3E-8058-82F87C7E1343}" destId="{193D70EC-0712-4FE5-934C-489B6B07125C}" srcOrd="6" destOrd="0" presId="urn:microsoft.com/office/officeart/2005/8/layout/hList7"/>
    <dgm:cxn modelId="{649222A0-DC60-4ABB-B63C-4B914343B0A4}" type="presParOf" srcId="{193D70EC-0712-4FE5-934C-489B6B07125C}" destId="{6E99880A-9344-4FAE-A32B-9E4646AB7FCA}" srcOrd="0" destOrd="0" presId="urn:microsoft.com/office/officeart/2005/8/layout/hList7"/>
    <dgm:cxn modelId="{869BC1D0-3A42-42D7-AD3E-5070B0A15BAB}" type="presParOf" srcId="{193D70EC-0712-4FE5-934C-489B6B07125C}" destId="{53625159-C3EE-4C2A-A3D8-E54960B406E9}" srcOrd="1" destOrd="0" presId="urn:microsoft.com/office/officeart/2005/8/layout/hList7"/>
    <dgm:cxn modelId="{CD354C2B-1324-4F61-B7A6-F4084A314117}" type="presParOf" srcId="{193D70EC-0712-4FE5-934C-489B6B07125C}" destId="{C2A9D99B-B412-4606-B12A-53216EEB392E}" srcOrd="2" destOrd="0" presId="urn:microsoft.com/office/officeart/2005/8/layout/hList7"/>
    <dgm:cxn modelId="{48140710-F6BE-4EA9-8A9F-8BA2EF55C2A2}" type="presParOf" srcId="{193D70EC-0712-4FE5-934C-489B6B07125C}" destId="{35CA56CA-8EEA-4FE4-BED2-A4303636DE7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0CEA5-EE30-476E-B9EB-5CACF7DD2F2F}"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C857380B-EB20-4739-A767-1E542FA5A804}">
      <dgm:prSet/>
      <dgm:spPr/>
      <dgm:t>
        <a:bodyPr/>
        <a:lstStyle/>
        <a:p>
          <a:r>
            <a:rPr lang="en-US" b="1" dirty="0">
              <a:solidFill>
                <a:schemeClr val="bg1"/>
              </a:solidFill>
            </a:rPr>
            <a:t>The Cosmological Argument</a:t>
          </a:r>
        </a:p>
      </dgm:t>
    </dgm:pt>
    <dgm:pt modelId="{01B254A2-8EA2-4988-8B9B-79BFFA6A096F}" type="parTrans" cxnId="{E614A20E-CAAC-4FA3-8FD7-2C202A825DBA}">
      <dgm:prSet/>
      <dgm:spPr/>
      <dgm:t>
        <a:bodyPr/>
        <a:lstStyle/>
        <a:p>
          <a:endParaRPr lang="en-US"/>
        </a:p>
      </dgm:t>
    </dgm:pt>
    <dgm:pt modelId="{3492C4DA-10F9-4813-AF4D-DA3547B032FC}" type="sibTrans" cxnId="{E614A20E-CAAC-4FA3-8FD7-2C202A825DBA}">
      <dgm:prSet/>
      <dgm:spPr/>
      <dgm:t>
        <a:bodyPr/>
        <a:lstStyle/>
        <a:p>
          <a:endParaRPr lang="en-US"/>
        </a:p>
      </dgm:t>
    </dgm:pt>
    <dgm:pt modelId="{138A78D4-4F50-4105-B66E-966853377574}">
      <dgm:prSet/>
      <dgm:spPr/>
      <dgm:t>
        <a:bodyPr/>
        <a:lstStyle/>
        <a:p>
          <a:r>
            <a:rPr lang="en-US" b="1" dirty="0">
              <a:solidFill>
                <a:schemeClr val="bg1"/>
              </a:solidFill>
            </a:rPr>
            <a:t>The Design Argument</a:t>
          </a:r>
        </a:p>
      </dgm:t>
    </dgm:pt>
    <dgm:pt modelId="{B9CB5A57-F609-4CEC-93FD-4153672EAD58}" type="parTrans" cxnId="{DAD6DDA8-93D8-4620-BE8A-236D60176EBC}">
      <dgm:prSet/>
      <dgm:spPr/>
      <dgm:t>
        <a:bodyPr/>
        <a:lstStyle/>
        <a:p>
          <a:endParaRPr lang="en-US"/>
        </a:p>
      </dgm:t>
    </dgm:pt>
    <dgm:pt modelId="{5AAFE4E3-422B-4DFF-9ADD-B0477B9292B2}" type="sibTrans" cxnId="{DAD6DDA8-93D8-4620-BE8A-236D60176EBC}">
      <dgm:prSet/>
      <dgm:spPr/>
      <dgm:t>
        <a:bodyPr/>
        <a:lstStyle/>
        <a:p>
          <a:endParaRPr lang="en-US"/>
        </a:p>
      </dgm:t>
    </dgm:pt>
    <dgm:pt modelId="{49416980-DF51-4F1D-954E-0F2154483E10}">
      <dgm:prSet/>
      <dgm:spPr/>
      <dgm:t>
        <a:bodyPr/>
        <a:lstStyle/>
        <a:p>
          <a:r>
            <a:rPr lang="en-US" b="1" dirty="0">
              <a:solidFill>
                <a:schemeClr val="bg1"/>
              </a:solidFill>
            </a:rPr>
            <a:t>The Fine-Tuning Argument</a:t>
          </a:r>
        </a:p>
      </dgm:t>
    </dgm:pt>
    <dgm:pt modelId="{590EB725-C0B2-4713-8828-D972681FD4BA}" type="parTrans" cxnId="{917C51B4-038A-4E4B-8BB3-954F0AF1CEF3}">
      <dgm:prSet/>
      <dgm:spPr/>
      <dgm:t>
        <a:bodyPr/>
        <a:lstStyle/>
        <a:p>
          <a:endParaRPr lang="en-US"/>
        </a:p>
      </dgm:t>
    </dgm:pt>
    <dgm:pt modelId="{185FF012-2D8B-478A-B962-157F6C79C2CB}" type="sibTrans" cxnId="{917C51B4-038A-4E4B-8BB3-954F0AF1CEF3}">
      <dgm:prSet/>
      <dgm:spPr/>
      <dgm:t>
        <a:bodyPr/>
        <a:lstStyle/>
        <a:p>
          <a:endParaRPr lang="en-US"/>
        </a:p>
      </dgm:t>
    </dgm:pt>
    <dgm:pt modelId="{C95761AE-C6E0-4D7C-A11B-E56465235E4A}">
      <dgm:prSet/>
      <dgm:spPr/>
      <dgm:t>
        <a:bodyPr/>
        <a:lstStyle/>
        <a:p>
          <a:r>
            <a:rPr lang="en-US" b="1" dirty="0">
              <a:solidFill>
                <a:schemeClr val="bg1"/>
              </a:solidFill>
            </a:rPr>
            <a:t>The Moral Argument</a:t>
          </a:r>
        </a:p>
      </dgm:t>
    </dgm:pt>
    <dgm:pt modelId="{BB17B252-751E-4C06-8050-DC3975D66006}" type="parTrans" cxnId="{5FC05CAD-E50F-4B0E-939C-02C24573ADC6}">
      <dgm:prSet/>
      <dgm:spPr/>
      <dgm:t>
        <a:bodyPr/>
        <a:lstStyle/>
        <a:p>
          <a:endParaRPr lang="en-US"/>
        </a:p>
      </dgm:t>
    </dgm:pt>
    <dgm:pt modelId="{28B2A308-F165-4F23-BC32-891D6642E5D4}" type="sibTrans" cxnId="{5FC05CAD-E50F-4B0E-939C-02C24573ADC6}">
      <dgm:prSet/>
      <dgm:spPr/>
      <dgm:t>
        <a:bodyPr/>
        <a:lstStyle/>
        <a:p>
          <a:endParaRPr lang="en-US"/>
        </a:p>
      </dgm:t>
    </dgm:pt>
    <dgm:pt modelId="{8FBCF60B-48AB-4786-93A8-D7AE362D3346}" type="pres">
      <dgm:prSet presAssocID="{D170CEA5-EE30-476E-B9EB-5CACF7DD2F2F}" presName="matrix" presStyleCnt="0">
        <dgm:presLayoutVars>
          <dgm:chMax val="1"/>
          <dgm:dir/>
          <dgm:resizeHandles val="exact"/>
        </dgm:presLayoutVars>
      </dgm:prSet>
      <dgm:spPr/>
    </dgm:pt>
    <dgm:pt modelId="{ABC3A4B3-CBB1-4923-A643-DAD6B7CAC9B3}" type="pres">
      <dgm:prSet presAssocID="{D170CEA5-EE30-476E-B9EB-5CACF7DD2F2F}" presName="diamond" presStyleLbl="bgShp" presStyleIdx="0" presStyleCnt="1"/>
      <dgm:spPr/>
    </dgm:pt>
    <dgm:pt modelId="{0A621858-0313-49FB-AC17-7726AADCFC98}" type="pres">
      <dgm:prSet presAssocID="{D170CEA5-EE30-476E-B9EB-5CACF7DD2F2F}" presName="quad1" presStyleLbl="node1" presStyleIdx="0" presStyleCnt="4">
        <dgm:presLayoutVars>
          <dgm:chMax val="0"/>
          <dgm:chPref val="0"/>
          <dgm:bulletEnabled val="1"/>
        </dgm:presLayoutVars>
      </dgm:prSet>
      <dgm:spPr/>
    </dgm:pt>
    <dgm:pt modelId="{3D924C25-ADCD-4AF3-8E5F-6CA8512772E4}" type="pres">
      <dgm:prSet presAssocID="{D170CEA5-EE30-476E-B9EB-5CACF7DD2F2F}" presName="quad2" presStyleLbl="node1" presStyleIdx="1" presStyleCnt="4">
        <dgm:presLayoutVars>
          <dgm:chMax val="0"/>
          <dgm:chPref val="0"/>
          <dgm:bulletEnabled val="1"/>
        </dgm:presLayoutVars>
      </dgm:prSet>
      <dgm:spPr/>
    </dgm:pt>
    <dgm:pt modelId="{68A832B8-6A8A-466C-9C43-79FB4349120D}" type="pres">
      <dgm:prSet presAssocID="{D170CEA5-EE30-476E-B9EB-5CACF7DD2F2F}" presName="quad3" presStyleLbl="node1" presStyleIdx="2" presStyleCnt="4">
        <dgm:presLayoutVars>
          <dgm:chMax val="0"/>
          <dgm:chPref val="0"/>
          <dgm:bulletEnabled val="1"/>
        </dgm:presLayoutVars>
      </dgm:prSet>
      <dgm:spPr/>
    </dgm:pt>
    <dgm:pt modelId="{6E8FC7F7-9AA7-405A-AAEB-E5574FC88C9C}" type="pres">
      <dgm:prSet presAssocID="{D170CEA5-EE30-476E-B9EB-5CACF7DD2F2F}" presName="quad4" presStyleLbl="node1" presStyleIdx="3" presStyleCnt="4">
        <dgm:presLayoutVars>
          <dgm:chMax val="0"/>
          <dgm:chPref val="0"/>
          <dgm:bulletEnabled val="1"/>
        </dgm:presLayoutVars>
      </dgm:prSet>
      <dgm:spPr/>
    </dgm:pt>
  </dgm:ptLst>
  <dgm:cxnLst>
    <dgm:cxn modelId="{E614A20E-CAAC-4FA3-8FD7-2C202A825DBA}" srcId="{D170CEA5-EE30-476E-B9EB-5CACF7DD2F2F}" destId="{C857380B-EB20-4739-A767-1E542FA5A804}" srcOrd="0" destOrd="0" parTransId="{01B254A2-8EA2-4988-8B9B-79BFFA6A096F}" sibTransId="{3492C4DA-10F9-4813-AF4D-DA3547B032FC}"/>
    <dgm:cxn modelId="{F059DB5D-BACC-477C-ADD9-7A32FE9BFE43}" type="presOf" srcId="{C95761AE-C6E0-4D7C-A11B-E56465235E4A}" destId="{6E8FC7F7-9AA7-405A-AAEB-E5574FC88C9C}" srcOrd="0" destOrd="0" presId="urn:microsoft.com/office/officeart/2005/8/layout/matrix3"/>
    <dgm:cxn modelId="{F9F16D41-9FFB-4AE9-A8EB-3A302B57CAB4}" type="presOf" srcId="{C857380B-EB20-4739-A767-1E542FA5A804}" destId="{0A621858-0313-49FB-AC17-7726AADCFC98}" srcOrd="0" destOrd="0" presId="urn:microsoft.com/office/officeart/2005/8/layout/matrix3"/>
    <dgm:cxn modelId="{B6FAA14A-3EB4-4900-863C-5D904D35BEDC}" type="presOf" srcId="{49416980-DF51-4F1D-954E-0F2154483E10}" destId="{68A832B8-6A8A-466C-9C43-79FB4349120D}" srcOrd="0" destOrd="0" presId="urn:microsoft.com/office/officeart/2005/8/layout/matrix3"/>
    <dgm:cxn modelId="{DAD6DDA8-93D8-4620-BE8A-236D60176EBC}" srcId="{D170CEA5-EE30-476E-B9EB-5CACF7DD2F2F}" destId="{138A78D4-4F50-4105-B66E-966853377574}" srcOrd="1" destOrd="0" parTransId="{B9CB5A57-F609-4CEC-93FD-4153672EAD58}" sibTransId="{5AAFE4E3-422B-4DFF-9ADD-B0477B9292B2}"/>
    <dgm:cxn modelId="{5FC05CAD-E50F-4B0E-939C-02C24573ADC6}" srcId="{D170CEA5-EE30-476E-B9EB-5CACF7DD2F2F}" destId="{C95761AE-C6E0-4D7C-A11B-E56465235E4A}" srcOrd="3" destOrd="0" parTransId="{BB17B252-751E-4C06-8050-DC3975D66006}" sibTransId="{28B2A308-F165-4F23-BC32-891D6642E5D4}"/>
    <dgm:cxn modelId="{917C51B4-038A-4E4B-8BB3-954F0AF1CEF3}" srcId="{D170CEA5-EE30-476E-B9EB-5CACF7DD2F2F}" destId="{49416980-DF51-4F1D-954E-0F2154483E10}" srcOrd="2" destOrd="0" parTransId="{590EB725-C0B2-4713-8828-D972681FD4BA}" sibTransId="{185FF012-2D8B-478A-B962-157F6C79C2CB}"/>
    <dgm:cxn modelId="{1CFEA1CE-A70F-4526-9244-2A098498FDBC}" type="presOf" srcId="{D170CEA5-EE30-476E-B9EB-5CACF7DD2F2F}" destId="{8FBCF60B-48AB-4786-93A8-D7AE362D3346}" srcOrd="0" destOrd="0" presId="urn:microsoft.com/office/officeart/2005/8/layout/matrix3"/>
    <dgm:cxn modelId="{5B0E44FE-CEB8-43C4-8405-7FE89B1FDB05}" type="presOf" srcId="{138A78D4-4F50-4105-B66E-966853377574}" destId="{3D924C25-ADCD-4AF3-8E5F-6CA8512772E4}" srcOrd="0" destOrd="0" presId="urn:microsoft.com/office/officeart/2005/8/layout/matrix3"/>
    <dgm:cxn modelId="{AC1A984A-5B44-4740-9F3E-05DC60E59A03}" type="presParOf" srcId="{8FBCF60B-48AB-4786-93A8-D7AE362D3346}" destId="{ABC3A4B3-CBB1-4923-A643-DAD6B7CAC9B3}" srcOrd="0" destOrd="0" presId="urn:microsoft.com/office/officeart/2005/8/layout/matrix3"/>
    <dgm:cxn modelId="{CD0A3BF4-D690-44C0-98B9-EEE575CF28D3}" type="presParOf" srcId="{8FBCF60B-48AB-4786-93A8-D7AE362D3346}" destId="{0A621858-0313-49FB-AC17-7726AADCFC98}" srcOrd="1" destOrd="0" presId="urn:microsoft.com/office/officeart/2005/8/layout/matrix3"/>
    <dgm:cxn modelId="{3AF62113-1527-48D7-A4AE-061F254E1578}" type="presParOf" srcId="{8FBCF60B-48AB-4786-93A8-D7AE362D3346}" destId="{3D924C25-ADCD-4AF3-8E5F-6CA8512772E4}" srcOrd="2" destOrd="0" presId="urn:microsoft.com/office/officeart/2005/8/layout/matrix3"/>
    <dgm:cxn modelId="{F294B177-22EB-40FF-993B-DBC58FFA34B4}" type="presParOf" srcId="{8FBCF60B-48AB-4786-93A8-D7AE362D3346}" destId="{68A832B8-6A8A-466C-9C43-79FB4349120D}" srcOrd="3" destOrd="0" presId="urn:microsoft.com/office/officeart/2005/8/layout/matrix3"/>
    <dgm:cxn modelId="{08BCA538-960F-4E04-9A62-F3873A766006}" type="presParOf" srcId="{8FBCF60B-48AB-4786-93A8-D7AE362D3346}" destId="{6E8FC7F7-9AA7-405A-AAEB-E5574FC88C9C}"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B221AB-879B-47D7-B8D9-34817F0B03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6A9E3BD-F738-4CC4-9842-7CF0D69F3AB3}">
      <dgm:prSet/>
      <dgm:spPr/>
      <dgm:t>
        <a:bodyPr/>
        <a:lstStyle/>
        <a:p>
          <a:r>
            <a:rPr lang="en-US" b="1" dirty="0">
              <a:solidFill>
                <a:schemeClr val="bg1"/>
              </a:solidFill>
            </a:rPr>
            <a:t>Outside of Space</a:t>
          </a:r>
        </a:p>
      </dgm:t>
    </dgm:pt>
    <dgm:pt modelId="{25D17351-D348-405F-B98A-16A43D9C94B3}" type="parTrans" cxnId="{BC4BA2BA-241E-4AF4-B46F-59C613E31113}">
      <dgm:prSet/>
      <dgm:spPr/>
      <dgm:t>
        <a:bodyPr/>
        <a:lstStyle/>
        <a:p>
          <a:endParaRPr lang="en-US"/>
        </a:p>
      </dgm:t>
    </dgm:pt>
    <dgm:pt modelId="{36AEFC23-0160-4D07-B940-AB7347290039}" type="sibTrans" cxnId="{BC4BA2BA-241E-4AF4-B46F-59C613E31113}">
      <dgm:prSet/>
      <dgm:spPr/>
      <dgm:t>
        <a:bodyPr/>
        <a:lstStyle/>
        <a:p>
          <a:endParaRPr lang="en-US"/>
        </a:p>
      </dgm:t>
    </dgm:pt>
    <dgm:pt modelId="{404B7E2E-D893-4209-B319-354910AE125F}">
      <dgm:prSet/>
      <dgm:spPr/>
      <dgm:t>
        <a:bodyPr/>
        <a:lstStyle/>
        <a:p>
          <a:r>
            <a:rPr lang="en-US" b="1" dirty="0"/>
            <a:t>He had to exist apart from what He created</a:t>
          </a:r>
        </a:p>
      </dgm:t>
    </dgm:pt>
    <dgm:pt modelId="{4C5C0BAB-494B-488A-A457-0499DDC3D3F0}" type="parTrans" cxnId="{A23EA330-C10F-4B46-A7E8-5EAA08DAAC5A}">
      <dgm:prSet/>
      <dgm:spPr/>
      <dgm:t>
        <a:bodyPr/>
        <a:lstStyle/>
        <a:p>
          <a:endParaRPr lang="en-US"/>
        </a:p>
      </dgm:t>
    </dgm:pt>
    <dgm:pt modelId="{467FE69C-6FD8-46D9-B61D-90B1FEC479AA}" type="sibTrans" cxnId="{A23EA330-C10F-4B46-A7E8-5EAA08DAAC5A}">
      <dgm:prSet/>
      <dgm:spPr/>
      <dgm:t>
        <a:bodyPr/>
        <a:lstStyle/>
        <a:p>
          <a:endParaRPr lang="en-US"/>
        </a:p>
      </dgm:t>
    </dgm:pt>
    <dgm:pt modelId="{8951F012-8633-4448-A380-13EC33F19160}">
      <dgm:prSet/>
      <dgm:spPr/>
      <dgm:t>
        <a:bodyPr/>
        <a:lstStyle/>
        <a:p>
          <a:r>
            <a:rPr lang="en-US" b="1" dirty="0">
              <a:solidFill>
                <a:schemeClr val="bg1"/>
              </a:solidFill>
            </a:rPr>
            <a:t>Outside of Time</a:t>
          </a:r>
        </a:p>
      </dgm:t>
    </dgm:pt>
    <dgm:pt modelId="{4620106A-8B89-424A-9F99-37F9AC70F2D4}" type="parTrans" cxnId="{4BD69BA5-EF4D-479A-966F-65A66ECB9DE9}">
      <dgm:prSet/>
      <dgm:spPr/>
      <dgm:t>
        <a:bodyPr/>
        <a:lstStyle/>
        <a:p>
          <a:endParaRPr lang="en-US"/>
        </a:p>
      </dgm:t>
    </dgm:pt>
    <dgm:pt modelId="{E1573CBF-3930-46A5-B06A-462B5EA90D85}" type="sibTrans" cxnId="{4BD69BA5-EF4D-479A-966F-65A66ECB9DE9}">
      <dgm:prSet/>
      <dgm:spPr/>
      <dgm:t>
        <a:bodyPr/>
        <a:lstStyle/>
        <a:p>
          <a:endParaRPr lang="en-US"/>
        </a:p>
      </dgm:t>
    </dgm:pt>
    <dgm:pt modelId="{DF384E24-8B16-468F-958C-FE026582395B}">
      <dgm:prSet/>
      <dgm:spPr/>
      <dgm:t>
        <a:bodyPr/>
        <a:lstStyle/>
        <a:p>
          <a:r>
            <a:rPr lang="en-US" b="1" dirty="0"/>
            <a:t>He had to exist prior to what He created</a:t>
          </a:r>
        </a:p>
      </dgm:t>
    </dgm:pt>
    <dgm:pt modelId="{B7C75499-5955-401B-B329-479657F2D65B}" type="parTrans" cxnId="{37B82DAB-4542-4FAF-B052-921223434089}">
      <dgm:prSet/>
      <dgm:spPr/>
      <dgm:t>
        <a:bodyPr/>
        <a:lstStyle/>
        <a:p>
          <a:endParaRPr lang="en-US"/>
        </a:p>
      </dgm:t>
    </dgm:pt>
    <dgm:pt modelId="{2F06F59D-6ADD-47D6-B9EF-C0BFC98B0815}" type="sibTrans" cxnId="{37B82DAB-4542-4FAF-B052-921223434089}">
      <dgm:prSet/>
      <dgm:spPr/>
      <dgm:t>
        <a:bodyPr/>
        <a:lstStyle/>
        <a:p>
          <a:endParaRPr lang="en-US"/>
        </a:p>
      </dgm:t>
    </dgm:pt>
    <dgm:pt modelId="{4CCE62BC-3876-4116-AE04-8790DC137FC1}">
      <dgm:prSet/>
      <dgm:spPr/>
      <dgm:t>
        <a:bodyPr/>
        <a:lstStyle/>
        <a:p>
          <a:r>
            <a:rPr lang="en-US" b="1" dirty="0">
              <a:solidFill>
                <a:schemeClr val="bg1"/>
              </a:solidFill>
            </a:rPr>
            <a:t>Immaterial</a:t>
          </a:r>
        </a:p>
      </dgm:t>
    </dgm:pt>
    <dgm:pt modelId="{60862271-49CE-452C-B720-AC33359B52AA}" type="parTrans" cxnId="{C074E055-3B79-4E77-ABFB-20D0D3A6CDB4}">
      <dgm:prSet/>
      <dgm:spPr/>
      <dgm:t>
        <a:bodyPr/>
        <a:lstStyle/>
        <a:p>
          <a:endParaRPr lang="en-US"/>
        </a:p>
      </dgm:t>
    </dgm:pt>
    <dgm:pt modelId="{990F6E2A-B09D-4549-8096-512ADE05AE27}" type="sibTrans" cxnId="{C074E055-3B79-4E77-ABFB-20D0D3A6CDB4}">
      <dgm:prSet/>
      <dgm:spPr/>
      <dgm:t>
        <a:bodyPr/>
        <a:lstStyle/>
        <a:p>
          <a:endParaRPr lang="en-US"/>
        </a:p>
      </dgm:t>
    </dgm:pt>
    <dgm:pt modelId="{954CC49D-6344-47BC-B087-83B5765D0B38}">
      <dgm:prSet/>
      <dgm:spPr/>
      <dgm:t>
        <a:bodyPr/>
        <a:lstStyle/>
        <a:p>
          <a:r>
            <a:rPr lang="en-US" b="1" dirty="0"/>
            <a:t>He is not composed of what He created</a:t>
          </a:r>
        </a:p>
      </dgm:t>
    </dgm:pt>
    <dgm:pt modelId="{582BBE29-A365-4EFD-B8BD-FDF88D1C79ED}" type="parTrans" cxnId="{C7DBEF0E-EC81-4C95-ACC5-DA182F07C42B}">
      <dgm:prSet/>
      <dgm:spPr/>
      <dgm:t>
        <a:bodyPr/>
        <a:lstStyle/>
        <a:p>
          <a:endParaRPr lang="en-US"/>
        </a:p>
      </dgm:t>
    </dgm:pt>
    <dgm:pt modelId="{8BF06D3E-F736-464B-A038-A7EED88D1B9E}" type="sibTrans" cxnId="{C7DBEF0E-EC81-4C95-ACC5-DA182F07C42B}">
      <dgm:prSet/>
      <dgm:spPr/>
      <dgm:t>
        <a:bodyPr/>
        <a:lstStyle/>
        <a:p>
          <a:endParaRPr lang="en-US"/>
        </a:p>
      </dgm:t>
    </dgm:pt>
    <dgm:pt modelId="{190D2600-D5E8-472C-8FC8-1912EDE9951E}">
      <dgm:prSet/>
      <dgm:spPr/>
      <dgm:t>
        <a:bodyPr/>
        <a:lstStyle/>
        <a:p>
          <a:r>
            <a:rPr lang="en-US" b="1" dirty="0">
              <a:solidFill>
                <a:schemeClr val="bg1"/>
              </a:solidFill>
            </a:rPr>
            <a:t>Uncaused</a:t>
          </a:r>
        </a:p>
      </dgm:t>
    </dgm:pt>
    <dgm:pt modelId="{CDB31CDE-E7CE-41B2-8A2F-061453C01A4D}" type="parTrans" cxnId="{C0160554-7B62-404F-B2EB-454CA32834BF}">
      <dgm:prSet/>
      <dgm:spPr/>
      <dgm:t>
        <a:bodyPr/>
        <a:lstStyle/>
        <a:p>
          <a:endParaRPr lang="en-US"/>
        </a:p>
      </dgm:t>
    </dgm:pt>
    <dgm:pt modelId="{26EC4AA4-9C04-4706-B8B3-C91093F33A8A}" type="sibTrans" cxnId="{C0160554-7B62-404F-B2EB-454CA32834BF}">
      <dgm:prSet/>
      <dgm:spPr/>
      <dgm:t>
        <a:bodyPr/>
        <a:lstStyle/>
        <a:p>
          <a:endParaRPr lang="en-US"/>
        </a:p>
      </dgm:t>
    </dgm:pt>
    <dgm:pt modelId="{B63B1095-70A4-4584-BCBA-10ED98E2C54E}">
      <dgm:prSet/>
      <dgm:spPr/>
      <dgm:t>
        <a:bodyPr/>
        <a:lstStyle/>
        <a:p>
          <a:r>
            <a:rPr lang="en-US" b="1" dirty="0"/>
            <a:t>He had to be the Original “unmoved mover”</a:t>
          </a:r>
        </a:p>
      </dgm:t>
    </dgm:pt>
    <dgm:pt modelId="{0FCDC2B0-745C-442D-B3B0-B3CE17BF5453}" type="parTrans" cxnId="{A03B1D34-6A88-47C1-A430-24BEBCD5C2AF}">
      <dgm:prSet/>
      <dgm:spPr/>
      <dgm:t>
        <a:bodyPr/>
        <a:lstStyle/>
        <a:p>
          <a:endParaRPr lang="en-US"/>
        </a:p>
      </dgm:t>
    </dgm:pt>
    <dgm:pt modelId="{5FAB54D9-189F-4855-8830-2FB542D5A023}" type="sibTrans" cxnId="{A03B1D34-6A88-47C1-A430-24BEBCD5C2AF}">
      <dgm:prSet/>
      <dgm:spPr/>
      <dgm:t>
        <a:bodyPr/>
        <a:lstStyle/>
        <a:p>
          <a:endParaRPr lang="en-US"/>
        </a:p>
      </dgm:t>
    </dgm:pt>
    <dgm:pt modelId="{B463CA6B-94BB-450C-9BEE-0A00F65C738F}">
      <dgm:prSet/>
      <dgm:spPr/>
      <dgm:t>
        <a:bodyPr/>
        <a:lstStyle/>
        <a:p>
          <a:r>
            <a:rPr lang="en-US" b="1" dirty="0">
              <a:solidFill>
                <a:schemeClr val="bg1"/>
              </a:solidFill>
            </a:rPr>
            <a:t>All Powerful</a:t>
          </a:r>
        </a:p>
      </dgm:t>
    </dgm:pt>
    <dgm:pt modelId="{9E59621C-D7C4-4EF6-95B3-58E0C271F95B}" type="parTrans" cxnId="{20D6AD77-40E8-4389-8ACE-0498BDDC5AF3}">
      <dgm:prSet/>
      <dgm:spPr/>
      <dgm:t>
        <a:bodyPr/>
        <a:lstStyle/>
        <a:p>
          <a:endParaRPr lang="en-US"/>
        </a:p>
      </dgm:t>
    </dgm:pt>
    <dgm:pt modelId="{B532C3FB-645B-4B4A-9232-82031AEFA730}" type="sibTrans" cxnId="{20D6AD77-40E8-4389-8ACE-0498BDDC5AF3}">
      <dgm:prSet/>
      <dgm:spPr/>
      <dgm:t>
        <a:bodyPr/>
        <a:lstStyle/>
        <a:p>
          <a:endParaRPr lang="en-US"/>
        </a:p>
      </dgm:t>
    </dgm:pt>
    <dgm:pt modelId="{4375DC8D-2B09-4028-AF46-E52D04E5C7A4}">
      <dgm:prSet/>
      <dgm:spPr/>
      <dgm:t>
        <a:bodyPr/>
        <a:lstStyle/>
        <a:p>
          <a:r>
            <a:rPr lang="en-US" b="1" dirty="0"/>
            <a:t>He would have to be immensely powerful</a:t>
          </a:r>
        </a:p>
      </dgm:t>
    </dgm:pt>
    <dgm:pt modelId="{A4BCFCB2-617D-4B7A-9D7D-57F8AF4FBE9A}" type="parTrans" cxnId="{8FAE65AB-910F-437F-A58E-A06600B15C40}">
      <dgm:prSet/>
      <dgm:spPr/>
      <dgm:t>
        <a:bodyPr/>
        <a:lstStyle/>
        <a:p>
          <a:endParaRPr lang="en-US"/>
        </a:p>
      </dgm:t>
    </dgm:pt>
    <dgm:pt modelId="{AA3F0EF7-F795-44B7-A82D-1874AC54869D}" type="sibTrans" cxnId="{8FAE65AB-910F-437F-A58E-A06600B15C40}">
      <dgm:prSet/>
      <dgm:spPr/>
      <dgm:t>
        <a:bodyPr/>
        <a:lstStyle/>
        <a:p>
          <a:endParaRPr lang="en-US"/>
        </a:p>
      </dgm:t>
    </dgm:pt>
    <dgm:pt modelId="{5E35ACD0-B8FA-4A03-B18B-3F142E4A8C46}">
      <dgm:prSet/>
      <dgm:spPr/>
      <dgm:t>
        <a:bodyPr/>
        <a:lstStyle/>
        <a:p>
          <a:r>
            <a:rPr lang="en-US" b="1" dirty="0">
              <a:solidFill>
                <a:schemeClr val="bg1"/>
              </a:solidFill>
            </a:rPr>
            <a:t>Personal</a:t>
          </a:r>
        </a:p>
      </dgm:t>
    </dgm:pt>
    <dgm:pt modelId="{FD33784B-1198-4347-B684-5655634A4721}" type="parTrans" cxnId="{988C725F-1F47-46F7-9CA5-086DECD74412}">
      <dgm:prSet/>
      <dgm:spPr/>
      <dgm:t>
        <a:bodyPr/>
        <a:lstStyle/>
        <a:p>
          <a:endParaRPr lang="en-US"/>
        </a:p>
      </dgm:t>
    </dgm:pt>
    <dgm:pt modelId="{A3C65C1C-DBD8-4ACF-AB87-A530F55290E3}" type="sibTrans" cxnId="{988C725F-1F47-46F7-9CA5-086DECD74412}">
      <dgm:prSet/>
      <dgm:spPr/>
      <dgm:t>
        <a:bodyPr/>
        <a:lstStyle/>
        <a:p>
          <a:endParaRPr lang="en-US"/>
        </a:p>
      </dgm:t>
    </dgm:pt>
    <dgm:pt modelId="{D0F35111-4874-4526-A77E-DC8E2651C98E}">
      <dgm:prSet/>
      <dgm:spPr/>
      <dgm:t>
        <a:bodyPr/>
        <a:lstStyle/>
        <a:p>
          <a:r>
            <a:rPr lang="en-US" b="1" dirty="0"/>
            <a:t>He created personal beings</a:t>
          </a:r>
        </a:p>
      </dgm:t>
    </dgm:pt>
    <dgm:pt modelId="{35087B0E-38BD-420D-B24B-E06EAE575BA2}" type="parTrans" cxnId="{FA9350A7-C0D4-40AF-B7E1-BE1BAFAC27E2}">
      <dgm:prSet/>
      <dgm:spPr/>
      <dgm:t>
        <a:bodyPr/>
        <a:lstStyle/>
        <a:p>
          <a:endParaRPr lang="en-US"/>
        </a:p>
      </dgm:t>
    </dgm:pt>
    <dgm:pt modelId="{27F53053-468F-4F8C-8A71-13DF979BB30A}" type="sibTrans" cxnId="{FA9350A7-C0D4-40AF-B7E1-BE1BAFAC27E2}">
      <dgm:prSet/>
      <dgm:spPr/>
      <dgm:t>
        <a:bodyPr/>
        <a:lstStyle/>
        <a:p>
          <a:endParaRPr lang="en-US"/>
        </a:p>
      </dgm:t>
    </dgm:pt>
    <dgm:pt modelId="{5034AA0B-B87D-49D2-A062-4D57C1B0A49B}" type="pres">
      <dgm:prSet presAssocID="{4EB221AB-879B-47D7-B8D9-34817F0B03FA}" presName="Name0" presStyleCnt="0">
        <dgm:presLayoutVars>
          <dgm:dir/>
          <dgm:animLvl val="lvl"/>
          <dgm:resizeHandles val="exact"/>
        </dgm:presLayoutVars>
      </dgm:prSet>
      <dgm:spPr/>
    </dgm:pt>
    <dgm:pt modelId="{B3C3DAB2-392D-42E3-9369-AC4AC24027D7}" type="pres">
      <dgm:prSet presAssocID="{06A9E3BD-F738-4CC4-9842-7CF0D69F3AB3}" presName="linNode" presStyleCnt="0"/>
      <dgm:spPr/>
    </dgm:pt>
    <dgm:pt modelId="{B4AAA29A-06D0-4149-B506-38C0C28BE460}" type="pres">
      <dgm:prSet presAssocID="{06A9E3BD-F738-4CC4-9842-7CF0D69F3AB3}" presName="parentText" presStyleLbl="node1" presStyleIdx="0" presStyleCnt="6">
        <dgm:presLayoutVars>
          <dgm:chMax val="1"/>
          <dgm:bulletEnabled val="1"/>
        </dgm:presLayoutVars>
      </dgm:prSet>
      <dgm:spPr/>
    </dgm:pt>
    <dgm:pt modelId="{78604780-1588-44A8-9596-C7CF7622E61A}" type="pres">
      <dgm:prSet presAssocID="{06A9E3BD-F738-4CC4-9842-7CF0D69F3AB3}" presName="descendantText" presStyleLbl="alignAccFollowNode1" presStyleIdx="0" presStyleCnt="6">
        <dgm:presLayoutVars>
          <dgm:bulletEnabled val="1"/>
        </dgm:presLayoutVars>
      </dgm:prSet>
      <dgm:spPr/>
    </dgm:pt>
    <dgm:pt modelId="{AE280C5E-11C4-40CB-8A9C-D304372F2B50}" type="pres">
      <dgm:prSet presAssocID="{36AEFC23-0160-4D07-B940-AB7347290039}" presName="sp" presStyleCnt="0"/>
      <dgm:spPr/>
    </dgm:pt>
    <dgm:pt modelId="{E83354B5-07EF-42E2-A079-8C497B9D7C8A}" type="pres">
      <dgm:prSet presAssocID="{8951F012-8633-4448-A380-13EC33F19160}" presName="linNode" presStyleCnt="0"/>
      <dgm:spPr/>
    </dgm:pt>
    <dgm:pt modelId="{C5C25EDF-7F1A-40E6-B979-F4153B3C7E36}" type="pres">
      <dgm:prSet presAssocID="{8951F012-8633-4448-A380-13EC33F19160}" presName="parentText" presStyleLbl="node1" presStyleIdx="1" presStyleCnt="6">
        <dgm:presLayoutVars>
          <dgm:chMax val="1"/>
          <dgm:bulletEnabled val="1"/>
        </dgm:presLayoutVars>
      </dgm:prSet>
      <dgm:spPr/>
    </dgm:pt>
    <dgm:pt modelId="{52229DAD-07C4-41A5-9B28-9107028804BB}" type="pres">
      <dgm:prSet presAssocID="{8951F012-8633-4448-A380-13EC33F19160}" presName="descendantText" presStyleLbl="alignAccFollowNode1" presStyleIdx="1" presStyleCnt="6">
        <dgm:presLayoutVars>
          <dgm:bulletEnabled val="1"/>
        </dgm:presLayoutVars>
      </dgm:prSet>
      <dgm:spPr/>
    </dgm:pt>
    <dgm:pt modelId="{9A96146E-7B25-4EE3-8C18-E436982DACCA}" type="pres">
      <dgm:prSet presAssocID="{E1573CBF-3930-46A5-B06A-462B5EA90D85}" presName="sp" presStyleCnt="0"/>
      <dgm:spPr/>
    </dgm:pt>
    <dgm:pt modelId="{CE5C3B3A-3F27-4748-8669-FF83D9DD03E2}" type="pres">
      <dgm:prSet presAssocID="{4CCE62BC-3876-4116-AE04-8790DC137FC1}" presName="linNode" presStyleCnt="0"/>
      <dgm:spPr/>
    </dgm:pt>
    <dgm:pt modelId="{B1E5B24B-4F85-4887-9BE9-6A937AAAC4FA}" type="pres">
      <dgm:prSet presAssocID="{4CCE62BC-3876-4116-AE04-8790DC137FC1}" presName="parentText" presStyleLbl="node1" presStyleIdx="2" presStyleCnt="6">
        <dgm:presLayoutVars>
          <dgm:chMax val="1"/>
          <dgm:bulletEnabled val="1"/>
        </dgm:presLayoutVars>
      </dgm:prSet>
      <dgm:spPr/>
    </dgm:pt>
    <dgm:pt modelId="{F5F6CF34-F07B-4D71-A123-433317BD78EC}" type="pres">
      <dgm:prSet presAssocID="{4CCE62BC-3876-4116-AE04-8790DC137FC1}" presName="descendantText" presStyleLbl="alignAccFollowNode1" presStyleIdx="2" presStyleCnt="6">
        <dgm:presLayoutVars>
          <dgm:bulletEnabled val="1"/>
        </dgm:presLayoutVars>
      </dgm:prSet>
      <dgm:spPr/>
    </dgm:pt>
    <dgm:pt modelId="{D2E35019-628F-485C-9FC5-069AA35E14A4}" type="pres">
      <dgm:prSet presAssocID="{990F6E2A-B09D-4549-8096-512ADE05AE27}" presName="sp" presStyleCnt="0"/>
      <dgm:spPr/>
    </dgm:pt>
    <dgm:pt modelId="{1C82418C-2F7A-4955-93D1-BD3D81B20DA3}" type="pres">
      <dgm:prSet presAssocID="{190D2600-D5E8-472C-8FC8-1912EDE9951E}" presName="linNode" presStyleCnt="0"/>
      <dgm:spPr/>
    </dgm:pt>
    <dgm:pt modelId="{76574CD7-3B4D-4901-952D-D3BB19E5C4B5}" type="pres">
      <dgm:prSet presAssocID="{190D2600-D5E8-472C-8FC8-1912EDE9951E}" presName="parentText" presStyleLbl="node1" presStyleIdx="3" presStyleCnt="6">
        <dgm:presLayoutVars>
          <dgm:chMax val="1"/>
          <dgm:bulletEnabled val="1"/>
        </dgm:presLayoutVars>
      </dgm:prSet>
      <dgm:spPr/>
    </dgm:pt>
    <dgm:pt modelId="{28469865-FDB8-4729-A152-522B5BD089F9}" type="pres">
      <dgm:prSet presAssocID="{190D2600-D5E8-472C-8FC8-1912EDE9951E}" presName="descendantText" presStyleLbl="alignAccFollowNode1" presStyleIdx="3" presStyleCnt="6">
        <dgm:presLayoutVars>
          <dgm:bulletEnabled val="1"/>
        </dgm:presLayoutVars>
      </dgm:prSet>
      <dgm:spPr/>
    </dgm:pt>
    <dgm:pt modelId="{11267651-83EB-4AB7-9C59-BC4F520F5A3E}" type="pres">
      <dgm:prSet presAssocID="{26EC4AA4-9C04-4706-B8B3-C91093F33A8A}" presName="sp" presStyleCnt="0"/>
      <dgm:spPr/>
    </dgm:pt>
    <dgm:pt modelId="{0C42BAF2-64FD-4C93-8788-1BF864ED3B85}" type="pres">
      <dgm:prSet presAssocID="{B463CA6B-94BB-450C-9BEE-0A00F65C738F}" presName="linNode" presStyleCnt="0"/>
      <dgm:spPr/>
    </dgm:pt>
    <dgm:pt modelId="{9856B889-399B-471B-B85B-B27A6917E1A0}" type="pres">
      <dgm:prSet presAssocID="{B463CA6B-94BB-450C-9BEE-0A00F65C738F}" presName="parentText" presStyleLbl="node1" presStyleIdx="4" presStyleCnt="6">
        <dgm:presLayoutVars>
          <dgm:chMax val="1"/>
          <dgm:bulletEnabled val="1"/>
        </dgm:presLayoutVars>
      </dgm:prSet>
      <dgm:spPr/>
    </dgm:pt>
    <dgm:pt modelId="{D3E320A2-46A6-4EDB-851A-A762A7915F86}" type="pres">
      <dgm:prSet presAssocID="{B463CA6B-94BB-450C-9BEE-0A00F65C738F}" presName="descendantText" presStyleLbl="alignAccFollowNode1" presStyleIdx="4" presStyleCnt="6">
        <dgm:presLayoutVars>
          <dgm:bulletEnabled val="1"/>
        </dgm:presLayoutVars>
      </dgm:prSet>
      <dgm:spPr/>
    </dgm:pt>
    <dgm:pt modelId="{F124EADF-BDFB-4B54-8511-899E1833FDCB}" type="pres">
      <dgm:prSet presAssocID="{B532C3FB-645B-4B4A-9232-82031AEFA730}" presName="sp" presStyleCnt="0"/>
      <dgm:spPr/>
    </dgm:pt>
    <dgm:pt modelId="{3346A143-D849-490D-BF5E-DDB1AFF1E0D7}" type="pres">
      <dgm:prSet presAssocID="{5E35ACD0-B8FA-4A03-B18B-3F142E4A8C46}" presName="linNode" presStyleCnt="0"/>
      <dgm:spPr/>
    </dgm:pt>
    <dgm:pt modelId="{4DF9D7E4-FDF0-4F81-BAD9-AC8FBD883DC8}" type="pres">
      <dgm:prSet presAssocID="{5E35ACD0-B8FA-4A03-B18B-3F142E4A8C46}" presName="parentText" presStyleLbl="node1" presStyleIdx="5" presStyleCnt="6">
        <dgm:presLayoutVars>
          <dgm:chMax val="1"/>
          <dgm:bulletEnabled val="1"/>
        </dgm:presLayoutVars>
      </dgm:prSet>
      <dgm:spPr/>
    </dgm:pt>
    <dgm:pt modelId="{82D253D4-240B-4BA7-9CB4-EA4C4CFE603C}" type="pres">
      <dgm:prSet presAssocID="{5E35ACD0-B8FA-4A03-B18B-3F142E4A8C46}" presName="descendantText" presStyleLbl="alignAccFollowNode1" presStyleIdx="5" presStyleCnt="6">
        <dgm:presLayoutVars>
          <dgm:bulletEnabled val="1"/>
        </dgm:presLayoutVars>
      </dgm:prSet>
      <dgm:spPr/>
    </dgm:pt>
  </dgm:ptLst>
  <dgm:cxnLst>
    <dgm:cxn modelId="{5FD1B00C-7195-4740-965D-A735C4BCE41E}" type="presOf" srcId="{4375DC8D-2B09-4028-AF46-E52D04E5C7A4}" destId="{D3E320A2-46A6-4EDB-851A-A762A7915F86}" srcOrd="0" destOrd="0" presId="urn:microsoft.com/office/officeart/2005/8/layout/vList5"/>
    <dgm:cxn modelId="{C7DBEF0E-EC81-4C95-ACC5-DA182F07C42B}" srcId="{4CCE62BC-3876-4116-AE04-8790DC137FC1}" destId="{954CC49D-6344-47BC-B087-83B5765D0B38}" srcOrd="0" destOrd="0" parTransId="{582BBE29-A365-4EFD-B8BD-FDF88D1C79ED}" sibTransId="{8BF06D3E-F736-464B-A038-A7EED88D1B9E}"/>
    <dgm:cxn modelId="{04C3481A-459C-4645-BE01-E9040CFAE1DA}" type="presOf" srcId="{954CC49D-6344-47BC-B087-83B5765D0B38}" destId="{F5F6CF34-F07B-4D71-A123-433317BD78EC}" srcOrd="0" destOrd="0" presId="urn:microsoft.com/office/officeart/2005/8/layout/vList5"/>
    <dgm:cxn modelId="{A23EA330-C10F-4B46-A7E8-5EAA08DAAC5A}" srcId="{06A9E3BD-F738-4CC4-9842-7CF0D69F3AB3}" destId="{404B7E2E-D893-4209-B319-354910AE125F}" srcOrd="0" destOrd="0" parTransId="{4C5C0BAB-494B-488A-A457-0499DDC3D3F0}" sibTransId="{467FE69C-6FD8-46D9-B61D-90B1FEC479AA}"/>
    <dgm:cxn modelId="{A03B1D34-6A88-47C1-A430-24BEBCD5C2AF}" srcId="{190D2600-D5E8-472C-8FC8-1912EDE9951E}" destId="{B63B1095-70A4-4584-BCBA-10ED98E2C54E}" srcOrd="0" destOrd="0" parTransId="{0FCDC2B0-745C-442D-B3B0-B3CE17BF5453}" sibTransId="{5FAB54D9-189F-4855-8830-2FB542D5A023}"/>
    <dgm:cxn modelId="{8B276B37-1F8C-481B-9C07-DD43A72886F3}" type="presOf" srcId="{DF384E24-8B16-468F-958C-FE026582395B}" destId="{52229DAD-07C4-41A5-9B28-9107028804BB}" srcOrd="0" destOrd="0" presId="urn:microsoft.com/office/officeart/2005/8/layout/vList5"/>
    <dgm:cxn modelId="{5712315E-B7C8-44B3-A86B-6BE57318AD2E}" type="presOf" srcId="{D0F35111-4874-4526-A77E-DC8E2651C98E}" destId="{82D253D4-240B-4BA7-9CB4-EA4C4CFE603C}" srcOrd="0" destOrd="0" presId="urn:microsoft.com/office/officeart/2005/8/layout/vList5"/>
    <dgm:cxn modelId="{988C725F-1F47-46F7-9CA5-086DECD74412}" srcId="{4EB221AB-879B-47D7-B8D9-34817F0B03FA}" destId="{5E35ACD0-B8FA-4A03-B18B-3F142E4A8C46}" srcOrd="5" destOrd="0" parTransId="{FD33784B-1198-4347-B684-5655634A4721}" sibTransId="{A3C65C1C-DBD8-4ACF-AB87-A530F55290E3}"/>
    <dgm:cxn modelId="{EDD1E971-E845-4EEB-983F-550E76A529AE}" type="presOf" srcId="{8951F012-8633-4448-A380-13EC33F19160}" destId="{C5C25EDF-7F1A-40E6-B979-F4153B3C7E36}" srcOrd="0" destOrd="0" presId="urn:microsoft.com/office/officeart/2005/8/layout/vList5"/>
    <dgm:cxn modelId="{F1F8DE72-D884-400E-B0AC-E8EEBBA9389D}" type="presOf" srcId="{06A9E3BD-F738-4CC4-9842-7CF0D69F3AB3}" destId="{B4AAA29A-06D0-4149-B506-38C0C28BE460}" srcOrd="0" destOrd="0" presId="urn:microsoft.com/office/officeart/2005/8/layout/vList5"/>
    <dgm:cxn modelId="{C0160554-7B62-404F-B2EB-454CA32834BF}" srcId="{4EB221AB-879B-47D7-B8D9-34817F0B03FA}" destId="{190D2600-D5E8-472C-8FC8-1912EDE9951E}" srcOrd="3" destOrd="0" parTransId="{CDB31CDE-E7CE-41B2-8A2F-061453C01A4D}" sibTransId="{26EC4AA4-9C04-4706-B8B3-C91093F33A8A}"/>
    <dgm:cxn modelId="{C074E055-3B79-4E77-ABFB-20D0D3A6CDB4}" srcId="{4EB221AB-879B-47D7-B8D9-34817F0B03FA}" destId="{4CCE62BC-3876-4116-AE04-8790DC137FC1}" srcOrd="2" destOrd="0" parTransId="{60862271-49CE-452C-B720-AC33359B52AA}" sibTransId="{990F6E2A-B09D-4549-8096-512ADE05AE27}"/>
    <dgm:cxn modelId="{20D6AD77-40E8-4389-8ACE-0498BDDC5AF3}" srcId="{4EB221AB-879B-47D7-B8D9-34817F0B03FA}" destId="{B463CA6B-94BB-450C-9BEE-0A00F65C738F}" srcOrd="4" destOrd="0" parTransId="{9E59621C-D7C4-4EF6-95B3-58E0C271F95B}" sibTransId="{B532C3FB-645B-4B4A-9232-82031AEFA730}"/>
    <dgm:cxn modelId="{83517A7D-009B-4C7B-93C0-1A5DDE0BC38E}" type="presOf" srcId="{B63B1095-70A4-4584-BCBA-10ED98E2C54E}" destId="{28469865-FDB8-4729-A152-522B5BD089F9}" srcOrd="0" destOrd="0" presId="urn:microsoft.com/office/officeart/2005/8/layout/vList5"/>
    <dgm:cxn modelId="{4BD69BA5-EF4D-479A-966F-65A66ECB9DE9}" srcId="{4EB221AB-879B-47D7-B8D9-34817F0B03FA}" destId="{8951F012-8633-4448-A380-13EC33F19160}" srcOrd="1" destOrd="0" parTransId="{4620106A-8B89-424A-9F99-37F9AC70F2D4}" sibTransId="{E1573CBF-3930-46A5-B06A-462B5EA90D85}"/>
    <dgm:cxn modelId="{FA9350A7-C0D4-40AF-B7E1-BE1BAFAC27E2}" srcId="{5E35ACD0-B8FA-4A03-B18B-3F142E4A8C46}" destId="{D0F35111-4874-4526-A77E-DC8E2651C98E}" srcOrd="0" destOrd="0" parTransId="{35087B0E-38BD-420D-B24B-E06EAE575BA2}" sibTransId="{27F53053-468F-4F8C-8A71-13DF979BB30A}"/>
    <dgm:cxn modelId="{37B82DAB-4542-4FAF-B052-921223434089}" srcId="{8951F012-8633-4448-A380-13EC33F19160}" destId="{DF384E24-8B16-468F-958C-FE026582395B}" srcOrd="0" destOrd="0" parTransId="{B7C75499-5955-401B-B329-479657F2D65B}" sibTransId="{2F06F59D-6ADD-47D6-B9EF-C0BFC98B0815}"/>
    <dgm:cxn modelId="{8FAE65AB-910F-437F-A58E-A06600B15C40}" srcId="{B463CA6B-94BB-450C-9BEE-0A00F65C738F}" destId="{4375DC8D-2B09-4028-AF46-E52D04E5C7A4}" srcOrd="0" destOrd="0" parTransId="{A4BCFCB2-617D-4B7A-9D7D-57F8AF4FBE9A}" sibTransId="{AA3F0EF7-F795-44B7-A82D-1874AC54869D}"/>
    <dgm:cxn modelId="{7D060FB3-A106-4ED3-BC2E-9BFF8CE29A0C}" type="presOf" srcId="{4EB221AB-879B-47D7-B8D9-34817F0B03FA}" destId="{5034AA0B-B87D-49D2-A062-4D57C1B0A49B}" srcOrd="0" destOrd="0" presId="urn:microsoft.com/office/officeart/2005/8/layout/vList5"/>
    <dgm:cxn modelId="{BC4BA2BA-241E-4AF4-B46F-59C613E31113}" srcId="{4EB221AB-879B-47D7-B8D9-34817F0B03FA}" destId="{06A9E3BD-F738-4CC4-9842-7CF0D69F3AB3}" srcOrd="0" destOrd="0" parTransId="{25D17351-D348-405F-B98A-16A43D9C94B3}" sibTransId="{36AEFC23-0160-4D07-B940-AB7347290039}"/>
    <dgm:cxn modelId="{4CB5F0BE-F5FF-402C-A362-AAB997453D45}" type="presOf" srcId="{404B7E2E-D893-4209-B319-354910AE125F}" destId="{78604780-1588-44A8-9596-C7CF7622E61A}" srcOrd="0" destOrd="0" presId="urn:microsoft.com/office/officeart/2005/8/layout/vList5"/>
    <dgm:cxn modelId="{DA6559DA-034F-44E1-BC6A-6A8879B3225D}" type="presOf" srcId="{B463CA6B-94BB-450C-9BEE-0A00F65C738F}" destId="{9856B889-399B-471B-B85B-B27A6917E1A0}" srcOrd="0" destOrd="0" presId="urn:microsoft.com/office/officeart/2005/8/layout/vList5"/>
    <dgm:cxn modelId="{9F9A55E4-0A6F-449B-8F0E-7FA1D3154896}" type="presOf" srcId="{5E35ACD0-B8FA-4A03-B18B-3F142E4A8C46}" destId="{4DF9D7E4-FDF0-4F81-BAD9-AC8FBD883DC8}" srcOrd="0" destOrd="0" presId="urn:microsoft.com/office/officeart/2005/8/layout/vList5"/>
    <dgm:cxn modelId="{DAA8A5ED-9A6B-46BA-BB47-8A741F3D80D7}" type="presOf" srcId="{4CCE62BC-3876-4116-AE04-8790DC137FC1}" destId="{B1E5B24B-4F85-4887-9BE9-6A937AAAC4FA}" srcOrd="0" destOrd="0" presId="urn:microsoft.com/office/officeart/2005/8/layout/vList5"/>
    <dgm:cxn modelId="{F6C4CAF4-FD16-4641-8392-A6FF72B25603}" type="presOf" srcId="{190D2600-D5E8-472C-8FC8-1912EDE9951E}" destId="{76574CD7-3B4D-4901-952D-D3BB19E5C4B5}" srcOrd="0" destOrd="0" presId="urn:microsoft.com/office/officeart/2005/8/layout/vList5"/>
    <dgm:cxn modelId="{36FE7339-5154-4284-8EB8-B54C3AD261E5}" type="presParOf" srcId="{5034AA0B-B87D-49D2-A062-4D57C1B0A49B}" destId="{B3C3DAB2-392D-42E3-9369-AC4AC24027D7}" srcOrd="0" destOrd="0" presId="urn:microsoft.com/office/officeart/2005/8/layout/vList5"/>
    <dgm:cxn modelId="{DF498A46-84E7-423E-A434-C1C4CA2EF850}" type="presParOf" srcId="{B3C3DAB2-392D-42E3-9369-AC4AC24027D7}" destId="{B4AAA29A-06D0-4149-B506-38C0C28BE460}" srcOrd="0" destOrd="0" presId="urn:microsoft.com/office/officeart/2005/8/layout/vList5"/>
    <dgm:cxn modelId="{2EA1C547-94FD-4B31-895A-8E6DF8E3CD60}" type="presParOf" srcId="{B3C3DAB2-392D-42E3-9369-AC4AC24027D7}" destId="{78604780-1588-44A8-9596-C7CF7622E61A}" srcOrd="1" destOrd="0" presId="urn:microsoft.com/office/officeart/2005/8/layout/vList5"/>
    <dgm:cxn modelId="{3C2218B9-E62F-411B-A8AD-9FE04BEBBFBF}" type="presParOf" srcId="{5034AA0B-B87D-49D2-A062-4D57C1B0A49B}" destId="{AE280C5E-11C4-40CB-8A9C-D304372F2B50}" srcOrd="1" destOrd="0" presId="urn:microsoft.com/office/officeart/2005/8/layout/vList5"/>
    <dgm:cxn modelId="{34A291C4-7A76-497C-814A-10FDC5973F7C}" type="presParOf" srcId="{5034AA0B-B87D-49D2-A062-4D57C1B0A49B}" destId="{E83354B5-07EF-42E2-A079-8C497B9D7C8A}" srcOrd="2" destOrd="0" presId="urn:microsoft.com/office/officeart/2005/8/layout/vList5"/>
    <dgm:cxn modelId="{05B3B1A1-C8B9-4EE1-8C6C-CBBFC31C9749}" type="presParOf" srcId="{E83354B5-07EF-42E2-A079-8C497B9D7C8A}" destId="{C5C25EDF-7F1A-40E6-B979-F4153B3C7E36}" srcOrd="0" destOrd="0" presId="urn:microsoft.com/office/officeart/2005/8/layout/vList5"/>
    <dgm:cxn modelId="{E2CBCFC5-03FF-48B4-8416-943BA693EEAD}" type="presParOf" srcId="{E83354B5-07EF-42E2-A079-8C497B9D7C8A}" destId="{52229DAD-07C4-41A5-9B28-9107028804BB}" srcOrd="1" destOrd="0" presId="urn:microsoft.com/office/officeart/2005/8/layout/vList5"/>
    <dgm:cxn modelId="{869DD8C5-71E1-4B92-B168-F7121F1B0DFB}" type="presParOf" srcId="{5034AA0B-B87D-49D2-A062-4D57C1B0A49B}" destId="{9A96146E-7B25-4EE3-8C18-E436982DACCA}" srcOrd="3" destOrd="0" presId="urn:microsoft.com/office/officeart/2005/8/layout/vList5"/>
    <dgm:cxn modelId="{3C1B3C68-3B1E-440D-8626-D4B32FB5FFC5}" type="presParOf" srcId="{5034AA0B-B87D-49D2-A062-4D57C1B0A49B}" destId="{CE5C3B3A-3F27-4748-8669-FF83D9DD03E2}" srcOrd="4" destOrd="0" presId="urn:microsoft.com/office/officeart/2005/8/layout/vList5"/>
    <dgm:cxn modelId="{631E450F-2A24-4EA3-9864-6528F74E01A0}" type="presParOf" srcId="{CE5C3B3A-3F27-4748-8669-FF83D9DD03E2}" destId="{B1E5B24B-4F85-4887-9BE9-6A937AAAC4FA}" srcOrd="0" destOrd="0" presId="urn:microsoft.com/office/officeart/2005/8/layout/vList5"/>
    <dgm:cxn modelId="{29211EDD-1578-4DBC-82CD-69228D14E3A0}" type="presParOf" srcId="{CE5C3B3A-3F27-4748-8669-FF83D9DD03E2}" destId="{F5F6CF34-F07B-4D71-A123-433317BD78EC}" srcOrd="1" destOrd="0" presId="urn:microsoft.com/office/officeart/2005/8/layout/vList5"/>
    <dgm:cxn modelId="{5D65D447-0AFF-44CC-94CA-798A528A92C2}" type="presParOf" srcId="{5034AA0B-B87D-49D2-A062-4D57C1B0A49B}" destId="{D2E35019-628F-485C-9FC5-069AA35E14A4}" srcOrd="5" destOrd="0" presId="urn:microsoft.com/office/officeart/2005/8/layout/vList5"/>
    <dgm:cxn modelId="{84DBA5B3-F62E-4E2C-B083-059C549B9495}" type="presParOf" srcId="{5034AA0B-B87D-49D2-A062-4D57C1B0A49B}" destId="{1C82418C-2F7A-4955-93D1-BD3D81B20DA3}" srcOrd="6" destOrd="0" presId="urn:microsoft.com/office/officeart/2005/8/layout/vList5"/>
    <dgm:cxn modelId="{7684A885-9F31-430B-A9E1-CA86B9888B1C}" type="presParOf" srcId="{1C82418C-2F7A-4955-93D1-BD3D81B20DA3}" destId="{76574CD7-3B4D-4901-952D-D3BB19E5C4B5}" srcOrd="0" destOrd="0" presId="urn:microsoft.com/office/officeart/2005/8/layout/vList5"/>
    <dgm:cxn modelId="{04C5F8EC-D55A-423E-B0AA-34D32921586D}" type="presParOf" srcId="{1C82418C-2F7A-4955-93D1-BD3D81B20DA3}" destId="{28469865-FDB8-4729-A152-522B5BD089F9}" srcOrd="1" destOrd="0" presId="urn:microsoft.com/office/officeart/2005/8/layout/vList5"/>
    <dgm:cxn modelId="{C4516E74-9E95-4AA2-9DC5-1FF5555273CC}" type="presParOf" srcId="{5034AA0B-B87D-49D2-A062-4D57C1B0A49B}" destId="{11267651-83EB-4AB7-9C59-BC4F520F5A3E}" srcOrd="7" destOrd="0" presId="urn:microsoft.com/office/officeart/2005/8/layout/vList5"/>
    <dgm:cxn modelId="{A3DC41E5-B8D4-4B2F-B9ED-87AAD6E9DD5C}" type="presParOf" srcId="{5034AA0B-B87D-49D2-A062-4D57C1B0A49B}" destId="{0C42BAF2-64FD-4C93-8788-1BF864ED3B85}" srcOrd="8" destOrd="0" presId="urn:microsoft.com/office/officeart/2005/8/layout/vList5"/>
    <dgm:cxn modelId="{3B67AAFE-9C3D-401D-8886-E6EFD0A828DC}" type="presParOf" srcId="{0C42BAF2-64FD-4C93-8788-1BF864ED3B85}" destId="{9856B889-399B-471B-B85B-B27A6917E1A0}" srcOrd="0" destOrd="0" presId="urn:microsoft.com/office/officeart/2005/8/layout/vList5"/>
    <dgm:cxn modelId="{7F657C1C-7EAA-4E9A-A05A-0098E52B4B7D}" type="presParOf" srcId="{0C42BAF2-64FD-4C93-8788-1BF864ED3B85}" destId="{D3E320A2-46A6-4EDB-851A-A762A7915F86}" srcOrd="1" destOrd="0" presId="urn:microsoft.com/office/officeart/2005/8/layout/vList5"/>
    <dgm:cxn modelId="{AE232D7B-422A-40E4-988A-BB4BC84F716D}" type="presParOf" srcId="{5034AA0B-B87D-49D2-A062-4D57C1B0A49B}" destId="{F124EADF-BDFB-4B54-8511-899E1833FDCB}" srcOrd="9" destOrd="0" presId="urn:microsoft.com/office/officeart/2005/8/layout/vList5"/>
    <dgm:cxn modelId="{FE3EA594-9533-415B-9ED6-BEB674E43AAF}" type="presParOf" srcId="{5034AA0B-B87D-49D2-A062-4D57C1B0A49B}" destId="{3346A143-D849-490D-BF5E-DDB1AFF1E0D7}" srcOrd="10" destOrd="0" presId="urn:microsoft.com/office/officeart/2005/8/layout/vList5"/>
    <dgm:cxn modelId="{77E495DE-EA4F-4320-A4EC-1993F1EDFFF1}" type="presParOf" srcId="{3346A143-D849-490D-BF5E-DDB1AFF1E0D7}" destId="{4DF9D7E4-FDF0-4F81-BAD9-AC8FBD883DC8}" srcOrd="0" destOrd="0" presId="urn:microsoft.com/office/officeart/2005/8/layout/vList5"/>
    <dgm:cxn modelId="{921024A2-C45A-4892-917E-8B7A5A6605FF}" type="presParOf" srcId="{3346A143-D849-490D-BF5E-DDB1AFF1E0D7}" destId="{82D253D4-240B-4BA7-9CB4-EA4C4CFE60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8F3920-036C-4969-81F9-AA42F7B8E779}"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4EA01353-4C36-4127-A16B-DF3C8D802112}">
      <dgm:prSet/>
      <dgm:spPr/>
      <dgm:t>
        <a:bodyPr/>
        <a:lstStyle/>
        <a:p>
          <a:r>
            <a:rPr lang="en-US" b="1" dirty="0">
              <a:solidFill>
                <a:schemeClr val="bg1"/>
              </a:solidFill>
            </a:rPr>
            <a:t>This is a relatively new claim</a:t>
          </a:r>
        </a:p>
      </dgm:t>
    </dgm:pt>
    <dgm:pt modelId="{F9F9B8FE-C076-47E9-96F8-B9717C12A080}" type="parTrans" cxnId="{424166E1-35F4-4557-872A-86F843649F99}">
      <dgm:prSet/>
      <dgm:spPr/>
      <dgm:t>
        <a:bodyPr/>
        <a:lstStyle/>
        <a:p>
          <a:endParaRPr lang="en-US"/>
        </a:p>
      </dgm:t>
    </dgm:pt>
    <dgm:pt modelId="{9A04D373-87F7-42FD-AE38-E1CE659D1008}" type="sibTrans" cxnId="{424166E1-35F4-4557-872A-86F843649F99}">
      <dgm:prSet/>
      <dgm:spPr/>
      <dgm:t>
        <a:bodyPr/>
        <a:lstStyle/>
        <a:p>
          <a:endParaRPr lang="en-US"/>
        </a:p>
      </dgm:t>
    </dgm:pt>
    <dgm:pt modelId="{B1B204CE-06ED-4BBD-BA9C-C2EA1C6E1598}">
      <dgm:prSet/>
      <dgm:spPr/>
      <dgm:t>
        <a:bodyPr/>
        <a:lstStyle/>
        <a:p>
          <a:r>
            <a:rPr lang="en-US" b="1" dirty="0">
              <a:solidFill>
                <a:schemeClr val="bg1"/>
              </a:solidFill>
            </a:rPr>
            <a:t>It is a favorite claim of people who claim atheism today</a:t>
          </a:r>
        </a:p>
      </dgm:t>
    </dgm:pt>
    <dgm:pt modelId="{EEC9F8FA-AC44-4675-B383-5B68616F845C}" type="parTrans" cxnId="{231DFD75-ED37-4F10-9C6D-517ECE1F2910}">
      <dgm:prSet/>
      <dgm:spPr/>
      <dgm:t>
        <a:bodyPr/>
        <a:lstStyle/>
        <a:p>
          <a:endParaRPr lang="en-US"/>
        </a:p>
      </dgm:t>
    </dgm:pt>
    <dgm:pt modelId="{50349E89-9B21-4892-B5F7-6CC3FBC3B0B1}" type="sibTrans" cxnId="{231DFD75-ED37-4F10-9C6D-517ECE1F2910}">
      <dgm:prSet/>
      <dgm:spPr/>
      <dgm:t>
        <a:bodyPr/>
        <a:lstStyle/>
        <a:p>
          <a:endParaRPr lang="en-US"/>
        </a:p>
      </dgm:t>
    </dgm:pt>
    <dgm:pt modelId="{2A590884-46CA-432B-B4F1-E3DF65C66DEA}">
      <dgm:prSet/>
      <dgm:spPr/>
      <dgm:t>
        <a:bodyPr/>
        <a:lstStyle/>
        <a:p>
          <a:r>
            <a:rPr lang="en-US" b="1" dirty="0">
              <a:solidFill>
                <a:schemeClr val="bg1"/>
              </a:solidFill>
            </a:rPr>
            <a:t>There are no scholarly historians who hold this view</a:t>
          </a:r>
        </a:p>
      </dgm:t>
    </dgm:pt>
    <dgm:pt modelId="{D341F2E8-B4E0-495F-B242-7C57EEDE3FDA}" type="parTrans" cxnId="{C98E8E41-02F5-4447-B99D-69E877D720A6}">
      <dgm:prSet/>
      <dgm:spPr/>
      <dgm:t>
        <a:bodyPr/>
        <a:lstStyle/>
        <a:p>
          <a:endParaRPr lang="en-US"/>
        </a:p>
      </dgm:t>
    </dgm:pt>
    <dgm:pt modelId="{BD847603-ABE2-4CF3-9150-04101A614A98}" type="sibTrans" cxnId="{C98E8E41-02F5-4447-B99D-69E877D720A6}">
      <dgm:prSet/>
      <dgm:spPr/>
      <dgm:t>
        <a:bodyPr/>
        <a:lstStyle/>
        <a:p>
          <a:endParaRPr lang="en-US"/>
        </a:p>
      </dgm:t>
    </dgm:pt>
    <dgm:pt modelId="{99FB5E1D-3561-4E3F-9419-D88592CF9366}" type="pres">
      <dgm:prSet presAssocID="{FE8F3920-036C-4969-81F9-AA42F7B8E779}" presName="outerComposite" presStyleCnt="0">
        <dgm:presLayoutVars>
          <dgm:chMax val="5"/>
          <dgm:dir/>
          <dgm:resizeHandles val="exact"/>
        </dgm:presLayoutVars>
      </dgm:prSet>
      <dgm:spPr/>
    </dgm:pt>
    <dgm:pt modelId="{C928937D-B046-4F3C-B4C5-DD33D32C3536}" type="pres">
      <dgm:prSet presAssocID="{FE8F3920-036C-4969-81F9-AA42F7B8E779}" presName="dummyMaxCanvas" presStyleCnt="0">
        <dgm:presLayoutVars/>
      </dgm:prSet>
      <dgm:spPr/>
    </dgm:pt>
    <dgm:pt modelId="{182E6FA4-BDC4-463C-8253-9680EBE19777}" type="pres">
      <dgm:prSet presAssocID="{FE8F3920-036C-4969-81F9-AA42F7B8E779}" presName="ThreeNodes_1" presStyleLbl="node1" presStyleIdx="0" presStyleCnt="3">
        <dgm:presLayoutVars>
          <dgm:bulletEnabled val="1"/>
        </dgm:presLayoutVars>
      </dgm:prSet>
      <dgm:spPr/>
    </dgm:pt>
    <dgm:pt modelId="{1A630296-6355-43AD-B6B3-B032A30C1F3B}" type="pres">
      <dgm:prSet presAssocID="{FE8F3920-036C-4969-81F9-AA42F7B8E779}" presName="ThreeNodes_2" presStyleLbl="node1" presStyleIdx="1" presStyleCnt="3">
        <dgm:presLayoutVars>
          <dgm:bulletEnabled val="1"/>
        </dgm:presLayoutVars>
      </dgm:prSet>
      <dgm:spPr/>
    </dgm:pt>
    <dgm:pt modelId="{0FEA3F9C-D92A-4ED4-BE2D-873E3D6396B9}" type="pres">
      <dgm:prSet presAssocID="{FE8F3920-036C-4969-81F9-AA42F7B8E779}" presName="ThreeNodes_3" presStyleLbl="node1" presStyleIdx="2" presStyleCnt="3">
        <dgm:presLayoutVars>
          <dgm:bulletEnabled val="1"/>
        </dgm:presLayoutVars>
      </dgm:prSet>
      <dgm:spPr/>
    </dgm:pt>
    <dgm:pt modelId="{6DD80020-AFD5-41E4-9D3C-C7DA333A4BFF}" type="pres">
      <dgm:prSet presAssocID="{FE8F3920-036C-4969-81F9-AA42F7B8E779}" presName="ThreeConn_1-2" presStyleLbl="fgAccFollowNode1" presStyleIdx="0" presStyleCnt="2">
        <dgm:presLayoutVars>
          <dgm:bulletEnabled val="1"/>
        </dgm:presLayoutVars>
      </dgm:prSet>
      <dgm:spPr/>
    </dgm:pt>
    <dgm:pt modelId="{D96194A5-5D4F-4715-85EF-B26D739F3EF7}" type="pres">
      <dgm:prSet presAssocID="{FE8F3920-036C-4969-81F9-AA42F7B8E779}" presName="ThreeConn_2-3" presStyleLbl="fgAccFollowNode1" presStyleIdx="1" presStyleCnt="2">
        <dgm:presLayoutVars>
          <dgm:bulletEnabled val="1"/>
        </dgm:presLayoutVars>
      </dgm:prSet>
      <dgm:spPr/>
    </dgm:pt>
    <dgm:pt modelId="{FFCF5565-0CA4-47BB-9635-B53FAE0135CE}" type="pres">
      <dgm:prSet presAssocID="{FE8F3920-036C-4969-81F9-AA42F7B8E779}" presName="ThreeNodes_1_text" presStyleLbl="node1" presStyleIdx="2" presStyleCnt="3">
        <dgm:presLayoutVars>
          <dgm:bulletEnabled val="1"/>
        </dgm:presLayoutVars>
      </dgm:prSet>
      <dgm:spPr/>
    </dgm:pt>
    <dgm:pt modelId="{8F037950-5D47-4701-B226-FDAFC1A80B27}" type="pres">
      <dgm:prSet presAssocID="{FE8F3920-036C-4969-81F9-AA42F7B8E779}" presName="ThreeNodes_2_text" presStyleLbl="node1" presStyleIdx="2" presStyleCnt="3">
        <dgm:presLayoutVars>
          <dgm:bulletEnabled val="1"/>
        </dgm:presLayoutVars>
      </dgm:prSet>
      <dgm:spPr/>
    </dgm:pt>
    <dgm:pt modelId="{A200F36D-A9B3-4A2D-AB6B-406B5755423E}" type="pres">
      <dgm:prSet presAssocID="{FE8F3920-036C-4969-81F9-AA42F7B8E779}" presName="ThreeNodes_3_text" presStyleLbl="node1" presStyleIdx="2" presStyleCnt="3">
        <dgm:presLayoutVars>
          <dgm:bulletEnabled val="1"/>
        </dgm:presLayoutVars>
      </dgm:prSet>
      <dgm:spPr/>
    </dgm:pt>
  </dgm:ptLst>
  <dgm:cxnLst>
    <dgm:cxn modelId="{C98E8E41-02F5-4447-B99D-69E877D720A6}" srcId="{FE8F3920-036C-4969-81F9-AA42F7B8E779}" destId="{2A590884-46CA-432B-B4F1-E3DF65C66DEA}" srcOrd="2" destOrd="0" parTransId="{D341F2E8-B4E0-495F-B242-7C57EEDE3FDA}" sibTransId="{BD847603-ABE2-4CF3-9150-04101A614A98}"/>
    <dgm:cxn modelId="{C5B3A465-7050-415A-ABE7-849F023F4729}" type="presOf" srcId="{B1B204CE-06ED-4BBD-BA9C-C2EA1C6E1598}" destId="{1A630296-6355-43AD-B6B3-B032A30C1F3B}" srcOrd="0" destOrd="0" presId="urn:microsoft.com/office/officeart/2005/8/layout/vProcess5"/>
    <dgm:cxn modelId="{A16A924C-D8DD-45FE-9206-0E8497E06E57}" type="presOf" srcId="{2A590884-46CA-432B-B4F1-E3DF65C66DEA}" destId="{0FEA3F9C-D92A-4ED4-BE2D-873E3D6396B9}" srcOrd="0" destOrd="0" presId="urn:microsoft.com/office/officeart/2005/8/layout/vProcess5"/>
    <dgm:cxn modelId="{231DFD75-ED37-4F10-9C6D-517ECE1F2910}" srcId="{FE8F3920-036C-4969-81F9-AA42F7B8E779}" destId="{B1B204CE-06ED-4BBD-BA9C-C2EA1C6E1598}" srcOrd="1" destOrd="0" parTransId="{EEC9F8FA-AC44-4675-B383-5B68616F845C}" sibTransId="{50349E89-9B21-4892-B5F7-6CC3FBC3B0B1}"/>
    <dgm:cxn modelId="{447A5A89-09D2-4CC5-AC5E-1C55823FB4BB}" type="presOf" srcId="{FE8F3920-036C-4969-81F9-AA42F7B8E779}" destId="{99FB5E1D-3561-4E3F-9419-D88592CF9366}" srcOrd="0" destOrd="0" presId="urn:microsoft.com/office/officeart/2005/8/layout/vProcess5"/>
    <dgm:cxn modelId="{F08B238E-4D7A-454C-B93F-8D1AF3AAF4FB}" type="presOf" srcId="{4EA01353-4C36-4127-A16B-DF3C8D802112}" destId="{182E6FA4-BDC4-463C-8253-9680EBE19777}" srcOrd="0" destOrd="0" presId="urn:microsoft.com/office/officeart/2005/8/layout/vProcess5"/>
    <dgm:cxn modelId="{35CFC5BE-D8D1-4E4A-8826-ED6358C5BABE}" type="presOf" srcId="{50349E89-9B21-4892-B5F7-6CC3FBC3B0B1}" destId="{D96194A5-5D4F-4715-85EF-B26D739F3EF7}" srcOrd="0" destOrd="0" presId="urn:microsoft.com/office/officeart/2005/8/layout/vProcess5"/>
    <dgm:cxn modelId="{7105AEC2-162E-4DBA-982F-614B1B4DA96A}" type="presOf" srcId="{B1B204CE-06ED-4BBD-BA9C-C2EA1C6E1598}" destId="{8F037950-5D47-4701-B226-FDAFC1A80B27}" srcOrd="1" destOrd="0" presId="urn:microsoft.com/office/officeart/2005/8/layout/vProcess5"/>
    <dgm:cxn modelId="{98BEC8C8-9433-4243-B325-487540EEAB84}" type="presOf" srcId="{2A590884-46CA-432B-B4F1-E3DF65C66DEA}" destId="{A200F36D-A9B3-4A2D-AB6B-406B5755423E}" srcOrd="1" destOrd="0" presId="urn:microsoft.com/office/officeart/2005/8/layout/vProcess5"/>
    <dgm:cxn modelId="{D1B295D1-616B-4625-87AF-17E633C3C9D9}" type="presOf" srcId="{4EA01353-4C36-4127-A16B-DF3C8D802112}" destId="{FFCF5565-0CA4-47BB-9635-B53FAE0135CE}" srcOrd="1" destOrd="0" presId="urn:microsoft.com/office/officeart/2005/8/layout/vProcess5"/>
    <dgm:cxn modelId="{23CABBDF-10D9-4867-89B6-DE0564FE453A}" type="presOf" srcId="{9A04D373-87F7-42FD-AE38-E1CE659D1008}" destId="{6DD80020-AFD5-41E4-9D3C-C7DA333A4BFF}" srcOrd="0" destOrd="0" presId="urn:microsoft.com/office/officeart/2005/8/layout/vProcess5"/>
    <dgm:cxn modelId="{424166E1-35F4-4557-872A-86F843649F99}" srcId="{FE8F3920-036C-4969-81F9-AA42F7B8E779}" destId="{4EA01353-4C36-4127-A16B-DF3C8D802112}" srcOrd="0" destOrd="0" parTransId="{F9F9B8FE-C076-47E9-96F8-B9717C12A080}" sibTransId="{9A04D373-87F7-42FD-AE38-E1CE659D1008}"/>
    <dgm:cxn modelId="{CD99B7FE-7F98-44C4-813E-01C495C9762F}" type="presParOf" srcId="{99FB5E1D-3561-4E3F-9419-D88592CF9366}" destId="{C928937D-B046-4F3C-B4C5-DD33D32C3536}" srcOrd="0" destOrd="0" presId="urn:microsoft.com/office/officeart/2005/8/layout/vProcess5"/>
    <dgm:cxn modelId="{82220160-6AF0-48C0-823C-3E3E2C116A59}" type="presParOf" srcId="{99FB5E1D-3561-4E3F-9419-D88592CF9366}" destId="{182E6FA4-BDC4-463C-8253-9680EBE19777}" srcOrd="1" destOrd="0" presId="urn:microsoft.com/office/officeart/2005/8/layout/vProcess5"/>
    <dgm:cxn modelId="{A41E9966-BF14-478F-B636-D4428F5C0E27}" type="presParOf" srcId="{99FB5E1D-3561-4E3F-9419-D88592CF9366}" destId="{1A630296-6355-43AD-B6B3-B032A30C1F3B}" srcOrd="2" destOrd="0" presId="urn:microsoft.com/office/officeart/2005/8/layout/vProcess5"/>
    <dgm:cxn modelId="{34A4E59C-2A7D-4BEC-BB8F-D43B65410392}" type="presParOf" srcId="{99FB5E1D-3561-4E3F-9419-D88592CF9366}" destId="{0FEA3F9C-D92A-4ED4-BE2D-873E3D6396B9}" srcOrd="3" destOrd="0" presId="urn:microsoft.com/office/officeart/2005/8/layout/vProcess5"/>
    <dgm:cxn modelId="{602E8890-CCFC-4A5B-82DD-71503FCC0A7B}" type="presParOf" srcId="{99FB5E1D-3561-4E3F-9419-D88592CF9366}" destId="{6DD80020-AFD5-41E4-9D3C-C7DA333A4BFF}" srcOrd="4" destOrd="0" presId="urn:microsoft.com/office/officeart/2005/8/layout/vProcess5"/>
    <dgm:cxn modelId="{384E0823-8C66-4046-86CC-F5096EC2E6EE}" type="presParOf" srcId="{99FB5E1D-3561-4E3F-9419-D88592CF9366}" destId="{D96194A5-5D4F-4715-85EF-B26D739F3EF7}" srcOrd="5" destOrd="0" presId="urn:microsoft.com/office/officeart/2005/8/layout/vProcess5"/>
    <dgm:cxn modelId="{A383450B-D751-45B4-8360-9E608262ACFA}" type="presParOf" srcId="{99FB5E1D-3561-4E3F-9419-D88592CF9366}" destId="{FFCF5565-0CA4-47BB-9635-B53FAE0135CE}" srcOrd="6" destOrd="0" presId="urn:microsoft.com/office/officeart/2005/8/layout/vProcess5"/>
    <dgm:cxn modelId="{C5BDEA27-145E-418A-A053-54F6EDE6FFC3}" type="presParOf" srcId="{99FB5E1D-3561-4E3F-9419-D88592CF9366}" destId="{8F037950-5D47-4701-B226-FDAFC1A80B27}" srcOrd="7" destOrd="0" presId="urn:microsoft.com/office/officeart/2005/8/layout/vProcess5"/>
    <dgm:cxn modelId="{817408A4-CB53-4BEA-A9E0-2C775313E61A}" type="presParOf" srcId="{99FB5E1D-3561-4E3F-9419-D88592CF9366}" destId="{A200F36D-A9B3-4A2D-AB6B-406B5755423E}"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C7A2A7-5CAF-4C53-B9A8-03568F63BBB8}"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365F4192-36AA-4C09-BE16-3F4EE1056C34}">
      <dgm:prSet/>
      <dgm:spPr/>
      <dgm:t>
        <a:bodyPr/>
        <a:lstStyle/>
        <a:p>
          <a:r>
            <a:rPr lang="en-US" b="1" dirty="0">
              <a:solidFill>
                <a:schemeClr val="bg1"/>
              </a:solidFill>
            </a:rPr>
            <a:t>This is a popular new claim that can really damage the faith of young people</a:t>
          </a:r>
        </a:p>
      </dgm:t>
    </dgm:pt>
    <dgm:pt modelId="{B9E102D7-4A33-4F45-8DB5-2FCDCE5183A3}" type="parTrans" cxnId="{9670EA2D-3931-471C-A61D-85423E8D1965}">
      <dgm:prSet/>
      <dgm:spPr/>
      <dgm:t>
        <a:bodyPr/>
        <a:lstStyle/>
        <a:p>
          <a:endParaRPr lang="en-US"/>
        </a:p>
      </dgm:t>
    </dgm:pt>
    <dgm:pt modelId="{89DE27F1-145F-4F29-96B5-293886EB84B7}" type="sibTrans" cxnId="{9670EA2D-3931-471C-A61D-85423E8D1965}">
      <dgm:prSet/>
      <dgm:spPr/>
      <dgm:t>
        <a:bodyPr/>
        <a:lstStyle/>
        <a:p>
          <a:endParaRPr lang="en-US"/>
        </a:p>
      </dgm:t>
    </dgm:pt>
    <dgm:pt modelId="{69AA3DC4-EE3B-4365-9CCE-7EE6414D8930}">
      <dgm:prSet/>
      <dgm:spPr/>
      <dgm:t>
        <a:bodyPr/>
        <a:lstStyle/>
        <a:p>
          <a:r>
            <a:rPr lang="en-US" b="1" dirty="0">
              <a:solidFill>
                <a:schemeClr val="bg1"/>
              </a:solidFill>
            </a:rPr>
            <a:t>The claim is that there are other mythical god stories that have very similar attributes to Jesus</a:t>
          </a:r>
        </a:p>
      </dgm:t>
    </dgm:pt>
    <dgm:pt modelId="{DECD597D-EBE0-4BDE-96D7-39661A3E89DA}" type="parTrans" cxnId="{6A2F6B95-5978-4B1D-A73C-2453787F32A5}">
      <dgm:prSet/>
      <dgm:spPr/>
      <dgm:t>
        <a:bodyPr/>
        <a:lstStyle/>
        <a:p>
          <a:endParaRPr lang="en-US"/>
        </a:p>
      </dgm:t>
    </dgm:pt>
    <dgm:pt modelId="{0FC87213-3E3D-4F91-BA89-C71217939287}" type="sibTrans" cxnId="{6A2F6B95-5978-4B1D-A73C-2453787F32A5}">
      <dgm:prSet/>
      <dgm:spPr/>
      <dgm:t>
        <a:bodyPr/>
        <a:lstStyle/>
        <a:p>
          <a:endParaRPr lang="en-US"/>
        </a:p>
      </dgm:t>
    </dgm:pt>
    <dgm:pt modelId="{23991C18-C809-47BD-9CBF-37F84B8264DA}">
      <dgm:prSet/>
      <dgm:spPr/>
      <dgm:t>
        <a:bodyPr/>
        <a:lstStyle/>
        <a:p>
          <a:r>
            <a:rPr lang="en-US" b="1" dirty="0">
              <a:solidFill>
                <a:schemeClr val="bg1"/>
              </a:solidFill>
            </a:rPr>
            <a:t>The claim follows that the writers of the NT stole these attributes for Jesus</a:t>
          </a:r>
        </a:p>
      </dgm:t>
    </dgm:pt>
    <dgm:pt modelId="{0A6B9612-B733-41C2-B4D2-A08C2FD0E8FF}" type="parTrans" cxnId="{7E7DC209-E1EE-49EA-BEDE-50DB29A4B888}">
      <dgm:prSet/>
      <dgm:spPr/>
      <dgm:t>
        <a:bodyPr/>
        <a:lstStyle/>
        <a:p>
          <a:endParaRPr lang="en-US"/>
        </a:p>
      </dgm:t>
    </dgm:pt>
    <dgm:pt modelId="{D86D18C3-7AB6-40FF-9636-AB9C26B43B58}" type="sibTrans" cxnId="{7E7DC209-E1EE-49EA-BEDE-50DB29A4B888}">
      <dgm:prSet/>
      <dgm:spPr/>
      <dgm:t>
        <a:bodyPr/>
        <a:lstStyle/>
        <a:p>
          <a:endParaRPr lang="en-US"/>
        </a:p>
      </dgm:t>
    </dgm:pt>
    <dgm:pt modelId="{9BD264D6-1775-476B-8960-7A1BC92E7310}" type="pres">
      <dgm:prSet presAssocID="{6DC7A2A7-5CAF-4C53-B9A8-03568F63BBB8}" presName="linear" presStyleCnt="0">
        <dgm:presLayoutVars>
          <dgm:animLvl val="lvl"/>
          <dgm:resizeHandles val="exact"/>
        </dgm:presLayoutVars>
      </dgm:prSet>
      <dgm:spPr/>
    </dgm:pt>
    <dgm:pt modelId="{9F264736-BEA4-4011-ACDD-EDA37CD6E169}" type="pres">
      <dgm:prSet presAssocID="{365F4192-36AA-4C09-BE16-3F4EE1056C34}" presName="parentText" presStyleLbl="node1" presStyleIdx="0" presStyleCnt="3">
        <dgm:presLayoutVars>
          <dgm:chMax val="0"/>
          <dgm:bulletEnabled val="1"/>
        </dgm:presLayoutVars>
      </dgm:prSet>
      <dgm:spPr/>
    </dgm:pt>
    <dgm:pt modelId="{4111729D-84FB-438E-BAF9-A1C1EF739E03}" type="pres">
      <dgm:prSet presAssocID="{89DE27F1-145F-4F29-96B5-293886EB84B7}" presName="spacer" presStyleCnt="0"/>
      <dgm:spPr/>
    </dgm:pt>
    <dgm:pt modelId="{FADFD7CF-EC94-41A7-95FA-E0297AF1CEDD}" type="pres">
      <dgm:prSet presAssocID="{69AA3DC4-EE3B-4365-9CCE-7EE6414D8930}" presName="parentText" presStyleLbl="node1" presStyleIdx="1" presStyleCnt="3">
        <dgm:presLayoutVars>
          <dgm:chMax val="0"/>
          <dgm:bulletEnabled val="1"/>
        </dgm:presLayoutVars>
      </dgm:prSet>
      <dgm:spPr/>
    </dgm:pt>
    <dgm:pt modelId="{B0786CE2-65C1-4A43-B0AC-4ED86578E02D}" type="pres">
      <dgm:prSet presAssocID="{0FC87213-3E3D-4F91-BA89-C71217939287}" presName="spacer" presStyleCnt="0"/>
      <dgm:spPr/>
    </dgm:pt>
    <dgm:pt modelId="{97A851C4-96DE-4508-AFD2-1C76200FA17C}" type="pres">
      <dgm:prSet presAssocID="{23991C18-C809-47BD-9CBF-37F84B8264DA}" presName="parentText" presStyleLbl="node1" presStyleIdx="2" presStyleCnt="3">
        <dgm:presLayoutVars>
          <dgm:chMax val="0"/>
          <dgm:bulletEnabled val="1"/>
        </dgm:presLayoutVars>
      </dgm:prSet>
      <dgm:spPr/>
    </dgm:pt>
  </dgm:ptLst>
  <dgm:cxnLst>
    <dgm:cxn modelId="{7E7DC209-E1EE-49EA-BEDE-50DB29A4B888}" srcId="{6DC7A2A7-5CAF-4C53-B9A8-03568F63BBB8}" destId="{23991C18-C809-47BD-9CBF-37F84B8264DA}" srcOrd="2" destOrd="0" parTransId="{0A6B9612-B733-41C2-B4D2-A08C2FD0E8FF}" sibTransId="{D86D18C3-7AB6-40FF-9636-AB9C26B43B58}"/>
    <dgm:cxn modelId="{9670EA2D-3931-471C-A61D-85423E8D1965}" srcId="{6DC7A2A7-5CAF-4C53-B9A8-03568F63BBB8}" destId="{365F4192-36AA-4C09-BE16-3F4EE1056C34}" srcOrd="0" destOrd="0" parTransId="{B9E102D7-4A33-4F45-8DB5-2FCDCE5183A3}" sibTransId="{89DE27F1-145F-4F29-96B5-293886EB84B7}"/>
    <dgm:cxn modelId="{6A2F6B95-5978-4B1D-A73C-2453787F32A5}" srcId="{6DC7A2A7-5CAF-4C53-B9A8-03568F63BBB8}" destId="{69AA3DC4-EE3B-4365-9CCE-7EE6414D8930}" srcOrd="1" destOrd="0" parTransId="{DECD597D-EBE0-4BDE-96D7-39661A3E89DA}" sibTransId="{0FC87213-3E3D-4F91-BA89-C71217939287}"/>
    <dgm:cxn modelId="{2A637598-FF7D-475E-8D1D-668665EFC125}" type="presOf" srcId="{6DC7A2A7-5CAF-4C53-B9A8-03568F63BBB8}" destId="{9BD264D6-1775-476B-8960-7A1BC92E7310}" srcOrd="0" destOrd="0" presId="urn:microsoft.com/office/officeart/2005/8/layout/vList2"/>
    <dgm:cxn modelId="{EF49ABC0-E735-41BD-88C8-05C900315747}" type="presOf" srcId="{23991C18-C809-47BD-9CBF-37F84B8264DA}" destId="{97A851C4-96DE-4508-AFD2-1C76200FA17C}" srcOrd="0" destOrd="0" presId="urn:microsoft.com/office/officeart/2005/8/layout/vList2"/>
    <dgm:cxn modelId="{B72AF8EE-474C-4211-AC27-BEFF3924744C}" type="presOf" srcId="{69AA3DC4-EE3B-4365-9CCE-7EE6414D8930}" destId="{FADFD7CF-EC94-41A7-95FA-E0297AF1CEDD}" srcOrd="0" destOrd="0" presId="urn:microsoft.com/office/officeart/2005/8/layout/vList2"/>
    <dgm:cxn modelId="{397482F9-BAAA-49CE-A116-CD2BC1093090}" type="presOf" srcId="{365F4192-36AA-4C09-BE16-3F4EE1056C34}" destId="{9F264736-BEA4-4011-ACDD-EDA37CD6E169}" srcOrd="0" destOrd="0" presId="urn:microsoft.com/office/officeart/2005/8/layout/vList2"/>
    <dgm:cxn modelId="{BD8AE1D7-AE4E-4059-87FE-964938903B30}" type="presParOf" srcId="{9BD264D6-1775-476B-8960-7A1BC92E7310}" destId="{9F264736-BEA4-4011-ACDD-EDA37CD6E169}" srcOrd="0" destOrd="0" presId="urn:microsoft.com/office/officeart/2005/8/layout/vList2"/>
    <dgm:cxn modelId="{08B1B59F-06E8-45AA-A65A-7707F29DB646}" type="presParOf" srcId="{9BD264D6-1775-476B-8960-7A1BC92E7310}" destId="{4111729D-84FB-438E-BAF9-A1C1EF739E03}" srcOrd="1" destOrd="0" presId="urn:microsoft.com/office/officeart/2005/8/layout/vList2"/>
    <dgm:cxn modelId="{622DCB47-240D-4DC9-AD32-74F47631D9D2}" type="presParOf" srcId="{9BD264D6-1775-476B-8960-7A1BC92E7310}" destId="{FADFD7CF-EC94-41A7-95FA-E0297AF1CEDD}" srcOrd="2" destOrd="0" presId="urn:microsoft.com/office/officeart/2005/8/layout/vList2"/>
    <dgm:cxn modelId="{AB3DE7B6-35FF-43CB-82C4-5E623BF9BB92}" type="presParOf" srcId="{9BD264D6-1775-476B-8960-7A1BC92E7310}" destId="{B0786CE2-65C1-4A43-B0AC-4ED86578E02D}" srcOrd="3" destOrd="0" presId="urn:microsoft.com/office/officeart/2005/8/layout/vList2"/>
    <dgm:cxn modelId="{F8345B5F-FC22-4BDA-AA95-66E1D59C5BAA}" type="presParOf" srcId="{9BD264D6-1775-476B-8960-7A1BC92E7310}" destId="{97A851C4-96DE-4508-AFD2-1C76200FA17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A6E8BD-F632-4B45-B92A-9284CC5D770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9D14D3D-48F4-4766-B0E3-AAB9240DED96}">
      <dgm:prSet/>
      <dgm:spPr/>
      <dgm:t>
        <a:bodyPr/>
        <a:lstStyle/>
        <a:p>
          <a:r>
            <a:rPr lang="en-US" dirty="0">
              <a:solidFill>
                <a:schemeClr val="bg1"/>
              </a:solidFill>
            </a:rPr>
            <a:t>Born of a Virgin</a:t>
          </a:r>
        </a:p>
      </dgm:t>
    </dgm:pt>
    <dgm:pt modelId="{A48A1B9A-0C90-401E-B56D-E44C1E2445C2}" type="parTrans" cxnId="{9C605EF7-0482-4FC2-858A-476B941B757B}">
      <dgm:prSet/>
      <dgm:spPr/>
      <dgm:t>
        <a:bodyPr/>
        <a:lstStyle/>
        <a:p>
          <a:endParaRPr lang="en-US"/>
        </a:p>
      </dgm:t>
    </dgm:pt>
    <dgm:pt modelId="{5FD81D7A-FB23-496A-9FD8-0ED0E4F2A55A}" type="sibTrans" cxnId="{9C605EF7-0482-4FC2-858A-476B941B757B}">
      <dgm:prSet/>
      <dgm:spPr/>
      <dgm:t>
        <a:bodyPr/>
        <a:lstStyle/>
        <a:p>
          <a:endParaRPr lang="en-US"/>
        </a:p>
      </dgm:t>
    </dgm:pt>
    <dgm:pt modelId="{FA5C0159-0FF1-4E48-BE51-4E82706056D6}">
      <dgm:prSet/>
      <dgm:spPr/>
      <dgm:t>
        <a:bodyPr/>
        <a:lstStyle/>
        <a:p>
          <a:r>
            <a:rPr lang="en-US" dirty="0">
              <a:solidFill>
                <a:schemeClr val="bg1"/>
              </a:solidFill>
            </a:rPr>
            <a:t>Born on December 25</a:t>
          </a:r>
        </a:p>
      </dgm:t>
    </dgm:pt>
    <dgm:pt modelId="{122DBD1F-6670-479C-98F6-B00090364BFA}" type="parTrans" cxnId="{9EBCEE21-A34E-4A57-939F-80EB3469469E}">
      <dgm:prSet/>
      <dgm:spPr/>
      <dgm:t>
        <a:bodyPr/>
        <a:lstStyle/>
        <a:p>
          <a:endParaRPr lang="en-US"/>
        </a:p>
      </dgm:t>
    </dgm:pt>
    <dgm:pt modelId="{1C5B5F1B-2710-4A5F-A5C3-6BB3D9C90B28}" type="sibTrans" cxnId="{9EBCEE21-A34E-4A57-939F-80EB3469469E}">
      <dgm:prSet/>
      <dgm:spPr/>
      <dgm:t>
        <a:bodyPr/>
        <a:lstStyle/>
        <a:p>
          <a:endParaRPr lang="en-US"/>
        </a:p>
      </dgm:t>
    </dgm:pt>
    <dgm:pt modelId="{A62FFB75-D626-4718-B081-AF940AC59814}">
      <dgm:prSet/>
      <dgm:spPr/>
      <dgm:t>
        <a:bodyPr/>
        <a:lstStyle/>
        <a:p>
          <a:r>
            <a:rPr lang="en-US" dirty="0">
              <a:solidFill>
                <a:schemeClr val="bg1"/>
              </a:solidFill>
            </a:rPr>
            <a:t>Birth attended by Shepherds</a:t>
          </a:r>
        </a:p>
      </dgm:t>
    </dgm:pt>
    <dgm:pt modelId="{8A455FA2-DA48-49C9-9928-6CB6105893BA}" type="parTrans" cxnId="{32C5B6DA-EBE0-48DD-860E-37058B27BD26}">
      <dgm:prSet/>
      <dgm:spPr/>
      <dgm:t>
        <a:bodyPr/>
        <a:lstStyle/>
        <a:p>
          <a:endParaRPr lang="en-US"/>
        </a:p>
      </dgm:t>
    </dgm:pt>
    <dgm:pt modelId="{77A8F1E2-79B2-4017-A0FB-59D421D815EF}" type="sibTrans" cxnId="{32C5B6DA-EBE0-48DD-860E-37058B27BD26}">
      <dgm:prSet/>
      <dgm:spPr/>
      <dgm:t>
        <a:bodyPr/>
        <a:lstStyle/>
        <a:p>
          <a:endParaRPr lang="en-US"/>
        </a:p>
      </dgm:t>
    </dgm:pt>
    <dgm:pt modelId="{FE773F0D-9289-45AC-9575-4F3633C38E4C}">
      <dgm:prSet/>
      <dgm:spPr/>
      <dgm:t>
        <a:bodyPr/>
        <a:lstStyle/>
        <a:p>
          <a:r>
            <a:rPr lang="en-US" dirty="0">
              <a:solidFill>
                <a:schemeClr val="bg1"/>
              </a:solidFill>
            </a:rPr>
            <a:t>A great travelling teacher</a:t>
          </a:r>
        </a:p>
      </dgm:t>
    </dgm:pt>
    <dgm:pt modelId="{74831D07-F581-449E-8AF1-2DD5440AE788}" type="parTrans" cxnId="{B73DBA9A-D81D-4583-BAD5-C73E9FBAD69E}">
      <dgm:prSet/>
      <dgm:spPr/>
      <dgm:t>
        <a:bodyPr/>
        <a:lstStyle/>
        <a:p>
          <a:endParaRPr lang="en-US"/>
        </a:p>
      </dgm:t>
    </dgm:pt>
    <dgm:pt modelId="{1D423CE3-02CD-40EA-951D-A5A7928719C4}" type="sibTrans" cxnId="{B73DBA9A-D81D-4583-BAD5-C73E9FBAD69E}">
      <dgm:prSet/>
      <dgm:spPr/>
      <dgm:t>
        <a:bodyPr/>
        <a:lstStyle/>
        <a:p>
          <a:endParaRPr lang="en-US"/>
        </a:p>
      </dgm:t>
    </dgm:pt>
    <dgm:pt modelId="{C632A2D4-7B44-4370-BF4C-52E3376D1297}">
      <dgm:prSet/>
      <dgm:spPr/>
      <dgm:t>
        <a:bodyPr/>
        <a:lstStyle/>
        <a:p>
          <a:r>
            <a:rPr lang="en-US" dirty="0">
              <a:solidFill>
                <a:schemeClr val="bg1"/>
              </a:solidFill>
            </a:rPr>
            <a:t>Promised his followers immortality</a:t>
          </a:r>
        </a:p>
      </dgm:t>
    </dgm:pt>
    <dgm:pt modelId="{3F76F4A7-798F-4F80-B1C1-3649830D3A5D}" type="parTrans" cxnId="{E40F3A79-19CE-4847-AA32-10CD8BC54D47}">
      <dgm:prSet/>
      <dgm:spPr/>
      <dgm:t>
        <a:bodyPr/>
        <a:lstStyle/>
        <a:p>
          <a:endParaRPr lang="en-US"/>
        </a:p>
      </dgm:t>
    </dgm:pt>
    <dgm:pt modelId="{109E5686-83E3-4FBA-883B-BC7E99825126}" type="sibTrans" cxnId="{E40F3A79-19CE-4847-AA32-10CD8BC54D47}">
      <dgm:prSet/>
      <dgm:spPr/>
      <dgm:t>
        <a:bodyPr/>
        <a:lstStyle/>
        <a:p>
          <a:endParaRPr lang="en-US"/>
        </a:p>
      </dgm:t>
    </dgm:pt>
    <dgm:pt modelId="{CD6D1E47-F327-49A3-8E98-03F6AF17F691}">
      <dgm:prSet/>
      <dgm:spPr/>
      <dgm:t>
        <a:bodyPr/>
        <a:lstStyle/>
        <a:p>
          <a:r>
            <a:rPr lang="en-US" dirty="0">
              <a:solidFill>
                <a:schemeClr val="bg1"/>
              </a:solidFill>
            </a:rPr>
            <a:t>Sacrificed himself for world peace</a:t>
          </a:r>
        </a:p>
      </dgm:t>
    </dgm:pt>
    <dgm:pt modelId="{F46F47B5-4CC0-4581-9BA0-33BD47EE86E3}" type="parTrans" cxnId="{400B8E6E-13FE-4683-A26B-A3CEE199FE09}">
      <dgm:prSet/>
      <dgm:spPr/>
      <dgm:t>
        <a:bodyPr/>
        <a:lstStyle/>
        <a:p>
          <a:endParaRPr lang="en-US"/>
        </a:p>
      </dgm:t>
    </dgm:pt>
    <dgm:pt modelId="{CC3110A9-853D-4FE1-96EC-4AB232BD20C7}" type="sibTrans" cxnId="{400B8E6E-13FE-4683-A26B-A3CEE199FE09}">
      <dgm:prSet/>
      <dgm:spPr/>
      <dgm:t>
        <a:bodyPr/>
        <a:lstStyle/>
        <a:p>
          <a:endParaRPr lang="en-US"/>
        </a:p>
      </dgm:t>
    </dgm:pt>
    <dgm:pt modelId="{C441129F-85E2-49AD-B2FE-4C04B2D40F8C}">
      <dgm:prSet/>
      <dgm:spPr/>
      <dgm:t>
        <a:bodyPr/>
        <a:lstStyle/>
        <a:p>
          <a:r>
            <a:rPr lang="en-US" dirty="0">
              <a:solidFill>
                <a:schemeClr val="bg1"/>
              </a:solidFill>
            </a:rPr>
            <a:t>Crucified</a:t>
          </a:r>
        </a:p>
      </dgm:t>
    </dgm:pt>
    <dgm:pt modelId="{A38F4C24-1198-4932-9B25-918A8D746728}" type="parTrans" cxnId="{9E27624F-6BF6-4BA6-AED0-50AE198F7660}">
      <dgm:prSet/>
      <dgm:spPr/>
      <dgm:t>
        <a:bodyPr/>
        <a:lstStyle/>
        <a:p>
          <a:endParaRPr lang="en-US"/>
        </a:p>
      </dgm:t>
    </dgm:pt>
    <dgm:pt modelId="{072D302A-E390-4063-AD14-846566FABD3E}" type="sibTrans" cxnId="{9E27624F-6BF6-4BA6-AED0-50AE198F7660}">
      <dgm:prSet/>
      <dgm:spPr/>
      <dgm:t>
        <a:bodyPr/>
        <a:lstStyle/>
        <a:p>
          <a:endParaRPr lang="en-US"/>
        </a:p>
      </dgm:t>
    </dgm:pt>
    <dgm:pt modelId="{D7D7A5E9-6088-4FD2-AF36-5DF88E0BD663}">
      <dgm:prSet/>
      <dgm:spPr/>
      <dgm:t>
        <a:bodyPr/>
        <a:lstStyle/>
        <a:p>
          <a:r>
            <a:rPr lang="en-US" dirty="0">
              <a:solidFill>
                <a:schemeClr val="bg1"/>
              </a:solidFill>
            </a:rPr>
            <a:t>Risen on the 3</a:t>
          </a:r>
          <a:r>
            <a:rPr lang="en-US" baseline="30000" dirty="0">
              <a:solidFill>
                <a:schemeClr val="bg1"/>
              </a:solidFill>
            </a:rPr>
            <a:t>rd</a:t>
          </a:r>
          <a:r>
            <a:rPr lang="en-US" dirty="0">
              <a:solidFill>
                <a:schemeClr val="bg1"/>
              </a:solidFill>
            </a:rPr>
            <a:t> day</a:t>
          </a:r>
        </a:p>
      </dgm:t>
    </dgm:pt>
    <dgm:pt modelId="{1626F6AE-A478-46CC-BBBB-5DD0D540DF45}" type="parTrans" cxnId="{8C4C42D0-F198-41F8-A420-95907BA63865}">
      <dgm:prSet/>
      <dgm:spPr/>
      <dgm:t>
        <a:bodyPr/>
        <a:lstStyle/>
        <a:p>
          <a:endParaRPr lang="en-US"/>
        </a:p>
      </dgm:t>
    </dgm:pt>
    <dgm:pt modelId="{A59CEFCE-0D2F-465D-9418-17ABC05F8B4F}" type="sibTrans" cxnId="{8C4C42D0-F198-41F8-A420-95907BA63865}">
      <dgm:prSet/>
      <dgm:spPr/>
      <dgm:t>
        <a:bodyPr/>
        <a:lstStyle/>
        <a:p>
          <a:endParaRPr lang="en-US"/>
        </a:p>
      </dgm:t>
    </dgm:pt>
    <dgm:pt modelId="{7146129C-D6DC-4744-94B9-A1B773C062A4}">
      <dgm:prSet/>
      <dgm:spPr/>
      <dgm:t>
        <a:bodyPr/>
        <a:lstStyle/>
        <a:p>
          <a:r>
            <a:rPr lang="en-US" dirty="0">
              <a:solidFill>
                <a:schemeClr val="bg1"/>
              </a:solidFill>
            </a:rPr>
            <a:t>Had 12 followers</a:t>
          </a:r>
        </a:p>
      </dgm:t>
    </dgm:pt>
    <dgm:pt modelId="{DCCFDF27-E8B0-438B-8543-784F7F1E959C}" type="parTrans" cxnId="{80545973-C91A-4330-8A35-8638340321B8}">
      <dgm:prSet/>
      <dgm:spPr/>
      <dgm:t>
        <a:bodyPr/>
        <a:lstStyle/>
        <a:p>
          <a:endParaRPr lang="en-US"/>
        </a:p>
      </dgm:t>
    </dgm:pt>
    <dgm:pt modelId="{97B077C2-FBAE-4926-AF04-34414165BAB4}" type="sibTrans" cxnId="{80545973-C91A-4330-8A35-8638340321B8}">
      <dgm:prSet/>
      <dgm:spPr/>
      <dgm:t>
        <a:bodyPr/>
        <a:lstStyle/>
        <a:p>
          <a:endParaRPr lang="en-US"/>
        </a:p>
      </dgm:t>
    </dgm:pt>
    <dgm:pt modelId="{3A8C3202-31CF-4C0B-BFE6-7D26EC86503D}">
      <dgm:prSet/>
      <dgm:spPr/>
      <dgm:t>
        <a:bodyPr/>
        <a:lstStyle/>
        <a:p>
          <a:r>
            <a:rPr lang="en-US" dirty="0">
              <a:solidFill>
                <a:schemeClr val="bg1"/>
              </a:solidFill>
            </a:rPr>
            <a:t>Called “The Good Shepherd”</a:t>
          </a:r>
        </a:p>
      </dgm:t>
    </dgm:pt>
    <dgm:pt modelId="{1B1D1CD9-2EAB-4368-8E36-B948F00BB279}" type="parTrans" cxnId="{69A13B03-7A94-42B6-BA70-6913B8ED764C}">
      <dgm:prSet/>
      <dgm:spPr/>
      <dgm:t>
        <a:bodyPr/>
        <a:lstStyle/>
        <a:p>
          <a:endParaRPr lang="en-US"/>
        </a:p>
      </dgm:t>
    </dgm:pt>
    <dgm:pt modelId="{1FA91C5D-0CAC-4AB8-906A-58B3ECFDC225}" type="sibTrans" cxnId="{69A13B03-7A94-42B6-BA70-6913B8ED764C}">
      <dgm:prSet/>
      <dgm:spPr/>
      <dgm:t>
        <a:bodyPr/>
        <a:lstStyle/>
        <a:p>
          <a:endParaRPr lang="en-US"/>
        </a:p>
      </dgm:t>
    </dgm:pt>
    <dgm:pt modelId="{052324BF-B926-4DB4-B35A-6EA9B2CCBA35}">
      <dgm:prSet/>
      <dgm:spPr/>
      <dgm:t>
        <a:bodyPr/>
        <a:lstStyle/>
        <a:p>
          <a:r>
            <a:rPr lang="en-US" dirty="0">
              <a:solidFill>
                <a:schemeClr val="bg1"/>
              </a:solidFill>
            </a:rPr>
            <a:t>Identified with the Lion &amp; Lamb</a:t>
          </a:r>
        </a:p>
      </dgm:t>
    </dgm:pt>
    <dgm:pt modelId="{8531C425-41F1-407A-8875-B9C5EAD738F7}" type="parTrans" cxnId="{70D74ADC-115E-4E9D-B686-843357E51B41}">
      <dgm:prSet/>
      <dgm:spPr/>
      <dgm:t>
        <a:bodyPr/>
        <a:lstStyle/>
        <a:p>
          <a:endParaRPr lang="en-US"/>
        </a:p>
      </dgm:t>
    </dgm:pt>
    <dgm:pt modelId="{C916799E-5FE2-4A66-A2E7-6EA9CB1107A0}" type="sibTrans" cxnId="{70D74ADC-115E-4E9D-B686-843357E51B41}">
      <dgm:prSet/>
      <dgm:spPr/>
      <dgm:t>
        <a:bodyPr/>
        <a:lstStyle/>
        <a:p>
          <a:endParaRPr lang="en-US"/>
        </a:p>
      </dgm:t>
    </dgm:pt>
    <dgm:pt modelId="{FA0A7447-4AF4-4FA2-A979-79FA6E746146}">
      <dgm:prSet/>
      <dgm:spPr/>
      <dgm:t>
        <a:bodyPr/>
        <a:lstStyle/>
        <a:p>
          <a:r>
            <a:rPr lang="en-US" dirty="0">
              <a:solidFill>
                <a:schemeClr val="bg1"/>
              </a:solidFill>
            </a:rPr>
            <a:t>Called the Way, Truth, &amp; Light</a:t>
          </a:r>
        </a:p>
      </dgm:t>
    </dgm:pt>
    <dgm:pt modelId="{4DC4583F-82E6-4359-8C51-27D638C6CA78}" type="parTrans" cxnId="{C5FC2ED1-09D4-4595-B0BB-AE23B882B3B9}">
      <dgm:prSet/>
      <dgm:spPr/>
      <dgm:t>
        <a:bodyPr/>
        <a:lstStyle/>
        <a:p>
          <a:endParaRPr lang="en-US"/>
        </a:p>
      </dgm:t>
    </dgm:pt>
    <dgm:pt modelId="{E2370CDB-CA05-44BA-AC61-1728E3FDB046}" type="sibTrans" cxnId="{C5FC2ED1-09D4-4595-B0BB-AE23B882B3B9}">
      <dgm:prSet/>
      <dgm:spPr/>
      <dgm:t>
        <a:bodyPr/>
        <a:lstStyle/>
        <a:p>
          <a:endParaRPr lang="en-US"/>
        </a:p>
      </dgm:t>
    </dgm:pt>
    <dgm:pt modelId="{42D5557A-DE90-4192-9001-FBA6F7E9B51C}">
      <dgm:prSet/>
      <dgm:spPr/>
      <dgm:t>
        <a:bodyPr/>
        <a:lstStyle/>
        <a:p>
          <a:r>
            <a:rPr lang="en-US" dirty="0">
              <a:solidFill>
                <a:schemeClr val="bg1"/>
              </a:solidFill>
            </a:rPr>
            <a:t>Followers celebrated on Sunday</a:t>
          </a:r>
        </a:p>
      </dgm:t>
    </dgm:pt>
    <dgm:pt modelId="{983380BA-A1CB-4417-B5DB-4C47A82A2F70}" type="parTrans" cxnId="{5E81E757-B5AC-4F4C-968E-CF14CFA20B7D}">
      <dgm:prSet/>
      <dgm:spPr/>
      <dgm:t>
        <a:bodyPr/>
        <a:lstStyle/>
        <a:p>
          <a:endParaRPr lang="en-US"/>
        </a:p>
      </dgm:t>
    </dgm:pt>
    <dgm:pt modelId="{4259F88F-2DAA-48FA-8FCD-2EB37185FA20}" type="sibTrans" cxnId="{5E81E757-B5AC-4F4C-968E-CF14CFA20B7D}">
      <dgm:prSet/>
      <dgm:spPr/>
      <dgm:t>
        <a:bodyPr/>
        <a:lstStyle/>
        <a:p>
          <a:endParaRPr lang="en-US"/>
        </a:p>
      </dgm:t>
    </dgm:pt>
    <dgm:pt modelId="{918EA1DD-FDCD-4DAB-9212-C8F38313573E}">
      <dgm:prSet/>
      <dgm:spPr/>
      <dgm:t>
        <a:bodyPr/>
        <a:lstStyle/>
        <a:p>
          <a:r>
            <a:rPr lang="en-US" dirty="0">
              <a:solidFill>
                <a:schemeClr val="bg1"/>
              </a:solidFill>
            </a:rPr>
            <a:t>Took a “Lord’s Supper”</a:t>
          </a:r>
        </a:p>
      </dgm:t>
    </dgm:pt>
    <dgm:pt modelId="{144993B4-C0F0-43D7-B6E4-7EF09CC5BAA5}" type="parTrans" cxnId="{49B7DAAD-9B67-4784-8E14-3F9AFE216DD8}">
      <dgm:prSet/>
      <dgm:spPr/>
      <dgm:t>
        <a:bodyPr/>
        <a:lstStyle/>
        <a:p>
          <a:endParaRPr lang="en-US"/>
        </a:p>
      </dgm:t>
    </dgm:pt>
    <dgm:pt modelId="{B06E66CA-80E7-4148-BA43-FAD241CADD78}" type="sibTrans" cxnId="{49B7DAAD-9B67-4784-8E14-3F9AFE216DD8}">
      <dgm:prSet/>
      <dgm:spPr/>
      <dgm:t>
        <a:bodyPr/>
        <a:lstStyle/>
        <a:p>
          <a:endParaRPr lang="en-US"/>
        </a:p>
      </dgm:t>
    </dgm:pt>
    <dgm:pt modelId="{36F354C6-2537-4A35-AEAC-9E9C4D57566A}" type="pres">
      <dgm:prSet presAssocID="{DBA6E8BD-F632-4B45-B92A-9284CC5D770A}" presName="diagram" presStyleCnt="0">
        <dgm:presLayoutVars>
          <dgm:dir/>
          <dgm:resizeHandles val="exact"/>
        </dgm:presLayoutVars>
      </dgm:prSet>
      <dgm:spPr/>
    </dgm:pt>
    <dgm:pt modelId="{9DD2774B-DB68-4BDE-A27F-3EF8FA06206E}" type="pres">
      <dgm:prSet presAssocID="{09D14D3D-48F4-4766-B0E3-AAB9240DED96}" presName="node" presStyleLbl="node1" presStyleIdx="0" presStyleCnt="14">
        <dgm:presLayoutVars>
          <dgm:bulletEnabled val="1"/>
        </dgm:presLayoutVars>
      </dgm:prSet>
      <dgm:spPr/>
    </dgm:pt>
    <dgm:pt modelId="{A9041996-27B0-4CF9-A9FF-C3380086BAB1}" type="pres">
      <dgm:prSet presAssocID="{5FD81D7A-FB23-496A-9FD8-0ED0E4F2A55A}" presName="sibTrans" presStyleCnt="0"/>
      <dgm:spPr/>
    </dgm:pt>
    <dgm:pt modelId="{22545FA0-B344-4D58-BFA9-4B5371AEE6DE}" type="pres">
      <dgm:prSet presAssocID="{FA5C0159-0FF1-4E48-BE51-4E82706056D6}" presName="node" presStyleLbl="node1" presStyleIdx="1" presStyleCnt="14">
        <dgm:presLayoutVars>
          <dgm:bulletEnabled val="1"/>
        </dgm:presLayoutVars>
      </dgm:prSet>
      <dgm:spPr/>
    </dgm:pt>
    <dgm:pt modelId="{A2F51A12-5216-48F1-908F-815C0E3F9DDD}" type="pres">
      <dgm:prSet presAssocID="{1C5B5F1B-2710-4A5F-A5C3-6BB3D9C90B28}" presName="sibTrans" presStyleCnt="0"/>
      <dgm:spPr/>
    </dgm:pt>
    <dgm:pt modelId="{3E9F843C-7965-42EF-A3C7-CF42743792B0}" type="pres">
      <dgm:prSet presAssocID="{A62FFB75-D626-4718-B081-AF940AC59814}" presName="node" presStyleLbl="node1" presStyleIdx="2" presStyleCnt="14">
        <dgm:presLayoutVars>
          <dgm:bulletEnabled val="1"/>
        </dgm:presLayoutVars>
      </dgm:prSet>
      <dgm:spPr/>
    </dgm:pt>
    <dgm:pt modelId="{2C82E09F-AFC7-4847-9C9C-D918360A6008}" type="pres">
      <dgm:prSet presAssocID="{77A8F1E2-79B2-4017-A0FB-59D421D815EF}" presName="sibTrans" presStyleCnt="0"/>
      <dgm:spPr/>
    </dgm:pt>
    <dgm:pt modelId="{43249E95-A923-4A62-9A31-B10BD1148FA8}" type="pres">
      <dgm:prSet presAssocID="{FE773F0D-9289-45AC-9575-4F3633C38E4C}" presName="node" presStyleLbl="node1" presStyleIdx="3" presStyleCnt="14">
        <dgm:presLayoutVars>
          <dgm:bulletEnabled val="1"/>
        </dgm:presLayoutVars>
      </dgm:prSet>
      <dgm:spPr/>
    </dgm:pt>
    <dgm:pt modelId="{DE4A6A69-C249-493E-9A0B-9DC2A90DC1CB}" type="pres">
      <dgm:prSet presAssocID="{1D423CE3-02CD-40EA-951D-A5A7928719C4}" presName="sibTrans" presStyleCnt="0"/>
      <dgm:spPr/>
    </dgm:pt>
    <dgm:pt modelId="{B1CEFA97-5AE3-4FC9-901F-748D5A64EB0B}" type="pres">
      <dgm:prSet presAssocID="{C632A2D4-7B44-4370-BF4C-52E3376D1297}" presName="node" presStyleLbl="node1" presStyleIdx="4" presStyleCnt="14">
        <dgm:presLayoutVars>
          <dgm:bulletEnabled val="1"/>
        </dgm:presLayoutVars>
      </dgm:prSet>
      <dgm:spPr/>
    </dgm:pt>
    <dgm:pt modelId="{C59E5348-BE1F-47E9-989F-3E4CA0B1CF9A}" type="pres">
      <dgm:prSet presAssocID="{109E5686-83E3-4FBA-883B-BC7E99825126}" presName="sibTrans" presStyleCnt="0"/>
      <dgm:spPr/>
    </dgm:pt>
    <dgm:pt modelId="{FF58DAAC-89FA-4F04-8410-82CB6EB1FD2C}" type="pres">
      <dgm:prSet presAssocID="{CD6D1E47-F327-49A3-8E98-03F6AF17F691}" presName="node" presStyleLbl="node1" presStyleIdx="5" presStyleCnt="14">
        <dgm:presLayoutVars>
          <dgm:bulletEnabled val="1"/>
        </dgm:presLayoutVars>
      </dgm:prSet>
      <dgm:spPr/>
    </dgm:pt>
    <dgm:pt modelId="{A5F1B3E8-62EA-4387-AA02-12AB0BDCF2B9}" type="pres">
      <dgm:prSet presAssocID="{CC3110A9-853D-4FE1-96EC-4AB232BD20C7}" presName="sibTrans" presStyleCnt="0"/>
      <dgm:spPr/>
    </dgm:pt>
    <dgm:pt modelId="{587B3BFF-143F-4B52-8AF4-8CB44CA87408}" type="pres">
      <dgm:prSet presAssocID="{C441129F-85E2-49AD-B2FE-4C04B2D40F8C}" presName="node" presStyleLbl="node1" presStyleIdx="6" presStyleCnt="14">
        <dgm:presLayoutVars>
          <dgm:bulletEnabled val="1"/>
        </dgm:presLayoutVars>
      </dgm:prSet>
      <dgm:spPr/>
    </dgm:pt>
    <dgm:pt modelId="{C86566D0-EC08-4C38-88EB-A8F67EAFB3CE}" type="pres">
      <dgm:prSet presAssocID="{072D302A-E390-4063-AD14-846566FABD3E}" presName="sibTrans" presStyleCnt="0"/>
      <dgm:spPr/>
    </dgm:pt>
    <dgm:pt modelId="{E0823BB8-D14A-4046-82E7-B046EA2A89E7}" type="pres">
      <dgm:prSet presAssocID="{D7D7A5E9-6088-4FD2-AF36-5DF88E0BD663}" presName="node" presStyleLbl="node1" presStyleIdx="7" presStyleCnt="14">
        <dgm:presLayoutVars>
          <dgm:bulletEnabled val="1"/>
        </dgm:presLayoutVars>
      </dgm:prSet>
      <dgm:spPr/>
    </dgm:pt>
    <dgm:pt modelId="{AD3F764C-3B75-4475-97AB-4B3264A92A74}" type="pres">
      <dgm:prSet presAssocID="{A59CEFCE-0D2F-465D-9418-17ABC05F8B4F}" presName="sibTrans" presStyleCnt="0"/>
      <dgm:spPr/>
    </dgm:pt>
    <dgm:pt modelId="{092BFC95-7D16-42C3-89E5-563C199FDE91}" type="pres">
      <dgm:prSet presAssocID="{7146129C-D6DC-4744-94B9-A1B773C062A4}" presName="node" presStyleLbl="node1" presStyleIdx="8" presStyleCnt="14">
        <dgm:presLayoutVars>
          <dgm:bulletEnabled val="1"/>
        </dgm:presLayoutVars>
      </dgm:prSet>
      <dgm:spPr/>
    </dgm:pt>
    <dgm:pt modelId="{4E9CFC08-30FC-457A-AC88-0F29508E2FFD}" type="pres">
      <dgm:prSet presAssocID="{97B077C2-FBAE-4926-AF04-34414165BAB4}" presName="sibTrans" presStyleCnt="0"/>
      <dgm:spPr/>
    </dgm:pt>
    <dgm:pt modelId="{ED038E32-7ABA-4D8F-8F0A-054AA5B3315F}" type="pres">
      <dgm:prSet presAssocID="{3A8C3202-31CF-4C0B-BFE6-7D26EC86503D}" presName="node" presStyleLbl="node1" presStyleIdx="9" presStyleCnt="14">
        <dgm:presLayoutVars>
          <dgm:bulletEnabled val="1"/>
        </dgm:presLayoutVars>
      </dgm:prSet>
      <dgm:spPr/>
    </dgm:pt>
    <dgm:pt modelId="{629C82B4-8F15-4077-81CA-DA8C1AFF3071}" type="pres">
      <dgm:prSet presAssocID="{1FA91C5D-0CAC-4AB8-906A-58B3ECFDC225}" presName="sibTrans" presStyleCnt="0"/>
      <dgm:spPr/>
    </dgm:pt>
    <dgm:pt modelId="{D421CFEF-5E96-4E5B-95EA-CA8823910E0D}" type="pres">
      <dgm:prSet presAssocID="{052324BF-B926-4DB4-B35A-6EA9B2CCBA35}" presName="node" presStyleLbl="node1" presStyleIdx="10" presStyleCnt="14">
        <dgm:presLayoutVars>
          <dgm:bulletEnabled val="1"/>
        </dgm:presLayoutVars>
      </dgm:prSet>
      <dgm:spPr/>
    </dgm:pt>
    <dgm:pt modelId="{254695D7-0CE0-40C1-8179-72277403B3EF}" type="pres">
      <dgm:prSet presAssocID="{C916799E-5FE2-4A66-A2E7-6EA9CB1107A0}" presName="sibTrans" presStyleCnt="0"/>
      <dgm:spPr/>
    </dgm:pt>
    <dgm:pt modelId="{7D2C5C75-0090-4CCE-BAA3-F5029A3922B0}" type="pres">
      <dgm:prSet presAssocID="{FA0A7447-4AF4-4FA2-A979-79FA6E746146}" presName="node" presStyleLbl="node1" presStyleIdx="11" presStyleCnt="14">
        <dgm:presLayoutVars>
          <dgm:bulletEnabled val="1"/>
        </dgm:presLayoutVars>
      </dgm:prSet>
      <dgm:spPr/>
    </dgm:pt>
    <dgm:pt modelId="{CC8B9683-5D9B-4E5B-8070-545D9339742D}" type="pres">
      <dgm:prSet presAssocID="{E2370CDB-CA05-44BA-AC61-1728E3FDB046}" presName="sibTrans" presStyleCnt="0"/>
      <dgm:spPr/>
    </dgm:pt>
    <dgm:pt modelId="{2E669B11-CB03-4E36-98DE-7E9216DEA95F}" type="pres">
      <dgm:prSet presAssocID="{42D5557A-DE90-4192-9001-FBA6F7E9B51C}" presName="node" presStyleLbl="node1" presStyleIdx="12" presStyleCnt="14">
        <dgm:presLayoutVars>
          <dgm:bulletEnabled val="1"/>
        </dgm:presLayoutVars>
      </dgm:prSet>
      <dgm:spPr/>
    </dgm:pt>
    <dgm:pt modelId="{9A4FE4EC-2DCB-4F4D-BD76-9A5918A45FC4}" type="pres">
      <dgm:prSet presAssocID="{4259F88F-2DAA-48FA-8FCD-2EB37185FA20}" presName="sibTrans" presStyleCnt="0"/>
      <dgm:spPr/>
    </dgm:pt>
    <dgm:pt modelId="{B047D9DC-36E5-4097-8E3A-9344ED6BA522}" type="pres">
      <dgm:prSet presAssocID="{918EA1DD-FDCD-4DAB-9212-C8F38313573E}" presName="node" presStyleLbl="node1" presStyleIdx="13" presStyleCnt="14">
        <dgm:presLayoutVars>
          <dgm:bulletEnabled val="1"/>
        </dgm:presLayoutVars>
      </dgm:prSet>
      <dgm:spPr/>
    </dgm:pt>
  </dgm:ptLst>
  <dgm:cxnLst>
    <dgm:cxn modelId="{69A13B03-7A94-42B6-BA70-6913B8ED764C}" srcId="{DBA6E8BD-F632-4B45-B92A-9284CC5D770A}" destId="{3A8C3202-31CF-4C0B-BFE6-7D26EC86503D}" srcOrd="9" destOrd="0" parTransId="{1B1D1CD9-2EAB-4368-8E36-B948F00BB279}" sibTransId="{1FA91C5D-0CAC-4AB8-906A-58B3ECFDC225}"/>
    <dgm:cxn modelId="{9EBCEE21-A34E-4A57-939F-80EB3469469E}" srcId="{DBA6E8BD-F632-4B45-B92A-9284CC5D770A}" destId="{FA5C0159-0FF1-4E48-BE51-4E82706056D6}" srcOrd="1" destOrd="0" parTransId="{122DBD1F-6670-479C-98F6-B00090364BFA}" sibTransId="{1C5B5F1B-2710-4A5F-A5C3-6BB3D9C90B28}"/>
    <dgm:cxn modelId="{003C3126-2849-4742-BC07-951F886E8C28}" type="presOf" srcId="{918EA1DD-FDCD-4DAB-9212-C8F38313573E}" destId="{B047D9DC-36E5-4097-8E3A-9344ED6BA522}" srcOrd="0" destOrd="0" presId="urn:microsoft.com/office/officeart/2005/8/layout/default"/>
    <dgm:cxn modelId="{8D49A62D-2B9A-4D4E-8F8E-ABA1C10C4E8F}" type="presOf" srcId="{FA0A7447-4AF4-4FA2-A979-79FA6E746146}" destId="{7D2C5C75-0090-4CCE-BAA3-F5029A3922B0}" srcOrd="0" destOrd="0" presId="urn:microsoft.com/office/officeart/2005/8/layout/default"/>
    <dgm:cxn modelId="{AF79AF33-E514-4123-B280-54E3EBFCB1A7}" type="presOf" srcId="{D7D7A5E9-6088-4FD2-AF36-5DF88E0BD663}" destId="{E0823BB8-D14A-4046-82E7-B046EA2A89E7}" srcOrd="0" destOrd="0" presId="urn:microsoft.com/office/officeart/2005/8/layout/default"/>
    <dgm:cxn modelId="{83338362-99FB-4F93-9BE7-F3E2B6898381}" type="presOf" srcId="{7146129C-D6DC-4744-94B9-A1B773C062A4}" destId="{092BFC95-7D16-42C3-89E5-563C199FDE91}" srcOrd="0" destOrd="0" presId="urn:microsoft.com/office/officeart/2005/8/layout/default"/>
    <dgm:cxn modelId="{B283C466-DAA3-4BFE-9834-7310B7DA49A1}" type="presOf" srcId="{3A8C3202-31CF-4C0B-BFE6-7D26EC86503D}" destId="{ED038E32-7ABA-4D8F-8F0A-054AA5B3315F}" srcOrd="0" destOrd="0" presId="urn:microsoft.com/office/officeart/2005/8/layout/default"/>
    <dgm:cxn modelId="{400B8E6E-13FE-4683-A26B-A3CEE199FE09}" srcId="{DBA6E8BD-F632-4B45-B92A-9284CC5D770A}" destId="{CD6D1E47-F327-49A3-8E98-03F6AF17F691}" srcOrd="5" destOrd="0" parTransId="{F46F47B5-4CC0-4581-9BA0-33BD47EE86E3}" sibTransId="{CC3110A9-853D-4FE1-96EC-4AB232BD20C7}"/>
    <dgm:cxn modelId="{9E27624F-6BF6-4BA6-AED0-50AE198F7660}" srcId="{DBA6E8BD-F632-4B45-B92A-9284CC5D770A}" destId="{C441129F-85E2-49AD-B2FE-4C04B2D40F8C}" srcOrd="6" destOrd="0" parTransId="{A38F4C24-1198-4932-9B25-918A8D746728}" sibTransId="{072D302A-E390-4063-AD14-846566FABD3E}"/>
    <dgm:cxn modelId="{B5841572-5E22-41E8-8390-D146E773A77C}" type="presOf" srcId="{C441129F-85E2-49AD-B2FE-4C04B2D40F8C}" destId="{587B3BFF-143F-4B52-8AF4-8CB44CA87408}" srcOrd="0" destOrd="0" presId="urn:microsoft.com/office/officeart/2005/8/layout/default"/>
    <dgm:cxn modelId="{80545973-C91A-4330-8A35-8638340321B8}" srcId="{DBA6E8BD-F632-4B45-B92A-9284CC5D770A}" destId="{7146129C-D6DC-4744-94B9-A1B773C062A4}" srcOrd="8" destOrd="0" parTransId="{DCCFDF27-E8B0-438B-8543-784F7F1E959C}" sibTransId="{97B077C2-FBAE-4926-AF04-34414165BAB4}"/>
    <dgm:cxn modelId="{88682256-650C-4BFF-B544-CFB71E7FB849}" type="presOf" srcId="{052324BF-B926-4DB4-B35A-6EA9B2CCBA35}" destId="{D421CFEF-5E96-4E5B-95EA-CA8823910E0D}" srcOrd="0" destOrd="0" presId="urn:microsoft.com/office/officeart/2005/8/layout/default"/>
    <dgm:cxn modelId="{5E81E757-B5AC-4F4C-968E-CF14CFA20B7D}" srcId="{DBA6E8BD-F632-4B45-B92A-9284CC5D770A}" destId="{42D5557A-DE90-4192-9001-FBA6F7E9B51C}" srcOrd="12" destOrd="0" parTransId="{983380BA-A1CB-4417-B5DB-4C47A82A2F70}" sibTransId="{4259F88F-2DAA-48FA-8FCD-2EB37185FA20}"/>
    <dgm:cxn modelId="{64A12D79-0D02-4231-A061-801DBDF03583}" type="presOf" srcId="{FA5C0159-0FF1-4E48-BE51-4E82706056D6}" destId="{22545FA0-B344-4D58-BFA9-4B5371AEE6DE}" srcOrd="0" destOrd="0" presId="urn:microsoft.com/office/officeart/2005/8/layout/default"/>
    <dgm:cxn modelId="{E40F3A79-19CE-4847-AA32-10CD8BC54D47}" srcId="{DBA6E8BD-F632-4B45-B92A-9284CC5D770A}" destId="{C632A2D4-7B44-4370-BF4C-52E3376D1297}" srcOrd="4" destOrd="0" parTransId="{3F76F4A7-798F-4F80-B1C1-3649830D3A5D}" sibTransId="{109E5686-83E3-4FBA-883B-BC7E99825126}"/>
    <dgm:cxn modelId="{9EE1FC98-25C0-436F-88A5-2957E94B8D5F}" type="presOf" srcId="{FE773F0D-9289-45AC-9575-4F3633C38E4C}" destId="{43249E95-A923-4A62-9A31-B10BD1148FA8}" srcOrd="0" destOrd="0" presId="urn:microsoft.com/office/officeart/2005/8/layout/default"/>
    <dgm:cxn modelId="{B73DBA9A-D81D-4583-BAD5-C73E9FBAD69E}" srcId="{DBA6E8BD-F632-4B45-B92A-9284CC5D770A}" destId="{FE773F0D-9289-45AC-9575-4F3633C38E4C}" srcOrd="3" destOrd="0" parTransId="{74831D07-F581-449E-8AF1-2DD5440AE788}" sibTransId="{1D423CE3-02CD-40EA-951D-A5A7928719C4}"/>
    <dgm:cxn modelId="{F81D43AB-A668-4863-8357-93A416793E4B}" type="presOf" srcId="{09D14D3D-48F4-4766-B0E3-AAB9240DED96}" destId="{9DD2774B-DB68-4BDE-A27F-3EF8FA06206E}" srcOrd="0" destOrd="0" presId="urn:microsoft.com/office/officeart/2005/8/layout/default"/>
    <dgm:cxn modelId="{49B7DAAD-9B67-4784-8E14-3F9AFE216DD8}" srcId="{DBA6E8BD-F632-4B45-B92A-9284CC5D770A}" destId="{918EA1DD-FDCD-4DAB-9212-C8F38313573E}" srcOrd="13" destOrd="0" parTransId="{144993B4-C0F0-43D7-B6E4-7EF09CC5BAA5}" sibTransId="{B06E66CA-80E7-4148-BA43-FAD241CADD78}"/>
    <dgm:cxn modelId="{A0437AB6-F86A-47CB-B087-B64F878AB2AB}" type="presOf" srcId="{C632A2D4-7B44-4370-BF4C-52E3376D1297}" destId="{B1CEFA97-5AE3-4FC9-901F-748D5A64EB0B}" srcOrd="0" destOrd="0" presId="urn:microsoft.com/office/officeart/2005/8/layout/default"/>
    <dgm:cxn modelId="{DB7C75B9-EEC9-4CA9-A699-AE5D51A65D57}" type="presOf" srcId="{DBA6E8BD-F632-4B45-B92A-9284CC5D770A}" destId="{36F354C6-2537-4A35-AEAC-9E9C4D57566A}" srcOrd="0" destOrd="0" presId="urn:microsoft.com/office/officeart/2005/8/layout/default"/>
    <dgm:cxn modelId="{6F868EC9-99D7-47CA-AD78-0BE33550C5CE}" type="presOf" srcId="{CD6D1E47-F327-49A3-8E98-03F6AF17F691}" destId="{FF58DAAC-89FA-4F04-8410-82CB6EB1FD2C}" srcOrd="0" destOrd="0" presId="urn:microsoft.com/office/officeart/2005/8/layout/default"/>
    <dgm:cxn modelId="{8C4C42D0-F198-41F8-A420-95907BA63865}" srcId="{DBA6E8BD-F632-4B45-B92A-9284CC5D770A}" destId="{D7D7A5E9-6088-4FD2-AF36-5DF88E0BD663}" srcOrd="7" destOrd="0" parTransId="{1626F6AE-A478-46CC-BBBB-5DD0D540DF45}" sibTransId="{A59CEFCE-0D2F-465D-9418-17ABC05F8B4F}"/>
    <dgm:cxn modelId="{C5FC2ED1-09D4-4595-B0BB-AE23B882B3B9}" srcId="{DBA6E8BD-F632-4B45-B92A-9284CC5D770A}" destId="{FA0A7447-4AF4-4FA2-A979-79FA6E746146}" srcOrd="11" destOrd="0" parTransId="{4DC4583F-82E6-4359-8C51-27D638C6CA78}" sibTransId="{E2370CDB-CA05-44BA-AC61-1728E3FDB046}"/>
    <dgm:cxn modelId="{32C5B6DA-EBE0-48DD-860E-37058B27BD26}" srcId="{DBA6E8BD-F632-4B45-B92A-9284CC5D770A}" destId="{A62FFB75-D626-4718-B081-AF940AC59814}" srcOrd="2" destOrd="0" parTransId="{8A455FA2-DA48-49C9-9928-6CB6105893BA}" sibTransId="{77A8F1E2-79B2-4017-A0FB-59D421D815EF}"/>
    <dgm:cxn modelId="{70D74ADC-115E-4E9D-B686-843357E51B41}" srcId="{DBA6E8BD-F632-4B45-B92A-9284CC5D770A}" destId="{052324BF-B926-4DB4-B35A-6EA9B2CCBA35}" srcOrd="10" destOrd="0" parTransId="{8531C425-41F1-407A-8875-B9C5EAD738F7}" sibTransId="{C916799E-5FE2-4A66-A2E7-6EA9CB1107A0}"/>
    <dgm:cxn modelId="{1A6E3DE6-7321-4E9F-B3D0-0743F81BFF9D}" type="presOf" srcId="{A62FFB75-D626-4718-B081-AF940AC59814}" destId="{3E9F843C-7965-42EF-A3C7-CF42743792B0}" srcOrd="0" destOrd="0" presId="urn:microsoft.com/office/officeart/2005/8/layout/default"/>
    <dgm:cxn modelId="{7BB4C2EF-6500-4578-965C-CC11B421F179}" type="presOf" srcId="{42D5557A-DE90-4192-9001-FBA6F7E9B51C}" destId="{2E669B11-CB03-4E36-98DE-7E9216DEA95F}" srcOrd="0" destOrd="0" presId="urn:microsoft.com/office/officeart/2005/8/layout/default"/>
    <dgm:cxn modelId="{9C605EF7-0482-4FC2-858A-476B941B757B}" srcId="{DBA6E8BD-F632-4B45-B92A-9284CC5D770A}" destId="{09D14D3D-48F4-4766-B0E3-AAB9240DED96}" srcOrd="0" destOrd="0" parTransId="{A48A1B9A-0C90-401E-B56D-E44C1E2445C2}" sibTransId="{5FD81D7A-FB23-496A-9FD8-0ED0E4F2A55A}"/>
    <dgm:cxn modelId="{CCDCCDE2-B81A-4C9B-9192-0BF53A5CB3CD}" type="presParOf" srcId="{36F354C6-2537-4A35-AEAC-9E9C4D57566A}" destId="{9DD2774B-DB68-4BDE-A27F-3EF8FA06206E}" srcOrd="0" destOrd="0" presId="urn:microsoft.com/office/officeart/2005/8/layout/default"/>
    <dgm:cxn modelId="{7716C919-3C56-4500-94E1-9FE2534182F7}" type="presParOf" srcId="{36F354C6-2537-4A35-AEAC-9E9C4D57566A}" destId="{A9041996-27B0-4CF9-A9FF-C3380086BAB1}" srcOrd="1" destOrd="0" presId="urn:microsoft.com/office/officeart/2005/8/layout/default"/>
    <dgm:cxn modelId="{2A684B33-46F4-4E62-85B0-91D4CD2DABEF}" type="presParOf" srcId="{36F354C6-2537-4A35-AEAC-9E9C4D57566A}" destId="{22545FA0-B344-4D58-BFA9-4B5371AEE6DE}" srcOrd="2" destOrd="0" presId="urn:microsoft.com/office/officeart/2005/8/layout/default"/>
    <dgm:cxn modelId="{7DF00F13-5E26-48D8-8DE3-C7E791B4B984}" type="presParOf" srcId="{36F354C6-2537-4A35-AEAC-9E9C4D57566A}" destId="{A2F51A12-5216-48F1-908F-815C0E3F9DDD}" srcOrd="3" destOrd="0" presId="urn:microsoft.com/office/officeart/2005/8/layout/default"/>
    <dgm:cxn modelId="{E4DEE15A-C40C-4F97-8AA2-C42C59B52EBB}" type="presParOf" srcId="{36F354C6-2537-4A35-AEAC-9E9C4D57566A}" destId="{3E9F843C-7965-42EF-A3C7-CF42743792B0}" srcOrd="4" destOrd="0" presId="urn:microsoft.com/office/officeart/2005/8/layout/default"/>
    <dgm:cxn modelId="{03734342-2211-419B-8223-E7E5F519FDA9}" type="presParOf" srcId="{36F354C6-2537-4A35-AEAC-9E9C4D57566A}" destId="{2C82E09F-AFC7-4847-9C9C-D918360A6008}" srcOrd="5" destOrd="0" presId="urn:microsoft.com/office/officeart/2005/8/layout/default"/>
    <dgm:cxn modelId="{EEA9EF1A-0573-4C98-B5F3-9F2C0A598B2F}" type="presParOf" srcId="{36F354C6-2537-4A35-AEAC-9E9C4D57566A}" destId="{43249E95-A923-4A62-9A31-B10BD1148FA8}" srcOrd="6" destOrd="0" presId="urn:microsoft.com/office/officeart/2005/8/layout/default"/>
    <dgm:cxn modelId="{B9D2B12F-E092-4C27-8147-129632D830B7}" type="presParOf" srcId="{36F354C6-2537-4A35-AEAC-9E9C4D57566A}" destId="{DE4A6A69-C249-493E-9A0B-9DC2A90DC1CB}" srcOrd="7" destOrd="0" presId="urn:microsoft.com/office/officeart/2005/8/layout/default"/>
    <dgm:cxn modelId="{5D10788B-8756-4ED4-8CF8-35B7C37DCB97}" type="presParOf" srcId="{36F354C6-2537-4A35-AEAC-9E9C4D57566A}" destId="{B1CEFA97-5AE3-4FC9-901F-748D5A64EB0B}" srcOrd="8" destOrd="0" presId="urn:microsoft.com/office/officeart/2005/8/layout/default"/>
    <dgm:cxn modelId="{DEE8A75F-1F6C-44A0-AC91-B4F82392082F}" type="presParOf" srcId="{36F354C6-2537-4A35-AEAC-9E9C4D57566A}" destId="{C59E5348-BE1F-47E9-989F-3E4CA0B1CF9A}" srcOrd="9" destOrd="0" presId="urn:microsoft.com/office/officeart/2005/8/layout/default"/>
    <dgm:cxn modelId="{6E63BFB8-D125-4E7D-A41B-F97D66CF84EA}" type="presParOf" srcId="{36F354C6-2537-4A35-AEAC-9E9C4D57566A}" destId="{FF58DAAC-89FA-4F04-8410-82CB6EB1FD2C}" srcOrd="10" destOrd="0" presId="urn:microsoft.com/office/officeart/2005/8/layout/default"/>
    <dgm:cxn modelId="{CC6A7D23-0826-400C-8272-B95A90A202DB}" type="presParOf" srcId="{36F354C6-2537-4A35-AEAC-9E9C4D57566A}" destId="{A5F1B3E8-62EA-4387-AA02-12AB0BDCF2B9}" srcOrd="11" destOrd="0" presId="urn:microsoft.com/office/officeart/2005/8/layout/default"/>
    <dgm:cxn modelId="{03EEB195-E6C3-421E-B62D-52AA72C0B04F}" type="presParOf" srcId="{36F354C6-2537-4A35-AEAC-9E9C4D57566A}" destId="{587B3BFF-143F-4B52-8AF4-8CB44CA87408}" srcOrd="12" destOrd="0" presId="urn:microsoft.com/office/officeart/2005/8/layout/default"/>
    <dgm:cxn modelId="{B857124C-F1B3-4429-B394-B7A489711EEB}" type="presParOf" srcId="{36F354C6-2537-4A35-AEAC-9E9C4D57566A}" destId="{C86566D0-EC08-4C38-88EB-A8F67EAFB3CE}" srcOrd="13" destOrd="0" presId="urn:microsoft.com/office/officeart/2005/8/layout/default"/>
    <dgm:cxn modelId="{5EBE4E32-1C50-4690-BB07-A8F805128A73}" type="presParOf" srcId="{36F354C6-2537-4A35-AEAC-9E9C4D57566A}" destId="{E0823BB8-D14A-4046-82E7-B046EA2A89E7}" srcOrd="14" destOrd="0" presId="urn:microsoft.com/office/officeart/2005/8/layout/default"/>
    <dgm:cxn modelId="{883728D3-57C3-4503-A782-1CEA2B446B12}" type="presParOf" srcId="{36F354C6-2537-4A35-AEAC-9E9C4D57566A}" destId="{AD3F764C-3B75-4475-97AB-4B3264A92A74}" srcOrd="15" destOrd="0" presId="urn:microsoft.com/office/officeart/2005/8/layout/default"/>
    <dgm:cxn modelId="{193A2511-1FB5-41F2-A171-22A081D586A0}" type="presParOf" srcId="{36F354C6-2537-4A35-AEAC-9E9C4D57566A}" destId="{092BFC95-7D16-42C3-89E5-563C199FDE91}" srcOrd="16" destOrd="0" presId="urn:microsoft.com/office/officeart/2005/8/layout/default"/>
    <dgm:cxn modelId="{6A59A895-2C12-4ECB-9DA7-36BA93770EB6}" type="presParOf" srcId="{36F354C6-2537-4A35-AEAC-9E9C4D57566A}" destId="{4E9CFC08-30FC-457A-AC88-0F29508E2FFD}" srcOrd="17" destOrd="0" presId="urn:microsoft.com/office/officeart/2005/8/layout/default"/>
    <dgm:cxn modelId="{FF917D92-7847-4ED8-B3F2-09B778DA67F1}" type="presParOf" srcId="{36F354C6-2537-4A35-AEAC-9E9C4D57566A}" destId="{ED038E32-7ABA-4D8F-8F0A-054AA5B3315F}" srcOrd="18" destOrd="0" presId="urn:microsoft.com/office/officeart/2005/8/layout/default"/>
    <dgm:cxn modelId="{EC385735-02B3-44D4-B9CB-501996D8DFCB}" type="presParOf" srcId="{36F354C6-2537-4A35-AEAC-9E9C4D57566A}" destId="{629C82B4-8F15-4077-81CA-DA8C1AFF3071}" srcOrd="19" destOrd="0" presId="urn:microsoft.com/office/officeart/2005/8/layout/default"/>
    <dgm:cxn modelId="{80507B13-7C7F-4EB7-BC04-A28310DA8403}" type="presParOf" srcId="{36F354C6-2537-4A35-AEAC-9E9C4D57566A}" destId="{D421CFEF-5E96-4E5B-95EA-CA8823910E0D}" srcOrd="20" destOrd="0" presId="urn:microsoft.com/office/officeart/2005/8/layout/default"/>
    <dgm:cxn modelId="{761769C8-6628-449F-A39C-E885F991F541}" type="presParOf" srcId="{36F354C6-2537-4A35-AEAC-9E9C4D57566A}" destId="{254695D7-0CE0-40C1-8179-72277403B3EF}" srcOrd="21" destOrd="0" presId="urn:microsoft.com/office/officeart/2005/8/layout/default"/>
    <dgm:cxn modelId="{54754A18-0303-46BD-B84A-15F6BAF9A921}" type="presParOf" srcId="{36F354C6-2537-4A35-AEAC-9E9C4D57566A}" destId="{7D2C5C75-0090-4CCE-BAA3-F5029A3922B0}" srcOrd="22" destOrd="0" presId="urn:microsoft.com/office/officeart/2005/8/layout/default"/>
    <dgm:cxn modelId="{0F8C5E5B-4210-42B9-9E72-95DAAEF8E0C3}" type="presParOf" srcId="{36F354C6-2537-4A35-AEAC-9E9C4D57566A}" destId="{CC8B9683-5D9B-4E5B-8070-545D9339742D}" srcOrd="23" destOrd="0" presId="urn:microsoft.com/office/officeart/2005/8/layout/default"/>
    <dgm:cxn modelId="{92FF423D-D750-4723-8934-82790DFF0915}" type="presParOf" srcId="{36F354C6-2537-4A35-AEAC-9E9C4D57566A}" destId="{2E669B11-CB03-4E36-98DE-7E9216DEA95F}" srcOrd="24" destOrd="0" presId="urn:microsoft.com/office/officeart/2005/8/layout/default"/>
    <dgm:cxn modelId="{FF60391D-05E7-462A-959C-565B16258E8E}" type="presParOf" srcId="{36F354C6-2537-4A35-AEAC-9E9C4D57566A}" destId="{9A4FE4EC-2DCB-4F4D-BD76-9A5918A45FC4}" srcOrd="25" destOrd="0" presId="urn:microsoft.com/office/officeart/2005/8/layout/default"/>
    <dgm:cxn modelId="{1EEE62E7-D089-4791-9B68-7292EB382D51}" type="presParOf" srcId="{36F354C6-2537-4A35-AEAC-9E9C4D57566A}" destId="{B047D9DC-36E5-4097-8E3A-9344ED6BA522}"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B4294F-9B23-40A4-9903-0B9F9AB2ECB4}"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647A53F0-2CF9-407A-AA03-B7981AAFD6F1}">
      <dgm:prSet/>
      <dgm:spPr/>
      <dgm:t>
        <a:bodyPr/>
        <a:lstStyle/>
        <a:p>
          <a:r>
            <a:rPr lang="en-US" b="1" dirty="0">
              <a:solidFill>
                <a:schemeClr val="bg1"/>
              </a:solidFill>
            </a:rPr>
            <a:t>This is generally a misunderstanding of the nature of truth</a:t>
          </a:r>
        </a:p>
      </dgm:t>
    </dgm:pt>
    <dgm:pt modelId="{B3A38553-379D-49E9-A9F0-3F4F6C4A8092}" type="parTrans" cxnId="{248B19CB-FCB9-4F2E-9492-EE9E06EE7110}">
      <dgm:prSet/>
      <dgm:spPr/>
      <dgm:t>
        <a:bodyPr/>
        <a:lstStyle/>
        <a:p>
          <a:endParaRPr lang="en-US"/>
        </a:p>
      </dgm:t>
    </dgm:pt>
    <dgm:pt modelId="{95F4F8E2-31CA-4BD3-9CE4-63D0DEB7E8A0}" type="sibTrans" cxnId="{248B19CB-FCB9-4F2E-9492-EE9E06EE7110}">
      <dgm:prSet/>
      <dgm:spPr/>
      <dgm:t>
        <a:bodyPr/>
        <a:lstStyle/>
        <a:p>
          <a:endParaRPr lang="en-US"/>
        </a:p>
      </dgm:t>
    </dgm:pt>
    <dgm:pt modelId="{3BF12509-8738-4E23-95F8-06220B95738C}">
      <dgm:prSet/>
      <dgm:spPr/>
      <dgm:t>
        <a:bodyPr/>
        <a:lstStyle/>
        <a:p>
          <a:r>
            <a:rPr lang="en-US" b="1" dirty="0">
              <a:solidFill>
                <a:schemeClr val="bg1"/>
              </a:solidFill>
            </a:rPr>
            <a:t>Truth can be subjective or objective, based on the claim</a:t>
          </a:r>
        </a:p>
      </dgm:t>
    </dgm:pt>
    <dgm:pt modelId="{9282E8FD-60B5-47BC-8E5C-0C8D062ED62C}" type="parTrans" cxnId="{982CABB5-157F-4917-B2DA-1D4266A010BB}">
      <dgm:prSet/>
      <dgm:spPr/>
      <dgm:t>
        <a:bodyPr/>
        <a:lstStyle/>
        <a:p>
          <a:endParaRPr lang="en-US"/>
        </a:p>
      </dgm:t>
    </dgm:pt>
    <dgm:pt modelId="{2BF1356F-0A15-4000-A595-89A8FD82E6CD}" type="sibTrans" cxnId="{982CABB5-157F-4917-B2DA-1D4266A010BB}">
      <dgm:prSet/>
      <dgm:spPr/>
      <dgm:t>
        <a:bodyPr/>
        <a:lstStyle/>
        <a:p>
          <a:endParaRPr lang="en-US"/>
        </a:p>
      </dgm:t>
    </dgm:pt>
    <dgm:pt modelId="{FA3B5FE3-048E-4C03-AC53-503992DDB7DD}">
      <dgm:prSet/>
      <dgm:spPr/>
      <dgm:t>
        <a:bodyPr/>
        <a:lstStyle/>
        <a:p>
          <a:r>
            <a:rPr lang="en-US" b="1" dirty="0">
              <a:solidFill>
                <a:schemeClr val="bg1"/>
              </a:solidFill>
            </a:rPr>
            <a:t>Subjective truth is opinion based – What is your preference?</a:t>
          </a:r>
        </a:p>
      </dgm:t>
    </dgm:pt>
    <dgm:pt modelId="{ADFE9E05-C6B6-47EB-AB68-E57FCD583C43}" type="parTrans" cxnId="{0E17261B-2F0E-4FAE-9C36-76EC4DFA37C1}">
      <dgm:prSet/>
      <dgm:spPr/>
      <dgm:t>
        <a:bodyPr/>
        <a:lstStyle/>
        <a:p>
          <a:endParaRPr lang="en-US"/>
        </a:p>
      </dgm:t>
    </dgm:pt>
    <dgm:pt modelId="{CDBEFE9F-6C91-41D1-B8FD-00B5281462FB}" type="sibTrans" cxnId="{0E17261B-2F0E-4FAE-9C36-76EC4DFA37C1}">
      <dgm:prSet/>
      <dgm:spPr/>
      <dgm:t>
        <a:bodyPr/>
        <a:lstStyle/>
        <a:p>
          <a:endParaRPr lang="en-US"/>
        </a:p>
      </dgm:t>
    </dgm:pt>
    <dgm:pt modelId="{B753B0B7-B22A-4782-92F2-B5245C2A6843}">
      <dgm:prSet/>
      <dgm:spPr/>
      <dgm:t>
        <a:bodyPr/>
        <a:lstStyle/>
        <a:p>
          <a:r>
            <a:rPr lang="en-US" b="1" dirty="0">
              <a:solidFill>
                <a:schemeClr val="bg1"/>
              </a:solidFill>
            </a:rPr>
            <a:t>Objective truth is inherent in the object being considered</a:t>
          </a:r>
        </a:p>
      </dgm:t>
    </dgm:pt>
    <dgm:pt modelId="{5DAB7551-CB7D-4723-8FD7-9FF296ACBCB9}" type="parTrans" cxnId="{20BBF645-EF6A-49C3-A16E-B66F983B0142}">
      <dgm:prSet/>
      <dgm:spPr/>
      <dgm:t>
        <a:bodyPr/>
        <a:lstStyle/>
        <a:p>
          <a:endParaRPr lang="en-US"/>
        </a:p>
      </dgm:t>
    </dgm:pt>
    <dgm:pt modelId="{30D4AA05-5FA4-4D79-9028-62FA80D6D316}" type="sibTrans" cxnId="{20BBF645-EF6A-49C3-A16E-B66F983B0142}">
      <dgm:prSet/>
      <dgm:spPr/>
      <dgm:t>
        <a:bodyPr/>
        <a:lstStyle/>
        <a:p>
          <a:endParaRPr lang="en-US"/>
        </a:p>
      </dgm:t>
    </dgm:pt>
    <dgm:pt modelId="{E5362FFD-59C3-4A15-AD69-DF7CD62A13D4}">
      <dgm:prSet/>
      <dgm:spPr/>
      <dgm:t>
        <a:bodyPr/>
        <a:lstStyle/>
        <a:p>
          <a:r>
            <a:rPr lang="en-US" b="1" dirty="0">
              <a:solidFill>
                <a:schemeClr val="bg1"/>
              </a:solidFill>
            </a:rPr>
            <a:t>God’s existence is not based on anyone’s opinion</a:t>
          </a:r>
        </a:p>
      </dgm:t>
    </dgm:pt>
    <dgm:pt modelId="{F6613EC0-1563-468A-BEFF-000808F85B58}" type="parTrans" cxnId="{007FEE2C-7D18-499B-B316-AD220461C954}">
      <dgm:prSet/>
      <dgm:spPr/>
      <dgm:t>
        <a:bodyPr/>
        <a:lstStyle/>
        <a:p>
          <a:endParaRPr lang="en-US"/>
        </a:p>
      </dgm:t>
    </dgm:pt>
    <dgm:pt modelId="{9E8747B5-A141-4114-9928-7B171EE1E536}" type="sibTrans" cxnId="{007FEE2C-7D18-499B-B316-AD220461C954}">
      <dgm:prSet/>
      <dgm:spPr/>
      <dgm:t>
        <a:bodyPr/>
        <a:lstStyle/>
        <a:p>
          <a:endParaRPr lang="en-US"/>
        </a:p>
      </dgm:t>
    </dgm:pt>
    <dgm:pt modelId="{E386104B-BE83-4763-A17E-AC68CFFFF879}" type="pres">
      <dgm:prSet presAssocID="{88B4294F-9B23-40A4-9903-0B9F9AB2ECB4}" presName="linear" presStyleCnt="0">
        <dgm:presLayoutVars>
          <dgm:animLvl val="lvl"/>
          <dgm:resizeHandles val="exact"/>
        </dgm:presLayoutVars>
      </dgm:prSet>
      <dgm:spPr/>
    </dgm:pt>
    <dgm:pt modelId="{EACAFD9E-8DC5-4113-8386-A0FD4552213A}" type="pres">
      <dgm:prSet presAssocID="{647A53F0-2CF9-407A-AA03-B7981AAFD6F1}" presName="parentText" presStyleLbl="node1" presStyleIdx="0" presStyleCnt="5">
        <dgm:presLayoutVars>
          <dgm:chMax val="0"/>
          <dgm:bulletEnabled val="1"/>
        </dgm:presLayoutVars>
      </dgm:prSet>
      <dgm:spPr/>
    </dgm:pt>
    <dgm:pt modelId="{EA55FF24-4691-42D5-B29D-755651D60E71}" type="pres">
      <dgm:prSet presAssocID="{95F4F8E2-31CA-4BD3-9CE4-63D0DEB7E8A0}" presName="spacer" presStyleCnt="0"/>
      <dgm:spPr/>
    </dgm:pt>
    <dgm:pt modelId="{BC963CB4-9296-4A36-8EFA-20C18E5FE98F}" type="pres">
      <dgm:prSet presAssocID="{3BF12509-8738-4E23-95F8-06220B95738C}" presName="parentText" presStyleLbl="node1" presStyleIdx="1" presStyleCnt="5">
        <dgm:presLayoutVars>
          <dgm:chMax val="0"/>
          <dgm:bulletEnabled val="1"/>
        </dgm:presLayoutVars>
      </dgm:prSet>
      <dgm:spPr/>
    </dgm:pt>
    <dgm:pt modelId="{7CE3CAEF-1D33-48D4-A4C3-8FE66A9C2CBD}" type="pres">
      <dgm:prSet presAssocID="{2BF1356F-0A15-4000-A595-89A8FD82E6CD}" presName="spacer" presStyleCnt="0"/>
      <dgm:spPr/>
    </dgm:pt>
    <dgm:pt modelId="{CF3515A2-A22D-4328-9A33-D7A379CA88D8}" type="pres">
      <dgm:prSet presAssocID="{FA3B5FE3-048E-4C03-AC53-503992DDB7DD}" presName="parentText" presStyleLbl="node1" presStyleIdx="2" presStyleCnt="5">
        <dgm:presLayoutVars>
          <dgm:chMax val="0"/>
          <dgm:bulletEnabled val="1"/>
        </dgm:presLayoutVars>
      </dgm:prSet>
      <dgm:spPr/>
    </dgm:pt>
    <dgm:pt modelId="{28C91A8E-2027-4F24-BF1B-AE8C60EC2AAC}" type="pres">
      <dgm:prSet presAssocID="{CDBEFE9F-6C91-41D1-B8FD-00B5281462FB}" presName="spacer" presStyleCnt="0"/>
      <dgm:spPr/>
    </dgm:pt>
    <dgm:pt modelId="{97BAD977-9218-4A88-B235-852C5BED96E3}" type="pres">
      <dgm:prSet presAssocID="{B753B0B7-B22A-4782-92F2-B5245C2A6843}" presName="parentText" presStyleLbl="node1" presStyleIdx="3" presStyleCnt="5">
        <dgm:presLayoutVars>
          <dgm:chMax val="0"/>
          <dgm:bulletEnabled val="1"/>
        </dgm:presLayoutVars>
      </dgm:prSet>
      <dgm:spPr/>
    </dgm:pt>
    <dgm:pt modelId="{A3D8A8B6-D249-423B-9BA9-FA6C8F0AFBA1}" type="pres">
      <dgm:prSet presAssocID="{30D4AA05-5FA4-4D79-9028-62FA80D6D316}" presName="spacer" presStyleCnt="0"/>
      <dgm:spPr/>
    </dgm:pt>
    <dgm:pt modelId="{FFA9C824-2770-4ABF-B560-FEFC30269E45}" type="pres">
      <dgm:prSet presAssocID="{E5362FFD-59C3-4A15-AD69-DF7CD62A13D4}" presName="parentText" presStyleLbl="node1" presStyleIdx="4" presStyleCnt="5">
        <dgm:presLayoutVars>
          <dgm:chMax val="0"/>
          <dgm:bulletEnabled val="1"/>
        </dgm:presLayoutVars>
      </dgm:prSet>
      <dgm:spPr/>
    </dgm:pt>
  </dgm:ptLst>
  <dgm:cxnLst>
    <dgm:cxn modelId="{8BC9B000-6BFF-4A33-A2E9-C23587C299AE}" type="presOf" srcId="{3BF12509-8738-4E23-95F8-06220B95738C}" destId="{BC963CB4-9296-4A36-8EFA-20C18E5FE98F}" srcOrd="0" destOrd="0" presId="urn:microsoft.com/office/officeart/2005/8/layout/vList2"/>
    <dgm:cxn modelId="{36B82C13-C552-4205-BAF2-9557BFE9EB72}" type="presOf" srcId="{B753B0B7-B22A-4782-92F2-B5245C2A6843}" destId="{97BAD977-9218-4A88-B235-852C5BED96E3}" srcOrd="0" destOrd="0" presId="urn:microsoft.com/office/officeart/2005/8/layout/vList2"/>
    <dgm:cxn modelId="{0E17261B-2F0E-4FAE-9C36-76EC4DFA37C1}" srcId="{88B4294F-9B23-40A4-9903-0B9F9AB2ECB4}" destId="{FA3B5FE3-048E-4C03-AC53-503992DDB7DD}" srcOrd="2" destOrd="0" parTransId="{ADFE9E05-C6B6-47EB-AB68-E57FCD583C43}" sibTransId="{CDBEFE9F-6C91-41D1-B8FD-00B5281462FB}"/>
    <dgm:cxn modelId="{007FEE2C-7D18-499B-B316-AD220461C954}" srcId="{88B4294F-9B23-40A4-9903-0B9F9AB2ECB4}" destId="{E5362FFD-59C3-4A15-AD69-DF7CD62A13D4}" srcOrd="4" destOrd="0" parTransId="{F6613EC0-1563-468A-BEFF-000808F85B58}" sibTransId="{9E8747B5-A141-4114-9928-7B171EE1E536}"/>
    <dgm:cxn modelId="{B69C6433-716F-4050-8A41-839BD3E18BA7}" type="presOf" srcId="{E5362FFD-59C3-4A15-AD69-DF7CD62A13D4}" destId="{FFA9C824-2770-4ABF-B560-FEFC30269E45}" srcOrd="0" destOrd="0" presId="urn:microsoft.com/office/officeart/2005/8/layout/vList2"/>
    <dgm:cxn modelId="{20BBF645-EF6A-49C3-A16E-B66F983B0142}" srcId="{88B4294F-9B23-40A4-9903-0B9F9AB2ECB4}" destId="{B753B0B7-B22A-4782-92F2-B5245C2A6843}" srcOrd="3" destOrd="0" parTransId="{5DAB7551-CB7D-4723-8FD7-9FF296ACBCB9}" sibTransId="{30D4AA05-5FA4-4D79-9028-62FA80D6D316}"/>
    <dgm:cxn modelId="{0BF47052-C0B2-48A4-8151-F273D3D70F3D}" type="presOf" srcId="{FA3B5FE3-048E-4C03-AC53-503992DDB7DD}" destId="{CF3515A2-A22D-4328-9A33-D7A379CA88D8}" srcOrd="0" destOrd="0" presId="urn:microsoft.com/office/officeart/2005/8/layout/vList2"/>
    <dgm:cxn modelId="{6C0D64A6-7F91-42F0-B8ED-C4B4B6097050}" type="presOf" srcId="{647A53F0-2CF9-407A-AA03-B7981AAFD6F1}" destId="{EACAFD9E-8DC5-4113-8386-A0FD4552213A}" srcOrd="0" destOrd="0" presId="urn:microsoft.com/office/officeart/2005/8/layout/vList2"/>
    <dgm:cxn modelId="{982CABB5-157F-4917-B2DA-1D4266A010BB}" srcId="{88B4294F-9B23-40A4-9903-0B9F9AB2ECB4}" destId="{3BF12509-8738-4E23-95F8-06220B95738C}" srcOrd="1" destOrd="0" parTransId="{9282E8FD-60B5-47BC-8E5C-0C8D062ED62C}" sibTransId="{2BF1356F-0A15-4000-A595-89A8FD82E6CD}"/>
    <dgm:cxn modelId="{248B19CB-FCB9-4F2E-9492-EE9E06EE7110}" srcId="{88B4294F-9B23-40A4-9903-0B9F9AB2ECB4}" destId="{647A53F0-2CF9-407A-AA03-B7981AAFD6F1}" srcOrd="0" destOrd="0" parTransId="{B3A38553-379D-49E9-A9F0-3F4F6C4A8092}" sibTransId="{95F4F8E2-31CA-4BD3-9CE4-63D0DEB7E8A0}"/>
    <dgm:cxn modelId="{57CB1AF6-FD84-4053-A355-C21805D42CD3}" type="presOf" srcId="{88B4294F-9B23-40A4-9903-0B9F9AB2ECB4}" destId="{E386104B-BE83-4763-A17E-AC68CFFFF879}" srcOrd="0" destOrd="0" presId="urn:microsoft.com/office/officeart/2005/8/layout/vList2"/>
    <dgm:cxn modelId="{1603FEF4-ADEA-478F-AAA3-F2E372FE2273}" type="presParOf" srcId="{E386104B-BE83-4763-A17E-AC68CFFFF879}" destId="{EACAFD9E-8DC5-4113-8386-A0FD4552213A}" srcOrd="0" destOrd="0" presId="urn:microsoft.com/office/officeart/2005/8/layout/vList2"/>
    <dgm:cxn modelId="{F63B7256-5113-4C07-B90B-3264CA15EAE2}" type="presParOf" srcId="{E386104B-BE83-4763-A17E-AC68CFFFF879}" destId="{EA55FF24-4691-42D5-B29D-755651D60E71}" srcOrd="1" destOrd="0" presId="urn:microsoft.com/office/officeart/2005/8/layout/vList2"/>
    <dgm:cxn modelId="{81A0CC71-936A-44C5-8B74-63DF898375C8}" type="presParOf" srcId="{E386104B-BE83-4763-A17E-AC68CFFFF879}" destId="{BC963CB4-9296-4A36-8EFA-20C18E5FE98F}" srcOrd="2" destOrd="0" presId="urn:microsoft.com/office/officeart/2005/8/layout/vList2"/>
    <dgm:cxn modelId="{55B1BCA3-442B-436E-A1C0-B1DEE0DE1EE1}" type="presParOf" srcId="{E386104B-BE83-4763-A17E-AC68CFFFF879}" destId="{7CE3CAEF-1D33-48D4-A4C3-8FE66A9C2CBD}" srcOrd="3" destOrd="0" presId="urn:microsoft.com/office/officeart/2005/8/layout/vList2"/>
    <dgm:cxn modelId="{16F8BB06-C702-40C1-B4A3-ADCB9B1E746E}" type="presParOf" srcId="{E386104B-BE83-4763-A17E-AC68CFFFF879}" destId="{CF3515A2-A22D-4328-9A33-D7A379CA88D8}" srcOrd="4" destOrd="0" presId="urn:microsoft.com/office/officeart/2005/8/layout/vList2"/>
    <dgm:cxn modelId="{36A38B5D-22F7-4C33-9798-F4072FFDB54E}" type="presParOf" srcId="{E386104B-BE83-4763-A17E-AC68CFFFF879}" destId="{28C91A8E-2027-4F24-BF1B-AE8C60EC2AAC}" srcOrd="5" destOrd="0" presId="urn:microsoft.com/office/officeart/2005/8/layout/vList2"/>
    <dgm:cxn modelId="{C2842FA0-78AA-4CD8-A34D-47F1BA81362E}" type="presParOf" srcId="{E386104B-BE83-4763-A17E-AC68CFFFF879}" destId="{97BAD977-9218-4A88-B235-852C5BED96E3}" srcOrd="6" destOrd="0" presId="urn:microsoft.com/office/officeart/2005/8/layout/vList2"/>
    <dgm:cxn modelId="{ED557D38-7F30-4066-9DE8-317959423C26}" type="presParOf" srcId="{E386104B-BE83-4763-A17E-AC68CFFFF879}" destId="{A3D8A8B6-D249-423B-9BA9-FA6C8F0AFBA1}" srcOrd="7" destOrd="0" presId="urn:microsoft.com/office/officeart/2005/8/layout/vList2"/>
    <dgm:cxn modelId="{105461AA-2825-452E-B14B-3D949FC95364}" type="presParOf" srcId="{E386104B-BE83-4763-A17E-AC68CFFFF879}" destId="{FFA9C824-2770-4ABF-B560-FEFC30269E45}"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F58BA-640D-4BC6-B42F-3A3674EBF4A7}">
      <dsp:nvSpPr>
        <dsp:cNvPr id="0" name=""/>
        <dsp:cNvSpPr/>
      </dsp:nvSpPr>
      <dsp:spPr>
        <a:xfrm>
          <a:off x="0" y="0"/>
          <a:ext cx="8664512" cy="7917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rPr>
            <a:t>Not an apology for your faith</a:t>
          </a:r>
        </a:p>
      </dsp:txBody>
      <dsp:txXfrm>
        <a:off x="23190" y="23190"/>
        <a:ext cx="7743249" cy="745369"/>
      </dsp:txXfrm>
    </dsp:sp>
    <dsp:sp modelId="{88423F9D-D6EA-4C93-89F4-2185776987A1}">
      <dsp:nvSpPr>
        <dsp:cNvPr id="0" name=""/>
        <dsp:cNvSpPr/>
      </dsp:nvSpPr>
      <dsp:spPr>
        <a:xfrm>
          <a:off x="725652" y="935704"/>
          <a:ext cx="8664512" cy="791749"/>
        </a:xfrm>
        <a:prstGeom prst="roundRect">
          <a:avLst>
            <a:gd name="adj" fmla="val 10000"/>
          </a:avLst>
        </a:prstGeom>
        <a:solidFill>
          <a:schemeClr val="accent2">
            <a:hueOff val="1847440"/>
            <a:satOff val="-318"/>
            <a:lumOff val="-32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rPr>
            <a:t>To make a defense regarding a stance</a:t>
          </a:r>
        </a:p>
      </dsp:txBody>
      <dsp:txXfrm>
        <a:off x="748842" y="958894"/>
        <a:ext cx="7377842" cy="745369"/>
      </dsp:txXfrm>
    </dsp:sp>
    <dsp:sp modelId="{18E43443-0739-4C9C-830D-B0291C42751D}">
      <dsp:nvSpPr>
        <dsp:cNvPr id="0" name=""/>
        <dsp:cNvSpPr/>
      </dsp:nvSpPr>
      <dsp:spPr>
        <a:xfrm>
          <a:off x="1440475" y="1871408"/>
          <a:ext cx="8664512" cy="791749"/>
        </a:xfrm>
        <a:prstGeom prst="roundRect">
          <a:avLst>
            <a:gd name="adj" fmla="val 10000"/>
          </a:avLst>
        </a:prstGeom>
        <a:solidFill>
          <a:schemeClr val="accent2">
            <a:hueOff val="3694879"/>
            <a:satOff val="-635"/>
            <a:lumOff val="-65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rPr>
            <a:t>Comes from the Greek word “Apologia”</a:t>
          </a:r>
        </a:p>
      </dsp:txBody>
      <dsp:txXfrm>
        <a:off x="1463665" y="1894598"/>
        <a:ext cx="7388673" cy="745369"/>
      </dsp:txXfrm>
    </dsp:sp>
    <dsp:sp modelId="{A3963BFE-2CF9-46B2-A37D-0D157C1186BE}">
      <dsp:nvSpPr>
        <dsp:cNvPr id="0" name=""/>
        <dsp:cNvSpPr/>
      </dsp:nvSpPr>
      <dsp:spPr>
        <a:xfrm>
          <a:off x="2166128" y="2807113"/>
          <a:ext cx="8664512" cy="791749"/>
        </a:xfrm>
        <a:prstGeom prst="roundRect">
          <a:avLst>
            <a:gd name="adj" fmla="val 10000"/>
          </a:avLst>
        </a:prstGeom>
        <a:solidFill>
          <a:schemeClr val="accent2">
            <a:hueOff val="5542319"/>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solidFill>
                <a:schemeClr val="bg1"/>
              </a:solidFill>
            </a:rPr>
            <a:t>Used in scripture 8 times</a:t>
          </a:r>
        </a:p>
      </dsp:txBody>
      <dsp:txXfrm>
        <a:off x="2189318" y="2830303"/>
        <a:ext cx="7377842" cy="745369"/>
      </dsp:txXfrm>
    </dsp:sp>
    <dsp:sp modelId="{EA5B8F07-2863-4C1A-AF7E-CFF925CD92B3}">
      <dsp:nvSpPr>
        <dsp:cNvPr id="0" name=""/>
        <dsp:cNvSpPr/>
      </dsp:nvSpPr>
      <dsp:spPr>
        <a:xfrm>
          <a:off x="8149875" y="606408"/>
          <a:ext cx="514637" cy="51463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65668" y="606408"/>
        <a:ext cx="283051" cy="387264"/>
      </dsp:txXfrm>
    </dsp:sp>
    <dsp:sp modelId="{5710ECCC-1117-401D-B5CE-7C55B85EAC41}">
      <dsp:nvSpPr>
        <dsp:cNvPr id="0" name=""/>
        <dsp:cNvSpPr/>
      </dsp:nvSpPr>
      <dsp:spPr>
        <a:xfrm>
          <a:off x="8875528" y="1542112"/>
          <a:ext cx="514637" cy="514637"/>
        </a:xfrm>
        <a:prstGeom prst="downArrow">
          <a:avLst>
            <a:gd name="adj1" fmla="val 55000"/>
            <a:gd name="adj2" fmla="val 45000"/>
          </a:avLst>
        </a:prstGeom>
        <a:solidFill>
          <a:schemeClr val="accent2">
            <a:tint val="40000"/>
            <a:alpha val="90000"/>
            <a:hueOff val="2645942"/>
            <a:satOff val="-2703"/>
            <a:lumOff val="-963"/>
            <a:alphaOff val="0"/>
          </a:schemeClr>
        </a:solidFill>
        <a:ln w="12700" cap="flat" cmpd="sng" algn="ctr">
          <a:solidFill>
            <a:schemeClr val="accent2">
              <a:tint val="40000"/>
              <a:alpha val="90000"/>
              <a:hueOff val="2645942"/>
              <a:satOff val="-2703"/>
              <a:lumOff val="-9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91321" y="1542112"/>
        <a:ext cx="283051" cy="387264"/>
      </dsp:txXfrm>
    </dsp:sp>
    <dsp:sp modelId="{28DD235C-BCC4-4C82-8185-70C7988B5092}">
      <dsp:nvSpPr>
        <dsp:cNvPr id="0" name=""/>
        <dsp:cNvSpPr/>
      </dsp:nvSpPr>
      <dsp:spPr>
        <a:xfrm>
          <a:off x="9590350" y="2477817"/>
          <a:ext cx="514637" cy="514637"/>
        </a:xfrm>
        <a:prstGeom prst="downArrow">
          <a:avLst>
            <a:gd name="adj1" fmla="val 55000"/>
            <a:gd name="adj2" fmla="val 45000"/>
          </a:avLst>
        </a:prstGeom>
        <a:solidFill>
          <a:schemeClr val="accent2">
            <a:tint val="40000"/>
            <a:alpha val="90000"/>
            <a:hueOff val="5291884"/>
            <a:satOff val="-5406"/>
            <a:lumOff val="-1925"/>
            <a:alphaOff val="0"/>
          </a:schemeClr>
        </a:solidFill>
        <a:ln w="12700" cap="flat" cmpd="sng" algn="ctr">
          <a:solidFill>
            <a:schemeClr val="accent2">
              <a:tint val="40000"/>
              <a:alpha val="90000"/>
              <a:hueOff val="5291884"/>
              <a:satOff val="-5406"/>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06143" y="2477817"/>
        <a:ext cx="283051" cy="387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FEF88-0010-40B4-9B8D-0ED969C41710}">
      <dsp:nvSpPr>
        <dsp:cNvPr id="0" name=""/>
        <dsp:cNvSpPr/>
      </dsp:nvSpPr>
      <dsp:spPr>
        <a:xfrm>
          <a:off x="0" y="597924"/>
          <a:ext cx="2653158" cy="1684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DFCEA-8E34-4FAA-B8BB-4A3F72D36818}">
      <dsp:nvSpPr>
        <dsp:cNvPr id="0" name=""/>
        <dsp:cNvSpPr/>
      </dsp:nvSpPr>
      <dsp:spPr>
        <a:xfrm>
          <a:off x="294795" y="877980"/>
          <a:ext cx="2653158" cy="1684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Acts 22:1, ““Brethren and fathers, hear my defense which I now offer to you.”</a:t>
          </a:r>
        </a:p>
      </dsp:txBody>
      <dsp:txXfrm>
        <a:off x="344140" y="927325"/>
        <a:ext cx="2554468" cy="1586065"/>
      </dsp:txXfrm>
    </dsp:sp>
    <dsp:sp modelId="{1DF26D80-02D1-41C1-B131-71E3449AF09F}">
      <dsp:nvSpPr>
        <dsp:cNvPr id="0" name=""/>
        <dsp:cNvSpPr/>
      </dsp:nvSpPr>
      <dsp:spPr>
        <a:xfrm>
          <a:off x="3242749" y="597924"/>
          <a:ext cx="2653158" cy="1684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E22A3-0105-49C4-BED5-D933E1D4BE31}">
      <dsp:nvSpPr>
        <dsp:cNvPr id="0" name=""/>
        <dsp:cNvSpPr/>
      </dsp:nvSpPr>
      <dsp:spPr>
        <a:xfrm>
          <a:off x="3537544" y="877980"/>
          <a:ext cx="2653158" cy="1684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 Cor 9:3, “My defense to those who examine me is this”</a:t>
          </a:r>
        </a:p>
      </dsp:txBody>
      <dsp:txXfrm>
        <a:off x="3586889" y="927325"/>
        <a:ext cx="2554468" cy="1586065"/>
      </dsp:txXfrm>
    </dsp:sp>
    <dsp:sp modelId="{FD29C29A-2685-487D-95FA-0E0EE04CC55D}">
      <dsp:nvSpPr>
        <dsp:cNvPr id="0" name=""/>
        <dsp:cNvSpPr/>
      </dsp:nvSpPr>
      <dsp:spPr>
        <a:xfrm>
          <a:off x="6485498" y="597924"/>
          <a:ext cx="2653158" cy="1684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45290-C71A-4BDA-B6F8-B747C18D1F1A}">
      <dsp:nvSpPr>
        <dsp:cNvPr id="0" name=""/>
        <dsp:cNvSpPr/>
      </dsp:nvSpPr>
      <dsp:spPr>
        <a:xfrm>
          <a:off x="6780294" y="877980"/>
          <a:ext cx="2653158" cy="1684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Philippians 1:16, “the latter do it out of love, knowing that I am appointed for the defense of the gospel”</a:t>
          </a:r>
        </a:p>
      </dsp:txBody>
      <dsp:txXfrm>
        <a:off x="6829639" y="927325"/>
        <a:ext cx="2554468" cy="1586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1E430-AD94-44CE-8123-304CABEFC434}">
      <dsp:nvSpPr>
        <dsp:cNvPr id="0" name=""/>
        <dsp:cNvSpPr/>
      </dsp:nvSpPr>
      <dsp:spPr>
        <a:xfrm>
          <a:off x="0" y="0"/>
          <a:ext cx="2349490" cy="3912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Believe No Matter What</a:t>
          </a:r>
        </a:p>
      </dsp:txBody>
      <dsp:txXfrm>
        <a:off x="0" y="1564966"/>
        <a:ext cx="2349490" cy="1564966"/>
      </dsp:txXfrm>
    </dsp:sp>
    <dsp:sp modelId="{5B6AC3F2-830F-46E1-8692-17280D044048}">
      <dsp:nvSpPr>
        <dsp:cNvPr id="0" name=""/>
        <dsp:cNvSpPr/>
      </dsp:nvSpPr>
      <dsp:spPr>
        <a:xfrm>
          <a:off x="1056865" y="806473"/>
          <a:ext cx="240242" cy="13447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671C2-3892-444E-A452-2153C97D9B64}">
      <dsp:nvSpPr>
        <dsp:cNvPr id="0" name=""/>
        <dsp:cNvSpPr/>
      </dsp:nvSpPr>
      <dsp:spPr>
        <a:xfrm>
          <a:off x="2411738" y="-7"/>
          <a:ext cx="2349490" cy="3912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Believe, but Beginning to Have Doubt</a:t>
          </a:r>
        </a:p>
      </dsp:txBody>
      <dsp:txXfrm>
        <a:off x="2411738" y="1564958"/>
        <a:ext cx="2349490" cy="1564966"/>
      </dsp:txXfrm>
    </dsp:sp>
    <dsp:sp modelId="{2E354858-3873-4388-BF7B-B3162BE13D35}">
      <dsp:nvSpPr>
        <dsp:cNvPr id="0" name=""/>
        <dsp:cNvSpPr/>
      </dsp:nvSpPr>
      <dsp:spPr>
        <a:xfrm>
          <a:off x="3436296" y="841851"/>
          <a:ext cx="455418" cy="12047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263D3D-2F80-4F0B-A773-5C48C9828EF4}">
      <dsp:nvSpPr>
        <dsp:cNvPr id="0" name=""/>
        <dsp:cNvSpPr/>
      </dsp:nvSpPr>
      <dsp:spPr>
        <a:xfrm>
          <a:off x="4842192" y="-12449"/>
          <a:ext cx="2349490" cy="3912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Don’t Believe, but Curious About God</a:t>
          </a:r>
        </a:p>
      </dsp:txBody>
      <dsp:txXfrm>
        <a:off x="4842192" y="1552516"/>
        <a:ext cx="2349490" cy="1564966"/>
      </dsp:txXfrm>
    </dsp:sp>
    <dsp:sp modelId="{C19F3FBA-E849-438D-9F87-1F65B3A67901}">
      <dsp:nvSpPr>
        <dsp:cNvPr id="0" name=""/>
        <dsp:cNvSpPr/>
      </dsp:nvSpPr>
      <dsp:spPr>
        <a:xfrm>
          <a:off x="5901877" y="747526"/>
          <a:ext cx="230119" cy="18050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99880A-9344-4FAE-A32B-9E4646AB7FCA}">
      <dsp:nvSpPr>
        <dsp:cNvPr id="0" name=""/>
        <dsp:cNvSpPr/>
      </dsp:nvSpPr>
      <dsp:spPr>
        <a:xfrm>
          <a:off x="7262167" y="-12449"/>
          <a:ext cx="2349490" cy="3912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Atheist Who is Happy in Their Beliefs</a:t>
          </a:r>
        </a:p>
      </dsp:txBody>
      <dsp:txXfrm>
        <a:off x="7262167" y="1552516"/>
        <a:ext cx="2349490" cy="1564966"/>
      </dsp:txXfrm>
    </dsp:sp>
    <dsp:sp modelId="{35CA56CA-8EEA-4FE4-BED2-A4303636DE7A}">
      <dsp:nvSpPr>
        <dsp:cNvPr id="0" name=""/>
        <dsp:cNvSpPr/>
      </dsp:nvSpPr>
      <dsp:spPr>
        <a:xfrm>
          <a:off x="8444397" y="819391"/>
          <a:ext cx="53611" cy="10864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272355-BA51-4C58-8120-5B8193BB239E}">
      <dsp:nvSpPr>
        <dsp:cNvPr id="0" name=""/>
        <dsp:cNvSpPr/>
      </dsp:nvSpPr>
      <dsp:spPr>
        <a:xfrm>
          <a:off x="384555" y="2708592"/>
          <a:ext cx="8844788" cy="10279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3A4B3-CBB1-4923-A643-DAD6B7CAC9B3}">
      <dsp:nvSpPr>
        <dsp:cNvPr id="0" name=""/>
        <dsp:cNvSpPr/>
      </dsp:nvSpPr>
      <dsp:spPr>
        <a:xfrm>
          <a:off x="285152" y="0"/>
          <a:ext cx="5385354" cy="538535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A621858-0313-49FB-AC17-7726AADCFC98}">
      <dsp:nvSpPr>
        <dsp:cNvPr id="0" name=""/>
        <dsp:cNvSpPr/>
      </dsp:nvSpPr>
      <dsp:spPr>
        <a:xfrm>
          <a:off x="796760" y="511608"/>
          <a:ext cx="2100288" cy="2100288"/>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The Cosmological Argument</a:t>
          </a:r>
        </a:p>
      </dsp:txBody>
      <dsp:txXfrm>
        <a:off x="899288" y="614136"/>
        <a:ext cx="1895232" cy="1895232"/>
      </dsp:txXfrm>
    </dsp:sp>
    <dsp:sp modelId="{3D924C25-ADCD-4AF3-8E5F-6CA8512772E4}">
      <dsp:nvSpPr>
        <dsp:cNvPr id="0" name=""/>
        <dsp:cNvSpPr/>
      </dsp:nvSpPr>
      <dsp:spPr>
        <a:xfrm>
          <a:off x="3058609" y="511608"/>
          <a:ext cx="2100288" cy="2100288"/>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The Design Argument</a:t>
          </a:r>
        </a:p>
      </dsp:txBody>
      <dsp:txXfrm>
        <a:off x="3161137" y="614136"/>
        <a:ext cx="1895232" cy="1895232"/>
      </dsp:txXfrm>
    </dsp:sp>
    <dsp:sp modelId="{68A832B8-6A8A-466C-9C43-79FB4349120D}">
      <dsp:nvSpPr>
        <dsp:cNvPr id="0" name=""/>
        <dsp:cNvSpPr/>
      </dsp:nvSpPr>
      <dsp:spPr>
        <a:xfrm>
          <a:off x="796760" y="2773457"/>
          <a:ext cx="2100288" cy="2100288"/>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The Fine-Tuning Argument</a:t>
          </a:r>
        </a:p>
      </dsp:txBody>
      <dsp:txXfrm>
        <a:off x="899288" y="2875985"/>
        <a:ext cx="1895232" cy="1895232"/>
      </dsp:txXfrm>
    </dsp:sp>
    <dsp:sp modelId="{6E8FC7F7-9AA7-405A-AAEB-E5574FC88C9C}">
      <dsp:nvSpPr>
        <dsp:cNvPr id="0" name=""/>
        <dsp:cNvSpPr/>
      </dsp:nvSpPr>
      <dsp:spPr>
        <a:xfrm>
          <a:off x="3058609" y="2773457"/>
          <a:ext cx="2100288" cy="2100288"/>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The Moral Argument</a:t>
          </a:r>
        </a:p>
      </dsp:txBody>
      <dsp:txXfrm>
        <a:off x="3161137" y="2875985"/>
        <a:ext cx="1895232" cy="1895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04780-1588-44A8-9596-C7CF7622E61A}">
      <dsp:nvSpPr>
        <dsp:cNvPr id="0" name=""/>
        <dsp:cNvSpPr/>
      </dsp:nvSpPr>
      <dsp:spPr>
        <a:xfrm rot="5400000">
          <a:off x="7590864" y="-3391739"/>
          <a:ext cx="460459" cy="73610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He had to exist apart from what He created</a:t>
          </a:r>
        </a:p>
      </dsp:txBody>
      <dsp:txXfrm rot="-5400000">
        <a:off x="4140579" y="81024"/>
        <a:ext cx="7338551" cy="415503"/>
      </dsp:txXfrm>
    </dsp:sp>
    <dsp:sp modelId="{B4AAA29A-06D0-4149-B506-38C0C28BE460}">
      <dsp:nvSpPr>
        <dsp:cNvPr id="0" name=""/>
        <dsp:cNvSpPr/>
      </dsp:nvSpPr>
      <dsp:spPr>
        <a:xfrm>
          <a:off x="0" y="988"/>
          <a:ext cx="4140579" cy="575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Outside of Space</a:t>
          </a:r>
        </a:p>
      </dsp:txBody>
      <dsp:txXfrm>
        <a:off x="28097" y="29085"/>
        <a:ext cx="4084385" cy="519380"/>
      </dsp:txXfrm>
    </dsp:sp>
    <dsp:sp modelId="{52229DAD-07C4-41A5-9B28-9107028804BB}">
      <dsp:nvSpPr>
        <dsp:cNvPr id="0" name=""/>
        <dsp:cNvSpPr/>
      </dsp:nvSpPr>
      <dsp:spPr>
        <a:xfrm rot="5400000">
          <a:off x="7590864" y="-2787386"/>
          <a:ext cx="460459" cy="73610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He had to exist prior to what He created</a:t>
          </a:r>
        </a:p>
      </dsp:txBody>
      <dsp:txXfrm rot="-5400000">
        <a:off x="4140579" y="685377"/>
        <a:ext cx="7338551" cy="415503"/>
      </dsp:txXfrm>
    </dsp:sp>
    <dsp:sp modelId="{C5C25EDF-7F1A-40E6-B979-F4153B3C7E36}">
      <dsp:nvSpPr>
        <dsp:cNvPr id="0" name=""/>
        <dsp:cNvSpPr/>
      </dsp:nvSpPr>
      <dsp:spPr>
        <a:xfrm>
          <a:off x="0" y="605341"/>
          <a:ext cx="4140579" cy="575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Outside of Time</a:t>
          </a:r>
        </a:p>
      </dsp:txBody>
      <dsp:txXfrm>
        <a:off x="28097" y="633438"/>
        <a:ext cx="4084385" cy="519380"/>
      </dsp:txXfrm>
    </dsp:sp>
    <dsp:sp modelId="{F5F6CF34-F07B-4D71-A123-433317BD78EC}">
      <dsp:nvSpPr>
        <dsp:cNvPr id="0" name=""/>
        <dsp:cNvSpPr/>
      </dsp:nvSpPr>
      <dsp:spPr>
        <a:xfrm rot="5400000">
          <a:off x="7590864" y="-2183033"/>
          <a:ext cx="460459" cy="73610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He is not composed of what He created</a:t>
          </a:r>
        </a:p>
      </dsp:txBody>
      <dsp:txXfrm rot="-5400000">
        <a:off x="4140579" y="1289730"/>
        <a:ext cx="7338551" cy="415503"/>
      </dsp:txXfrm>
    </dsp:sp>
    <dsp:sp modelId="{B1E5B24B-4F85-4887-9BE9-6A937AAAC4FA}">
      <dsp:nvSpPr>
        <dsp:cNvPr id="0" name=""/>
        <dsp:cNvSpPr/>
      </dsp:nvSpPr>
      <dsp:spPr>
        <a:xfrm>
          <a:off x="0" y="1209694"/>
          <a:ext cx="4140579" cy="575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Immaterial</a:t>
          </a:r>
        </a:p>
      </dsp:txBody>
      <dsp:txXfrm>
        <a:off x="28097" y="1237791"/>
        <a:ext cx="4084385" cy="519380"/>
      </dsp:txXfrm>
    </dsp:sp>
    <dsp:sp modelId="{28469865-FDB8-4729-A152-522B5BD089F9}">
      <dsp:nvSpPr>
        <dsp:cNvPr id="0" name=""/>
        <dsp:cNvSpPr/>
      </dsp:nvSpPr>
      <dsp:spPr>
        <a:xfrm rot="5400000">
          <a:off x="7590864" y="-1578680"/>
          <a:ext cx="460459" cy="73610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He had to be the Original “unmoved mover”</a:t>
          </a:r>
        </a:p>
      </dsp:txBody>
      <dsp:txXfrm rot="-5400000">
        <a:off x="4140579" y="1894083"/>
        <a:ext cx="7338551" cy="415503"/>
      </dsp:txXfrm>
    </dsp:sp>
    <dsp:sp modelId="{76574CD7-3B4D-4901-952D-D3BB19E5C4B5}">
      <dsp:nvSpPr>
        <dsp:cNvPr id="0" name=""/>
        <dsp:cNvSpPr/>
      </dsp:nvSpPr>
      <dsp:spPr>
        <a:xfrm>
          <a:off x="0" y="1814047"/>
          <a:ext cx="4140579" cy="575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Uncaused</a:t>
          </a:r>
        </a:p>
      </dsp:txBody>
      <dsp:txXfrm>
        <a:off x="28097" y="1842144"/>
        <a:ext cx="4084385" cy="519380"/>
      </dsp:txXfrm>
    </dsp:sp>
    <dsp:sp modelId="{D3E320A2-46A6-4EDB-851A-A762A7915F86}">
      <dsp:nvSpPr>
        <dsp:cNvPr id="0" name=""/>
        <dsp:cNvSpPr/>
      </dsp:nvSpPr>
      <dsp:spPr>
        <a:xfrm rot="5400000">
          <a:off x="7590864" y="-974327"/>
          <a:ext cx="460459" cy="73610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He would have to be immensely powerful</a:t>
          </a:r>
        </a:p>
      </dsp:txBody>
      <dsp:txXfrm rot="-5400000">
        <a:off x="4140579" y="2498436"/>
        <a:ext cx="7338551" cy="415503"/>
      </dsp:txXfrm>
    </dsp:sp>
    <dsp:sp modelId="{9856B889-399B-471B-B85B-B27A6917E1A0}">
      <dsp:nvSpPr>
        <dsp:cNvPr id="0" name=""/>
        <dsp:cNvSpPr/>
      </dsp:nvSpPr>
      <dsp:spPr>
        <a:xfrm>
          <a:off x="0" y="2418400"/>
          <a:ext cx="4140579" cy="575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All Powerful</a:t>
          </a:r>
        </a:p>
      </dsp:txBody>
      <dsp:txXfrm>
        <a:off x="28097" y="2446497"/>
        <a:ext cx="4084385" cy="519380"/>
      </dsp:txXfrm>
    </dsp:sp>
    <dsp:sp modelId="{82D253D4-240B-4BA7-9CB4-EA4C4CFE603C}">
      <dsp:nvSpPr>
        <dsp:cNvPr id="0" name=""/>
        <dsp:cNvSpPr/>
      </dsp:nvSpPr>
      <dsp:spPr>
        <a:xfrm rot="5400000">
          <a:off x="7590864" y="-369974"/>
          <a:ext cx="460459" cy="736102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t>He created personal beings</a:t>
          </a:r>
        </a:p>
      </dsp:txBody>
      <dsp:txXfrm rot="-5400000">
        <a:off x="4140579" y="3102789"/>
        <a:ext cx="7338551" cy="415503"/>
      </dsp:txXfrm>
    </dsp:sp>
    <dsp:sp modelId="{4DF9D7E4-FDF0-4F81-BAD9-AC8FBD883DC8}">
      <dsp:nvSpPr>
        <dsp:cNvPr id="0" name=""/>
        <dsp:cNvSpPr/>
      </dsp:nvSpPr>
      <dsp:spPr>
        <a:xfrm>
          <a:off x="0" y="3022753"/>
          <a:ext cx="4140579" cy="5755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Personal</a:t>
          </a:r>
        </a:p>
      </dsp:txBody>
      <dsp:txXfrm>
        <a:off x="28097" y="3050850"/>
        <a:ext cx="4084385" cy="519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E6FA4-BDC4-463C-8253-9680EBE19777}">
      <dsp:nvSpPr>
        <dsp:cNvPr id="0" name=""/>
        <dsp:cNvSpPr/>
      </dsp:nvSpPr>
      <dsp:spPr>
        <a:xfrm>
          <a:off x="0" y="0"/>
          <a:ext cx="8018435" cy="94819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bg1"/>
              </a:solidFill>
            </a:rPr>
            <a:t>This is a relatively new claim</a:t>
          </a:r>
        </a:p>
      </dsp:txBody>
      <dsp:txXfrm>
        <a:off x="27772" y="27772"/>
        <a:ext cx="6995254" cy="892654"/>
      </dsp:txXfrm>
    </dsp:sp>
    <dsp:sp modelId="{1A630296-6355-43AD-B6B3-B032A30C1F3B}">
      <dsp:nvSpPr>
        <dsp:cNvPr id="0" name=""/>
        <dsp:cNvSpPr/>
      </dsp:nvSpPr>
      <dsp:spPr>
        <a:xfrm>
          <a:off x="707508" y="1106231"/>
          <a:ext cx="8018435" cy="948198"/>
        </a:xfrm>
        <a:prstGeom prst="roundRect">
          <a:avLst>
            <a:gd name="adj" fmla="val 10000"/>
          </a:avLst>
        </a:prstGeom>
        <a:solidFill>
          <a:schemeClr val="accent5">
            <a:hueOff val="-8031992"/>
            <a:satOff val="1435"/>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bg1"/>
              </a:solidFill>
            </a:rPr>
            <a:t>It is a favorite claim of people who claim atheism today</a:t>
          </a:r>
        </a:p>
      </dsp:txBody>
      <dsp:txXfrm>
        <a:off x="735280" y="1134003"/>
        <a:ext cx="6639053" cy="892654"/>
      </dsp:txXfrm>
    </dsp:sp>
    <dsp:sp modelId="{0FEA3F9C-D92A-4ED4-BE2D-873E3D6396B9}">
      <dsp:nvSpPr>
        <dsp:cNvPr id="0" name=""/>
        <dsp:cNvSpPr/>
      </dsp:nvSpPr>
      <dsp:spPr>
        <a:xfrm>
          <a:off x="1415017" y="2212462"/>
          <a:ext cx="8018435" cy="948198"/>
        </a:xfrm>
        <a:prstGeom prst="roundRect">
          <a:avLst>
            <a:gd name="adj" fmla="val 10000"/>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bg1"/>
              </a:solidFill>
            </a:rPr>
            <a:t>There are no scholarly historians who hold this view</a:t>
          </a:r>
        </a:p>
      </dsp:txBody>
      <dsp:txXfrm>
        <a:off x="1442789" y="2240234"/>
        <a:ext cx="6639053" cy="892654"/>
      </dsp:txXfrm>
    </dsp:sp>
    <dsp:sp modelId="{6DD80020-AFD5-41E4-9D3C-C7DA333A4BFF}">
      <dsp:nvSpPr>
        <dsp:cNvPr id="0" name=""/>
        <dsp:cNvSpPr/>
      </dsp:nvSpPr>
      <dsp:spPr>
        <a:xfrm>
          <a:off x="7402106" y="719050"/>
          <a:ext cx="616328" cy="61632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540780" y="719050"/>
        <a:ext cx="338980" cy="463787"/>
      </dsp:txXfrm>
    </dsp:sp>
    <dsp:sp modelId="{D96194A5-5D4F-4715-85EF-B26D739F3EF7}">
      <dsp:nvSpPr>
        <dsp:cNvPr id="0" name=""/>
        <dsp:cNvSpPr/>
      </dsp:nvSpPr>
      <dsp:spPr>
        <a:xfrm>
          <a:off x="8109615" y="1818960"/>
          <a:ext cx="616328" cy="616328"/>
        </a:xfrm>
        <a:prstGeom prst="downArrow">
          <a:avLst>
            <a:gd name="adj1" fmla="val 55000"/>
            <a:gd name="adj2" fmla="val 45000"/>
          </a:avLst>
        </a:prstGeom>
        <a:solidFill>
          <a:schemeClr val="accent5">
            <a:tint val="40000"/>
            <a:alpha val="90000"/>
            <a:hueOff val="-16106327"/>
            <a:satOff val="2911"/>
            <a:lumOff val="-1019"/>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248289" y="1818960"/>
        <a:ext cx="338980" cy="4637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64736-BEA4-4011-ACDD-EDA37CD6E169}">
      <dsp:nvSpPr>
        <dsp:cNvPr id="0" name=""/>
        <dsp:cNvSpPr/>
      </dsp:nvSpPr>
      <dsp:spPr>
        <a:xfrm>
          <a:off x="0" y="39551"/>
          <a:ext cx="10931525" cy="111969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rPr>
            <a:t>This is a popular new claim that can really damage the faith of young people</a:t>
          </a:r>
        </a:p>
      </dsp:txBody>
      <dsp:txXfrm>
        <a:off x="54659" y="94210"/>
        <a:ext cx="10822207" cy="1010372"/>
      </dsp:txXfrm>
    </dsp:sp>
    <dsp:sp modelId="{FADFD7CF-EC94-41A7-95FA-E0297AF1CEDD}">
      <dsp:nvSpPr>
        <dsp:cNvPr id="0" name=""/>
        <dsp:cNvSpPr/>
      </dsp:nvSpPr>
      <dsp:spPr>
        <a:xfrm>
          <a:off x="0" y="1242761"/>
          <a:ext cx="10931525" cy="111969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rPr>
            <a:t>The claim is that there are other mythical god stories that have very similar attributes to Jesus</a:t>
          </a:r>
        </a:p>
      </dsp:txBody>
      <dsp:txXfrm>
        <a:off x="54659" y="1297420"/>
        <a:ext cx="10822207" cy="1010372"/>
      </dsp:txXfrm>
    </dsp:sp>
    <dsp:sp modelId="{97A851C4-96DE-4508-AFD2-1C76200FA17C}">
      <dsp:nvSpPr>
        <dsp:cNvPr id="0" name=""/>
        <dsp:cNvSpPr/>
      </dsp:nvSpPr>
      <dsp:spPr>
        <a:xfrm>
          <a:off x="0" y="2445971"/>
          <a:ext cx="10931525" cy="111969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solidFill>
                <a:schemeClr val="bg1"/>
              </a:solidFill>
            </a:rPr>
            <a:t>The claim follows that the writers of the NT stole these attributes for Jesus</a:t>
          </a:r>
        </a:p>
      </dsp:txBody>
      <dsp:txXfrm>
        <a:off x="54659" y="2500630"/>
        <a:ext cx="10822207" cy="1010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774B-DB68-4BDE-A27F-3EF8FA06206E}">
      <dsp:nvSpPr>
        <dsp:cNvPr id="0" name=""/>
        <dsp:cNvSpPr/>
      </dsp:nvSpPr>
      <dsp:spPr>
        <a:xfrm>
          <a:off x="560570" y="1375"/>
          <a:ext cx="1798055" cy="10788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Born of a Virgin</a:t>
          </a:r>
        </a:p>
      </dsp:txBody>
      <dsp:txXfrm>
        <a:off x="560570" y="1375"/>
        <a:ext cx="1798055" cy="1078833"/>
      </dsp:txXfrm>
    </dsp:sp>
    <dsp:sp modelId="{22545FA0-B344-4D58-BFA9-4B5371AEE6DE}">
      <dsp:nvSpPr>
        <dsp:cNvPr id="0" name=""/>
        <dsp:cNvSpPr/>
      </dsp:nvSpPr>
      <dsp:spPr>
        <a:xfrm>
          <a:off x="2538431" y="1375"/>
          <a:ext cx="1798055" cy="10788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Born on December 25</a:t>
          </a:r>
        </a:p>
      </dsp:txBody>
      <dsp:txXfrm>
        <a:off x="2538431" y="1375"/>
        <a:ext cx="1798055" cy="1078833"/>
      </dsp:txXfrm>
    </dsp:sp>
    <dsp:sp modelId="{3E9F843C-7965-42EF-A3C7-CF42743792B0}">
      <dsp:nvSpPr>
        <dsp:cNvPr id="0" name=""/>
        <dsp:cNvSpPr/>
      </dsp:nvSpPr>
      <dsp:spPr>
        <a:xfrm>
          <a:off x="4516292" y="1375"/>
          <a:ext cx="1798055" cy="10788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Birth attended by Shepherds</a:t>
          </a:r>
        </a:p>
      </dsp:txBody>
      <dsp:txXfrm>
        <a:off x="4516292" y="1375"/>
        <a:ext cx="1798055" cy="1078833"/>
      </dsp:txXfrm>
    </dsp:sp>
    <dsp:sp modelId="{43249E95-A923-4A62-9A31-B10BD1148FA8}">
      <dsp:nvSpPr>
        <dsp:cNvPr id="0" name=""/>
        <dsp:cNvSpPr/>
      </dsp:nvSpPr>
      <dsp:spPr>
        <a:xfrm>
          <a:off x="6494153" y="1375"/>
          <a:ext cx="1798055" cy="10788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A great travelling teacher</a:t>
          </a:r>
        </a:p>
      </dsp:txBody>
      <dsp:txXfrm>
        <a:off x="6494153" y="1375"/>
        <a:ext cx="1798055" cy="1078833"/>
      </dsp:txXfrm>
    </dsp:sp>
    <dsp:sp modelId="{B1CEFA97-5AE3-4FC9-901F-748D5A64EB0B}">
      <dsp:nvSpPr>
        <dsp:cNvPr id="0" name=""/>
        <dsp:cNvSpPr/>
      </dsp:nvSpPr>
      <dsp:spPr>
        <a:xfrm>
          <a:off x="8472015" y="1375"/>
          <a:ext cx="1798055" cy="10788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Promised his followers immortality</a:t>
          </a:r>
        </a:p>
      </dsp:txBody>
      <dsp:txXfrm>
        <a:off x="8472015" y="1375"/>
        <a:ext cx="1798055" cy="1078833"/>
      </dsp:txXfrm>
    </dsp:sp>
    <dsp:sp modelId="{FF58DAAC-89FA-4F04-8410-82CB6EB1FD2C}">
      <dsp:nvSpPr>
        <dsp:cNvPr id="0" name=""/>
        <dsp:cNvSpPr/>
      </dsp:nvSpPr>
      <dsp:spPr>
        <a:xfrm>
          <a:off x="560570" y="1260014"/>
          <a:ext cx="1798055" cy="10788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Sacrificed himself for world peace</a:t>
          </a:r>
        </a:p>
      </dsp:txBody>
      <dsp:txXfrm>
        <a:off x="560570" y="1260014"/>
        <a:ext cx="1798055" cy="1078833"/>
      </dsp:txXfrm>
    </dsp:sp>
    <dsp:sp modelId="{587B3BFF-143F-4B52-8AF4-8CB44CA87408}">
      <dsp:nvSpPr>
        <dsp:cNvPr id="0" name=""/>
        <dsp:cNvSpPr/>
      </dsp:nvSpPr>
      <dsp:spPr>
        <a:xfrm>
          <a:off x="2538431" y="1260014"/>
          <a:ext cx="1798055" cy="10788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Crucified</a:t>
          </a:r>
        </a:p>
      </dsp:txBody>
      <dsp:txXfrm>
        <a:off x="2538431" y="1260014"/>
        <a:ext cx="1798055" cy="1078833"/>
      </dsp:txXfrm>
    </dsp:sp>
    <dsp:sp modelId="{E0823BB8-D14A-4046-82E7-B046EA2A89E7}">
      <dsp:nvSpPr>
        <dsp:cNvPr id="0" name=""/>
        <dsp:cNvSpPr/>
      </dsp:nvSpPr>
      <dsp:spPr>
        <a:xfrm>
          <a:off x="4516292" y="1260014"/>
          <a:ext cx="1798055" cy="10788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Risen on the 3</a:t>
          </a:r>
          <a:r>
            <a:rPr lang="en-US" sz="2200" kern="1200" baseline="30000" dirty="0">
              <a:solidFill>
                <a:schemeClr val="bg1"/>
              </a:solidFill>
            </a:rPr>
            <a:t>rd</a:t>
          </a:r>
          <a:r>
            <a:rPr lang="en-US" sz="2200" kern="1200" dirty="0">
              <a:solidFill>
                <a:schemeClr val="bg1"/>
              </a:solidFill>
            </a:rPr>
            <a:t> day</a:t>
          </a:r>
        </a:p>
      </dsp:txBody>
      <dsp:txXfrm>
        <a:off x="4516292" y="1260014"/>
        <a:ext cx="1798055" cy="1078833"/>
      </dsp:txXfrm>
    </dsp:sp>
    <dsp:sp modelId="{092BFC95-7D16-42C3-89E5-563C199FDE91}">
      <dsp:nvSpPr>
        <dsp:cNvPr id="0" name=""/>
        <dsp:cNvSpPr/>
      </dsp:nvSpPr>
      <dsp:spPr>
        <a:xfrm>
          <a:off x="6494153" y="1260014"/>
          <a:ext cx="1798055" cy="10788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Had 12 followers</a:t>
          </a:r>
        </a:p>
      </dsp:txBody>
      <dsp:txXfrm>
        <a:off x="6494153" y="1260014"/>
        <a:ext cx="1798055" cy="1078833"/>
      </dsp:txXfrm>
    </dsp:sp>
    <dsp:sp modelId="{ED038E32-7ABA-4D8F-8F0A-054AA5B3315F}">
      <dsp:nvSpPr>
        <dsp:cNvPr id="0" name=""/>
        <dsp:cNvSpPr/>
      </dsp:nvSpPr>
      <dsp:spPr>
        <a:xfrm>
          <a:off x="8472015" y="1260014"/>
          <a:ext cx="1798055" cy="10788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Called “The Good Shepherd”</a:t>
          </a:r>
        </a:p>
      </dsp:txBody>
      <dsp:txXfrm>
        <a:off x="8472015" y="1260014"/>
        <a:ext cx="1798055" cy="1078833"/>
      </dsp:txXfrm>
    </dsp:sp>
    <dsp:sp modelId="{D421CFEF-5E96-4E5B-95EA-CA8823910E0D}">
      <dsp:nvSpPr>
        <dsp:cNvPr id="0" name=""/>
        <dsp:cNvSpPr/>
      </dsp:nvSpPr>
      <dsp:spPr>
        <a:xfrm>
          <a:off x="1549500" y="2518653"/>
          <a:ext cx="1798055" cy="10788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Identified with the Lion &amp; Lamb</a:t>
          </a:r>
        </a:p>
      </dsp:txBody>
      <dsp:txXfrm>
        <a:off x="1549500" y="2518653"/>
        <a:ext cx="1798055" cy="1078833"/>
      </dsp:txXfrm>
    </dsp:sp>
    <dsp:sp modelId="{7D2C5C75-0090-4CCE-BAA3-F5029A3922B0}">
      <dsp:nvSpPr>
        <dsp:cNvPr id="0" name=""/>
        <dsp:cNvSpPr/>
      </dsp:nvSpPr>
      <dsp:spPr>
        <a:xfrm>
          <a:off x="3527362" y="2518653"/>
          <a:ext cx="1798055" cy="10788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Called the Way, Truth, &amp; Light</a:t>
          </a:r>
        </a:p>
      </dsp:txBody>
      <dsp:txXfrm>
        <a:off x="3527362" y="2518653"/>
        <a:ext cx="1798055" cy="1078833"/>
      </dsp:txXfrm>
    </dsp:sp>
    <dsp:sp modelId="{2E669B11-CB03-4E36-98DE-7E9216DEA95F}">
      <dsp:nvSpPr>
        <dsp:cNvPr id="0" name=""/>
        <dsp:cNvSpPr/>
      </dsp:nvSpPr>
      <dsp:spPr>
        <a:xfrm>
          <a:off x="5505223" y="2518653"/>
          <a:ext cx="1798055" cy="10788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Followers celebrated on Sunday</a:t>
          </a:r>
        </a:p>
      </dsp:txBody>
      <dsp:txXfrm>
        <a:off x="5505223" y="2518653"/>
        <a:ext cx="1798055" cy="1078833"/>
      </dsp:txXfrm>
    </dsp:sp>
    <dsp:sp modelId="{B047D9DC-36E5-4097-8E3A-9344ED6BA522}">
      <dsp:nvSpPr>
        <dsp:cNvPr id="0" name=""/>
        <dsp:cNvSpPr/>
      </dsp:nvSpPr>
      <dsp:spPr>
        <a:xfrm>
          <a:off x="7483084" y="2518653"/>
          <a:ext cx="1798055" cy="10788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Took a “Lord’s Supper”</a:t>
          </a:r>
        </a:p>
      </dsp:txBody>
      <dsp:txXfrm>
        <a:off x="7483084" y="2518653"/>
        <a:ext cx="1798055" cy="10788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AFD9E-8DC5-4113-8386-A0FD4552213A}">
      <dsp:nvSpPr>
        <dsp:cNvPr id="0" name=""/>
        <dsp:cNvSpPr/>
      </dsp:nvSpPr>
      <dsp:spPr>
        <a:xfrm>
          <a:off x="0" y="27542"/>
          <a:ext cx="6261100" cy="104247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This is generally a misunderstanding of the nature of truth</a:t>
          </a:r>
        </a:p>
      </dsp:txBody>
      <dsp:txXfrm>
        <a:off x="50889" y="78431"/>
        <a:ext cx="6159322" cy="940692"/>
      </dsp:txXfrm>
    </dsp:sp>
    <dsp:sp modelId="{BC963CB4-9296-4A36-8EFA-20C18E5FE98F}">
      <dsp:nvSpPr>
        <dsp:cNvPr id="0" name=""/>
        <dsp:cNvSpPr/>
      </dsp:nvSpPr>
      <dsp:spPr>
        <a:xfrm>
          <a:off x="0" y="1147772"/>
          <a:ext cx="6261100" cy="1042470"/>
        </a:xfrm>
        <a:prstGeom prst="roundRect">
          <a:avLst/>
        </a:prstGeom>
        <a:gradFill rotWithShape="0">
          <a:gsLst>
            <a:gs pos="0">
              <a:schemeClr val="accent2">
                <a:hueOff val="1385580"/>
                <a:satOff val="-238"/>
                <a:lumOff val="-2451"/>
                <a:alphaOff val="0"/>
                <a:tint val="94000"/>
                <a:satMod val="103000"/>
                <a:lumMod val="102000"/>
              </a:schemeClr>
            </a:gs>
            <a:gs pos="50000">
              <a:schemeClr val="accent2">
                <a:hueOff val="1385580"/>
                <a:satOff val="-238"/>
                <a:lumOff val="-2451"/>
                <a:alphaOff val="0"/>
                <a:shade val="100000"/>
                <a:satMod val="110000"/>
                <a:lumMod val="100000"/>
              </a:schemeClr>
            </a:gs>
            <a:gs pos="100000">
              <a:schemeClr val="accent2">
                <a:hueOff val="1385580"/>
                <a:satOff val="-238"/>
                <a:lumOff val="-245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Truth can be subjective or objective, based on the claim</a:t>
          </a:r>
        </a:p>
      </dsp:txBody>
      <dsp:txXfrm>
        <a:off x="50889" y="1198661"/>
        <a:ext cx="6159322" cy="940692"/>
      </dsp:txXfrm>
    </dsp:sp>
    <dsp:sp modelId="{CF3515A2-A22D-4328-9A33-D7A379CA88D8}">
      <dsp:nvSpPr>
        <dsp:cNvPr id="0" name=""/>
        <dsp:cNvSpPr/>
      </dsp:nvSpPr>
      <dsp:spPr>
        <a:xfrm>
          <a:off x="0" y="2268002"/>
          <a:ext cx="6261100" cy="1042470"/>
        </a:xfrm>
        <a:prstGeom prst="roundRect">
          <a:avLst/>
        </a:prstGeom>
        <a:gradFill rotWithShape="0">
          <a:gsLst>
            <a:gs pos="0">
              <a:schemeClr val="accent2">
                <a:hueOff val="2771159"/>
                <a:satOff val="-477"/>
                <a:lumOff val="-4902"/>
                <a:alphaOff val="0"/>
                <a:tint val="94000"/>
                <a:satMod val="103000"/>
                <a:lumMod val="102000"/>
              </a:schemeClr>
            </a:gs>
            <a:gs pos="50000">
              <a:schemeClr val="accent2">
                <a:hueOff val="2771159"/>
                <a:satOff val="-477"/>
                <a:lumOff val="-4902"/>
                <a:alphaOff val="0"/>
                <a:shade val="100000"/>
                <a:satMod val="110000"/>
                <a:lumMod val="100000"/>
              </a:schemeClr>
            </a:gs>
            <a:gs pos="100000">
              <a:schemeClr val="accent2">
                <a:hueOff val="2771159"/>
                <a:satOff val="-477"/>
                <a:lumOff val="-49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Subjective truth is opinion based – What is your preference?</a:t>
          </a:r>
        </a:p>
      </dsp:txBody>
      <dsp:txXfrm>
        <a:off x="50889" y="2318891"/>
        <a:ext cx="6159322" cy="940692"/>
      </dsp:txXfrm>
    </dsp:sp>
    <dsp:sp modelId="{97BAD977-9218-4A88-B235-852C5BED96E3}">
      <dsp:nvSpPr>
        <dsp:cNvPr id="0" name=""/>
        <dsp:cNvSpPr/>
      </dsp:nvSpPr>
      <dsp:spPr>
        <a:xfrm>
          <a:off x="0" y="3388232"/>
          <a:ext cx="6261100" cy="1042470"/>
        </a:xfrm>
        <a:prstGeom prst="roundRect">
          <a:avLst/>
        </a:prstGeom>
        <a:gradFill rotWithShape="0">
          <a:gsLst>
            <a:gs pos="0">
              <a:schemeClr val="accent2">
                <a:hueOff val="4156739"/>
                <a:satOff val="-715"/>
                <a:lumOff val="-7353"/>
                <a:alphaOff val="0"/>
                <a:tint val="94000"/>
                <a:satMod val="103000"/>
                <a:lumMod val="102000"/>
              </a:schemeClr>
            </a:gs>
            <a:gs pos="50000">
              <a:schemeClr val="accent2">
                <a:hueOff val="4156739"/>
                <a:satOff val="-715"/>
                <a:lumOff val="-7353"/>
                <a:alphaOff val="0"/>
                <a:shade val="100000"/>
                <a:satMod val="110000"/>
                <a:lumMod val="100000"/>
              </a:schemeClr>
            </a:gs>
            <a:gs pos="100000">
              <a:schemeClr val="accent2">
                <a:hueOff val="4156739"/>
                <a:satOff val="-715"/>
                <a:lumOff val="-7353"/>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Objective truth is inherent in the object being considered</a:t>
          </a:r>
        </a:p>
      </dsp:txBody>
      <dsp:txXfrm>
        <a:off x="50889" y="3439121"/>
        <a:ext cx="6159322" cy="940692"/>
      </dsp:txXfrm>
    </dsp:sp>
    <dsp:sp modelId="{FFA9C824-2770-4ABF-B560-FEFC30269E45}">
      <dsp:nvSpPr>
        <dsp:cNvPr id="0" name=""/>
        <dsp:cNvSpPr/>
      </dsp:nvSpPr>
      <dsp:spPr>
        <a:xfrm>
          <a:off x="0" y="4508462"/>
          <a:ext cx="6261100" cy="104247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bg1"/>
              </a:solidFill>
            </a:rPr>
            <a:t>God’s existence is not based on anyone’s opinion</a:t>
          </a:r>
        </a:p>
      </dsp:txBody>
      <dsp:txXfrm>
        <a:off x="50889" y="4559351"/>
        <a:ext cx="6159322"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5:47:25.928"/>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05:47:59.01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05:47:59.28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0,'5'6,"2"6,-1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5:48:50.955"/>
    </inkml:context>
    <inkml:brush xml:id="br0">
      <inkml:brushProperty name="width" value="0.035" units="cm"/>
      <inkml:brushProperty name="height" value="0.035" units="cm"/>
      <inkml:brushProperty name="color" value="#B4C3DA"/>
      <inkml:brushProperty name="inkEffects" value="silver"/>
      <inkml:brushProperty name="anchorX" value="-14130.63184"/>
      <inkml:brushProperty name="anchorY" value="-12030.31152"/>
      <inkml:brushProperty name="scaleFactor" value="0.5"/>
    </inkml:brush>
  </inkml:definitions>
  <inkml:trace contextRef="#ctx0" brushRef="#br0">90 280 24575,'0'0'0,"0"-6"0,0 5 0,0 7 0,0 8 0,0 6 0,0 5 0,0 3 0,0 3 0,0-11 0,-6-13 0,-6-13 0,0-10 0,0-7 0,4-6 0,2-3 0,-4 0 0,2-2 0,1 2 0,1-1 0,3 14 0,7 12 0,2 14 0,6 4 0,6 1 0,5-1 0,3 3 0,3-2 0,2-3 0,0-8 0,-5-9 0,-1-9 0,1-6 0,0 1 0,1 4 0,-5 11 0,-5 11 0,-5 10 0,1 2 0,-4 5 0,-8-3 0,-9-3 0,-14-5 0,-1-9 0,2-11 0,4-7 0,6-13 0,10-4 0,10-9 0,8-1 0,1 14 0,4 15 0,-22 14 0,1 1 0,0-1 0,0 1 0,0 0 0,0 0 0,0 0 0,1 0 0,-1 0 0,0 0 0,0 0 0,0 0 0,0 0 0,0 0 0,0 0 0,0 1 0,2 0 0,11 12 0,-4 10 0,-4 5 0,-2 4 0,-3 2 0,-1-13 0,5-12 0,1-2 0,-1 2 0,0 5 0,-2 11 0,-1 4 0,-1 4 0,0 2 0,-1-13 0,-6-13 0,-7-19 0,-6-12 0,-5-8 0,-4 2 0,-2 5 0,11 6 0,12 0 0,12-1 0,11-3 0,8 2 0,11-1 0,-3-3 0,0 5 0,-6 9 0,-7 11 0,-7 11 0,-5 8 0,-4 6 0,-3 3 0,6-4 0,-1-12 0,6-6 0,-1-12 0,6-4 0,-3-6 0,4 0 0,-3-5 0,-2-2 0,2 2 0,-3 10 0,-2 11 0,-3 10 0,-2 8 0,-2 6 0,-2 4 0,6-4 0,6-5 0,0-13 0,-1-12 0,-2-11 0,-3-7 0,-9 0 0,-8 10 0,-1 10 0,7 6 0,2-4 0,2-6 0,8-7 0,1-7 0,0-5 0,-1-3 0,-3-3 0,-1 12 0,-1 12 0,-1 12 0,-1 17 0,0 8 0,-1 5 0,1 2 0,0 0 0,-1-2 0,1-1 0,0-1 0,0-1 0,0-13 0,0-14 0,0-11 0,0-12 0,-6-6 0,0-6 0,-1-2 0,-4-7 0,1-1 0,-5 1 0,-4 8 0,-4 8 0,-3 8 0,-3 6 0,-1 12 0,-7 9 0,5 7 0,1 1 0,7 3 0,-5-4 0,-1 2 0,-1 1 0,0-3 0,-1 1 0,13-3 0,12-5 0,14-10 0,16-10 0,7-2 0,6-7 0,1 1 0,0 3 0,-8-3 0,-1 3 0,-8-3 0,0 3 0,-11 9 0,-10 3 0,-11 3 0,-15 7 0,-5 0 0,-4 6 0,-7-1 0,0-3 0,2-3 0,2-3 0,3-2 0,2-1 0,14-8 0,20 5 0,-1 1 0,1 0 0,-1-1 0,1 1 0,-1 0 0,1-1 0,0 1 0,-1-1 0,1 1 0,-1-1 0,1 1 0,0-1 0,0 1 0,-1-1 0,1 1 0,0-1 0,0 1 0,0-1 0,0 1 0,-1-1 0,1 0 0,0 1 0,0-2 0,7-11 0,17-5 0,7 2 0,5 3 0,2 4 0,-1-3 0,-1-3 0,-2 1 0,-7-4 0,-2-3 0,-12 3 0,-13 4 0,-10 4 0,-16 3 0,-7 4 0,-3 8 0,-8 1 0,1 1 0,2-1 0,2 5 0,8 4 0,10 6 0,7 4 0,7 2 0,-2 3 0,-3-5 0,0 0 0,3-11 0,2-7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5:48:55.788"/>
    </inkml:context>
    <inkml:brush xml:id="br0">
      <inkml:brushProperty name="width" value="0.035" units="cm"/>
      <inkml:brushProperty name="height" value="0.035" units="cm"/>
      <inkml:brushProperty name="color" value="#B4C3DA"/>
      <inkml:brushProperty name="inkEffects" value="silver"/>
      <inkml:brushProperty name="anchorX" value="-12807.07715"/>
      <inkml:brushProperty name="anchorY" value="-10705.78125"/>
      <inkml:brushProperty name="scaleFactor" value="0.5"/>
    </inkml:brush>
  </inkml:definitions>
  <inkml:trace contextRef="#ctx0" brushRef="#br0">1 276 24575,'0'0'0,"5"0"0,8 0 0,6 0 0,5 0 0,9 0 0,4 0 0,0 0 0,0-6 0,-1-7 0,-2-5 0,-14 0 0,-13 3 0,-8 16 0,1-2 0,0 1 0,-1-1 0,1 1 0,0 0 0,0-1 0,-1 1 0,1 0 0,0-1 0,-1 1 0,1 0 0,-1-1 0,1 1 0,0 0 0,-1 0 0,1 0 0,-1-1 0,1 1 0,-1 0 0,1 0 0,-1 0 0,1 0 0,-1 0 0,1 0 0,-1 0 0,1 0 0,-1 0 0,-23-1 0,-7 3 0,-4 1 0,-7 6 0,7 6 0,0 0 0,9-8 0,8-10 0,6-9 0,6-8 0,4-6 0,2-4 0,7 5 0,1 11 0,6 12 0,4 13 0,5 8 0,4 7 0,2-1 0,2-5 0,0-6 0,1-5 0,-1-4 0,-6-9 0,-6-8 0,0-8 0,-6-11 0,2 2 0,-2-1 0,-4-1 0,3 6 0,4 7 0,-1 12 0,-3 11 0,-4 11 0,-2 7 0,-3 5 0,-2 10 0,6-12 0,5-11 0,0-15 0,5-5 0,3-10 0,-1-6 0,2-11 0,2-4 0,2 5 0,-4 1 0,-4 12 0,-6 14 0,-4 12 0,-4 10 0,-2 8 0,-1 3 0,-1 4 0,0 0 0,0 0 0,1 0 0,-1-1 0,-5-1 0,-7 0 0,-5-6 0,-6-7 0,-4-6 0,-2-5 0,-1-5 0,0-1 0,5-8 0,1-6 0,-1-7 0,0 1 0,5-3 0,5-2 0,5-2 0,5-2 0,3-8 0,2-1 0,8 0 0,0 13 0,1 14 0,-2 14 0,-1 12 0,-3 7 0,0 6 0,-1 4 0,5 0 0,6-6 0,6-6 0,6-8 0,3-11 0,3-4 0,1-3 0,-6-7 0,1 0 0,-1-4 0,-4-4 0,-6-4 0,-6-3 0,-9-8 0,-4 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5:49:05.553"/>
    </inkml:context>
    <inkml:brush xml:id="br0">
      <inkml:brushProperty name="width" value="0.035" units="cm"/>
      <inkml:brushProperty name="height" value="0.035" units="cm"/>
      <inkml:brushProperty name="color" value="#B4C3DA"/>
      <inkml:brushProperty name="inkEffects" value="silver"/>
      <inkml:brushProperty name="anchorX" value="-14711.60352"/>
      <inkml:brushProperty name="anchorY" value="-11787.37793"/>
      <inkml:brushProperty name="scaleFactor" value="0.5"/>
    </inkml:brush>
  </inkml:definitions>
  <inkml:trace contextRef="#ctx0" brushRef="#br0">1 1 24575,'0'0'0,"5"0"0,14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5:49:10.285"/>
    </inkml:context>
    <inkml:brush xml:id="br0">
      <inkml:brushProperty name="width" value="0.035" units="cm"/>
      <inkml:brushProperty name="height" value="0.035" units="cm"/>
      <inkml:brushProperty name="color" value="#B4C3DA"/>
      <inkml:brushProperty name="inkEffects" value="silver"/>
      <inkml:brushProperty name="anchorX" value="-16024.80762"/>
      <inkml:brushProperty name="anchorY" value="-13057.37793"/>
      <inkml:brushProperty name="scaleFactor" value="0.5"/>
    </inkml:brush>
  </inkml:definitions>
  <inkml:trace contextRef="#ctx0" brushRef="#br0">0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5:49:13.159"/>
    </inkml:context>
    <inkml:brush xml:id="br0">
      <inkml:brushProperty name="width" value="0.035" units="cm"/>
      <inkml:brushProperty name="height" value="0.035" units="cm"/>
      <inkml:brushProperty name="color" value="#B4C3DA"/>
      <inkml:brushProperty name="inkEffects" value="silver"/>
      <inkml:brushProperty name="anchorX" value="-17294.80664"/>
      <inkml:brushProperty name="anchorY" value="-14327.37793"/>
      <inkml:brushProperty name="scaleFactor" value="0.5"/>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5:47:27.084"/>
    </inkml:context>
    <inkml:brush xml:id="br0">
      <inkml:brushProperty name="width" value="0.05" units="cm"/>
      <inkml:brushProperty name="height" value="0.05" units="cm"/>
      <inkml:brushProperty name="color" value="#AE198D"/>
      <inkml:brushProperty name="inkEffects" value="galaxy"/>
      <inkml:brushProperty name="anchorX" value="-1270"/>
      <inkml:brushProperty name="anchorY" value="-1270"/>
      <inkml:brushProperty name="scaleFactor" value="0.5"/>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4T05:47:38.346"/>
    </inkml:context>
    <inkml:brush xml:id="br0">
      <inkml:brushProperty name="width" value="0.05" units="cm"/>
      <inkml:brushProperty name="height" value="0.05" units="cm"/>
      <inkml:brushProperty name="color" value="#AE198D"/>
      <inkml:brushProperty name="inkEffects" value="galaxy"/>
      <inkml:brushProperty name="anchorX" value="-4300.40283"/>
      <inkml:brushProperty name="anchorY" value="-4603.4209"/>
      <inkml:brushProperty name="scaleFactor" value="0.5"/>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05:47:56.10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1 910,'5'0,"7"0,6 0,7 0,2-5,4-8,0-5,-4-6,-8-4,0-2,-5-1,-4-1,1 0,-1 0,-2 1,2-1,1 1,-3 1,3-1,-1 0,-1 1,2-1,5 1,-1-1,-7 6,-6 12,-3 13,-1 12,-1 15,-4 7,-2 3,1 7,3 0,0-2,3-3,1 2,0 0,2-2,-1-3,-5 3,-1 1,-1-3,2-1,2-2,1-1,0-2,-3-5,-8-8,-5-17,-1-19,3-17,5-7,-1-8,-4-5,0 1,4 5,3 5,4 6,2 3,2-3,1 1,1 0,-1 2,-4 2,-2-4,0-1,1 0,6 3,9-5,7 1,2 0,-4 3,2 2,-2 1,1 7,-2-3,-3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05:47:56.910"/>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0,'11'6,"8"6,1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05:47:57.619"/>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1,'5'0,"12"5,4 7,3 1,-3 4,-5 4,-4 4,-6 3,-2 1,-3-8,-2-14,1-13,-1-11,0-8,0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05:47:57.98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05:47:58.20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55 1,'0'5,"-5"7,-2 7,-5 0,0 2,1 3,4-3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4T05:47:58.73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0,'5'0,"7"0,7 0,0 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3/23/2024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3/23/2024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3.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4.png"/><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1.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6.png"/><Relationship Id="rId21" Type="http://schemas.openxmlformats.org/officeDocument/2006/relationships/image" Target="../media/image25.png"/><Relationship Id="rId34" Type="http://schemas.openxmlformats.org/officeDocument/2006/relationships/customXml" Target="../ink/ink16.xml"/><Relationship Id="rId7" Type="http://schemas.openxmlformats.org/officeDocument/2006/relationships/image" Target="../media/image18.png"/><Relationship Id="rId12" Type="http://schemas.openxmlformats.org/officeDocument/2006/relationships/customXml" Target="../ink/ink5.xml"/><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2" Type="http://schemas.openxmlformats.org/officeDocument/2006/relationships/image" Target="../media/image15.jp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0.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24.png"/><Relationship Id="rId31" Type="http://schemas.openxmlformats.org/officeDocument/2006/relationships/image" Target="../media/image30.png"/><Relationship Id="rId4" Type="http://schemas.openxmlformats.org/officeDocument/2006/relationships/customXml" Target="../ink/ink1.xml"/><Relationship Id="rId9" Type="http://schemas.openxmlformats.org/officeDocument/2006/relationships/image" Target="../media/image19.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8.png"/><Relationship Id="rId30" Type="http://schemas.openxmlformats.org/officeDocument/2006/relationships/customXml" Target="../ink/ink14.xml"/><Relationship Id="rId35"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8.xml"/><Relationship Id="rId7" Type="http://schemas.openxmlformats.org/officeDocument/2006/relationships/image" Target="../media/image3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36.png"/><Relationship Id="rId4" Type="http://schemas.openxmlformats.org/officeDocument/2006/relationships/diagramQuickStyle" Target="../diagrams/quickStyle8.xml"/><Relationship Id="rId9" Type="http://schemas.openxmlformats.org/officeDocument/2006/relationships/image" Target="../media/image35.svg"/></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2.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png"/><Relationship Id="rId2" Type="http://schemas.microsoft.com/office/2018/10/relationships/comments" Target="../comments/modernComment_101_36C3B77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7.svg"/><Relationship Id="rId5" Type="http://schemas.openxmlformats.org/officeDocument/2006/relationships/diagramQuickStyle" Target="../diagrams/quickStyle3.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5.sv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D982-8821-F0DA-F58B-FD977D7D9CC1}"/>
              </a:ext>
            </a:extLst>
          </p:cNvPr>
          <p:cNvSpPr>
            <a:spLocks noGrp="1"/>
          </p:cNvSpPr>
          <p:nvPr>
            <p:ph type="ctrTitle"/>
          </p:nvPr>
        </p:nvSpPr>
        <p:spPr/>
        <p:txBody>
          <a:bodyPr/>
          <a:lstStyle/>
          <a:p>
            <a:r>
              <a:rPr lang="en-US" dirty="0"/>
              <a:t>MAKING A DEFENSE</a:t>
            </a:r>
          </a:p>
        </p:txBody>
      </p:sp>
      <p:sp>
        <p:nvSpPr>
          <p:cNvPr id="3" name="Subtitle 2">
            <a:extLst>
              <a:ext uri="{FF2B5EF4-FFF2-40B4-BE49-F238E27FC236}">
                <a16:creationId xmlns:a16="http://schemas.microsoft.com/office/drawing/2014/main" id="{991268FD-F653-9AE3-E893-62B36644476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8994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8" name="Picture 27">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9" name="Rectangle 28">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1" name="Rectangle 30">
            <a:extLst>
              <a:ext uri="{FF2B5EF4-FFF2-40B4-BE49-F238E27FC236}">
                <a16:creationId xmlns:a16="http://schemas.microsoft.com/office/drawing/2014/main" id="{1DB71C54-63C1-4B83-8324-BBCEC579C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D15D940-E187-4030-B313-FDC84AE67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3046" y="0"/>
            <a:ext cx="406895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 Placeholder 4">
            <a:extLst>
              <a:ext uri="{FF2B5EF4-FFF2-40B4-BE49-F238E27FC236}">
                <a16:creationId xmlns:a16="http://schemas.microsoft.com/office/drawing/2014/main" id="{3D517ED0-68BA-F026-514D-336E45ABFA24}"/>
              </a:ext>
            </a:extLst>
          </p:cNvPr>
          <p:cNvSpPr>
            <a:spLocks noGrp="1"/>
          </p:cNvSpPr>
          <p:nvPr>
            <p:ph type="body" idx="1"/>
          </p:nvPr>
        </p:nvSpPr>
        <p:spPr>
          <a:xfrm>
            <a:off x="9292902" y="1286929"/>
            <a:ext cx="2216031" cy="4284129"/>
          </a:xfrm>
        </p:spPr>
        <p:txBody>
          <a:bodyPr vert="horz" lIns="91440" tIns="45720" rIns="91440" bIns="45720" rtlCol="0" anchor="ctr">
            <a:normAutofit/>
          </a:bodyPr>
          <a:lstStyle/>
          <a:p>
            <a:pPr algn="l"/>
            <a:endParaRPr lang="en-US" sz="2800">
              <a:solidFill>
                <a:srgbClr val="FFFFFF"/>
              </a:solidFill>
            </a:endParaRPr>
          </a:p>
        </p:txBody>
      </p:sp>
      <p:sp>
        <p:nvSpPr>
          <p:cNvPr id="33" name="Rectangle 32">
            <a:extLst>
              <a:ext uri="{FF2B5EF4-FFF2-40B4-BE49-F238E27FC236}">
                <a16:creationId xmlns:a16="http://schemas.microsoft.com/office/drawing/2014/main" id="{76E38F34-66D8-4203-B16C-14AC20248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89680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D53276A3-0E8F-C472-CB3A-0FE370E55ADD}"/>
              </a:ext>
            </a:extLst>
          </p:cNvPr>
          <p:cNvSpPr>
            <a:spLocks noGrp="1"/>
          </p:cNvSpPr>
          <p:nvPr>
            <p:ph type="title"/>
          </p:nvPr>
        </p:nvSpPr>
        <p:spPr>
          <a:xfrm>
            <a:off x="643467" y="1286929"/>
            <a:ext cx="7674983" cy="4284129"/>
          </a:xfrm>
        </p:spPr>
        <p:txBody>
          <a:bodyPr vert="horz" lIns="91440" tIns="45720" rIns="91440" bIns="45720" rtlCol="0" anchor="ctr">
            <a:normAutofit/>
          </a:bodyPr>
          <a:lstStyle/>
          <a:p>
            <a:r>
              <a:rPr lang="en-US" sz="8000" dirty="0"/>
              <a:t>COMMON ATHEIST ARGUMENTS</a:t>
            </a:r>
          </a:p>
        </p:txBody>
      </p:sp>
    </p:spTree>
    <p:extLst>
      <p:ext uri="{BB962C8B-B14F-4D97-AF65-F5344CB8AC3E}">
        <p14:creationId xmlns:p14="http://schemas.microsoft.com/office/powerpoint/2010/main" val="646851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E658FE0-B1E9-C71B-911C-95F40B1FA285}"/>
              </a:ext>
            </a:extLst>
          </p:cNvPr>
          <p:cNvSpPr>
            <a:spLocks noGrp="1"/>
          </p:cNvSpPr>
          <p:nvPr>
            <p:ph type="title"/>
          </p:nvPr>
        </p:nvSpPr>
        <p:spPr>
          <a:xfrm>
            <a:off x="680321" y="2063262"/>
            <a:ext cx="3739279" cy="2661052"/>
          </a:xfrm>
        </p:spPr>
        <p:txBody>
          <a:bodyPr>
            <a:normAutofit/>
          </a:bodyPr>
          <a:lstStyle/>
          <a:p>
            <a:pPr algn="r"/>
            <a:r>
              <a:rPr lang="en-US" sz="4400"/>
              <a:t>“THERE IS NO EVIDENCE FOR GOD’S EXISTENCE”</a:t>
            </a:r>
          </a:p>
        </p:txBody>
      </p:sp>
      <p:graphicFrame>
        <p:nvGraphicFramePr>
          <p:cNvPr id="5" name="Content Placeholder 2">
            <a:extLst>
              <a:ext uri="{FF2B5EF4-FFF2-40B4-BE49-F238E27FC236}">
                <a16:creationId xmlns:a16="http://schemas.microsoft.com/office/drawing/2014/main" id="{7F0C6389-87F9-8460-FAA1-C57AA9371BE3}"/>
              </a:ext>
            </a:extLst>
          </p:cNvPr>
          <p:cNvGraphicFramePr>
            <a:graphicFrameLocks noGrp="1"/>
          </p:cNvGraphicFramePr>
          <p:nvPr>
            <p:ph idx="1"/>
            <p:extLst>
              <p:ext uri="{D42A27DB-BD31-4B8C-83A1-F6EECF244321}">
                <p14:modId xmlns:p14="http://schemas.microsoft.com/office/powerpoint/2010/main" val="540983269"/>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8532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ABC3A4B3-CBB1-4923-A643-DAD6B7CAC9B3}"/>
                                            </p:graphicEl>
                                          </p:spTgt>
                                        </p:tgtEl>
                                        <p:attrNameLst>
                                          <p:attrName>style.visibility</p:attrName>
                                        </p:attrNameLst>
                                      </p:cBhvr>
                                      <p:to>
                                        <p:strVal val="visible"/>
                                      </p:to>
                                    </p:set>
                                    <p:animEffect transition="in" filter="fade">
                                      <p:cBhvr>
                                        <p:cTn id="7" dur="500"/>
                                        <p:tgtEl>
                                          <p:spTgt spid="5">
                                            <p:graphicEl>
                                              <a:dgm id="{ABC3A4B3-CBB1-4923-A643-DAD6B7CAC9B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A621858-0313-49FB-AC17-7726AADCFC98}"/>
                                            </p:graphicEl>
                                          </p:spTgt>
                                        </p:tgtEl>
                                        <p:attrNameLst>
                                          <p:attrName>style.visibility</p:attrName>
                                        </p:attrNameLst>
                                      </p:cBhvr>
                                      <p:to>
                                        <p:strVal val="visible"/>
                                      </p:to>
                                    </p:set>
                                    <p:animEffect transition="in" filter="fade">
                                      <p:cBhvr>
                                        <p:cTn id="12" dur="500"/>
                                        <p:tgtEl>
                                          <p:spTgt spid="5">
                                            <p:graphicEl>
                                              <a:dgm id="{0A621858-0313-49FB-AC17-7726AADCFC9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D924C25-ADCD-4AF3-8E5F-6CA8512772E4}"/>
                                            </p:graphicEl>
                                          </p:spTgt>
                                        </p:tgtEl>
                                        <p:attrNameLst>
                                          <p:attrName>style.visibility</p:attrName>
                                        </p:attrNameLst>
                                      </p:cBhvr>
                                      <p:to>
                                        <p:strVal val="visible"/>
                                      </p:to>
                                    </p:set>
                                    <p:animEffect transition="in" filter="fade">
                                      <p:cBhvr>
                                        <p:cTn id="17" dur="500"/>
                                        <p:tgtEl>
                                          <p:spTgt spid="5">
                                            <p:graphicEl>
                                              <a:dgm id="{3D924C25-ADCD-4AF3-8E5F-6CA8512772E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8A832B8-6A8A-466C-9C43-79FB4349120D}"/>
                                            </p:graphicEl>
                                          </p:spTgt>
                                        </p:tgtEl>
                                        <p:attrNameLst>
                                          <p:attrName>style.visibility</p:attrName>
                                        </p:attrNameLst>
                                      </p:cBhvr>
                                      <p:to>
                                        <p:strVal val="visible"/>
                                      </p:to>
                                    </p:set>
                                    <p:animEffect transition="in" filter="fade">
                                      <p:cBhvr>
                                        <p:cTn id="22" dur="500"/>
                                        <p:tgtEl>
                                          <p:spTgt spid="5">
                                            <p:graphicEl>
                                              <a:dgm id="{68A832B8-6A8A-466C-9C43-79FB4349120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6E8FC7F7-9AA7-405A-AAEB-E5574FC88C9C}"/>
                                            </p:graphicEl>
                                          </p:spTgt>
                                        </p:tgtEl>
                                        <p:attrNameLst>
                                          <p:attrName>style.visibility</p:attrName>
                                        </p:attrNameLst>
                                      </p:cBhvr>
                                      <p:to>
                                        <p:strVal val="visible"/>
                                      </p:to>
                                    </p:set>
                                    <p:animEffect transition="in" filter="fade">
                                      <p:cBhvr>
                                        <p:cTn id="27" dur="500"/>
                                        <p:tgtEl>
                                          <p:spTgt spid="5">
                                            <p:graphicEl>
                                              <a:dgm id="{6E8FC7F7-9AA7-405A-AAEB-E5574FC88C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200E-5403-AFB5-60EE-E296CB8DCE95}"/>
              </a:ext>
            </a:extLst>
          </p:cNvPr>
          <p:cNvSpPr>
            <a:spLocks noGrp="1"/>
          </p:cNvSpPr>
          <p:nvPr>
            <p:ph type="title"/>
          </p:nvPr>
        </p:nvSpPr>
        <p:spPr/>
        <p:txBody>
          <a:bodyPr/>
          <a:lstStyle/>
          <a:p>
            <a:r>
              <a:rPr lang="en-US" dirty="0"/>
              <a:t>“IF GOD CREATED EVERYTHING, WHO CREATED GOD”</a:t>
            </a:r>
          </a:p>
        </p:txBody>
      </p:sp>
      <p:graphicFrame>
        <p:nvGraphicFramePr>
          <p:cNvPr id="5" name="Content Placeholder 2">
            <a:extLst>
              <a:ext uri="{FF2B5EF4-FFF2-40B4-BE49-F238E27FC236}">
                <a16:creationId xmlns:a16="http://schemas.microsoft.com/office/drawing/2014/main" id="{22FD1251-FF53-5228-341C-1FFA0F4B4457}"/>
              </a:ext>
            </a:extLst>
          </p:cNvPr>
          <p:cNvGraphicFramePr>
            <a:graphicFrameLocks noGrp="1"/>
          </p:cNvGraphicFramePr>
          <p:nvPr>
            <p:ph idx="1"/>
            <p:extLst>
              <p:ext uri="{D42A27DB-BD31-4B8C-83A1-F6EECF244321}">
                <p14:modId xmlns:p14="http://schemas.microsoft.com/office/powerpoint/2010/main" val="1326634196"/>
              </p:ext>
            </p:extLst>
          </p:nvPr>
        </p:nvGraphicFramePr>
        <p:xfrm>
          <a:off x="363557" y="2369924"/>
          <a:ext cx="11501609"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765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4AAA29A-06D0-4149-B506-38C0C28BE460}"/>
                                            </p:graphicEl>
                                          </p:spTgt>
                                        </p:tgtEl>
                                        <p:attrNameLst>
                                          <p:attrName>style.visibility</p:attrName>
                                        </p:attrNameLst>
                                      </p:cBhvr>
                                      <p:to>
                                        <p:strVal val="visible"/>
                                      </p:to>
                                    </p:set>
                                    <p:animEffect transition="in" filter="fade">
                                      <p:cBhvr>
                                        <p:cTn id="7" dur="500"/>
                                        <p:tgtEl>
                                          <p:spTgt spid="5">
                                            <p:graphicEl>
                                              <a:dgm id="{B4AAA29A-06D0-4149-B506-38C0C28BE460}"/>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78604780-1588-44A8-9596-C7CF7622E61A}"/>
                                            </p:graphicEl>
                                          </p:spTgt>
                                        </p:tgtEl>
                                        <p:attrNameLst>
                                          <p:attrName>style.visibility</p:attrName>
                                        </p:attrNameLst>
                                      </p:cBhvr>
                                      <p:to>
                                        <p:strVal val="visible"/>
                                      </p:to>
                                    </p:set>
                                    <p:animEffect transition="in" filter="fade">
                                      <p:cBhvr>
                                        <p:cTn id="11" dur="500"/>
                                        <p:tgtEl>
                                          <p:spTgt spid="5">
                                            <p:graphicEl>
                                              <a:dgm id="{78604780-1588-44A8-9596-C7CF7622E61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graphicEl>
                                              <a:dgm id="{C5C25EDF-7F1A-40E6-B979-F4153B3C7E36}"/>
                                            </p:graphicEl>
                                          </p:spTgt>
                                        </p:tgtEl>
                                        <p:attrNameLst>
                                          <p:attrName>style.visibility</p:attrName>
                                        </p:attrNameLst>
                                      </p:cBhvr>
                                      <p:to>
                                        <p:strVal val="visible"/>
                                      </p:to>
                                    </p:set>
                                    <p:animEffect transition="in" filter="fade">
                                      <p:cBhvr>
                                        <p:cTn id="16" dur="500"/>
                                        <p:tgtEl>
                                          <p:spTgt spid="5">
                                            <p:graphicEl>
                                              <a:dgm id="{C5C25EDF-7F1A-40E6-B979-F4153B3C7E36}"/>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graphicEl>
                                              <a:dgm id="{52229DAD-07C4-41A5-9B28-9107028804BB}"/>
                                            </p:graphicEl>
                                          </p:spTgt>
                                        </p:tgtEl>
                                        <p:attrNameLst>
                                          <p:attrName>style.visibility</p:attrName>
                                        </p:attrNameLst>
                                      </p:cBhvr>
                                      <p:to>
                                        <p:strVal val="visible"/>
                                      </p:to>
                                    </p:set>
                                    <p:animEffect transition="in" filter="fade">
                                      <p:cBhvr>
                                        <p:cTn id="20" dur="500"/>
                                        <p:tgtEl>
                                          <p:spTgt spid="5">
                                            <p:graphicEl>
                                              <a:dgm id="{52229DAD-07C4-41A5-9B28-9107028804B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B1E5B24B-4F85-4887-9BE9-6A937AAAC4FA}"/>
                                            </p:graphicEl>
                                          </p:spTgt>
                                        </p:tgtEl>
                                        <p:attrNameLst>
                                          <p:attrName>style.visibility</p:attrName>
                                        </p:attrNameLst>
                                      </p:cBhvr>
                                      <p:to>
                                        <p:strVal val="visible"/>
                                      </p:to>
                                    </p:set>
                                    <p:animEffect transition="in" filter="fade">
                                      <p:cBhvr>
                                        <p:cTn id="25" dur="500"/>
                                        <p:tgtEl>
                                          <p:spTgt spid="5">
                                            <p:graphicEl>
                                              <a:dgm id="{B1E5B24B-4F85-4887-9BE9-6A937AAAC4FA}"/>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graphicEl>
                                              <a:dgm id="{F5F6CF34-F07B-4D71-A123-433317BD78EC}"/>
                                            </p:graphicEl>
                                          </p:spTgt>
                                        </p:tgtEl>
                                        <p:attrNameLst>
                                          <p:attrName>style.visibility</p:attrName>
                                        </p:attrNameLst>
                                      </p:cBhvr>
                                      <p:to>
                                        <p:strVal val="visible"/>
                                      </p:to>
                                    </p:set>
                                    <p:animEffect transition="in" filter="fade">
                                      <p:cBhvr>
                                        <p:cTn id="29" dur="500"/>
                                        <p:tgtEl>
                                          <p:spTgt spid="5">
                                            <p:graphicEl>
                                              <a:dgm id="{F5F6CF34-F07B-4D71-A123-433317BD78EC}"/>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76574CD7-3B4D-4901-952D-D3BB19E5C4B5}"/>
                                            </p:graphicEl>
                                          </p:spTgt>
                                        </p:tgtEl>
                                        <p:attrNameLst>
                                          <p:attrName>style.visibility</p:attrName>
                                        </p:attrNameLst>
                                      </p:cBhvr>
                                      <p:to>
                                        <p:strVal val="visible"/>
                                      </p:to>
                                    </p:set>
                                    <p:animEffect transition="in" filter="fade">
                                      <p:cBhvr>
                                        <p:cTn id="34" dur="500"/>
                                        <p:tgtEl>
                                          <p:spTgt spid="5">
                                            <p:graphicEl>
                                              <a:dgm id="{76574CD7-3B4D-4901-952D-D3BB19E5C4B5}"/>
                                            </p:graphic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
                                            <p:graphicEl>
                                              <a:dgm id="{28469865-FDB8-4729-A152-522B5BD089F9}"/>
                                            </p:graphicEl>
                                          </p:spTgt>
                                        </p:tgtEl>
                                        <p:attrNameLst>
                                          <p:attrName>style.visibility</p:attrName>
                                        </p:attrNameLst>
                                      </p:cBhvr>
                                      <p:to>
                                        <p:strVal val="visible"/>
                                      </p:to>
                                    </p:set>
                                    <p:animEffect transition="in" filter="fade">
                                      <p:cBhvr>
                                        <p:cTn id="38" dur="500"/>
                                        <p:tgtEl>
                                          <p:spTgt spid="5">
                                            <p:graphicEl>
                                              <a:dgm id="{28469865-FDB8-4729-A152-522B5BD089F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graphicEl>
                                              <a:dgm id="{9856B889-399B-471B-B85B-B27A6917E1A0}"/>
                                            </p:graphicEl>
                                          </p:spTgt>
                                        </p:tgtEl>
                                        <p:attrNameLst>
                                          <p:attrName>style.visibility</p:attrName>
                                        </p:attrNameLst>
                                      </p:cBhvr>
                                      <p:to>
                                        <p:strVal val="visible"/>
                                      </p:to>
                                    </p:set>
                                    <p:animEffect transition="in" filter="fade">
                                      <p:cBhvr>
                                        <p:cTn id="43" dur="500"/>
                                        <p:tgtEl>
                                          <p:spTgt spid="5">
                                            <p:graphicEl>
                                              <a:dgm id="{9856B889-399B-471B-B85B-B27A6917E1A0}"/>
                                            </p:graphic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
                                            <p:graphicEl>
                                              <a:dgm id="{D3E320A2-46A6-4EDB-851A-A762A7915F86}"/>
                                            </p:graphicEl>
                                          </p:spTgt>
                                        </p:tgtEl>
                                        <p:attrNameLst>
                                          <p:attrName>style.visibility</p:attrName>
                                        </p:attrNameLst>
                                      </p:cBhvr>
                                      <p:to>
                                        <p:strVal val="visible"/>
                                      </p:to>
                                    </p:set>
                                    <p:animEffect transition="in" filter="fade">
                                      <p:cBhvr>
                                        <p:cTn id="47" dur="500"/>
                                        <p:tgtEl>
                                          <p:spTgt spid="5">
                                            <p:graphicEl>
                                              <a:dgm id="{D3E320A2-46A6-4EDB-851A-A762A7915F8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4DF9D7E4-FDF0-4F81-BAD9-AC8FBD883DC8}"/>
                                            </p:graphicEl>
                                          </p:spTgt>
                                        </p:tgtEl>
                                        <p:attrNameLst>
                                          <p:attrName>style.visibility</p:attrName>
                                        </p:attrNameLst>
                                      </p:cBhvr>
                                      <p:to>
                                        <p:strVal val="visible"/>
                                      </p:to>
                                    </p:set>
                                    <p:animEffect transition="in" filter="fade">
                                      <p:cBhvr>
                                        <p:cTn id="52" dur="500"/>
                                        <p:tgtEl>
                                          <p:spTgt spid="5">
                                            <p:graphicEl>
                                              <a:dgm id="{4DF9D7E4-FDF0-4F81-BAD9-AC8FBD883DC8}"/>
                                            </p:graphicEl>
                                          </p:spTgt>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5">
                                            <p:graphicEl>
                                              <a:dgm id="{82D253D4-240B-4BA7-9CB4-EA4C4CFE603C}"/>
                                            </p:graphicEl>
                                          </p:spTgt>
                                        </p:tgtEl>
                                        <p:attrNameLst>
                                          <p:attrName>style.visibility</p:attrName>
                                        </p:attrNameLst>
                                      </p:cBhvr>
                                      <p:to>
                                        <p:strVal val="visible"/>
                                      </p:to>
                                    </p:set>
                                    <p:animEffect transition="in" filter="fade">
                                      <p:cBhvr>
                                        <p:cTn id="56" dur="500"/>
                                        <p:tgtEl>
                                          <p:spTgt spid="5">
                                            <p:graphicEl>
                                              <a:dgm id="{82D253D4-240B-4BA7-9CB4-EA4C4CFE60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8E87C18-5B6B-9180-C256-EF30322044DA}"/>
              </a:ext>
            </a:extLst>
          </p:cNvPr>
          <p:cNvSpPr>
            <a:spLocks noGrp="1"/>
          </p:cNvSpPr>
          <p:nvPr>
            <p:ph type="title"/>
          </p:nvPr>
        </p:nvSpPr>
        <p:spPr>
          <a:xfrm>
            <a:off x="680321" y="753228"/>
            <a:ext cx="9613861" cy="1080938"/>
          </a:xfrm>
        </p:spPr>
        <p:txBody>
          <a:bodyPr>
            <a:normAutofit/>
          </a:bodyPr>
          <a:lstStyle/>
          <a:p>
            <a:r>
              <a:rPr lang="en-US" dirty="0"/>
              <a:t>“Jesus Never Existed”</a:t>
            </a:r>
          </a:p>
        </p:txBody>
      </p:sp>
      <p:sp>
        <p:nvSpPr>
          <p:cNvPr id="16" name="Rectangle 15">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2" name="Picture 21">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5" name="Content Placeholder 2">
            <a:extLst>
              <a:ext uri="{FF2B5EF4-FFF2-40B4-BE49-F238E27FC236}">
                <a16:creationId xmlns:a16="http://schemas.microsoft.com/office/drawing/2014/main" id="{380B20C3-C5D6-E713-F244-B24650912BEA}"/>
              </a:ext>
            </a:extLst>
          </p:cNvPr>
          <p:cNvGraphicFramePr>
            <a:graphicFrameLocks noGrp="1"/>
          </p:cNvGraphicFramePr>
          <p:nvPr>
            <p:ph idx="1"/>
            <p:extLst>
              <p:ext uri="{D42A27DB-BD31-4B8C-83A1-F6EECF244321}">
                <p14:modId xmlns:p14="http://schemas.microsoft.com/office/powerpoint/2010/main" val="2113810534"/>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616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82E6FA4-BDC4-463C-8253-9680EBE19777}"/>
                                            </p:graphicEl>
                                          </p:spTgt>
                                        </p:tgtEl>
                                        <p:attrNameLst>
                                          <p:attrName>style.visibility</p:attrName>
                                        </p:attrNameLst>
                                      </p:cBhvr>
                                      <p:to>
                                        <p:strVal val="visible"/>
                                      </p:to>
                                    </p:set>
                                    <p:animEffect transition="in" filter="fade">
                                      <p:cBhvr>
                                        <p:cTn id="7" dur="500"/>
                                        <p:tgtEl>
                                          <p:spTgt spid="5">
                                            <p:graphicEl>
                                              <a:dgm id="{182E6FA4-BDC4-463C-8253-9680EBE1977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DD80020-AFD5-41E4-9D3C-C7DA333A4BFF}"/>
                                            </p:graphicEl>
                                          </p:spTgt>
                                        </p:tgtEl>
                                        <p:attrNameLst>
                                          <p:attrName>style.visibility</p:attrName>
                                        </p:attrNameLst>
                                      </p:cBhvr>
                                      <p:to>
                                        <p:strVal val="visible"/>
                                      </p:to>
                                    </p:set>
                                    <p:animEffect transition="in" filter="fade">
                                      <p:cBhvr>
                                        <p:cTn id="12" dur="500"/>
                                        <p:tgtEl>
                                          <p:spTgt spid="5">
                                            <p:graphicEl>
                                              <a:dgm id="{6DD80020-AFD5-41E4-9D3C-C7DA333A4BF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1A630296-6355-43AD-B6B3-B032A30C1F3B}"/>
                                            </p:graphicEl>
                                          </p:spTgt>
                                        </p:tgtEl>
                                        <p:attrNameLst>
                                          <p:attrName>style.visibility</p:attrName>
                                        </p:attrNameLst>
                                      </p:cBhvr>
                                      <p:to>
                                        <p:strVal val="visible"/>
                                      </p:to>
                                    </p:set>
                                    <p:animEffect transition="in" filter="fade">
                                      <p:cBhvr>
                                        <p:cTn id="15" dur="500"/>
                                        <p:tgtEl>
                                          <p:spTgt spid="5">
                                            <p:graphicEl>
                                              <a:dgm id="{1A630296-6355-43AD-B6B3-B032A30C1F3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D96194A5-5D4F-4715-85EF-B26D739F3EF7}"/>
                                            </p:graphicEl>
                                          </p:spTgt>
                                        </p:tgtEl>
                                        <p:attrNameLst>
                                          <p:attrName>style.visibility</p:attrName>
                                        </p:attrNameLst>
                                      </p:cBhvr>
                                      <p:to>
                                        <p:strVal val="visible"/>
                                      </p:to>
                                    </p:set>
                                    <p:animEffect transition="in" filter="fade">
                                      <p:cBhvr>
                                        <p:cTn id="20" dur="500"/>
                                        <p:tgtEl>
                                          <p:spTgt spid="5">
                                            <p:graphicEl>
                                              <a:dgm id="{D96194A5-5D4F-4715-85EF-B26D739F3EF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0FEA3F9C-D92A-4ED4-BE2D-873E3D6396B9}"/>
                                            </p:graphicEl>
                                          </p:spTgt>
                                        </p:tgtEl>
                                        <p:attrNameLst>
                                          <p:attrName>style.visibility</p:attrName>
                                        </p:attrNameLst>
                                      </p:cBhvr>
                                      <p:to>
                                        <p:strVal val="visible"/>
                                      </p:to>
                                    </p:set>
                                    <p:animEffect transition="in" filter="fade">
                                      <p:cBhvr>
                                        <p:cTn id="23" dur="500"/>
                                        <p:tgtEl>
                                          <p:spTgt spid="5">
                                            <p:graphicEl>
                                              <a:dgm id="{0FEA3F9C-D92A-4ED4-BE2D-873E3D6396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8A8CE2-4CA5-7027-42FD-B15DFEEEF5C3}"/>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Atheist NT Scholar Bart D. Ehrman</a:t>
            </a:r>
          </a:p>
        </p:txBody>
      </p:sp>
      <p:sp>
        <p:nvSpPr>
          <p:cNvPr id="3" name="Content Placeholder 2">
            <a:extLst>
              <a:ext uri="{FF2B5EF4-FFF2-40B4-BE49-F238E27FC236}">
                <a16:creationId xmlns:a16="http://schemas.microsoft.com/office/drawing/2014/main" id="{D2868441-401A-C274-ACAB-53F782B8024A}"/>
              </a:ext>
            </a:extLst>
          </p:cNvPr>
          <p:cNvSpPr>
            <a:spLocks noGrp="1"/>
          </p:cNvSpPr>
          <p:nvPr>
            <p:ph idx="1"/>
          </p:nvPr>
        </p:nvSpPr>
        <p:spPr>
          <a:xfrm>
            <a:off x="543198" y="386466"/>
            <a:ext cx="5410207" cy="4884209"/>
          </a:xfrm>
        </p:spPr>
        <p:txBody>
          <a:bodyPr anchor="ctr">
            <a:normAutofit/>
          </a:bodyPr>
          <a:lstStyle/>
          <a:p>
            <a:pPr marL="0" indent="0">
              <a:buNone/>
            </a:pPr>
            <a:r>
              <a:rPr lang="en-US" sz="3600" dirty="0"/>
              <a:t>“The idea that Jesus did not exist is a modern notion. It has no ancient precedents. It was made up in the eighteenth century. One might as well call it a modern myth, the myth of the mythical Jesus”</a:t>
            </a:r>
          </a:p>
        </p:txBody>
      </p:sp>
    </p:spTree>
    <p:extLst>
      <p:ext uri="{BB962C8B-B14F-4D97-AF65-F5344CB8AC3E}">
        <p14:creationId xmlns:p14="http://schemas.microsoft.com/office/powerpoint/2010/main" val="3857573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6EC5AD-977D-4411-AC6F-5677D6D5C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DC4F7D-6CBC-4B88-80C9-3E5BBFA8D7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1F5CD2AA-865E-46EF-BE02-B7F59735C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F3A86A-3310-98AB-0F96-AACB1F7F2A7A}"/>
              </a:ext>
            </a:extLst>
          </p:cNvPr>
          <p:cNvSpPr>
            <a:spLocks noGrp="1"/>
          </p:cNvSpPr>
          <p:nvPr>
            <p:ph type="title"/>
          </p:nvPr>
        </p:nvSpPr>
        <p:spPr>
          <a:xfrm>
            <a:off x="680321" y="4714194"/>
            <a:ext cx="8129353" cy="1311176"/>
          </a:xfrm>
        </p:spPr>
        <p:txBody>
          <a:bodyPr anchor="b">
            <a:normAutofit/>
          </a:bodyPr>
          <a:lstStyle/>
          <a:p>
            <a:pPr algn="r"/>
            <a:r>
              <a:rPr lang="en-US" sz="3700"/>
              <a:t>“The idea of Jesus was stolen from other ancient myths, like Mithras”</a:t>
            </a:r>
          </a:p>
        </p:txBody>
      </p:sp>
      <p:sp>
        <p:nvSpPr>
          <p:cNvPr id="16" name="Rectangle 15">
            <a:extLst>
              <a:ext uri="{FF2B5EF4-FFF2-40B4-BE49-F238E27FC236}">
                <a16:creationId xmlns:a16="http://schemas.microsoft.com/office/drawing/2014/main" id="{9836E79C-DAF3-497B-8829-B578C6330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CBA651-59F0-4056-852B-7BA312B84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86549CAF-504A-44ED-AD20-0880DCFE7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18056C-6EA6-4474-B02E-6C914AE04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002C707-685C-1DC8-952B-BB6C6D74A4CB}"/>
              </a:ext>
            </a:extLst>
          </p:cNvPr>
          <p:cNvGraphicFramePr>
            <a:graphicFrameLocks noGrp="1"/>
          </p:cNvGraphicFramePr>
          <p:nvPr>
            <p:ph idx="1"/>
            <p:extLst>
              <p:ext uri="{D42A27DB-BD31-4B8C-83A1-F6EECF244321}">
                <p14:modId xmlns:p14="http://schemas.microsoft.com/office/powerpoint/2010/main" val="3638040467"/>
              </p:ext>
            </p:extLst>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3280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F264736-BEA4-4011-ACDD-EDA37CD6E169}"/>
                                            </p:graphicEl>
                                          </p:spTgt>
                                        </p:tgtEl>
                                        <p:attrNameLst>
                                          <p:attrName>style.visibility</p:attrName>
                                        </p:attrNameLst>
                                      </p:cBhvr>
                                      <p:to>
                                        <p:strVal val="visible"/>
                                      </p:to>
                                    </p:set>
                                    <p:animEffect transition="in" filter="fade">
                                      <p:cBhvr>
                                        <p:cTn id="7" dur="500"/>
                                        <p:tgtEl>
                                          <p:spTgt spid="5">
                                            <p:graphicEl>
                                              <a:dgm id="{9F264736-BEA4-4011-ACDD-EDA37CD6E16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ADFD7CF-EC94-41A7-95FA-E0297AF1CEDD}"/>
                                            </p:graphicEl>
                                          </p:spTgt>
                                        </p:tgtEl>
                                        <p:attrNameLst>
                                          <p:attrName>style.visibility</p:attrName>
                                        </p:attrNameLst>
                                      </p:cBhvr>
                                      <p:to>
                                        <p:strVal val="visible"/>
                                      </p:to>
                                    </p:set>
                                    <p:animEffect transition="in" filter="fade">
                                      <p:cBhvr>
                                        <p:cTn id="12" dur="500"/>
                                        <p:tgtEl>
                                          <p:spTgt spid="5">
                                            <p:graphicEl>
                                              <a:dgm id="{FADFD7CF-EC94-41A7-95FA-E0297AF1CED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7A851C4-96DE-4508-AFD2-1C76200FA17C}"/>
                                            </p:graphicEl>
                                          </p:spTgt>
                                        </p:tgtEl>
                                        <p:attrNameLst>
                                          <p:attrName>style.visibility</p:attrName>
                                        </p:attrNameLst>
                                      </p:cBhvr>
                                      <p:to>
                                        <p:strVal val="visible"/>
                                      </p:to>
                                    </p:set>
                                    <p:animEffect transition="in" filter="fade">
                                      <p:cBhvr>
                                        <p:cTn id="17" dur="500"/>
                                        <p:tgtEl>
                                          <p:spTgt spid="5">
                                            <p:graphicEl>
                                              <a:dgm id="{97A851C4-96DE-4508-AFD2-1C76200FA1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FC89-EDE7-BF3B-B6D4-637222E955D2}"/>
              </a:ext>
            </a:extLst>
          </p:cNvPr>
          <p:cNvSpPr>
            <a:spLocks noGrp="1"/>
          </p:cNvSpPr>
          <p:nvPr>
            <p:ph type="title"/>
          </p:nvPr>
        </p:nvSpPr>
        <p:spPr/>
        <p:txBody>
          <a:bodyPr/>
          <a:lstStyle/>
          <a:p>
            <a:r>
              <a:rPr lang="en-US" dirty="0"/>
              <a:t>Claims About Mithras</a:t>
            </a:r>
          </a:p>
        </p:txBody>
      </p:sp>
      <p:pic>
        <p:nvPicPr>
          <p:cNvPr id="5" name="Content Placeholder 4" descr="A poster of two people&#10;&#10;Description automatically generated">
            <a:extLst>
              <a:ext uri="{FF2B5EF4-FFF2-40B4-BE49-F238E27FC236}">
                <a16:creationId xmlns:a16="http://schemas.microsoft.com/office/drawing/2014/main" id="{BB272FCA-D184-2299-FA4D-9D3C06BB8289}"/>
              </a:ext>
            </a:extLst>
          </p:cNvPr>
          <p:cNvPicPr>
            <a:picLocks noGrp="1" noChangeAspect="1"/>
          </p:cNvPicPr>
          <p:nvPr>
            <p:ph idx="1"/>
          </p:nvPr>
        </p:nvPicPr>
        <p:blipFill rotWithShape="1">
          <a:blip r:embed="rId2"/>
          <a:srcRect l="49313" t="12901" b="25336"/>
          <a:stretch/>
        </p:blipFill>
        <p:spPr>
          <a:xfrm>
            <a:off x="7014258" y="753228"/>
            <a:ext cx="4595149" cy="5599223"/>
          </a:xfrm>
        </p:spPr>
      </p:pic>
      <p:pic>
        <p:nvPicPr>
          <p:cNvPr id="7" name="Picture 6" descr="A poster of two people&#10;&#10;Description automatically generated">
            <a:extLst>
              <a:ext uri="{FF2B5EF4-FFF2-40B4-BE49-F238E27FC236}">
                <a16:creationId xmlns:a16="http://schemas.microsoft.com/office/drawing/2014/main" id="{A5282ED0-7491-45AD-014A-8E9F3857A345}"/>
              </a:ext>
            </a:extLst>
          </p:cNvPr>
          <p:cNvPicPr>
            <a:picLocks noChangeAspect="1"/>
          </p:cNvPicPr>
          <p:nvPr/>
        </p:nvPicPr>
        <p:blipFill rotWithShape="1">
          <a:blip r:embed="rId3"/>
          <a:srcRect t="75632" r="8262" b="-1"/>
          <a:stretch/>
        </p:blipFill>
        <p:spPr>
          <a:xfrm>
            <a:off x="680321" y="2934670"/>
            <a:ext cx="6037946" cy="1603877"/>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4">
            <p14:nvContentPartPr>
              <p14:cNvPr id="8" name="Ink 7">
                <a:extLst>
                  <a:ext uri="{FF2B5EF4-FFF2-40B4-BE49-F238E27FC236}">
                    <a16:creationId xmlns:a16="http://schemas.microsoft.com/office/drawing/2014/main" id="{42874337-4800-C4D2-BC88-A7FE8EBD3576}"/>
                  </a:ext>
                </a:extLst>
              </p14:cNvPr>
              <p14:cNvContentPartPr/>
              <p14:nvPr/>
            </p14:nvContentPartPr>
            <p14:xfrm>
              <a:off x="5530003" y="3579970"/>
              <a:ext cx="360" cy="360"/>
            </p14:xfrm>
          </p:contentPart>
        </mc:Choice>
        <mc:Fallback>
          <p:pic>
            <p:nvPicPr>
              <p:cNvPr id="8" name="Ink 7">
                <a:extLst>
                  <a:ext uri="{FF2B5EF4-FFF2-40B4-BE49-F238E27FC236}">
                    <a16:creationId xmlns:a16="http://schemas.microsoft.com/office/drawing/2014/main" id="{42874337-4800-C4D2-BC88-A7FE8EBD3576}"/>
                  </a:ext>
                </a:extLst>
              </p:cNvPr>
              <p:cNvPicPr/>
              <p:nvPr/>
            </p:nvPicPr>
            <p:blipFill>
              <a:blip r:embed="rId5"/>
              <a:stretch>
                <a:fillRect/>
              </a:stretch>
            </p:blipFill>
            <p:spPr>
              <a:xfrm>
                <a:off x="5521363" y="3571330"/>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9" name="Ink 8">
                <a:extLst>
                  <a:ext uri="{FF2B5EF4-FFF2-40B4-BE49-F238E27FC236}">
                    <a16:creationId xmlns:a16="http://schemas.microsoft.com/office/drawing/2014/main" id="{87269979-79FA-F2B8-24AF-EDB92268E2A7}"/>
                  </a:ext>
                </a:extLst>
              </p14:cNvPr>
              <p14:cNvContentPartPr/>
              <p14:nvPr/>
            </p14:nvContentPartPr>
            <p14:xfrm>
              <a:off x="6389683" y="3900010"/>
              <a:ext cx="360" cy="360"/>
            </p14:xfrm>
          </p:contentPart>
        </mc:Choice>
        <mc:Fallback>
          <p:pic>
            <p:nvPicPr>
              <p:cNvPr id="9" name="Ink 8">
                <a:extLst>
                  <a:ext uri="{FF2B5EF4-FFF2-40B4-BE49-F238E27FC236}">
                    <a16:creationId xmlns:a16="http://schemas.microsoft.com/office/drawing/2014/main" id="{87269979-79FA-F2B8-24AF-EDB92268E2A7}"/>
                  </a:ext>
                </a:extLst>
              </p:cNvPr>
              <p:cNvPicPr/>
              <p:nvPr/>
            </p:nvPicPr>
            <p:blipFill>
              <a:blip r:embed="rId7"/>
              <a:stretch>
                <a:fillRect/>
              </a:stretch>
            </p:blipFill>
            <p:spPr>
              <a:xfrm>
                <a:off x="6380683" y="3891010"/>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12" name="Ink 11">
                <a:extLst>
                  <a:ext uri="{FF2B5EF4-FFF2-40B4-BE49-F238E27FC236}">
                    <a16:creationId xmlns:a16="http://schemas.microsoft.com/office/drawing/2014/main" id="{F8AADE98-C0A8-82FF-BF8A-D8A39838BB27}"/>
                  </a:ext>
                </a:extLst>
              </p14:cNvPr>
              <p14:cNvContentPartPr/>
              <p14:nvPr/>
            </p14:nvContentPartPr>
            <p14:xfrm>
              <a:off x="2379283" y="4395370"/>
              <a:ext cx="360" cy="360"/>
            </p14:xfrm>
          </p:contentPart>
        </mc:Choice>
        <mc:Fallback>
          <p:pic>
            <p:nvPicPr>
              <p:cNvPr id="12" name="Ink 11">
                <a:extLst>
                  <a:ext uri="{FF2B5EF4-FFF2-40B4-BE49-F238E27FC236}">
                    <a16:creationId xmlns:a16="http://schemas.microsoft.com/office/drawing/2014/main" id="{F8AADE98-C0A8-82FF-BF8A-D8A39838BB27}"/>
                  </a:ext>
                </a:extLst>
              </p:cNvPr>
              <p:cNvPicPr/>
              <p:nvPr/>
            </p:nvPicPr>
            <p:blipFill>
              <a:blip r:embed="rId9"/>
              <a:stretch>
                <a:fillRect/>
              </a:stretch>
            </p:blipFill>
            <p:spPr>
              <a:xfrm>
                <a:off x="2370643" y="4386370"/>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13" name="Ink 12">
                <a:extLst>
                  <a:ext uri="{FF2B5EF4-FFF2-40B4-BE49-F238E27FC236}">
                    <a16:creationId xmlns:a16="http://schemas.microsoft.com/office/drawing/2014/main" id="{D126709F-CFDD-B199-CFA8-636533DFBC7F}"/>
                  </a:ext>
                </a:extLst>
              </p14:cNvPr>
              <p14:cNvContentPartPr/>
              <p14:nvPr/>
            </p14:nvContentPartPr>
            <p14:xfrm>
              <a:off x="6345403" y="3396010"/>
              <a:ext cx="136440" cy="378360"/>
            </p14:xfrm>
          </p:contentPart>
        </mc:Choice>
        <mc:Fallback>
          <p:pic>
            <p:nvPicPr>
              <p:cNvPr id="13" name="Ink 12">
                <a:extLst>
                  <a:ext uri="{FF2B5EF4-FFF2-40B4-BE49-F238E27FC236}">
                    <a16:creationId xmlns:a16="http://schemas.microsoft.com/office/drawing/2014/main" id="{D126709F-CFDD-B199-CFA8-636533DFBC7F}"/>
                  </a:ext>
                </a:extLst>
              </p:cNvPr>
              <p:cNvPicPr/>
              <p:nvPr/>
            </p:nvPicPr>
            <p:blipFill>
              <a:blip r:embed="rId11"/>
              <a:stretch>
                <a:fillRect/>
              </a:stretch>
            </p:blipFill>
            <p:spPr>
              <a:xfrm>
                <a:off x="6336763" y="3342010"/>
                <a:ext cx="154080" cy="48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14" name="Ink 13">
                <a:extLst>
                  <a:ext uri="{FF2B5EF4-FFF2-40B4-BE49-F238E27FC236}">
                    <a16:creationId xmlns:a16="http://schemas.microsoft.com/office/drawing/2014/main" id="{A1B50BEF-23AF-AD21-6E5A-DF72269A17D8}"/>
                  </a:ext>
                </a:extLst>
              </p14:cNvPr>
              <p14:cNvContentPartPr/>
              <p14:nvPr/>
            </p14:nvContentPartPr>
            <p14:xfrm>
              <a:off x="6466723" y="3393130"/>
              <a:ext cx="18000" cy="11520"/>
            </p14:xfrm>
          </p:contentPart>
        </mc:Choice>
        <mc:Fallback>
          <p:pic>
            <p:nvPicPr>
              <p:cNvPr id="14" name="Ink 13">
                <a:extLst>
                  <a:ext uri="{FF2B5EF4-FFF2-40B4-BE49-F238E27FC236}">
                    <a16:creationId xmlns:a16="http://schemas.microsoft.com/office/drawing/2014/main" id="{A1B50BEF-23AF-AD21-6E5A-DF72269A17D8}"/>
                  </a:ext>
                </a:extLst>
              </p:cNvPr>
              <p:cNvPicPr/>
              <p:nvPr/>
            </p:nvPicPr>
            <p:blipFill>
              <a:blip r:embed="rId13"/>
              <a:stretch>
                <a:fillRect/>
              </a:stretch>
            </p:blipFill>
            <p:spPr>
              <a:xfrm>
                <a:off x="6457723" y="3339130"/>
                <a:ext cx="35640" cy="119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15" name="Ink 14">
                <a:extLst>
                  <a:ext uri="{FF2B5EF4-FFF2-40B4-BE49-F238E27FC236}">
                    <a16:creationId xmlns:a16="http://schemas.microsoft.com/office/drawing/2014/main" id="{A880E49E-1CD8-7317-2CB0-6DE532F5B1D7}"/>
                  </a:ext>
                </a:extLst>
              </p14:cNvPr>
              <p14:cNvContentPartPr/>
              <p14:nvPr/>
            </p14:nvContentPartPr>
            <p14:xfrm>
              <a:off x="6499483" y="3415090"/>
              <a:ext cx="46080" cy="64440"/>
            </p14:xfrm>
          </p:contentPart>
        </mc:Choice>
        <mc:Fallback>
          <p:pic>
            <p:nvPicPr>
              <p:cNvPr id="15" name="Ink 14">
                <a:extLst>
                  <a:ext uri="{FF2B5EF4-FFF2-40B4-BE49-F238E27FC236}">
                    <a16:creationId xmlns:a16="http://schemas.microsoft.com/office/drawing/2014/main" id="{A880E49E-1CD8-7317-2CB0-6DE532F5B1D7}"/>
                  </a:ext>
                </a:extLst>
              </p:cNvPr>
              <p:cNvPicPr/>
              <p:nvPr/>
            </p:nvPicPr>
            <p:blipFill>
              <a:blip r:embed="rId15"/>
              <a:stretch>
                <a:fillRect/>
              </a:stretch>
            </p:blipFill>
            <p:spPr>
              <a:xfrm>
                <a:off x="6490843" y="3361450"/>
                <a:ext cx="63720" cy="172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16" name="Ink 15">
                <a:extLst>
                  <a:ext uri="{FF2B5EF4-FFF2-40B4-BE49-F238E27FC236}">
                    <a16:creationId xmlns:a16="http://schemas.microsoft.com/office/drawing/2014/main" id="{674DEEFE-5555-DA36-973D-FB2DB247BA9F}"/>
                  </a:ext>
                </a:extLst>
              </p14:cNvPr>
              <p14:cNvContentPartPr/>
              <p14:nvPr/>
            </p14:nvContentPartPr>
            <p14:xfrm>
              <a:off x="6499483" y="3381970"/>
              <a:ext cx="360" cy="360"/>
            </p14:xfrm>
          </p:contentPart>
        </mc:Choice>
        <mc:Fallback>
          <p:pic>
            <p:nvPicPr>
              <p:cNvPr id="16" name="Ink 15">
                <a:extLst>
                  <a:ext uri="{FF2B5EF4-FFF2-40B4-BE49-F238E27FC236}">
                    <a16:creationId xmlns:a16="http://schemas.microsoft.com/office/drawing/2014/main" id="{674DEEFE-5555-DA36-973D-FB2DB247BA9F}"/>
                  </a:ext>
                </a:extLst>
              </p:cNvPr>
              <p:cNvPicPr/>
              <p:nvPr/>
            </p:nvPicPr>
            <p:blipFill>
              <a:blip r:embed="rId17"/>
              <a:stretch>
                <a:fillRect/>
              </a:stretch>
            </p:blipFill>
            <p:spPr>
              <a:xfrm>
                <a:off x="6490843" y="3327970"/>
                <a:ext cx="18000" cy="10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17" name="Ink 16">
                <a:extLst>
                  <a:ext uri="{FF2B5EF4-FFF2-40B4-BE49-F238E27FC236}">
                    <a16:creationId xmlns:a16="http://schemas.microsoft.com/office/drawing/2014/main" id="{D83A9270-7FA3-6795-B34C-F49E8EC0ADF0}"/>
                  </a:ext>
                </a:extLst>
              </p14:cNvPr>
              <p14:cNvContentPartPr/>
              <p14:nvPr/>
            </p14:nvContentPartPr>
            <p14:xfrm>
              <a:off x="6436123" y="3436690"/>
              <a:ext cx="19800" cy="43920"/>
            </p14:xfrm>
          </p:contentPart>
        </mc:Choice>
        <mc:Fallback>
          <p:pic>
            <p:nvPicPr>
              <p:cNvPr id="17" name="Ink 16">
                <a:extLst>
                  <a:ext uri="{FF2B5EF4-FFF2-40B4-BE49-F238E27FC236}">
                    <a16:creationId xmlns:a16="http://schemas.microsoft.com/office/drawing/2014/main" id="{D83A9270-7FA3-6795-B34C-F49E8EC0ADF0}"/>
                  </a:ext>
                </a:extLst>
              </p:cNvPr>
              <p:cNvPicPr/>
              <p:nvPr/>
            </p:nvPicPr>
            <p:blipFill>
              <a:blip r:embed="rId19"/>
              <a:stretch>
                <a:fillRect/>
              </a:stretch>
            </p:blipFill>
            <p:spPr>
              <a:xfrm>
                <a:off x="6427483" y="3383050"/>
                <a:ext cx="37440" cy="151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18" name="Ink 17">
                <a:extLst>
                  <a:ext uri="{FF2B5EF4-FFF2-40B4-BE49-F238E27FC236}">
                    <a16:creationId xmlns:a16="http://schemas.microsoft.com/office/drawing/2014/main" id="{BB23AA66-7182-CE89-8F06-DD3AD5470209}"/>
                  </a:ext>
                </a:extLst>
              </p14:cNvPr>
              <p14:cNvContentPartPr/>
              <p14:nvPr/>
            </p14:nvContentPartPr>
            <p14:xfrm>
              <a:off x="6422443" y="3403930"/>
              <a:ext cx="20160" cy="360"/>
            </p14:xfrm>
          </p:contentPart>
        </mc:Choice>
        <mc:Fallback>
          <p:pic>
            <p:nvPicPr>
              <p:cNvPr id="18" name="Ink 17">
                <a:extLst>
                  <a:ext uri="{FF2B5EF4-FFF2-40B4-BE49-F238E27FC236}">
                    <a16:creationId xmlns:a16="http://schemas.microsoft.com/office/drawing/2014/main" id="{BB23AA66-7182-CE89-8F06-DD3AD5470209}"/>
                  </a:ext>
                </a:extLst>
              </p:cNvPr>
              <p:cNvPicPr/>
              <p:nvPr/>
            </p:nvPicPr>
            <p:blipFill>
              <a:blip r:embed="rId21"/>
              <a:stretch>
                <a:fillRect/>
              </a:stretch>
            </p:blipFill>
            <p:spPr>
              <a:xfrm>
                <a:off x="6413803" y="3349930"/>
                <a:ext cx="37800" cy="10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9" name="Ink 18">
                <a:extLst>
                  <a:ext uri="{FF2B5EF4-FFF2-40B4-BE49-F238E27FC236}">
                    <a16:creationId xmlns:a16="http://schemas.microsoft.com/office/drawing/2014/main" id="{3AD8375C-02CB-A9F8-136A-C74041C3897A}"/>
                  </a:ext>
                </a:extLst>
              </p14:cNvPr>
              <p14:cNvContentPartPr/>
              <p14:nvPr/>
            </p14:nvContentPartPr>
            <p14:xfrm>
              <a:off x="6455923" y="3393130"/>
              <a:ext cx="360" cy="360"/>
            </p14:xfrm>
          </p:contentPart>
        </mc:Choice>
        <mc:Fallback>
          <p:pic>
            <p:nvPicPr>
              <p:cNvPr id="19" name="Ink 18">
                <a:extLst>
                  <a:ext uri="{FF2B5EF4-FFF2-40B4-BE49-F238E27FC236}">
                    <a16:creationId xmlns:a16="http://schemas.microsoft.com/office/drawing/2014/main" id="{3AD8375C-02CB-A9F8-136A-C74041C3897A}"/>
                  </a:ext>
                </a:extLst>
              </p:cNvPr>
              <p:cNvPicPr/>
              <p:nvPr/>
            </p:nvPicPr>
            <p:blipFill>
              <a:blip r:embed="rId23"/>
              <a:stretch>
                <a:fillRect/>
              </a:stretch>
            </p:blipFill>
            <p:spPr>
              <a:xfrm>
                <a:off x="6446923" y="3339130"/>
                <a:ext cx="18000" cy="10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20" name="Ink 19">
                <a:extLst>
                  <a:ext uri="{FF2B5EF4-FFF2-40B4-BE49-F238E27FC236}">
                    <a16:creationId xmlns:a16="http://schemas.microsoft.com/office/drawing/2014/main" id="{3C53494F-B5E7-C052-3295-9D49AAD8C059}"/>
                  </a:ext>
                </a:extLst>
              </p14:cNvPr>
              <p14:cNvContentPartPr/>
              <p14:nvPr/>
            </p14:nvContentPartPr>
            <p14:xfrm>
              <a:off x="6455923" y="3393130"/>
              <a:ext cx="6840" cy="11520"/>
            </p14:xfrm>
          </p:contentPart>
        </mc:Choice>
        <mc:Fallback>
          <p:pic>
            <p:nvPicPr>
              <p:cNvPr id="20" name="Ink 19">
                <a:extLst>
                  <a:ext uri="{FF2B5EF4-FFF2-40B4-BE49-F238E27FC236}">
                    <a16:creationId xmlns:a16="http://schemas.microsoft.com/office/drawing/2014/main" id="{3C53494F-B5E7-C052-3295-9D49AAD8C059}"/>
                  </a:ext>
                </a:extLst>
              </p:cNvPr>
              <p:cNvPicPr/>
              <p:nvPr/>
            </p:nvPicPr>
            <p:blipFill>
              <a:blip r:embed="rId25"/>
              <a:stretch>
                <a:fillRect/>
              </a:stretch>
            </p:blipFill>
            <p:spPr>
              <a:xfrm>
                <a:off x="6446923" y="3339130"/>
                <a:ext cx="24480" cy="119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25" name="Ink 24">
                <a:extLst>
                  <a:ext uri="{FF2B5EF4-FFF2-40B4-BE49-F238E27FC236}">
                    <a16:creationId xmlns:a16="http://schemas.microsoft.com/office/drawing/2014/main" id="{49E81E68-F9A2-A744-846C-3EC17F8D74C2}"/>
                  </a:ext>
                </a:extLst>
              </p14:cNvPr>
              <p14:cNvContentPartPr/>
              <p14:nvPr/>
            </p14:nvContentPartPr>
            <p14:xfrm>
              <a:off x="6445123" y="3314650"/>
              <a:ext cx="254160" cy="152640"/>
            </p14:xfrm>
          </p:contentPart>
        </mc:Choice>
        <mc:Fallback>
          <p:pic>
            <p:nvPicPr>
              <p:cNvPr id="25" name="Ink 24">
                <a:extLst>
                  <a:ext uri="{FF2B5EF4-FFF2-40B4-BE49-F238E27FC236}">
                    <a16:creationId xmlns:a16="http://schemas.microsoft.com/office/drawing/2014/main" id="{49E81E68-F9A2-A744-846C-3EC17F8D74C2}"/>
                  </a:ext>
                </a:extLst>
              </p:cNvPr>
              <p:cNvPicPr/>
              <p:nvPr/>
            </p:nvPicPr>
            <p:blipFill>
              <a:blip r:embed="rId27"/>
              <a:stretch>
                <a:fillRect/>
              </a:stretch>
            </p:blipFill>
            <p:spPr>
              <a:xfrm>
                <a:off x="6439003" y="3308530"/>
                <a:ext cx="266400" cy="164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26" name="Ink 25">
                <a:extLst>
                  <a:ext uri="{FF2B5EF4-FFF2-40B4-BE49-F238E27FC236}">
                    <a16:creationId xmlns:a16="http://schemas.microsoft.com/office/drawing/2014/main" id="{6252ECEE-BBB1-919D-1A6A-2C48539DF9D4}"/>
                  </a:ext>
                </a:extLst>
              </p14:cNvPr>
              <p14:cNvContentPartPr/>
              <p14:nvPr/>
            </p14:nvContentPartPr>
            <p14:xfrm>
              <a:off x="6422443" y="3326890"/>
              <a:ext cx="244440" cy="134280"/>
            </p14:xfrm>
          </p:contentPart>
        </mc:Choice>
        <mc:Fallback>
          <p:pic>
            <p:nvPicPr>
              <p:cNvPr id="26" name="Ink 25">
                <a:extLst>
                  <a:ext uri="{FF2B5EF4-FFF2-40B4-BE49-F238E27FC236}">
                    <a16:creationId xmlns:a16="http://schemas.microsoft.com/office/drawing/2014/main" id="{6252ECEE-BBB1-919D-1A6A-2C48539DF9D4}"/>
                  </a:ext>
                </a:extLst>
              </p:cNvPr>
              <p:cNvPicPr/>
              <p:nvPr/>
            </p:nvPicPr>
            <p:blipFill>
              <a:blip r:embed="rId29"/>
              <a:stretch>
                <a:fillRect/>
              </a:stretch>
            </p:blipFill>
            <p:spPr>
              <a:xfrm>
                <a:off x="6416323" y="3320770"/>
                <a:ext cx="256680" cy="146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27" name="Ink 26">
                <a:extLst>
                  <a:ext uri="{FF2B5EF4-FFF2-40B4-BE49-F238E27FC236}">
                    <a16:creationId xmlns:a16="http://schemas.microsoft.com/office/drawing/2014/main" id="{B380EA0C-E46A-EA3E-4C1D-3941D6FF4F74}"/>
                  </a:ext>
                </a:extLst>
              </p14:cNvPr>
              <p14:cNvContentPartPr/>
              <p14:nvPr/>
            </p14:nvContentPartPr>
            <p14:xfrm>
              <a:off x="1850443" y="1365610"/>
              <a:ext cx="15840" cy="360"/>
            </p14:xfrm>
          </p:contentPart>
        </mc:Choice>
        <mc:Fallback>
          <p:pic>
            <p:nvPicPr>
              <p:cNvPr id="27" name="Ink 26">
                <a:extLst>
                  <a:ext uri="{FF2B5EF4-FFF2-40B4-BE49-F238E27FC236}">
                    <a16:creationId xmlns:a16="http://schemas.microsoft.com/office/drawing/2014/main" id="{B380EA0C-E46A-EA3E-4C1D-3941D6FF4F74}"/>
                  </a:ext>
                </a:extLst>
              </p:cNvPr>
              <p:cNvPicPr/>
              <p:nvPr/>
            </p:nvPicPr>
            <p:blipFill>
              <a:blip r:embed="rId31"/>
              <a:stretch>
                <a:fillRect/>
              </a:stretch>
            </p:blipFill>
            <p:spPr>
              <a:xfrm>
                <a:off x="1844323" y="1359490"/>
                <a:ext cx="28080" cy="12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28" name="Ink 27">
                <a:extLst>
                  <a:ext uri="{FF2B5EF4-FFF2-40B4-BE49-F238E27FC236}">
                    <a16:creationId xmlns:a16="http://schemas.microsoft.com/office/drawing/2014/main" id="{AA9D1867-8E58-3B49-B77F-3F70BFD90AFB}"/>
                  </a:ext>
                </a:extLst>
              </p14:cNvPr>
              <p14:cNvContentPartPr/>
              <p14:nvPr/>
            </p14:nvContentPartPr>
            <p14:xfrm>
              <a:off x="2897323" y="1233850"/>
              <a:ext cx="360" cy="360"/>
            </p14:xfrm>
          </p:contentPart>
        </mc:Choice>
        <mc:Fallback>
          <p:pic>
            <p:nvPicPr>
              <p:cNvPr id="28" name="Ink 27">
                <a:extLst>
                  <a:ext uri="{FF2B5EF4-FFF2-40B4-BE49-F238E27FC236}">
                    <a16:creationId xmlns:a16="http://schemas.microsoft.com/office/drawing/2014/main" id="{AA9D1867-8E58-3B49-B77F-3F70BFD90AFB}"/>
                  </a:ext>
                </a:extLst>
              </p:cNvPr>
              <p:cNvPicPr/>
              <p:nvPr/>
            </p:nvPicPr>
            <p:blipFill>
              <a:blip r:embed="rId33"/>
              <a:stretch>
                <a:fillRect/>
              </a:stretch>
            </p:blipFill>
            <p:spPr>
              <a:xfrm>
                <a:off x="2891203" y="1227730"/>
                <a:ext cx="12600" cy="12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29" name="Ink 28">
                <a:extLst>
                  <a:ext uri="{FF2B5EF4-FFF2-40B4-BE49-F238E27FC236}">
                    <a16:creationId xmlns:a16="http://schemas.microsoft.com/office/drawing/2014/main" id="{17AABE5A-EED7-057B-03E3-A6B9B069161A}"/>
                  </a:ext>
                </a:extLst>
              </p14:cNvPr>
              <p14:cNvContentPartPr/>
              <p14:nvPr/>
            </p14:nvContentPartPr>
            <p14:xfrm>
              <a:off x="-870437" y="1189570"/>
              <a:ext cx="360" cy="360"/>
            </p14:xfrm>
          </p:contentPart>
        </mc:Choice>
        <mc:Fallback>
          <p:pic>
            <p:nvPicPr>
              <p:cNvPr id="29" name="Ink 28">
                <a:extLst>
                  <a:ext uri="{FF2B5EF4-FFF2-40B4-BE49-F238E27FC236}">
                    <a16:creationId xmlns:a16="http://schemas.microsoft.com/office/drawing/2014/main" id="{17AABE5A-EED7-057B-03E3-A6B9B069161A}"/>
                  </a:ext>
                </a:extLst>
              </p:cNvPr>
              <p:cNvPicPr/>
              <p:nvPr/>
            </p:nvPicPr>
            <p:blipFill>
              <a:blip r:embed="rId35"/>
              <a:stretch>
                <a:fillRect/>
              </a:stretch>
            </p:blipFill>
            <p:spPr>
              <a:xfrm>
                <a:off x="-876557" y="1183450"/>
                <a:ext cx="12600" cy="12600"/>
              </a:xfrm>
              <a:prstGeom prst="rect">
                <a:avLst/>
              </a:prstGeom>
            </p:spPr>
          </p:pic>
        </mc:Fallback>
      </mc:AlternateContent>
    </p:spTree>
    <p:extLst>
      <p:ext uri="{BB962C8B-B14F-4D97-AF65-F5344CB8AC3E}">
        <p14:creationId xmlns:p14="http://schemas.microsoft.com/office/powerpoint/2010/main" val="527188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7BDE-739C-128F-66D8-7807CA9D0032}"/>
              </a:ext>
            </a:extLst>
          </p:cNvPr>
          <p:cNvSpPr>
            <a:spLocks noGrp="1"/>
          </p:cNvSpPr>
          <p:nvPr>
            <p:ph type="title"/>
          </p:nvPr>
        </p:nvSpPr>
        <p:spPr>
          <a:xfrm>
            <a:off x="680321" y="753228"/>
            <a:ext cx="9613861" cy="1080938"/>
          </a:xfrm>
        </p:spPr>
        <p:txBody>
          <a:bodyPr>
            <a:normAutofit/>
          </a:bodyPr>
          <a:lstStyle/>
          <a:p>
            <a:r>
              <a:rPr lang="en-US" dirty="0"/>
              <a:t>Was Jesus copied from Mithras?</a:t>
            </a:r>
          </a:p>
        </p:txBody>
      </p:sp>
      <p:graphicFrame>
        <p:nvGraphicFramePr>
          <p:cNvPr id="5" name="Content Placeholder 2">
            <a:extLst>
              <a:ext uri="{FF2B5EF4-FFF2-40B4-BE49-F238E27FC236}">
                <a16:creationId xmlns:a16="http://schemas.microsoft.com/office/drawing/2014/main" id="{59B9A206-3420-3B49-4845-2FB3FAEC5C74}"/>
              </a:ext>
            </a:extLst>
          </p:cNvPr>
          <p:cNvGraphicFramePr>
            <a:graphicFrameLocks noGrp="1"/>
          </p:cNvGraphicFramePr>
          <p:nvPr>
            <p:ph idx="1"/>
            <p:extLst>
              <p:ext uri="{D42A27DB-BD31-4B8C-83A1-F6EECF244321}">
                <p14:modId xmlns:p14="http://schemas.microsoft.com/office/powerpoint/2010/main" val="3492929229"/>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ultiplication Sign 7">
            <a:extLst>
              <a:ext uri="{FF2B5EF4-FFF2-40B4-BE49-F238E27FC236}">
                <a16:creationId xmlns:a16="http://schemas.microsoft.com/office/drawing/2014/main" id="{1C477573-6052-0374-0390-85D58B61AE29}"/>
              </a:ext>
            </a:extLst>
          </p:cNvPr>
          <p:cNvSpPr/>
          <p:nvPr/>
        </p:nvSpPr>
        <p:spPr>
          <a:xfrm>
            <a:off x="1633357" y="2431473"/>
            <a:ext cx="914400" cy="914400"/>
          </a:xfrm>
          <a:prstGeom prst="mathMultiply">
            <a:avLst/>
          </a:prstGeom>
          <a:solidFill>
            <a:srgbClr val="FF00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E2FDB5F-1F1D-5732-5E51-D227DB50AB08}"/>
              </a:ext>
            </a:extLst>
          </p:cNvPr>
          <p:cNvPicPr>
            <a:picLocks noChangeAspect="1"/>
          </p:cNvPicPr>
          <p:nvPr/>
        </p:nvPicPr>
        <p:blipFill>
          <a:blip r:embed="rId7"/>
          <a:stretch>
            <a:fillRect/>
          </a:stretch>
        </p:blipFill>
        <p:spPr>
          <a:xfrm>
            <a:off x="3786279" y="2553364"/>
            <a:ext cx="670618" cy="670618"/>
          </a:xfrm>
          <a:prstGeom prst="rect">
            <a:avLst/>
          </a:prstGeom>
        </p:spPr>
      </p:pic>
      <p:pic>
        <p:nvPicPr>
          <p:cNvPr id="11" name="Picture 10">
            <a:extLst>
              <a:ext uri="{FF2B5EF4-FFF2-40B4-BE49-F238E27FC236}">
                <a16:creationId xmlns:a16="http://schemas.microsoft.com/office/drawing/2014/main" id="{54CF4451-A489-58FA-7D4B-C98C16785A72}"/>
              </a:ext>
            </a:extLst>
          </p:cNvPr>
          <p:cNvPicPr>
            <a:picLocks noChangeAspect="1"/>
          </p:cNvPicPr>
          <p:nvPr/>
        </p:nvPicPr>
        <p:blipFill>
          <a:blip r:embed="rId7"/>
          <a:stretch>
            <a:fillRect/>
          </a:stretch>
        </p:blipFill>
        <p:spPr>
          <a:xfrm>
            <a:off x="7735103" y="2553364"/>
            <a:ext cx="670618" cy="670618"/>
          </a:xfrm>
          <a:prstGeom prst="rect">
            <a:avLst/>
          </a:prstGeom>
        </p:spPr>
      </p:pic>
      <p:pic>
        <p:nvPicPr>
          <p:cNvPr id="12" name="Picture 11">
            <a:extLst>
              <a:ext uri="{FF2B5EF4-FFF2-40B4-BE49-F238E27FC236}">
                <a16:creationId xmlns:a16="http://schemas.microsoft.com/office/drawing/2014/main" id="{6BE1A13D-6C41-4F51-5CF7-0D974700F28B}"/>
              </a:ext>
            </a:extLst>
          </p:cNvPr>
          <p:cNvPicPr>
            <a:picLocks noChangeAspect="1"/>
          </p:cNvPicPr>
          <p:nvPr/>
        </p:nvPicPr>
        <p:blipFill>
          <a:blip r:embed="rId7"/>
          <a:stretch>
            <a:fillRect/>
          </a:stretch>
        </p:blipFill>
        <p:spPr>
          <a:xfrm>
            <a:off x="1809845" y="3800922"/>
            <a:ext cx="670618" cy="670618"/>
          </a:xfrm>
          <a:prstGeom prst="rect">
            <a:avLst/>
          </a:prstGeom>
        </p:spPr>
      </p:pic>
      <p:pic>
        <p:nvPicPr>
          <p:cNvPr id="13" name="Picture 12">
            <a:extLst>
              <a:ext uri="{FF2B5EF4-FFF2-40B4-BE49-F238E27FC236}">
                <a16:creationId xmlns:a16="http://schemas.microsoft.com/office/drawing/2014/main" id="{A6481F79-B30A-5BC4-995B-4783C0236E4F}"/>
              </a:ext>
            </a:extLst>
          </p:cNvPr>
          <p:cNvPicPr>
            <a:picLocks noChangeAspect="1"/>
          </p:cNvPicPr>
          <p:nvPr/>
        </p:nvPicPr>
        <p:blipFill>
          <a:blip r:embed="rId7"/>
          <a:stretch>
            <a:fillRect/>
          </a:stretch>
        </p:blipFill>
        <p:spPr>
          <a:xfrm>
            <a:off x="3786279" y="3773873"/>
            <a:ext cx="670618" cy="670618"/>
          </a:xfrm>
          <a:prstGeom prst="rect">
            <a:avLst/>
          </a:prstGeom>
        </p:spPr>
      </p:pic>
      <p:pic>
        <p:nvPicPr>
          <p:cNvPr id="14" name="Picture 13">
            <a:extLst>
              <a:ext uri="{FF2B5EF4-FFF2-40B4-BE49-F238E27FC236}">
                <a16:creationId xmlns:a16="http://schemas.microsoft.com/office/drawing/2014/main" id="{A3AC5BFA-7D7D-4469-2AE7-F7F15E57102D}"/>
              </a:ext>
            </a:extLst>
          </p:cNvPr>
          <p:cNvPicPr>
            <a:picLocks noChangeAspect="1"/>
          </p:cNvPicPr>
          <p:nvPr/>
        </p:nvPicPr>
        <p:blipFill>
          <a:blip r:embed="rId7"/>
          <a:stretch>
            <a:fillRect/>
          </a:stretch>
        </p:blipFill>
        <p:spPr>
          <a:xfrm>
            <a:off x="5760691" y="3726616"/>
            <a:ext cx="670618" cy="670618"/>
          </a:xfrm>
          <a:prstGeom prst="rect">
            <a:avLst/>
          </a:prstGeom>
        </p:spPr>
      </p:pic>
      <p:pic>
        <p:nvPicPr>
          <p:cNvPr id="15" name="Picture 14">
            <a:extLst>
              <a:ext uri="{FF2B5EF4-FFF2-40B4-BE49-F238E27FC236}">
                <a16:creationId xmlns:a16="http://schemas.microsoft.com/office/drawing/2014/main" id="{3CDC114D-740A-9657-FC05-33EC86B2FB36}"/>
              </a:ext>
            </a:extLst>
          </p:cNvPr>
          <p:cNvPicPr>
            <a:picLocks noChangeAspect="1"/>
          </p:cNvPicPr>
          <p:nvPr/>
        </p:nvPicPr>
        <p:blipFill>
          <a:blip r:embed="rId7"/>
          <a:stretch>
            <a:fillRect/>
          </a:stretch>
        </p:blipFill>
        <p:spPr>
          <a:xfrm>
            <a:off x="7735103" y="3770904"/>
            <a:ext cx="670618" cy="670618"/>
          </a:xfrm>
          <a:prstGeom prst="rect">
            <a:avLst/>
          </a:prstGeom>
        </p:spPr>
      </p:pic>
      <p:pic>
        <p:nvPicPr>
          <p:cNvPr id="16" name="Picture 15">
            <a:extLst>
              <a:ext uri="{FF2B5EF4-FFF2-40B4-BE49-F238E27FC236}">
                <a16:creationId xmlns:a16="http://schemas.microsoft.com/office/drawing/2014/main" id="{5C79C081-6222-0E3F-091A-F4CBA46C17F0}"/>
              </a:ext>
            </a:extLst>
          </p:cNvPr>
          <p:cNvPicPr>
            <a:picLocks noChangeAspect="1"/>
          </p:cNvPicPr>
          <p:nvPr/>
        </p:nvPicPr>
        <p:blipFill>
          <a:blip r:embed="rId7"/>
          <a:stretch>
            <a:fillRect/>
          </a:stretch>
        </p:blipFill>
        <p:spPr>
          <a:xfrm>
            <a:off x="9711537" y="3755731"/>
            <a:ext cx="670618" cy="670618"/>
          </a:xfrm>
          <a:prstGeom prst="rect">
            <a:avLst/>
          </a:prstGeom>
        </p:spPr>
      </p:pic>
      <p:pic>
        <p:nvPicPr>
          <p:cNvPr id="18" name="Picture 17">
            <a:extLst>
              <a:ext uri="{FF2B5EF4-FFF2-40B4-BE49-F238E27FC236}">
                <a16:creationId xmlns:a16="http://schemas.microsoft.com/office/drawing/2014/main" id="{C5DE7BBF-48DE-7AD0-155E-71417337F30A}"/>
              </a:ext>
            </a:extLst>
          </p:cNvPr>
          <p:cNvPicPr>
            <a:picLocks noChangeAspect="1"/>
          </p:cNvPicPr>
          <p:nvPr/>
        </p:nvPicPr>
        <p:blipFill>
          <a:blip r:embed="rId7"/>
          <a:stretch>
            <a:fillRect/>
          </a:stretch>
        </p:blipFill>
        <p:spPr>
          <a:xfrm>
            <a:off x="4816633" y="5017493"/>
            <a:ext cx="670618" cy="670618"/>
          </a:xfrm>
          <a:prstGeom prst="rect">
            <a:avLst/>
          </a:prstGeom>
        </p:spPr>
      </p:pic>
      <p:pic>
        <p:nvPicPr>
          <p:cNvPr id="19" name="Picture 18">
            <a:extLst>
              <a:ext uri="{FF2B5EF4-FFF2-40B4-BE49-F238E27FC236}">
                <a16:creationId xmlns:a16="http://schemas.microsoft.com/office/drawing/2014/main" id="{3F3E80A7-6AE8-B6E9-B805-8E9A1C55E0C6}"/>
              </a:ext>
            </a:extLst>
          </p:cNvPr>
          <p:cNvPicPr>
            <a:picLocks noChangeAspect="1"/>
          </p:cNvPicPr>
          <p:nvPr/>
        </p:nvPicPr>
        <p:blipFill>
          <a:blip r:embed="rId7"/>
          <a:stretch>
            <a:fillRect/>
          </a:stretch>
        </p:blipFill>
        <p:spPr>
          <a:xfrm>
            <a:off x="6797863" y="5017493"/>
            <a:ext cx="670618" cy="670618"/>
          </a:xfrm>
          <a:prstGeom prst="rect">
            <a:avLst/>
          </a:prstGeom>
        </p:spPr>
      </p:pic>
      <p:pic>
        <p:nvPicPr>
          <p:cNvPr id="22" name="Graphic 21" descr="Question Mark with solid fill">
            <a:extLst>
              <a:ext uri="{FF2B5EF4-FFF2-40B4-BE49-F238E27FC236}">
                <a16:creationId xmlns:a16="http://schemas.microsoft.com/office/drawing/2014/main" id="{41019D10-B8B0-C4DC-B6AB-5E5A5EAD5F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8117" y="2431473"/>
            <a:ext cx="914400" cy="914400"/>
          </a:xfrm>
          <a:prstGeom prst="rect">
            <a:avLst/>
          </a:prstGeom>
        </p:spPr>
      </p:pic>
      <p:pic>
        <p:nvPicPr>
          <p:cNvPr id="23" name="Picture 22">
            <a:extLst>
              <a:ext uri="{FF2B5EF4-FFF2-40B4-BE49-F238E27FC236}">
                <a16:creationId xmlns:a16="http://schemas.microsoft.com/office/drawing/2014/main" id="{9406A1D7-8526-89D5-8A00-04D23E3EB124}"/>
              </a:ext>
            </a:extLst>
          </p:cNvPr>
          <p:cNvPicPr>
            <a:picLocks noChangeAspect="1"/>
          </p:cNvPicPr>
          <p:nvPr/>
        </p:nvPicPr>
        <p:blipFill>
          <a:blip r:embed="rId7"/>
          <a:stretch>
            <a:fillRect/>
          </a:stretch>
        </p:blipFill>
        <p:spPr>
          <a:xfrm>
            <a:off x="9711537" y="2543884"/>
            <a:ext cx="670618" cy="670618"/>
          </a:xfrm>
          <a:prstGeom prst="rect">
            <a:avLst/>
          </a:prstGeom>
        </p:spPr>
      </p:pic>
      <p:pic>
        <p:nvPicPr>
          <p:cNvPr id="25" name="Picture 24">
            <a:extLst>
              <a:ext uri="{FF2B5EF4-FFF2-40B4-BE49-F238E27FC236}">
                <a16:creationId xmlns:a16="http://schemas.microsoft.com/office/drawing/2014/main" id="{B9BA46CF-D505-76FA-3179-DB4930168AA6}"/>
              </a:ext>
            </a:extLst>
          </p:cNvPr>
          <p:cNvPicPr>
            <a:picLocks noChangeAspect="1"/>
          </p:cNvPicPr>
          <p:nvPr/>
        </p:nvPicPr>
        <p:blipFill>
          <a:blip r:embed="rId10"/>
          <a:stretch>
            <a:fillRect/>
          </a:stretch>
        </p:blipFill>
        <p:spPr>
          <a:xfrm>
            <a:off x="2623210" y="4895562"/>
            <a:ext cx="914479" cy="914479"/>
          </a:xfrm>
          <a:prstGeom prst="rect">
            <a:avLst/>
          </a:prstGeom>
        </p:spPr>
      </p:pic>
      <p:pic>
        <p:nvPicPr>
          <p:cNvPr id="26" name="Picture 25">
            <a:extLst>
              <a:ext uri="{FF2B5EF4-FFF2-40B4-BE49-F238E27FC236}">
                <a16:creationId xmlns:a16="http://schemas.microsoft.com/office/drawing/2014/main" id="{0C57B4BA-E785-5889-7795-979C7BBF70E3}"/>
              </a:ext>
            </a:extLst>
          </p:cNvPr>
          <p:cNvPicPr>
            <a:picLocks noChangeAspect="1"/>
          </p:cNvPicPr>
          <p:nvPr/>
        </p:nvPicPr>
        <p:blipFill>
          <a:blip r:embed="rId10"/>
          <a:stretch>
            <a:fillRect/>
          </a:stretch>
        </p:blipFill>
        <p:spPr>
          <a:xfrm>
            <a:off x="8575600" y="4895562"/>
            <a:ext cx="914479" cy="914479"/>
          </a:xfrm>
          <a:prstGeom prst="rect">
            <a:avLst/>
          </a:prstGeom>
        </p:spPr>
      </p:pic>
    </p:spTree>
    <p:extLst>
      <p:ext uri="{BB962C8B-B14F-4D97-AF65-F5344CB8AC3E}">
        <p14:creationId xmlns:p14="http://schemas.microsoft.com/office/powerpoint/2010/main" val="250399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DD2774B-DB68-4BDE-A27F-3EF8FA06206E}"/>
                                            </p:graphicEl>
                                          </p:spTgt>
                                        </p:tgtEl>
                                        <p:attrNameLst>
                                          <p:attrName>style.visibility</p:attrName>
                                        </p:attrNameLst>
                                      </p:cBhvr>
                                      <p:to>
                                        <p:strVal val="visible"/>
                                      </p:to>
                                    </p:set>
                                    <p:animEffect transition="in" filter="fade">
                                      <p:cBhvr>
                                        <p:cTn id="7" dur="500"/>
                                        <p:tgtEl>
                                          <p:spTgt spid="5">
                                            <p:graphicEl>
                                              <a:dgm id="{9DD2774B-DB68-4BDE-A27F-3EF8FA0620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2545FA0-B344-4D58-BFA9-4B5371AEE6DE}"/>
                                            </p:graphicEl>
                                          </p:spTgt>
                                        </p:tgtEl>
                                        <p:attrNameLst>
                                          <p:attrName>style.visibility</p:attrName>
                                        </p:attrNameLst>
                                      </p:cBhvr>
                                      <p:to>
                                        <p:strVal val="visible"/>
                                      </p:to>
                                    </p:set>
                                    <p:animEffect transition="in" filter="fade">
                                      <p:cBhvr>
                                        <p:cTn id="12" dur="500"/>
                                        <p:tgtEl>
                                          <p:spTgt spid="5">
                                            <p:graphicEl>
                                              <a:dgm id="{22545FA0-B344-4D58-BFA9-4B5371AEE6D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E9F843C-7965-42EF-A3C7-CF42743792B0}"/>
                                            </p:graphicEl>
                                          </p:spTgt>
                                        </p:tgtEl>
                                        <p:attrNameLst>
                                          <p:attrName>style.visibility</p:attrName>
                                        </p:attrNameLst>
                                      </p:cBhvr>
                                      <p:to>
                                        <p:strVal val="visible"/>
                                      </p:to>
                                    </p:set>
                                    <p:animEffect transition="in" filter="fade">
                                      <p:cBhvr>
                                        <p:cTn id="17" dur="500"/>
                                        <p:tgtEl>
                                          <p:spTgt spid="5">
                                            <p:graphicEl>
                                              <a:dgm id="{3E9F843C-7965-42EF-A3C7-CF42743792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3249E95-A923-4A62-9A31-B10BD1148FA8}"/>
                                            </p:graphicEl>
                                          </p:spTgt>
                                        </p:tgtEl>
                                        <p:attrNameLst>
                                          <p:attrName>style.visibility</p:attrName>
                                        </p:attrNameLst>
                                      </p:cBhvr>
                                      <p:to>
                                        <p:strVal val="visible"/>
                                      </p:to>
                                    </p:set>
                                    <p:animEffect transition="in" filter="fade">
                                      <p:cBhvr>
                                        <p:cTn id="22" dur="500"/>
                                        <p:tgtEl>
                                          <p:spTgt spid="5">
                                            <p:graphicEl>
                                              <a:dgm id="{43249E95-A923-4A62-9A31-B10BD1148FA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B1CEFA97-5AE3-4FC9-901F-748D5A64EB0B}"/>
                                            </p:graphicEl>
                                          </p:spTgt>
                                        </p:tgtEl>
                                        <p:attrNameLst>
                                          <p:attrName>style.visibility</p:attrName>
                                        </p:attrNameLst>
                                      </p:cBhvr>
                                      <p:to>
                                        <p:strVal val="visible"/>
                                      </p:to>
                                    </p:set>
                                    <p:animEffect transition="in" filter="fade">
                                      <p:cBhvr>
                                        <p:cTn id="27" dur="500"/>
                                        <p:tgtEl>
                                          <p:spTgt spid="5">
                                            <p:graphicEl>
                                              <a:dgm id="{B1CEFA97-5AE3-4FC9-901F-748D5A64EB0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FF58DAAC-89FA-4F04-8410-82CB6EB1FD2C}"/>
                                            </p:graphicEl>
                                          </p:spTgt>
                                        </p:tgtEl>
                                        <p:attrNameLst>
                                          <p:attrName>style.visibility</p:attrName>
                                        </p:attrNameLst>
                                      </p:cBhvr>
                                      <p:to>
                                        <p:strVal val="visible"/>
                                      </p:to>
                                    </p:set>
                                    <p:animEffect transition="in" filter="fade">
                                      <p:cBhvr>
                                        <p:cTn id="32" dur="500"/>
                                        <p:tgtEl>
                                          <p:spTgt spid="5">
                                            <p:graphicEl>
                                              <a:dgm id="{FF58DAAC-89FA-4F04-8410-82CB6EB1FD2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587B3BFF-143F-4B52-8AF4-8CB44CA87408}"/>
                                            </p:graphicEl>
                                          </p:spTgt>
                                        </p:tgtEl>
                                        <p:attrNameLst>
                                          <p:attrName>style.visibility</p:attrName>
                                        </p:attrNameLst>
                                      </p:cBhvr>
                                      <p:to>
                                        <p:strVal val="visible"/>
                                      </p:to>
                                    </p:set>
                                    <p:animEffect transition="in" filter="fade">
                                      <p:cBhvr>
                                        <p:cTn id="37" dur="500"/>
                                        <p:tgtEl>
                                          <p:spTgt spid="5">
                                            <p:graphicEl>
                                              <a:dgm id="{587B3BFF-143F-4B52-8AF4-8CB44CA8740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E0823BB8-D14A-4046-82E7-B046EA2A89E7}"/>
                                            </p:graphicEl>
                                          </p:spTgt>
                                        </p:tgtEl>
                                        <p:attrNameLst>
                                          <p:attrName>style.visibility</p:attrName>
                                        </p:attrNameLst>
                                      </p:cBhvr>
                                      <p:to>
                                        <p:strVal val="visible"/>
                                      </p:to>
                                    </p:set>
                                    <p:animEffect transition="in" filter="fade">
                                      <p:cBhvr>
                                        <p:cTn id="42" dur="500"/>
                                        <p:tgtEl>
                                          <p:spTgt spid="5">
                                            <p:graphicEl>
                                              <a:dgm id="{E0823BB8-D14A-4046-82E7-B046EA2A89E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092BFC95-7D16-42C3-89E5-563C199FDE91}"/>
                                            </p:graphicEl>
                                          </p:spTgt>
                                        </p:tgtEl>
                                        <p:attrNameLst>
                                          <p:attrName>style.visibility</p:attrName>
                                        </p:attrNameLst>
                                      </p:cBhvr>
                                      <p:to>
                                        <p:strVal val="visible"/>
                                      </p:to>
                                    </p:set>
                                    <p:animEffect transition="in" filter="fade">
                                      <p:cBhvr>
                                        <p:cTn id="47" dur="500"/>
                                        <p:tgtEl>
                                          <p:spTgt spid="5">
                                            <p:graphicEl>
                                              <a:dgm id="{092BFC95-7D16-42C3-89E5-563C199FDE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ED038E32-7ABA-4D8F-8F0A-054AA5B3315F}"/>
                                            </p:graphicEl>
                                          </p:spTgt>
                                        </p:tgtEl>
                                        <p:attrNameLst>
                                          <p:attrName>style.visibility</p:attrName>
                                        </p:attrNameLst>
                                      </p:cBhvr>
                                      <p:to>
                                        <p:strVal val="visible"/>
                                      </p:to>
                                    </p:set>
                                    <p:animEffect transition="in" filter="fade">
                                      <p:cBhvr>
                                        <p:cTn id="52" dur="500"/>
                                        <p:tgtEl>
                                          <p:spTgt spid="5">
                                            <p:graphicEl>
                                              <a:dgm id="{ED038E32-7ABA-4D8F-8F0A-054AA5B3315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D421CFEF-5E96-4E5B-95EA-CA8823910E0D}"/>
                                            </p:graphicEl>
                                          </p:spTgt>
                                        </p:tgtEl>
                                        <p:attrNameLst>
                                          <p:attrName>style.visibility</p:attrName>
                                        </p:attrNameLst>
                                      </p:cBhvr>
                                      <p:to>
                                        <p:strVal val="visible"/>
                                      </p:to>
                                    </p:set>
                                    <p:animEffect transition="in" filter="fade">
                                      <p:cBhvr>
                                        <p:cTn id="57" dur="500"/>
                                        <p:tgtEl>
                                          <p:spTgt spid="5">
                                            <p:graphicEl>
                                              <a:dgm id="{D421CFEF-5E96-4E5B-95EA-CA8823910E0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7D2C5C75-0090-4CCE-BAA3-F5029A3922B0}"/>
                                            </p:graphicEl>
                                          </p:spTgt>
                                        </p:tgtEl>
                                        <p:attrNameLst>
                                          <p:attrName>style.visibility</p:attrName>
                                        </p:attrNameLst>
                                      </p:cBhvr>
                                      <p:to>
                                        <p:strVal val="visible"/>
                                      </p:to>
                                    </p:set>
                                    <p:animEffect transition="in" filter="fade">
                                      <p:cBhvr>
                                        <p:cTn id="62" dur="500"/>
                                        <p:tgtEl>
                                          <p:spTgt spid="5">
                                            <p:graphicEl>
                                              <a:dgm id="{7D2C5C75-0090-4CCE-BAA3-F5029A3922B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graphicEl>
                                              <a:dgm id="{2E669B11-CB03-4E36-98DE-7E9216DEA95F}"/>
                                            </p:graphicEl>
                                          </p:spTgt>
                                        </p:tgtEl>
                                        <p:attrNameLst>
                                          <p:attrName>style.visibility</p:attrName>
                                        </p:attrNameLst>
                                      </p:cBhvr>
                                      <p:to>
                                        <p:strVal val="visible"/>
                                      </p:to>
                                    </p:set>
                                    <p:animEffect transition="in" filter="fade">
                                      <p:cBhvr>
                                        <p:cTn id="67" dur="500"/>
                                        <p:tgtEl>
                                          <p:spTgt spid="5">
                                            <p:graphicEl>
                                              <a:dgm id="{2E669B11-CB03-4E36-98DE-7E9216DEA95F}"/>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graphicEl>
                                              <a:dgm id="{B047D9DC-36E5-4097-8E3A-9344ED6BA522}"/>
                                            </p:graphicEl>
                                          </p:spTgt>
                                        </p:tgtEl>
                                        <p:attrNameLst>
                                          <p:attrName>style.visibility</p:attrName>
                                        </p:attrNameLst>
                                      </p:cBhvr>
                                      <p:to>
                                        <p:strVal val="visible"/>
                                      </p:to>
                                    </p:set>
                                    <p:animEffect transition="in" filter="fade">
                                      <p:cBhvr>
                                        <p:cTn id="72" dur="500"/>
                                        <p:tgtEl>
                                          <p:spTgt spid="5">
                                            <p:graphicEl>
                                              <a:dgm id="{B047D9DC-36E5-4097-8E3A-9344ED6BA522}"/>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500"/>
                                        <p:tgtEl>
                                          <p:spTgt spid="1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fade">
                                      <p:cBhvr>
                                        <p:cTn id="122" dur="500"/>
                                        <p:tgtEl>
                                          <p:spTgt spid="1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500"/>
                                        <p:tgtEl>
                                          <p:spTgt spid="2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fade">
                                      <p:cBhvr>
                                        <p:cTn id="132" dur="500"/>
                                        <p:tgtEl>
                                          <p:spTgt spid="1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DBC5B26-E4A1-9762-1F4F-06F72391B516}"/>
              </a:ext>
            </a:extLst>
          </p:cNvPr>
          <p:cNvSpPr>
            <a:spLocks noGrp="1"/>
          </p:cNvSpPr>
          <p:nvPr>
            <p:ph type="title"/>
          </p:nvPr>
        </p:nvSpPr>
        <p:spPr>
          <a:xfrm>
            <a:off x="680321" y="2063262"/>
            <a:ext cx="3739279" cy="2661052"/>
          </a:xfrm>
        </p:spPr>
        <p:txBody>
          <a:bodyPr>
            <a:normAutofit/>
          </a:bodyPr>
          <a:lstStyle/>
          <a:p>
            <a:pPr algn="r"/>
            <a:r>
              <a:rPr lang="en-US" sz="4100"/>
              <a:t>“That’s your truth that God exists. I have my truth.”</a:t>
            </a:r>
          </a:p>
        </p:txBody>
      </p:sp>
      <p:graphicFrame>
        <p:nvGraphicFramePr>
          <p:cNvPr id="5" name="Content Placeholder 2">
            <a:extLst>
              <a:ext uri="{FF2B5EF4-FFF2-40B4-BE49-F238E27FC236}">
                <a16:creationId xmlns:a16="http://schemas.microsoft.com/office/drawing/2014/main" id="{148D39F1-F476-DD5A-0BC1-18CF4223BB1F}"/>
              </a:ext>
            </a:extLst>
          </p:cNvPr>
          <p:cNvGraphicFramePr>
            <a:graphicFrameLocks noGrp="1"/>
          </p:cNvGraphicFramePr>
          <p:nvPr>
            <p:ph idx="1"/>
            <p:extLst>
              <p:ext uri="{D42A27DB-BD31-4B8C-83A1-F6EECF244321}">
                <p14:modId xmlns:p14="http://schemas.microsoft.com/office/powerpoint/2010/main" val="54522330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9218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ACAFD9E-8DC5-4113-8386-A0FD4552213A}"/>
                                            </p:graphicEl>
                                          </p:spTgt>
                                        </p:tgtEl>
                                        <p:attrNameLst>
                                          <p:attrName>style.visibility</p:attrName>
                                        </p:attrNameLst>
                                      </p:cBhvr>
                                      <p:to>
                                        <p:strVal val="visible"/>
                                      </p:to>
                                    </p:set>
                                    <p:animEffect transition="in" filter="fade">
                                      <p:cBhvr>
                                        <p:cTn id="7" dur="500"/>
                                        <p:tgtEl>
                                          <p:spTgt spid="5">
                                            <p:graphicEl>
                                              <a:dgm id="{EACAFD9E-8DC5-4113-8386-A0FD4552213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BC963CB4-9296-4A36-8EFA-20C18E5FE98F}"/>
                                            </p:graphicEl>
                                          </p:spTgt>
                                        </p:tgtEl>
                                        <p:attrNameLst>
                                          <p:attrName>style.visibility</p:attrName>
                                        </p:attrNameLst>
                                      </p:cBhvr>
                                      <p:to>
                                        <p:strVal val="visible"/>
                                      </p:to>
                                    </p:set>
                                    <p:animEffect transition="in" filter="fade">
                                      <p:cBhvr>
                                        <p:cTn id="12" dur="500"/>
                                        <p:tgtEl>
                                          <p:spTgt spid="5">
                                            <p:graphicEl>
                                              <a:dgm id="{BC963CB4-9296-4A36-8EFA-20C18E5FE9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CF3515A2-A22D-4328-9A33-D7A379CA88D8}"/>
                                            </p:graphicEl>
                                          </p:spTgt>
                                        </p:tgtEl>
                                        <p:attrNameLst>
                                          <p:attrName>style.visibility</p:attrName>
                                        </p:attrNameLst>
                                      </p:cBhvr>
                                      <p:to>
                                        <p:strVal val="visible"/>
                                      </p:to>
                                    </p:set>
                                    <p:animEffect transition="in" filter="fade">
                                      <p:cBhvr>
                                        <p:cTn id="17" dur="500"/>
                                        <p:tgtEl>
                                          <p:spTgt spid="5">
                                            <p:graphicEl>
                                              <a:dgm id="{CF3515A2-A22D-4328-9A33-D7A379CA88D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97BAD977-9218-4A88-B235-852C5BED96E3}"/>
                                            </p:graphicEl>
                                          </p:spTgt>
                                        </p:tgtEl>
                                        <p:attrNameLst>
                                          <p:attrName>style.visibility</p:attrName>
                                        </p:attrNameLst>
                                      </p:cBhvr>
                                      <p:to>
                                        <p:strVal val="visible"/>
                                      </p:to>
                                    </p:set>
                                    <p:animEffect transition="in" filter="fade">
                                      <p:cBhvr>
                                        <p:cTn id="22" dur="500"/>
                                        <p:tgtEl>
                                          <p:spTgt spid="5">
                                            <p:graphicEl>
                                              <a:dgm id="{97BAD977-9218-4A88-B235-852C5BED96E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FFA9C824-2770-4ABF-B560-FEFC30269E45}"/>
                                            </p:graphicEl>
                                          </p:spTgt>
                                        </p:tgtEl>
                                        <p:attrNameLst>
                                          <p:attrName>style.visibility</p:attrName>
                                        </p:attrNameLst>
                                      </p:cBhvr>
                                      <p:to>
                                        <p:strVal val="visible"/>
                                      </p:to>
                                    </p:set>
                                    <p:animEffect transition="in" filter="fade">
                                      <p:cBhvr>
                                        <p:cTn id="27" dur="500"/>
                                        <p:tgtEl>
                                          <p:spTgt spid="5">
                                            <p:graphicEl>
                                              <a:dgm id="{FFA9C824-2770-4ABF-B560-FEFC30269E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87C4-BF82-65B6-CF05-79398BDCF196}"/>
              </a:ext>
            </a:extLst>
          </p:cNvPr>
          <p:cNvSpPr>
            <a:spLocks noGrp="1"/>
          </p:cNvSpPr>
          <p:nvPr>
            <p:ph type="title"/>
          </p:nvPr>
        </p:nvSpPr>
        <p:spPr>
          <a:xfrm>
            <a:off x="680321" y="753228"/>
            <a:ext cx="9613861" cy="1080938"/>
          </a:xfrm>
        </p:spPr>
        <p:txBody>
          <a:bodyPr>
            <a:normAutofit/>
          </a:bodyPr>
          <a:lstStyle/>
          <a:p>
            <a:r>
              <a:rPr lang="en-US" dirty="0"/>
              <a:t>APOLOGETICS</a:t>
            </a:r>
          </a:p>
        </p:txBody>
      </p:sp>
      <p:graphicFrame>
        <p:nvGraphicFramePr>
          <p:cNvPr id="5" name="Content Placeholder 2">
            <a:extLst>
              <a:ext uri="{FF2B5EF4-FFF2-40B4-BE49-F238E27FC236}">
                <a16:creationId xmlns:a16="http://schemas.microsoft.com/office/drawing/2014/main" id="{B05CF751-9A13-2E55-3CB0-1E570DF6E057}"/>
              </a:ext>
            </a:extLst>
          </p:cNvPr>
          <p:cNvGraphicFramePr>
            <a:graphicFrameLocks noGrp="1"/>
          </p:cNvGraphicFramePr>
          <p:nvPr>
            <p:ph idx="1"/>
            <p:extLst>
              <p:ext uri="{D42A27DB-BD31-4B8C-83A1-F6EECF244321}">
                <p14:modId xmlns:p14="http://schemas.microsoft.com/office/powerpoint/2010/main" val="2204339097"/>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446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D33F58BA-640D-4BC6-B42F-3A3674EBF4A7}"/>
                                            </p:graphicEl>
                                          </p:spTgt>
                                        </p:tgtEl>
                                        <p:attrNameLst>
                                          <p:attrName>style.visibility</p:attrName>
                                        </p:attrNameLst>
                                      </p:cBhvr>
                                      <p:to>
                                        <p:strVal val="visible"/>
                                      </p:to>
                                    </p:set>
                                    <p:animEffect transition="in" filter="fade">
                                      <p:cBhvr>
                                        <p:cTn id="7" dur="500"/>
                                        <p:tgtEl>
                                          <p:spTgt spid="5">
                                            <p:graphicEl>
                                              <a:dgm id="{D33F58BA-640D-4BC6-B42F-3A3674EBF4A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A5B8F07-2863-4C1A-AF7E-CFF925CD92B3}"/>
                                            </p:graphicEl>
                                          </p:spTgt>
                                        </p:tgtEl>
                                        <p:attrNameLst>
                                          <p:attrName>style.visibility</p:attrName>
                                        </p:attrNameLst>
                                      </p:cBhvr>
                                      <p:to>
                                        <p:strVal val="visible"/>
                                      </p:to>
                                    </p:set>
                                    <p:animEffect transition="in" filter="fade">
                                      <p:cBhvr>
                                        <p:cTn id="12" dur="500"/>
                                        <p:tgtEl>
                                          <p:spTgt spid="5">
                                            <p:graphicEl>
                                              <a:dgm id="{EA5B8F07-2863-4C1A-AF7E-CFF925CD92B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88423F9D-D6EA-4C93-89F4-2185776987A1}"/>
                                            </p:graphicEl>
                                          </p:spTgt>
                                        </p:tgtEl>
                                        <p:attrNameLst>
                                          <p:attrName>style.visibility</p:attrName>
                                        </p:attrNameLst>
                                      </p:cBhvr>
                                      <p:to>
                                        <p:strVal val="visible"/>
                                      </p:to>
                                    </p:set>
                                    <p:animEffect transition="in" filter="fade">
                                      <p:cBhvr>
                                        <p:cTn id="15" dur="500"/>
                                        <p:tgtEl>
                                          <p:spTgt spid="5">
                                            <p:graphicEl>
                                              <a:dgm id="{88423F9D-D6EA-4C93-89F4-2185776987A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5710ECCC-1117-401D-B5CE-7C55B85EAC41}"/>
                                            </p:graphicEl>
                                          </p:spTgt>
                                        </p:tgtEl>
                                        <p:attrNameLst>
                                          <p:attrName>style.visibility</p:attrName>
                                        </p:attrNameLst>
                                      </p:cBhvr>
                                      <p:to>
                                        <p:strVal val="visible"/>
                                      </p:to>
                                    </p:set>
                                    <p:animEffect transition="in" filter="fade">
                                      <p:cBhvr>
                                        <p:cTn id="20" dur="500"/>
                                        <p:tgtEl>
                                          <p:spTgt spid="5">
                                            <p:graphicEl>
                                              <a:dgm id="{5710ECCC-1117-401D-B5CE-7C55B85EAC4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18E43443-0739-4C9C-830D-B0291C42751D}"/>
                                            </p:graphicEl>
                                          </p:spTgt>
                                        </p:tgtEl>
                                        <p:attrNameLst>
                                          <p:attrName>style.visibility</p:attrName>
                                        </p:attrNameLst>
                                      </p:cBhvr>
                                      <p:to>
                                        <p:strVal val="visible"/>
                                      </p:to>
                                    </p:set>
                                    <p:animEffect transition="in" filter="fade">
                                      <p:cBhvr>
                                        <p:cTn id="23" dur="500"/>
                                        <p:tgtEl>
                                          <p:spTgt spid="5">
                                            <p:graphicEl>
                                              <a:dgm id="{18E43443-0739-4C9C-830D-B0291C42751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28DD235C-BCC4-4C82-8185-70C7988B5092}"/>
                                            </p:graphicEl>
                                          </p:spTgt>
                                        </p:tgtEl>
                                        <p:attrNameLst>
                                          <p:attrName>style.visibility</p:attrName>
                                        </p:attrNameLst>
                                      </p:cBhvr>
                                      <p:to>
                                        <p:strVal val="visible"/>
                                      </p:to>
                                    </p:set>
                                    <p:animEffect transition="in" filter="fade">
                                      <p:cBhvr>
                                        <p:cTn id="28" dur="500"/>
                                        <p:tgtEl>
                                          <p:spTgt spid="5">
                                            <p:graphicEl>
                                              <a:dgm id="{28DD235C-BCC4-4C82-8185-70C7988B509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A3963BFE-2CF9-46B2-A37D-0D157C1186BE}"/>
                                            </p:graphicEl>
                                          </p:spTgt>
                                        </p:tgtEl>
                                        <p:attrNameLst>
                                          <p:attrName>style.visibility</p:attrName>
                                        </p:attrNameLst>
                                      </p:cBhvr>
                                      <p:to>
                                        <p:strVal val="visible"/>
                                      </p:to>
                                    </p:set>
                                    <p:animEffect transition="in" filter="fade">
                                      <p:cBhvr>
                                        <p:cTn id="31" dur="500"/>
                                        <p:tgtEl>
                                          <p:spTgt spid="5">
                                            <p:graphicEl>
                                              <a:dgm id="{A3963BFE-2CF9-46B2-A37D-0D157C1186B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A921EF-3DC4-EE2B-4373-240EBE472AC4}"/>
              </a:ext>
            </a:extLst>
          </p:cNvPr>
          <p:cNvSpPr>
            <a:spLocks noGrp="1"/>
          </p:cNvSpPr>
          <p:nvPr>
            <p:ph type="title"/>
          </p:nvPr>
        </p:nvSpPr>
        <p:spPr>
          <a:xfrm>
            <a:off x="680321" y="753228"/>
            <a:ext cx="9613861" cy="1080938"/>
          </a:xfrm>
        </p:spPr>
        <p:txBody>
          <a:bodyPr>
            <a:normAutofit/>
          </a:bodyPr>
          <a:lstStyle/>
          <a:p>
            <a:r>
              <a:rPr lang="en-US" dirty="0"/>
              <a:t>“Apologia”</a:t>
            </a:r>
          </a:p>
        </p:txBody>
      </p:sp>
      <p:sp>
        <p:nvSpPr>
          <p:cNvPr id="19" name="Rectangle 18">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5" name="Picture 24">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graphicFrame>
        <p:nvGraphicFramePr>
          <p:cNvPr id="8" name="Content Placeholder 2">
            <a:extLst>
              <a:ext uri="{FF2B5EF4-FFF2-40B4-BE49-F238E27FC236}">
                <a16:creationId xmlns:a16="http://schemas.microsoft.com/office/drawing/2014/main" id="{F25DA96A-E780-B9EE-D5AF-E8D2FF895793}"/>
              </a:ext>
            </a:extLst>
          </p:cNvPr>
          <p:cNvGraphicFramePr>
            <a:graphicFrameLocks noGrp="1"/>
          </p:cNvGraphicFramePr>
          <p:nvPr>
            <p:ph idx="1"/>
            <p:extLst>
              <p:ext uri="{D42A27DB-BD31-4B8C-83A1-F6EECF244321}">
                <p14:modId xmlns:p14="http://schemas.microsoft.com/office/powerpoint/2010/main" val="348972674"/>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77939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dgm id="{718FEF88-0010-40B4-9B8D-0ED969C41710}"/>
                                            </p:graphicEl>
                                          </p:spTgt>
                                        </p:tgtEl>
                                        <p:attrNameLst>
                                          <p:attrName>style.visibility</p:attrName>
                                        </p:attrNameLst>
                                      </p:cBhvr>
                                      <p:to>
                                        <p:strVal val="visible"/>
                                      </p:to>
                                    </p:set>
                                    <p:animEffect transition="in" filter="fade">
                                      <p:cBhvr>
                                        <p:cTn id="7" dur="500"/>
                                        <p:tgtEl>
                                          <p:spTgt spid="8">
                                            <p:graphicEl>
                                              <a:dgm id="{718FEF88-0010-40B4-9B8D-0ED969C4171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100DFCEA-8E34-4FAA-B8BB-4A3F72D36818}"/>
                                            </p:graphicEl>
                                          </p:spTgt>
                                        </p:tgtEl>
                                        <p:attrNameLst>
                                          <p:attrName>style.visibility</p:attrName>
                                        </p:attrNameLst>
                                      </p:cBhvr>
                                      <p:to>
                                        <p:strVal val="visible"/>
                                      </p:to>
                                    </p:set>
                                    <p:animEffect transition="in" filter="fade">
                                      <p:cBhvr>
                                        <p:cTn id="10" dur="500"/>
                                        <p:tgtEl>
                                          <p:spTgt spid="8">
                                            <p:graphicEl>
                                              <a:dgm id="{100DFCEA-8E34-4FAA-B8BB-4A3F72D3681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1DF26D80-02D1-41C1-B131-71E3449AF09F}"/>
                                            </p:graphicEl>
                                          </p:spTgt>
                                        </p:tgtEl>
                                        <p:attrNameLst>
                                          <p:attrName>style.visibility</p:attrName>
                                        </p:attrNameLst>
                                      </p:cBhvr>
                                      <p:to>
                                        <p:strVal val="visible"/>
                                      </p:to>
                                    </p:set>
                                    <p:animEffect transition="in" filter="fade">
                                      <p:cBhvr>
                                        <p:cTn id="15" dur="500"/>
                                        <p:tgtEl>
                                          <p:spTgt spid="8">
                                            <p:graphicEl>
                                              <a:dgm id="{1DF26D80-02D1-41C1-B131-71E3449AF09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5B2E22A3-0105-49C4-BED5-D933E1D4BE31}"/>
                                            </p:graphicEl>
                                          </p:spTgt>
                                        </p:tgtEl>
                                        <p:attrNameLst>
                                          <p:attrName>style.visibility</p:attrName>
                                        </p:attrNameLst>
                                      </p:cBhvr>
                                      <p:to>
                                        <p:strVal val="visible"/>
                                      </p:to>
                                    </p:set>
                                    <p:animEffect transition="in" filter="fade">
                                      <p:cBhvr>
                                        <p:cTn id="18" dur="500"/>
                                        <p:tgtEl>
                                          <p:spTgt spid="8">
                                            <p:graphicEl>
                                              <a:dgm id="{5B2E22A3-0105-49C4-BED5-D933E1D4BE3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graphicEl>
                                              <a:dgm id="{FD29C29A-2685-487D-95FA-0E0EE04CC55D}"/>
                                            </p:graphicEl>
                                          </p:spTgt>
                                        </p:tgtEl>
                                        <p:attrNameLst>
                                          <p:attrName>style.visibility</p:attrName>
                                        </p:attrNameLst>
                                      </p:cBhvr>
                                      <p:to>
                                        <p:strVal val="visible"/>
                                      </p:to>
                                    </p:set>
                                    <p:animEffect transition="in" filter="fade">
                                      <p:cBhvr>
                                        <p:cTn id="23" dur="500"/>
                                        <p:tgtEl>
                                          <p:spTgt spid="8">
                                            <p:graphicEl>
                                              <a:dgm id="{FD29C29A-2685-487D-95FA-0E0EE04CC55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graphicEl>
                                              <a:dgm id="{E2145290-C71A-4BDA-B6F8-B747C18D1F1A}"/>
                                            </p:graphicEl>
                                          </p:spTgt>
                                        </p:tgtEl>
                                        <p:attrNameLst>
                                          <p:attrName>style.visibility</p:attrName>
                                        </p:attrNameLst>
                                      </p:cBhvr>
                                      <p:to>
                                        <p:strVal val="visible"/>
                                      </p:to>
                                    </p:set>
                                    <p:animEffect transition="in" filter="fade">
                                      <p:cBhvr>
                                        <p:cTn id="26" dur="500"/>
                                        <p:tgtEl>
                                          <p:spTgt spid="8">
                                            <p:graphicEl>
                                              <a:dgm id="{E2145290-C71A-4BDA-B6F8-B747C18D1F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3E8A9A-DA4B-4F12-9331-219EBE523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1C4DCE7A-0E46-404B-9E0D-E93DC7B2A8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DD673B7-F6B7-43EE-936B-D09F3A33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1776" cy="6858000"/>
          </a:xfrm>
          <a:prstGeom prst="rect">
            <a:avLst/>
          </a:prstGeom>
          <a:solidFill>
            <a:schemeClr val="bg1"/>
          </a:solidFill>
          <a:ln>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D5F12-505C-1D56-04EA-C7ED6ECE32A1}"/>
              </a:ext>
            </a:extLst>
          </p:cNvPr>
          <p:cNvSpPr>
            <a:spLocks noGrp="1"/>
          </p:cNvSpPr>
          <p:nvPr>
            <p:ph type="title"/>
          </p:nvPr>
        </p:nvSpPr>
        <p:spPr>
          <a:xfrm>
            <a:off x="6770849" y="643466"/>
            <a:ext cx="3846292" cy="5205943"/>
          </a:xfrm>
        </p:spPr>
        <p:txBody>
          <a:bodyPr anchor="b">
            <a:normAutofit/>
          </a:bodyPr>
          <a:lstStyle/>
          <a:p>
            <a:pPr algn="r"/>
            <a:r>
              <a:rPr lang="en-US" sz="4800" dirty="0">
                <a:solidFill>
                  <a:schemeClr val="accent1"/>
                </a:solidFill>
              </a:rPr>
              <a:t>“Apologia”</a:t>
            </a:r>
          </a:p>
        </p:txBody>
      </p:sp>
      <p:sp>
        <p:nvSpPr>
          <p:cNvPr id="3" name="Content Placeholder 2">
            <a:extLst>
              <a:ext uri="{FF2B5EF4-FFF2-40B4-BE49-F238E27FC236}">
                <a16:creationId xmlns:a16="http://schemas.microsoft.com/office/drawing/2014/main" id="{8DC3A9B2-B7CE-EC2E-9DC8-BCC70A1079F3}"/>
              </a:ext>
            </a:extLst>
          </p:cNvPr>
          <p:cNvSpPr>
            <a:spLocks noGrp="1"/>
          </p:cNvSpPr>
          <p:nvPr>
            <p:ph idx="1"/>
          </p:nvPr>
        </p:nvSpPr>
        <p:spPr>
          <a:xfrm>
            <a:off x="680321" y="965200"/>
            <a:ext cx="5410207" cy="4884209"/>
          </a:xfrm>
        </p:spPr>
        <p:txBody>
          <a:bodyPr anchor="ctr">
            <a:normAutofit/>
          </a:bodyPr>
          <a:lstStyle/>
          <a:p>
            <a:r>
              <a:rPr lang="en-US" sz="3200" dirty="0"/>
              <a:t>“…but sanctify Christ as Lord in your hearts, always being ready to make a defense to everyone who asks you to give an account for the hope that is in you, yet with gentleness and reverence” </a:t>
            </a:r>
          </a:p>
          <a:p>
            <a:pPr marL="3200400" lvl="7" indent="0">
              <a:buNone/>
            </a:pPr>
            <a:endParaRPr lang="en-US" sz="2200" dirty="0"/>
          </a:p>
          <a:p>
            <a:pPr marL="3200400" lvl="7" indent="0">
              <a:buNone/>
            </a:pPr>
            <a:r>
              <a:rPr lang="en-US" sz="2200" dirty="0"/>
              <a:t>1 Peter 3:15</a:t>
            </a:r>
          </a:p>
        </p:txBody>
      </p:sp>
    </p:spTree>
    <p:extLst>
      <p:ext uri="{BB962C8B-B14F-4D97-AF65-F5344CB8AC3E}">
        <p14:creationId xmlns:p14="http://schemas.microsoft.com/office/powerpoint/2010/main" val="2553408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3F8C-FD44-1070-EAAF-102F00B6D035}"/>
              </a:ext>
            </a:extLst>
          </p:cNvPr>
          <p:cNvSpPr>
            <a:spLocks noGrp="1"/>
          </p:cNvSpPr>
          <p:nvPr>
            <p:ph type="title"/>
          </p:nvPr>
        </p:nvSpPr>
        <p:spPr/>
        <p:txBody>
          <a:bodyPr/>
          <a:lstStyle/>
          <a:p>
            <a:r>
              <a:rPr lang="en-US" dirty="0"/>
              <a:t>CATEGORIES OF BELIEVERS</a:t>
            </a:r>
          </a:p>
        </p:txBody>
      </p:sp>
      <p:graphicFrame>
        <p:nvGraphicFramePr>
          <p:cNvPr id="4" name="Content Placeholder 3">
            <a:extLst>
              <a:ext uri="{FF2B5EF4-FFF2-40B4-BE49-F238E27FC236}">
                <a16:creationId xmlns:a16="http://schemas.microsoft.com/office/drawing/2014/main" id="{EDACF011-894E-97FF-F7E2-309317F0475D}"/>
              </a:ext>
            </a:extLst>
          </p:cNvPr>
          <p:cNvGraphicFramePr>
            <a:graphicFrameLocks noGrp="1"/>
          </p:cNvGraphicFramePr>
          <p:nvPr>
            <p:ph idx="1"/>
            <p:extLst>
              <p:ext uri="{D42A27DB-BD31-4B8C-83A1-F6EECF244321}">
                <p14:modId xmlns:p14="http://schemas.microsoft.com/office/powerpoint/2010/main" val="4032602256"/>
              </p:ext>
            </p:extLst>
          </p:nvPr>
        </p:nvGraphicFramePr>
        <p:xfrm>
          <a:off x="680282" y="2192357"/>
          <a:ext cx="9613900" cy="39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D681725-24C1-47B7-6E82-372B996FD38C}"/>
              </a:ext>
            </a:extLst>
          </p:cNvPr>
          <p:cNvSpPr txBox="1"/>
          <p:nvPr/>
        </p:nvSpPr>
        <p:spPr>
          <a:xfrm>
            <a:off x="1515307" y="5163817"/>
            <a:ext cx="7943850" cy="523220"/>
          </a:xfrm>
          <a:prstGeom prst="rect">
            <a:avLst/>
          </a:prstGeom>
          <a:noFill/>
        </p:spPr>
        <p:txBody>
          <a:bodyPr wrap="square" rtlCol="0">
            <a:spAutoFit/>
          </a:bodyPr>
          <a:lstStyle/>
          <a:p>
            <a:pPr algn="ctr"/>
            <a:r>
              <a:rPr lang="en-US" sz="2800" b="1">
                <a:solidFill>
                  <a:schemeClr val="bg1"/>
                </a:solidFill>
              </a:rPr>
              <a:t>CONTINUUM OF BELIEF</a:t>
            </a:r>
            <a:endParaRPr lang="en-US" sz="2800" b="1" dirty="0">
              <a:solidFill>
                <a:schemeClr val="bg1"/>
              </a:solidFill>
            </a:endParaRPr>
          </a:p>
        </p:txBody>
      </p:sp>
      <p:pic>
        <p:nvPicPr>
          <p:cNvPr id="8" name="Graphic 7" descr="Badge 1 with solid fill">
            <a:extLst>
              <a:ext uri="{FF2B5EF4-FFF2-40B4-BE49-F238E27FC236}">
                <a16:creationId xmlns:a16="http://schemas.microsoft.com/office/drawing/2014/main" id="{FA47DF54-92FB-EDED-C7FB-69D64607C0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5731" y="2192357"/>
            <a:ext cx="1804174" cy="1804174"/>
          </a:xfrm>
          <a:prstGeom prst="rect">
            <a:avLst/>
          </a:prstGeom>
        </p:spPr>
      </p:pic>
      <p:pic>
        <p:nvPicPr>
          <p:cNvPr id="10" name="Graphic 9" descr="Badge with solid fill">
            <a:extLst>
              <a:ext uri="{FF2B5EF4-FFF2-40B4-BE49-F238E27FC236}">
                <a16:creationId xmlns:a16="http://schemas.microsoft.com/office/drawing/2014/main" id="{18503E03-F950-86C4-C388-93F5DFE278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50755" y="2192357"/>
            <a:ext cx="1804174" cy="1804174"/>
          </a:xfrm>
          <a:prstGeom prst="rect">
            <a:avLst/>
          </a:prstGeom>
        </p:spPr>
      </p:pic>
      <p:pic>
        <p:nvPicPr>
          <p:cNvPr id="14" name="Graphic 13" descr="Badge 3 with solid fill">
            <a:extLst>
              <a:ext uri="{FF2B5EF4-FFF2-40B4-BE49-F238E27FC236}">
                <a16:creationId xmlns:a16="http://schemas.microsoft.com/office/drawing/2014/main" id="{DF9178C7-7968-736E-12A4-39D1ED4B717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20382" y="2192358"/>
            <a:ext cx="1804173" cy="1804173"/>
          </a:xfrm>
          <a:prstGeom prst="rect">
            <a:avLst/>
          </a:prstGeom>
        </p:spPr>
      </p:pic>
      <p:pic>
        <p:nvPicPr>
          <p:cNvPr id="18" name="Graphic 17" descr="Badge 4 with solid fill">
            <a:extLst>
              <a:ext uri="{FF2B5EF4-FFF2-40B4-BE49-F238E27FC236}">
                <a16:creationId xmlns:a16="http://schemas.microsoft.com/office/drawing/2014/main" id="{DA289F0A-D13D-1416-A29A-39FBF2173C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79129" y="2187502"/>
            <a:ext cx="1804173" cy="1804173"/>
          </a:xfrm>
          <a:prstGeom prst="rect">
            <a:avLst/>
          </a:prstGeom>
        </p:spPr>
      </p:pic>
    </p:spTree>
    <p:extLst>
      <p:ext uri="{BB962C8B-B14F-4D97-AF65-F5344CB8AC3E}">
        <p14:creationId xmlns:p14="http://schemas.microsoft.com/office/powerpoint/2010/main" val="918796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2BCD0F0-F746-DBDE-AE74-B9F5C9ED2F68}"/>
              </a:ext>
            </a:extLst>
          </p:cNvPr>
          <p:cNvSpPr>
            <a:spLocks noGrp="1"/>
          </p:cNvSpPr>
          <p:nvPr>
            <p:ph type="title"/>
          </p:nvPr>
        </p:nvSpPr>
        <p:spPr>
          <a:xfrm>
            <a:off x="680321" y="753228"/>
            <a:ext cx="9613861" cy="1080938"/>
          </a:xfrm>
        </p:spPr>
        <p:txBody>
          <a:bodyPr>
            <a:normAutofit/>
          </a:bodyPr>
          <a:lstStyle/>
          <a:p>
            <a:r>
              <a:rPr lang="en-US">
                <a:solidFill>
                  <a:srgbClr val="FFFFFF"/>
                </a:solidFill>
              </a:rPr>
              <a:t>“YOU DON’T NEED EVIDENCE”</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2"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C96D14B-D831-3131-9451-DB37D4D712E6}"/>
              </a:ext>
            </a:extLst>
          </p:cNvPr>
          <p:cNvSpPr>
            <a:spLocks noGrp="1"/>
          </p:cNvSpPr>
          <p:nvPr>
            <p:ph idx="1"/>
          </p:nvPr>
        </p:nvSpPr>
        <p:spPr>
          <a:xfrm>
            <a:off x="680322" y="2437831"/>
            <a:ext cx="9400112" cy="3150308"/>
          </a:xfrm>
        </p:spPr>
        <p:txBody>
          <a:bodyPr>
            <a:noAutofit/>
          </a:bodyPr>
          <a:lstStyle/>
          <a:p>
            <a:r>
              <a:rPr lang="en-US" sz="2800" dirty="0">
                <a:solidFill>
                  <a:srgbClr val="FFFFFF"/>
                </a:solidFill>
              </a:rPr>
              <a:t>Acts 1:1-3, “The first account I composed, Theophilus, about all that Jesus began to do and teach, until the day when He was taken up to heaven, after He had by the Holy Spirit given orders to the apostles whom He had chosen. To these He also presented Himself alive after His suffering, by </a:t>
            </a:r>
            <a:r>
              <a:rPr lang="en-US" sz="2800" b="1" u="sng" dirty="0">
                <a:solidFill>
                  <a:srgbClr val="FFFFFF"/>
                </a:solidFill>
              </a:rPr>
              <a:t>many convincing proofs</a:t>
            </a:r>
            <a:r>
              <a:rPr lang="en-US" sz="2800" dirty="0">
                <a:solidFill>
                  <a:srgbClr val="FFFFFF"/>
                </a:solidFill>
              </a:rPr>
              <a:t>, appearing to them over a period of forty days and speaking of the things concerning the kingdom of God.”</a:t>
            </a:r>
          </a:p>
        </p:txBody>
      </p:sp>
    </p:spTree>
    <p:extLst>
      <p:ext uri="{BB962C8B-B14F-4D97-AF65-F5344CB8AC3E}">
        <p14:creationId xmlns:p14="http://schemas.microsoft.com/office/powerpoint/2010/main" val="514252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2BCD0F0-F746-DBDE-AE74-B9F5C9ED2F68}"/>
              </a:ext>
            </a:extLst>
          </p:cNvPr>
          <p:cNvSpPr>
            <a:spLocks noGrp="1"/>
          </p:cNvSpPr>
          <p:nvPr>
            <p:ph type="title"/>
          </p:nvPr>
        </p:nvSpPr>
        <p:spPr>
          <a:xfrm>
            <a:off x="680321" y="753228"/>
            <a:ext cx="9613861" cy="1080938"/>
          </a:xfrm>
        </p:spPr>
        <p:txBody>
          <a:bodyPr>
            <a:normAutofit/>
          </a:bodyPr>
          <a:lstStyle/>
          <a:p>
            <a:r>
              <a:rPr lang="en-US">
                <a:solidFill>
                  <a:srgbClr val="FFFFFF"/>
                </a:solidFill>
              </a:rPr>
              <a:t>“YOU DON’T NEED EVIDENCE”</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2"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C96D14B-D831-3131-9451-DB37D4D712E6}"/>
              </a:ext>
            </a:extLst>
          </p:cNvPr>
          <p:cNvSpPr>
            <a:spLocks noGrp="1"/>
          </p:cNvSpPr>
          <p:nvPr>
            <p:ph idx="1"/>
          </p:nvPr>
        </p:nvSpPr>
        <p:spPr>
          <a:xfrm>
            <a:off x="220337" y="2437831"/>
            <a:ext cx="10073845" cy="3150308"/>
          </a:xfrm>
        </p:spPr>
        <p:txBody>
          <a:bodyPr>
            <a:noAutofit/>
          </a:bodyPr>
          <a:lstStyle/>
          <a:p>
            <a:pPr marL="0" indent="0">
              <a:buNone/>
            </a:pPr>
            <a:r>
              <a:rPr lang="en-US" sz="2500" dirty="0">
                <a:solidFill>
                  <a:srgbClr val="FFFFFF"/>
                </a:solidFill>
              </a:rPr>
              <a:t>1 Corinthians 15:3-8, “For I delivered to you as of first importance what I also received, that Christ died for our sins according to the Scriptures, and that He was buried, and that He was raised on the third day according to the Scriptures, and that He appeared to Cephas, then to the twelve. After that He appeared to more than five hundred brethren at one time, most of whom remain until now, but some have fallen asleep; then He appeared to James, then to all the apostles; and last of all, as to one untimely born, He appeared to me also.”</a:t>
            </a:r>
          </a:p>
        </p:txBody>
      </p:sp>
    </p:spTree>
    <p:extLst>
      <p:ext uri="{BB962C8B-B14F-4D97-AF65-F5344CB8AC3E}">
        <p14:creationId xmlns:p14="http://schemas.microsoft.com/office/powerpoint/2010/main" val="2158180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2BCD0F0-F746-DBDE-AE74-B9F5C9ED2F68}"/>
              </a:ext>
            </a:extLst>
          </p:cNvPr>
          <p:cNvSpPr>
            <a:spLocks noGrp="1"/>
          </p:cNvSpPr>
          <p:nvPr>
            <p:ph type="title"/>
          </p:nvPr>
        </p:nvSpPr>
        <p:spPr>
          <a:xfrm>
            <a:off x="680321" y="753228"/>
            <a:ext cx="9613861" cy="1080938"/>
          </a:xfrm>
        </p:spPr>
        <p:txBody>
          <a:bodyPr>
            <a:normAutofit/>
          </a:bodyPr>
          <a:lstStyle/>
          <a:p>
            <a:r>
              <a:rPr lang="en-US">
                <a:solidFill>
                  <a:srgbClr val="FFFFFF"/>
                </a:solidFill>
              </a:rPr>
              <a:t>“YOU DON’T NEED EVIDENCE”</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2"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C96D14B-D831-3131-9451-DB37D4D712E6}"/>
              </a:ext>
            </a:extLst>
          </p:cNvPr>
          <p:cNvSpPr>
            <a:spLocks noGrp="1"/>
          </p:cNvSpPr>
          <p:nvPr>
            <p:ph idx="1"/>
          </p:nvPr>
        </p:nvSpPr>
        <p:spPr>
          <a:xfrm>
            <a:off x="680321" y="2996587"/>
            <a:ext cx="9613861" cy="2591551"/>
          </a:xfrm>
        </p:spPr>
        <p:txBody>
          <a:bodyPr>
            <a:noAutofit/>
          </a:bodyPr>
          <a:lstStyle/>
          <a:p>
            <a:pPr marL="0" indent="0">
              <a:buNone/>
            </a:pPr>
            <a:r>
              <a:rPr lang="en-US" sz="3200" dirty="0">
                <a:solidFill>
                  <a:srgbClr val="FFFFFF"/>
                </a:solidFill>
              </a:rPr>
              <a:t>John 4:28-29, “So the woman left her waterpot, and went into the city and said to the men, “Come, see a man who told me all the things that I have done; this is not the Christ, is it?” </a:t>
            </a:r>
          </a:p>
        </p:txBody>
      </p:sp>
    </p:spTree>
    <p:extLst>
      <p:ext uri="{BB962C8B-B14F-4D97-AF65-F5344CB8AC3E}">
        <p14:creationId xmlns:p14="http://schemas.microsoft.com/office/powerpoint/2010/main" val="4258411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2BCD0F0-F746-DBDE-AE74-B9F5C9ED2F68}"/>
              </a:ext>
            </a:extLst>
          </p:cNvPr>
          <p:cNvSpPr>
            <a:spLocks noGrp="1"/>
          </p:cNvSpPr>
          <p:nvPr>
            <p:ph type="title"/>
          </p:nvPr>
        </p:nvSpPr>
        <p:spPr>
          <a:xfrm>
            <a:off x="680321" y="753228"/>
            <a:ext cx="9613861" cy="1080938"/>
          </a:xfrm>
        </p:spPr>
        <p:txBody>
          <a:bodyPr>
            <a:normAutofit/>
          </a:bodyPr>
          <a:lstStyle/>
          <a:p>
            <a:r>
              <a:rPr lang="en-US">
                <a:solidFill>
                  <a:srgbClr val="FFFFFF"/>
                </a:solidFill>
              </a:rPr>
              <a:t>“YOU DON’T NEED EVIDENCE”</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2"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C96D14B-D831-3131-9451-DB37D4D712E6}"/>
              </a:ext>
            </a:extLst>
          </p:cNvPr>
          <p:cNvSpPr>
            <a:spLocks noGrp="1"/>
          </p:cNvSpPr>
          <p:nvPr>
            <p:ph idx="1"/>
          </p:nvPr>
        </p:nvSpPr>
        <p:spPr>
          <a:xfrm>
            <a:off x="140494" y="2235829"/>
            <a:ext cx="9613861" cy="2591551"/>
          </a:xfrm>
        </p:spPr>
        <p:txBody>
          <a:bodyPr>
            <a:noAutofit/>
          </a:bodyPr>
          <a:lstStyle/>
          <a:p>
            <a:pPr marL="0" indent="0">
              <a:buNone/>
            </a:pPr>
            <a:r>
              <a:rPr lang="en-US" sz="2470" dirty="0">
                <a:solidFill>
                  <a:srgbClr val="FFFFFF"/>
                </a:solidFill>
              </a:rPr>
              <a:t>1 John 1:1-4, “What was from the beginning, what we have heard, what we have seen with our eyes, what we have looked at and touched with our hands, concerning the Word of Life— and the life was manifested, and we have seen and testify and proclaim to you the eternal life, which was with the Father and was manifested to us— what we have seen and heard we proclaim to you also, so that you too may have fellowship with us; and indeed our fellowship is with the Father, and with His Son Jesus Christ. These things we write, so that our joy may be made complete.”</a:t>
            </a:r>
          </a:p>
        </p:txBody>
      </p:sp>
    </p:spTree>
    <p:extLst>
      <p:ext uri="{BB962C8B-B14F-4D97-AF65-F5344CB8AC3E}">
        <p14:creationId xmlns:p14="http://schemas.microsoft.com/office/powerpoint/2010/main" val="3722058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1172</TotalTime>
  <Words>938</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Trebuchet MS</vt:lpstr>
      <vt:lpstr>Berlin</vt:lpstr>
      <vt:lpstr>MAKING A DEFENSE</vt:lpstr>
      <vt:lpstr>APOLOGETICS</vt:lpstr>
      <vt:lpstr>“Apologia”</vt:lpstr>
      <vt:lpstr>“Apologia”</vt:lpstr>
      <vt:lpstr>CATEGORIES OF BELIEVERS</vt:lpstr>
      <vt:lpstr>“YOU DON’T NEED EVIDENCE”</vt:lpstr>
      <vt:lpstr>“YOU DON’T NEED EVIDENCE”</vt:lpstr>
      <vt:lpstr>“YOU DON’T NEED EVIDENCE”</vt:lpstr>
      <vt:lpstr>“YOU DON’T NEED EVIDENCE”</vt:lpstr>
      <vt:lpstr>COMMON ATHEIST ARGUMENTS</vt:lpstr>
      <vt:lpstr>“THERE IS NO EVIDENCE FOR GOD’S EXISTENCE”</vt:lpstr>
      <vt:lpstr>“IF GOD CREATED EVERYTHING, WHO CREATED GOD”</vt:lpstr>
      <vt:lpstr>“Jesus Never Existed”</vt:lpstr>
      <vt:lpstr>Atheist NT Scholar Bart D. Ehrman</vt:lpstr>
      <vt:lpstr>“The idea of Jesus was stolen from other ancient myths, like Mithras”</vt:lpstr>
      <vt:lpstr>Claims About Mithras</vt:lpstr>
      <vt:lpstr>Was Jesus copied from Mithras?</vt:lpstr>
      <vt:lpstr>“That’s your truth that God exists. I have my truth.”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DEFENSE</dc:title>
  <dc:creator>David Wheeler</dc:creator>
  <cp:lastModifiedBy>David Wheeler</cp:lastModifiedBy>
  <cp:revision>1</cp:revision>
  <dcterms:created xsi:type="dcterms:W3CDTF">2024-03-23T18:05:30Z</dcterms:created>
  <dcterms:modified xsi:type="dcterms:W3CDTF">2024-03-24T13:38:18Z</dcterms:modified>
</cp:coreProperties>
</file>