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22"/>
  </p:handoutMasterIdLst>
  <p:sldIdLst>
    <p:sldId id="261" r:id="rId2"/>
    <p:sldId id="256" r:id="rId3"/>
    <p:sldId id="260" r:id="rId4"/>
    <p:sldId id="262" r:id="rId5"/>
    <p:sldId id="263" r:id="rId6"/>
    <p:sldId id="257" r:id="rId7"/>
    <p:sldId id="258" r:id="rId8"/>
    <p:sldId id="259" r:id="rId9"/>
    <p:sldId id="265" r:id="rId10"/>
    <p:sldId id="267" r:id="rId11"/>
    <p:sldId id="268" r:id="rId12"/>
    <p:sldId id="264" r:id="rId13"/>
    <p:sldId id="266" r:id="rId14"/>
    <p:sldId id="269" r:id="rId15"/>
    <p:sldId id="270" r:id="rId16"/>
    <p:sldId id="277" r:id="rId17"/>
    <p:sldId id="271" r:id="rId18"/>
    <p:sldId id="272" r:id="rId19"/>
    <p:sldId id="273"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autoAdjust="0"/>
    <p:restoredTop sz="94783" autoAdjust="0"/>
  </p:normalViewPr>
  <p:slideViewPr>
    <p:cSldViewPr>
      <p:cViewPr varScale="1">
        <p:scale>
          <a:sx n="86" d="100"/>
          <a:sy n="86" d="100"/>
        </p:scale>
        <p:origin x="-14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9" d="100"/>
          <a:sy n="69" d="100"/>
        </p:scale>
        <p:origin x="-3306"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6D04690-B9F8-47EE-9D4A-D7DE260250D1}" type="datetimeFigureOut">
              <a:rPr lang="en-US" smtClean="0"/>
              <a:pPr/>
              <a:t>1/5/2013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681743D-9224-40DA-9925-89E4C914535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32E876B-FC6D-43B6-B42F-C29BFCD8DAF8}" type="datetimeFigureOut">
              <a:rPr lang="en-US" smtClean="0"/>
              <a:pPr/>
              <a:t>1/5/2013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96BA0E4-7863-42B2-B8F0-CDB4AD782A4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2E876B-FC6D-43B6-B42F-C29BFCD8DAF8}" type="datetimeFigureOut">
              <a:rPr lang="en-US" smtClean="0"/>
              <a:pPr/>
              <a:t>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BA0E4-7863-42B2-B8F0-CDB4AD782A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2E876B-FC6D-43B6-B42F-C29BFCD8DAF8}" type="datetimeFigureOut">
              <a:rPr lang="en-US" smtClean="0"/>
              <a:pPr/>
              <a:t>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BA0E4-7863-42B2-B8F0-CDB4AD782A4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2E876B-FC6D-43B6-B42F-C29BFCD8DAF8}" type="datetimeFigureOut">
              <a:rPr lang="en-US" smtClean="0"/>
              <a:pPr/>
              <a:t>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BA0E4-7863-42B2-B8F0-CDB4AD782A4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32E876B-FC6D-43B6-B42F-C29BFCD8DAF8}" type="datetimeFigureOut">
              <a:rPr lang="en-US" smtClean="0"/>
              <a:pPr/>
              <a:t>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6BA0E4-7863-42B2-B8F0-CDB4AD782A4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32E876B-FC6D-43B6-B42F-C29BFCD8DAF8}" type="datetimeFigureOut">
              <a:rPr lang="en-US" smtClean="0"/>
              <a:pPr/>
              <a:t>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6BA0E4-7863-42B2-B8F0-CDB4AD782A4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32E876B-FC6D-43B6-B42F-C29BFCD8DAF8}" type="datetimeFigureOut">
              <a:rPr lang="en-US" smtClean="0"/>
              <a:pPr/>
              <a:t>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6BA0E4-7863-42B2-B8F0-CDB4AD782A4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32E876B-FC6D-43B6-B42F-C29BFCD8DAF8}" type="datetimeFigureOut">
              <a:rPr lang="en-US" smtClean="0"/>
              <a:pPr/>
              <a:t>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6BA0E4-7863-42B2-B8F0-CDB4AD782A4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2E876B-FC6D-43B6-B42F-C29BFCD8DAF8}" type="datetimeFigureOut">
              <a:rPr lang="en-US" smtClean="0"/>
              <a:pPr/>
              <a:t>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6BA0E4-7863-42B2-B8F0-CDB4AD782A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32E876B-FC6D-43B6-B42F-C29BFCD8DAF8}" type="datetimeFigureOut">
              <a:rPr lang="en-US" smtClean="0"/>
              <a:pPr/>
              <a:t>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6BA0E4-7863-42B2-B8F0-CDB4AD782A4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32E876B-FC6D-43B6-B42F-C29BFCD8DAF8}" type="datetimeFigureOut">
              <a:rPr lang="en-US" smtClean="0"/>
              <a:pPr/>
              <a:t>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96BA0E4-7863-42B2-B8F0-CDB4AD782A4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32E876B-FC6D-43B6-B42F-C29BFCD8DAF8}" type="datetimeFigureOut">
              <a:rPr lang="en-US" smtClean="0"/>
              <a:pPr/>
              <a:t>1/5/2013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96BA0E4-7863-42B2-B8F0-CDB4AD782A4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95400"/>
          </a:xfrm>
        </p:spPr>
        <p:txBody>
          <a:bodyPr>
            <a:normAutofit fontScale="90000"/>
          </a:bodyPr>
          <a:lstStyle/>
          <a:p>
            <a:pPr algn="ctr"/>
            <a:r>
              <a:rPr lang="en-US" dirty="0" smtClean="0"/>
              <a:t>Dealing with the things that are beyond our control!</a:t>
            </a:r>
            <a:endParaRPr lang="en-US" dirty="0"/>
          </a:p>
        </p:txBody>
      </p:sp>
      <p:sp>
        <p:nvSpPr>
          <p:cNvPr id="3" name="Content Placeholder 2"/>
          <p:cNvSpPr>
            <a:spLocks noGrp="1"/>
          </p:cNvSpPr>
          <p:nvPr>
            <p:ph idx="1"/>
          </p:nvPr>
        </p:nvSpPr>
        <p:spPr>
          <a:xfrm>
            <a:off x="457200" y="1752600"/>
            <a:ext cx="8229600" cy="4876800"/>
          </a:xfrm>
        </p:spPr>
        <p:txBody>
          <a:bodyPr>
            <a:normAutofit fontScale="47500" lnSpcReduction="20000"/>
          </a:bodyPr>
          <a:lstStyle/>
          <a:p>
            <a:pPr>
              <a:buNone/>
            </a:pPr>
            <a:r>
              <a:rPr lang="en-US" dirty="0" smtClean="0"/>
              <a:t>	</a:t>
            </a:r>
          </a:p>
          <a:p>
            <a:pPr>
              <a:buNone/>
            </a:pPr>
            <a:r>
              <a:rPr lang="en-US" dirty="0" smtClean="0"/>
              <a:t>	</a:t>
            </a:r>
            <a:r>
              <a:rPr lang="en-US" sz="4200" b="1" dirty="0" smtClean="0"/>
              <a:t>Then He said to His disciples, “Therefore I say to you, do not worry about your life, what you will eat; nor about the body, what you will put on. Life is more than food, and the body </a:t>
            </a:r>
            <a:r>
              <a:rPr lang="en-US" sz="4200" b="1" i="1" dirty="0" smtClean="0"/>
              <a:t>is more</a:t>
            </a:r>
            <a:r>
              <a:rPr lang="en-US" sz="4200" b="1" dirty="0" smtClean="0"/>
              <a:t> than clothing. Consider the ravens, for they neither sow nor reap, which have neither storehouse nor barn; and God feeds them. Of how much more value are you than the birds? And which of you by worrying can add one cubit to his stature? If you then are not able to do </a:t>
            </a:r>
            <a:r>
              <a:rPr lang="en-US" sz="4200" b="1" i="1" dirty="0" smtClean="0"/>
              <a:t>the</a:t>
            </a:r>
            <a:r>
              <a:rPr lang="en-US" sz="4200" b="1" dirty="0" smtClean="0"/>
              <a:t> least, why are you anxious for the rest? Consider the lilies, how they grow: they neither toil nor spin; and yet I say to you, even Solomon in all his glory was not arrayed like one of these. If then God so clothes the grass, which today is in the field and tomorrow is thrown into the oven, how much more </a:t>
            </a:r>
            <a:r>
              <a:rPr lang="en-US" sz="4200" b="1" i="1" dirty="0" smtClean="0"/>
              <a:t>will He clothe</a:t>
            </a:r>
            <a:r>
              <a:rPr lang="en-US" sz="4200" b="1" dirty="0" smtClean="0"/>
              <a:t> you, O </a:t>
            </a:r>
            <a:r>
              <a:rPr lang="en-US" sz="4200" b="1" i="1" dirty="0" smtClean="0"/>
              <a:t>you</a:t>
            </a:r>
            <a:r>
              <a:rPr lang="en-US" sz="4200" b="1" dirty="0" smtClean="0"/>
              <a:t> of little faith? </a:t>
            </a:r>
            <a:br>
              <a:rPr lang="en-US" sz="4200" b="1" dirty="0" smtClean="0"/>
            </a:br>
            <a:r>
              <a:rPr lang="en-US" sz="4200" b="1" dirty="0" smtClean="0"/>
              <a:t>“And do not seek what you should eat or what you should drink, nor have an anxious mind. For all these things the nations of the world seek after, and your Father knows that you need these things. But seek the kingdom of God, and all these things shall be added to you.</a:t>
            </a:r>
            <a:endParaRPr lang="en-US" sz="42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313688"/>
          </a:xfrm>
        </p:spPr>
        <p:txBody>
          <a:bodyPr>
            <a:normAutofit fontScale="90000"/>
          </a:bodyPr>
          <a:lstStyle/>
          <a:p>
            <a:pPr algn="ctr"/>
            <a:r>
              <a:rPr lang="en-US" dirty="0" smtClean="0"/>
              <a:t>Dealing with the things that are beyond our control!</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r>
              <a:rPr lang="en-US" b="1" dirty="0" smtClean="0"/>
              <a:t>We should always remember that God hears our prayers!</a:t>
            </a:r>
          </a:p>
          <a:p>
            <a:pPr lvl="1"/>
            <a:r>
              <a:rPr lang="en-US" dirty="0" smtClean="0"/>
              <a:t>Paul, in closing his first letter to the Thessalonians, encouraged them to ‘Pray without ceasing’. 5:17</a:t>
            </a:r>
          </a:p>
          <a:p>
            <a:endParaRPr lang="en-US" dirty="0" smtClean="0"/>
          </a:p>
          <a:p>
            <a:r>
              <a:rPr lang="en-US" b="1" dirty="0" smtClean="0"/>
              <a:t>He </a:t>
            </a:r>
            <a:r>
              <a:rPr lang="en-US" b="1" i="1" u="sng" dirty="0" smtClean="0">
                <a:solidFill>
                  <a:srgbClr val="00B050"/>
                </a:solidFill>
              </a:rPr>
              <a:t>WILL</a:t>
            </a:r>
            <a:r>
              <a:rPr lang="en-US" b="1" dirty="0" smtClean="0"/>
              <a:t> answer our prayers.</a:t>
            </a:r>
          </a:p>
          <a:p>
            <a:pPr>
              <a:buNone/>
            </a:pPr>
            <a:endParaRPr lang="en-US" dirty="0" smtClean="0"/>
          </a:p>
          <a:p>
            <a:r>
              <a:rPr lang="en-US" b="1" i="1" dirty="0" smtClean="0"/>
              <a:t>Understanding this will bring comfort to us in both good times and bad! </a:t>
            </a:r>
            <a:endParaRPr lang="en-US" b="1"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77112"/>
          </a:xfrm>
        </p:spPr>
        <p:txBody>
          <a:bodyPr>
            <a:normAutofit fontScale="90000"/>
          </a:bodyPr>
          <a:lstStyle/>
          <a:p>
            <a:pPr algn="ctr"/>
            <a:r>
              <a:rPr lang="en-US" dirty="0" smtClean="0"/>
              <a:t/>
            </a:r>
            <a:br>
              <a:rPr lang="en-US" dirty="0" smtClean="0"/>
            </a:br>
            <a:r>
              <a:rPr lang="en-US" dirty="0" smtClean="0"/>
              <a:t>Dealing with the things that are beyond our control!</a:t>
            </a:r>
            <a:endParaRPr lang="en-US" dirty="0"/>
          </a:p>
        </p:txBody>
      </p:sp>
      <p:sp>
        <p:nvSpPr>
          <p:cNvPr id="3" name="Content Placeholder 2"/>
          <p:cNvSpPr>
            <a:spLocks noGrp="1"/>
          </p:cNvSpPr>
          <p:nvPr>
            <p:ph idx="1"/>
          </p:nvPr>
        </p:nvSpPr>
        <p:spPr>
          <a:xfrm>
            <a:off x="457200" y="2057400"/>
            <a:ext cx="8229600" cy="4267200"/>
          </a:xfrm>
        </p:spPr>
        <p:txBody>
          <a:bodyPr/>
          <a:lstStyle/>
          <a:p>
            <a:r>
              <a:rPr lang="en-US" sz="3200" b="1" dirty="0" smtClean="0"/>
              <a:t>We need to draw strength individually from God’s word!</a:t>
            </a:r>
          </a:p>
          <a:p>
            <a:pPr lvl="1"/>
            <a:endParaRPr lang="en-US" b="1" dirty="0" smtClean="0"/>
          </a:p>
          <a:p>
            <a:pPr lvl="1"/>
            <a:r>
              <a:rPr lang="en-US" sz="2800" dirty="0" smtClean="0"/>
              <a:t>Remember  what Paul told the </a:t>
            </a:r>
            <a:r>
              <a:rPr lang="en-US" sz="2800" dirty="0" err="1" smtClean="0"/>
              <a:t>Phillipians</a:t>
            </a:r>
            <a:r>
              <a:rPr lang="en-US" sz="2800" dirty="0" smtClean="0"/>
              <a:t> – </a:t>
            </a:r>
          </a:p>
          <a:p>
            <a:pPr lvl="1">
              <a:buNone/>
            </a:pPr>
            <a:endParaRPr lang="en-US" sz="2800" dirty="0" smtClean="0"/>
          </a:p>
          <a:p>
            <a:pPr lvl="1">
              <a:buNone/>
            </a:pPr>
            <a:r>
              <a:rPr lang="en-US" sz="2800" dirty="0" smtClean="0"/>
              <a:t>	“I can do all things through Christ who strengthens me.”  </a:t>
            </a:r>
            <a:r>
              <a:rPr lang="en-US" b="1" dirty="0" smtClean="0"/>
              <a:t>Phil. 4:13</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77112"/>
          </a:xfrm>
        </p:spPr>
        <p:txBody>
          <a:bodyPr>
            <a:normAutofit fontScale="90000"/>
          </a:bodyPr>
          <a:lstStyle/>
          <a:p>
            <a:pPr algn="ctr"/>
            <a:r>
              <a:rPr lang="en-US" dirty="0" smtClean="0"/>
              <a:t/>
            </a:r>
            <a:br>
              <a:rPr lang="en-US" dirty="0" smtClean="0"/>
            </a:br>
            <a:r>
              <a:rPr lang="en-US" dirty="0" smtClean="0"/>
              <a:t>Dealing with the things that are beyond our control!</a:t>
            </a:r>
            <a:endParaRPr lang="en-US" dirty="0"/>
          </a:p>
        </p:txBody>
      </p:sp>
      <p:sp>
        <p:nvSpPr>
          <p:cNvPr id="3" name="Content Placeholder 2"/>
          <p:cNvSpPr>
            <a:spLocks noGrp="1"/>
          </p:cNvSpPr>
          <p:nvPr>
            <p:ph idx="1"/>
          </p:nvPr>
        </p:nvSpPr>
        <p:spPr>
          <a:xfrm>
            <a:off x="457200" y="2057400"/>
            <a:ext cx="8229600" cy="4267200"/>
          </a:xfrm>
        </p:spPr>
        <p:txBody>
          <a:bodyPr/>
          <a:lstStyle/>
          <a:p>
            <a:r>
              <a:rPr lang="en-US" sz="3200" b="1" dirty="0" smtClean="0"/>
              <a:t>We need to draw strength collectively as  God’s ‘Family’!</a:t>
            </a:r>
          </a:p>
          <a:p>
            <a:pPr lvl="1"/>
            <a:endParaRPr lang="en-US" b="1" dirty="0" smtClean="0"/>
          </a:p>
          <a:p>
            <a:pPr lvl="1"/>
            <a:r>
              <a:rPr lang="en-US" sz="2800" dirty="0" smtClean="0"/>
              <a:t>Paul says in the next verse– </a:t>
            </a:r>
          </a:p>
          <a:p>
            <a:pPr lvl="1">
              <a:buNone/>
            </a:pPr>
            <a:endParaRPr lang="en-US" sz="2800" dirty="0" smtClean="0"/>
          </a:p>
          <a:p>
            <a:pPr lvl="2">
              <a:buNone/>
            </a:pPr>
            <a:r>
              <a:rPr lang="en-US" sz="2500" dirty="0" smtClean="0"/>
              <a:t>“Nevertheless you have done well that you shared in my distress.”  </a:t>
            </a:r>
            <a:r>
              <a:rPr lang="en-US" b="1" dirty="0" smtClean="0"/>
              <a:t>Phil. 4:14</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77112"/>
          </a:xfrm>
        </p:spPr>
        <p:txBody>
          <a:bodyPr>
            <a:normAutofit fontScale="90000"/>
          </a:bodyPr>
          <a:lstStyle/>
          <a:p>
            <a:pPr algn="ctr"/>
            <a:r>
              <a:rPr lang="en-US" dirty="0" smtClean="0"/>
              <a:t/>
            </a:r>
            <a:br>
              <a:rPr lang="en-US" dirty="0" smtClean="0"/>
            </a:br>
            <a:r>
              <a:rPr lang="en-US" dirty="0" smtClean="0"/>
              <a:t>Dealing with the things that are beyond our control!</a:t>
            </a:r>
            <a:endParaRPr lang="en-US" dirty="0"/>
          </a:p>
        </p:txBody>
      </p:sp>
      <p:sp>
        <p:nvSpPr>
          <p:cNvPr id="3" name="Content Placeholder 2"/>
          <p:cNvSpPr>
            <a:spLocks noGrp="1"/>
          </p:cNvSpPr>
          <p:nvPr>
            <p:ph idx="1"/>
          </p:nvPr>
        </p:nvSpPr>
        <p:spPr>
          <a:xfrm>
            <a:off x="457200" y="2057400"/>
            <a:ext cx="8229600" cy="4267200"/>
          </a:xfrm>
        </p:spPr>
        <p:txBody>
          <a:bodyPr/>
          <a:lstStyle/>
          <a:p>
            <a:r>
              <a:rPr lang="en-US" sz="3200" b="1" dirty="0" smtClean="0"/>
              <a:t>We need to draw strength collectively as  God’s ‘Family’!</a:t>
            </a:r>
          </a:p>
          <a:p>
            <a:pPr lvl="1"/>
            <a:endParaRPr lang="en-US" b="1" dirty="0" smtClean="0"/>
          </a:p>
          <a:p>
            <a:pPr lvl="1"/>
            <a:r>
              <a:rPr lang="en-US" sz="2800" dirty="0" smtClean="0"/>
              <a:t>We should all provide love, support, and encouragement for each other!</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b="1" dirty="0" smtClean="0"/>
              <a:t>We </a:t>
            </a:r>
            <a:r>
              <a:rPr lang="en-US" b="1" dirty="0" smtClean="0"/>
              <a:t>WILL </a:t>
            </a:r>
            <a:r>
              <a:rPr lang="en-US" b="1" dirty="0" smtClean="0"/>
              <a:t>face temptation!</a:t>
            </a:r>
          </a:p>
          <a:p>
            <a:pPr lvl="1"/>
            <a:r>
              <a:rPr lang="en-US" dirty="0" smtClean="0"/>
              <a:t>We must prepare for battle against the evil one.</a:t>
            </a:r>
          </a:p>
          <a:p>
            <a:pPr lvl="2"/>
            <a:r>
              <a:rPr lang="en-US" dirty="0" smtClean="0"/>
              <a:t>Put on your armor!</a:t>
            </a:r>
          </a:p>
          <a:p>
            <a:pPr lvl="1"/>
            <a:r>
              <a:rPr lang="en-US" dirty="0" smtClean="0"/>
              <a:t>And remember: God will provide a way of Escape</a:t>
            </a:r>
            <a:r>
              <a:rPr lang="en-US" dirty="0" smtClean="0"/>
              <a:t>!</a:t>
            </a:r>
          </a:p>
          <a:p>
            <a:pPr lvl="1"/>
            <a:r>
              <a:rPr lang="en-US" dirty="0" smtClean="0"/>
              <a:t>LOOK FOR IT!</a:t>
            </a:r>
            <a:endParaRPr lang="en-US" dirty="0" smtClean="0"/>
          </a:p>
          <a:p>
            <a:r>
              <a:rPr lang="en-US" b="1" dirty="0" smtClean="0"/>
              <a:t>We </a:t>
            </a:r>
            <a:r>
              <a:rPr lang="en-US" b="1" dirty="0" smtClean="0"/>
              <a:t>WILL </a:t>
            </a:r>
            <a:r>
              <a:rPr lang="en-US" b="1" dirty="0" smtClean="0"/>
              <a:t>face difficulties in this life!</a:t>
            </a:r>
          </a:p>
          <a:p>
            <a:pPr lvl="1"/>
            <a:r>
              <a:rPr lang="en-US" dirty="0" smtClean="0"/>
              <a:t>But with strength from God and support from each other, we will get through them.</a:t>
            </a:r>
          </a:p>
          <a:p>
            <a:pPr lvl="1"/>
            <a:r>
              <a:rPr lang="en-US" dirty="0" smtClean="0"/>
              <a:t>We have a better life to look forward 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additive="base">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1" dur="1000" fill="hold"/>
                                        <p:tgtEl>
                                          <p:spTgt spid="3">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additive="base">
                                        <p:cTn id="3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2" fill="hold">
                            <p:stCondLst>
                              <p:cond delay="500"/>
                            </p:stCondLst>
                            <p:childTnLst>
                              <p:par>
                                <p:cTn id="33" presetID="2" presetClass="entr" presetSubtype="4" fill="hold" grpId="0"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37" fill="hold">
                            <p:stCondLst>
                              <p:cond delay="1000"/>
                            </p:stCondLst>
                            <p:childTnLst>
                              <p:par>
                                <p:cTn id="38" presetID="2" presetClass="entr" presetSubtype="4" fill="hold" grpId="0" nodeType="afterEffect">
                                  <p:stCondLst>
                                    <p:cond delay="3000"/>
                                  </p:stCondLst>
                                  <p:childTnLst>
                                    <p:set>
                                      <p:cBhvr>
                                        <p:cTn id="39" dur="1" fill="hold">
                                          <p:stCondLst>
                                            <p:cond delay="0"/>
                                          </p:stCondLst>
                                        </p:cTn>
                                        <p:tgtEl>
                                          <p:spTgt spid="3">
                                            <p:txEl>
                                              <p:pRg st="7" end="7"/>
                                            </p:txEl>
                                          </p:spTgt>
                                        </p:tgtEl>
                                        <p:attrNameLst>
                                          <p:attrName>style.visibility</p:attrName>
                                        </p:attrNameLst>
                                      </p:cBhvr>
                                      <p:to>
                                        <p:strVal val="visible"/>
                                      </p:to>
                                    </p:set>
                                    <p:anim calcmode="lin" valueType="num">
                                      <p:cBhvr additive="base">
                                        <p:cTn id="4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1"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b="1" dirty="0" smtClean="0"/>
              <a:t>Two scriptures to consider in closing:</a:t>
            </a:r>
          </a:p>
          <a:p>
            <a:pPr lvl="1"/>
            <a:r>
              <a:rPr lang="en-US" dirty="0" smtClean="0"/>
              <a:t>Matt. 6:19-34</a:t>
            </a:r>
            <a:endParaRPr lang="en-US" b="1" dirty="0" smtClean="0"/>
          </a:p>
          <a:p>
            <a:pPr lvl="1"/>
            <a:r>
              <a:rPr lang="en-US" dirty="0" smtClean="0"/>
              <a:t>II Tim. </a:t>
            </a:r>
            <a:r>
              <a:rPr lang="en-US" dirty="0" smtClean="0"/>
              <a:t>4:7-8</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r>
              <a:rPr lang="en-US" dirty="0" smtClean="0"/>
              <a:t>Conclusion:</a:t>
            </a:r>
            <a:endParaRPr lang="en-US" dirty="0"/>
          </a:p>
        </p:txBody>
      </p:sp>
      <p:sp>
        <p:nvSpPr>
          <p:cNvPr id="3" name="Content Placeholder 2"/>
          <p:cNvSpPr>
            <a:spLocks noGrp="1"/>
          </p:cNvSpPr>
          <p:nvPr>
            <p:ph idx="1"/>
          </p:nvPr>
        </p:nvSpPr>
        <p:spPr>
          <a:xfrm>
            <a:off x="457200" y="1524000"/>
            <a:ext cx="8229600" cy="4800600"/>
          </a:xfrm>
        </p:spPr>
        <p:txBody>
          <a:bodyPr>
            <a:normAutofit lnSpcReduction="10000"/>
          </a:bodyPr>
          <a:lstStyle/>
          <a:p>
            <a:r>
              <a:rPr lang="en-US" dirty="0" smtClean="0"/>
              <a:t>Two scriptures to consider in closing:</a:t>
            </a:r>
          </a:p>
          <a:p>
            <a:pPr lvl="1"/>
            <a:r>
              <a:rPr lang="en-US" dirty="0" smtClean="0"/>
              <a:t>Matt. 6:19-34</a:t>
            </a:r>
          </a:p>
          <a:p>
            <a:pPr lvl="2"/>
            <a:r>
              <a:rPr lang="en-US" dirty="0" smtClean="0"/>
              <a:t>Lay not up for yourselves treasures upon earth, where moth and rust doth corrupt, and where thieves break through and steal: But lay up for yourselves treasures in heaven, where neither moth nor rust doth corrupt, and where thieves do not break through nor steal: For where your treasure is, there will your heart be also. The light of the body is the eye: if therefore </a:t>
            </a:r>
            <a:r>
              <a:rPr lang="en-US" dirty="0" err="1" smtClean="0"/>
              <a:t>thine</a:t>
            </a:r>
            <a:r>
              <a:rPr lang="en-US" dirty="0" smtClean="0"/>
              <a:t> eye be single, thy whole body shall be full of light. If </a:t>
            </a:r>
            <a:r>
              <a:rPr lang="en-US" dirty="0" err="1" smtClean="0"/>
              <a:t>thine</a:t>
            </a:r>
            <a:r>
              <a:rPr lang="en-US" dirty="0" smtClean="0"/>
              <a:t> eye be evil, thy whole body shall be full of darkness. If therefore the light that is in thee be darkness, how great is that darkness! </a:t>
            </a:r>
            <a:r>
              <a:rPr lang="en-US" b="1" dirty="0" smtClean="0"/>
              <a:t>No man can serve two masters: </a:t>
            </a:r>
            <a:r>
              <a:rPr lang="en-US" dirty="0" smtClean="0"/>
              <a:t>for either he will hate the one, and love the other; or else he will hold to the one, and despise the other. Ye cannot serve God and mammon. </a:t>
            </a:r>
          </a:p>
          <a:p>
            <a:pPr lvl="2">
              <a:buNone/>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85000" lnSpcReduction="20000"/>
          </a:bodyPr>
          <a:lstStyle/>
          <a:p>
            <a:pPr lvl="1"/>
            <a:r>
              <a:rPr lang="en-US" dirty="0" smtClean="0"/>
              <a:t>Matt. 6:19-34 (cont.)</a:t>
            </a:r>
          </a:p>
          <a:p>
            <a:pPr lvl="2"/>
            <a:r>
              <a:rPr lang="en-US" dirty="0" smtClean="0"/>
              <a:t>Therefore I say unto you, Take no thought for your life, what ye shall eat, or what ye shall drink; nor yet for your body, what ye shall put on. Is not the life more than meat, and the body than raiment? Behold the fowls of the air: for they sow not, neither do they reap, nor gather into barns; yet your heavenly Father </a:t>
            </a:r>
            <a:r>
              <a:rPr lang="en-US" dirty="0" err="1" smtClean="0"/>
              <a:t>feedeth</a:t>
            </a:r>
            <a:r>
              <a:rPr lang="en-US" dirty="0" smtClean="0"/>
              <a:t> them. Are ye not much better than they? Which of you by taking thought can add one cubit unto his stature? And why take ye thought for raiment? Consider the lilies of the field, how they grow; they toil not, neither do they spin: And yet I say unto you, That even Solomon in all his glory was not arrayed like one of these. Wherefore, if God so clothe the grass of the field, which today is, and tomorrow is cast into the oven, shall he not much more clothe you, O ye of little faith? Therefore take no thought, saying, What shall we eat? or, What shall we drink? or, Wherewithal shall we be clothed? (For after all these things do the Gentiles seek:) for your heavenly Father </a:t>
            </a:r>
            <a:r>
              <a:rPr lang="en-US" dirty="0" err="1" smtClean="0"/>
              <a:t>knoweth</a:t>
            </a:r>
            <a:r>
              <a:rPr lang="en-US" dirty="0" smtClean="0"/>
              <a:t> that ye have need of all these things. But seek ye first the kingdom of God, and his righteousness; and all these things shall be added unto you. Take therefore no thought for the morrow: for the morrow shall take thought for the things of itself. Sufficient unto the day is the evil thereof.</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b="1" dirty="0" smtClean="0"/>
              <a:t>Two scriptures to consider in closing:</a:t>
            </a:r>
          </a:p>
          <a:p>
            <a:pPr lvl="1"/>
            <a:r>
              <a:rPr lang="en-US" dirty="0" smtClean="0"/>
              <a:t>II </a:t>
            </a:r>
            <a:r>
              <a:rPr lang="en-US" dirty="0" smtClean="0"/>
              <a:t>Tim. 4:7-8</a:t>
            </a:r>
          </a:p>
          <a:p>
            <a:pPr lvl="2">
              <a:lnSpc>
                <a:spcPct val="150000"/>
              </a:lnSpc>
            </a:pPr>
            <a:r>
              <a:rPr lang="en-US" dirty="0" smtClean="0"/>
              <a:t>“I have fought the good fight, I have finished the race, I have kept the faith. Finally, there is laid up for me the crown of righteousness, which the Lord, the righteous Judge, will give to me on that Day, and not to me only but also to all who have loved His appearing.</a:t>
            </a:r>
          </a:p>
          <a:p>
            <a:pPr lvl="2"/>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Dealing with Sin and Other Difficulties in Our Lives</a:t>
            </a:r>
            <a:endParaRPr lang="en-US" dirty="0"/>
          </a:p>
        </p:txBody>
      </p:sp>
      <p:sp>
        <p:nvSpPr>
          <p:cNvPr id="3" name="Subtitle 2"/>
          <p:cNvSpPr>
            <a:spLocks noGrp="1"/>
          </p:cNvSpPr>
          <p:nvPr>
            <p:ph type="subTitle" idx="1"/>
          </p:nvPr>
        </p:nvSpPr>
        <p:spPr/>
        <p:txBody>
          <a:bodyPr/>
          <a:lstStyle/>
          <a:p>
            <a:r>
              <a:rPr lang="en-US" dirty="0" smtClean="0"/>
              <a:t>I Corinthians 10:1-15</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371600"/>
          </a:xfrm>
        </p:spPr>
        <p:txBody>
          <a:bodyPr>
            <a:normAutofit fontScale="90000"/>
          </a:bodyPr>
          <a:lstStyle/>
          <a:p>
            <a:pPr algn="ctr"/>
            <a:r>
              <a:rPr lang="en-US" dirty="0" smtClean="0"/>
              <a:t>There are many challenges </a:t>
            </a:r>
            <a:br>
              <a:rPr lang="en-US" dirty="0" smtClean="0"/>
            </a:br>
            <a:r>
              <a:rPr lang="en-US" dirty="0" smtClean="0"/>
              <a:t>that we face in our lives.</a:t>
            </a:r>
            <a:endParaRPr lang="en-US" dirty="0"/>
          </a:p>
        </p:txBody>
      </p:sp>
      <p:sp>
        <p:nvSpPr>
          <p:cNvPr id="3" name="Content Placeholder 2"/>
          <p:cNvSpPr>
            <a:spLocks noGrp="1"/>
          </p:cNvSpPr>
          <p:nvPr>
            <p:ph idx="1"/>
          </p:nvPr>
        </p:nvSpPr>
        <p:spPr>
          <a:xfrm>
            <a:off x="457200" y="2057400"/>
            <a:ext cx="8229600" cy="4267200"/>
          </a:xfrm>
        </p:spPr>
        <p:txBody>
          <a:bodyPr>
            <a:normAutofit lnSpcReduction="10000"/>
          </a:bodyPr>
          <a:lstStyle/>
          <a:p>
            <a:r>
              <a:rPr lang="en-US" sz="3200" b="1" dirty="0" smtClean="0"/>
              <a:t>We will all be tempted</a:t>
            </a:r>
          </a:p>
          <a:p>
            <a:pPr>
              <a:buNone/>
            </a:pPr>
            <a:endParaRPr lang="en-US" dirty="0" smtClean="0"/>
          </a:p>
          <a:p>
            <a:pPr lvl="1"/>
            <a:r>
              <a:rPr lang="en-US" sz="2800" b="1" dirty="0" smtClean="0"/>
              <a:t>James 1:14</a:t>
            </a:r>
          </a:p>
          <a:p>
            <a:pPr lvl="2">
              <a:buNone/>
            </a:pPr>
            <a:r>
              <a:rPr lang="en-US" sz="2500" dirty="0" smtClean="0"/>
              <a:t> </a:t>
            </a:r>
            <a:r>
              <a:rPr lang="en-US" sz="2800" dirty="0" smtClean="0"/>
              <a:t>“But each one is tempted when he is drawn away by his own desires and enticed”</a:t>
            </a:r>
          </a:p>
          <a:p>
            <a:pPr lvl="1">
              <a:buNone/>
            </a:pPr>
            <a:endParaRPr lang="en-US" dirty="0" smtClean="0"/>
          </a:p>
          <a:p>
            <a:pPr lvl="1"/>
            <a:r>
              <a:rPr lang="en-US" sz="2800" b="1" dirty="0" smtClean="0"/>
              <a:t> I Cor. 10:13 </a:t>
            </a:r>
          </a:p>
          <a:p>
            <a:pPr lvl="2">
              <a:buNone/>
            </a:pPr>
            <a:r>
              <a:rPr lang="en-US" sz="2800" dirty="0" smtClean="0"/>
              <a:t>“No temptation has overtaken you except such as is common to man: . . . ”</a:t>
            </a: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371600"/>
          </a:xfrm>
        </p:spPr>
        <p:txBody>
          <a:bodyPr>
            <a:normAutofit fontScale="90000"/>
          </a:bodyPr>
          <a:lstStyle/>
          <a:p>
            <a:pPr algn="ctr"/>
            <a:r>
              <a:rPr lang="en-US" dirty="0" smtClean="0"/>
              <a:t>There are many challenges </a:t>
            </a:r>
            <a:br>
              <a:rPr lang="en-US" dirty="0" smtClean="0"/>
            </a:br>
            <a:r>
              <a:rPr lang="en-US" dirty="0" smtClean="0"/>
              <a:t>that we face in our lives.</a:t>
            </a:r>
            <a:endParaRPr lang="en-US" dirty="0"/>
          </a:p>
        </p:txBody>
      </p:sp>
      <p:sp>
        <p:nvSpPr>
          <p:cNvPr id="3" name="Content Placeholder 2"/>
          <p:cNvSpPr>
            <a:spLocks noGrp="1"/>
          </p:cNvSpPr>
          <p:nvPr>
            <p:ph idx="1"/>
          </p:nvPr>
        </p:nvSpPr>
        <p:spPr>
          <a:xfrm>
            <a:off x="457200" y="2057400"/>
            <a:ext cx="8229600" cy="4267200"/>
          </a:xfrm>
        </p:spPr>
        <p:txBody>
          <a:bodyPr/>
          <a:lstStyle/>
          <a:p>
            <a:r>
              <a:rPr lang="en-US" sz="3200" b="1" dirty="0" smtClean="0"/>
              <a:t>We have all given in to temptation and committed sin.</a:t>
            </a:r>
          </a:p>
          <a:p>
            <a:pPr>
              <a:buNone/>
            </a:pPr>
            <a:endParaRPr lang="en-US" dirty="0" smtClean="0"/>
          </a:p>
          <a:p>
            <a:pPr lvl="1"/>
            <a:r>
              <a:rPr lang="en-US" sz="2800" b="1" dirty="0" smtClean="0"/>
              <a:t>Rom 3:23</a:t>
            </a:r>
          </a:p>
          <a:p>
            <a:pPr lvl="1">
              <a:buNone/>
            </a:pPr>
            <a:endParaRPr lang="en-US" dirty="0" smtClean="0"/>
          </a:p>
          <a:p>
            <a:pPr lvl="2">
              <a:buNone/>
            </a:pPr>
            <a:r>
              <a:rPr lang="en-US" dirty="0" smtClean="0"/>
              <a:t>	</a:t>
            </a:r>
            <a:r>
              <a:rPr lang="en-US" sz="2800" dirty="0" smtClean="0"/>
              <a:t>“. . . For all have sinned and fall short of the glory of God, . . .”</a:t>
            </a:r>
          </a:p>
          <a:p>
            <a:pPr>
              <a:buNone/>
            </a:pPr>
            <a:endParaRPr lang="en-US"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371600"/>
          </a:xfrm>
        </p:spPr>
        <p:txBody>
          <a:bodyPr>
            <a:normAutofit fontScale="90000"/>
          </a:bodyPr>
          <a:lstStyle/>
          <a:p>
            <a:pPr algn="ctr"/>
            <a:r>
              <a:rPr lang="en-US" dirty="0" smtClean="0"/>
              <a:t>There are many challenges </a:t>
            </a:r>
            <a:br>
              <a:rPr lang="en-US" dirty="0" smtClean="0"/>
            </a:br>
            <a:r>
              <a:rPr lang="en-US" dirty="0" smtClean="0"/>
              <a:t>that we face in our lives.</a:t>
            </a:r>
            <a:endParaRPr lang="en-US" dirty="0"/>
          </a:p>
        </p:txBody>
      </p:sp>
      <p:sp>
        <p:nvSpPr>
          <p:cNvPr id="3" name="Content Placeholder 2"/>
          <p:cNvSpPr>
            <a:spLocks noGrp="1"/>
          </p:cNvSpPr>
          <p:nvPr>
            <p:ph idx="1"/>
          </p:nvPr>
        </p:nvSpPr>
        <p:spPr>
          <a:xfrm>
            <a:off x="457200" y="2057400"/>
            <a:ext cx="8229600" cy="4495800"/>
          </a:xfrm>
        </p:spPr>
        <p:txBody>
          <a:bodyPr>
            <a:normAutofit lnSpcReduction="10000"/>
          </a:bodyPr>
          <a:lstStyle/>
          <a:p>
            <a:r>
              <a:rPr lang="en-US" sz="3200" b="1" dirty="0" smtClean="0"/>
              <a:t>We will all have bad and good things happen in our lives.</a:t>
            </a:r>
            <a:endParaRPr lang="en-US" dirty="0" smtClean="0"/>
          </a:p>
          <a:p>
            <a:pPr lvl="1"/>
            <a:r>
              <a:rPr lang="en-US" sz="2800" b="1" dirty="0" smtClean="0"/>
              <a:t>Eccl. 9:11-12</a:t>
            </a:r>
          </a:p>
          <a:p>
            <a:pPr lvl="2">
              <a:buNone/>
            </a:pPr>
            <a:r>
              <a:rPr lang="en-US" sz="2500" dirty="0" smtClean="0"/>
              <a:t> “I returned and saw under the sun that –</a:t>
            </a:r>
          </a:p>
          <a:p>
            <a:pPr lvl="2">
              <a:buNone/>
            </a:pPr>
            <a:r>
              <a:rPr lang="en-US" sz="2500" dirty="0" smtClean="0"/>
              <a:t>	The race is not to the swift,</a:t>
            </a:r>
          </a:p>
          <a:p>
            <a:pPr lvl="2">
              <a:buNone/>
            </a:pPr>
            <a:r>
              <a:rPr lang="en-US" sz="2500" dirty="0" smtClean="0"/>
              <a:t>	Nor the battle to the strong, </a:t>
            </a:r>
          </a:p>
          <a:p>
            <a:pPr lvl="2">
              <a:buNone/>
            </a:pPr>
            <a:r>
              <a:rPr lang="en-US" sz="2500" dirty="0" smtClean="0"/>
              <a:t>	Nor bread to the wise,</a:t>
            </a:r>
          </a:p>
          <a:p>
            <a:pPr lvl="2">
              <a:buNone/>
            </a:pPr>
            <a:r>
              <a:rPr lang="en-US" sz="2500" dirty="0" smtClean="0"/>
              <a:t>	Nor riches to men of understanding,</a:t>
            </a:r>
          </a:p>
          <a:p>
            <a:pPr lvl="2">
              <a:buNone/>
            </a:pPr>
            <a:r>
              <a:rPr lang="en-US" sz="2500" dirty="0" smtClean="0"/>
              <a:t>	Nor favor to men of skill;</a:t>
            </a:r>
          </a:p>
          <a:p>
            <a:pPr lvl="2">
              <a:buNone/>
            </a:pPr>
            <a:r>
              <a:rPr lang="en-US" sz="2500" b="1" i="1" dirty="0" smtClean="0"/>
              <a:t>But time and chance happen to them all.”</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all face Choices</a:t>
            </a:r>
            <a:endParaRPr lang="en-US" dirty="0"/>
          </a:p>
        </p:txBody>
      </p:sp>
      <p:sp>
        <p:nvSpPr>
          <p:cNvPr id="3" name="Content Placeholder 2"/>
          <p:cNvSpPr>
            <a:spLocks noGrp="1"/>
          </p:cNvSpPr>
          <p:nvPr>
            <p:ph idx="1"/>
          </p:nvPr>
        </p:nvSpPr>
        <p:spPr>
          <a:xfrm>
            <a:off x="457200" y="1981200"/>
            <a:ext cx="8229600" cy="4495800"/>
          </a:xfrm>
        </p:spPr>
        <p:txBody>
          <a:bodyPr>
            <a:normAutofit fontScale="92500" lnSpcReduction="20000"/>
          </a:bodyPr>
          <a:lstStyle/>
          <a:p>
            <a:r>
              <a:rPr lang="en-US" sz="3500" b="1" dirty="0" smtClean="0"/>
              <a:t>So what can we do to meet the challenge of making the Right choices? </a:t>
            </a:r>
          </a:p>
          <a:p>
            <a:r>
              <a:rPr lang="en-US" b="1" dirty="0" smtClean="0"/>
              <a:t>Prepare </a:t>
            </a:r>
            <a:r>
              <a:rPr lang="en-US" b="1" dirty="0" smtClean="0"/>
              <a:t>to make the right choices. Ephesians 6:11-17 - </a:t>
            </a:r>
            <a:r>
              <a:rPr lang="en-US" sz="1900" dirty="0" smtClean="0"/>
              <a:t>Putting on the whole armor of God</a:t>
            </a:r>
          </a:p>
          <a:p>
            <a:pPr lvl="1"/>
            <a:endParaRPr lang="en-US" dirty="0"/>
          </a:p>
          <a:p>
            <a:pPr lvl="1"/>
            <a:r>
              <a:rPr lang="en-US" b="1" dirty="0" smtClean="0"/>
              <a:t>Study</a:t>
            </a:r>
            <a:r>
              <a:rPr lang="en-US" dirty="0" smtClean="0"/>
              <a:t> – know what God would have us to do.</a:t>
            </a:r>
          </a:p>
          <a:p>
            <a:pPr lvl="2"/>
            <a:r>
              <a:rPr lang="en-US" b="1" dirty="0" smtClean="0"/>
              <a:t>Matt. 4:3-5 </a:t>
            </a:r>
            <a:r>
              <a:rPr lang="en-US" dirty="0" smtClean="0"/>
              <a:t>– Jesus said </a:t>
            </a:r>
            <a:r>
              <a:rPr lang="en-US" i="1" dirty="0" smtClean="0"/>
              <a:t>‘Man shall not live by bread alone, but by every word that proceeds from the mouth of God.’</a:t>
            </a:r>
          </a:p>
          <a:p>
            <a:pPr lvl="2"/>
            <a:r>
              <a:rPr lang="en-US" b="1" dirty="0" smtClean="0"/>
              <a:t>II Tim. 2:15 </a:t>
            </a:r>
            <a:r>
              <a:rPr lang="en-US" dirty="0" smtClean="0"/>
              <a:t>- ‘Study to </a:t>
            </a:r>
            <a:r>
              <a:rPr lang="en-US" dirty="0" err="1" smtClean="0"/>
              <a:t>shew</a:t>
            </a:r>
            <a:r>
              <a:rPr lang="en-US" dirty="0" smtClean="0"/>
              <a:t> thyself approved unto God, a workman that </a:t>
            </a:r>
            <a:r>
              <a:rPr lang="en-US" dirty="0" err="1" smtClean="0"/>
              <a:t>needeth</a:t>
            </a:r>
            <a:r>
              <a:rPr lang="en-US" dirty="0" smtClean="0"/>
              <a:t> not to be ashamed, rightly dividing the word of truth. ‘</a:t>
            </a:r>
          </a:p>
          <a:p>
            <a:pPr lvl="2"/>
            <a:r>
              <a:rPr lang="en-US" b="1" dirty="0" smtClean="0"/>
              <a:t>II Tim. 3:16 </a:t>
            </a:r>
            <a:r>
              <a:rPr lang="en-US" dirty="0" smtClean="0"/>
              <a:t>- All Scripture </a:t>
            </a:r>
            <a:r>
              <a:rPr lang="en-US" i="1" dirty="0" smtClean="0"/>
              <a:t>is</a:t>
            </a:r>
            <a:r>
              <a:rPr lang="en-US" dirty="0" smtClean="0"/>
              <a:t> given by inspiration of God, and </a:t>
            </a:r>
            <a:r>
              <a:rPr lang="en-US" i="1" dirty="0" smtClean="0"/>
              <a:t>is</a:t>
            </a:r>
            <a:r>
              <a:rPr lang="en-US" dirty="0" smtClean="0"/>
              <a:t> profitable for doctrine, for reproof, for correction, for instruction in righteousness, 17 that the man of God may be complete, thoroughly equipped for every good work.</a:t>
            </a:r>
          </a:p>
          <a:p>
            <a:pPr lvl="1">
              <a:buNone/>
            </a:pPr>
            <a:endParaRPr lang="en-US" dirty="0"/>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all Face Choices</a:t>
            </a:r>
            <a:endParaRPr lang="en-US" dirty="0"/>
          </a:p>
        </p:txBody>
      </p:sp>
      <p:sp>
        <p:nvSpPr>
          <p:cNvPr id="3" name="Content Placeholder 2"/>
          <p:cNvSpPr>
            <a:spLocks noGrp="1"/>
          </p:cNvSpPr>
          <p:nvPr>
            <p:ph idx="1"/>
          </p:nvPr>
        </p:nvSpPr>
        <p:spPr/>
        <p:txBody>
          <a:bodyPr/>
          <a:lstStyle/>
          <a:p>
            <a:r>
              <a:rPr lang="en-US" b="1" dirty="0" smtClean="0"/>
              <a:t>Preparation continued:</a:t>
            </a:r>
          </a:p>
          <a:p>
            <a:pPr lvl="1"/>
            <a:r>
              <a:rPr lang="en-US" b="1" dirty="0" smtClean="0"/>
              <a:t>Look for good examples </a:t>
            </a:r>
            <a:r>
              <a:rPr lang="en-US" dirty="0" smtClean="0"/>
              <a:t>– those who have faced adversity and over come it. Hebrews 11</a:t>
            </a:r>
          </a:p>
          <a:p>
            <a:pPr lvl="2"/>
            <a:r>
              <a:rPr lang="en-US" b="1" dirty="0" smtClean="0"/>
              <a:t>Abel</a:t>
            </a:r>
            <a:r>
              <a:rPr lang="en-US" dirty="0" smtClean="0"/>
              <a:t>  - </a:t>
            </a:r>
            <a:r>
              <a:rPr lang="en-US" dirty="0" err="1" smtClean="0"/>
              <a:t>vs</a:t>
            </a:r>
            <a:r>
              <a:rPr lang="en-US" dirty="0" smtClean="0"/>
              <a:t> 4</a:t>
            </a:r>
          </a:p>
          <a:p>
            <a:pPr lvl="2"/>
            <a:r>
              <a:rPr lang="en-US" b="1" dirty="0" smtClean="0"/>
              <a:t>Noah</a:t>
            </a:r>
            <a:r>
              <a:rPr lang="en-US" dirty="0" smtClean="0"/>
              <a:t> - </a:t>
            </a:r>
            <a:r>
              <a:rPr lang="en-US" dirty="0" err="1" smtClean="0"/>
              <a:t>vs</a:t>
            </a:r>
            <a:r>
              <a:rPr lang="en-US" dirty="0" smtClean="0"/>
              <a:t> 7</a:t>
            </a:r>
          </a:p>
          <a:p>
            <a:pPr lvl="2"/>
            <a:r>
              <a:rPr lang="en-US" b="1" dirty="0" smtClean="0"/>
              <a:t>Abraham and Sarah - </a:t>
            </a:r>
            <a:r>
              <a:rPr lang="en-US" dirty="0" err="1" smtClean="0"/>
              <a:t>vss</a:t>
            </a:r>
            <a:r>
              <a:rPr lang="en-US" dirty="0" smtClean="0"/>
              <a:t> 8-19</a:t>
            </a:r>
          </a:p>
          <a:p>
            <a:pPr lvl="2"/>
            <a:r>
              <a:rPr lang="en-US" b="1" dirty="0" smtClean="0"/>
              <a:t>Paul</a:t>
            </a:r>
            <a:r>
              <a:rPr lang="en-US" dirty="0" smtClean="0"/>
              <a:t> – II Cor. 12:7-10; I Cor. </a:t>
            </a:r>
            <a:r>
              <a:rPr lang="en-US" dirty="0" smtClean="0"/>
              <a:t>11:1 Phil 4:13</a:t>
            </a:r>
            <a:endParaRPr lang="en-US" dirty="0" smtClean="0"/>
          </a:p>
          <a:p>
            <a:pPr lvl="2"/>
            <a:r>
              <a:rPr lang="en-US" b="1" dirty="0" smtClean="0"/>
              <a:t>Christ</a:t>
            </a:r>
            <a:r>
              <a:rPr lang="en-US" dirty="0" smtClean="0"/>
              <a:t> – Our ultimate  example!</a:t>
            </a:r>
          </a:p>
          <a:p>
            <a:pPr lvl="1"/>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all face Choices</a:t>
            </a:r>
            <a:endParaRPr lang="en-US" dirty="0"/>
          </a:p>
        </p:txBody>
      </p:sp>
      <p:sp>
        <p:nvSpPr>
          <p:cNvPr id="3" name="Content Placeholder 2"/>
          <p:cNvSpPr>
            <a:spLocks noGrp="1"/>
          </p:cNvSpPr>
          <p:nvPr>
            <p:ph idx="1"/>
          </p:nvPr>
        </p:nvSpPr>
        <p:spPr/>
        <p:txBody>
          <a:bodyPr/>
          <a:lstStyle/>
          <a:p>
            <a:r>
              <a:rPr lang="en-US" sz="3200" b="1" dirty="0" smtClean="0"/>
              <a:t>Be careful about the places and people that can tempt us to make bad choices.</a:t>
            </a:r>
          </a:p>
          <a:p>
            <a:pPr lvl="1"/>
            <a:r>
              <a:rPr lang="en-US" sz="1800" b="1" dirty="0" smtClean="0"/>
              <a:t>I Corinthians 15:33 </a:t>
            </a:r>
            <a:r>
              <a:rPr lang="en-US" sz="1800" dirty="0" smtClean="0"/>
              <a:t>“Do not be deceived:  Evil company corrupts good habits.”</a:t>
            </a:r>
          </a:p>
          <a:p>
            <a:pPr lvl="1">
              <a:buNone/>
            </a:pPr>
            <a:endParaRPr lang="en-US" sz="1800" dirty="0" smtClean="0"/>
          </a:p>
          <a:p>
            <a:pPr lvl="1"/>
            <a:r>
              <a:rPr lang="en-US" sz="1800" dirty="0" smtClean="0"/>
              <a:t>We need to be able to reach out to those in the world with out getting caught up in activities that are sinful or can lead us to sin.</a:t>
            </a:r>
          </a:p>
          <a:p>
            <a:pPr lvl="1">
              <a:buNone/>
            </a:pPr>
            <a:endParaRPr lang="en-US" sz="1800" dirty="0" smtClean="0"/>
          </a:p>
          <a:p>
            <a:pPr lvl="1"/>
            <a:r>
              <a:rPr lang="en-US" sz="1800" dirty="0" smtClean="0"/>
              <a:t>The Internet can be a very dangerous place.</a:t>
            </a:r>
          </a:p>
          <a:p>
            <a:pPr lvl="2"/>
            <a:r>
              <a:rPr lang="en-US" sz="1500" dirty="0" smtClean="0"/>
              <a:t>Gambling</a:t>
            </a:r>
          </a:p>
          <a:p>
            <a:pPr lvl="2"/>
            <a:r>
              <a:rPr lang="en-US" sz="1500" dirty="0" smtClean="0"/>
              <a:t>Pornography</a:t>
            </a:r>
          </a:p>
          <a:p>
            <a:pPr lvl="2"/>
            <a:r>
              <a:rPr lang="en-US" sz="1500" dirty="0" smtClean="0"/>
              <a:t>Violent and </a:t>
            </a:r>
            <a:r>
              <a:rPr lang="en-US" sz="1500" dirty="0" smtClean="0"/>
              <a:t>sexually explicit </a:t>
            </a:r>
            <a:r>
              <a:rPr lang="en-US" sz="1500" dirty="0" smtClean="0"/>
              <a:t>videos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33" fill="hold">
                            <p:stCondLst>
                              <p:cond delay="500"/>
                            </p:stCondLst>
                            <p:childTnLst>
                              <p:par>
                                <p:cTn id="34" presetID="2" presetClass="entr" presetSubtype="4" fill="hold" grpId="0" nodeType="after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 calcmode="lin" valueType="num">
                                      <p:cBhvr additive="base">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38" fill="hold">
                            <p:stCondLst>
                              <p:cond delay="1500"/>
                            </p:stCondLst>
                            <p:childTnLst>
                              <p:par>
                                <p:cTn id="39" presetID="2" presetClass="entr" presetSubtype="4" fill="hold" grpId="0" nodeType="after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77112"/>
          </a:xfrm>
        </p:spPr>
        <p:txBody>
          <a:bodyPr>
            <a:normAutofit fontScale="90000"/>
          </a:bodyPr>
          <a:lstStyle/>
          <a:p>
            <a:pPr algn="ctr"/>
            <a:r>
              <a:rPr lang="en-US" dirty="0" smtClean="0"/>
              <a:t/>
            </a:r>
            <a:br>
              <a:rPr lang="en-US" dirty="0" smtClean="0"/>
            </a:br>
            <a:r>
              <a:rPr lang="en-US" dirty="0" smtClean="0"/>
              <a:t>Dealing with the things that are beyond our control!</a:t>
            </a:r>
            <a:endParaRPr lang="en-US" dirty="0"/>
          </a:p>
        </p:txBody>
      </p:sp>
      <p:sp>
        <p:nvSpPr>
          <p:cNvPr id="3" name="Content Placeholder 2"/>
          <p:cNvSpPr>
            <a:spLocks noGrp="1"/>
          </p:cNvSpPr>
          <p:nvPr>
            <p:ph idx="1"/>
          </p:nvPr>
        </p:nvSpPr>
        <p:spPr>
          <a:xfrm>
            <a:off x="457200" y="2057400"/>
            <a:ext cx="8229600" cy="4267200"/>
          </a:xfrm>
        </p:spPr>
        <p:txBody>
          <a:bodyPr/>
          <a:lstStyle/>
          <a:p>
            <a:r>
              <a:rPr lang="en-US" sz="3200" b="1" dirty="0" smtClean="0"/>
              <a:t>We need </a:t>
            </a:r>
            <a:r>
              <a:rPr lang="en-US" sz="3200" b="1" dirty="0" smtClean="0"/>
              <a:t>to recognize </a:t>
            </a:r>
            <a:r>
              <a:rPr lang="en-US" sz="3200" b="1" dirty="0" smtClean="0"/>
              <a:t>that God is in control!</a:t>
            </a:r>
          </a:p>
          <a:p>
            <a:pPr lvl="1"/>
            <a:endParaRPr lang="en-US" b="1" dirty="0" smtClean="0"/>
          </a:p>
          <a:p>
            <a:pPr lvl="1"/>
            <a:r>
              <a:rPr lang="en-US" sz="2800" dirty="0" smtClean="0"/>
              <a:t>He knows our troubles– </a:t>
            </a:r>
          </a:p>
          <a:p>
            <a:pPr lvl="1">
              <a:buNone/>
            </a:pPr>
            <a:endParaRPr lang="en-US" sz="2800" dirty="0" smtClean="0"/>
          </a:p>
          <a:p>
            <a:pPr lvl="1">
              <a:buNone/>
            </a:pPr>
            <a:r>
              <a:rPr lang="en-US" sz="2800" dirty="0" smtClean="0"/>
              <a:t>	Look at Jesus’ teaching in Luke 12: 22-31</a:t>
            </a:r>
          </a:p>
          <a:p>
            <a:pPr lvl="2">
              <a:buNone/>
            </a:pP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1541</TotalTime>
  <Words>1205</Words>
  <Application>Microsoft Office PowerPoint</Application>
  <PresentationFormat>On-screen Show (4:3)</PresentationFormat>
  <Paragraphs>109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Slide 1</vt:lpstr>
      <vt:lpstr>Dealing with Sin and Other Difficulties in Our Lives</vt:lpstr>
      <vt:lpstr>There are many challenges  that we face in our lives.</vt:lpstr>
      <vt:lpstr>There are many challenges  that we face in our lives.</vt:lpstr>
      <vt:lpstr>There are many challenges  that we face in our lives.</vt:lpstr>
      <vt:lpstr>We all face Choices</vt:lpstr>
      <vt:lpstr>We all Face Choices</vt:lpstr>
      <vt:lpstr>We all face Choices</vt:lpstr>
      <vt:lpstr> Dealing with the things that are beyond our control!</vt:lpstr>
      <vt:lpstr>Dealing with the things that are beyond our control!</vt:lpstr>
      <vt:lpstr>Dealing with the things that are beyond our control!</vt:lpstr>
      <vt:lpstr> Dealing with the things that are beyond our control!</vt:lpstr>
      <vt:lpstr> Dealing with the things that are beyond our control!</vt:lpstr>
      <vt:lpstr> Dealing with the things that are beyond our control!</vt:lpstr>
      <vt:lpstr>Conclusion:</vt:lpstr>
      <vt:lpstr>Conclusion:</vt:lpstr>
      <vt:lpstr>Conclusion:</vt:lpstr>
      <vt:lpstr>Conclusion:</vt:lpstr>
      <vt:lpstr>Conclusion:</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Sin and Other Difficulties in Our Lives</dc:title>
  <dc:creator>Robert B. c</dc:creator>
  <cp:lastModifiedBy>Rob</cp:lastModifiedBy>
  <cp:revision>61</cp:revision>
  <dcterms:created xsi:type="dcterms:W3CDTF">2008-03-25T01:46:10Z</dcterms:created>
  <dcterms:modified xsi:type="dcterms:W3CDTF">2013-01-05T23:24:08Z</dcterms:modified>
</cp:coreProperties>
</file>