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56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12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93197-B8E6-4CF3-A9EE-AEC5C2F85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FA0CE-4F8B-4ABE-B1A5-FEFD3239F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FC27A-32A0-435B-A95C-D062453F8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1AFD3-0290-4ED1-B94F-C93539E8DF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A18D5-857F-408F-B449-47E351EC14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E3776-AEDC-45CE-B2BF-559B79A064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7443F-6497-41F6-A47A-40B8B8A4C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E536D-0587-4BF2-9494-9B934C8E5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7BD96-8979-423E-A04E-C95B3C6AD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C0B12-6309-4511-8F3D-F6933165EE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1CEE2-1BEF-43E3-99BF-D2084840D8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5A2EE3-B26A-406E-9971-D66865B1B9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1" name="Picture 5" descr="exodus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8229600" cy="553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0"/>
            <a:ext cx="3352800" cy="936625"/>
          </a:xfrm>
        </p:spPr>
        <p:txBody>
          <a:bodyPr/>
          <a:lstStyle/>
          <a:p>
            <a:r>
              <a:rPr lang="en-US" sz="3600" b="1" u="sng"/>
              <a:t>Noah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19200"/>
            <a:ext cx="2286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u="sng"/>
              <a:t>Shem</a:t>
            </a:r>
          </a:p>
          <a:p>
            <a:pPr>
              <a:lnSpc>
                <a:spcPct val="80000"/>
              </a:lnSpc>
            </a:pPr>
            <a:r>
              <a:rPr lang="en-US" sz="2400"/>
              <a:t>Assyria</a:t>
            </a:r>
          </a:p>
          <a:p>
            <a:pPr>
              <a:lnSpc>
                <a:spcPct val="80000"/>
              </a:lnSpc>
            </a:pPr>
            <a:r>
              <a:rPr lang="en-US" sz="2400"/>
              <a:t>Elam</a:t>
            </a:r>
          </a:p>
          <a:p>
            <a:pPr>
              <a:lnSpc>
                <a:spcPct val="80000"/>
              </a:lnSpc>
            </a:pPr>
            <a:r>
              <a:rPr lang="en-US" sz="2400"/>
              <a:t>Chadeans</a:t>
            </a:r>
          </a:p>
          <a:p>
            <a:pPr>
              <a:lnSpc>
                <a:spcPct val="80000"/>
              </a:lnSpc>
            </a:pPr>
            <a:r>
              <a:rPr lang="en-US" sz="2400"/>
              <a:t>Lydia</a:t>
            </a:r>
          </a:p>
          <a:p>
            <a:pPr>
              <a:lnSpc>
                <a:spcPct val="80000"/>
              </a:lnSpc>
            </a:pPr>
            <a:r>
              <a:rPr lang="en-US" sz="2400"/>
              <a:t>Aramaeans</a:t>
            </a:r>
          </a:p>
          <a:p>
            <a:pPr>
              <a:lnSpc>
                <a:spcPct val="80000"/>
              </a:lnSpc>
            </a:pPr>
            <a:r>
              <a:rPr lang="en-US" sz="2400"/>
              <a:t>Arabian Tribes</a:t>
            </a:r>
          </a:p>
          <a:p>
            <a:pPr>
              <a:lnSpc>
                <a:spcPct val="80000"/>
              </a:lnSpc>
            </a:pPr>
            <a:r>
              <a:rPr lang="en-US" sz="2400"/>
              <a:t>Israelites</a:t>
            </a:r>
          </a:p>
          <a:p>
            <a:pPr>
              <a:lnSpc>
                <a:spcPct val="80000"/>
              </a:lnSpc>
            </a:pPr>
            <a:r>
              <a:rPr lang="en-US" sz="2400"/>
              <a:t>Edomites</a:t>
            </a:r>
          </a:p>
          <a:p>
            <a:pPr>
              <a:lnSpc>
                <a:spcPct val="80000"/>
              </a:lnSpc>
            </a:pPr>
            <a:r>
              <a:rPr lang="en-US" sz="2400"/>
              <a:t>Moabites</a:t>
            </a:r>
          </a:p>
          <a:p>
            <a:pPr>
              <a:lnSpc>
                <a:spcPct val="80000"/>
              </a:lnSpc>
            </a:pPr>
            <a:r>
              <a:rPr lang="en-US" sz="2400"/>
              <a:t>Ammonites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819400" y="1143000"/>
            <a:ext cx="3505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tabLst>
                <a:tab pos="1311275" algn="l"/>
              </a:tabLst>
            </a:pPr>
            <a:r>
              <a:rPr lang="en-US" sz="2800" b="1" u="sng"/>
              <a:t>Ham</a:t>
            </a:r>
          </a:p>
          <a:p>
            <a:pPr algn="ctr">
              <a:lnSpc>
                <a:spcPct val="95000"/>
              </a:lnSpc>
              <a:tabLst>
                <a:tab pos="1311275" algn="l"/>
              </a:tabLst>
            </a:pPr>
            <a:r>
              <a:rPr lang="en-US" sz="2400"/>
              <a:t>Ethiopians</a:t>
            </a:r>
          </a:p>
          <a:p>
            <a:pPr algn="ctr">
              <a:lnSpc>
                <a:spcPct val="95000"/>
              </a:lnSpc>
              <a:tabLst>
                <a:tab pos="1311275" algn="l"/>
              </a:tabLst>
            </a:pPr>
            <a:r>
              <a:rPr lang="en-US" sz="2400">
                <a:solidFill>
                  <a:srgbClr val="FF0000"/>
                </a:solidFill>
              </a:rPr>
              <a:t>Egyptians</a:t>
            </a:r>
          </a:p>
          <a:p>
            <a:pPr algn="ctr">
              <a:lnSpc>
                <a:spcPct val="95000"/>
              </a:lnSpc>
              <a:tabLst>
                <a:tab pos="1311275" algn="l"/>
              </a:tabLst>
            </a:pPr>
            <a:r>
              <a:rPr lang="en-US" sz="2400"/>
              <a:t>Libyans</a:t>
            </a:r>
          </a:p>
          <a:p>
            <a:pPr algn="ctr">
              <a:lnSpc>
                <a:spcPct val="95000"/>
              </a:lnSpc>
              <a:tabLst>
                <a:tab pos="1311275" algn="l"/>
              </a:tabLst>
            </a:pPr>
            <a:r>
              <a:rPr lang="en-US" sz="2400">
                <a:solidFill>
                  <a:srgbClr val="008000"/>
                </a:solidFill>
              </a:rPr>
              <a:t>Canaanites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Sidon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</a:t>
            </a:r>
            <a:r>
              <a:rPr lang="en-US" sz="2400">
                <a:solidFill>
                  <a:srgbClr val="008000"/>
                </a:solidFill>
              </a:rPr>
              <a:t>Heth (Hittites)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</a:t>
            </a:r>
            <a:r>
              <a:rPr lang="en-US" sz="2400">
                <a:solidFill>
                  <a:srgbClr val="008000"/>
                </a:solidFill>
              </a:rPr>
              <a:t>Jebusites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</a:t>
            </a:r>
            <a:r>
              <a:rPr lang="en-US" sz="2400">
                <a:solidFill>
                  <a:srgbClr val="008000"/>
                </a:solidFill>
              </a:rPr>
              <a:t>Amorites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Girgasites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1311275" algn="l"/>
              </a:tabLst>
            </a:pPr>
            <a:r>
              <a:rPr lang="en-US" sz="2400"/>
              <a:t>	</a:t>
            </a:r>
            <a:r>
              <a:rPr lang="en-US" sz="2400">
                <a:solidFill>
                  <a:srgbClr val="008000"/>
                </a:solidFill>
              </a:rPr>
              <a:t>Hivites</a:t>
            </a:r>
          </a:p>
          <a:p>
            <a:pPr algn="ctr">
              <a:lnSpc>
                <a:spcPct val="95000"/>
              </a:lnSpc>
              <a:spcBef>
                <a:spcPct val="20000"/>
              </a:spcBef>
              <a:tabLst>
                <a:tab pos="1311275" algn="l"/>
              </a:tabLst>
            </a:pPr>
            <a:r>
              <a:rPr lang="en-US" sz="2400"/>
              <a:t>Southern Arabians</a:t>
            </a:r>
          </a:p>
          <a:p>
            <a:pPr algn="ctr">
              <a:lnSpc>
                <a:spcPct val="95000"/>
              </a:lnSpc>
              <a:spcBef>
                <a:spcPct val="20000"/>
              </a:spcBef>
              <a:tabLst>
                <a:tab pos="1311275" algn="l"/>
              </a:tabLst>
            </a:pPr>
            <a:r>
              <a:rPr lang="en-US" sz="2400"/>
              <a:t>Early Babylonians</a:t>
            </a:r>
          </a:p>
          <a:p>
            <a:pPr algn="ctr">
              <a:lnSpc>
                <a:spcPct val="95000"/>
              </a:lnSpc>
              <a:spcBef>
                <a:spcPct val="20000"/>
              </a:spcBef>
              <a:tabLst>
                <a:tab pos="1311275" algn="l"/>
              </a:tabLst>
            </a:pPr>
            <a:r>
              <a:rPr lang="en-US" sz="2400"/>
              <a:t>Philistines</a:t>
            </a:r>
          </a:p>
          <a:p>
            <a:pPr>
              <a:spcBef>
                <a:spcPct val="20000"/>
              </a:spcBef>
              <a:tabLst>
                <a:tab pos="1311275" algn="l"/>
              </a:tabLst>
            </a:pPr>
            <a:endParaRPr lang="en-US" sz="240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24600" y="1219200"/>
            <a:ext cx="2286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tabLst>
                <a:tab pos="914400" algn="l"/>
              </a:tabLst>
            </a:pPr>
            <a:r>
              <a:rPr lang="en-US" sz="2800" b="1" u="sng"/>
              <a:t>Japheth</a:t>
            </a:r>
          </a:p>
          <a:p>
            <a:pPr algn="ctr"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Javan</a:t>
            </a:r>
          </a:p>
          <a:p>
            <a:pPr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	Greece</a:t>
            </a:r>
          </a:p>
          <a:p>
            <a:pPr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	Italy</a:t>
            </a:r>
          </a:p>
          <a:p>
            <a:pPr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	Spain</a:t>
            </a:r>
          </a:p>
          <a:p>
            <a:pPr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	Cyprus</a:t>
            </a:r>
          </a:p>
          <a:p>
            <a:pPr algn="ctr"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Medes</a:t>
            </a:r>
          </a:p>
          <a:p>
            <a:pPr algn="ctr">
              <a:lnSpc>
                <a:spcPct val="95000"/>
              </a:lnSpc>
              <a:tabLst>
                <a:tab pos="914400" algn="l"/>
              </a:tabLst>
            </a:pPr>
            <a:r>
              <a:rPr lang="en-US" sz="2400"/>
              <a:t>Persians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  <a:tabLst>
                <a:tab pos="914400" algn="l"/>
              </a:tabLst>
            </a:pPr>
            <a:r>
              <a:rPr lang="en-US" sz="2400"/>
              <a:t>Parthians</a:t>
            </a:r>
          </a:p>
          <a:p>
            <a:pPr algn="ctr">
              <a:spcBef>
                <a:spcPct val="20000"/>
              </a:spcBef>
              <a:tabLst>
                <a:tab pos="914400" algn="l"/>
              </a:tabLst>
            </a:pPr>
            <a:endParaRPr lang="en-US" sz="2800" b="1" u="sng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600200" y="8382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H="1">
            <a:off x="1600200" y="83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7467600" y="83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587875" y="83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3" name="Picture 5" descr="Nations%20of%20Canaan%20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524000"/>
            <a:ext cx="7848600" cy="3070225"/>
          </a:xfrm>
        </p:spPr>
        <p:txBody>
          <a:bodyPr/>
          <a:lstStyle/>
          <a:p>
            <a:r>
              <a:rPr lang="en-US" b="1" u="sng"/>
              <a:t>Moses’ Life</a:t>
            </a:r>
            <a:br>
              <a:rPr lang="en-US" b="1" u="sng"/>
            </a:br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40: In Egypt (Acts 7:23)</a:t>
            </a:r>
            <a:br>
              <a:rPr lang="en-US"/>
            </a:br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40: In Midian (Ex 7:7)</a:t>
            </a:r>
            <a:br>
              <a:rPr lang="en-US"/>
            </a:br>
            <a:r>
              <a:rPr lang="en-US"/>
              <a:t>3</a:t>
            </a:r>
            <a:r>
              <a:rPr lang="en-US" baseline="30000"/>
              <a:t>rd</a:t>
            </a:r>
            <a:r>
              <a:rPr lang="en-US"/>
              <a:t> 40: Wandering (Deut 34:7)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5638800"/>
          </a:xfrm>
        </p:spPr>
        <p:txBody>
          <a:bodyPr/>
          <a:lstStyle/>
          <a:p>
            <a:r>
              <a:rPr lang="en-US" sz="4000" b="1" u="sng"/>
              <a:t>Exodus Chapter Content</a:t>
            </a:r>
            <a:br>
              <a:rPr lang="en-US" sz="4000" b="1" u="sng"/>
            </a:br>
            <a:r>
              <a:rPr lang="en-US" sz="4000"/>
              <a:t>Chapter 1: Bondage</a:t>
            </a:r>
            <a:br>
              <a:rPr lang="en-US" sz="4000"/>
            </a:br>
            <a:r>
              <a:rPr lang="en-US" sz="4000"/>
              <a:t>Chapter 2: Moses 1</a:t>
            </a:r>
            <a:r>
              <a:rPr lang="en-US" sz="4000" baseline="30000"/>
              <a:t>st</a:t>
            </a:r>
            <a:r>
              <a:rPr lang="en-US" sz="4000"/>
              <a:t> 40</a:t>
            </a:r>
            <a:br>
              <a:rPr lang="en-US" sz="4000"/>
            </a:br>
            <a:r>
              <a:rPr lang="en-US" sz="4000"/>
              <a:t>Chapter 3: Burning Bush, Excuses</a:t>
            </a:r>
            <a:br>
              <a:rPr lang="en-US" sz="4000"/>
            </a:br>
            <a:r>
              <a:rPr lang="en-US" sz="4000"/>
              <a:t>Chapter 4: Signs, More excuses</a:t>
            </a:r>
            <a:br>
              <a:rPr lang="en-US" sz="4000"/>
            </a:br>
            <a:r>
              <a:rPr lang="en-US" sz="4000"/>
              <a:t>Chapter 5: Pharaoh: Make Bricks</a:t>
            </a:r>
            <a:br>
              <a:rPr lang="en-US" sz="4000"/>
            </a:br>
            <a:r>
              <a:rPr lang="en-US" sz="4000"/>
              <a:t>Chapter 6: God’s Covenant</a:t>
            </a:r>
            <a:br>
              <a:rPr lang="en-US" sz="4000"/>
            </a:br>
            <a:r>
              <a:rPr lang="en-US" sz="4000"/>
              <a:t>Chapter 7: Aaron’s Rod, Water to Blood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26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Slide 1</vt:lpstr>
      <vt:lpstr>Slide 2</vt:lpstr>
      <vt:lpstr>Noah</vt:lpstr>
      <vt:lpstr>Slide 4</vt:lpstr>
      <vt:lpstr>Moses’ Life 1st 40: In Egypt (Acts 7:23) 2nd 40: In Midian (Ex 7:7) 3rd 40: Wandering (Deut 34:7)</vt:lpstr>
      <vt:lpstr>Exodus Chapter Content Chapter 1: Bondage Chapter 2: Moses 1st 40 Chapter 3: Burning Bush, Excuses Chapter 4: Signs, More excuses Chapter 5: Pharaoh: Make Bricks Chapter 6: God’s Covenant Chapter 7: Aaron’s Rod, Water to Blood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Kerry Scott Abernathy</dc:creator>
  <cp:lastModifiedBy>user</cp:lastModifiedBy>
  <cp:revision>8</cp:revision>
  <dcterms:created xsi:type="dcterms:W3CDTF">2011-06-08T21:57:37Z</dcterms:created>
  <dcterms:modified xsi:type="dcterms:W3CDTF">2011-06-08T23:56:35Z</dcterms:modified>
</cp:coreProperties>
</file>