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1"/>
  </p:handout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5" r:id="rId9"/>
    <p:sldId id="266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2F876BC-0567-4743-9334-D4CCDC5A6459}" type="datetimeFigureOut">
              <a:rPr lang="en-US" smtClean="0"/>
              <a:pPr/>
              <a:t>3/1/2013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84FEA8A-DEC5-42A2-B83D-1F31875017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105827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5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1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8794-1887-426D-A442-6A00A8AB18EA}" type="datetimeFigureOut">
              <a:rPr lang="en-US" smtClean="0"/>
              <a:pPr/>
              <a:t>3/1/2013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1CB6432-D8F0-4BE8-BA64-00E5A7FEF6B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8794-1887-426D-A442-6A00A8AB18EA}" type="datetimeFigureOut">
              <a:rPr lang="en-US" smtClean="0"/>
              <a:pPr/>
              <a:t>3/1/2013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6432-D8F0-4BE8-BA64-00E5A7FEF6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2" y="1826710"/>
            <a:ext cx="1492499" cy="448445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10"/>
            <a:ext cx="5241476" cy="448445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8794-1887-426D-A442-6A00A8AB18EA}" type="datetimeFigureOut">
              <a:rPr lang="en-US" smtClean="0"/>
              <a:pPr/>
              <a:t>3/1/2013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6432-D8F0-4BE8-BA64-00E5A7FEF6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9402"/>
            <a:ext cx="7696200" cy="1117599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1"/>
            <a:ext cx="8153400" cy="4709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0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8794-1887-426D-A442-6A00A8AB18EA}" type="datetimeFigureOut">
              <a:rPr lang="en-US" smtClean="0"/>
              <a:pPr/>
              <a:t>3/1/2013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6432-D8F0-4BE8-BA64-00E5A7FEF6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8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8794-1887-426D-A442-6A00A8AB18EA}" type="datetimeFigureOut">
              <a:rPr lang="en-US" smtClean="0"/>
              <a:pPr/>
              <a:t>3/1/2013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6432-D8F0-4BE8-BA64-00E5A7FEF6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8794-1887-426D-A442-6A00A8AB18EA}" type="datetimeFigureOut">
              <a:rPr lang="en-US" smtClean="0"/>
              <a:pPr/>
              <a:t>3/1/2013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6432-D8F0-4BE8-BA64-00E5A7FEF6B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7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2"/>
            <a:ext cx="3566160" cy="3595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8794-1887-426D-A442-6A00A8AB18EA}" type="datetimeFigureOut">
              <a:rPr lang="en-US" smtClean="0"/>
              <a:pPr/>
              <a:t>3/1/2013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6432-D8F0-4BE8-BA64-00E5A7FEF6B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7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8794-1887-426D-A442-6A00A8AB18EA}" type="datetimeFigureOut">
              <a:rPr lang="en-US" smtClean="0"/>
              <a:pPr/>
              <a:t>3/1/2013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6432-D8F0-4BE8-BA64-00E5A7FEF6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8794-1887-426D-A442-6A00A8AB18EA}" type="datetimeFigureOut">
              <a:rPr lang="en-US" smtClean="0"/>
              <a:pPr/>
              <a:t>3/1/2013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6432-D8F0-4BE8-BA64-00E5A7FEF6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3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10"/>
            <a:ext cx="4207848" cy="4476615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6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8794-1887-426D-A442-6A00A8AB18EA}" type="datetimeFigureOut">
              <a:rPr lang="en-US" smtClean="0"/>
              <a:pPr/>
              <a:t>3/1/2013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6432-D8F0-4BE8-BA64-00E5A7FEF6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8794-1887-426D-A442-6A00A8AB18EA}" type="datetimeFigureOut">
              <a:rPr lang="en-US" smtClean="0"/>
              <a:pPr/>
              <a:t>3/1/2013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6432-D8F0-4BE8-BA64-00E5A7FEF6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7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4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62598794-1887-426D-A442-6A00A8AB18EA}" type="datetimeFigureOut">
              <a:rPr lang="en-US" smtClean="0"/>
              <a:pPr/>
              <a:t>3/1/2013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7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41CB6432-D8F0-4BE8-BA64-00E5A7FEF6B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90" y="855957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006601"/>
            <a:ext cx="7315200" cy="2595025"/>
          </a:xfrm>
        </p:spPr>
        <p:txBody>
          <a:bodyPr/>
          <a:lstStyle/>
          <a:p>
            <a:r>
              <a:rPr lang="en-US" dirty="0" smtClean="0"/>
              <a:t>Fleeing Sexual Immorality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749800"/>
            <a:ext cx="7315200" cy="1561363"/>
          </a:xfrm>
        </p:spPr>
        <p:txBody>
          <a:bodyPr>
            <a:normAutofit/>
          </a:bodyPr>
          <a:lstStyle/>
          <a:p>
            <a:r>
              <a:rPr lang="en-US" sz="3600" dirty="0" smtClean="0"/>
              <a:t>Avoid Homosexuality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4074625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9403"/>
            <a:ext cx="7696200" cy="939798"/>
          </a:xfrm>
        </p:spPr>
        <p:txBody>
          <a:bodyPr/>
          <a:lstStyle/>
          <a:p>
            <a:r>
              <a:rPr lang="en-US" dirty="0" smtClean="0"/>
              <a:t>God’s Saints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199"/>
            <a:ext cx="8305800" cy="5359401"/>
          </a:xfrm>
        </p:spPr>
        <p:txBody>
          <a:bodyPr>
            <a:normAutofit/>
          </a:bodyPr>
          <a:lstStyle/>
          <a:p>
            <a:r>
              <a:rPr lang="en-US" dirty="0" smtClean="0"/>
              <a:t>Set apart to serve God. 1 Peter 2:9, 10</a:t>
            </a:r>
          </a:p>
          <a:p>
            <a:r>
              <a:rPr lang="en-US" dirty="0" smtClean="0"/>
              <a:t>Saints live differently. 1 Cor. 1:2; 2 Cor. 1:1; 7:1; Eph. 5:3, 4</a:t>
            </a:r>
          </a:p>
          <a:p>
            <a:r>
              <a:rPr lang="en-US" dirty="0"/>
              <a:t>B</a:t>
            </a:r>
            <a:r>
              <a:rPr lang="en-US" dirty="0" smtClean="0"/>
              <a:t>egins with the mind (Rom. 12:1) and extends to every facet of our lives, but we will focus on sexual behavior. Eph. 5:3-5</a:t>
            </a:r>
          </a:p>
          <a:p>
            <a:r>
              <a:rPr lang="en-US" dirty="0" smtClean="0"/>
              <a:t>Sanctification means abstain from sexual immorality. 1 </a:t>
            </a:r>
            <a:r>
              <a:rPr lang="en-US" dirty="0" err="1" smtClean="0"/>
              <a:t>Thes</a:t>
            </a:r>
            <a:r>
              <a:rPr lang="en-US" dirty="0" smtClean="0"/>
              <a:t>. 4:3-7</a:t>
            </a:r>
          </a:p>
          <a:p>
            <a:r>
              <a:rPr lang="en-US" dirty="0"/>
              <a:t>Flee sexual immorality. 1 Cor. </a:t>
            </a:r>
            <a:r>
              <a:rPr lang="en-US" dirty="0" smtClean="0"/>
              <a:t>6:18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13146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Homosexuality and the Bible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1"/>
            <a:ext cx="8534400" cy="4709160"/>
          </a:xfrm>
        </p:spPr>
        <p:txBody>
          <a:bodyPr/>
          <a:lstStyle/>
          <a:p>
            <a:r>
              <a:rPr lang="en-US" dirty="0" smtClean="0"/>
              <a:t>Created them male and female. Matt. 19:4, 5</a:t>
            </a:r>
          </a:p>
          <a:p>
            <a:r>
              <a:rPr lang="en-US" dirty="0" smtClean="0"/>
              <a:t>Law of Moses. Lev. 18:22; 20:13</a:t>
            </a:r>
          </a:p>
          <a:p>
            <a:r>
              <a:rPr lang="en-US" dirty="0" smtClean="0"/>
              <a:t>Vile, shameful, unnatural. Rom. 1:26, 27</a:t>
            </a:r>
          </a:p>
          <a:p>
            <a:r>
              <a:rPr lang="en-US" dirty="0" smtClean="0"/>
              <a:t>Keeps people from the kingdom of God.       1 Cor. 6:9, 10</a:t>
            </a:r>
          </a:p>
          <a:p>
            <a:r>
              <a:rPr lang="en-US" dirty="0" smtClean="0"/>
              <a:t>Condemned in 1 Timothy 1:9, 10.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06701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Homosexuality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153400" cy="4952999"/>
          </a:xfrm>
        </p:spPr>
        <p:txBody>
          <a:bodyPr>
            <a:normAutofit/>
          </a:bodyPr>
          <a:lstStyle/>
          <a:p>
            <a:r>
              <a:rPr lang="en-US" dirty="0" smtClean="0"/>
              <a:t>Has become more accepted.</a:t>
            </a:r>
          </a:p>
          <a:p>
            <a:r>
              <a:rPr lang="en-US" dirty="0" smtClean="0"/>
              <a:t>Frequently told that 1 in 10 is gay.</a:t>
            </a:r>
          </a:p>
          <a:p>
            <a:pPr lvl="1"/>
            <a:r>
              <a:rPr lang="en-US" dirty="0" smtClean="0"/>
              <a:t>More likely around 3%.</a:t>
            </a:r>
          </a:p>
          <a:p>
            <a:r>
              <a:rPr lang="en-US" dirty="0" smtClean="0"/>
              <a:t>Same sex marriages; domestic partner benefits.</a:t>
            </a:r>
          </a:p>
          <a:p>
            <a:r>
              <a:rPr lang="en-US" dirty="0" smtClean="0"/>
              <a:t>Promoted by the entertainment industry.</a:t>
            </a:r>
          </a:p>
          <a:p>
            <a:r>
              <a:rPr lang="en-US" dirty="0" smtClean="0"/>
              <a:t>Tolerated by many Protestant churches.</a:t>
            </a:r>
          </a:p>
          <a:p>
            <a:r>
              <a:rPr lang="en-US" dirty="0" smtClean="0"/>
              <a:t>A majority under 30 are accepting of it.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80589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“Defenses” of Homosexuality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1"/>
            <a:ext cx="8153400" cy="4978399"/>
          </a:xfrm>
        </p:spPr>
        <p:txBody>
          <a:bodyPr>
            <a:normAutofit/>
          </a:bodyPr>
          <a:lstStyle/>
          <a:p>
            <a:r>
              <a:rPr lang="en-US" dirty="0" smtClean="0"/>
              <a:t>Can’t fault someone for how they are born.</a:t>
            </a:r>
          </a:p>
          <a:p>
            <a:pPr lvl="1"/>
            <a:r>
              <a:rPr lang="en-US" dirty="0" smtClean="0"/>
              <a:t>Most (if not all) are not born that way.</a:t>
            </a:r>
          </a:p>
          <a:p>
            <a:pPr lvl="1"/>
            <a:r>
              <a:rPr lang="en-US" dirty="0" smtClean="0"/>
              <a:t>They can and have changed. 1 Cor. 6:11</a:t>
            </a:r>
          </a:p>
          <a:p>
            <a:pPr lvl="1"/>
            <a:r>
              <a:rPr lang="en-US" dirty="0" smtClean="0"/>
              <a:t>The sin is not in the SSA, but in acting on it. Many have OSA, but cannot act on it.</a:t>
            </a:r>
          </a:p>
          <a:p>
            <a:pPr lvl="2"/>
            <a:r>
              <a:rPr lang="en-US" dirty="0" smtClean="0"/>
              <a:t>Not excusing lustful thinking/wishing/hoping.        Matt. 5:27, 28</a:t>
            </a:r>
          </a:p>
        </p:txBody>
      </p:sp>
    </p:spTree>
    <p:extLst>
      <p:ext uri="{BB962C8B-B14F-4D97-AF65-F5344CB8AC3E}">
        <p14:creationId xmlns:p14="http://schemas.microsoft.com/office/powerpoint/2010/main" xmlns="" val="1563946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“Defenses” of Homosexuality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1"/>
            <a:ext cx="8153400" cy="4978399"/>
          </a:xfrm>
        </p:spPr>
        <p:txBody>
          <a:bodyPr>
            <a:normAutofit/>
          </a:bodyPr>
          <a:lstStyle/>
          <a:p>
            <a:r>
              <a:rPr lang="en-US" dirty="0" smtClean="0"/>
              <a:t>The Bible condemns homosexual rape and prostitution, but not a loving, committed gay relationship.</a:t>
            </a:r>
          </a:p>
          <a:p>
            <a:pPr lvl="1"/>
            <a:r>
              <a:rPr lang="en-US" dirty="0" smtClean="0"/>
              <a:t>Rom. 1:26, 27 Would have been natural if a man and a woman.</a:t>
            </a:r>
          </a:p>
          <a:p>
            <a:pPr lvl="1"/>
            <a:r>
              <a:rPr lang="en-US" dirty="0" smtClean="0"/>
              <a:t>Nothing in 1 Cor. 6:9 suggests prostitution or violence.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03718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“Defenses” of Homosexuality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98601"/>
            <a:ext cx="8382000" cy="5079999"/>
          </a:xfrm>
        </p:spPr>
        <p:txBody>
          <a:bodyPr>
            <a:normAutofit/>
          </a:bodyPr>
          <a:lstStyle/>
          <a:p>
            <a:r>
              <a:rPr lang="en-US" dirty="0" smtClean="0"/>
              <a:t>Unloving to condemn them or deny them the right to marry.</a:t>
            </a:r>
          </a:p>
          <a:p>
            <a:pPr lvl="1"/>
            <a:r>
              <a:rPr lang="en-US" dirty="0" smtClean="0"/>
              <a:t>Does love view them like animals who cannot control their base desires? Or does love see them as made in God’s image and able to choose?</a:t>
            </a:r>
          </a:p>
          <a:p>
            <a:pPr lvl="1"/>
            <a:r>
              <a:rPr lang="en-US" dirty="0" smtClean="0"/>
              <a:t>I love them and want them to be saved. 1 Cor. 6:9-11</a:t>
            </a:r>
          </a:p>
          <a:p>
            <a:pPr lvl="1"/>
            <a:r>
              <a:rPr lang="en-US" dirty="0" smtClean="0"/>
              <a:t>We can and must offer hate—not hope.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28980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9402"/>
            <a:ext cx="8001000" cy="1117599"/>
          </a:xfrm>
        </p:spPr>
        <p:txBody>
          <a:bodyPr>
            <a:normAutofit/>
          </a:bodyPr>
          <a:lstStyle/>
          <a:p>
            <a:r>
              <a:rPr lang="en-US" dirty="0" smtClean="0"/>
              <a:t>Some Thoughts on Homosexuality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1"/>
            <a:ext cx="8153400" cy="5079999"/>
          </a:xfrm>
        </p:spPr>
        <p:txBody>
          <a:bodyPr>
            <a:normAutofit/>
          </a:bodyPr>
          <a:lstStyle/>
          <a:p>
            <a:r>
              <a:rPr lang="en-US" dirty="0" smtClean="0"/>
              <a:t>Don’t ever even begin to experiment with these unnatural practices. 1 Cor. 6:18</a:t>
            </a:r>
          </a:p>
          <a:p>
            <a:r>
              <a:rPr lang="en-US" dirty="0" smtClean="0"/>
              <a:t>Don’t allow culture to change your thinking. Rom. 12:2; 1 Cor. 15:33</a:t>
            </a:r>
          </a:p>
          <a:p>
            <a:r>
              <a:rPr lang="en-US" dirty="0" smtClean="0"/>
              <a:t>Mothers and fathers: Be present, and be loving and nurturing examples of what men and women should be. Eph. 5, 6</a:t>
            </a:r>
          </a:p>
          <a:p>
            <a:r>
              <a:rPr lang="en-US" dirty="0" smtClean="0"/>
              <a:t>Know that this sin can be overcome. 1 Cor. 6:11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64724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God’s saints we must resist the thinking of our age.</a:t>
            </a:r>
          </a:p>
          <a:p>
            <a:r>
              <a:rPr lang="en-US" dirty="0" smtClean="0"/>
              <a:t>These sins are vile and unnatural, but committed by those for whom Christ died.</a:t>
            </a:r>
          </a:p>
          <a:p>
            <a:r>
              <a:rPr lang="en-US" dirty="0" smtClean="0"/>
              <a:t>Let’s help them see the better way.</a:t>
            </a:r>
          </a:p>
          <a:p>
            <a:r>
              <a:rPr lang="en-US" dirty="0" smtClean="0"/>
              <a:t>Whatever your sin, won’t you be rid of it?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8309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ctive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299</TotalTime>
  <Words>501</Words>
  <Application>Microsoft Office PowerPoint</Application>
  <PresentationFormat>On-screen Show (4:3)</PresentationFormat>
  <Paragraphs>47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Perspective</vt:lpstr>
      <vt:lpstr>Fleeing Sexual Immorality</vt:lpstr>
      <vt:lpstr>God’s Saints</vt:lpstr>
      <vt:lpstr>Homosexuality and the Bible</vt:lpstr>
      <vt:lpstr>Homosexuality Today</vt:lpstr>
      <vt:lpstr>“Defenses” of Homosexuality</vt:lpstr>
      <vt:lpstr>“Defenses” of Homosexuality</vt:lpstr>
      <vt:lpstr>“Defenses” of Homosexuality</vt:lpstr>
      <vt:lpstr>Some Thoughts on Homosexuality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Fleeing Sexual Immorality</dc:title>
  <dc:creator>John</dc:creator>
  <cp:lastModifiedBy>user</cp:lastModifiedBy>
  <cp:revision>15</cp:revision>
  <cp:lastPrinted>2013-03-01T21:18:58Z</cp:lastPrinted>
  <dcterms:created xsi:type="dcterms:W3CDTF">2013-01-20T00:15:02Z</dcterms:created>
  <dcterms:modified xsi:type="dcterms:W3CDTF">2013-03-02T02:12:22Z</dcterms:modified>
</cp:coreProperties>
</file>