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903" r:id="rId3"/>
    <p:sldMasterId id="2147483905" r:id="rId4"/>
    <p:sldMasterId id="2147483907" r:id="rId5"/>
    <p:sldMasterId id="2147483909" r:id="rId6"/>
    <p:sldMasterId id="2147483911" r:id="rId7"/>
    <p:sldMasterId id="2147483954" r:id="rId8"/>
    <p:sldMasterId id="2147483956" r:id="rId9"/>
    <p:sldMasterId id="2147484133" r:id="rId10"/>
    <p:sldMasterId id="2147484365" r:id="rId11"/>
  </p:sldMasterIdLst>
  <p:notesMasterIdLst>
    <p:notesMasterId r:id="rId73"/>
  </p:notesMasterIdLst>
  <p:handoutMasterIdLst>
    <p:handoutMasterId r:id="rId74"/>
  </p:handoutMasterIdLst>
  <p:sldIdLst>
    <p:sldId id="351" r:id="rId12"/>
    <p:sldId id="352" r:id="rId13"/>
    <p:sldId id="256" r:id="rId14"/>
    <p:sldId id="300" r:id="rId15"/>
    <p:sldId id="331" r:id="rId16"/>
    <p:sldId id="332" r:id="rId17"/>
    <p:sldId id="334" r:id="rId18"/>
    <p:sldId id="301" r:id="rId19"/>
    <p:sldId id="304" r:id="rId20"/>
    <p:sldId id="302" r:id="rId21"/>
    <p:sldId id="303" r:id="rId22"/>
    <p:sldId id="353" r:id="rId23"/>
    <p:sldId id="354" r:id="rId24"/>
    <p:sldId id="355" r:id="rId25"/>
    <p:sldId id="273" r:id="rId26"/>
    <p:sldId id="274" r:id="rId27"/>
    <p:sldId id="275" r:id="rId28"/>
    <p:sldId id="356" r:id="rId29"/>
    <p:sldId id="357" r:id="rId30"/>
    <p:sldId id="278" r:id="rId31"/>
    <p:sldId id="279" r:id="rId32"/>
    <p:sldId id="358" r:id="rId33"/>
    <p:sldId id="359" r:id="rId34"/>
    <p:sldId id="360" r:id="rId35"/>
    <p:sldId id="280" r:id="rId36"/>
    <p:sldId id="361" r:id="rId37"/>
    <p:sldId id="281" r:id="rId38"/>
    <p:sldId id="362" r:id="rId39"/>
    <p:sldId id="363" r:id="rId40"/>
    <p:sldId id="364" r:id="rId41"/>
    <p:sldId id="365" r:id="rId42"/>
    <p:sldId id="366" r:id="rId43"/>
    <p:sldId id="367" r:id="rId44"/>
    <p:sldId id="369" r:id="rId45"/>
    <p:sldId id="282" r:id="rId46"/>
    <p:sldId id="283" r:id="rId47"/>
    <p:sldId id="284" r:id="rId48"/>
    <p:sldId id="368" r:id="rId49"/>
    <p:sldId id="286" r:id="rId50"/>
    <p:sldId id="371" r:id="rId51"/>
    <p:sldId id="370" r:id="rId52"/>
    <p:sldId id="338" r:id="rId53"/>
    <p:sldId id="372" r:id="rId54"/>
    <p:sldId id="522" r:id="rId55"/>
    <p:sldId id="296" r:id="rId56"/>
    <p:sldId id="297" r:id="rId57"/>
    <p:sldId id="298" r:id="rId58"/>
    <p:sldId id="299" r:id="rId59"/>
    <p:sldId id="288" r:id="rId60"/>
    <p:sldId id="324" r:id="rId61"/>
    <p:sldId id="325" r:id="rId62"/>
    <p:sldId id="327" r:id="rId63"/>
    <p:sldId id="270" r:id="rId64"/>
    <p:sldId id="311" r:id="rId65"/>
    <p:sldId id="312" r:id="rId66"/>
    <p:sldId id="313" r:id="rId67"/>
    <p:sldId id="314" r:id="rId68"/>
    <p:sldId id="315" r:id="rId69"/>
    <p:sldId id="328" r:id="rId70"/>
    <p:sldId id="329" r:id="rId71"/>
    <p:sldId id="316" r:id="rId7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4B254-F3CB-458F-976F-8E57C92C71B4}" v="4149" dt="2022-03-20T00:42:05.409"/>
    <p1510:client id="{4378E385-AEE8-4333-82C6-1702D1B02C2F}" v="126" dt="2022-03-19T15:41:15.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20" autoAdjust="0"/>
  </p:normalViewPr>
  <p:slideViewPr>
    <p:cSldViewPr>
      <p:cViewPr varScale="1">
        <p:scale>
          <a:sx n="80" d="100"/>
          <a:sy n="80" d="100"/>
        </p:scale>
        <p:origin x="90"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shaver shaver" userId="e665d3ba618a284f" providerId="LiveId" clId="{28F4B254-F3CB-458F-976F-8E57C92C71B4}"/>
    <pc:docChg chg="undo custSel addSld delSld modSld sldOrd delMainMaster">
      <pc:chgData name="jshaver shaver" userId="e665d3ba618a284f" providerId="LiveId" clId="{28F4B254-F3CB-458F-976F-8E57C92C71B4}" dt="2022-03-20T00:43:12.283" v="4879" actId="47"/>
      <pc:docMkLst>
        <pc:docMk/>
      </pc:docMkLst>
      <pc:sldChg chg="modSp mod modAnim">
        <pc:chgData name="jshaver shaver" userId="e665d3ba618a284f" providerId="LiveId" clId="{28F4B254-F3CB-458F-976F-8E57C92C71B4}" dt="2022-03-19T20:58:27.686" v="324" actId="20577"/>
        <pc:sldMkLst>
          <pc:docMk/>
          <pc:sldMk cId="0" sldId="273"/>
        </pc:sldMkLst>
        <pc:spChg chg="mod">
          <ac:chgData name="jshaver shaver" userId="e665d3ba618a284f" providerId="LiveId" clId="{28F4B254-F3CB-458F-976F-8E57C92C71B4}" dt="2022-03-19T20:31:29.896" v="12" actId="20577"/>
          <ac:spMkLst>
            <pc:docMk/>
            <pc:sldMk cId="0" sldId="273"/>
            <ac:spMk id="29698" creationId="{142816E0-5D32-45E9-ABAE-9CB53F4EC432}"/>
          </ac:spMkLst>
        </pc:spChg>
        <pc:spChg chg="mod">
          <ac:chgData name="jshaver shaver" userId="e665d3ba618a284f" providerId="LiveId" clId="{28F4B254-F3CB-458F-976F-8E57C92C71B4}" dt="2022-03-19T20:58:27.686" v="324" actId="20577"/>
          <ac:spMkLst>
            <pc:docMk/>
            <pc:sldMk cId="0" sldId="273"/>
            <ac:spMk id="45059" creationId="{F61A53FA-ED79-466A-828B-051C2C771F02}"/>
          </ac:spMkLst>
        </pc:spChg>
      </pc:sldChg>
      <pc:sldChg chg="modSp mod modAnim">
        <pc:chgData name="jshaver shaver" userId="e665d3ba618a284f" providerId="LiveId" clId="{28F4B254-F3CB-458F-976F-8E57C92C71B4}" dt="2022-03-19T21:06:57.348" v="490" actId="20577"/>
        <pc:sldMkLst>
          <pc:docMk/>
          <pc:sldMk cId="0" sldId="274"/>
        </pc:sldMkLst>
        <pc:spChg chg="mod">
          <ac:chgData name="jshaver shaver" userId="e665d3ba618a284f" providerId="LiveId" clId="{28F4B254-F3CB-458F-976F-8E57C92C71B4}" dt="2022-03-19T21:06:57.348" v="490" actId="20577"/>
          <ac:spMkLst>
            <pc:docMk/>
            <pc:sldMk cId="0" sldId="274"/>
            <ac:spMk id="3" creationId="{FBB5E3B7-4954-45A5-BE75-B56C8E0312B1}"/>
          </ac:spMkLst>
        </pc:spChg>
        <pc:spChg chg="mod">
          <ac:chgData name="jshaver shaver" userId="e665d3ba618a284f" providerId="LiveId" clId="{28F4B254-F3CB-458F-976F-8E57C92C71B4}" dt="2022-03-19T20:59:12.562" v="325"/>
          <ac:spMkLst>
            <pc:docMk/>
            <pc:sldMk cId="0" sldId="274"/>
            <ac:spMk id="30722" creationId="{3D2C8EA1-4376-4074-9C6C-100C33177ABC}"/>
          </ac:spMkLst>
        </pc:spChg>
      </pc:sldChg>
      <pc:sldChg chg="modSp modAnim">
        <pc:chgData name="jshaver shaver" userId="e665d3ba618a284f" providerId="LiveId" clId="{28F4B254-F3CB-458F-976F-8E57C92C71B4}" dt="2022-03-19T21:16:53.366" v="864" actId="20577"/>
        <pc:sldMkLst>
          <pc:docMk/>
          <pc:sldMk cId="0" sldId="275"/>
        </pc:sldMkLst>
        <pc:spChg chg="mod">
          <ac:chgData name="jshaver shaver" userId="e665d3ba618a284f" providerId="LiveId" clId="{28F4B254-F3CB-458F-976F-8E57C92C71B4}" dt="2022-03-19T21:16:53.366" v="864" actId="20577"/>
          <ac:spMkLst>
            <pc:docMk/>
            <pc:sldMk cId="0" sldId="275"/>
            <ac:spMk id="3" creationId="{86077013-467A-407D-AAF5-3CFEDABF4932}"/>
          </ac:spMkLst>
        </pc:spChg>
      </pc:sldChg>
      <pc:sldChg chg="del">
        <pc:chgData name="jshaver shaver" userId="e665d3ba618a284f" providerId="LiveId" clId="{28F4B254-F3CB-458F-976F-8E57C92C71B4}" dt="2022-03-19T21:18:41.657" v="865" actId="47"/>
        <pc:sldMkLst>
          <pc:docMk/>
          <pc:sldMk cId="0" sldId="276"/>
        </pc:sldMkLst>
      </pc:sldChg>
      <pc:sldChg chg="modSp del modAnim">
        <pc:chgData name="jshaver shaver" userId="e665d3ba618a284f" providerId="LiveId" clId="{28F4B254-F3CB-458F-976F-8E57C92C71B4}" dt="2022-03-19T21:18:59.505" v="867" actId="47"/>
        <pc:sldMkLst>
          <pc:docMk/>
          <pc:sldMk cId="0" sldId="277"/>
        </pc:sldMkLst>
        <pc:spChg chg="mod">
          <ac:chgData name="jshaver shaver" userId="e665d3ba618a284f" providerId="LiveId" clId="{28F4B254-F3CB-458F-976F-8E57C92C71B4}" dt="2022-03-19T21:18:47.681" v="866" actId="20577"/>
          <ac:spMkLst>
            <pc:docMk/>
            <pc:sldMk cId="0" sldId="277"/>
            <ac:spMk id="3" creationId="{87A6C01E-CB0F-45A2-B06C-4234E4F58817}"/>
          </ac:spMkLst>
        </pc:spChg>
      </pc:sldChg>
      <pc:sldChg chg="modSp mod ord modAnim">
        <pc:chgData name="jshaver shaver" userId="e665d3ba618a284f" providerId="LiveId" clId="{28F4B254-F3CB-458F-976F-8E57C92C71B4}" dt="2022-03-19T21:34:59.472" v="1124" actId="255"/>
        <pc:sldMkLst>
          <pc:docMk/>
          <pc:sldMk cId="0" sldId="278"/>
        </pc:sldMkLst>
        <pc:spChg chg="mod">
          <ac:chgData name="jshaver shaver" userId="e665d3ba618a284f" providerId="LiveId" clId="{28F4B254-F3CB-458F-976F-8E57C92C71B4}" dt="2022-03-19T21:34:59.472" v="1124" actId="255"/>
          <ac:spMkLst>
            <pc:docMk/>
            <pc:sldMk cId="0" sldId="278"/>
            <ac:spMk id="3" creationId="{C34C9A05-FCFD-4660-B10B-D0C0475F6D60}"/>
          </ac:spMkLst>
        </pc:spChg>
        <pc:spChg chg="mod">
          <ac:chgData name="jshaver shaver" userId="e665d3ba618a284f" providerId="LiveId" clId="{28F4B254-F3CB-458F-976F-8E57C92C71B4}" dt="2022-03-19T21:21:30.785" v="925" actId="20577"/>
          <ac:spMkLst>
            <pc:docMk/>
            <pc:sldMk cId="0" sldId="278"/>
            <ac:spMk id="34818" creationId="{E619AC02-1CB1-4D82-87F6-712D5B06EDD9}"/>
          </ac:spMkLst>
        </pc:spChg>
      </pc:sldChg>
      <pc:sldChg chg="modSp mod modAnim">
        <pc:chgData name="jshaver shaver" userId="e665d3ba618a284f" providerId="LiveId" clId="{28F4B254-F3CB-458F-976F-8E57C92C71B4}" dt="2022-03-19T23:46:44.755" v="3871" actId="1076"/>
        <pc:sldMkLst>
          <pc:docMk/>
          <pc:sldMk cId="0" sldId="279"/>
        </pc:sldMkLst>
        <pc:spChg chg="mod">
          <ac:chgData name="jshaver shaver" userId="e665d3ba618a284f" providerId="LiveId" clId="{28F4B254-F3CB-458F-976F-8E57C92C71B4}" dt="2022-03-19T23:46:44.755" v="3871" actId="1076"/>
          <ac:spMkLst>
            <pc:docMk/>
            <pc:sldMk cId="0" sldId="279"/>
            <ac:spMk id="2" creationId="{A066FDB6-0161-4EBB-955D-BE32A431F280}"/>
          </ac:spMkLst>
        </pc:spChg>
        <pc:spChg chg="mod">
          <ac:chgData name="jshaver shaver" userId="e665d3ba618a284f" providerId="LiveId" clId="{28F4B254-F3CB-458F-976F-8E57C92C71B4}" dt="2022-03-19T21:38:16.952" v="1209" actId="255"/>
          <ac:spMkLst>
            <pc:docMk/>
            <pc:sldMk cId="0" sldId="279"/>
            <ac:spMk id="3" creationId="{43D17522-D0C2-421F-9F13-E1C59AD867CF}"/>
          </ac:spMkLst>
        </pc:spChg>
      </pc:sldChg>
      <pc:sldChg chg="modSp mod modAnim">
        <pc:chgData name="jshaver shaver" userId="e665d3ba618a284f" providerId="LiveId" clId="{28F4B254-F3CB-458F-976F-8E57C92C71B4}" dt="2022-03-19T22:15:05.238" v="1583" actId="255"/>
        <pc:sldMkLst>
          <pc:docMk/>
          <pc:sldMk cId="0" sldId="280"/>
        </pc:sldMkLst>
        <pc:spChg chg="mod">
          <ac:chgData name="jshaver shaver" userId="e665d3ba618a284f" providerId="LiveId" clId="{28F4B254-F3CB-458F-976F-8E57C92C71B4}" dt="2022-03-19T22:15:05.238" v="1583" actId="255"/>
          <ac:spMkLst>
            <pc:docMk/>
            <pc:sldMk cId="0" sldId="280"/>
            <ac:spMk id="3" creationId="{64542FB3-FE1F-4162-9609-9C46BCDE1133}"/>
          </ac:spMkLst>
        </pc:spChg>
        <pc:spChg chg="mod">
          <ac:chgData name="jshaver shaver" userId="e665d3ba618a284f" providerId="LiveId" clId="{28F4B254-F3CB-458F-976F-8E57C92C71B4}" dt="2022-03-19T22:11:10.681" v="1510" actId="14100"/>
          <ac:spMkLst>
            <pc:docMk/>
            <pc:sldMk cId="0" sldId="280"/>
            <ac:spMk id="4" creationId="{A63E7E81-02F2-419B-9CA6-C5CB03DC03C3}"/>
          </ac:spMkLst>
        </pc:spChg>
        <pc:spChg chg="mod">
          <ac:chgData name="jshaver shaver" userId="e665d3ba618a284f" providerId="LiveId" clId="{28F4B254-F3CB-458F-976F-8E57C92C71B4}" dt="2022-03-19T21:39:14.824" v="1214" actId="20577"/>
          <ac:spMkLst>
            <pc:docMk/>
            <pc:sldMk cId="0" sldId="280"/>
            <ac:spMk id="36866" creationId="{AEAB0433-889D-4DE6-AB85-103F9DDC7CC1}"/>
          </ac:spMkLst>
        </pc:spChg>
      </pc:sldChg>
      <pc:sldChg chg="modSp mod modAnim">
        <pc:chgData name="jshaver shaver" userId="e665d3ba618a284f" providerId="LiveId" clId="{28F4B254-F3CB-458F-976F-8E57C92C71B4}" dt="2022-03-19T22:40:03.145" v="2046" actId="20577"/>
        <pc:sldMkLst>
          <pc:docMk/>
          <pc:sldMk cId="0" sldId="281"/>
        </pc:sldMkLst>
        <pc:spChg chg="mod">
          <ac:chgData name="jshaver shaver" userId="e665d3ba618a284f" providerId="LiveId" clId="{28F4B254-F3CB-458F-976F-8E57C92C71B4}" dt="2022-03-19T22:40:03.145" v="2046" actId="20577"/>
          <ac:spMkLst>
            <pc:docMk/>
            <pc:sldMk cId="0" sldId="281"/>
            <ac:spMk id="3" creationId="{86077CFD-1A41-4AC3-888E-F054DA75FD7D}"/>
          </ac:spMkLst>
        </pc:spChg>
        <pc:spChg chg="mod">
          <ac:chgData name="jshaver shaver" userId="e665d3ba618a284f" providerId="LiveId" clId="{28F4B254-F3CB-458F-976F-8E57C92C71B4}" dt="2022-03-19T22:24:39.306" v="1771" actId="20577"/>
          <ac:spMkLst>
            <pc:docMk/>
            <pc:sldMk cId="0" sldId="281"/>
            <ac:spMk id="37890" creationId="{15D72EA4-6C15-4B86-AE0F-A75C0E4803C0}"/>
          </ac:spMkLst>
        </pc:spChg>
      </pc:sldChg>
      <pc:sldChg chg="modSp mod">
        <pc:chgData name="jshaver shaver" userId="e665d3ba618a284f" providerId="LiveId" clId="{28F4B254-F3CB-458F-976F-8E57C92C71B4}" dt="2022-03-19T23:21:01.514" v="3339" actId="1076"/>
        <pc:sldMkLst>
          <pc:docMk/>
          <pc:sldMk cId="0" sldId="282"/>
        </pc:sldMkLst>
        <pc:spChg chg="mod">
          <ac:chgData name="jshaver shaver" userId="e665d3ba618a284f" providerId="LiveId" clId="{28F4B254-F3CB-458F-976F-8E57C92C71B4}" dt="2022-03-19T23:20:50.097" v="3338" actId="255"/>
          <ac:spMkLst>
            <pc:docMk/>
            <pc:sldMk cId="0" sldId="282"/>
            <ac:spMk id="3" creationId="{84ABCBE8-C665-4AC2-A471-8511446A83FC}"/>
          </ac:spMkLst>
        </pc:spChg>
        <pc:spChg chg="mod">
          <ac:chgData name="jshaver shaver" userId="e665d3ba618a284f" providerId="LiveId" clId="{28F4B254-F3CB-458F-976F-8E57C92C71B4}" dt="2022-03-19T23:21:01.514" v="3339" actId="1076"/>
          <ac:spMkLst>
            <pc:docMk/>
            <pc:sldMk cId="0" sldId="282"/>
            <ac:spMk id="4" creationId="{8AD055E0-626B-45D6-A7D5-68426AE2326F}"/>
          </ac:spMkLst>
        </pc:spChg>
        <pc:spChg chg="mod">
          <ac:chgData name="jshaver shaver" userId="e665d3ba618a284f" providerId="LiveId" clId="{28F4B254-F3CB-458F-976F-8E57C92C71B4}" dt="2022-03-19T23:07:36.012" v="3204" actId="20577"/>
          <ac:spMkLst>
            <pc:docMk/>
            <pc:sldMk cId="0" sldId="282"/>
            <ac:spMk id="38914" creationId="{3046F262-F486-40E2-9A88-F12C8B2C9DDB}"/>
          </ac:spMkLst>
        </pc:spChg>
      </pc:sldChg>
      <pc:sldChg chg="delSp modSp mod delAnim modAnim">
        <pc:chgData name="jshaver shaver" userId="e665d3ba618a284f" providerId="LiveId" clId="{28F4B254-F3CB-458F-976F-8E57C92C71B4}" dt="2022-03-19T23:33:34.968" v="3551" actId="20577"/>
        <pc:sldMkLst>
          <pc:docMk/>
          <pc:sldMk cId="0" sldId="283"/>
        </pc:sldMkLst>
        <pc:spChg chg="del mod">
          <ac:chgData name="jshaver shaver" userId="e665d3ba618a284f" providerId="LiveId" clId="{28F4B254-F3CB-458F-976F-8E57C92C71B4}" dt="2022-03-19T23:21:58.960" v="3341" actId="478"/>
          <ac:spMkLst>
            <pc:docMk/>
            <pc:sldMk cId="0" sldId="283"/>
            <ac:spMk id="2" creationId="{1354B166-DC5C-4C02-9492-E005AE44CA0C}"/>
          </ac:spMkLst>
        </pc:spChg>
        <pc:spChg chg="mod">
          <ac:chgData name="jshaver shaver" userId="e665d3ba618a284f" providerId="LiveId" clId="{28F4B254-F3CB-458F-976F-8E57C92C71B4}" dt="2022-03-19T23:33:34.968" v="3551" actId="20577"/>
          <ac:spMkLst>
            <pc:docMk/>
            <pc:sldMk cId="0" sldId="283"/>
            <ac:spMk id="3" creationId="{EE76BB98-9382-40B8-B122-B91C9BDCB2AE}"/>
          </ac:spMkLst>
        </pc:spChg>
        <pc:spChg chg="mod">
          <ac:chgData name="jshaver shaver" userId="e665d3ba618a284f" providerId="LiveId" clId="{28F4B254-F3CB-458F-976F-8E57C92C71B4}" dt="2022-03-19T23:22:40.853" v="3342"/>
          <ac:spMkLst>
            <pc:docMk/>
            <pc:sldMk cId="0" sldId="283"/>
            <ac:spMk id="39938" creationId="{D2BB2DD7-EACA-4F8F-9875-DE739D5BDAAE}"/>
          </ac:spMkLst>
        </pc:spChg>
      </pc:sldChg>
      <pc:sldChg chg="modSp modAnim">
        <pc:chgData name="jshaver shaver" userId="e665d3ba618a284f" providerId="LiveId" clId="{28F4B254-F3CB-458F-976F-8E57C92C71B4}" dt="2022-03-19T23:46:15.940" v="3870" actId="14100"/>
        <pc:sldMkLst>
          <pc:docMk/>
          <pc:sldMk cId="0" sldId="284"/>
        </pc:sldMkLst>
        <pc:spChg chg="mod">
          <ac:chgData name="jshaver shaver" userId="e665d3ba618a284f" providerId="LiveId" clId="{28F4B254-F3CB-458F-976F-8E57C92C71B4}" dt="2022-03-19T23:46:15.940" v="3870" actId="14100"/>
          <ac:spMkLst>
            <pc:docMk/>
            <pc:sldMk cId="0" sldId="284"/>
            <ac:spMk id="3" creationId="{56351366-64BD-4351-852A-46B86B2B8FD8}"/>
          </ac:spMkLst>
        </pc:spChg>
      </pc:sldChg>
      <pc:sldChg chg="modSp del mod">
        <pc:chgData name="jshaver shaver" userId="e665d3ba618a284f" providerId="LiveId" clId="{28F4B254-F3CB-458F-976F-8E57C92C71B4}" dt="2022-03-20T00:21:29.772" v="4512" actId="47"/>
        <pc:sldMkLst>
          <pc:docMk/>
          <pc:sldMk cId="0" sldId="285"/>
        </pc:sldMkLst>
        <pc:spChg chg="mod">
          <ac:chgData name="jshaver shaver" userId="e665d3ba618a284f" providerId="LiveId" clId="{28F4B254-F3CB-458F-976F-8E57C92C71B4}" dt="2022-03-20T00:21:09.652" v="4511" actId="20577"/>
          <ac:spMkLst>
            <pc:docMk/>
            <pc:sldMk cId="0" sldId="285"/>
            <ac:spMk id="41986" creationId="{2DEAE851-5C78-454A-9CE0-5303B1225BD8}"/>
          </ac:spMkLst>
        </pc:spChg>
      </pc:sldChg>
      <pc:sldChg chg="modSp mod modAnim">
        <pc:chgData name="jshaver shaver" userId="e665d3ba618a284f" providerId="LiveId" clId="{28F4B254-F3CB-458F-976F-8E57C92C71B4}" dt="2022-03-20T00:26:35.739" v="4623" actId="20577"/>
        <pc:sldMkLst>
          <pc:docMk/>
          <pc:sldMk cId="0" sldId="286"/>
        </pc:sldMkLst>
        <pc:spChg chg="mod">
          <ac:chgData name="jshaver shaver" userId="e665d3ba618a284f" providerId="LiveId" clId="{28F4B254-F3CB-458F-976F-8E57C92C71B4}" dt="2022-03-20T00:04:38.592" v="4222" actId="20577"/>
          <ac:spMkLst>
            <pc:docMk/>
            <pc:sldMk cId="0" sldId="286"/>
            <ac:spMk id="3" creationId="{500A0C4C-9C6D-4102-A145-F2E7117EBE78}"/>
          </ac:spMkLst>
        </pc:spChg>
        <pc:spChg chg="mod">
          <ac:chgData name="jshaver shaver" userId="e665d3ba618a284f" providerId="LiveId" clId="{28F4B254-F3CB-458F-976F-8E57C92C71B4}" dt="2022-03-20T00:26:35.739" v="4623" actId="20577"/>
          <ac:spMkLst>
            <pc:docMk/>
            <pc:sldMk cId="0" sldId="286"/>
            <ac:spMk id="43010" creationId="{54383623-0DA6-49C3-8AA5-E2F842E8314A}"/>
          </ac:spMkLst>
        </pc:spChg>
      </pc:sldChg>
      <pc:sldChg chg="del">
        <pc:chgData name="jshaver shaver" userId="e665d3ba618a284f" providerId="LiveId" clId="{28F4B254-F3CB-458F-976F-8E57C92C71B4}" dt="2022-03-20T00:31:35.708" v="4655" actId="47"/>
        <pc:sldMkLst>
          <pc:docMk/>
          <pc:sldMk cId="0" sldId="287"/>
        </pc:sldMkLst>
      </pc:sldChg>
      <pc:sldChg chg="modSp mod">
        <pc:chgData name="jshaver shaver" userId="e665d3ba618a284f" providerId="LiveId" clId="{28F4B254-F3CB-458F-976F-8E57C92C71B4}" dt="2022-03-20T00:39:44.705" v="4799" actId="1076"/>
        <pc:sldMkLst>
          <pc:docMk/>
          <pc:sldMk cId="0" sldId="288"/>
        </pc:sldMkLst>
        <pc:spChg chg="mod">
          <ac:chgData name="jshaver shaver" userId="e665d3ba618a284f" providerId="LiveId" clId="{28F4B254-F3CB-458F-976F-8E57C92C71B4}" dt="2022-03-20T00:39:40.700" v="4798" actId="1076"/>
          <ac:spMkLst>
            <pc:docMk/>
            <pc:sldMk cId="0" sldId="288"/>
            <ac:spMk id="51202" creationId="{DB3182CA-C313-4810-8E77-7B3CB8310D6C}"/>
          </ac:spMkLst>
        </pc:spChg>
        <pc:spChg chg="mod">
          <ac:chgData name="jshaver shaver" userId="e665d3ba618a284f" providerId="LiveId" clId="{28F4B254-F3CB-458F-976F-8E57C92C71B4}" dt="2022-03-20T00:39:44.705" v="4799" actId="1076"/>
          <ac:spMkLst>
            <pc:docMk/>
            <pc:sldMk cId="0" sldId="288"/>
            <ac:spMk id="51204" creationId="{C833E684-E28B-4F27-A82B-3C1D04FF6295}"/>
          </ac:spMkLst>
        </pc:spChg>
      </pc:sldChg>
      <pc:sldChg chg="del">
        <pc:chgData name="jshaver shaver" userId="e665d3ba618a284f" providerId="LiveId" clId="{28F4B254-F3CB-458F-976F-8E57C92C71B4}" dt="2022-03-20T00:33:15.542" v="4660" actId="47"/>
        <pc:sldMkLst>
          <pc:docMk/>
          <pc:sldMk cId="0" sldId="295"/>
        </pc:sldMkLst>
      </pc:sldChg>
      <pc:sldChg chg="modSp mod">
        <pc:chgData name="jshaver shaver" userId="e665d3ba618a284f" providerId="LiveId" clId="{28F4B254-F3CB-458F-976F-8E57C92C71B4}" dt="2022-03-20T00:36:36.582" v="4745" actId="20577"/>
        <pc:sldMkLst>
          <pc:docMk/>
          <pc:sldMk cId="0" sldId="296"/>
        </pc:sldMkLst>
        <pc:spChg chg="mod">
          <ac:chgData name="jshaver shaver" userId="e665d3ba618a284f" providerId="LiveId" clId="{28F4B254-F3CB-458F-976F-8E57C92C71B4}" dt="2022-03-20T00:36:36.582" v="4745" actId="20577"/>
          <ac:spMkLst>
            <pc:docMk/>
            <pc:sldMk cId="0" sldId="296"/>
            <ac:spMk id="47106" creationId="{45EF3F89-F612-431E-BAE9-C5E79CFDD4CC}"/>
          </ac:spMkLst>
        </pc:spChg>
      </pc:sldChg>
      <pc:sldChg chg="modSp mod">
        <pc:chgData name="jshaver shaver" userId="e665d3ba618a284f" providerId="LiveId" clId="{28F4B254-F3CB-458F-976F-8E57C92C71B4}" dt="2022-03-20T00:36:50.459" v="4746"/>
        <pc:sldMkLst>
          <pc:docMk/>
          <pc:sldMk cId="0" sldId="297"/>
        </pc:sldMkLst>
        <pc:spChg chg="mod">
          <ac:chgData name="jshaver shaver" userId="e665d3ba618a284f" providerId="LiveId" clId="{28F4B254-F3CB-458F-976F-8E57C92C71B4}" dt="2022-03-20T00:36:50.459" v="4746"/>
          <ac:spMkLst>
            <pc:docMk/>
            <pc:sldMk cId="0" sldId="297"/>
            <ac:spMk id="48130" creationId="{8128C5F2-1011-4ECF-94EC-83AAB4F9DE84}"/>
          </ac:spMkLst>
        </pc:spChg>
      </pc:sldChg>
      <pc:sldChg chg="modSp mod">
        <pc:chgData name="jshaver shaver" userId="e665d3ba618a284f" providerId="LiveId" clId="{28F4B254-F3CB-458F-976F-8E57C92C71B4}" dt="2022-03-20T00:37:15.454" v="4747"/>
        <pc:sldMkLst>
          <pc:docMk/>
          <pc:sldMk cId="0" sldId="298"/>
        </pc:sldMkLst>
        <pc:spChg chg="mod">
          <ac:chgData name="jshaver shaver" userId="e665d3ba618a284f" providerId="LiveId" clId="{28F4B254-F3CB-458F-976F-8E57C92C71B4}" dt="2022-03-20T00:37:15.454" v="4747"/>
          <ac:spMkLst>
            <pc:docMk/>
            <pc:sldMk cId="0" sldId="298"/>
            <ac:spMk id="49154" creationId="{EAFE4668-CC97-40B8-8674-4B9F9EFD12F8}"/>
          </ac:spMkLst>
        </pc:spChg>
      </pc:sldChg>
      <pc:sldChg chg="modSp mod">
        <pc:chgData name="jshaver shaver" userId="e665d3ba618a284f" providerId="LiveId" clId="{28F4B254-F3CB-458F-976F-8E57C92C71B4}" dt="2022-03-20T00:37:28.743" v="4748"/>
        <pc:sldMkLst>
          <pc:docMk/>
          <pc:sldMk cId="0" sldId="299"/>
        </pc:sldMkLst>
        <pc:spChg chg="mod">
          <ac:chgData name="jshaver shaver" userId="e665d3ba618a284f" providerId="LiveId" clId="{28F4B254-F3CB-458F-976F-8E57C92C71B4}" dt="2022-03-20T00:37:28.743" v="4748"/>
          <ac:spMkLst>
            <pc:docMk/>
            <pc:sldMk cId="0" sldId="299"/>
            <ac:spMk id="50178" creationId="{E62D5EF0-E25E-4E26-95F4-2DF33A2518A0}"/>
          </ac:spMkLst>
        </pc:spChg>
      </pc:sldChg>
      <pc:sldChg chg="modSp mod">
        <pc:chgData name="jshaver shaver" userId="e665d3ba618a284f" providerId="LiveId" clId="{28F4B254-F3CB-458F-976F-8E57C92C71B4}" dt="2022-03-19T20:27:43.884" v="0" actId="2711"/>
        <pc:sldMkLst>
          <pc:docMk/>
          <pc:sldMk cId="0" sldId="300"/>
        </pc:sldMkLst>
        <pc:spChg chg="mod">
          <ac:chgData name="jshaver shaver" userId="e665d3ba618a284f" providerId="LiveId" clId="{28F4B254-F3CB-458F-976F-8E57C92C71B4}" dt="2022-03-19T20:27:43.884" v="0" actId="2711"/>
          <ac:spMkLst>
            <pc:docMk/>
            <pc:sldMk cId="0" sldId="300"/>
            <ac:spMk id="7171" creationId="{BCB750B1-B615-4014-9DCA-1839A9D951EE}"/>
          </ac:spMkLst>
        </pc:spChg>
      </pc:sldChg>
      <pc:sldChg chg="modSp mod">
        <pc:chgData name="jshaver shaver" userId="e665d3ba618a284f" providerId="LiveId" clId="{28F4B254-F3CB-458F-976F-8E57C92C71B4}" dt="2022-03-19T20:28:29.698" v="1" actId="2711"/>
        <pc:sldMkLst>
          <pc:docMk/>
          <pc:sldMk cId="0" sldId="301"/>
        </pc:sldMkLst>
        <pc:spChg chg="mod">
          <ac:chgData name="jshaver shaver" userId="e665d3ba618a284f" providerId="LiveId" clId="{28F4B254-F3CB-458F-976F-8E57C92C71B4}" dt="2022-03-19T20:28:29.698" v="1" actId="2711"/>
          <ac:spMkLst>
            <pc:docMk/>
            <pc:sldMk cId="0" sldId="301"/>
            <ac:spMk id="15363" creationId="{D7E8B6D2-35E8-4EE8-9C80-BBC0B27F9904}"/>
          </ac:spMkLst>
        </pc:spChg>
      </pc:sldChg>
      <pc:sldChg chg="modSp mod">
        <pc:chgData name="jshaver shaver" userId="e665d3ba618a284f" providerId="LiveId" clId="{28F4B254-F3CB-458F-976F-8E57C92C71B4}" dt="2022-03-19T20:29:23.236" v="3" actId="2711"/>
        <pc:sldMkLst>
          <pc:docMk/>
          <pc:sldMk cId="0" sldId="302"/>
        </pc:sldMkLst>
        <pc:spChg chg="mod">
          <ac:chgData name="jshaver shaver" userId="e665d3ba618a284f" providerId="LiveId" clId="{28F4B254-F3CB-458F-976F-8E57C92C71B4}" dt="2022-03-19T20:29:23.236" v="3" actId="2711"/>
          <ac:spMkLst>
            <pc:docMk/>
            <pc:sldMk cId="0" sldId="302"/>
            <ac:spMk id="21507" creationId="{91DA4107-9FB3-4689-8C3B-77D5C10F196E}"/>
          </ac:spMkLst>
        </pc:spChg>
      </pc:sldChg>
      <pc:sldChg chg="modSp mod">
        <pc:chgData name="jshaver shaver" userId="e665d3ba618a284f" providerId="LiveId" clId="{28F4B254-F3CB-458F-976F-8E57C92C71B4}" dt="2022-03-19T20:28:50.941" v="2" actId="2711"/>
        <pc:sldMkLst>
          <pc:docMk/>
          <pc:sldMk cId="0" sldId="304"/>
        </pc:sldMkLst>
        <pc:spChg chg="mod">
          <ac:chgData name="jshaver shaver" userId="e665d3ba618a284f" providerId="LiveId" clId="{28F4B254-F3CB-458F-976F-8E57C92C71B4}" dt="2022-03-19T20:28:50.941" v="2" actId="2711"/>
          <ac:spMkLst>
            <pc:docMk/>
            <pc:sldMk cId="0" sldId="304"/>
            <ac:spMk id="3" creationId="{6089615D-8B6C-47A3-9D3C-04D76D1BB44C}"/>
          </ac:spMkLst>
        </pc:spChg>
      </pc:sldChg>
      <pc:sldChg chg="del">
        <pc:chgData name="jshaver shaver" userId="e665d3ba618a284f" providerId="LiveId" clId="{28F4B254-F3CB-458F-976F-8E57C92C71B4}" dt="2022-03-20T00:43:12.283" v="4879" actId="47"/>
        <pc:sldMkLst>
          <pc:docMk/>
          <pc:sldMk cId="0" sldId="317"/>
        </pc:sldMkLst>
      </pc:sldChg>
      <pc:sldChg chg="del">
        <pc:chgData name="jshaver shaver" userId="e665d3ba618a284f" providerId="LiveId" clId="{28F4B254-F3CB-458F-976F-8E57C92C71B4}" dt="2022-03-20T00:43:11.256" v="4878" actId="47"/>
        <pc:sldMkLst>
          <pc:docMk/>
          <pc:sldMk cId="0" sldId="318"/>
        </pc:sldMkLst>
      </pc:sldChg>
      <pc:sldChg chg="del">
        <pc:chgData name="jshaver shaver" userId="e665d3ba618a284f" providerId="LiveId" clId="{28F4B254-F3CB-458F-976F-8E57C92C71B4}" dt="2022-03-20T00:43:10.652" v="4877" actId="47"/>
        <pc:sldMkLst>
          <pc:docMk/>
          <pc:sldMk cId="0" sldId="319"/>
        </pc:sldMkLst>
      </pc:sldChg>
      <pc:sldChg chg="del">
        <pc:chgData name="jshaver shaver" userId="e665d3ba618a284f" providerId="LiveId" clId="{28F4B254-F3CB-458F-976F-8E57C92C71B4}" dt="2022-03-20T00:43:09.994" v="4876" actId="47"/>
        <pc:sldMkLst>
          <pc:docMk/>
          <pc:sldMk cId="0" sldId="320"/>
        </pc:sldMkLst>
      </pc:sldChg>
      <pc:sldChg chg="del">
        <pc:chgData name="jshaver shaver" userId="e665d3ba618a284f" providerId="LiveId" clId="{28F4B254-F3CB-458F-976F-8E57C92C71B4}" dt="2022-03-20T00:43:09.560" v="4875" actId="47"/>
        <pc:sldMkLst>
          <pc:docMk/>
          <pc:sldMk cId="0" sldId="321"/>
        </pc:sldMkLst>
      </pc:sldChg>
      <pc:sldChg chg="del">
        <pc:chgData name="jshaver shaver" userId="e665d3ba618a284f" providerId="LiveId" clId="{28F4B254-F3CB-458F-976F-8E57C92C71B4}" dt="2022-03-20T00:43:09.103" v="4874" actId="47"/>
        <pc:sldMkLst>
          <pc:docMk/>
          <pc:sldMk cId="0" sldId="322"/>
        </pc:sldMkLst>
      </pc:sldChg>
      <pc:sldChg chg="modSp">
        <pc:chgData name="jshaver shaver" userId="e665d3ba618a284f" providerId="LiveId" clId="{28F4B254-F3CB-458F-976F-8E57C92C71B4}" dt="2022-03-20T00:42:05.409" v="4873" actId="20577"/>
        <pc:sldMkLst>
          <pc:docMk/>
          <pc:sldMk cId="0" sldId="325"/>
        </pc:sldMkLst>
        <pc:spChg chg="mod">
          <ac:chgData name="jshaver shaver" userId="e665d3ba618a284f" providerId="LiveId" clId="{28F4B254-F3CB-458F-976F-8E57C92C71B4}" dt="2022-03-20T00:42:05.409" v="4873" actId="20577"/>
          <ac:spMkLst>
            <pc:docMk/>
            <pc:sldMk cId="0" sldId="325"/>
            <ac:spMk id="3" creationId="{DC9882AC-7C73-4B5E-A818-CCF01FBFB9ED}"/>
          </ac:spMkLst>
        </pc:spChg>
      </pc:sldChg>
      <pc:sldChg chg="del">
        <pc:chgData name="jshaver shaver" userId="e665d3ba618a284f" providerId="LiveId" clId="{28F4B254-F3CB-458F-976F-8E57C92C71B4}" dt="2022-03-20T00:35:10.181" v="4721" actId="47"/>
        <pc:sldMkLst>
          <pc:docMk/>
          <pc:sldMk cId="0" sldId="326"/>
        </pc:sldMkLst>
      </pc:sldChg>
      <pc:sldChg chg="modSp">
        <pc:chgData name="jshaver shaver" userId="e665d3ba618a284f" providerId="LiveId" clId="{28F4B254-F3CB-458F-976F-8E57C92C71B4}" dt="2022-03-20T00:40:50.766" v="4802" actId="20577"/>
        <pc:sldMkLst>
          <pc:docMk/>
          <pc:sldMk cId="0" sldId="327"/>
        </pc:sldMkLst>
        <pc:spChg chg="mod">
          <ac:chgData name="jshaver shaver" userId="e665d3ba618a284f" providerId="LiveId" clId="{28F4B254-F3CB-458F-976F-8E57C92C71B4}" dt="2022-03-20T00:40:50.766" v="4802" actId="20577"/>
          <ac:spMkLst>
            <pc:docMk/>
            <pc:sldMk cId="0" sldId="327"/>
            <ac:spMk id="3" creationId="{8D6DD01A-96DC-4188-A341-3C42C91C0098}"/>
          </ac:spMkLst>
        </pc:spChg>
      </pc:sldChg>
      <pc:sldChg chg="ord">
        <pc:chgData name="jshaver shaver" userId="e665d3ba618a284f" providerId="LiveId" clId="{28F4B254-F3CB-458F-976F-8E57C92C71B4}" dt="2022-03-20T00:31:48.500" v="4657"/>
        <pc:sldMkLst>
          <pc:docMk/>
          <pc:sldMk cId="1930384366" sldId="338"/>
        </pc:sldMkLst>
      </pc:sldChg>
      <pc:sldChg chg="modSp new mod">
        <pc:chgData name="jshaver shaver" userId="e665d3ba618a284f" providerId="LiveId" clId="{28F4B254-F3CB-458F-976F-8E57C92C71B4}" dt="2022-03-19T20:37:04.800" v="67" actId="20577"/>
        <pc:sldMkLst>
          <pc:docMk/>
          <pc:sldMk cId="3263576568" sldId="353"/>
        </pc:sldMkLst>
        <pc:spChg chg="mod">
          <ac:chgData name="jshaver shaver" userId="e665d3ba618a284f" providerId="LiveId" clId="{28F4B254-F3CB-458F-976F-8E57C92C71B4}" dt="2022-03-19T20:31:36.598" v="13"/>
          <ac:spMkLst>
            <pc:docMk/>
            <pc:sldMk cId="3263576568" sldId="353"/>
            <ac:spMk id="2" creationId="{FFAB3C81-C4AE-42AB-AA0D-584482399858}"/>
          </ac:spMkLst>
        </pc:spChg>
        <pc:spChg chg="mod">
          <ac:chgData name="jshaver shaver" userId="e665d3ba618a284f" providerId="LiveId" clId="{28F4B254-F3CB-458F-976F-8E57C92C71B4}" dt="2022-03-19T20:37:04.800" v="67" actId="20577"/>
          <ac:spMkLst>
            <pc:docMk/>
            <pc:sldMk cId="3263576568" sldId="353"/>
            <ac:spMk id="3" creationId="{156F17F9-8569-443C-A320-ABD6ED59AE98}"/>
          </ac:spMkLst>
        </pc:spChg>
      </pc:sldChg>
      <pc:sldChg chg="modSp add mod">
        <pc:chgData name="jshaver shaver" userId="e665d3ba618a284f" providerId="LiveId" clId="{28F4B254-F3CB-458F-976F-8E57C92C71B4}" dt="2022-03-19T20:37:16.297" v="73" actId="20577"/>
        <pc:sldMkLst>
          <pc:docMk/>
          <pc:sldMk cId="1767663862" sldId="354"/>
        </pc:sldMkLst>
        <pc:spChg chg="mod">
          <ac:chgData name="jshaver shaver" userId="e665d3ba618a284f" providerId="LiveId" clId="{28F4B254-F3CB-458F-976F-8E57C92C71B4}" dt="2022-03-19T20:37:16.297" v="73" actId="20577"/>
          <ac:spMkLst>
            <pc:docMk/>
            <pc:sldMk cId="1767663862" sldId="354"/>
            <ac:spMk id="3" creationId="{156F17F9-8569-443C-A320-ABD6ED59AE98}"/>
          </ac:spMkLst>
        </pc:spChg>
      </pc:sldChg>
      <pc:sldChg chg="modSp add mod">
        <pc:chgData name="jshaver shaver" userId="e665d3ba618a284f" providerId="LiveId" clId="{28F4B254-F3CB-458F-976F-8E57C92C71B4}" dt="2022-03-19T20:39:18.985" v="94" actId="20577"/>
        <pc:sldMkLst>
          <pc:docMk/>
          <pc:sldMk cId="231992010" sldId="355"/>
        </pc:sldMkLst>
        <pc:spChg chg="mod">
          <ac:chgData name="jshaver shaver" userId="e665d3ba618a284f" providerId="LiveId" clId="{28F4B254-F3CB-458F-976F-8E57C92C71B4}" dt="2022-03-19T20:39:18.985" v="94" actId="20577"/>
          <ac:spMkLst>
            <pc:docMk/>
            <pc:sldMk cId="231992010" sldId="355"/>
            <ac:spMk id="3" creationId="{156F17F9-8569-443C-A320-ABD6ED59AE98}"/>
          </ac:spMkLst>
        </pc:spChg>
      </pc:sldChg>
      <pc:sldChg chg="modSp new mod">
        <pc:chgData name="jshaver shaver" userId="e665d3ba618a284f" providerId="LiveId" clId="{28F4B254-F3CB-458F-976F-8E57C92C71B4}" dt="2022-03-19T21:27:29.686" v="955" actId="13926"/>
        <pc:sldMkLst>
          <pc:docMk/>
          <pc:sldMk cId="3594993823" sldId="356"/>
        </pc:sldMkLst>
        <pc:spChg chg="mod">
          <ac:chgData name="jshaver shaver" userId="e665d3ba618a284f" providerId="LiveId" clId="{28F4B254-F3CB-458F-976F-8E57C92C71B4}" dt="2022-03-19T21:21:38.573" v="926"/>
          <ac:spMkLst>
            <pc:docMk/>
            <pc:sldMk cId="3594993823" sldId="356"/>
            <ac:spMk id="2" creationId="{78B2F800-FBE1-43BE-AF57-00AB2DEABAB3}"/>
          </ac:spMkLst>
        </pc:spChg>
        <pc:spChg chg="mod">
          <ac:chgData name="jshaver shaver" userId="e665d3ba618a284f" providerId="LiveId" clId="{28F4B254-F3CB-458F-976F-8E57C92C71B4}" dt="2022-03-19T21:27:29.686" v="955" actId="13926"/>
          <ac:spMkLst>
            <pc:docMk/>
            <pc:sldMk cId="3594993823" sldId="356"/>
            <ac:spMk id="3" creationId="{B81EF4C5-A8E6-407A-975B-54B9303DFB54}"/>
          </ac:spMkLst>
        </pc:spChg>
      </pc:sldChg>
      <pc:sldChg chg="modSp add mod">
        <pc:chgData name="jshaver shaver" userId="e665d3ba618a284f" providerId="LiveId" clId="{28F4B254-F3CB-458F-976F-8E57C92C71B4}" dt="2022-03-19T21:29:39.382" v="983" actId="20577"/>
        <pc:sldMkLst>
          <pc:docMk/>
          <pc:sldMk cId="176408462" sldId="357"/>
        </pc:sldMkLst>
        <pc:spChg chg="mod">
          <ac:chgData name="jshaver shaver" userId="e665d3ba618a284f" providerId="LiveId" clId="{28F4B254-F3CB-458F-976F-8E57C92C71B4}" dt="2022-03-19T21:29:39.382" v="983" actId="20577"/>
          <ac:spMkLst>
            <pc:docMk/>
            <pc:sldMk cId="176408462" sldId="357"/>
            <ac:spMk id="2" creationId="{78B2F800-FBE1-43BE-AF57-00AB2DEABAB3}"/>
          </ac:spMkLst>
        </pc:spChg>
        <pc:spChg chg="mod">
          <ac:chgData name="jshaver shaver" userId="e665d3ba618a284f" providerId="LiveId" clId="{28F4B254-F3CB-458F-976F-8E57C92C71B4}" dt="2022-03-19T21:25:20.208" v="954" actId="20577"/>
          <ac:spMkLst>
            <pc:docMk/>
            <pc:sldMk cId="176408462" sldId="357"/>
            <ac:spMk id="3" creationId="{B81EF4C5-A8E6-407A-975B-54B9303DFB54}"/>
          </ac:spMkLst>
        </pc:spChg>
      </pc:sldChg>
      <pc:sldChg chg="modSp new mod">
        <pc:chgData name="jshaver shaver" userId="e665d3ba618a284f" providerId="LiveId" clId="{28F4B254-F3CB-458F-976F-8E57C92C71B4}" dt="2022-03-19T21:58:00.689" v="1290" actId="1076"/>
        <pc:sldMkLst>
          <pc:docMk/>
          <pc:sldMk cId="416537344" sldId="358"/>
        </pc:sldMkLst>
        <pc:spChg chg="mod">
          <ac:chgData name="jshaver shaver" userId="e665d3ba618a284f" providerId="LiveId" clId="{28F4B254-F3CB-458F-976F-8E57C92C71B4}" dt="2022-03-19T21:54:59.532" v="1258"/>
          <ac:spMkLst>
            <pc:docMk/>
            <pc:sldMk cId="416537344" sldId="358"/>
            <ac:spMk id="2" creationId="{FEDF103D-6EC6-447D-83B4-6DB740839C34}"/>
          </ac:spMkLst>
        </pc:spChg>
        <pc:spChg chg="mod">
          <ac:chgData name="jshaver shaver" userId="e665d3ba618a284f" providerId="LiveId" clId="{28F4B254-F3CB-458F-976F-8E57C92C71B4}" dt="2022-03-19T21:58:00.689" v="1290" actId="1076"/>
          <ac:spMkLst>
            <pc:docMk/>
            <pc:sldMk cId="416537344" sldId="358"/>
            <ac:spMk id="3" creationId="{7A009738-54DA-40EA-8676-BAB05C742FE3}"/>
          </ac:spMkLst>
        </pc:spChg>
      </pc:sldChg>
      <pc:sldChg chg="modSp add mod">
        <pc:chgData name="jshaver shaver" userId="e665d3ba618a284f" providerId="LiveId" clId="{28F4B254-F3CB-458F-976F-8E57C92C71B4}" dt="2022-03-19T22:01:05.033" v="1309" actId="13926"/>
        <pc:sldMkLst>
          <pc:docMk/>
          <pc:sldMk cId="3988886853" sldId="359"/>
        </pc:sldMkLst>
        <pc:spChg chg="mod">
          <ac:chgData name="jshaver shaver" userId="e665d3ba618a284f" providerId="LiveId" clId="{28F4B254-F3CB-458F-976F-8E57C92C71B4}" dt="2022-03-19T22:01:05.033" v="1309" actId="13926"/>
          <ac:spMkLst>
            <pc:docMk/>
            <pc:sldMk cId="3988886853" sldId="359"/>
            <ac:spMk id="3" creationId="{7A009738-54DA-40EA-8676-BAB05C742FE3}"/>
          </ac:spMkLst>
        </pc:spChg>
      </pc:sldChg>
      <pc:sldChg chg="modSp add mod">
        <pc:chgData name="jshaver shaver" userId="e665d3ba618a284f" providerId="LiveId" clId="{28F4B254-F3CB-458F-976F-8E57C92C71B4}" dt="2022-03-19T22:07:43.367" v="1407" actId="20577"/>
        <pc:sldMkLst>
          <pc:docMk/>
          <pc:sldMk cId="595820725" sldId="360"/>
        </pc:sldMkLst>
        <pc:spChg chg="mod">
          <ac:chgData name="jshaver shaver" userId="e665d3ba618a284f" providerId="LiveId" clId="{28F4B254-F3CB-458F-976F-8E57C92C71B4}" dt="2022-03-19T22:07:43.367" v="1407" actId="20577"/>
          <ac:spMkLst>
            <pc:docMk/>
            <pc:sldMk cId="595820725" sldId="360"/>
            <ac:spMk id="3" creationId="{7A009738-54DA-40EA-8676-BAB05C742FE3}"/>
          </ac:spMkLst>
        </pc:spChg>
      </pc:sldChg>
      <pc:sldChg chg="delSp modSp add mod delAnim modAnim">
        <pc:chgData name="jshaver shaver" userId="e665d3ba618a284f" providerId="LiveId" clId="{28F4B254-F3CB-458F-976F-8E57C92C71B4}" dt="2022-03-19T22:18:48.369" v="1750" actId="255"/>
        <pc:sldMkLst>
          <pc:docMk/>
          <pc:sldMk cId="563641958" sldId="361"/>
        </pc:sldMkLst>
        <pc:spChg chg="mod">
          <ac:chgData name="jshaver shaver" userId="e665d3ba618a284f" providerId="LiveId" clId="{28F4B254-F3CB-458F-976F-8E57C92C71B4}" dt="2022-03-19T22:18:48.369" v="1750" actId="255"/>
          <ac:spMkLst>
            <pc:docMk/>
            <pc:sldMk cId="563641958" sldId="361"/>
            <ac:spMk id="3" creationId="{64542FB3-FE1F-4162-9609-9C46BCDE1133}"/>
          </ac:spMkLst>
        </pc:spChg>
        <pc:spChg chg="del">
          <ac:chgData name="jshaver shaver" userId="e665d3ba618a284f" providerId="LiveId" clId="{28F4B254-F3CB-458F-976F-8E57C92C71B4}" dt="2022-03-19T22:15:23.532" v="1585" actId="478"/>
          <ac:spMkLst>
            <pc:docMk/>
            <pc:sldMk cId="563641958" sldId="361"/>
            <ac:spMk id="4" creationId="{A63E7E81-02F2-419B-9CA6-C5CB03DC03C3}"/>
          </ac:spMkLst>
        </pc:spChg>
      </pc:sldChg>
      <pc:sldChg chg="delSp modSp add mod delAnim modAnim">
        <pc:chgData name="jshaver shaver" userId="e665d3ba618a284f" providerId="LiveId" clId="{28F4B254-F3CB-458F-976F-8E57C92C71B4}" dt="2022-03-19T22:47:06.572" v="2356"/>
        <pc:sldMkLst>
          <pc:docMk/>
          <pc:sldMk cId="3556988022" sldId="362"/>
        </pc:sldMkLst>
        <pc:spChg chg="mod">
          <ac:chgData name="jshaver shaver" userId="e665d3ba618a284f" providerId="LiveId" clId="{28F4B254-F3CB-458F-976F-8E57C92C71B4}" dt="2022-03-19T22:47:04.896" v="2354" actId="14100"/>
          <ac:spMkLst>
            <pc:docMk/>
            <pc:sldMk cId="3556988022" sldId="362"/>
            <ac:spMk id="3" creationId="{86077CFD-1A41-4AC3-888E-F054DA75FD7D}"/>
          </ac:spMkLst>
        </pc:spChg>
        <pc:spChg chg="del mod">
          <ac:chgData name="jshaver shaver" userId="e665d3ba618a284f" providerId="LiveId" clId="{28F4B254-F3CB-458F-976F-8E57C92C71B4}" dt="2022-03-19T22:47:06.572" v="2356"/>
          <ac:spMkLst>
            <pc:docMk/>
            <pc:sldMk cId="3556988022" sldId="362"/>
            <ac:spMk id="4" creationId="{82DD3E6A-9749-4A11-BC5B-E9C5CEC1684C}"/>
          </ac:spMkLst>
        </pc:spChg>
      </pc:sldChg>
      <pc:sldChg chg="modSp add modAnim">
        <pc:chgData name="jshaver shaver" userId="e665d3ba618a284f" providerId="LiveId" clId="{28F4B254-F3CB-458F-976F-8E57C92C71B4}" dt="2022-03-19T22:55:37.209" v="2792" actId="20577"/>
        <pc:sldMkLst>
          <pc:docMk/>
          <pc:sldMk cId="2557179271" sldId="363"/>
        </pc:sldMkLst>
        <pc:spChg chg="mod">
          <ac:chgData name="jshaver shaver" userId="e665d3ba618a284f" providerId="LiveId" clId="{28F4B254-F3CB-458F-976F-8E57C92C71B4}" dt="2022-03-19T22:55:37.209" v="2792" actId="20577"/>
          <ac:spMkLst>
            <pc:docMk/>
            <pc:sldMk cId="2557179271" sldId="363"/>
            <ac:spMk id="3" creationId="{86077CFD-1A41-4AC3-888E-F054DA75FD7D}"/>
          </ac:spMkLst>
        </pc:spChg>
      </pc:sldChg>
      <pc:sldChg chg="modSp add modAnim">
        <pc:chgData name="jshaver shaver" userId="e665d3ba618a284f" providerId="LiveId" clId="{28F4B254-F3CB-458F-976F-8E57C92C71B4}" dt="2022-03-19T23:04:48.084" v="3201" actId="255"/>
        <pc:sldMkLst>
          <pc:docMk/>
          <pc:sldMk cId="2589229060" sldId="364"/>
        </pc:sldMkLst>
        <pc:spChg chg="mod">
          <ac:chgData name="jshaver shaver" userId="e665d3ba618a284f" providerId="LiveId" clId="{28F4B254-F3CB-458F-976F-8E57C92C71B4}" dt="2022-03-19T23:04:48.084" v="3201" actId="255"/>
          <ac:spMkLst>
            <pc:docMk/>
            <pc:sldMk cId="2589229060" sldId="364"/>
            <ac:spMk id="3" creationId="{86077CFD-1A41-4AC3-888E-F054DA75FD7D}"/>
          </ac:spMkLst>
        </pc:spChg>
      </pc:sldChg>
      <pc:sldChg chg="new del">
        <pc:chgData name="jshaver shaver" userId="e665d3ba618a284f" providerId="LiveId" clId="{28F4B254-F3CB-458F-976F-8E57C92C71B4}" dt="2022-03-19T23:03:59.483" v="3192" actId="680"/>
        <pc:sldMkLst>
          <pc:docMk/>
          <pc:sldMk cId="1691362098" sldId="365"/>
        </pc:sldMkLst>
      </pc:sldChg>
      <pc:sldChg chg="modSp new mod">
        <pc:chgData name="jshaver shaver" userId="e665d3ba618a284f" providerId="LiveId" clId="{28F4B254-F3CB-458F-976F-8E57C92C71B4}" dt="2022-03-19T23:18:05.424" v="3312" actId="13926"/>
        <pc:sldMkLst>
          <pc:docMk/>
          <pc:sldMk cId="3720511309" sldId="365"/>
        </pc:sldMkLst>
        <pc:spChg chg="mod">
          <ac:chgData name="jshaver shaver" userId="e665d3ba618a284f" providerId="LiveId" clId="{28F4B254-F3CB-458F-976F-8E57C92C71B4}" dt="2022-03-19T23:07:45.376" v="3205"/>
          <ac:spMkLst>
            <pc:docMk/>
            <pc:sldMk cId="3720511309" sldId="365"/>
            <ac:spMk id="2" creationId="{91470048-65A7-4F39-B942-CCB079850F59}"/>
          </ac:spMkLst>
        </pc:spChg>
        <pc:spChg chg="mod">
          <ac:chgData name="jshaver shaver" userId="e665d3ba618a284f" providerId="LiveId" clId="{28F4B254-F3CB-458F-976F-8E57C92C71B4}" dt="2022-03-19T23:18:05.424" v="3312" actId="13926"/>
          <ac:spMkLst>
            <pc:docMk/>
            <pc:sldMk cId="3720511309" sldId="365"/>
            <ac:spMk id="3" creationId="{B39A7086-2D4F-47B7-8B81-346DF5FD8CFB}"/>
          </ac:spMkLst>
        </pc:spChg>
      </pc:sldChg>
      <pc:sldChg chg="modSp add mod">
        <pc:chgData name="jshaver shaver" userId="e665d3ba618a284f" providerId="LiveId" clId="{28F4B254-F3CB-458F-976F-8E57C92C71B4}" dt="2022-03-19T23:17:26.008" v="3307" actId="14100"/>
        <pc:sldMkLst>
          <pc:docMk/>
          <pc:sldMk cId="2488529969" sldId="366"/>
        </pc:sldMkLst>
        <pc:spChg chg="mod">
          <ac:chgData name="jshaver shaver" userId="e665d3ba618a284f" providerId="LiveId" clId="{28F4B254-F3CB-458F-976F-8E57C92C71B4}" dt="2022-03-19T23:17:26.008" v="3307" actId="14100"/>
          <ac:spMkLst>
            <pc:docMk/>
            <pc:sldMk cId="2488529969" sldId="366"/>
            <ac:spMk id="3" creationId="{B39A7086-2D4F-47B7-8B81-346DF5FD8CFB}"/>
          </ac:spMkLst>
        </pc:spChg>
      </pc:sldChg>
      <pc:sldChg chg="modSp add mod">
        <pc:chgData name="jshaver shaver" userId="e665d3ba618a284f" providerId="LiveId" clId="{28F4B254-F3CB-458F-976F-8E57C92C71B4}" dt="2022-03-19T23:19:00.652" v="3313" actId="13926"/>
        <pc:sldMkLst>
          <pc:docMk/>
          <pc:sldMk cId="1944052380" sldId="367"/>
        </pc:sldMkLst>
        <pc:spChg chg="mod">
          <ac:chgData name="jshaver shaver" userId="e665d3ba618a284f" providerId="LiveId" clId="{28F4B254-F3CB-458F-976F-8E57C92C71B4}" dt="2022-03-19T23:19:00.652" v="3313" actId="13926"/>
          <ac:spMkLst>
            <pc:docMk/>
            <pc:sldMk cId="1944052380" sldId="367"/>
            <ac:spMk id="3" creationId="{B39A7086-2D4F-47B7-8B81-346DF5FD8CFB}"/>
          </ac:spMkLst>
        </pc:spChg>
      </pc:sldChg>
      <pc:sldChg chg="modSp add mod modAnim">
        <pc:chgData name="jshaver shaver" userId="e665d3ba618a284f" providerId="LiveId" clId="{28F4B254-F3CB-458F-976F-8E57C92C71B4}" dt="2022-03-19T23:51:50.511" v="3903" actId="20577"/>
        <pc:sldMkLst>
          <pc:docMk/>
          <pc:sldMk cId="2709043399" sldId="368"/>
        </pc:sldMkLst>
        <pc:spChg chg="mod">
          <ac:chgData name="jshaver shaver" userId="e665d3ba618a284f" providerId="LiveId" clId="{28F4B254-F3CB-458F-976F-8E57C92C71B4}" dt="2022-03-19T23:51:50.511" v="3903" actId="20577"/>
          <ac:spMkLst>
            <pc:docMk/>
            <pc:sldMk cId="2709043399" sldId="368"/>
            <ac:spMk id="3" creationId="{327DED12-B317-4E98-8428-A19C75254E74}"/>
          </ac:spMkLst>
        </pc:spChg>
        <pc:spChg chg="mod">
          <ac:chgData name="jshaver shaver" userId="e665d3ba618a284f" providerId="LiveId" clId="{28F4B254-F3CB-458F-976F-8E57C92C71B4}" dt="2022-03-19T23:51:06.334" v="3900" actId="20577"/>
          <ac:spMkLst>
            <pc:docMk/>
            <pc:sldMk cId="2709043399" sldId="368"/>
            <ac:spMk id="41986" creationId="{2DEAE851-5C78-454A-9CE0-5303B1225BD8}"/>
          </ac:spMkLst>
        </pc:spChg>
      </pc:sldChg>
      <pc:sldChg chg="modSp add mod">
        <pc:chgData name="jshaver shaver" userId="e665d3ba618a284f" providerId="LiveId" clId="{28F4B254-F3CB-458F-976F-8E57C92C71B4}" dt="2022-03-19T23:17:10.757" v="3306" actId="14100"/>
        <pc:sldMkLst>
          <pc:docMk/>
          <pc:sldMk cId="1007626230" sldId="369"/>
        </pc:sldMkLst>
        <pc:spChg chg="mod">
          <ac:chgData name="jshaver shaver" userId="e665d3ba618a284f" providerId="LiveId" clId="{28F4B254-F3CB-458F-976F-8E57C92C71B4}" dt="2022-03-19T23:17:10.757" v="3306" actId="14100"/>
          <ac:spMkLst>
            <pc:docMk/>
            <pc:sldMk cId="1007626230" sldId="369"/>
            <ac:spMk id="3" creationId="{B39A7086-2D4F-47B7-8B81-346DF5FD8CFB}"/>
          </ac:spMkLst>
        </pc:spChg>
      </pc:sldChg>
      <pc:sldChg chg="modSp add mod modAnim">
        <pc:chgData name="jshaver shaver" userId="e665d3ba618a284f" providerId="LiveId" clId="{28F4B254-F3CB-458F-976F-8E57C92C71B4}" dt="2022-03-20T00:19:25.955" v="4501" actId="255"/>
        <pc:sldMkLst>
          <pc:docMk/>
          <pc:sldMk cId="4204326350" sldId="370"/>
        </pc:sldMkLst>
        <pc:spChg chg="mod">
          <ac:chgData name="jshaver shaver" userId="e665d3ba618a284f" providerId="LiveId" clId="{28F4B254-F3CB-458F-976F-8E57C92C71B4}" dt="2022-03-20T00:19:25.955" v="4501" actId="255"/>
          <ac:spMkLst>
            <pc:docMk/>
            <pc:sldMk cId="4204326350" sldId="370"/>
            <ac:spMk id="3" creationId="{500A0C4C-9C6D-4102-A145-F2E7117EBE78}"/>
          </ac:spMkLst>
        </pc:spChg>
      </pc:sldChg>
      <pc:sldChg chg="modSp new mod">
        <pc:chgData name="jshaver shaver" userId="e665d3ba618a284f" providerId="LiveId" clId="{28F4B254-F3CB-458F-976F-8E57C92C71B4}" dt="2022-03-20T00:25:32.636" v="4592" actId="14100"/>
        <pc:sldMkLst>
          <pc:docMk/>
          <pc:sldMk cId="4114855927" sldId="371"/>
        </pc:sldMkLst>
        <pc:spChg chg="mod">
          <ac:chgData name="jshaver shaver" userId="e665d3ba618a284f" providerId="LiveId" clId="{28F4B254-F3CB-458F-976F-8E57C92C71B4}" dt="2022-03-20T00:20:47.188" v="4505" actId="20577"/>
          <ac:spMkLst>
            <pc:docMk/>
            <pc:sldMk cId="4114855927" sldId="371"/>
            <ac:spMk id="2" creationId="{D468F480-5E25-4274-95AE-0E7D17A3F113}"/>
          </ac:spMkLst>
        </pc:spChg>
        <pc:spChg chg="mod">
          <ac:chgData name="jshaver shaver" userId="e665d3ba618a284f" providerId="LiveId" clId="{28F4B254-F3CB-458F-976F-8E57C92C71B4}" dt="2022-03-20T00:25:32.636" v="4592" actId="14100"/>
          <ac:spMkLst>
            <pc:docMk/>
            <pc:sldMk cId="4114855927" sldId="371"/>
            <ac:spMk id="3" creationId="{6EA5D62D-9771-402C-BBBC-CBBE36259421}"/>
          </ac:spMkLst>
        </pc:spChg>
      </pc:sldChg>
      <pc:sldChg chg="modSp new mod">
        <pc:chgData name="jshaver shaver" userId="e665d3ba618a284f" providerId="LiveId" clId="{28F4B254-F3CB-458F-976F-8E57C92C71B4}" dt="2022-03-20T00:31:28.235" v="4654" actId="255"/>
        <pc:sldMkLst>
          <pc:docMk/>
          <pc:sldMk cId="3715232221" sldId="372"/>
        </pc:sldMkLst>
        <pc:spChg chg="mod">
          <ac:chgData name="jshaver shaver" userId="e665d3ba618a284f" providerId="LiveId" clId="{28F4B254-F3CB-458F-976F-8E57C92C71B4}" dt="2022-03-20T00:29:44.398" v="4627"/>
          <ac:spMkLst>
            <pc:docMk/>
            <pc:sldMk cId="3715232221" sldId="372"/>
            <ac:spMk id="2" creationId="{783D34C8-D51E-4E47-B267-B420C4A535D8}"/>
          </ac:spMkLst>
        </pc:spChg>
        <pc:spChg chg="mod">
          <ac:chgData name="jshaver shaver" userId="e665d3ba618a284f" providerId="LiveId" clId="{28F4B254-F3CB-458F-976F-8E57C92C71B4}" dt="2022-03-20T00:31:28.235" v="4654" actId="255"/>
          <ac:spMkLst>
            <pc:docMk/>
            <pc:sldMk cId="3715232221" sldId="372"/>
            <ac:spMk id="3" creationId="{122790CE-1547-48F7-A953-06F93982C0F5}"/>
          </ac:spMkLst>
        </pc:spChg>
      </pc:sldChg>
      <pc:sldChg chg="delSp modSp add mod">
        <pc:chgData name="jshaver shaver" userId="e665d3ba618a284f" providerId="LiveId" clId="{28F4B254-F3CB-458F-976F-8E57C92C71B4}" dt="2022-03-20T00:36:08.877" v="4724" actId="20577"/>
        <pc:sldMkLst>
          <pc:docMk/>
          <pc:sldMk cId="0" sldId="522"/>
        </pc:sldMkLst>
        <pc:spChg chg="mod">
          <ac:chgData name="jshaver shaver" userId="e665d3ba618a284f" providerId="LiveId" clId="{28F4B254-F3CB-458F-976F-8E57C92C71B4}" dt="2022-03-20T00:36:08.877" v="4724" actId="20577"/>
          <ac:spMkLst>
            <pc:docMk/>
            <pc:sldMk cId="0" sldId="522"/>
            <ac:spMk id="7" creationId="{ADB1CDD8-CB8E-4442-9144-612544B68ADD}"/>
          </ac:spMkLst>
        </pc:spChg>
        <pc:spChg chg="mod">
          <ac:chgData name="jshaver shaver" userId="e665d3ba618a284f" providerId="LiveId" clId="{28F4B254-F3CB-458F-976F-8E57C92C71B4}" dt="2022-03-20T00:35:54.072" v="4722" actId="20577"/>
          <ac:spMkLst>
            <pc:docMk/>
            <pc:sldMk cId="0" sldId="522"/>
            <ac:spMk id="61443" creationId="{8D5616E0-B5D0-4621-A719-AF0389C640CD}"/>
          </ac:spMkLst>
        </pc:spChg>
        <pc:spChg chg="del">
          <ac:chgData name="jshaver shaver" userId="e665d3ba618a284f" providerId="LiveId" clId="{28F4B254-F3CB-458F-976F-8E57C92C71B4}" dt="2022-03-20T00:32:54.864" v="4659" actId="478"/>
          <ac:spMkLst>
            <pc:docMk/>
            <pc:sldMk cId="0" sldId="522"/>
            <ac:spMk id="61444" creationId="{489A9FCC-6E93-4BC1-B799-57A09B914A08}"/>
          </ac:spMkLst>
        </pc:spChg>
      </pc:sldChg>
      <pc:sldMasterChg chg="del delSldLayout">
        <pc:chgData name="jshaver shaver" userId="e665d3ba618a284f" providerId="LiveId" clId="{28F4B254-F3CB-458F-976F-8E57C92C71B4}" dt="2022-03-20T00:43:12.283" v="4879" actId="47"/>
        <pc:sldMasterMkLst>
          <pc:docMk/>
          <pc:sldMasterMk cId="0" sldId="2147483989"/>
        </pc:sldMasterMkLst>
        <pc:sldLayoutChg chg="del">
          <pc:chgData name="jshaver shaver" userId="e665d3ba618a284f" providerId="LiveId" clId="{28F4B254-F3CB-458F-976F-8E57C92C71B4}" dt="2022-03-20T00:43:12.283" v="4879" actId="47"/>
          <pc:sldLayoutMkLst>
            <pc:docMk/>
            <pc:sldMasterMk cId="0" sldId="2147483989"/>
            <pc:sldLayoutMk cId="965720490" sldId="2147484341"/>
          </pc:sldLayoutMkLst>
        </pc:sldLayoutChg>
        <pc:sldLayoutChg chg="del">
          <pc:chgData name="jshaver shaver" userId="e665d3ba618a284f" providerId="LiveId" clId="{28F4B254-F3CB-458F-976F-8E57C92C71B4}" dt="2022-03-20T00:43:12.283" v="4879" actId="47"/>
          <pc:sldLayoutMkLst>
            <pc:docMk/>
            <pc:sldMasterMk cId="0" sldId="2147483989"/>
            <pc:sldLayoutMk cId="3614417361" sldId="2147484342"/>
          </pc:sldLayoutMkLst>
        </pc:sldLayoutChg>
        <pc:sldLayoutChg chg="del">
          <pc:chgData name="jshaver shaver" userId="e665d3ba618a284f" providerId="LiveId" clId="{28F4B254-F3CB-458F-976F-8E57C92C71B4}" dt="2022-03-20T00:43:12.283" v="4879" actId="47"/>
          <pc:sldLayoutMkLst>
            <pc:docMk/>
            <pc:sldMasterMk cId="0" sldId="2147483989"/>
            <pc:sldLayoutMk cId="874315144" sldId="2147484343"/>
          </pc:sldLayoutMkLst>
        </pc:sldLayoutChg>
        <pc:sldLayoutChg chg="del">
          <pc:chgData name="jshaver shaver" userId="e665d3ba618a284f" providerId="LiveId" clId="{28F4B254-F3CB-458F-976F-8E57C92C71B4}" dt="2022-03-20T00:43:12.283" v="4879" actId="47"/>
          <pc:sldLayoutMkLst>
            <pc:docMk/>
            <pc:sldMasterMk cId="0" sldId="2147483989"/>
            <pc:sldLayoutMk cId="2011395768" sldId="2147484344"/>
          </pc:sldLayoutMkLst>
        </pc:sldLayoutChg>
        <pc:sldLayoutChg chg="del">
          <pc:chgData name="jshaver shaver" userId="e665d3ba618a284f" providerId="LiveId" clId="{28F4B254-F3CB-458F-976F-8E57C92C71B4}" dt="2022-03-20T00:43:12.283" v="4879" actId="47"/>
          <pc:sldLayoutMkLst>
            <pc:docMk/>
            <pc:sldMasterMk cId="0" sldId="2147483989"/>
            <pc:sldLayoutMk cId="1720052839" sldId="2147484345"/>
          </pc:sldLayoutMkLst>
        </pc:sldLayoutChg>
        <pc:sldLayoutChg chg="del">
          <pc:chgData name="jshaver shaver" userId="e665d3ba618a284f" providerId="LiveId" clId="{28F4B254-F3CB-458F-976F-8E57C92C71B4}" dt="2022-03-20T00:43:12.283" v="4879" actId="47"/>
          <pc:sldLayoutMkLst>
            <pc:docMk/>
            <pc:sldMasterMk cId="0" sldId="2147483989"/>
            <pc:sldLayoutMk cId="3288119680" sldId="2147484346"/>
          </pc:sldLayoutMkLst>
        </pc:sldLayoutChg>
        <pc:sldLayoutChg chg="del">
          <pc:chgData name="jshaver shaver" userId="e665d3ba618a284f" providerId="LiveId" clId="{28F4B254-F3CB-458F-976F-8E57C92C71B4}" dt="2022-03-20T00:43:12.283" v="4879" actId="47"/>
          <pc:sldLayoutMkLst>
            <pc:docMk/>
            <pc:sldMasterMk cId="0" sldId="2147483989"/>
            <pc:sldLayoutMk cId="1827231577" sldId="2147484347"/>
          </pc:sldLayoutMkLst>
        </pc:sldLayoutChg>
        <pc:sldLayoutChg chg="del">
          <pc:chgData name="jshaver shaver" userId="e665d3ba618a284f" providerId="LiveId" clId="{28F4B254-F3CB-458F-976F-8E57C92C71B4}" dt="2022-03-20T00:43:12.283" v="4879" actId="47"/>
          <pc:sldLayoutMkLst>
            <pc:docMk/>
            <pc:sldMasterMk cId="0" sldId="2147483989"/>
            <pc:sldLayoutMk cId="882436025" sldId="2147484348"/>
          </pc:sldLayoutMkLst>
        </pc:sldLayoutChg>
        <pc:sldLayoutChg chg="del">
          <pc:chgData name="jshaver shaver" userId="e665d3ba618a284f" providerId="LiveId" clId="{28F4B254-F3CB-458F-976F-8E57C92C71B4}" dt="2022-03-20T00:43:12.283" v="4879" actId="47"/>
          <pc:sldLayoutMkLst>
            <pc:docMk/>
            <pc:sldMasterMk cId="0" sldId="2147483989"/>
            <pc:sldLayoutMk cId="3906369554" sldId="2147484349"/>
          </pc:sldLayoutMkLst>
        </pc:sldLayoutChg>
        <pc:sldLayoutChg chg="del">
          <pc:chgData name="jshaver shaver" userId="e665d3ba618a284f" providerId="LiveId" clId="{28F4B254-F3CB-458F-976F-8E57C92C71B4}" dt="2022-03-20T00:43:12.283" v="4879" actId="47"/>
          <pc:sldLayoutMkLst>
            <pc:docMk/>
            <pc:sldMasterMk cId="0" sldId="2147483989"/>
            <pc:sldLayoutMk cId="3069314485" sldId="2147484350"/>
          </pc:sldLayoutMkLst>
        </pc:sldLayoutChg>
        <pc:sldLayoutChg chg="del">
          <pc:chgData name="jshaver shaver" userId="e665d3ba618a284f" providerId="LiveId" clId="{28F4B254-F3CB-458F-976F-8E57C92C71B4}" dt="2022-03-20T00:43:12.283" v="4879" actId="47"/>
          <pc:sldLayoutMkLst>
            <pc:docMk/>
            <pc:sldMasterMk cId="0" sldId="2147483989"/>
            <pc:sldLayoutMk cId="2311296996" sldId="214748436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B7F114-5D20-4C46-BBD1-0CD76989E7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3F8539-8D1B-4F6B-8A16-7456A278D7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80A058-D19E-461B-96D0-6845033E2F42}" type="datetimeFigureOut">
              <a:rPr lang="en-US" smtClean="0"/>
              <a:t>3/19/2022</a:t>
            </a:fld>
            <a:endParaRPr lang="en-US"/>
          </a:p>
        </p:txBody>
      </p:sp>
      <p:sp>
        <p:nvSpPr>
          <p:cNvPr id="4" name="Footer Placeholder 3">
            <a:extLst>
              <a:ext uri="{FF2B5EF4-FFF2-40B4-BE49-F238E27FC236}">
                <a16:creationId xmlns:a16="http://schemas.microsoft.com/office/drawing/2014/main" id="{34FB4216-FF0F-4130-B44D-BCB91C38C2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Lesson 14</a:t>
            </a:r>
          </a:p>
        </p:txBody>
      </p:sp>
      <p:sp>
        <p:nvSpPr>
          <p:cNvPr id="5" name="Slide Number Placeholder 4">
            <a:extLst>
              <a:ext uri="{FF2B5EF4-FFF2-40B4-BE49-F238E27FC236}">
                <a16:creationId xmlns:a16="http://schemas.microsoft.com/office/drawing/2014/main" id="{A514E292-F216-49B7-991F-BFBCB98958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DA4770-AA31-4F33-8DE6-70EF86E857A0}" type="slidenum">
              <a:rPr lang="en-US" smtClean="0"/>
              <a:t>‹#›</a:t>
            </a:fld>
            <a:endParaRPr lang="en-US"/>
          </a:p>
        </p:txBody>
      </p:sp>
    </p:spTree>
    <p:extLst>
      <p:ext uri="{BB962C8B-B14F-4D97-AF65-F5344CB8AC3E}">
        <p14:creationId xmlns:p14="http://schemas.microsoft.com/office/powerpoint/2010/main" val="14003782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ABF1A11-E660-4EAE-8634-942CA737F01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8883BF85-B841-4948-83CD-BCDA7848976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684" name="Rectangle 4">
            <a:extLst>
              <a:ext uri="{FF2B5EF4-FFF2-40B4-BE49-F238E27FC236}">
                <a16:creationId xmlns:a16="http://schemas.microsoft.com/office/drawing/2014/main" id="{EA891EC7-8044-4868-94C7-40B405A7B17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0C1A93B-C4CB-4F67-86B5-913771439C2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DCDCDB8A-F4EA-4850-811B-B8DD1AF9AB7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Lesson 14</a:t>
            </a:r>
          </a:p>
        </p:txBody>
      </p:sp>
      <p:sp>
        <p:nvSpPr>
          <p:cNvPr id="3079" name="Rectangle 7">
            <a:extLst>
              <a:ext uri="{FF2B5EF4-FFF2-40B4-BE49-F238E27FC236}">
                <a16:creationId xmlns:a16="http://schemas.microsoft.com/office/drawing/2014/main" id="{FEA24BBC-261D-464B-86FF-A92B15DDE87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88DE890-5E54-4386-990C-DB8E71B0AF4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Artwork by </a:t>
            </a:r>
            <a:r>
              <a:rPr lang="nl-NL"/>
              <a:t>Jan van 't Hoff/Gospelimages.com</a:t>
            </a:r>
            <a:r>
              <a:rPr lang="en-US"/>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978C00-50A6-45A0-980D-D7C3766C8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915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D2788E7-F629-4FB3-9C1F-C38FABC38595}"/>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D01D415-6C15-41D5-AFBB-02DC94310BFC}" type="slidenum">
              <a:rPr lang="en-US" altLang="en-US">
                <a:solidFill>
                  <a:srgbClr val="000000"/>
                </a:solidFill>
                <a:latin typeface="Arial" panose="020B0604020202020204" pitchFamily="34" charset="0"/>
              </a:rPr>
              <a:pPr/>
              <a:t>10</a:t>
            </a:fld>
            <a:endParaRPr lang="en-US" altLang="en-US">
              <a:solidFill>
                <a:srgbClr val="000000"/>
              </a:solidFill>
              <a:latin typeface="Arial" panose="020B0604020202020204" pitchFamily="34" charset="0"/>
            </a:endParaRPr>
          </a:p>
        </p:txBody>
      </p:sp>
      <p:sp>
        <p:nvSpPr>
          <p:cNvPr id="76803" name="Rectangle 2">
            <a:extLst>
              <a:ext uri="{FF2B5EF4-FFF2-40B4-BE49-F238E27FC236}">
                <a16:creationId xmlns:a16="http://schemas.microsoft.com/office/drawing/2014/main" id="{91837CA5-93C6-4149-AEE6-72B028C3ECA7}"/>
              </a:ext>
            </a:extLst>
          </p:cNvPr>
          <p:cNvSpPr>
            <a:spLocks noGrp="1" noRot="1" noChangeAspect="1" noChangeArrowheads="1" noTextEdit="1"/>
          </p:cNvSpPr>
          <p:nvPr>
            <p:ph type="sldImg"/>
          </p:nvPr>
        </p:nvSpPr>
        <p:spPr>
          <a:xfrm>
            <a:off x="1143000" y="685800"/>
            <a:ext cx="4572000" cy="3429000"/>
          </a:xfrm>
          <a:ln/>
        </p:spPr>
      </p:sp>
      <p:sp>
        <p:nvSpPr>
          <p:cNvPr id="76804" name="Rectangle 3">
            <a:extLst>
              <a:ext uri="{FF2B5EF4-FFF2-40B4-BE49-F238E27FC236}">
                <a16:creationId xmlns:a16="http://schemas.microsoft.com/office/drawing/2014/main" id="{38D1A4DC-20C9-491A-8D11-1A45E6D7BC2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D8C0C26C-894C-462A-B63F-AAC05E98075D}"/>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9B96A6B0-4E6E-40BA-8380-51FD7C26AE8B}"/>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EBFAE0F-12D1-46DC-91CF-1C3AADA91A1D}" type="slidenum">
              <a:rPr lang="en-US" altLang="en-US">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
        <p:nvSpPr>
          <p:cNvPr id="77827" name="Rectangle 2">
            <a:extLst>
              <a:ext uri="{FF2B5EF4-FFF2-40B4-BE49-F238E27FC236}">
                <a16:creationId xmlns:a16="http://schemas.microsoft.com/office/drawing/2014/main" id="{45A2F391-66B7-4B36-AD81-2C78947CBB4E}"/>
              </a:ext>
            </a:extLst>
          </p:cNvPr>
          <p:cNvSpPr>
            <a:spLocks noGrp="1" noRot="1" noChangeAspect="1" noChangeArrowheads="1" noTextEdit="1"/>
          </p:cNvSpPr>
          <p:nvPr>
            <p:ph type="sldImg"/>
          </p:nvPr>
        </p:nvSpPr>
        <p:spPr>
          <a:xfrm>
            <a:off x="1143000" y="685800"/>
            <a:ext cx="4572000" cy="3429000"/>
          </a:xfrm>
          <a:ln/>
        </p:spPr>
      </p:sp>
      <p:sp>
        <p:nvSpPr>
          <p:cNvPr id="77828" name="Rectangle 3">
            <a:extLst>
              <a:ext uri="{FF2B5EF4-FFF2-40B4-BE49-F238E27FC236}">
                <a16:creationId xmlns:a16="http://schemas.microsoft.com/office/drawing/2014/main" id="{5BB00B19-DA00-42F3-B1F2-5691AD9E22E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3359270B-6DB4-45AA-8560-5E598F1B6C48}"/>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12</a:t>
            </a:fld>
            <a:endParaRPr lang="en-US" altLang="en-US"/>
          </a:p>
        </p:txBody>
      </p:sp>
    </p:spTree>
    <p:extLst>
      <p:ext uri="{BB962C8B-B14F-4D97-AF65-F5344CB8AC3E}">
        <p14:creationId xmlns:p14="http://schemas.microsoft.com/office/powerpoint/2010/main" val="272906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13</a:t>
            </a:fld>
            <a:endParaRPr lang="en-US" altLang="en-US"/>
          </a:p>
        </p:txBody>
      </p:sp>
    </p:spTree>
    <p:extLst>
      <p:ext uri="{BB962C8B-B14F-4D97-AF65-F5344CB8AC3E}">
        <p14:creationId xmlns:p14="http://schemas.microsoft.com/office/powerpoint/2010/main" val="150559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14</a:t>
            </a:fld>
            <a:endParaRPr lang="en-US" altLang="en-US"/>
          </a:p>
        </p:txBody>
      </p:sp>
    </p:spTree>
    <p:extLst>
      <p:ext uri="{BB962C8B-B14F-4D97-AF65-F5344CB8AC3E}">
        <p14:creationId xmlns:p14="http://schemas.microsoft.com/office/powerpoint/2010/main" val="2525380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CE80D4F-378F-49B6-9936-76CE924A58E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7E82FF2-D91E-4BC9-ACFB-C2D35F9378E9}"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79875" name="Rectangle 2">
            <a:extLst>
              <a:ext uri="{FF2B5EF4-FFF2-40B4-BE49-F238E27FC236}">
                <a16:creationId xmlns:a16="http://schemas.microsoft.com/office/drawing/2014/main" id="{1E1A2CB0-8407-47D6-BBE5-A0C44C0C7F12}"/>
              </a:ext>
            </a:extLst>
          </p:cNvPr>
          <p:cNvSpPr>
            <a:spLocks noGrp="1" noRot="1" noChangeAspect="1" noChangeArrowheads="1" noTextEdit="1"/>
          </p:cNvSpPr>
          <p:nvPr>
            <p:ph type="sldImg"/>
          </p:nvPr>
        </p:nvSpPr>
        <p:spPr>
          <a:xfrm>
            <a:off x="1143000" y="685800"/>
            <a:ext cx="4572000" cy="3429000"/>
          </a:xfrm>
          <a:ln/>
        </p:spPr>
      </p:sp>
      <p:sp>
        <p:nvSpPr>
          <p:cNvPr id="79876" name="Rectangle 3">
            <a:extLst>
              <a:ext uri="{FF2B5EF4-FFF2-40B4-BE49-F238E27FC236}">
                <a16:creationId xmlns:a16="http://schemas.microsoft.com/office/drawing/2014/main" id="{F97906FE-E0B6-40ED-9B6C-999564A0CAAE}"/>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Read Genesis 24:1-9</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Ge 15:2  But Abram said, "Lord GOD, what will You give me, seeing I go childless, and the heir of my house is </a:t>
            </a:r>
            <a:r>
              <a:rPr lang="en-US" altLang="en-US" b="1" dirty="0">
                <a:latin typeface="Arial" panose="020B0604020202020204" pitchFamily="34" charset="0"/>
              </a:rPr>
              <a:t>Eliezer</a:t>
            </a:r>
            <a:r>
              <a:rPr lang="en-US" altLang="en-US" dirty="0">
                <a:latin typeface="Arial" panose="020B0604020202020204" pitchFamily="34" charset="0"/>
              </a:rPr>
              <a:t> of Damascus?“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Ge 9:24  So Noah awoke from his wine, and knew what his younger son had done to him.</a:t>
            </a:r>
          </a:p>
          <a:p>
            <a:pPr eaLnBrk="1" hangingPunct="1"/>
            <a:r>
              <a:rPr lang="en-US" altLang="en-US" dirty="0">
                <a:latin typeface="Arial" panose="020B0604020202020204" pitchFamily="34" charset="0"/>
              </a:rPr>
              <a:t> 25 Then he said: "</a:t>
            </a:r>
            <a:r>
              <a:rPr lang="en-US" altLang="en-US" b="1" dirty="0">
                <a:latin typeface="Arial" panose="020B0604020202020204" pitchFamily="34" charset="0"/>
              </a:rPr>
              <a:t>Cursed be Canaan</a:t>
            </a:r>
            <a:r>
              <a:rPr lang="en-US" altLang="en-US" dirty="0">
                <a:latin typeface="Arial" panose="020B0604020202020204" pitchFamily="34" charset="0"/>
              </a:rPr>
              <a:t>; A servant of servants He shall be to his brethren."</a:t>
            </a: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92491958-2601-4044-B563-29DF4381A882}"/>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16</a:t>
            </a:fld>
            <a:endParaRPr lang="en-US" altLang="en-US"/>
          </a:p>
        </p:txBody>
      </p:sp>
    </p:spTree>
    <p:extLst>
      <p:ext uri="{BB962C8B-B14F-4D97-AF65-F5344CB8AC3E}">
        <p14:creationId xmlns:p14="http://schemas.microsoft.com/office/powerpoint/2010/main" val="2501003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17</a:t>
            </a:fld>
            <a:endParaRPr lang="en-US" altLang="en-US"/>
          </a:p>
        </p:txBody>
      </p:sp>
    </p:spTree>
    <p:extLst>
      <p:ext uri="{BB962C8B-B14F-4D97-AF65-F5344CB8AC3E}">
        <p14:creationId xmlns:p14="http://schemas.microsoft.com/office/powerpoint/2010/main" val="184246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19</a:t>
            </a:fld>
            <a:endParaRPr lang="en-US" altLang="en-US"/>
          </a:p>
        </p:txBody>
      </p:sp>
    </p:spTree>
    <p:extLst>
      <p:ext uri="{BB962C8B-B14F-4D97-AF65-F5344CB8AC3E}">
        <p14:creationId xmlns:p14="http://schemas.microsoft.com/office/powerpoint/2010/main" val="1249532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Genesis 24:10-14</a:t>
            </a:r>
          </a:p>
          <a:p>
            <a:endParaRPr lang="en-US" dirty="0"/>
          </a:p>
          <a:p>
            <a:r>
              <a:rPr lang="en-US" dirty="0"/>
              <a:t>Ge 24:10  Then the servant took ten of his master's camels and departed, for </a:t>
            </a:r>
            <a:r>
              <a:rPr lang="en-US" b="1" dirty="0"/>
              <a:t>all his master's goods were in his hand. </a:t>
            </a:r>
            <a:r>
              <a:rPr lang="en-US" dirty="0"/>
              <a:t>And he arose and went to Mesopotamia, to the city of Nahor.</a:t>
            </a:r>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20</a:t>
            </a:fld>
            <a:endParaRPr lang="en-US" altLang="en-US"/>
          </a:p>
        </p:txBody>
      </p:sp>
    </p:spTree>
    <p:extLst>
      <p:ext uri="{BB962C8B-B14F-4D97-AF65-F5344CB8AC3E}">
        <p14:creationId xmlns:p14="http://schemas.microsoft.com/office/powerpoint/2010/main" val="240545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Artwork by </a:t>
            </a:r>
            <a:r>
              <a:rPr lang="nl-NL"/>
              <a:t>Jan van 't Hoff/Gospelimages.com</a:t>
            </a:r>
            <a:r>
              <a:rPr lang="en-US"/>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978C00-50A6-45A0-980D-D7C3766C8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907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Servant would have been circumcised.</a:t>
            </a:r>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21</a:t>
            </a:fld>
            <a:endParaRPr lang="en-US" altLang="en-US"/>
          </a:p>
        </p:txBody>
      </p:sp>
    </p:spTree>
    <p:extLst>
      <p:ext uri="{BB962C8B-B14F-4D97-AF65-F5344CB8AC3E}">
        <p14:creationId xmlns:p14="http://schemas.microsoft.com/office/powerpoint/2010/main" val="1873285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0369428-1657-4143-A452-126D0316FDBF}"/>
              </a:ext>
            </a:extLst>
          </p:cNvPr>
          <p:cNvSpPr>
            <a:spLocks noGrp="1" noRot="1" noChangeAspect="1" noTextEdit="1"/>
          </p:cNvSpPr>
          <p:nvPr>
            <p:ph type="sldImg"/>
          </p:nvPr>
        </p:nvSpPr>
        <p:spPr>
          <a:xfrm>
            <a:off x="1143000" y="685800"/>
            <a:ext cx="4572000" cy="3429000"/>
          </a:xfrm>
          <a:ln/>
        </p:spPr>
      </p:sp>
      <p:sp>
        <p:nvSpPr>
          <p:cNvPr id="80899" name="Notes Placeholder 2">
            <a:extLst>
              <a:ext uri="{FF2B5EF4-FFF2-40B4-BE49-F238E27FC236}">
                <a16:creationId xmlns:a16="http://schemas.microsoft.com/office/drawing/2014/main" id="{374B2900-6903-4525-9314-5D1CB059E5FC}"/>
              </a:ext>
            </a:extLst>
          </p:cNvPr>
          <p:cNvSpPr>
            <a:spLocks noGrp="1"/>
          </p:cNvSpPr>
          <p:nvPr>
            <p:ph type="body" idx="1"/>
          </p:nvPr>
        </p:nvSpPr>
        <p:spPr>
          <a:noFill/>
        </p:spPr>
        <p:txBody>
          <a:bodyPr/>
          <a:lstStyle/>
          <a:p>
            <a:r>
              <a:rPr lang="en-US" altLang="en-US" b="0" i="0" dirty="0">
                <a:latin typeface="Arial" panose="020B0604020202020204" pitchFamily="34" charset="0"/>
              </a:rPr>
              <a:t>Read Genesis 24:15-23</a:t>
            </a:r>
          </a:p>
          <a:p>
            <a:r>
              <a:rPr lang="en-US" altLang="en-US" b="1" i="1" dirty="0" err="1">
                <a:latin typeface="Arial" panose="020B0604020202020204" pitchFamily="34" charset="0"/>
              </a:rPr>
              <a:t>sn</a:t>
            </a:r>
            <a:r>
              <a:rPr lang="en-US" altLang="en-US" dirty="0">
                <a:latin typeface="Arial" panose="020B0604020202020204" pitchFamily="34" charset="0"/>
              </a:rPr>
              <a:t> </a:t>
            </a:r>
            <a:r>
              <a:rPr lang="en-US" altLang="en-US" i="1" dirty="0">
                <a:latin typeface="Arial" panose="020B0604020202020204" pitchFamily="34" charset="0"/>
              </a:rPr>
              <a:t>I will also give your camels water</a:t>
            </a:r>
            <a:r>
              <a:rPr lang="en-US" altLang="en-US" dirty="0">
                <a:latin typeface="Arial" panose="020B0604020202020204" pitchFamily="34" charset="0"/>
              </a:rPr>
              <a:t>. It would be an enormous test for a young woman to water ten camels. The idea is that such a woman would not only be </a:t>
            </a:r>
            <a:r>
              <a:rPr lang="en-US" altLang="en-US" b="1" dirty="0">
                <a:latin typeface="Arial" panose="020B0604020202020204" pitchFamily="34" charset="0"/>
              </a:rPr>
              <a:t>industrious but hospitable and generous.</a:t>
            </a:r>
          </a:p>
          <a:p>
            <a:r>
              <a:rPr lang="en-US" altLang="en-US" dirty="0">
                <a:latin typeface="Arial" panose="020B0604020202020204" pitchFamily="34" charset="0"/>
              </a:rPr>
              <a:t>https://net.bible.org/#!bible/Genesis+24:3</a:t>
            </a:r>
          </a:p>
          <a:p>
            <a:endParaRPr lang="en-US" altLang="en-US" dirty="0">
              <a:latin typeface="Arial" panose="020B0604020202020204" pitchFamily="34" charset="0"/>
            </a:endParaRPr>
          </a:p>
          <a:p>
            <a:r>
              <a:rPr lang="en-US" altLang="en-US" dirty="0">
                <a:latin typeface="Arial" panose="020B0604020202020204" pitchFamily="34" charset="0"/>
              </a:rPr>
              <a:t>A thirsty camel can drink 30 gallons of water in about 13 minutes</a:t>
            </a:r>
          </a:p>
        </p:txBody>
      </p:sp>
      <p:sp>
        <p:nvSpPr>
          <p:cNvPr id="80900" name="Slide Number Placeholder 3">
            <a:extLst>
              <a:ext uri="{FF2B5EF4-FFF2-40B4-BE49-F238E27FC236}">
                <a16:creationId xmlns:a16="http://schemas.microsoft.com/office/drawing/2014/main" id="{7ABAA2DE-F9E2-4607-8E47-A91E8875778E}"/>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C98A7F-4317-49BE-B683-133E08D05DA4}"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78814092-1233-4F37-B5E8-BC03572AB8FA}"/>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0369428-1657-4143-A452-126D0316FDBF}"/>
              </a:ext>
            </a:extLst>
          </p:cNvPr>
          <p:cNvSpPr>
            <a:spLocks noGrp="1" noRot="1" noChangeAspect="1" noTextEdit="1"/>
          </p:cNvSpPr>
          <p:nvPr>
            <p:ph type="sldImg"/>
          </p:nvPr>
        </p:nvSpPr>
        <p:spPr>
          <a:xfrm>
            <a:off x="1143000" y="685800"/>
            <a:ext cx="4572000" cy="3429000"/>
          </a:xfrm>
          <a:ln/>
        </p:spPr>
      </p:sp>
      <p:sp>
        <p:nvSpPr>
          <p:cNvPr id="80899" name="Notes Placeholder 2">
            <a:extLst>
              <a:ext uri="{FF2B5EF4-FFF2-40B4-BE49-F238E27FC236}">
                <a16:creationId xmlns:a16="http://schemas.microsoft.com/office/drawing/2014/main" id="{374B2900-6903-4525-9314-5D1CB059E5FC}"/>
              </a:ext>
            </a:extLst>
          </p:cNvPr>
          <p:cNvSpPr>
            <a:spLocks noGrp="1"/>
          </p:cNvSpPr>
          <p:nvPr>
            <p:ph type="body" idx="1"/>
          </p:nvPr>
        </p:nvSpPr>
        <p:spPr>
          <a:noFill/>
        </p:spPr>
        <p:txBody>
          <a:bodyPr/>
          <a:lstStyle/>
          <a:p>
            <a:r>
              <a:rPr lang="en-US" altLang="en-US" b="0" i="0" dirty="0">
                <a:latin typeface="Arial" panose="020B0604020202020204" pitchFamily="34" charset="0"/>
              </a:rPr>
              <a:t>Read Genesis 24:15-23</a:t>
            </a:r>
          </a:p>
          <a:p>
            <a:r>
              <a:rPr lang="en-US" altLang="en-US" b="1" i="1" dirty="0" err="1">
                <a:latin typeface="Arial" panose="020B0604020202020204" pitchFamily="34" charset="0"/>
              </a:rPr>
              <a:t>sn</a:t>
            </a:r>
            <a:r>
              <a:rPr lang="en-US" altLang="en-US" dirty="0">
                <a:latin typeface="Arial" panose="020B0604020202020204" pitchFamily="34" charset="0"/>
              </a:rPr>
              <a:t> </a:t>
            </a:r>
            <a:r>
              <a:rPr lang="en-US" altLang="en-US" i="1" dirty="0">
                <a:latin typeface="Arial" panose="020B0604020202020204" pitchFamily="34" charset="0"/>
              </a:rPr>
              <a:t>I will also give your camels water</a:t>
            </a:r>
            <a:r>
              <a:rPr lang="en-US" altLang="en-US" dirty="0">
                <a:latin typeface="Arial" panose="020B0604020202020204" pitchFamily="34" charset="0"/>
              </a:rPr>
              <a:t>. It would be an enormous test for a young woman to water ten camels. The idea is that such a woman would not only be </a:t>
            </a:r>
            <a:r>
              <a:rPr lang="en-US" altLang="en-US" b="1" dirty="0">
                <a:latin typeface="Arial" panose="020B0604020202020204" pitchFamily="34" charset="0"/>
              </a:rPr>
              <a:t>industrious but hospitable and generous.</a:t>
            </a:r>
          </a:p>
          <a:p>
            <a:r>
              <a:rPr lang="en-US" altLang="en-US" dirty="0">
                <a:latin typeface="Arial" panose="020B0604020202020204" pitchFamily="34" charset="0"/>
              </a:rPr>
              <a:t>https://net.bible.org/#!bible/Genesis+24:3</a:t>
            </a:r>
          </a:p>
          <a:p>
            <a:endParaRPr lang="en-US" altLang="en-US" dirty="0">
              <a:latin typeface="Arial" panose="020B0604020202020204" pitchFamily="34" charset="0"/>
            </a:endParaRPr>
          </a:p>
          <a:p>
            <a:r>
              <a:rPr lang="en-US" altLang="en-US" dirty="0">
                <a:latin typeface="Arial" panose="020B0604020202020204" pitchFamily="34" charset="0"/>
              </a:rPr>
              <a:t>A thirsty camel can drink 30 gallons of water in about 13 minutes</a:t>
            </a:r>
          </a:p>
        </p:txBody>
      </p:sp>
      <p:sp>
        <p:nvSpPr>
          <p:cNvPr id="80900" name="Slide Number Placeholder 3">
            <a:extLst>
              <a:ext uri="{FF2B5EF4-FFF2-40B4-BE49-F238E27FC236}">
                <a16:creationId xmlns:a16="http://schemas.microsoft.com/office/drawing/2014/main" id="{7ABAA2DE-F9E2-4607-8E47-A91E8875778E}"/>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C98A7F-4317-49BE-B683-133E08D05DA4}"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78814092-1233-4F37-B5E8-BC03572AB8FA}"/>
              </a:ext>
            </a:extLst>
          </p:cNvPr>
          <p:cNvSpPr>
            <a:spLocks noGrp="1"/>
          </p:cNvSpPr>
          <p:nvPr>
            <p:ph type="ftr" sz="quarter" idx="10"/>
          </p:nvPr>
        </p:nvSpPr>
        <p:spPr/>
        <p:txBody>
          <a:bodyPr/>
          <a:lstStyle/>
          <a:p>
            <a:pPr>
              <a:defRPr/>
            </a:pPr>
            <a:r>
              <a:rPr lang="en-US"/>
              <a:t>Lesson 14</a:t>
            </a:r>
          </a:p>
        </p:txBody>
      </p:sp>
    </p:spTree>
    <p:extLst>
      <p:ext uri="{BB962C8B-B14F-4D97-AF65-F5344CB8AC3E}">
        <p14:creationId xmlns:p14="http://schemas.microsoft.com/office/powerpoint/2010/main" val="239982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Genesis 24:24-49</a:t>
            </a:r>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27</a:t>
            </a:fld>
            <a:endParaRPr lang="en-US" altLang="en-US"/>
          </a:p>
        </p:txBody>
      </p:sp>
    </p:spTree>
    <p:extLst>
      <p:ext uri="{BB962C8B-B14F-4D97-AF65-F5344CB8AC3E}">
        <p14:creationId xmlns:p14="http://schemas.microsoft.com/office/powerpoint/2010/main" val="739297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Genesis 24:24-49</a:t>
            </a:r>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28</a:t>
            </a:fld>
            <a:endParaRPr lang="en-US" altLang="en-US"/>
          </a:p>
        </p:txBody>
      </p:sp>
    </p:spTree>
    <p:extLst>
      <p:ext uri="{BB962C8B-B14F-4D97-AF65-F5344CB8AC3E}">
        <p14:creationId xmlns:p14="http://schemas.microsoft.com/office/powerpoint/2010/main" val="1270687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Genesis 24:24-49</a:t>
            </a:r>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29</a:t>
            </a:fld>
            <a:endParaRPr lang="en-US" altLang="en-US"/>
          </a:p>
        </p:txBody>
      </p:sp>
    </p:spTree>
    <p:extLst>
      <p:ext uri="{BB962C8B-B14F-4D97-AF65-F5344CB8AC3E}">
        <p14:creationId xmlns:p14="http://schemas.microsoft.com/office/powerpoint/2010/main" val="4065485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Genesis 24:24-49</a:t>
            </a:r>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30</a:t>
            </a:fld>
            <a:endParaRPr lang="en-US" altLang="en-US"/>
          </a:p>
        </p:txBody>
      </p:sp>
    </p:spTree>
    <p:extLst>
      <p:ext uri="{BB962C8B-B14F-4D97-AF65-F5344CB8AC3E}">
        <p14:creationId xmlns:p14="http://schemas.microsoft.com/office/powerpoint/2010/main" val="213092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Genesis 24:50-61</a:t>
            </a:r>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35</a:t>
            </a:fld>
            <a:endParaRPr lang="en-US" altLang="en-US"/>
          </a:p>
        </p:txBody>
      </p:sp>
    </p:spTree>
    <p:extLst>
      <p:ext uri="{BB962C8B-B14F-4D97-AF65-F5344CB8AC3E}">
        <p14:creationId xmlns:p14="http://schemas.microsoft.com/office/powerpoint/2010/main" val="3776457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36</a:t>
            </a:fld>
            <a:endParaRPr lang="en-US" altLang="en-US"/>
          </a:p>
        </p:txBody>
      </p:sp>
    </p:spTree>
    <p:extLst>
      <p:ext uri="{BB962C8B-B14F-4D97-AF65-F5344CB8AC3E}">
        <p14:creationId xmlns:p14="http://schemas.microsoft.com/office/powerpoint/2010/main" val="4027374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Genesis 24:62-67 (after first point on slide)</a:t>
            </a:r>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37</a:t>
            </a:fld>
            <a:endParaRPr lang="en-US" altLang="en-US"/>
          </a:p>
        </p:txBody>
      </p:sp>
    </p:spTree>
    <p:extLst>
      <p:ext uri="{BB962C8B-B14F-4D97-AF65-F5344CB8AC3E}">
        <p14:creationId xmlns:p14="http://schemas.microsoft.com/office/powerpoint/2010/main" val="129815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7EC6F60-4EF0-44FA-A24C-5F066225ED90}"/>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FE2A2C9-D4CA-4B06-BA86-6BD79979C4A5}"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73731" name="Rectangle 2">
            <a:extLst>
              <a:ext uri="{FF2B5EF4-FFF2-40B4-BE49-F238E27FC236}">
                <a16:creationId xmlns:a16="http://schemas.microsoft.com/office/drawing/2014/main" id="{3FBDD6C5-4688-4CE9-9C71-3980E0C7CCCB}"/>
              </a:ext>
            </a:extLst>
          </p:cNvPr>
          <p:cNvSpPr>
            <a:spLocks noGrp="1" noRot="1" noChangeAspect="1" noChangeArrowheads="1" noTextEdit="1"/>
          </p:cNvSpPr>
          <p:nvPr>
            <p:ph type="sldImg"/>
          </p:nvPr>
        </p:nvSpPr>
        <p:spPr>
          <a:xfrm>
            <a:off x="1143000" y="685800"/>
            <a:ext cx="4572000" cy="3429000"/>
          </a:xfrm>
          <a:ln/>
        </p:spPr>
      </p:sp>
      <p:sp>
        <p:nvSpPr>
          <p:cNvPr id="73732" name="Rectangle 3">
            <a:extLst>
              <a:ext uri="{FF2B5EF4-FFF2-40B4-BE49-F238E27FC236}">
                <a16:creationId xmlns:a16="http://schemas.microsoft.com/office/drawing/2014/main" id="{37B8CA5E-5129-4FE4-889C-F1E3E8B3C53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5F78E541-A78C-4445-98C9-B0A9309DD694}"/>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a:t>Eph</a:t>
            </a:r>
            <a:r>
              <a:rPr lang="en-US" dirty="0"/>
              <a:t> 5:25 Husbands, love your wives, just as Christ also loved the church and gave Himself for her,</a:t>
            </a:r>
          </a:p>
        </p:txBody>
      </p:sp>
      <p:sp>
        <p:nvSpPr>
          <p:cNvPr id="4" name="Slide Number Placeholder 3"/>
          <p:cNvSpPr>
            <a:spLocks noGrp="1"/>
          </p:cNvSpPr>
          <p:nvPr>
            <p:ph type="sldNum" sz="quarter" idx="10"/>
          </p:nvPr>
        </p:nvSpPr>
        <p:spPr/>
        <p:txBody>
          <a:bodyPr/>
          <a:lstStyle/>
          <a:p>
            <a:fld id="{E88DE890-5E54-4386-990C-DB8E71B0AF41}" type="slidenum">
              <a:rPr lang="en-US" altLang="en-US" smtClean="0"/>
              <a:pPr/>
              <a:t>38</a:t>
            </a:fld>
            <a:endParaRPr lang="en-US" altLang="en-US"/>
          </a:p>
        </p:txBody>
      </p:sp>
      <p:sp>
        <p:nvSpPr>
          <p:cNvPr id="5" name="Footer Placeholder 4">
            <a:extLst>
              <a:ext uri="{FF2B5EF4-FFF2-40B4-BE49-F238E27FC236}">
                <a16:creationId xmlns:a16="http://schemas.microsoft.com/office/drawing/2014/main" id="{9228E444-3CEB-4077-A59B-9748F6A27298}"/>
              </a:ext>
            </a:extLst>
          </p:cNvPr>
          <p:cNvSpPr>
            <a:spLocks noGrp="1"/>
          </p:cNvSpPr>
          <p:nvPr>
            <p:ph type="ftr" sz="quarter" idx="11"/>
          </p:nvPr>
        </p:nvSpPr>
        <p:spPr/>
        <p:txBody>
          <a:bodyPr/>
          <a:lstStyle/>
          <a:p>
            <a:pPr>
              <a:defRPr/>
            </a:pPr>
            <a:r>
              <a:rPr lang="en-US"/>
              <a:t>Lesson 14</a:t>
            </a:r>
          </a:p>
        </p:txBody>
      </p:sp>
    </p:spTree>
    <p:extLst>
      <p:ext uri="{BB962C8B-B14F-4D97-AF65-F5344CB8AC3E}">
        <p14:creationId xmlns:p14="http://schemas.microsoft.com/office/powerpoint/2010/main" val="3365496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EE57535-65F2-4A25-BA60-4EC40FE58B32}"/>
              </a:ext>
            </a:extLst>
          </p:cNvPr>
          <p:cNvSpPr>
            <a:spLocks noGrp="1" noRot="1" noChangeAspect="1" noTextEdit="1"/>
          </p:cNvSpPr>
          <p:nvPr>
            <p:ph type="sldImg"/>
          </p:nvPr>
        </p:nvSpPr>
        <p:spPr>
          <a:xfrm>
            <a:off x="1143000" y="685800"/>
            <a:ext cx="4572000" cy="3429000"/>
          </a:xfrm>
          <a:ln/>
        </p:spPr>
      </p:sp>
      <p:sp>
        <p:nvSpPr>
          <p:cNvPr id="81923" name="Notes Placeholder 2">
            <a:extLst>
              <a:ext uri="{FF2B5EF4-FFF2-40B4-BE49-F238E27FC236}">
                <a16:creationId xmlns:a16="http://schemas.microsoft.com/office/drawing/2014/main" id="{CDDE719C-8C78-4EA5-B298-CF7F4C5D9BF0}"/>
              </a:ext>
            </a:extLst>
          </p:cNvPr>
          <p:cNvSpPr>
            <a:spLocks noGrp="1"/>
          </p:cNvSpPr>
          <p:nvPr>
            <p:ph type="body" idx="1"/>
          </p:nvPr>
        </p:nvSpPr>
        <p:spPr>
          <a:noFill/>
        </p:spPr>
        <p:txBody>
          <a:bodyPr/>
          <a:lstStyle/>
          <a:p>
            <a:r>
              <a:rPr lang="en-US" altLang="en-US" dirty="0">
                <a:latin typeface="Arial" panose="020B0604020202020204" pitchFamily="34" charset="0"/>
              </a:rPr>
              <a:t>Read Genesis 25:1-18 (skipping genealogies?)</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1924" name="Slide Number Placeholder 3">
            <a:extLst>
              <a:ext uri="{FF2B5EF4-FFF2-40B4-BE49-F238E27FC236}">
                <a16:creationId xmlns:a16="http://schemas.microsoft.com/office/drawing/2014/main" id="{347BCD6E-DF3F-4212-88C2-07C4CF010D3A}"/>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420ECCD-EE66-4310-AC31-E58DD0DC4759}" type="slidenum">
              <a:rPr lang="en-US" altLang="en-US">
                <a:latin typeface="Arial" panose="020B0604020202020204" pitchFamily="34" charset="0"/>
              </a:rPr>
              <a:pPr/>
              <a:t>39</a:t>
            </a:fld>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7C504E19-F093-47A6-8A1F-C7A0E858B3BD}"/>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EE57535-65F2-4A25-BA60-4EC40FE58B32}"/>
              </a:ext>
            </a:extLst>
          </p:cNvPr>
          <p:cNvSpPr>
            <a:spLocks noGrp="1" noRot="1" noChangeAspect="1" noTextEdit="1"/>
          </p:cNvSpPr>
          <p:nvPr>
            <p:ph type="sldImg"/>
          </p:nvPr>
        </p:nvSpPr>
        <p:spPr>
          <a:xfrm>
            <a:off x="1143000" y="685800"/>
            <a:ext cx="4572000" cy="3429000"/>
          </a:xfrm>
          <a:ln/>
        </p:spPr>
      </p:sp>
      <p:sp>
        <p:nvSpPr>
          <p:cNvPr id="81923" name="Notes Placeholder 2">
            <a:extLst>
              <a:ext uri="{FF2B5EF4-FFF2-40B4-BE49-F238E27FC236}">
                <a16:creationId xmlns:a16="http://schemas.microsoft.com/office/drawing/2014/main" id="{CDDE719C-8C78-4EA5-B298-CF7F4C5D9BF0}"/>
              </a:ext>
            </a:extLst>
          </p:cNvPr>
          <p:cNvSpPr>
            <a:spLocks noGrp="1"/>
          </p:cNvSpPr>
          <p:nvPr>
            <p:ph type="body" idx="1"/>
          </p:nvPr>
        </p:nvSpPr>
        <p:spPr>
          <a:noFill/>
        </p:spPr>
        <p:txBody>
          <a:bodyPr/>
          <a:lstStyle/>
          <a:p>
            <a:r>
              <a:rPr lang="en-US" altLang="en-US" dirty="0">
                <a:latin typeface="Arial" panose="020B0604020202020204" pitchFamily="34" charset="0"/>
              </a:rPr>
              <a:t>Read Genesis 25:1-18 (skipping genealogies?)</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1924" name="Slide Number Placeholder 3">
            <a:extLst>
              <a:ext uri="{FF2B5EF4-FFF2-40B4-BE49-F238E27FC236}">
                <a16:creationId xmlns:a16="http://schemas.microsoft.com/office/drawing/2014/main" id="{347BCD6E-DF3F-4212-88C2-07C4CF010D3A}"/>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420ECCD-EE66-4310-AC31-E58DD0DC4759}"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7C504E19-F093-47A6-8A1F-C7A0E858B3BD}"/>
              </a:ext>
            </a:extLst>
          </p:cNvPr>
          <p:cNvSpPr>
            <a:spLocks noGrp="1"/>
          </p:cNvSpPr>
          <p:nvPr>
            <p:ph type="ftr" sz="quarter" idx="10"/>
          </p:nvPr>
        </p:nvSpPr>
        <p:spPr/>
        <p:txBody>
          <a:bodyPr/>
          <a:lstStyle/>
          <a:p>
            <a:pPr>
              <a:defRPr/>
            </a:pPr>
            <a:r>
              <a:rPr lang="en-US"/>
              <a:t>Lesson 14</a:t>
            </a:r>
          </a:p>
        </p:txBody>
      </p:sp>
    </p:spTree>
    <p:extLst>
      <p:ext uri="{BB962C8B-B14F-4D97-AF65-F5344CB8AC3E}">
        <p14:creationId xmlns:p14="http://schemas.microsoft.com/office/powerpoint/2010/main" val="2426887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9F16E5F-D997-4959-B9D7-4BC098E805D6}"/>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C6FE20-C4C1-4AD1-88E4-EF9E29E0FD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D694766A-7786-449C-B709-FC3EB897933C}"/>
              </a:ext>
            </a:extLst>
          </p:cNvPr>
          <p:cNvSpPr>
            <a:spLocks noGrp="1" noRot="1" noChangeAspect="1" noChangeArrowheads="1" noTextEdit="1"/>
          </p:cNvSpPr>
          <p:nvPr>
            <p:ph type="sldImg"/>
          </p:nvPr>
        </p:nvSpPr>
        <p:spPr>
          <a:xfrm>
            <a:off x="1143000" y="685800"/>
            <a:ext cx="4572000" cy="3429000"/>
          </a:xfrm>
          <a:ln/>
        </p:spPr>
      </p:sp>
      <p:sp>
        <p:nvSpPr>
          <p:cNvPr id="72708" name="Rectangle 3">
            <a:extLst>
              <a:ext uri="{FF2B5EF4-FFF2-40B4-BE49-F238E27FC236}">
                <a16:creationId xmlns:a16="http://schemas.microsoft.com/office/drawing/2014/main" id="{30A63DDE-814E-4B52-AA4D-2E595B9FD78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4301E6E1-DFFB-4B32-83A0-6C5C884A9741}"/>
              </a:ext>
            </a:extLst>
          </p:cNvPr>
          <p:cNvSpPr>
            <a:spLocks noGrp="1"/>
          </p:cNvSpPr>
          <p:nvPr>
            <p:ph type="ftr" sz="quarter" idx="10"/>
          </p:nvPr>
        </p:nvSpPr>
        <p:spPr/>
        <p:txBody>
          <a:bodyPr/>
          <a:lstStyle/>
          <a:p>
            <a:pPr>
              <a:defRPr/>
            </a:pPr>
            <a:r>
              <a:rPr lang="en-US"/>
              <a:t>Lesson 14</a:t>
            </a:r>
          </a:p>
        </p:txBody>
      </p:sp>
    </p:spTree>
    <p:extLst>
      <p:ext uri="{BB962C8B-B14F-4D97-AF65-F5344CB8AC3E}">
        <p14:creationId xmlns:p14="http://schemas.microsoft.com/office/powerpoint/2010/main" val="1355905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45</a:t>
            </a:fld>
            <a:endParaRPr lang="en-US" altLang="en-US"/>
          </a:p>
        </p:txBody>
      </p:sp>
    </p:spTree>
    <p:extLst>
      <p:ext uri="{BB962C8B-B14F-4D97-AF65-F5344CB8AC3E}">
        <p14:creationId xmlns:p14="http://schemas.microsoft.com/office/powerpoint/2010/main" val="1284201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46</a:t>
            </a:fld>
            <a:endParaRPr lang="en-US" altLang="en-US"/>
          </a:p>
        </p:txBody>
      </p:sp>
    </p:spTree>
    <p:extLst>
      <p:ext uri="{BB962C8B-B14F-4D97-AF65-F5344CB8AC3E}">
        <p14:creationId xmlns:p14="http://schemas.microsoft.com/office/powerpoint/2010/main" val="1529975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47</a:t>
            </a:fld>
            <a:endParaRPr lang="en-US" altLang="en-US"/>
          </a:p>
        </p:txBody>
      </p:sp>
    </p:spTree>
    <p:extLst>
      <p:ext uri="{BB962C8B-B14F-4D97-AF65-F5344CB8AC3E}">
        <p14:creationId xmlns:p14="http://schemas.microsoft.com/office/powerpoint/2010/main" val="3370706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48</a:t>
            </a:fld>
            <a:endParaRPr lang="en-US" altLang="en-US"/>
          </a:p>
        </p:txBody>
      </p:sp>
    </p:spTree>
    <p:extLst>
      <p:ext uri="{BB962C8B-B14F-4D97-AF65-F5344CB8AC3E}">
        <p14:creationId xmlns:p14="http://schemas.microsoft.com/office/powerpoint/2010/main" val="3973550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49</a:t>
            </a:fld>
            <a:endParaRPr lang="en-US" altLang="en-US"/>
          </a:p>
        </p:txBody>
      </p:sp>
    </p:spTree>
    <p:extLst>
      <p:ext uri="{BB962C8B-B14F-4D97-AF65-F5344CB8AC3E}">
        <p14:creationId xmlns:p14="http://schemas.microsoft.com/office/powerpoint/2010/main" val="3718977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50</a:t>
            </a:fld>
            <a:endParaRPr lang="en-US" altLang="en-US"/>
          </a:p>
        </p:txBody>
      </p:sp>
    </p:spTree>
    <p:extLst>
      <p:ext uri="{BB962C8B-B14F-4D97-AF65-F5344CB8AC3E}">
        <p14:creationId xmlns:p14="http://schemas.microsoft.com/office/powerpoint/2010/main" val="273605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6FF99B8-02B3-4204-B02F-5AFE17B79D06}"/>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D8B5A7-173E-449C-A3E2-E895505FCE90}" type="slidenum">
              <a:rPr lang="en-US" altLang="en-US">
                <a:solidFill>
                  <a:srgbClr val="000000"/>
                </a:solidFill>
                <a:latin typeface="Arial" panose="020B0604020202020204" pitchFamily="34" charset="0"/>
              </a:rPr>
              <a:pPr/>
              <a:t>4</a:t>
            </a:fld>
            <a:endParaRPr lang="en-US" altLang="en-US">
              <a:solidFill>
                <a:srgbClr val="000000"/>
              </a:solidFill>
              <a:latin typeface="Arial" panose="020B0604020202020204" pitchFamily="34" charset="0"/>
            </a:endParaRPr>
          </a:p>
        </p:txBody>
      </p:sp>
      <p:sp>
        <p:nvSpPr>
          <p:cNvPr id="74755" name="Rectangle 2">
            <a:extLst>
              <a:ext uri="{FF2B5EF4-FFF2-40B4-BE49-F238E27FC236}">
                <a16:creationId xmlns:a16="http://schemas.microsoft.com/office/drawing/2014/main" id="{4E6F766C-5EC5-4477-AC84-3A1AEB05F0C0}"/>
              </a:ext>
            </a:extLst>
          </p:cNvPr>
          <p:cNvSpPr>
            <a:spLocks noGrp="1" noRot="1" noChangeAspect="1" noChangeArrowheads="1" noTextEdit="1"/>
          </p:cNvSpPr>
          <p:nvPr>
            <p:ph type="sldImg"/>
          </p:nvPr>
        </p:nvSpPr>
        <p:spPr>
          <a:xfrm>
            <a:off x="1143000" y="685800"/>
            <a:ext cx="4572000" cy="3429000"/>
          </a:xfrm>
          <a:ln/>
        </p:spPr>
      </p:sp>
      <p:sp>
        <p:nvSpPr>
          <p:cNvPr id="74756" name="Rectangle 3">
            <a:extLst>
              <a:ext uri="{FF2B5EF4-FFF2-40B4-BE49-F238E27FC236}">
                <a16:creationId xmlns:a16="http://schemas.microsoft.com/office/drawing/2014/main" id="{704B4779-B386-4618-8D6D-2F8BA44D3E8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640CB797-0DBD-40F8-821E-21C1FCE4F134}"/>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51</a:t>
            </a:fld>
            <a:endParaRPr lang="en-US" altLang="en-US"/>
          </a:p>
        </p:txBody>
      </p:sp>
    </p:spTree>
    <p:extLst>
      <p:ext uri="{BB962C8B-B14F-4D97-AF65-F5344CB8AC3E}">
        <p14:creationId xmlns:p14="http://schemas.microsoft.com/office/powerpoint/2010/main" val="3077826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52</a:t>
            </a:fld>
            <a:endParaRPr lang="en-US" altLang="en-US"/>
          </a:p>
        </p:txBody>
      </p:sp>
    </p:spTree>
    <p:extLst>
      <p:ext uri="{BB962C8B-B14F-4D97-AF65-F5344CB8AC3E}">
        <p14:creationId xmlns:p14="http://schemas.microsoft.com/office/powerpoint/2010/main" val="2625608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8DB154C7-8F85-4404-95AC-85AC0F46ABD9}"/>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5F39D4F-4BDD-4FB0-B5DB-FA4176741E72}" type="slidenum">
              <a:rPr lang="en-US" altLang="en-US">
                <a:latin typeface="Arial" panose="020B0604020202020204" pitchFamily="34" charset="0"/>
              </a:rPr>
              <a:pPr/>
              <a:t>53</a:t>
            </a:fld>
            <a:endParaRPr lang="en-US" altLang="en-US">
              <a:latin typeface="Arial" panose="020B0604020202020204" pitchFamily="34" charset="0"/>
            </a:endParaRPr>
          </a:p>
        </p:txBody>
      </p:sp>
      <p:sp>
        <p:nvSpPr>
          <p:cNvPr id="83971" name="Rectangle 2">
            <a:extLst>
              <a:ext uri="{FF2B5EF4-FFF2-40B4-BE49-F238E27FC236}">
                <a16:creationId xmlns:a16="http://schemas.microsoft.com/office/drawing/2014/main" id="{B6E1BAA8-A619-4D19-98DF-69F5505ECEA7}"/>
              </a:ext>
            </a:extLst>
          </p:cNvPr>
          <p:cNvSpPr>
            <a:spLocks noGrp="1" noRot="1" noChangeAspect="1" noChangeArrowheads="1" noTextEdit="1"/>
          </p:cNvSpPr>
          <p:nvPr>
            <p:ph type="sldImg"/>
          </p:nvPr>
        </p:nvSpPr>
        <p:spPr>
          <a:xfrm>
            <a:off x="1143000" y="685800"/>
            <a:ext cx="4572000" cy="3429000"/>
          </a:xfrm>
          <a:ln/>
        </p:spPr>
      </p:sp>
      <p:sp>
        <p:nvSpPr>
          <p:cNvPr id="83972" name="Rectangle 3">
            <a:extLst>
              <a:ext uri="{FF2B5EF4-FFF2-40B4-BE49-F238E27FC236}">
                <a16:creationId xmlns:a16="http://schemas.microsoft.com/office/drawing/2014/main" id="{4514DDCB-00A1-4DB6-9E5B-57C0B8543C5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20FDE321-7548-4687-AEFD-63CC0288355E}"/>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6F8181C-8F95-44EC-91C9-EF97F6C10FC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24E37B-985D-424B-9067-DCA4F93DF147}" type="slidenum">
              <a:rPr lang="en-US" altLang="en-US">
                <a:solidFill>
                  <a:srgbClr val="000000"/>
                </a:solidFill>
                <a:latin typeface="Arial" panose="020B0604020202020204" pitchFamily="34" charset="0"/>
              </a:rPr>
              <a:pPr/>
              <a:t>54</a:t>
            </a:fld>
            <a:endParaRPr lang="en-US" altLang="en-US">
              <a:solidFill>
                <a:srgbClr val="000000"/>
              </a:solidFill>
              <a:latin typeface="Arial" panose="020B0604020202020204" pitchFamily="34" charset="0"/>
            </a:endParaRPr>
          </a:p>
        </p:txBody>
      </p:sp>
      <p:sp>
        <p:nvSpPr>
          <p:cNvPr id="84995" name="Rectangle 2">
            <a:extLst>
              <a:ext uri="{FF2B5EF4-FFF2-40B4-BE49-F238E27FC236}">
                <a16:creationId xmlns:a16="http://schemas.microsoft.com/office/drawing/2014/main" id="{31D34024-7B31-4D4F-A7CA-D8BB77776AB0}"/>
              </a:ext>
            </a:extLst>
          </p:cNvPr>
          <p:cNvSpPr>
            <a:spLocks noGrp="1" noRot="1" noChangeAspect="1" noChangeArrowheads="1" noTextEdit="1"/>
          </p:cNvSpPr>
          <p:nvPr>
            <p:ph type="sldImg"/>
          </p:nvPr>
        </p:nvSpPr>
        <p:spPr>
          <a:xfrm>
            <a:off x="1143000" y="685800"/>
            <a:ext cx="4572000" cy="3429000"/>
          </a:xfrm>
          <a:ln/>
        </p:spPr>
      </p:sp>
      <p:sp>
        <p:nvSpPr>
          <p:cNvPr id="84996" name="Rectangle 3">
            <a:extLst>
              <a:ext uri="{FF2B5EF4-FFF2-40B4-BE49-F238E27FC236}">
                <a16:creationId xmlns:a16="http://schemas.microsoft.com/office/drawing/2014/main" id="{A8E99631-5F3E-4035-9E22-60965EFD4B6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A82C54B9-BE84-45B7-B4D5-44747B157DB4}"/>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2474E871-4DAB-4CA2-AA69-7AF019F3E253}"/>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03FE62-347E-421A-9E9A-8D2CD1F3C62D}" type="slidenum">
              <a:rPr lang="en-US" altLang="en-US">
                <a:solidFill>
                  <a:srgbClr val="000000"/>
                </a:solidFill>
                <a:latin typeface="Arial" panose="020B0604020202020204" pitchFamily="34" charset="0"/>
              </a:rPr>
              <a:pPr/>
              <a:t>55</a:t>
            </a:fld>
            <a:endParaRPr lang="en-US" altLang="en-US">
              <a:solidFill>
                <a:srgbClr val="000000"/>
              </a:solidFill>
              <a:latin typeface="Arial" panose="020B0604020202020204" pitchFamily="34" charset="0"/>
            </a:endParaRPr>
          </a:p>
        </p:txBody>
      </p:sp>
      <p:sp>
        <p:nvSpPr>
          <p:cNvPr id="86019" name="Rectangle 2">
            <a:extLst>
              <a:ext uri="{FF2B5EF4-FFF2-40B4-BE49-F238E27FC236}">
                <a16:creationId xmlns:a16="http://schemas.microsoft.com/office/drawing/2014/main" id="{0D9ADE24-9C23-4150-B35F-4A594A17860C}"/>
              </a:ext>
            </a:extLst>
          </p:cNvPr>
          <p:cNvSpPr>
            <a:spLocks noGrp="1" noRot="1" noChangeAspect="1" noChangeArrowheads="1" noTextEdit="1"/>
          </p:cNvSpPr>
          <p:nvPr>
            <p:ph type="sldImg"/>
          </p:nvPr>
        </p:nvSpPr>
        <p:spPr>
          <a:xfrm>
            <a:off x="1143000" y="685800"/>
            <a:ext cx="4572000" cy="3429000"/>
          </a:xfrm>
          <a:ln/>
        </p:spPr>
      </p:sp>
      <p:sp>
        <p:nvSpPr>
          <p:cNvPr id="86020" name="Rectangle 3">
            <a:extLst>
              <a:ext uri="{FF2B5EF4-FFF2-40B4-BE49-F238E27FC236}">
                <a16:creationId xmlns:a16="http://schemas.microsoft.com/office/drawing/2014/main" id="{769EEBDE-92EA-4600-99FE-6BE4B43EC49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085BF6F9-7F0E-4EC7-98ED-7951F3E0CB22}"/>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426DE61-16F1-4A8A-B98C-F2AA4714E33D}"/>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FDC2ADC-D94C-4E02-A54E-A1F99F7FD610}" type="slidenum">
              <a:rPr lang="en-US" altLang="en-US">
                <a:solidFill>
                  <a:srgbClr val="000000"/>
                </a:solidFill>
                <a:latin typeface="Arial" panose="020B0604020202020204" pitchFamily="34" charset="0"/>
              </a:rPr>
              <a:pPr/>
              <a:t>56</a:t>
            </a:fld>
            <a:endParaRPr lang="en-US" altLang="en-US">
              <a:solidFill>
                <a:srgbClr val="000000"/>
              </a:solidFill>
              <a:latin typeface="Arial" panose="020B0604020202020204" pitchFamily="34" charset="0"/>
            </a:endParaRPr>
          </a:p>
        </p:txBody>
      </p:sp>
      <p:sp>
        <p:nvSpPr>
          <p:cNvPr id="87043" name="Rectangle 2">
            <a:extLst>
              <a:ext uri="{FF2B5EF4-FFF2-40B4-BE49-F238E27FC236}">
                <a16:creationId xmlns:a16="http://schemas.microsoft.com/office/drawing/2014/main" id="{5987948E-7C84-4927-B16B-0CB01AC23791}"/>
              </a:ext>
            </a:extLst>
          </p:cNvPr>
          <p:cNvSpPr>
            <a:spLocks noGrp="1" noRot="1" noChangeAspect="1" noChangeArrowheads="1" noTextEdit="1"/>
          </p:cNvSpPr>
          <p:nvPr>
            <p:ph type="sldImg"/>
          </p:nvPr>
        </p:nvSpPr>
        <p:spPr>
          <a:xfrm>
            <a:off x="1143000" y="685800"/>
            <a:ext cx="4572000" cy="3429000"/>
          </a:xfrm>
          <a:ln/>
        </p:spPr>
      </p:sp>
      <p:sp>
        <p:nvSpPr>
          <p:cNvPr id="87044" name="Rectangle 3">
            <a:extLst>
              <a:ext uri="{FF2B5EF4-FFF2-40B4-BE49-F238E27FC236}">
                <a16:creationId xmlns:a16="http://schemas.microsoft.com/office/drawing/2014/main" id="{A19E2232-B626-44FA-A9FB-6CA7049574E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DA49B088-3830-41E5-A4A3-6EE2DD93F9E4}"/>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2E9B043-4E74-4FB7-89E4-F6D02A2BB096}"/>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5CC5BFF-B7E9-4EC0-A6AE-9528A30756E8}" type="slidenum">
              <a:rPr lang="en-US" altLang="en-US">
                <a:solidFill>
                  <a:srgbClr val="000000"/>
                </a:solidFill>
                <a:latin typeface="Arial" panose="020B0604020202020204" pitchFamily="34" charset="0"/>
              </a:rPr>
              <a:pPr/>
              <a:t>57</a:t>
            </a:fld>
            <a:endParaRPr lang="en-US" altLang="en-US">
              <a:solidFill>
                <a:srgbClr val="000000"/>
              </a:solidFill>
              <a:latin typeface="Arial" panose="020B0604020202020204" pitchFamily="34" charset="0"/>
            </a:endParaRPr>
          </a:p>
        </p:txBody>
      </p:sp>
      <p:sp>
        <p:nvSpPr>
          <p:cNvPr id="88067" name="Rectangle 2">
            <a:extLst>
              <a:ext uri="{FF2B5EF4-FFF2-40B4-BE49-F238E27FC236}">
                <a16:creationId xmlns:a16="http://schemas.microsoft.com/office/drawing/2014/main" id="{C214C5EB-7C28-4412-A453-2C1956379952}"/>
              </a:ext>
            </a:extLst>
          </p:cNvPr>
          <p:cNvSpPr>
            <a:spLocks noGrp="1" noRot="1" noChangeAspect="1" noChangeArrowheads="1" noTextEdit="1"/>
          </p:cNvSpPr>
          <p:nvPr>
            <p:ph type="sldImg"/>
          </p:nvPr>
        </p:nvSpPr>
        <p:spPr>
          <a:xfrm>
            <a:off x="1143000" y="685800"/>
            <a:ext cx="4572000" cy="3429000"/>
          </a:xfrm>
          <a:ln/>
        </p:spPr>
      </p:sp>
      <p:sp>
        <p:nvSpPr>
          <p:cNvPr id="88068" name="Rectangle 3">
            <a:extLst>
              <a:ext uri="{FF2B5EF4-FFF2-40B4-BE49-F238E27FC236}">
                <a16:creationId xmlns:a16="http://schemas.microsoft.com/office/drawing/2014/main" id="{4BB8EEB4-C285-4682-99D7-B418B9C871B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8A449540-2C85-41A6-9D24-64F749BD6087}"/>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B4C06C6-AA91-46FB-84F7-E6A1908FD0C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17A49B8-7A27-4795-9A82-969AB5CFF6EA}" type="slidenum">
              <a:rPr lang="en-US" altLang="en-US">
                <a:solidFill>
                  <a:srgbClr val="000000"/>
                </a:solidFill>
                <a:latin typeface="Arial" panose="020B0604020202020204" pitchFamily="34" charset="0"/>
              </a:rPr>
              <a:pPr/>
              <a:t>58</a:t>
            </a:fld>
            <a:endParaRPr lang="en-US" altLang="en-US">
              <a:solidFill>
                <a:srgbClr val="000000"/>
              </a:solidFill>
              <a:latin typeface="Arial" panose="020B0604020202020204" pitchFamily="34" charset="0"/>
            </a:endParaRPr>
          </a:p>
        </p:txBody>
      </p:sp>
      <p:sp>
        <p:nvSpPr>
          <p:cNvPr id="89091" name="Rectangle 2">
            <a:extLst>
              <a:ext uri="{FF2B5EF4-FFF2-40B4-BE49-F238E27FC236}">
                <a16:creationId xmlns:a16="http://schemas.microsoft.com/office/drawing/2014/main" id="{19B1A585-A0CD-4778-93A4-3C025B002FF1}"/>
              </a:ext>
            </a:extLst>
          </p:cNvPr>
          <p:cNvSpPr>
            <a:spLocks noGrp="1" noRot="1" noChangeAspect="1" noChangeArrowheads="1" noTextEdit="1"/>
          </p:cNvSpPr>
          <p:nvPr>
            <p:ph type="sldImg"/>
          </p:nvPr>
        </p:nvSpPr>
        <p:spPr>
          <a:xfrm>
            <a:off x="1143000" y="685800"/>
            <a:ext cx="4572000" cy="3429000"/>
          </a:xfrm>
          <a:ln/>
        </p:spPr>
      </p:sp>
      <p:sp>
        <p:nvSpPr>
          <p:cNvPr id="89092" name="Rectangle 3">
            <a:extLst>
              <a:ext uri="{FF2B5EF4-FFF2-40B4-BE49-F238E27FC236}">
                <a16:creationId xmlns:a16="http://schemas.microsoft.com/office/drawing/2014/main" id="{0B547E35-30FF-4F7F-AD0D-B42548ADD52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6C1A9A99-6F5A-4EA3-9ED2-E05F54B1F2C8}"/>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AACDF7E-E9AB-4388-A503-FD935CE6BFBF}"/>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413D75C-9B0A-4E21-B7F8-9735A73616FA}" type="slidenum">
              <a:rPr lang="en-US" altLang="en-US">
                <a:solidFill>
                  <a:srgbClr val="000000"/>
                </a:solidFill>
                <a:latin typeface="Arial" panose="020B0604020202020204" pitchFamily="34" charset="0"/>
              </a:rPr>
              <a:pPr/>
              <a:t>59</a:t>
            </a:fld>
            <a:endParaRPr lang="en-US" altLang="en-US">
              <a:solidFill>
                <a:srgbClr val="000000"/>
              </a:solidFill>
              <a:latin typeface="Arial" panose="020B0604020202020204" pitchFamily="34" charset="0"/>
            </a:endParaRPr>
          </a:p>
        </p:txBody>
      </p:sp>
      <p:sp>
        <p:nvSpPr>
          <p:cNvPr id="90115" name="Rectangle 2">
            <a:extLst>
              <a:ext uri="{FF2B5EF4-FFF2-40B4-BE49-F238E27FC236}">
                <a16:creationId xmlns:a16="http://schemas.microsoft.com/office/drawing/2014/main" id="{E2595533-1803-4E28-A5A2-C17D7954E128}"/>
              </a:ext>
            </a:extLst>
          </p:cNvPr>
          <p:cNvSpPr>
            <a:spLocks noGrp="1" noRot="1" noChangeAspect="1" noChangeArrowheads="1" noTextEdit="1"/>
          </p:cNvSpPr>
          <p:nvPr>
            <p:ph type="sldImg"/>
          </p:nvPr>
        </p:nvSpPr>
        <p:spPr>
          <a:xfrm>
            <a:off x="1143000" y="685800"/>
            <a:ext cx="4572000" cy="3429000"/>
          </a:xfrm>
          <a:ln/>
        </p:spPr>
      </p:sp>
      <p:sp>
        <p:nvSpPr>
          <p:cNvPr id="90116" name="Rectangle 3">
            <a:extLst>
              <a:ext uri="{FF2B5EF4-FFF2-40B4-BE49-F238E27FC236}">
                <a16:creationId xmlns:a16="http://schemas.microsoft.com/office/drawing/2014/main" id="{E3EE0F65-4547-4033-A395-77F29F979B4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1142CA1C-1031-4041-B534-84F3CEF166B3}"/>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1059542-D13A-4BFB-95B6-19615111D179}"/>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0E7F4CE-F48C-4CF8-A6BE-CC9E91DD728D}" type="slidenum">
              <a:rPr lang="en-US" altLang="en-US">
                <a:solidFill>
                  <a:srgbClr val="000000"/>
                </a:solidFill>
                <a:latin typeface="Arial" panose="020B0604020202020204" pitchFamily="34" charset="0"/>
              </a:rPr>
              <a:pPr/>
              <a:t>60</a:t>
            </a:fld>
            <a:endParaRPr lang="en-US" altLang="en-US">
              <a:solidFill>
                <a:srgbClr val="000000"/>
              </a:solidFill>
              <a:latin typeface="Arial" panose="020B0604020202020204" pitchFamily="34" charset="0"/>
            </a:endParaRPr>
          </a:p>
        </p:txBody>
      </p:sp>
      <p:sp>
        <p:nvSpPr>
          <p:cNvPr id="91139" name="Rectangle 2">
            <a:extLst>
              <a:ext uri="{FF2B5EF4-FFF2-40B4-BE49-F238E27FC236}">
                <a16:creationId xmlns:a16="http://schemas.microsoft.com/office/drawing/2014/main" id="{7B8AF62B-B32A-43FF-BE91-72147A3CC14E}"/>
              </a:ext>
            </a:extLst>
          </p:cNvPr>
          <p:cNvSpPr>
            <a:spLocks noGrp="1" noRot="1" noChangeAspect="1" noChangeArrowheads="1" noTextEdit="1"/>
          </p:cNvSpPr>
          <p:nvPr>
            <p:ph type="sldImg"/>
          </p:nvPr>
        </p:nvSpPr>
        <p:spPr>
          <a:xfrm>
            <a:off x="1143000" y="685800"/>
            <a:ext cx="4572000" cy="3429000"/>
          </a:xfrm>
          <a:ln/>
        </p:spPr>
      </p:sp>
      <p:sp>
        <p:nvSpPr>
          <p:cNvPr id="91140" name="Rectangle 3">
            <a:extLst>
              <a:ext uri="{FF2B5EF4-FFF2-40B4-BE49-F238E27FC236}">
                <a16:creationId xmlns:a16="http://schemas.microsoft.com/office/drawing/2014/main" id="{8DAED5B8-1196-4565-897E-C576F5C4DCF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BFA40332-78B9-4701-8D68-691CF2AA2407}"/>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5</a:t>
            </a:fld>
            <a:endParaRPr lang="en-US" altLang="en-US"/>
          </a:p>
        </p:txBody>
      </p:sp>
    </p:spTree>
    <p:extLst>
      <p:ext uri="{BB962C8B-B14F-4D97-AF65-F5344CB8AC3E}">
        <p14:creationId xmlns:p14="http://schemas.microsoft.com/office/powerpoint/2010/main" val="2330494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043A98C-4B23-4031-BAAC-371CC314F8C2}"/>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BF6255-DA1D-463E-8CD6-28BD2CA87818}" type="slidenum">
              <a:rPr lang="en-US" altLang="en-US">
                <a:solidFill>
                  <a:srgbClr val="000000"/>
                </a:solidFill>
                <a:latin typeface="Arial" panose="020B0604020202020204" pitchFamily="34" charset="0"/>
              </a:rPr>
              <a:pPr/>
              <a:t>61</a:t>
            </a:fld>
            <a:endParaRPr lang="en-US" altLang="en-US">
              <a:solidFill>
                <a:srgbClr val="000000"/>
              </a:solidFill>
              <a:latin typeface="Arial" panose="020B0604020202020204" pitchFamily="34" charset="0"/>
            </a:endParaRPr>
          </a:p>
        </p:txBody>
      </p:sp>
      <p:sp>
        <p:nvSpPr>
          <p:cNvPr id="92163" name="Rectangle 2">
            <a:extLst>
              <a:ext uri="{FF2B5EF4-FFF2-40B4-BE49-F238E27FC236}">
                <a16:creationId xmlns:a16="http://schemas.microsoft.com/office/drawing/2014/main" id="{24F0187F-0E89-466C-89A9-AF11734A751B}"/>
              </a:ext>
            </a:extLst>
          </p:cNvPr>
          <p:cNvSpPr>
            <a:spLocks noGrp="1" noRot="1" noChangeAspect="1" noChangeArrowheads="1" noTextEdit="1"/>
          </p:cNvSpPr>
          <p:nvPr>
            <p:ph type="sldImg"/>
          </p:nvPr>
        </p:nvSpPr>
        <p:spPr>
          <a:xfrm>
            <a:off x="1143000" y="685800"/>
            <a:ext cx="4572000" cy="3429000"/>
          </a:xfrm>
          <a:ln/>
        </p:spPr>
      </p:sp>
      <p:sp>
        <p:nvSpPr>
          <p:cNvPr id="92164" name="Rectangle 3">
            <a:extLst>
              <a:ext uri="{FF2B5EF4-FFF2-40B4-BE49-F238E27FC236}">
                <a16:creationId xmlns:a16="http://schemas.microsoft.com/office/drawing/2014/main" id="{F0DC0C3A-58E3-4E3A-A67B-4EB79723D53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A99727A6-05E3-483C-9CC5-5F7D6DBC58F1}"/>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6</a:t>
            </a:fld>
            <a:endParaRPr lang="en-US" altLang="en-US"/>
          </a:p>
        </p:txBody>
      </p:sp>
    </p:spTree>
    <p:extLst>
      <p:ext uri="{BB962C8B-B14F-4D97-AF65-F5344CB8AC3E}">
        <p14:creationId xmlns:p14="http://schemas.microsoft.com/office/powerpoint/2010/main" val="36663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Lesson 14</a:t>
            </a:r>
          </a:p>
        </p:txBody>
      </p:sp>
      <p:sp>
        <p:nvSpPr>
          <p:cNvPr id="5" name="Slide Number Placeholder 4"/>
          <p:cNvSpPr>
            <a:spLocks noGrp="1"/>
          </p:cNvSpPr>
          <p:nvPr>
            <p:ph type="sldNum" sz="quarter" idx="5"/>
          </p:nvPr>
        </p:nvSpPr>
        <p:spPr/>
        <p:txBody>
          <a:bodyPr/>
          <a:lstStyle/>
          <a:p>
            <a:fld id="{E88DE890-5E54-4386-990C-DB8E71B0AF41}" type="slidenum">
              <a:rPr lang="en-US" altLang="en-US" smtClean="0"/>
              <a:pPr/>
              <a:t>7</a:t>
            </a:fld>
            <a:endParaRPr lang="en-US" altLang="en-US"/>
          </a:p>
        </p:txBody>
      </p:sp>
    </p:spTree>
    <p:extLst>
      <p:ext uri="{BB962C8B-B14F-4D97-AF65-F5344CB8AC3E}">
        <p14:creationId xmlns:p14="http://schemas.microsoft.com/office/powerpoint/2010/main" val="183428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D267FA3-6D3D-4D53-9709-330399C19A5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6E6FE7C-D83D-4296-93DA-9D4AC87A32DA}"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
        <p:nvSpPr>
          <p:cNvPr id="75779" name="Rectangle 2">
            <a:extLst>
              <a:ext uri="{FF2B5EF4-FFF2-40B4-BE49-F238E27FC236}">
                <a16:creationId xmlns:a16="http://schemas.microsoft.com/office/drawing/2014/main" id="{55EE9655-C2B7-46A8-81DB-2AB9F22B40E6}"/>
              </a:ext>
            </a:extLst>
          </p:cNvPr>
          <p:cNvSpPr>
            <a:spLocks noGrp="1" noRot="1" noChangeAspect="1" noChangeArrowheads="1" noTextEdit="1"/>
          </p:cNvSpPr>
          <p:nvPr>
            <p:ph type="sldImg"/>
          </p:nvPr>
        </p:nvSpPr>
        <p:spPr>
          <a:xfrm>
            <a:off x="1143000" y="685800"/>
            <a:ext cx="4572000" cy="3429000"/>
          </a:xfrm>
          <a:ln/>
        </p:spPr>
      </p:sp>
      <p:sp>
        <p:nvSpPr>
          <p:cNvPr id="75780" name="Rectangle 3">
            <a:extLst>
              <a:ext uri="{FF2B5EF4-FFF2-40B4-BE49-F238E27FC236}">
                <a16:creationId xmlns:a16="http://schemas.microsoft.com/office/drawing/2014/main" id="{E2E5BB2E-7750-4C1B-8FB9-5D8842330B0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8D85D3F9-F13D-48AD-B531-7A80D3EF7434}"/>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4B5DADA-9C91-4C05-A070-6FDA0097B545}"/>
              </a:ext>
            </a:extLst>
          </p:cNvPr>
          <p:cNvSpPr>
            <a:spLocks noGrp="1" noRot="1" noChangeAspect="1" noTextEdit="1"/>
          </p:cNvSpPr>
          <p:nvPr>
            <p:ph type="sldImg"/>
          </p:nvPr>
        </p:nvSpPr>
        <p:spPr>
          <a:xfrm>
            <a:off x="1143000" y="685800"/>
            <a:ext cx="4572000" cy="3429000"/>
          </a:xfrm>
          <a:ln/>
        </p:spPr>
      </p:sp>
      <p:sp>
        <p:nvSpPr>
          <p:cNvPr id="78851" name="Notes Placeholder 2">
            <a:extLst>
              <a:ext uri="{FF2B5EF4-FFF2-40B4-BE49-F238E27FC236}">
                <a16:creationId xmlns:a16="http://schemas.microsoft.com/office/drawing/2014/main" id="{93698300-CCAE-4D23-A199-B17B3B199D2E}"/>
              </a:ext>
            </a:extLst>
          </p:cNvPr>
          <p:cNvSpPr>
            <a:spLocks noGrp="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78852" name="Slide Number Placeholder 3">
            <a:extLst>
              <a:ext uri="{FF2B5EF4-FFF2-40B4-BE49-F238E27FC236}">
                <a16:creationId xmlns:a16="http://schemas.microsoft.com/office/drawing/2014/main" id="{4F314A00-6710-4B93-8262-A7B07F077CC4}"/>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775A7E6-71D0-43E7-B900-40C953C5D5FD}" type="slidenum">
              <a:rPr lang="en-US" altLang="en-US">
                <a:solidFill>
                  <a:srgbClr val="000000"/>
                </a:solidFill>
                <a:latin typeface="Arial" panose="020B0604020202020204" pitchFamily="34" charset="0"/>
              </a:rPr>
              <a:pPr/>
              <a:t>9</a:t>
            </a:fld>
            <a:endParaRPr lang="en-US" altLang="en-US">
              <a:solidFill>
                <a:srgbClr val="000000"/>
              </a:solidFill>
              <a:latin typeface="Arial" panose="020B0604020202020204" pitchFamily="34" charset="0"/>
            </a:endParaRPr>
          </a:p>
        </p:txBody>
      </p:sp>
      <p:sp>
        <p:nvSpPr>
          <p:cNvPr id="2" name="Footer Placeholder 1">
            <a:extLst>
              <a:ext uri="{FF2B5EF4-FFF2-40B4-BE49-F238E27FC236}">
                <a16:creationId xmlns:a16="http://schemas.microsoft.com/office/drawing/2014/main" id="{D85B943A-D441-4703-BC80-2B44C42CB973}"/>
              </a:ext>
            </a:extLst>
          </p:cNvPr>
          <p:cNvSpPr>
            <a:spLocks noGrp="1"/>
          </p:cNvSpPr>
          <p:nvPr>
            <p:ph type="ftr" sz="quarter" idx="10"/>
          </p:nvPr>
        </p:nvSpPr>
        <p:spPr/>
        <p:txBody>
          <a:bodyPr/>
          <a:lstStyle/>
          <a:p>
            <a:pPr>
              <a:defRPr/>
            </a:pPr>
            <a:r>
              <a:rPr lang="en-US"/>
              <a:t>Lesson 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5E7E1CCD-4C22-40CB-87EE-10E9A9360FA8}"/>
              </a:ext>
            </a:extLst>
          </p:cNvPr>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2770"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3277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5ACCA1A5-B31D-463D-B44E-068B63B43322}"/>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E017F61-87B3-4468-8A39-6658BE451CDF}"/>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FD733B6-4550-4D35-BBD8-2120781DF45F}"/>
              </a:ext>
            </a:extLst>
          </p:cNvPr>
          <p:cNvSpPr>
            <a:spLocks noGrp="1" noChangeArrowheads="1"/>
          </p:cNvSpPr>
          <p:nvPr>
            <p:ph type="sldNum" sz="quarter" idx="12"/>
          </p:nvPr>
        </p:nvSpPr>
        <p:spPr>
          <a:xfrm>
            <a:off x="6553200" y="6248400"/>
            <a:ext cx="1905000" cy="457200"/>
          </a:xfrm>
        </p:spPr>
        <p:txBody>
          <a:bodyPr/>
          <a:lstStyle>
            <a:lvl1pPr>
              <a:defRPr/>
            </a:lvl1pPr>
          </a:lstStyle>
          <a:p>
            <a:fld id="{895F27A8-B877-4746-8DA5-5F5E90838199}" type="slidenum">
              <a:rPr lang="en-US" altLang="en-US"/>
              <a:pPr/>
              <a:t>‹#›</a:t>
            </a:fld>
            <a:endParaRPr lang="en-US" altLang="en-US"/>
          </a:p>
        </p:txBody>
      </p:sp>
    </p:spTree>
    <p:extLst>
      <p:ext uri="{BB962C8B-B14F-4D97-AF65-F5344CB8AC3E}">
        <p14:creationId xmlns:p14="http://schemas.microsoft.com/office/powerpoint/2010/main" val="229075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0EA1B95-1182-4C51-97B9-81185265AD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EEB4BCC-04AF-4EE1-8FBE-53A9E228F1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617BBA1-3336-4949-963C-9545B16DB75F}"/>
              </a:ext>
            </a:extLst>
          </p:cNvPr>
          <p:cNvSpPr>
            <a:spLocks noGrp="1" noChangeArrowheads="1"/>
          </p:cNvSpPr>
          <p:nvPr>
            <p:ph type="sldNum" sz="quarter" idx="12"/>
          </p:nvPr>
        </p:nvSpPr>
        <p:spPr>
          <a:ln/>
        </p:spPr>
        <p:txBody>
          <a:bodyPr/>
          <a:lstStyle>
            <a:lvl1pPr>
              <a:defRPr/>
            </a:lvl1pPr>
          </a:lstStyle>
          <a:p>
            <a:fld id="{55C537E6-2A7C-46E4-B45F-C6205C3B4592}" type="slidenum">
              <a:rPr lang="en-US" altLang="en-US"/>
              <a:pPr/>
              <a:t>‹#›</a:t>
            </a:fld>
            <a:endParaRPr lang="en-US" altLang="en-US"/>
          </a:p>
        </p:txBody>
      </p:sp>
    </p:spTree>
    <p:extLst>
      <p:ext uri="{BB962C8B-B14F-4D97-AF65-F5344CB8AC3E}">
        <p14:creationId xmlns:p14="http://schemas.microsoft.com/office/powerpoint/2010/main" val="385340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9"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9"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4D64499-97CC-48E5-9DE0-9612EB176B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05E9161-CB39-4825-B5EF-545D9D8AF1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6D09CCF-A4B8-4FCD-B246-1C53AEB5C9EF}"/>
              </a:ext>
            </a:extLst>
          </p:cNvPr>
          <p:cNvSpPr>
            <a:spLocks noGrp="1" noChangeArrowheads="1"/>
          </p:cNvSpPr>
          <p:nvPr>
            <p:ph type="sldNum" sz="quarter" idx="12"/>
          </p:nvPr>
        </p:nvSpPr>
        <p:spPr>
          <a:ln/>
        </p:spPr>
        <p:txBody>
          <a:bodyPr/>
          <a:lstStyle>
            <a:lvl1pPr>
              <a:defRPr/>
            </a:lvl1pPr>
          </a:lstStyle>
          <a:p>
            <a:fld id="{DEDA87A8-E37C-4151-8858-1EA00F3C7A71}" type="slidenum">
              <a:rPr lang="en-US" altLang="en-US"/>
              <a:pPr/>
              <a:t>‹#›</a:t>
            </a:fld>
            <a:endParaRPr lang="en-US" altLang="en-US"/>
          </a:p>
        </p:txBody>
      </p:sp>
    </p:spTree>
    <p:extLst>
      <p:ext uri="{BB962C8B-B14F-4D97-AF65-F5344CB8AC3E}">
        <p14:creationId xmlns:p14="http://schemas.microsoft.com/office/powerpoint/2010/main" val="144772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23AD21E5-0F42-4BE6-AAB9-2FBB1785BB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98A7561-B21A-4D6B-86B9-72A838C468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24EE78-37A4-4E47-A430-CAA5AA6F3036}"/>
              </a:ext>
            </a:extLst>
          </p:cNvPr>
          <p:cNvSpPr>
            <a:spLocks noGrp="1"/>
          </p:cNvSpPr>
          <p:nvPr>
            <p:ph type="sldNum" sz="quarter" idx="12"/>
          </p:nvPr>
        </p:nvSpPr>
        <p:spPr/>
        <p:txBody>
          <a:bodyPr/>
          <a:lstStyle>
            <a:lvl1pPr>
              <a:defRPr/>
            </a:lvl1pPr>
          </a:lstStyle>
          <a:p>
            <a:fld id="{66A62F40-60A5-4151-A729-1345FB95B115}" type="slidenum">
              <a:rPr lang="en-US" altLang="en-US"/>
              <a:pPr/>
              <a:t>‹#›</a:t>
            </a:fld>
            <a:endParaRPr lang="en-US" altLang="en-US"/>
          </a:p>
        </p:txBody>
      </p:sp>
    </p:spTree>
    <p:extLst>
      <p:ext uri="{BB962C8B-B14F-4D97-AF65-F5344CB8AC3E}">
        <p14:creationId xmlns:p14="http://schemas.microsoft.com/office/powerpoint/2010/main" val="3902329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9B8AD-D75A-4A87-8253-1C7F0770249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9F1788A-FAAC-4943-A9AD-928A6122E0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96443E-779F-44FD-93FF-7094B17B7200}"/>
              </a:ext>
            </a:extLst>
          </p:cNvPr>
          <p:cNvSpPr>
            <a:spLocks noGrp="1"/>
          </p:cNvSpPr>
          <p:nvPr>
            <p:ph type="sldNum" sz="quarter" idx="12"/>
          </p:nvPr>
        </p:nvSpPr>
        <p:spPr/>
        <p:txBody>
          <a:bodyPr/>
          <a:lstStyle>
            <a:lvl1pPr>
              <a:defRPr/>
            </a:lvl1pPr>
          </a:lstStyle>
          <a:p>
            <a:fld id="{358A7A40-BAA0-4906-8106-5BB35CDBAA5B}" type="slidenum">
              <a:rPr lang="en-US" altLang="en-US"/>
              <a:pPr/>
              <a:t>‹#›</a:t>
            </a:fld>
            <a:endParaRPr lang="en-US" altLang="en-US"/>
          </a:p>
        </p:txBody>
      </p:sp>
    </p:spTree>
    <p:extLst>
      <p:ext uri="{BB962C8B-B14F-4D97-AF65-F5344CB8AC3E}">
        <p14:creationId xmlns:p14="http://schemas.microsoft.com/office/powerpoint/2010/main" val="429478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06854E64-2CC7-4E7B-A68D-07EBCCB7F87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6645B86-85E8-4E6C-B769-91C19AA740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4F1543-5F55-4BB2-A521-E37451C629A3}"/>
              </a:ext>
            </a:extLst>
          </p:cNvPr>
          <p:cNvSpPr>
            <a:spLocks noGrp="1"/>
          </p:cNvSpPr>
          <p:nvPr>
            <p:ph type="sldNum" sz="quarter" idx="12"/>
          </p:nvPr>
        </p:nvSpPr>
        <p:spPr/>
        <p:txBody>
          <a:bodyPr/>
          <a:lstStyle>
            <a:lvl1pPr>
              <a:defRPr/>
            </a:lvl1pPr>
          </a:lstStyle>
          <a:p>
            <a:fld id="{FBF96F69-5BFD-44E1-9A89-E3E8832F55B7}" type="slidenum">
              <a:rPr lang="en-US" altLang="en-US"/>
              <a:pPr/>
              <a:t>‹#›</a:t>
            </a:fld>
            <a:endParaRPr lang="en-US" altLang="en-US"/>
          </a:p>
        </p:txBody>
      </p:sp>
    </p:spTree>
    <p:extLst>
      <p:ext uri="{BB962C8B-B14F-4D97-AF65-F5344CB8AC3E}">
        <p14:creationId xmlns:p14="http://schemas.microsoft.com/office/powerpoint/2010/main" val="2501871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F8CBB50-2EDE-4EFD-AE99-CCEE71DCFC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C4ED729-9BCF-41EA-801A-D3A310D51D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2FE321-290A-4578-8FFE-F72E3CBA74F3}"/>
              </a:ext>
            </a:extLst>
          </p:cNvPr>
          <p:cNvSpPr>
            <a:spLocks noGrp="1"/>
          </p:cNvSpPr>
          <p:nvPr>
            <p:ph type="sldNum" sz="quarter" idx="12"/>
          </p:nvPr>
        </p:nvSpPr>
        <p:spPr/>
        <p:txBody>
          <a:bodyPr/>
          <a:lstStyle>
            <a:lvl1pPr>
              <a:defRPr/>
            </a:lvl1pPr>
          </a:lstStyle>
          <a:p>
            <a:fld id="{45065907-AC0D-4ECD-BEB0-3DC953F02FB9}" type="slidenum">
              <a:rPr lang="en-US" altLang="en-US"/>
              <a:pPr/>
              <a:t>‹#›</a:t>
            </a:fld>
            <a:endParaRPr lang="en-US" altLang="en-US"/>
          </a:p>
        </p:txBody>
      </p:sp>
    </p:spTree>
    <p:extLst>
      <p:ext uri="{BB962C8B-B14F-4D97-AF65-F5344CB8AC3E}">
        <p14:creationId xmlns:p14="http://schemas.microsoft.com/office/powerpoint/2010/main" val="709705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9EC3B5-428A-40A4-93FF-CE8AB46E248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3AA4138-4C05-4876-B096-483A239BBAB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6C86CC-262F-4232-BC4A-375CD8BA9203}"/>
              </a:ext>
            </a:extLst>
          </p:cNvPr>
          <p:cNvSpPr>
            <a:spLocks noGrp="1"/>
          </p:cNvSpPr>
          <p:nvPr>
            <p:ph type="sldNum" sz="quarter" idx="12"/>
          </p:nvPr>
        </p:nvSpPr>
        <p:spPr/>
        <p:txBody>
          <a:bodyPr/>
          <a:lstStyle>
            <a:lvl1pPr>
              <a:defRPr/>
            </a:lvl1pPr>
          </a:lstStyle>
          <a:p>
            <a:fld id="{9709BE41-69FC-4359-AAD7-728F21FFEB93}" type="slidenum">
              <a:rPr lang="en-US" altLang="en-US"/>
              <a:pPr/>
              <a:t>‹#›</a:t>
            </a:fld>
            <a:endParaRPr lang="en-US" altLang="en-US"/>
          </a:p>
        </p:txBody>
      </p:sp>
    </p:spTree>
    <p:extLst>
      <p:ext uri="{BB962C8B-B14F-4D97-AF65-F5344CB8AC3E}">
        <p14:creationId xmlns:p14="http://schemas.microsoft.com/office/powerpoint/2010/main" val="8939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362033D-95E5-4C0F-B98B-6BEB34CE495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0EFBDBF-5BE4-4087-BF58-1C5D3DFEE91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8AECEE-7181-4735-8F61-624194F4C40C}"/>
              </a:ext>
            </a:extLst>
          </p:cNvPr>
          <p:cNvSpPr>
            <a:spLocks noGrp="1"/>
          </p:cNvSpPr>
          <p:nvPr>
            <p:ph type="sldNum" sz="quarter" idx="12"/>
          </p:nvPr>
        </p:nvSpPr>
        <p:spPr/>
        <p:txBody>
          <a:bodyPr/>
          <a:lstStyle>
            <a:lvl1pPr>
              <a:defRPr/>
            </a:lvl1pPr>
          </a:lstStyle>
          <a:p>
            <a:fld id="{1218DF76-CBB3-40A9-B5E2-1A1267D27D7B}" type="slidenum">
              <a:rPr lang="en-US" altLang="en-US"/>
              <a:pPr/>
              <a:t>‹#›</a:t>
            </a:fld>
            <a:endParaRPr lang="en-US" altLang="en-US"/>
          </a:p>
        </p:txBody>
      </p:sp>
    </p:spTree>
    <p:extLst>
      <p:ext uri="{BB962C8B-B14F-4D97-AF65-F5344CB8AC3E}">
        <p14:creationId xmlns:p14="http://schemas.microsoft.com/office/powerpoint/2010/main" val="193939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A294E4-2232-41A8-8140-A5DF141E1A4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D7996C7-5EA6-4648-BFFE-658A30CA8D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AF4C17F-FBB6-4038-B6A9-3597636B9050}"/>
              </a:ext>
            </a:extLst>
          </p:cNvPr>
          <p:cNvSpPr>
            <a:spLocks noGrp="1"/>
          </p:cNvSpPr>
          <p:nvPr>
            <p:ph type="sldNum" sz="quarter" idx="12"/>
          </p:nvPr>
        </p:nvSpPr>
        <p:spPr/>
        <p:txBody>
          <a:bodyPr/>
          <a:lstStyle>
            <a:lvl1pPr>
              <a:defRPr/>
            </a:lvl1pPr>
          </a:lstStyle>
          <a:p>
            <a:fld id="{C1B73ED3-E55E-4BC2-87FD-D0B0FE093630}" type="slidenum">
              <a:rPr lang="en-US" altLang="en-US"/>
              <a:pPr/>
              <a:t>‹#›</a:t>
            </a:fld>
            <a:endParaRPr lang="en-US" altLang="en-US"/>
          </a:p>
        </p:txBody>
      </p:sp>
    </p:spTree>
    <p:extLst>
      <p:ext uri="{BB962C8B-B14F-4D97-AF65-F5344CB8AC3E}">
        <p14:creationId xmlns:p14="http://schemas.microsoft.com/office/powerpoint/2010/main" val="2693188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4CCAA2-34F4-46E2-B3A3-5329202A06A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41D7E94-D059-462B-A781-0D7005B82F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F265EB-5E0F-4A77-8DC5-514D270BADE4}"/>
              </a:ext>
            </a:extLst>
          </p:cNvPr>
          <p:cNvSpPr>
            <a:spLocks noGrp="1"/>
          </p:cNvSpPr>
          <p:nvPr>
            <p:ph type="sldNum" sz="quarter" idx="12"/>
          </p:nvPr>
        </p:nvSpPr>
        <p:spPr/>
        <p:txBody>
          <a:bodyPr/>
          <a:lstStyle>
            <a:lvl1pPr>
              <a:defRPr/>
            </a:lvl1pPr>
          </a:lstStyle>
          <a:p>
            <a:fld id="{4B755F77-3187-4680-883E-5440FD43268A}" type="slidenum">
              <a:rPr lang="en-US" altLang="en-US"/>
              <a:pPr/>
              <a:t>‹#›</a:t>
            </a:fld>
            <a:endParaRPr lang="en-US" altLang="en-US"/>
          </a:p>
        </p:txBody>
      </p:sp>
    </p:spTree>
    <p:extLst>
      <p:ext uri="{BB962C8B-B14F-4D97-AF65-F5344CB8AC3E}">
        <p14:creationId xmlns:p14="http://schemas.microsoft.com/office/powerpoint/2010/main" val="67774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1CFCF525-B2C9-482D-B167-7D42B0A2E6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60DE8F0-CFD2-46D0-A6C1-3BD12C3738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918DD28-29F2-4CF3-B86C-F51AB3DD170E}"/>
              </a:ext>
            </a:extLst>
          </p:cNvPr>
          <p:cNvSpPr>
            <a:spLocks noGrp="1" noChangeArrowheads="1"/>
          </p:cNvSpPr>
          <p:nvPr>
            <p:ph type="sldNum" sz="quarter" idx="12"/>
          </p:nvPr>
        </p:nvSpPr>
        <p:spPr>
          <a:ln/>
        </p:spPr>
        <p:txBody>
          <a:bodyPr/>
          <a:lstStyle>
            <a:lvl1pPr>
              <a:defRPr/>
            </a:lvl1pPr>
          </a:lstStyle>
          <a:p>
            <a:fld id="{FC291980-1B85-4AFD-9E8F-B04075DA5CB8}" type="slidenum">
              <a:rPr lang="en-US" altLang="en-US"/>
              <a:pPr/>
              <a:t>‹#›</a:t>
            </a:fld>
            <a:endParaRPr lang="en-US" altLang="en-US"/>
          </a:p>
        </p:txBody>
      </p:sp>
    </p:spTree>
    <p:extLst>
      <p:ext uri="{BB962C8B-B14F-4D97-AF65-F5344CB8AC3E}">
        <p14:creationId xmlns:p14="http://schemas.microsoft.com/office/powerpoint/2010/main" val="3615574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6374EBD-DAB8-48B4-8DF6-2BCD5826382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16A232F-384F-490C-B908-4188B3222E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3C85B6-0C91-4648-B5D1-BCFAC0EE348E}"/>
              </a:ext>
            </a:extLst>
          </p:cNvPr>
          <p:cNvSpPr>
            <a:spLocks noGrp="1"/>
          </p:cNvSpPr>
          <p:nvPr>
            <p:ph type="sldNum" sz="quarter" idx="12"/>
          </p:nvPr>
        </p:nvSpPr>
        <p:spPr/>
        <p:txBody>
          <a:bodyPr/>
          <a:lstStyle>
            <a:lvl1pPr>
              <a:defRPr/>
            </a:lvl1pPr>
          </a:lstStyle>
          <a:p>
            <a:fld id="{F9218200-71C9-4F81-87DA-1789B03D3DFC}" type="slidenum">
              <a:rPr lang="en-US" altLang="en-US"/>
              <a:pPr/>
              <a:t>‹#›</a:t>
            </a:fld>
            <a:endParaRPr lang="en-US" altLang="en-US"/>
          </a:p>
        </p:txBody>
      </p:sp>
    </p:spTree>
    <p:extLst>
      <p:ext uri="{BB962C8B-B14F-4D97-AF65-F5344CB8AC3E}">
        <p14:creationId xmlns:p14="http://schemas.microsoft.com/office/powerpoint/2010/main" val="35298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3E00E-1D86-48C0-BE09-25775BA783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AD662E6-B290-43FA-9504-7846294661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79F6E6-A255-49A9-8F4E-14B048FF5981}"/>
              </a:ext>
            </a:extLst>
          </p:cNvPr>
          <p:cNvSpPr>
            <a:spLocks noGrp="1"/>
          </p:cNvSpPr>
          <p:nvPr>
            <p:ph type="sldNum" sz="quarter" idx="12"/>
          </p:nvPr>
        </p:nvSpPr>
        <p:spPr/>
        <p:txBody>
          <a:bodyPr/>
          <a:lstStyle>
            <a:lvl1pPr>
              <a:defRPr/>
            </a:lvl1pPr>
          </a:lstStyle>
          <a:p>
            <a:fld id="{4613BC27-2205-491C-8060-13AD6C2A3547}" type="slidenum">
              <a:rPr lang="en-US" altLang="en-US"/>
              <a:pPr/>
              <a:t>‹#›</a:t>
            </a:fld>
            <a:endParaRPr lang="en-US" altLang="en-US"/>
          </a:p>
        </p:txBody>
      </p:sp>
    </p:spTree>
    <p:extLst>
      <p:ext uri="{BB962C8B-B14F-4D97-AF65-F5344CB8AC3E}">
        <p14:creationId xmlns:p14="http://schemas.microsoft.com/office/powerpoint/2010/main" val="654041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ABAA3-7552-4490-9807-AD3301977D3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0E23F8-D02D-4FF6-90C9-D807830B76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441A67-B50F-4FB8-B8BE-0C630208A412}"/>
              </a:ext>
            </a:extLst>
          </p:cNvPr>
          <p:cNvSpPr>
            <a:spLocks noGrp="1"/>
          </p:cNvSpPr>
          <p:nvPr>
            <p:ph type="sldNum" sz="quarter" idx="12"/>
          </p:nvPr>
        </p:nvSpPr>
        <p:spPr/>
        <p:txBody>
          <a:bodyPr/>
          <a:lstStyle>
            <a:lvl1pPr>
              <a:defRPr/>
            </a:lvl1pPr>
          </a:lstStyle>
          <a:p>
            <a:fld id="{A999F581-3D44-4844-A68A-909C6A821423}" type="slidenum">
              <a:rPr lang="en-US" altLang="en-US"/>
              <a:pPr/>
              <a:t>‹#›</a:t>
            </a:fld>
            <a:endParaRPr lang="en-US" altLang="en-US"/>
          </a:p>
        </p:txBody>
      </p:sp>
    </p:spTree>
    <p:extLst>
      <p:ext uri="{BB962C8B-B14F-4D97-AF65-F5344CB8AC3E}">
        <p14:creationId xmlns:p14="http://schemas.microsoft.com/office/powerpoint/2010/main" val="2207454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1E7D053F-237A-4C9A-B35E-C7F48D9C50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3D01DE5-33FB-4040-B57B-1775E59B5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7650FF2-DCCF-4865-A670-C7BDB4B48DA0}"/>
              </a:ext>
            </a:extLst>
          </p:cNvPr>
          <p:cNvSpPr>
            <a:spLocks noGrp="1" noChangeArrowheads="1"/>
          </p:cNvSpPr>
          <p:nvPr>
            <p:ph type="sldNum" sz="quarter" idx="12"/>
          </p:nvPr>
        </p:nvSpPr>
        <p:spPr>
          <a:ln/>
        </p:spPr>
        <p:txBody>
          <a:bodyPr/>
          <a:lstStyle>
            <a:lvl1pPr>
              <a:defRPr/>
            </a:lvl1pPr>
          </a:lstStyle>
          <a:p>
            <a:fld id="{239678CC-9BBD-476D-8B58-A60E1C328346}" type="slidenum">
              <a:rPr lang="en-US" altLang="en-US"/>
              <a:pPr/>
              <a:t>‹#›</a:t>
            </a:fld>
            <a:endParaRPr lang="en-US" altLang="en-US"/>
          </a:p>
        </p:txBody>
      </p:sp>
    </p:spTree>
    <p:extLst>
      <p:ext uri="{BB962C8B-B14F-4D97-AF65-F5344CB8AC3E}">
        <p14:creationId xmlns:p14="http://schemas.microsoft.com/office/powerpoint/2010/main" val="3341939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2C358CB-56A1-43C7-9BC8-2BF04AF4F2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148CB51-B6EC-4453-9AE4-4667DF042F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44ED60B-0732-42C5-8D5B-09FBEDA569A2}"/>
              </a:ext>
            </a:extLst>
          </p:cNvPr>
          <p:cNvSpPr>
            <a:spLocks noGrp="1" noChangeArrowheads="1"/>
          </p:cNvSpPr>
          <p:nvPr>
            <p:ph type="sldNum" sz="quarter" idx="12"/>
          </p:nvPr>
        </p:nvSpPr>
        <p:spPr>
          <a:ln/>
        </p:spPr>
        <p:txBody>
          <a:bodyPr/>
          <a:lstStyle>
            <a:lvl1pPr>
              <a:defRPr/>
            </a:lvl1pPr>
          </a:lstStyle>
          <a:p>
            <a:fld id="{B3095449-E1FA-4DFA-BC20-B60D400DF440}" type="slidenum">
              <a:rPr lang="en-US" altLang="en-US"/>
              <a:pPr/>
              <a:t>‹#›</a:t>
            </a:fld>
            <a:endParaRPr lang="en-US" altLang="en-US"/>
          </a:p>
        </p:txBody>
      </p:sp>
    </p:spTree>
    <p:extLst>
      <p:ext uri="{BB962C8B-B14F-4D97-AF65-F5344CB8AC3E}">
        <p14:creationId xmlns:p14="http://schemas.microsoft.com/office/powerpoint/2010/main" val="2893951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147B653-1BA6-4F0B-B642-F8E6B7AD51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690869C-157C-48AC-A378-9E467AC8C0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07FC0945-EDC2-4F01-A397-ACDF86D1817B}"/>
              </a:ext>
            </a:extLst>
          </p:cNvPr>
          <p:cNvSpPr>
            <a:spLocks noGrp="1" noChangeArrowheads="1"/>
          </p:cNvSpPr>
          <p:nvPr>
            <p:ph type="sldNum" sz="quarter" idx="12"/>
          </p:nvPr>
        </p:nvSpPr>
        <p:spPr>
          <a:ln/>
        </p:spPr>
        <p:txBody>
          <a:bodyPr/>
          <a:lstStyle>
            <a:lvl1pPr>
              <a:defRPr/>
            </a:lvl1pPr>
          </a:lstStyle>
          <a:p>
            <a:fld id="{754069AF-5843-49B5-B3B5-85094F6465CA}" type="slidenum">
              <a:rPr lang="en-US" altLang="en-US"/>
              <a:pPr/>
              <a:t>‹#›</a:t>
            </a:fld>
            <a:endParaRPr lang="en-US" altLang="en-US"/>
          </a:p>
        </p:txBody>
      </p:sp>
    </p:spTree>
    <p:extLst>
      <p:ext uri="{BB962C8B-B14F-4D97-AF65-F5344CB8AC3E}">
        <p14:creationId xmlns:p14="http://schemas.microsoft.com/office/powerpoint/2010/main" val="28996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A6B08C7-5881-4DE2-95DF-E47E2DDE80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2D11041-2C3E-49C8-97CC-6192703714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A03692F-7A0A-4985-98BA-5C163F1F13BE}"/>
              </a:ext>
            </a:extLst>
          </p:cNvPr>
          <p:cNvSpPr>
            <a:spLocks noGrp="1" noChangeArrowheads="1"/>
          </p:cNvSpPr>
          <p:nvPr>
            <p:ph type="sldNum" sz="quarter" idx="12"/>
          </p:nvPr>
        </p:nvSpPr>
        <p:spPr>
          <a:ln/>
        </p:spPr>
        <p:txBody>
          <a:bodyPr/>
          <a:lstStyle>
            <a:lvl1pPr>
              <a:defRPr/>
            </a:lvl1pPr>
          </a:lstStyle>
          <a:p>
            <a:fld id="{5949F000-2C10-405B-83F8-BB817E7D7F5E}" type="slidenum">
              <a:rPr lang="en-US" altLang="en-US"/>
              <a:pPr/>
              <a:t>‹#›</a:t>
            </a:fld>
            <a:endParaRPr lang="en-US" altLang="en-US"/>
          </a:p>
        </p:txBody>
      </p:sp>
    </p:spTree>
    <p:extLst>
      <p:ext uri="{BB962C8B-B14F-4D97-AF65-F5344CB8AC3E}">
        <p14:creationId xmlns:p14="http://schemas.microsoft.com/office/powerpoint/2010/main" val="1270572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1904020-B908-484C-9851-BFE5DC3825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88A65F7-B2DA-498D-B869-DA7D8BDF9D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A52AC6F-F2BF-4F4E-86F8-C5B33455B42D}"/>
              </a:ext>
            </a:extLst>
          </p:cNvPr>
          <p:cNvSpPr>
            <a:spLocks noGrp="1" noChangeArrowheads="1"/>
          </p:cNvSpPr>
          <p:nvPr>
            <p:ph type="sldNum" sz="quarter" idx="12"/>
          </p:nvPr>
        </p:nvSpPr>
        <p:spPr>
          <a:ln/>
        </p:spPr>
        <p:txBody>
          <a:bodyPr/>
          <a:lstStyle>
            <a:lvl1pPr>
              <a:defRPr/>
            </a:lvl1pPr>
          </a:lstStyle>
          <a:p>
            <a:fld id="{8F1E21D4-CECC-4AAF-9086-3C413872F7A6}" type="slidenum">
              <a:rPr lang="en-US" altLang="en-US"/>
              <a:pPr/>
              <a:t>‹#›</a:t>
            </a:fld>
            <a:endParaRPr lang="en-US" altLang="en-US"/>
          </a:p>
        </p:txBody>
      </p:sp>
    </p:spTree>
    <p:extLst>
      <p:ext uri="{BB962C8B-B14F-4D97-AF65-F5344CB8AC3E}">
        <p14:creationId xmlns:p14="http://schemas.microsoft.com/office/powerpoint/2010/main" val="43230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C023F9DC-D824-4992-8F7A-5CB11ED4B6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F322C53-40D3-4B4B-A186-5F97B7827C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0A0ED5A-8EFB-4355-939B-623DAC3E2BE2}"/>
              </a:ext>
            </a:extLst>
          </p:cNvPr>
          <p:cNvSpPr>
            <a:spLocks noGrp="1" noChangeArrowheads="1"/>
          </p:cNvSpPr>
          <p:nvPr>
            <p:ph type="sldNum" sz="quarter" idx="12"/>
          </p:nvPr>
        </p:nvSpPr>
        <p:spPr>
          <a:ln/>
        </p:spPr>
        <p:txBody>
          <a:bodyPr/>
          <a:lstStyle>
            <a:lvl1pPr>
              <a:defRPr/>
            </a:lvl1pPr>
          </a:lstStyle>
          <a:p>
            <a:fld id="{65A52136-0F11-4C5E-9F82-04232B7CF044}" type="slidenum">
              <a:rPr lang="en-US" altLang="en-US"/>
              <a:pPr/>
              <a:t>‹#›</a:t>
            </a:fld>
            <a:endParaRPr lang="en-US" altLang="en-US"/>
          </a:p>
        </p:txBody>
      </p:sp>
    </p:spTree>
    <p:extLst>
      <p:ext uri="{BB962C8B-B14F-4D97-AF65-F5344CB8AC3E}">
        <p14:creationId xmlns:p14="http://schemas.microsoft.com/office/powerpoint/2010/main" val="3659021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9EF925-5F48-4846-9D75-6FEAB9B6656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9634ACB-954B-4F9D-B545-573B6A27FE1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1A8B913-F834-4F74-8762-F5F77DA1D4D0}"/>
              </a:ext>
            </a:extLst>
          </p:cNvPr>
          <p:cNvSpPr>
            <a:spLocks noGrp="1"/>
          </p:cNvSpPr>
          <p:nvPr>
            <p:ph type="sldNum" sz="quarter" idx="12"/>
          </p:nvPr>
        </p:nvSpPr>
        <p:spPr/>
        <p:txBody>
          <a:bodyPr/>
          <a:lstStyle>
            <a:lvl1pPr>
              <a:defRPr/>
            </a:lvl1pPr>
          </a:lstStyle>
          <a:p>
            <a:fld id="{FA9A9970-36B9-4F49-9FCB-71FE4451DBD4}" type="slidenum">
              <a:rPr lang="en-US" altLang="en-US"/>
              <a:pPr/>
              <a:t>‹#›</a:t>
            </a:fld>
            <a:endParaRPr lang="en-US" altLang="en-US"/>
          </a:p>
        </p:txBody>
      </p:sp>
    </p:spTree>
    <p:extLst>
      <p:ext uri="{BB962C8B-B14F-4D97-AF65-F5344CB8AC3E}">
        <p14:creationId xmlns:p14="http://schemas.microsoft.com/office/powerpoint/2010/main" val="303508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95C6945C-75BE-4002-BF63-A609A0A9F6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8F5D6C0-D54D-4C73-A73F-70B6B9DEA9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14C714B-F3BF-492E-8037-1EA6176A7DA8}"/>
              </a:ext>
            </a:extLst>
          </p:cNvPr>
          <p:cNvSpPr>
            <a:spLocks noGrp="1" noChangeArrowheads="1"/>
          </p:cNvSpPr>
          <p:nvPr>
            <p:ph type="sldNum" sz="quarter" idx="12"/>
          </p:nvPr>
        </p:nvSpPr>
        <p:spPr>
          <a:ln/>
        </p:spPr>
        <p:txBody>
          <a:bodyPr/>
          <a:lstStyle>
            <a:lvl1pPr>
              <a:defRPr/>
            </a:lvl1pPr>
          </a:lstStyle>
          <a:p>
            <a:fld id="{41B78781-C84A-4135-AAE2-61B5C31EEB6D}" type="slidenum">
              <a:rPr lang="en-US" altLang="en-US"/>
              <a:pPr/>
              <a:t>‹#›</a:t>
            </a:fld>
            <a:endParaRPr lang="en-US" altLang="en-US"/>
          </a:p>
        </p:txBody>
      </p:sp>
    </p:spTree>
    <p:extLst>
      <p:ext uri="{BB962C8B-B14F-4D97-AF65-F5344CB8AC3E}">
        <p14:creationId xmlns:p14="http://schemas.microsoft.com/office/powerpoint/2010/main" val="3568167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A43850AD-E96C-4615-858E-ED70C5386AE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F5CC34E-64B3-4103-8C6C-5C0C03C557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7B7EF2-F669-442B-B067-60FE62336E77}"/>
              </a:ext>
            </a:extLst>
          </p:cNvPr>
          <p:cNvSpPr>
            <a:spLocks noGrp="1"/>
          </p:cNvSpPr>
          <p:nvPr>
            <p:ph type="sldNum" sz="quarter" idx="12"/>
          </p:nvPr>
        </p:nvSpPr>
        <p:spPr/>
        <p:txBody>
          <a:bodyPr/>
          <a:lstStyle>
            <a:lvl1pPr>
              <a:defRPr/>
            </a:lvl1pPr>
          </a:lstStyle>
          <a:p>
            <a:fld id="{F05F2242-32AF-4E60-AE6A-01723DFD94D8}" type="slidenum">
              <a:rPr lang="en-US" altLang="en-US"/>
              <a:pPr/>
              <a:t>‹#›</a:t>
            </a:fld>
            <a:endParaRPr lang="en-US" altLang="en-US"/>
          </a:p>
        </p:txBody>
      </p:sp>
    </p:spTree>
    <p:extLst>
      <p:ext uri="{BB962C8B-B14F-4D97-AF65-F5344CB8AC3E}">
        <p14:creationId xmlns:p14="http://schemas.microsoft.com/office/powerpoint/2010/main" val="360747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4F013-3374-4F67-93E0-18910B98747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0F4EE5C-AAF1-4F35-9D20-91CA24979D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6F9746-451F-4B64-A1D5-D6C7161890B1}"/>
              </a:ext>
            </a:extLst>
          </p:cNvPr>
          <p:cNvSpPr>
            <a:spLocks noGrp="1"/>
          </p:cNvSpPr>
          <p:nvPr>
            <p:ph type="sldNum" sz="quarter" idx="12"/>
          </p:nvPr>
        </p:nvSpPr>
        <p:spPr/>
        <p:txBody>
          <a:bodyPr/>
          <a:lstStyle>
            <a:lvl1pPr>
              <a:defRPr/>
            </a:lvl1pPr>
          </a:lstStyle>
          <a:p>
            <a:fld id="{05281FA6-20F7-495D-B678-369FDA70D1FA}" type="slidenum">
              <a:rPr lang="en-US" altLang="en-US"/>
              <a:pPr/>
              <a:t>‹#›</a:t>
            </a:fld>
            <a:endParaRPr lang="en-US" altLang="en-US"/>
          </a:p>
        </p:txBody>
      </p:sp>
    </p:spTree>
    <p:extLst>
      <p:ext uri="{BB962C8B-B14F-4D97-AF65-F5344CB8AC3E}">
        <p14:creationId xmlns:p14="http://schemas.microsoft.com/office/powerpoint/2010/main" val="852432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3E98B27D-3B4C-475D-9E5D-E492F596660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EC1BFEC-DC3D-426A-801C-8A7B5B6B49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35B8F8-2909-400A-BD78-97160A5C1CB5}"/>
              </a:ext>
            </a:extLst>
          </p:cNvPr>
          <p:cNvSpPr>
            <a:spLocks noGrp="1"/>
          </p:cNvSpPr>
          <p:nvPr>
            <p:ph type="sldNum" sz="quarter" idx="12"/>
          </p:nvPr>
        </p:nvSpPr>
        <p:spPr/>
        <p:txBody>
          <a:bodyPr/>
          <a:lstStyle>
            <a:lvl1pPr>
              <a:defRPr/>
            </a:lvl1pPr>
          </a:lstStyle>
          <a:p>
            <a:fld id="{A9821631-C584-41B0-8BB0-556A1DFBE6B2}" type="slidenum">
              <a:rPr lang="en-US" altLang="en-US"/>
              <a:pPr/>
              <a:t>‹#›</a:t>
            </a:fld>
            <a:endParaRPr lang="en-US" altLang="en-US"/>
          </a:p>
        </p:txBody>
      </p:sp>
    </p:spTree>
    <p:extLst>
      <p:ext uri="{BB962C8B-B14F-4D97-AF65-F5344CB8AC3E}">
        <p14:creationId xmlns:p14="http://schemas.microsoft.com/office/powerpoint/2010/main" val="4116657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443F19C-534E-4D5D-8C63-5304C6199D2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6CC5B8-B5BD-4D3B-9AC2-0B3F5E53A6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7CE864-7971-4F1E-84C0-AFC592EB42A2}"/>
              </a:ext>
            </a:extLst>
          </p:cNvPr>
          <p:cNvSpPr>
            <a:spLocks noGrp="1"/>
          </p:cNvSpPr>
          <p:nvPr>
            <p:ph type="sldNum" sz="quarter" idx="12"/>
          </p:nvPr>
        </p:nvSpPr>
        <p:spPr/>
        <p:txBody>
          <a:bodyPr/>
          <a:lstStyle>
            <a:lvl1pPr>
              <a:defRPr/>
            </a:lvl1pPr>
          </a:lstStyle>
          <a:p>
            <a:fld id="{428F59D6-5097-438C-8E02-57E29D656F69}" type="slidenum">
              <a:rPr lang="en-US" altLang="en-US"/>
              <a:pPr/>
              <a:t>‹#›</a:t>
            </a:fld>
            <a:endParaRPr lang="en-US" altLang="en-US"/>
          </a:p>
        </p:txBody>
      </p:sp>
    </p:spTree>
    <p:extLst>
      <p:ext uri="{BB962C8B-B14F-4D97-AF65-F5344CB8AC3E}">
        <p14:creationId xmlns:p14="http://schemas.microsoft.com/office/powerpoint/2010/main" val="525371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E897445-F5B7-4C6D-A5F4-A07AB0B163A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982294B-7888-4613-8D48-93B0373B2EC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D2AB3D6-5132-45A3-8672-A0B56CD74D3F}"/>
              </a:ext>
            </a:extLst>
          </p:cNvPr>
          <p:cNvSpPr>
            <a:spLocks noGrp="1"/>
          </p:cNvSpPr>
          <p:nvPr>
            <p:ph type="sldNum" sz="quarter" idx="12"/>
          </p:nvPr>
        </p:nvSpPr>
        <p:spPr/>
        <p:txBody>
          <a:bodyPr/>
          <a:lstStyle>
            <a:lvl1pPr>
              <a:defRPr/>
            </a:lvl1pPr>
          </a:lstStyle>
          <a:p>
            <a:fld id="{B957D39E-C112-4CC2-88D3-3DE5EE8B11F2}" type="slidenum">
              <a:rPr lang="en-US" altLang="en-US"/>
              <a:pPr/>
              <a:t>‹#›</a:t>
            </a:fld>
            <a:endParaRPr lang="en-US" altLang="en-US"/>
          </a:p>
        </p:txBody>
      </p:sp>
    </p:spTree>
    <p:extLst>
      <p:ext uri="{BB962C8B-B14F-4D97-AF65-F5344CB8AC3E}">
        <p14:creationId xmlns:p14="http://schemas.microsoft.com/office/powerpoint/2010/main" val="2914357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6FB49E4-62F8-43EC-8CB4-F213A805D5A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C56EEE6-E466-4274-B413-60EED357B69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7F7E31-638E-402B-9BE0-D00A61DCEE98}"/>
              </a:ext>
            </a:extLst>
          </p:cNvPr>
          <p:cNvSpPr>
            <a:spLocks noGrp="1"/>
          </p:cNvSpPr>
          <p:nvPr>
            <p:ph type="sldNum" sz="quarter" idx="12"/>
          </p:nvPr>
        </p:nvSpPr>
        <p:spPr/>
        <p:txBody>
          <a:bodyPr/>
          <a:lstStyle>
            <a:lvl1pPr>
              <a:defRPr/>
            </a:lvl1pPr>
          </a:lstStyle>
          <a:p>
            <a:fld id="{75D3824C-C63F-47AD-8C4A-95204F23073E}" type="slidenum">
              <a:rPr lang="en-US" altLang="en-US"/>
              <a:pPr/>
              <a:t>‹#›</a:t>
            </a:fld>
            <a:endParaRPr lang="en-US" altLang="en-US"/>
          </a:p>
        </p:txBody>
      </p:sp>
    </p:spTree>
    <p:extLst>
      <p:ext uri="{BB962C8B-B14F-4D97-AF65-F5344CB8AC3E}">
        <p14:creationId xmlns:p14="http://schemas.microsoft.com/office/powerpoint/2010/main" val="1789799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DF003DE-819D-42E5-A72C-96C00122B86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6F3604E-8E1D-4594-9D6B-8459A50DCF5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D2A95A1-8B71-4859-887B-C26361715C21}"/>
              </a:ext>
            </a:extLst>
          </p:cNvPr>
          <p:cNvSpPr>
            <a:spLocks noGrp="1"/>
          </p:cNvSpPr>
          <p:nvPr>
            <p:ph type="sldNum" sz="quarter" idx="12"/>
          </p:nvPr>
        </p:nvSpPr>
        <p:spPr/>
        <p:txBody>
          <a:bodyPr/>
          <a:lstStyle>
            <a:lvl1pPr>
              <a:defRPr/>
            </a:lvl1pPr>
          </a:lstStyle>
          <a:p>
            <a:fld id="{E81DA622-5F1F-463D-809D-81C6810496B9}" type="slidenum">
              <a:rPr lang="en-US" altLang="en-US"/>
              <a:pPr/>
              <a:t>‹#›</a:t>
            </a:fld>
            <a:endParaRPr lang="en-US" altLang="en-US"/>
          </a:p>
        </p:txBody>
      </p:sp>
    </p:spTree>
    <p:extLst>
      <p:ext uri="{BB962C8B-B14F-4D97-AF65-F5344CB8AC3E}">
        <p14:creationId xmlns:p14="http://schemas.microsoft.com/office/powerpoint/2010/main" val="1931969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257A7C-0FBE-47C1-B4F6-119D5B8A3BC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547EC5F-0453-4323-B9E8-F1D0793C58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A67497-9132-4AC3-9817-3AB5EF3D1287}"/>
              </a:ext>
            </a:extLst>
          </p:cNvPr>
          <p:cNvSpPr>
            <a:spLocks noGrp="1"/>
          </p:cNvSpPr>
          <p:nvPr>
            <p:ph type="sldNum" sz="quarter" idx="12"/>
          </p:nvPr>
        </p:nvSpPr>
        <p:spPr/>
        <p:txBody>
          <a:bodyPr/>
          <a:lstStyle>
            <a:lvl1pPr>
              <a:defRPr/>
            </a:lvl1pPr>
          </a:lstStyle>
          <a:p>
            <a:fld id="{7CD01EB6-3422-4B28-A390-26AABAA09758}" type="slidenum">
              <a:rPr lang="en-US" altLang="en-US"/>
              <a:pPr/>
              <a:t>‹#›</a:t>
            </a:fld>
            <a:endParaRPr lang="en-US" altLang="en-US"/>
          </a:p>
        </p:txBody>
      </p:sp>
    </p:spTree>
    <p:extLst>
      <p:ext uri="{BB962C8B-B14F-4D97-AF65-F5344CB8AC3E}">
        <p14:creationId xmlns:p14="http://schemas.microsoft.com/office/powerpoint/2010/main" val="1771979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B46C26-4F0C-4C93-B645-458683879B5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033677-CBDE-4BCB-A865-01F805F25C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1BA4D3-D5F2-44BE-838E-E867FD3C30E8}"/>
              </a:ext>
            </a:extLst>
          </p:cNvPr>
          <p:cNvSpPr>
            <a:spLocks noGrp="1"/>
          </p:cNvSpPr>
          <p:nvPr>
            <p:ph type="sldNum" sz="quarter" idx="12"/>
          </p:nvPr>
        </p:nvSpPr>
        <p:spPr/>
        <p:txBody>
          <a:bodyPr/>
          <a:lstStyle>
            <a:lvl1pPr>
              <a:defRPr/>
            </a:lvl1pPr>
          </a:lstStyle>
          <a:p>
            <a:fld id="{B8A18964-866A-4F8D-8671-9A3384B4AF87}" type="slidenum">
              <a:rPr lang="en-US" altLang="en-US"/>
              <a:pPr/>
              <a:t>‹#›</a:t>
            </a:fld>
            <a:endParaRPr lang="en-US" altLang="en-US"/>
          </a:p>
        </p:txBody>
      </p:sp>
    </p:spTree>
    <p:extLst>
      <p:ext uri="{BB962C8B-B14F-4D97-AF65-F5344CB8AC3E}">
        <p14:creationId xmlns:p14="http://schemas.microsoft.com/office/powerpoint/2010/main" val="1079618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CD47F-3550-4C6B-A8CD-065EB41ACC9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CE757FA-8CB8-4DAE-A738-879BBA1C90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E8F11B-740F-4FC9-8F30-684407238C04}"/>
              </a:ext>
            </a:extLst>
          </p:cNvPr>
          <p:cNvSpPr>
            <a:spLocks noGrp="1"/>
          </p:cNvSpPr>
          <p:nvPr>
            <p:ph type="sldNum" sz="quarter" idx="12"/>
          </p:nvPr>
        </p:nvSpPr>
        <p:spPr/>
        <p:txBody>
          <a:bodyPr/>
          <a:lstStyle>
            <a:lvl1pPr>
              <a:defRPr/>
            </a:lvl1pPr>
          </a:lstStyle>
          <a:p>
            <a:fld id="{D4B5C0CD-5549-4C21-8DD8-222750CDD57A}" type="slidenum">
              <a:rPr lang="en-US" altLang="en-US"/>
              <a:pPr/>
              <a:t>‹#›</a:t>
            </a:fld>
            <a:endParaRPr lang="en-US" altLang="en-US"/>
          </a:p>
        </p:txBody>
      </p:sp>
    </p:spTree>
    <p:extLst>
      <p:ext uri="{BB962C8B-B14F-4D97-AF65-F5344CB8AC3E}">
        <p14:creationId xmlns:p14="http://schemas.microsoft.com/office/powerpoint/2010/main" val="79484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4035B8F-44E6-4C1F-A116-559EE3900B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B9F47E2-8232-4040-AAA6-B0AE50CAF9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F94D5382-17B7-4CFC-A0C9-1C18C3486441}"/>
              </a:ext>
            </a:extLst>
          </p:cNvPr>
          <p:cNvSpPr>
            <a:spLocks noGrp="1" noChangeArrowheads="1"/>
          </p:cNvSpPr>
          <p:nvPr>
            <p:ph type="sldNum" sz="quarter" idx="12"/>
          </p:nvPr>
        </p:nvSpPr>
        <p:spPr>
          <a:ln/>
        </p:spPr>
        <p:txBody>
          <a:bodyPr/>
          <a:lstStyle>
            <a:lvl1pPr>
              <a:defRPr/>
            </a:lvl1pPr>
          </a:lstStyle>
          <a:p>
            <a:fld id="{98255C9E-1E66-41F3-AAA6-DAE5DA1CD8B0}" type="slidenum">
              <a:rPr lang="en-US" altLang="en-US"/>
              <a:pPr/>
              <a:t>‹#›</a:t>
            </a:fld>
            <a:endParaRPr lang="en-US" altLang="en-US"/>
          </a:p>
        </p:txBody>
      </p:sp>
    </p:spTree>
    <p:extLst>
      <p:ext uri="{BB962C8B-B14F-4D97-AF65-F5344CB8AC3E}">
        <p14:creationId xmlns:p14="http://schemas.microsoft.com/office/powerpoint/2010/main" val="1232763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768BA-13D4-4EC6-A282-B57D709AAD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26286E8-6491-444C-B7F8-4E78A839F0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55F064-997A-4C0B-8652-BDF7819C47A9}"/>
              </a:ext>
            </a:extLst>
          </p:cNvPr>
          <p:cNvSpPr>
            <a:spLocks noGrp="1"/>
          </p:cNvSpPr>
          <p:nvPr>
            <p:ph type="sldNum" sz="quarter" idx="12"/>
          </p:nvPr>
        </p:nvSpPr>
        <p:spPr/>
        <p:txBody>
          <a:bodyPr/>
          <a:lstStyle>
            <a:lvl1pPr>
              <a:defRPr/>
            </a:lvl1pPr>
          </a:lstStyle>
          <a:p>
            <a:fld id="{96874726-18DA-40E0-95DD-A8F070A588DD}" type="slidenum">
              <a:rPr lang="en-US" altLang="en-US"/>
              <a:pPr/>
              <a:t>‹#›</a:t>
            </a:fld>
            <a:endParaRPr lang="en-US" altLang="en-US"/>
          </a:p>
        </p:txBody>
      </p:sp>
    </p:spTree>
    <p:extLst>
      <p:ext uri="{BB962C8B-B14F-4D97-AF65-F5344CB8AC3E}">
        <p14:creationId xmlns:p14="http://schemas.microsoft.com/office/powerpoint/2010/main" val="351087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D65E78-A25B-4620-BF8B-553F80C4092F}"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364636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65E78-A25B-4620-BF8B-553F80C4092F}"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744518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65E78-A25B-4620-BF8B-553F80C4092F}"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1208929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D65E78-A25B-4620-BF8B-553F80C4092F}"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2550251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D65E78-A25B-4620-BF8B-553F80C4092F}"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3996610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D65E78-A25B-4620-BF8B-553F80C4092F}"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4137523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65E78-A25B-4620-BF8B-553F80C4092F}"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745364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65E78-A25B-4620-BF8B-553F80C4092F}"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381418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65E78-A25B-4620-BF8B-553F80C4092F}"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244795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1FC23EB-D42A-45DD-B9C4-F0523763630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1BBB83E4-710A-46F3-BBC5-1D8A9D9336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2A9A8716-D66B-495A-99FA-51298A55A26F}"/>
              </a:ext>
            </a:extLst>
          </p:cNvPr>
          <p:cNvSpPr>
            <a:spLocks noGrp="1" noChangeArrowheads="1"/>
          </p:cNvSpPr>
          <p:nvPr>
            <p:ph type="sldNum" sz="quarter" idx="12"/>
          </p:nvPr>
        </p:nvSpPr>
        <p:spPr>
          <a:ln/>
        </p:spPr>
        <p:txBody>
          <a:bodyPr/>
          <a:lstStyle>
            <a:lvl1pPr>
              <a:defRPr/>
            </a:lvl1pPr>
          </a:lstStyle>
          <a:p>
            <a:fld id="{10ED8360-031C-404D-AA4A-D5B08048A2E7}" type="slidenum">
              <a:rPr lang="en-US" altLang="en-US"/>
              <a:pPr/>
              <a:t>‹#›</a:t>
            </a:fld>
            <a:endParaRPr lang="en-US" altLang="en-US"/>
          </a:p>
        </p:txBody>
      </p:sp>
    </p:spTree>
    <p:extLst>
      <p:ext uri="{BB962C8B-B14F-4D97-AF65-F5344CB8AC3E}">
        <p14:creationId xmlns:p14="http://schemas.microsoft.com/office/powerpoint/2010/main" val="3247666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65E78-A25B-4620-BF8B-553F80C4092F}"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3134049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65E78-A25B-4620-BF8B-553F80C4092F}"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44203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84EAB55-1BC1-4243-BF22-65F3EAB00D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E63311E2-5934-48AF-A46A-67CA41027D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4AF2B04-71D4-4B23-B41B-8BE3BFD1F797}"/>
              </a:ext>
            </a:extLst>
          </p:cNvPr>
          <p:cNvSpPr>
            <a:spLocks noGrp="1" noChangeArrowheads="1"/>
          </p:cNvSpPr>
          <p:nvPr>
            <p:ph type="sldNum" sz="quarter" idx="12"/>
          </p:nvPr>
        </p:nvSpPr>
        <p:spPr>
          <a:ln/>
        </p:spPr>
        <p:txBody>
          <a:bodyPr/>
          <a:lstStyle>
            <a:lvl1pPr>
              <a:defRPr/>
            </a:lvl1pPr>
          </a:lstStyle>
          <a:p>
            <a:fld id="{775CB657-A4A5-48A9-8CE1-8C43FA99DF3D}" type="slidenum">
              <a:rPr lang="en-US" altLang="en-US"/>
              <a:pPr/>
              <a:t>‹#›</a:t>
            </a:fld>
            <a:endParaRPr lang="en-US" altLang="en-US"/>
          </a:p>
        </p:txBody>
      </p:sp>
    </p:spTree>
    <p:extLst>
      <p:ext uri="{BB962C8B-B14F-4D97-AF65-F5344CB8AC3E}">
        <p14:creationId xmlns:p14="http://schemas.microsoft.com/office/powerpoint/2010/main" val="269497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8E9DF7F-EF98-4490-A4FF-04A9D8E3A27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A841F4E9-031A-42F0-9F11-40609713F6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8E63A11E-67FD-4AC0-9CA3-2ADA1F256ADE}"/>
              </a:ext>
            </a:extLst>
          </p:cNvPr>
          <p:cNvSpPr>
            <a:spLocks noGrp="1" noChangeArrowheads="1"/>
          </p:cNvSpPr>
          <p:nvPr>
            <p:ph type="sldNum" sz="quarter" idx="12"/>
          </p:nvPr>
        </p:nvSpPr>
        <p:spPr>
          <a:ln/>
        </p:spPr>
        <p:txBody>
          <a:bodyPr/>
          <a:lstStyle>
            <a:lvl1pPr>
              <a:defRPr/>
            </a:lvl1pPr>
          </a:lstStyle>
          <a:p>
            <a:fld id="{FD195D56-3E4A-4601-A94E-71B3FB12595A}" type="slidenum">
              <a:rPr lang="en-US" altLang="en-US"/>
              <a:pPr/>
              <a:t>‹#›</a:t>
            </a:fld>
            <a:endParaRPr lang="en-US" altLang="en-US"/>
          </a:p>
        </p:txBody>
      </p:sp>
    </p:spTree>
    <p:extLst>
      <p:ext uri="{BB962C8B-B14F-4D97-AF65-F5344CB8AC3E}">
        <p14:creationId xmlns:p14="http://schemas.microsoft.com/office/powerpoint/2010/main" val="225278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0F7644C-AE69-43E1-9FE3-010E9DE365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9238BDD-2506-4EC2-BB21-51FA3B9AFD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A9553A89-4F6E-4E85-9B81-C114871CCB7D}"/>
              </a:ext>
            </a:extLst>
          </p:cNvPr>
          <p:cNvSpPr>
            <a:spLocks noGrp="1" noChangeArrowheads="1"/>
          </p:cNvSpPr>
          <p:nvPr>
            <p:ph type="sldNum" sz="quarter" idx="12"/>
          </p:nvPr>
        </p:nvSpPr>
        <p:spPr>
          <a:ln/>
        </p:spPr>
        <p:txBody>
          <a:bodyPr/>
          <a:lstStyle>
            <a:lvl1pPr>
              <a:defRPr/>
            </a:lvl1pPr>
          </a:lstStyle>
          <a:p>
            <a:fld id="{8867F031-A84B-447E-B628-377A7F0FD9C3}" type="slidenum">
              <a:rPr lang="en-US" altLang="en-US"/>
              <a:pPr/>
              <a:t>‹#›</a:t>
            </a:fld>
            <a:endParaRPr lang="en-US" altLang="en-US"/>
          </a:p>
        </p:txBody>
      </p:sp>
    </p:spTree>
    <p:extLst>
      <p:ext uri="{BB962C8B-B14F-4D97-AF65-F5344CB8AC3E}">
        <p14:creationId xmlns:p14="http://schemas.microsoft.com/office/powerpoint/2010/main" val="392065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A94FD6CC-AAA7-43DE-9160-5032591785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CFEFBDB-021D-45E2-9C2F-7907AC4F5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DAEC77CB-CAC6-4893-90AD-C62FDD7C461C}"/>
              </a:ext>
            </a:extLst>
          </p:cNvPr>
          <p:cNvSpPr>
            <a:spLocks noGrp="1" noChangeArrowheads="1"/>
          </p:cNvSpPr>
          <p:nvPr>
            <p:ph type="sldNum" sz="quarter" idx="12"/>
          </p:nvPr>
        </p:nvSpPr>
        <p:spPr>
          <a:ln/>
        </p:spPr>
        <p:txBody>
          <a:bodyPr/>
          <a:lstStyle>
            <a:lvl1pPr>
              <a:defRPr/>
            </a:lvl1pPr>
          </a:lstStyle>
          <a:p>
            <a:fld id="{B911EE3A-D855-49DD-9597-C2C16F2E8F0E}" type="slidenum">
              <a:rPr lang="en-US" altLang="en-US"/>
              <a:pPr/>
              <a:t>‹#›</a:t>
            </a:fld>
            <a:endParaRPr lang="en-US" altLang="en-US"/>
          </a:p>
        </p:txBody>
      </p:sp>
    </p:spTree>
    <p:extLst>
      <p:ext uri="{BB962C8B-B14F-4D97-AF65-F5344CB8AC3E}">
        <p14:creationId xmlns:p14="http://schemas.microsoft.com/office/powerpoint/2010/main" val="122301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1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5F369BF-4E14-4924-BFF7-F339352E2621}"/>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DE40798-27A1-4FDD-96DB-F150366CBCD1}"/>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DF30323D-B3A5-44AE-AB2E-A3F532D1A9C8}"/>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a:extLst>
              <a:ext uri="{FF2B5EF4-FFF2-40B4-BE49-F238E27FC236}">
                <a16:creationId xmlns:a16="http://schemas.microsoft.com/office/drawing/2014/main" id="{8BBA6D78-5EC8-4DF1-ABD5-8CF75E7DF234}"/>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FF9D3988-1A6E-4C3B-A0DC-E4C590AE3603}"/>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1751" name="Rectangle 7">
            <a:extLst>
              <a:ext uri="{FF2B5EF4-FFF2-40B4-BE49-F238E27FC236}">
                <a16:creationId xmlns:a16="http://schemas.microsoft.com/office/drawing/2014/main" id="{7C1B2B4B-856D-459F-9E72-B4B36E513E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31752" name="Rectangle 8">
            <a:extLst>
              <a:ext uri="{FF2B5EF4-FFF2-40B4-BE49-F238E27FC236}">
                <a16:creationId xmlns:a16="http://schemas.microsoft.com/office/drawing/2014/main" id="{A3536D56-A721-4436-8BA9-EB59FC9EEB54}"/>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54AC267D-7F0B-4C25-8B09-BBF3C6DACB0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63"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0007D056-AEF4-42AC-A181-6C4BB9FC658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4750F90C-B4A0-4F76-AAAE-CD4E58109554}"/>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FE12997-D97B-4E37-95F5-0DC2688E4BE0}"/>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7FE5B48C-74DC-46F4-B523-D5D1F726FE13}"/>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62A526-855C-4BAF-82C2-AA8B03B19A7E}"/>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39608B4-56CD-4F63-B710-402EB39B19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65E78-A25B-4620-BF8B-553F80C4092F}" type="datetimeFigureOut">
              <a:rPr lang="en-US" smtClean="0"/>
              <a:t>3/19/2022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0C37B-F5C3-4DCA-9976-C7421CCB6FF9}" type="slidenum">
              <a:rPr lang="en-US" smtClean="0"/>
              <a:t>‹#›</a:t>
            </a:fld>
            <a:endParaRPr lang="en-US"/>
          </a:p>
        </p:txBody>
      </p:sp>
    </p:spTree>
    <p:extLst>
      <p:ext uri="{BB962C8B-B14F-4D97-AF65-F5344CB8AC3E}">
        <p14:creationId xmlns:p14="http://schemas.microsoft.com/office/powerpoint/2010/main" val="175035883"/>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705A75-7DE1-45B9-89AA-1F690CD2E55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069DCD9-783C-4AC5-BA65-F48DD8F2F5F8}"/>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AF2064-1D0C-49D8-B928-F55C69258B0B}"/>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3FB429B-14FB-4306-B009-4CE9A2134B3D}"/>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F14287B-1BCA-41AE-AF70-7AD3969F41B6}"/>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DA99688D-5180-4D98-9290-F81107D9F5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68906C3-24E7-4EE4-9354-1A3EC5FE2A8D}"/>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6A2AC3EC-24E3-4613-88FD-10A564BE7DE4}"/>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AutoShape 4">
            <a:extLst>
              <a:ext uri="{FF2B5EF4-FFF2-40B4-BE49-F238E27FC236}">
                <a16:creationId xmlns:a16="http://schemas.microsoft.com/office/drawing/2014/main" id="{BD63AA6C-3266-40CA-97F8-C3D9526F75CA}"/>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077" name="Line 5">
            <a:extLst>
              <a:ext uri="{FF2B5EF4-FFF2-40B4-BE49-F238E27FC236}">
                <a16:creationId xmlns:a16="http://schemas.microsoft.com/office/drawing/2014/main" id="{2B83EB8A-2863-4DF9-92DD-9DF53B8D4877}"/>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70DA05BE-9004-4A8C-8E91-AFE9B2E4F709}"/>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3BF6AAC8-E1C2-4A8F-BD87-8F4F08161E0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AE8A6CDE-0BD5-4DB8-B717-719178B95FEC}"/>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4836AF06-847E-49A3-BA76-C86963AB76B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33"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59557D4-24EA-4596-9B69-C8356FAE89BF}"/>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D37F7071-65B0-40DD-9291-5E21240A4E51}"/>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AutoShape 4">
            <a:extLst>
              <a:ext uri="{FF2B5EF4-FFF2-40B4-BE49-F238E27FC236}">
                <a16:creationId xmlns:a16="http://schemas.microsoft.com/office/drawing/2014/main" id="{0B34FF84-79A5-4215-B8FB-E45799B544E3}"/>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01" name="Line 5">
            <a:extLst>
              <a:ext uri="{FF2B5EF4-FFF2-40B4-BE49-F238E27FC236}">
                <a16:creationId xmlns:a16="http://schemas.microsoft.com/office/drawing/2014/main" id="{69E1124C-629D-48E1-9C00-7B146C8022AB}"/>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0F4F0F30-7931-4799-9BE1-00AE794E30F4}"/>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A161819D-47C8-48C1-90CB-68F7D8EC4BB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E304FCA8-8E69-41D1-B90E-82035DEE0448}"/>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B0D04E47-844E-4DDE-8A91-1053B5BC10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34"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23F8BE5-7A27-4BDB-AECA-935031913473}"/>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DCA67CE9-EC8A-42A4-8B99-CD1208A5D57D}"/>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AutoShape 4">
            <a:extLst>
              <a:ext uri="{FF2B5EF4-FFF2-40B4-BE49-F238E27FC236}">
                <a16:creationId xmlns:a16="http://schemas.microsoft.com/office/drawing/2014/main" id="{DA02C179-52D4-43CF-A548-9CA8230D355E}"/>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125" name="Line 5">
            <a:extLst>
              <a:ext uri="{FF2B5EF4-FFF2-40B4-BE49-F238E27FC236}">
                <a16:creationId xmlns:a16="http://schemas.microsoft.com/office/drawing/2014/main" id="{31C74FE7-F714-41D5-8584-5690CC7931B5}"/>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E715FE3C-DB7F-4AC4-A6E6-B074E835849A}"/>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9E31983A-5BCD-46E1-970E-6150347CDE0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CDA2664E-5E65-49CD-A632-FD7EA5B0CBA2}"/>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F67A0D1C-82A5-49A2-B191-F4E1A88D62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35"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889D33F-5AAC-482D-A6E0-0DD2805B09ED}"/>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AD767454-35D8-48AA-85EF-98AB61C7EC5D}"/>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AutoShape 4">
            <a:extLst>
              <a:ext uri="{FF2B5EF4-FFF2-40B4-BE49-F238E27FC236}">
                <a16:creationId xmlns:a16="http://schemas.microsoft.com/office/drawing/2014/main" id="{46AF3625-6715-40F6-8AC2-B08C3E0E69CD}"/>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6149" name="Line 5">
            <a:extLst>
              <a:ext uri="{FF2B5EF4-FFF2-40B4-BE49-F238E27FC236}">
                <a16:creationId xmlns:a16="http://schemas.microsoft.com/office/drawing/2014/main" id="{52F60C8A-EBB6-4334-AE34-0C316EB97A69}"/>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5F73B882-F02A-43F5-B7EF-D725FA1E976A}"/>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E7AD1383-2DB9-4C68-BA6C-DD5694D2B7B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D8D1C90C-4858-44B1-AC15-209E74A1BED8}"/>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20226599-3741-41F4-94A9-28C048E74B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36"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AC16770-0610-4596-857C-B135F02B0079}"/>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286DD870-FE13-4F6F-994C-8775DEC3F36D}"/>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AutoShape 4">
            <a:extLst>
              <a:ext uri="{FF2B5EF4-FFF2-40B4-BE49-F238E27FC236}">
                <a16:creationId xmlns:a16="http://schemas.microsoft.com/office/drawing/2014/main" id="{5631BEFD-7319-4852-942B-ABD6A11FAC2E}"/>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7173" name="Line 5">
            <a:extLst>
              <a:ext uri="{FF2B5EF4-FFF2-40B4-BE49-F238E27FC236}">
                <a16:creationId xmlns:a16="http://schemas.microsoft.com/office/drawing/2014/main" id="{9DD982E6-B758-4263-8CA0-99635D1212C3}"/>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FCFCB1B8-0B6D-44A3-B38D-2C6D29D0C334}"/>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80E2A196-7306-4405-BCDB-005028B00C0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7C58FACA-3120-49AC-9B74-4B8FE3F1CC22}"/>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B18855F0-53E8-4F67-B841-72BB2C2E48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37"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74CC7F8-A19B-4F2C-B3D8-9DADB5FC2192}"/>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C3C8F006-709E-4BCF-99C1-456A884EEF1E}"/>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AutoShape 4">
            <a:extLst>
              <a:ext uri="{FF2B5EF4-FFF2-40B4-BE49-F238E27FC236}">
                <a16:creationId xmlns:a16="http://schemas.microsoft.com/office/drawing/2014/main" id="{8ACDCDC6-776C-4390-9259-00235600F248}"/>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9221" name="Line 5">
            <a:extLst>
              <a:ext uri="{FF2B5EF4-FFF2-40B4-BE49-F238E27FC236}">
                <a16:creationId xmlns:a16="http://schemas.microsoft.com/office/drawing/2014/main" id="{001CDE1A-C5B0-4316-966F-FE83DDCE33FC}"/>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Rectangle 6">
            <a:extLst>
              <a:ext uri="{FF2B5EF4-FFF2-40B4-BE49-F238E27FC236}">
                <a16:creationId xmlns:a16="http://schemas.microsoft.com/office/drawing/2014/main" id="{32C0A87E-5DD5-47E0-AFA3-42C1BE7815C9}"/>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49159" name="Rectangle 7">
            <a:extLst>
              <a:ext uri="{FF2B5EF4-FFF2-40B4-BE49-F238E27FC236}">
                <a16:creationId xmlns:a16="http://schemas.microsoft.com/office/drawing/2014/main" id="{F6E3D868-C776-4F95-90F7-3D0AEB32EBE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49160" name="Rectangle 8">
            <a:extLst>
              <a:ext uri="{FF2B5EF4-FFF2-40B4-BE49-F238E27FC236}">
                <a16:creationId xmlns:a16="http://schemas.microsoft.com/office/drawing/2014/main" id="{8A035EF4-627A-45B1-B918-D5EABAD4CFD5}"/>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F25EED5C-80C6-462B-B01F-4AC8ED06947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39"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E805D512-C127-4E98-B127-F98637B24DE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3E16E972-4EBB-424D-B843-C558D3A47FD5}"/>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A1B633-6DBE-47CC-A5D3-44EA08D0E9C0}"/>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603820C-94EF-400C-8251-37ED26FBD83B}"/>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6E3CF26-912B-4123-9E69-9C2B01DDD104}"/>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32FD449A-A889-4257-B0F8-48D2CA48A8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40"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iblegateway.com/passage/?search=Gen+24-25&amp;version=NKJV#fen-NKJV-607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biblegateway.com/passage/?search=Gen+24-25&amp;version=NKJV#fen-NKJV-615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034EC-28D9-435A-9C0D-987C9A464788}"/>
              </a:ext>
            </a:extLst>
          </p:cNvPr>
          <p:cNvPicPr>
            <a:picLocks noChangeAspect="1"/>
          </p:cNvPicPr>
          <p:nvPr/>
        </p:nvPicPr>
        <p:blipFill>
          <a:blip r:embed="rId3"/>
          <a:stretch>
            <a:fillRect/>
          </a:stretch>
        </p:blipFill>
        <p:spPr>
          <a:xfrm flipH="1">
            <a:off x="2635691" y="2074653"/>
            <a:ext cx="6417523" cy="47313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3D088794-D51E-49D1-BC29-1FBA47587F0F}"/>
              </a:ext>
            </a:extLst>
          </p:cNvPr>
          <p:cNvSpPr>
            <a:spLocks noGrp="1"/>
          </p:cNvSpPr>
          <p:nvPr>
            <p:ph type="ctrTitle"/>
          </p:nvPr>
        </p:nvSpPr>
        <p:spPr>
          <a:xfrm>
            <a:off x="-10646" y="1155638"/>
            <a:ext cx="3530006" cy="1405101"/>
          </a:xfrm>
        </p:spPr>
        <p:txBody>
          <a:bodyPr anchor="ctr">
            <a:normAutofit fontScale="90000"/>
          </a:bodyPr>
          <a:lstStyle/>
          <a:p>
            <a:r>
              <a:rPr lang="en-US" sz="66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Studies in</a:t>
            </a:r>
            <a:br>
              <a:rPr lang="en-US" sz="66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br>
            <a:r>
              <a:rPr lang="en-US" sz="66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 Genesis</a:t>
            </a:r>
          </a:p>
        </p:txBody>
      </p:sp>
      <p:pic>
        <p:nvPicPr>
          <p:cNvPr id="10" name="Picture 9">
            <a:extLst>
              <a:ext uri="{FF2B5EF4-FFF2-40B4-BE49-F238E27FC236}">
                <a16:creationId xmlns:a16="http://schemas.microsoft.com/office/drawing/2014/main" id="{8731863A-0B83-43AA-8834-F9C45AA26FDC}"/>
              </a:ext>
            </a:extLst>
          </p:cNvPr>
          <p:cNvPicPr>
            <a:picLocks noChangeAspect="1"/>
          </p:cNvPicPr>
          <p:nvPr/>
        </p:nvPicPr>
        <p:blipFill>
          <a:blip r:embed="rId4"/>
          <a:stretch>
            <a:fillRect/>
          </a:stretch>
        </p:blipFill>
        <p:spPr>
          <a:xfrm>
            <a:off x="584385" y="81234"/>
            <a:ext cx="1759894" cy="931433"/>
          </a:xfrm>
          <a:prstGeom prst="rect">
            <a:avLst/>
          </a:prstGeom>
        </p:spPr>
      </p:pic>
      <p:sp>
        <p:nvSpPr>
          <p:cNvPr id="8" name="Scroll: Vertical 7">
            <a:extLst>
              <a:ext uri="{FF2B5EF4-FFF2-40B4-BE49-F238E27FC236}">
                <a16:creationId xmlns:a16="http://schemas.microsoft.com/office/drawing/2014/main" id="{EA13D395-2AFE-4A23-9376-934B68F27057}"/>
              </a:ext>
            </a:extLst>
          </p:cNvPr>
          <p:cNvSpPr/>
          <p:nvPr/>
        </p:nvSpPr>
        <p:spPr>
          <a:xfrm rot="21068064">
            <a:off x="261488" y="3927861"/>
            <a:ext cx="2405689" cy="2401708"/>
          </a:xfrm>
          <a:prstGeom prst="verticalScroll">
            <a:avLst>
              <a:gd name="adj" fmla="val 10035"/>
            </a:avLst>
          </a:prstGeom>
          <a:solidFill>
            <a:schemeClr val="accent5">
              <a:lumMod val="20000"/>
              <a:lumOff val="80000"/>
              <a:alpha val="98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0C2123F-6CFB-47A4-A2E0-094CDF4251F8}"/>
              </a:ext>
            </a:extLst>
          </p:cNvPr>
          <p:cNvSpPr>
            <a:spLocks noGrp="1"/>
          </p:cNvSpPr>
          <p:nvPr>
            <p:ph type="subTitle" idx="1"/>
          </p:nvPr>
        </p:nvSpPr>
        <p:spPr>
          <a:xfrm rot="21023048">
            <a:off x="512348" y="3928530"/>
            <a:ext cx="2114062" cy="2709746"/>
          </a:xfrm>
        </p:spPr>
        <p:txBody>
          <a:bodyPr anchor="ctr">
            <a:normAutofit/>
          </a:bodyPr>
          <a:lstStyle/>
          <a:p>
            <a:r>
              <a:rPr lang="en-US" sz="3600">
                <a:solidFill>
                  <a:schemeClr val="accent1">
                    <a:lumMod val="50000"/>
                  </a:schemeClr>
                </a:solidFill>
                <a:effectLst/>
                <a:latin typeface="Agency FB" panose="020B0503020202020204" pitchFamily="34" charset="0"/>
              </a:rPr>
              <a:t>The Faith  and Failings of First Families</a:t>
            </a:r>
          </a:p>
        </p:txBody>
      </p:sp>
      <p:sp>
        <p:nvSpPr>
          <p:cNvPr id="4" name="TextBox 3">
            <a:extLst>
              <a:ext uri="{FF2B5EF4-FFF2-40B4-BE49-F238E27FC236}">
                <a16:creationId xmlns:a16="http://schemas.microsoft.com/office/drawing/2014/main" id="{04E29C55-3064-4054-AF97-2632401AD367}"/>
              </a:ext>
            </a:extLst>
          </p:cNvPr>
          <p:cNvSpPr txBox="1"/>
          <p:nvPr/>
        </p:nvSpPr>
        <p:spPr>
          <a:xfrm>
            <a:off x="5156788" y="10622"/>
            <a:ext cx="313660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99"/>
                </a:solidFill>
                <a:effectLst/>
                <a:uLnTx/>
                <a:uFillTx/>
                <a:latin typeface="Calibri" panose="020F0502020204030204"/>
                <a:ea typeface="+mn-ea"/>
                <a:cs typeface="+mn-cs"/>
              </a:rPr>
              <a:t>Class will begin in:</a:t>
            </a:r>
          </a:p>
        </p:txBody>
      </p:sp>
    </p:spTree>
    <p:extLst>
      <p:ext uri="{BB962C8B-B14F-4D97-AF65-F5344CB8AC3E}">
        <p14:creationId xmlns:p14="http://schemas.microsoft.com/office/powerpoint/2010/main" val="30931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5AB566A-FA1A-4240-A3CE-DF8A97E5115C}"/>
              </a:ext>
            </a:extLst>
          </p:cNvPr>
          <p:cNvSpPr>
            <a:spLocks noGrp="1" noChangeArrowheads="1"/>
          </p:cNvSpPr>
          <p:nvPr>
            <p:ph type="title"/>
          </p:nvPr>
        </p:nvSpPr>
        <p:spPr/>
        <p:txBody>
          <a:bodyPr/>
          <a:lstStyle/>
          <a:p>
            <a:pPr eaLnBrk="1" hangingPunct="1"/>
            <a:r>
              <a:rPr lang="en-US" altLang="en-US"/>
              <a:t>Promises Repeated</a:t>
            </a:r>
          </a:p>
        </p:txBody>
      </p:sp>
      <p:sp>
        <p:nvSpPr>
          <p:cNvPr id="21507" name="Rectangle 3">
            <a:extLst>
              <a:ext uri="{FF2B5EF4-FFF2-40B4-BE49-F238E27FC236}">
                <a16:creationId xmlns:a16="http://schemas.microsoft.com/office/drawing/2014/main" id="{91DA4107-9FB3-4689-8C3B-77D5C10F196E}"/>
              </a:ext>
            </a:extLst>
          </p:cNvPr>
          <p:cNvSpPr>
            <a:spLocks noGrp="1" noChangeArrowheads="1"/>
          </p:cNvSpPr>
          <p:nvPr>
            <p:ph type="body" idx="1"/>
          </p:nvPr>
        </p:nvSpPr>
        <p:spPr/>
        <p:txBody>
          <a:bodyPr/>
          <a:lstStyle/>
          <a:p>
            <a:pPr eaLnBrk="1" hangingPunct="1"/>
            <a:r>
              <a:rPr lang="en-US" altLang="en-US" sz="3200" dirty="0">
                <a:latin typeface="Arial" panose="020B0604020202020204" pitchFamily="34" charset="0"/>
                <a:cs typeface="Arial" panose="020B0604020202020204" pitchFamily="34" charset="0"/>
              </a:rPr>
              <a:t>Nation – I will multiply your descendants as the stars of the heaven and as the sand which is on the seashore</a:t>
            </a:r>
          </a:p>
          <a:p>
            <a:pPr eaLnBrk="1" hangingPunct="1"/>
            <a:r>
              <a:rPr lang="en-US" altLang="en-US" sz="3200" dirty="0">
                <a:latin typeface="Arial" panose="020B0604020202020204" pitchFamily="34" charset="0"/>
                <a:cs typeface="Arial" panose="020B0604020202020204" pitchFamily="34" charset="0"/>
              </a:rPr>
              <a:t>Land – your descendants shall possess the gate of their enemies</a:t>
            </a:r>
          </a:p>
          <a:p>
            <a:pPr eaLnBrk="1" hangingPunct="1"/>
            <a:r>
              <a:rPr lang="en-US" altLang="en-US" sz="3200" dirty="0">
                <a:latin typeface="Arial" panose="020B0604020202020204" pitchFamily="34" charset="0"/>
                <a:cs typeface="Arial" panose="020B0604020202020204" pitchFamily="34" charset="0"/>
              </a:rPr>
              <a:t>Seed – in your seed all the nations of the earth shall be blessed</a:t>
            </a:r>
          </a:p>
        </p:txBody>
      </p:sp>
      <p:sp>
        <p:nvSpPr>
          <p:cNvPr id="25604" name="TextBox 3">
            <a:extLst>
              <a:ext uri="{FF2B5EF4-FFF2-40B4-BE49-F238E27FC236}">
                <a16:creationId xmlns:a16="http://schemas.microsoft.com/office/drawing/2014/main" id="{5FF64493-E600-4E21-BEAC-6B515D8FAD37}"/>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review</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8F2E4D4-BAE2-4A28-AEAC-17419A01F447}"/>
              </a:ext>
            </a:extLst>
          </p:cNvPr>
          <p:cNvSpPr>
            <a:spLocks noGrp="1" noChangeArrowheads="1"/>
          </p:cNvSpPr>
          <p:nvPr>
            <p:ph type="title"/>
          </p:nvPr>
        </p:nvSpPr>
        <p:spPr/>
        <p:txBody>
          <a:bodyPr/>
          <a:lstStyle/>
          <a:p>
            <a:pPr eaLnBrk="1" hangingPunct="1"/>
            <a:r>
              <a:rPr lang="en-US" altLang="en-US"/>
              <a:t>Sarah Dies</a:t>
            </a:r>
          </a:p>
        </p:txBody>
      </p:sp>
      <p:sp>
        <p:nvSpPr>
          <p:cNvPr id="25603" name="Rectangle 3">
            <a:extLst>
              <a:ext uri="{FF2B5EF4-FFF2-40B4-BE49-F238E27FC236}">
                <a16:creationId xmlns:a16="http://schemas.microsoft.com/office/drawing/2014/main" id="{AA6A7906-8575-4A15-AADF-9EB5E1E99966}"/>
              </a:ext>
            </a:extLst>
          </p:cNvPr>
          <p:cNvSpPr>
            <a:spLocks noGrp="1" noChangeArrowheads="1"/>
          </p:cNvSpPr>
          <p:nvPr>
            <p:ph type="body" idx="1"/>
          </p:nvPr>
        </p:nvSpPr>
        <p:spPr>
          <a:xfrm>
            <a:off x="574675" y="1752600"/>
            <a:ext cx="8251825" cy="4267200"/>
          </a:xfrm>
        </p:spPr>
        <p:txBody>
          <a:bodyPr/>
          <a:lstStyle/>
          <a:p>
            <a:pPr eaLnBrk="1" hangingPunct="1"/>
            <a:r>
              <a:rPr lang="en-US" altLang="en-US" sz="3200" dirty="0"/>
              <a:t>Age 127</a:t>
            </a:r>
          </a:p>
          <a:p>
            <a:pPr eaLnBrk="1" hangingPunct="1"/>
            <a:r>
              <a:rPr lang="en-US" altLang="en-US" sz="3200" dirty="0"/>
              <a:t>Abraham seeks a burial place for Sarah</a:t>
            </a:r>
          </a:p>
          <a:p>
            <a:pPr eaLnBrk="1" hangingPunct="1"/>
            <a:r>
              <a:rPr lang="en-US" altLang="en-US" sz="3200" dirty="0"/>
              <a:t>Abraham’s reputation—</a:t>
            </a:r>
          </a:p>
          <a:p>
            <a:pPr lvl="1" eaLnBrk="1" hangingPunct="1"/>
            <a:r>
              <a:rPr lang="en-US" altLang="en-US" sz="2800" dirty="0"/>
              <a:t>Genesis 23:6 "Hear us, my lord: You are a mighty prince among us; bury your dead in the choicest of our burial places. None of us will withhold from you his burial place, that you may bury your dead."</a:t>
            </a:r>
          </a:p>
        </p:txBody>
      </p:sp>
      <p:sp>
        <p:nvSpPr>
          <p:cNvPr id="2" name="TextBox 1">
            <a:extLst>
              <a:ext uri="{FF2B5EF4-FFF2-40B4-BE49-F238E27FC236}">
                <a16:creationId xmlns:a16="http://schemas.microsoft.com/office/drawing/2014/main" id="{6D0EA251-5DB1-4EE2-B666-CCD33539C961}"/>
              </a:ext>
            </a:extLst>
          </p:cNvPr>
          <p:cNvSpPr txBox="1">
            <a:spLocks noChangeArrowheads="1"/>
          </p:cNvSpPr>
          <p:nvPr/>
        </p:nvSpPr>
        <p:spPr bwMode="auto">
          <a:xfrm rot="20914013">
            <a:off x="4909084" y="2825388"/>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600" b="1" dirty="0">
                <a:solidFill>
                  <a:srgbClr val="C00000"/>
                </a:solidFill>
                <a:sym typeface="Wingdings" panose="05000000000000000000" pitchFamily="2" charset="2"/>
              </a:rPr>
              <a:t>--</a:t>
            </a:r>
            <a:r>
              <a:rPr lang="en-US" altLang="en-US" sz="3600" b="1" dirty="0">
                <a:solidFill>
                  <a:srgbClr val="C00000"/>
                </a:solidFill>
              </a:rPr>
              <a:t>Lesson</a:t>
            </a:r>
            <a:endParaRPr lang="en-US" altLang="en-US" b="1" dirty="0">
              <a:solidFill>
                <a:srgbClr val="C00000"/>
              </a:solidFill>
            </a:endParaRPr>
          </a:p>
        </p:txBody>
      </p:sp>
      <p:sp>
        <p:nvSpPr>
          <p:cNvPr id="26629" name="TextBox 4">
            <a:extLst>
              <a:ext uri="{FF2B5EF4-FFF2-40B4-BE49-F238E27FC236}">
                <a16:creationId xmlns:a16="http://schemas.microsoft.com/office/drawing/2014/main" id="{F3176A50-16FE-4CBB-A6F9-837B771FE08C}"/>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review</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3C81-C4AE-42AB-AA0D-584482399858}"/>
              </a:ext>
            </a:extLst>
          </p:cNvPr>
          <p:cNvSpPr>
            <a:spLocks noGrp="1"/>
          </p:cNvSpPr>
          <p:nvPr>
            <p:ph type="title"/>
          </p:nvPr>
        </p:nvSpPr>
        <p:spPr/>
        <p:txBody>
          <a:bodyPr/>
          <a:lstStyle/>
          <a:p>
            <a:r>
              <a:rPr lang="en-US" altLang="en-US" dirty="0"/>
              <a:t>A Wife For Isaac</a:t>
            </a:r>
            <a:endParaRPr lang="en-US" dirty="0"/>
          </a:p>
        </p:txBody>
      </p:sp>
      <p:sp>
        <p:nvSpPr>
          <p:cNvPr id="3" name="Content Placeholder 2">
            <a:extLst>
              <a:ext uri="{FF2B5EF4-FFF2-40B4-BE49-F238E27FC236}">
                <a16:creationId xmlns:a16="http://schemas.microsoft.com/office/drawing/2014/main" id="{156F17F9-8569-443C-A320-ABD6ED59AE98}"/>
              </a:ext>
            </a:extLst>
          </p:cNvPr>
          <p:cNvSpPr>
            <a:spLocks noGrp="1"/>
          </p:cNvSpPr>
          <p:nvPr>
            <p:ph idx="1"/>
          </p:nvPr>
        </p:nvSpPr>
        <p:spPr/>
        <p:txBody>
          <a:bodyPr/>
          <a:lstStyle/>
          <a:p>
            <a:pPr marL="0" indent="0">
              <a:buNone/>
            </a:pPr>
            <a:r>
              <a:rPr lang="en-US" sz="2800" dirty="0">
                <a:solidFill>
                  <a:srgbClr val="000000"/>
                </a:solidFill>
                <a:effectLst/>
                <a:latin typeface="Arial" panose="020B0604020202020204" pitchFamily="34" charset="0"/>
                <a:ea typeface="Calibri" panose="020F0502020204030204" pitchFamily="34" charset="0"/>
              </a:rPr>
              <a:t>Genesis 25:1-3</a:t>
            </a:r>
          </a:p>
          <a:p>
            <a:pPr marL="0" indent="0">
              <a:buNone/>
            </a:pPr>
            <a:r>
              <a:rPr lang="en-US" sz="2800" dirty="0">
                <a:solidFill>
                  <a:srgbClr val="000000"/>
                </a:solidFill>
                <a:effectLst/>
                <a:latin typeface="Arial" panose="020B0604020202020204" pitchFamily="34" charset="0"/>
                <a:ea typeface="Calibri" panose="020F0502020204030204" pitchFamily="34" charset="0"/>
              </a:rPr>
              <a:t>Now Abraham was old, well advanced in age; and the </a:t>
            </a:r>
            <a:r>
              <a:rPr lang="en-US" sz="2800" cap="small" dirty="0">
                <a:solidFill>
                  <a:srgbClr val="000000"/>
                </a:solidFill>
                <a:effectLst/>
                <a:latin typeface="Arial" panose="020B0604020202020204" pitchFamily="34" charset="0"/>
                <a:ea typeface="Calibri" panose="020F0502020204030204" pitchFamily="34" charset="0"/>
              </a:rPr>
              <a:t>Lord</a:t>
            </a:r>
            <a:r>
              <a:rPr lang="en-US" sz="2800" dirty="0">
                <a:solidFill>
                  <a:srgbClr val="000000"/>
                </a:solidFill>
                <a:effectLst/>
                <a:latin typeface="Arial" panose="020B0604020202020204" pitchFamily="34" charset="0"/>
                <a:ea typeface="Calibri" panose="020F0502020204030204" pitchFamily="34" charset="0"/>
              </a:rPr>
              <a:t> had blessed Abraham in all things</a:t>
            </a:r>
            <a:r>
              <a:rPr lang="en-US" sz="1800" dirty="0">
                <a:solidFill>
                  <a:srgbClr val="000000"/>
                </a:solidFill>
                <a:effectLst/>
                <a:latin typeface="Arial" panose="020B0604020202020204" pitchFamily="34" charset="0"/>
                <a:ea typeface="Calibri" panose="020F0502020204030204" pitchFamily="34" charset="0"/>
              </a:rPr>
              <a:t>. </a:t>
            </a:r>
            <a:r>
              <a:rPr lang="en-US" sz="2800" b="1" baseline="30000" dirty="0">
                <a:solidFill>
                  <a:srgbClr val="000000"/>
                </a:solidFill>
                <a:effectLst/>
                <a:latin typeface="Arial" panose="020B0604020202020204" pitchFamily="34" charset="0"/>
                <a:ea typeface="Calibri" panose="020F0502020204030204" pitchFamily="34" charset="0"/>
              </a:rPr>
              <a:t>2 </a:t>
            </a:r>
            <a:r>
              <a:rPr lang="en-US" sz="2800" dirty="0">
                <a:solidFill>
                  <a:srgbClr val="000000"/>
                </a:solidFill>
                <a:effectLst/>
                <a:latin typeface="Arial" panose="020B0604020202020204" pitchFamily="34" charset="0"/>
                <a:ea typeface="Calibri" panose="020F0502020204030204" pitchFamily="34" charset="0"/>
              </a:rPr>
              <a:t>So Abraham said to the oldest servant of his house, who ruled over all that he had, “Please, put your hand under my thigh, </a:t>
            </a:r>
            <a:r>
              <a:rPr lang="en-US" sz="2800" b="1" baseline="30000" dirty="0">
                <a:solidFill>
                  <a:srgbClr val="000000"/>
                </a:solidFill>
                <a:effectLst/>
                <a:latin typeface="Arial" panose="020B0604020202020204" pitchFamily="34" charset="0"/>
                <a:ea typeface="Calibri" panose="020F0502020204030204" pitchFamily="34" charset="0"/>
              </a:rPr>
              <a:t>3 </a:t>
            </a:r>
            <a:r>
              <a:rPr lang="en-US" sz="2800" dirty="0">
                <a:solidFill>
                  <a:srgbClr val="000000"/>
                </a:solidFill>
                <a:effectLst/>
                <a:latin typeface="Arial" panose="020B0604020202020204" pitchFamily="34" charset="0"/>
                <a:ea typeface="Calibri" panose="020F0502020204030204" pitchFamily="34" charset="0"/>
              </a:rPr>
              <a:t>and I will make you swear</a:t>
            </a:r>
            <a:r>
              <a:rPr lang="en-US" sz="2800" baseline="30000" dirty="0">
                <a:solidFill>
                  <a:srgbClr val="000000"/>
                </a:solidFill>
                <a:latin typeface="Arial" panose="020B0604020202020204" pitchFamily="34" charset="0"/>
                <a:ea typeface="Calibri" panose="020F0502020204030204" pitchFamily="34" charset="0"/>
              </a:rPr>
              <a:t> </a:t>
            </a:r>
            <a:r>
              <a:rPr lang="en-US" sz="2800" dirty="0">
                <a:solidFill>
                  <a:srgbClr val="000000"/>
                </a:solidFill>
                <a:effectLst/>
                <a:latin typeface="Arial" panose="020B0604020202020204" pitchFamily="34" charset="0"/>
                <a:ea typeface="Calibri" panose="020F0502020204030204" pitchFamily="34" charset="0"/>
              </a:rPr>
              <a:t>by the </a:t>
            </a:r>
            <a:r>
              <a:rPr lang="en-US" sz="2800" cap="small" dirty="0">
                <a:solidFill>
                  <a:srgbClr val="000000"/>
                </a:solidFill>
                <a:effectLst/>
                <a:latin typeface="Arial" panose="020B0604020202020204" pitchFamily="34" charset="0"/>
                <a:ea typeface="Calibri" panose="020F0502020204030204" pitchFamily="34" charset="0"/>
              </a:rPr>
              <a:t>Lord</a:t>
            </a:r>
            <a:r>
              <a:rPr lang="en-US" sz="2800" dirty="0">
                <a:solidFill>
                  <a:srgbClr val="000000"/>
                </a:solidFill>
                <a:effectLst/>
                <a:latin typeface="Arial" panose="020B0604020202020204" pitchFamily="34" charset="0"/>
                <a:ea typeface="Calibri" panose="020F0502020204030204" pitchFamily="34" charset="0"/>
              </a:rPr>
              <a:t>, the God of heaven and the God of the earth, that you will not take a wife for my son from the daughters of the Canaanites, among whom I dwell; </a:t>
            </a:r>
            <a:endParaRPr lang="en-US" sz="2800" dirty="0"/>
          </a:p>
        </p:txBody>
      </p:sp>
    </p:spTree>
    <p:extLst>
      <p:ext uri="{BB962C8B-B14F-4D97-AF65-F5344CB8AC3E}">
        <p14:creationId xmlns:p14="http://schemas.microsoft.com/office/powerpoint/2010/main" val="326357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3C81-C4AE-42AB-AA0D-584482399858}"/>
              </a:ext>
            </a:extLst>
          </p:cNvPr>
          <p:cNvSpPr>
            <a:spLocks noGrp="1"/>
          </p:cNvSpPr>
          <p:nvPr>
            <p:ph type="title"/>
          </p:nvPr>
        </p:nvSpPr>
        <p:spPr/>
        <p:txBody>
          <a:bodyPr/>
          <a:lstStyle/>
          <a:p>
            <a:r>
              <a:rPr lang="en-US" altLang="en-US" dirty="0"/>
              <a:t>A Wife For Isaac</a:t>
            </a:r>
            <a:endParaRPr lang="en-US" dirty="0"/>
          </a:p>
        </p:txBody>
      </p:sp>
      <p:sp>
        <p:nvSpPr>
          <p:cNvPr id="3" name="Content Placeholder 2">
            <a:extLst>
              <a:ext uri="{FF2B5EF4-FFF2-40B4-BE49-F238E27FC236}">
                <a16:creationId xmlns:a16="http://schemas.microsoft.com/office/drawing/2014/main" id="{156F17F9-8569-443C-A320-ABD6ED59AE98}"/>
              </a:ext>
            </a:extLst>
          </p:cNvPr>
          <p:cNvSpPr>
            <a:spLocks noGrp="1"/>
          </p:cNvSpPr>
          <p:nvPr>
            <p:ph idx="1"/>
          </p:nvPr>
        </p:nvSpPr>
        <p:spPr/>
        <p:txBody>
          <a:bodyPr/>
          <a:lstStyle/>
          <a:p>
            <a:pPr marL="0" indent="0">
              <a:buNone/>
            </a:pPr>
            <a:r>
              <a:rPr lang="en-US" sz="2800" dirty="0">
                <a:solidFill>
                  <a:srgbClr val="000000"/>
                </a:solidFill>
                <a:effectLst/>
                <a:latin typeface="Arial" panose="020B0604020202020204" pitchFamily="34" charset="0"/>
                <a:ea typeface="Calibri" panose="020F0502020204030204" pitchFamily="34" charset="0"/>
              </a:rPr>
              <a:t>Genesis 25:4-6</a:t>
            </a:r>
          </a:p>
          <a:p>
            <a:pPr marL="0" indent="0">
              <a:buNone/>
            </a:pPr>
            <a:r>
              <a:rPr lang="en-US" sz="2800" b="1" baseline="30000" dirty="0">
                <a:solidFill>
                  <a:srgbClr val="000000"/>
                </a:solidFill>
                <a:latin typeface="Arial" panose="020B0604020202020204" pitchFamily="34" charset="0"/>
                <a:ea typeface="Times New Roman" panose="02020603050405020304" pitchFamily="18" charset="0"/>
              </a:rPr>
              <a:t>4 </a:t>
            </a:r>
            <a:r>
              <a:rPr lang="en-US" sz="2800" dirty="0">
                <a:solidFill>
                  <a:srgbClr val="000000"/>
                </a:solidFill>
                <a:effectLst/>
                <a:latin typeface="Arial" panose="020B0604020202020204" pitchFamily="34" charset="0"/>
                <a:ea typeface="Times New Roman" panose="02020603050405020304" pitchFamily="18" charset="0"/>
              </a:rPr>
              <a:t>but you shall go to my country and to my family, and take a wife for my son Isaac.” </a:t>
            </a:r>
            <a:r>
              <a:rPr lang="en-US"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the servant said to him, “Perhaps the woman will not be willing to follow me to this land. Must I take your son back to the land from which you came?”</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6 </a:t>
            </a:r>
            <a:r>
              <a:rPr lang="en-US" sz="2800" dirty="0">
                <a:solidFill>
                  <a:srgbClr val="000000"/>
                </a:solidFill>
                <a:effectLst/>
                <a:latin typeface="Arial" panose="020B0604020202020204" pitchFamily="34" charset="0"/>
                <a:ea typeface="Calibri" panose="020F0502020204030204" pitchFamily="34" charset="0"/>
              </a:rPr>
              <a:t>But Abraham said to him, “Beware that you do not take my son back there.</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766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3C81-C4AE-42AB-AA0D-584482399858}"/>
              </a:ext>
            </a:extLst>
          </p:cNvPr>
          <p:cNvSpPr>
            <a:spLocks noGrp="1"/>
          </p:cNvSpPr>
          <p:nvPr>
            <p:ph type="title"/>
          </p:nvPr>
        </p:nvSpPr>
        <p:spPr/>
        <p:txBody>
          <a:bodyPr/>
          <a:lstStyle/>
          <a:p>
            <a:r>
              <a:rPr lang="en-US" altLang="en-US" dirty="0"/>
              <a:t>A Wife For Isaac</a:t>
            </a:r>
            <a:endParaRPr lang="en-US" dirty="0"/>
          </a:p>
        </p:txBody>
      </p:sp>
      <p:sp>
        <p:nvSpPr>
          <p:cNvPr id="3" name="Content Placeholder 2">
            <a:extLst>
              <a:ext uri="{FF2B5EF4-FFF2-40B4-BE49-F238E27FC236}">
                <a16:creationId xmlns:a16="http://schemas.microsoft.com/office/drawing/2014/main" id="{156F17F9-8569-443C-A320-ABD6ED59AE98}"/>
              </a:ext>
            </a:extLst>
          </p:cNvPr>
          <p:cNvSpPr>
            <a:spLocks noGrp="1"/>
          </p:cNvSpPr>
          <p:nvPr>
            <p:ph idx="1"/>
          </p:nvPr>
        </p:nvSpPr>
        <p:spPr>
          <a:xfrm>
            <a:off x="76200" y="1752600"/>
            <a:ext cx="9067800" cy="4267200"/>
          </a:xfrm>
        </p:spPr>
        <p:txBody>
          <a:bodyPr/>
          <a:lstStyle/>
          <a:p>
            <a:pPr marL="0" indent="0">
              <a:buNone/>
            </a:pPr>
            <a:r>
              <a:rPr lang="en-US" sz="2800" dirty="0">
                <a:solidFill>
                  <a:srgbClr val="000000"/>
                </a:solidFill>
                <a:effectLst/>
                <a:latin typeface="Arial" panose="020B0604020202020204" pitchFamily="34" charset="0"/>
                <a:ea typeface="Calibri" panose="020F0502020204030204" pitchFamily="34" charset="0"/>
              </a:rPr>
              <a:t>Genesis 25:7-9</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7 </a:t>
            </a:r>
            <a:r>
              <a:rPr lang="en-US" sz="2800" dirty="0">
                <a:solidFill>
                  <a:srgbClr val="000000"/>
                </a:solidFill>
                <a:effectLst/>
                <a:latin typeface="Arial" panose="020B0604020202020204" pitchFamily="34" charset="0"/>
                <a:ea typeface="Calibri" panose="020F0502020204030204" pitchFamily="34" charset="0"/>
              </a:rPr>
              <a:t>The </a:t>
            </a:r>
            <a:r>
              <a:rPr lang="en-US" sz="2800" cap="small" dirty="0">
                <a:solidFill>
                  <a:srgbClr val="000000"/>
                </a:solidFill>
                <a:effectLst/>
                <a:latin typeface="Arial" panose="020B0604020202020204" pitchFamily="34" charset="0"/>
                <a:ea typeface="Calibri" panose="020F0502020204030204" pitchFamily="34" charset="0"/>
              </a:rPr>
              <a:t>Lord</a:t>
            </a:r>
            <a:r>
              <a:rPr lang="en-US" sz="2800" dirty="0">
                <a:solidFill>
                  <a:srgbClr val="000000"/>
                </a:solidFill>
                <a:effectLst/>
                <a:latin typeface="Arial" panose="020B0604020202020204" pitchFamily="34" charset="0"/>
                <a:ea typeface="Calibri" panose="020F0502020204030204" pitchFamily="34" charset="0"/>
              </a:rPr>
              <a:t> God of heaven, who took me from my father’s house and from the land of my family, and who spoke to me and swore to me, saying, ‘To your descendants I give this land,’ He will send His angel before you, and you shall take a wife for my son from there. </a:t>
            </a:r>
            <a:r>
              <a:rPr lang="en-US" sz="2800" b="1" baseline="30000" dirty="0">
                <a:solidFill>
                  <a:srgbClr val="000000"/>
                </a:solidFill>
                <a:effectLst/>
                <a:latin typeface="Arial" panose="020B0604020202020204" pitchFamily="34" charset="0"/>
                <a:ea typeface="Calibri" panose="020F0502020204030204" pitchFamily="34" charset="0"/>
              </a:rPr>
              <a:t>8 </a:t>
            </a:r>
            <a:r>
              <a:rPr lang="en-US" sz="2800" dirty="0">
                <a:solidFill>
                  <a:srgbClr val="000000"/>
                </a:solidFill>
                <a:effectLst/>
                <a:latin typeface="Arial" panose="020B0604020202020204" pitchFamily="34" charset="0"/>
                <a:ea typeface="Calibri" panose="020F0502020204030204" pitchFamily="34" charset="0"/>
              </a:rPr>
              <a:t>And if the woman is not willing to follow you, then you will be released from this oath; only do not take my son back there.”</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the servant put his hand under the thigh of Abraham his master, and swore to him concerning this matter.</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99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42816E0-5D32-45E9-ABAE-9CB53F4EC432}"/>
              </a:ext>
            </a:extLst>
          </p:cNvPr>
          <p:cNvSpPr>
            <a:spLocks noGrp="1" noChangeArrowheads="1"/>
          </p:cNvSpPr>
          <p:nvPr>
            <p:ph type="title"/>
          </p:nvPr>
        </p:nvSpPr>
        <p:spPr/>
        <p:txBody>
          <a:bodyPr/>
          <a:lstStyle/>
          <a:p>
            <a:pPr eaLnBrk="1" hangingPunct="1"/>
            <a:r>
              <a:rPr lang="en-US" altLang="en-US" dirty="0"/>
              <a:t>A Wife For Isaac</a:t>
            </a:r>
          </a:p>
        </p:txBody>
      </p:sp>
      <p:sp>
        <p:nvSpPr>
          <p:cNvPr id="45059" name="Rectangle 3">
            <a:extLst>
              <a:ext uri="{FF2B5EF4-FFF2-40B4-BE49-F238E27FC236}">
                <a16:creationId xmlns:a16="http://schemas.microsoft.com/office/drawing/2014/main" id="{F61A53FA-ED79-466A-828B-051C2C771F02}"/>
              </a:ext>
            </a:extLst>
          </p:cNvPr>
          <p:cNvSpPr>
            <a:spLocks noGrp="1" noChangeArrowheads="1"/>
          </p:cNvSpPr>
          <p:nvPr>
            <p:ph type="body" idx="1"/>
          </p:nvPr>
        </p:nvSpPr>
        <p:spPr>
          <a:xfrm>
            <a:off x="36094" y="1676400"/>
            <a:ext cx="9107905" cy="5029200"/>
          </a:xfrm>
        </p:spPr>
        <p:txBody>
          <a:bodyPr/>
          <a:lstStyle/>
          <a:p>
            <a:pPr eaLnBrk="1" hangingPunct="1"/>
            <a:r>
              <a:rPr lang="en-US" altLang="en-US" sz="2600" dirty="0">
                <a:latin typeface="Arial" panose="020B0604020202020204" pitchFamily="34" charset="0"/>
                <a:cs typeface="Arial" panose="020B0604020202020204" pitchFamily="34" charset="0"/>
              </a:rPr>
              <a:t>Abraham is old; about 140 years old (ref 25:20 Isaac is 40 when married); 100 when Isaac was born (24:1)</a:t>
            </a:r>
          </a:p>
          <a:p>
            <a:pPr eaLnBrk="1" hangingPunct="1"/>
            <a:r>
              <a:rPr lang="en-US" altLang="en-US" sz="2600" dirty="0">
                <a:latin typeface="Arial" panose="020B0604020202020204" pitchFamily="34" charset="0"/>
                <a:cs typeface="Arial" panose="020B0604020202020204" pitchFamily="34" charset="0"/>
              </a:rPr>
              <a:t>He has been greatly blessed by the Lord</a:t>
            </a:r>
          </a:p>
          <a:p>
            <a:pPr eaLnBrk="1" hangingPunct="1"/>
            <a:r>
              <a:rPr lang="en-US" altLang="en-US" sz="2600" dirty="0">
                <a:latin typeface="Arial" panose="020B0604020202020204" pitchFamily="34" charset="0"/>
                <a:cs typeface="Arial" panose="020B0604020202020204" pitchFamily="34" charset="0"/>
              </a:rPr>
              <a:t>Instructs his oldest servant (in-charge; most trusted) to get a wife for Isaac (2-4)</a:t>
            </a:r>
          </a:p>
          <a:p>
            <a:pPr eaLnBrk="1" hangingPunct="1"/>
            <a:r>
              <a:rPr lang="en-US" altLang="en-US" sz="2600" dirty="0">
                <a:latin typeface="Arial" panose="020B0604020202020204" pitchFamily="34" charset="0"/>
                <a:cs typeface="Arial" panose="020B0604020202020204" pitchFamily="34" charset="0"/>
              </a:rPr>
              <a:t>Made servant swear—very important to Abraham</a:t>
            </a:r>
          </a:p>
          <a:p>
            <a:pPr eaLnBrk="1" hangingPunct="1"/>
            <a:r>
              <a:rPr lang="en-US" altLang="en-US" sz="2600" dirty="0">
                <a:latin typeface="Arial" panose="020B0604020202020204" pitchFamily="34" charset="0"/>
                <a:cs typeface="Arial" panose="020B0604020202020204" pitchFamily="34" charset="0"/>
              </a:rPr>
              <a:t>DO NOT take a wife from the Canaanites, among whom I dwell but from my family (3-4)</a:t>
            </a:r>
          </a:p>
          <a:p>
            <a:pPr eaLnBrk="1" hangingPunct="1"/>
            <a:r>
              <a:rPr lang="en-US" altLang="en-US" sz="2600" dirty="0">
                <a:latin typeface="Arial" panose="020B0604020202020204" pitchFamily="34" charset="0"/>
              </a:rPr>
              <a:t>Recall from Gen 9:25 (Noah) : Then he said: "</a:t>
            </a:r>
            <a:r>
              <a:rPr lang="en-US" altLang="en-US" sz="2600" b="1" dirty="0">
                <a:latin typeface="Arial" panose="020B0604020202020204" pitchFamily="34" charset="0"/>
              </a:rPr>
              <a:t>Cursed be Canaan</a:t>
            </a:r>
            <a:r>
              <a:rPr lang="en-US" altLang="en-US" sz="2600" dirty="0">
                <a:latin typeface="Arial" panose="020B0604020202020204" pitchFamily="34" charset="0"/>
              </a:rPr>
              <a:t>; A servant of servants He shall be to his brethren.“ (Because Ham saw his nakedness)</a:t>
            </a:r>
          </a:p>
          <a:p>
            <a:pPr marL="0" indent="0" eaLnBrk="1" hangingPunct="1">
              <a:buNone/>
            </a:pPr>
            <a:endParaRPr lang="en-US" altLang="en-US" sz="2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5059">
                                            <p:txEl>
                                              <p:pRg st="3" end="3"/>
                                            </p:txEl>
                                          </p:spTgt>
                                        </p:tgtEl>
                                        <p:attrNameLst>
                                          <p:attrName>style.visibility</p:attrName>
                                        </p:attrNameLst>
                                      </p:cBhvr>
                                      <p:to>
                                        <p:strVal val="visible"/>
                                      </p:to>
                                    </p:set>
                                  </p:childTnLst>
                                </p:cTn>
                              </p:par>
                            </p:childTnLst>
                          </p:cTn>
                        </p:par>
                        <p:par>
                          <p:cTn id="18" fill="hold" nodeType="with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D2C8EA1-4376-4074-9C6C-100C33177ABC}"/>
              </a:ext>
            </a:extLst>
          </p:cNvPr>
          <p:cNvSpPr>
            <a:spLocks noGrp="1"/>
          </p:cNvSpPr>
          <p:nvPr>
            <p:ph type="title"/>
          </p:nvPr>
        </p:nvSpPr>
        <p:spPr/>
        <p:txBody>
          <a:bodyPr/>
          <a:lstStyle/>
          <a:p>
            <a:r>
              <a:rPr lang="en-US" altLang="en-US" dirty="0"/>
              <a:t>A Wife For Isaac</a:t>
            </a:r>
          </a:p>
        </p:txBody>
      </p:sp>
      <p:sp>
        <p:nvSpPr>
          <p:cNvPr id="3" name="Content Placeholder 2">
            <a:extLst>
              <a:ext uri="{FF2B5EF4-FFF2-40B4-BE49-F238E27FC236}">
                <a16:creationId xmlns:a16="http://schemas.microsoft.com/office/drawing/2014/main" id="{FBB5E3B7-4954-45A5-BE75-B56C8E0312B1}"/>
              </a:ext>
            </a:extLst>
          </p:cNvPr>
          <p:cNvSpPr>
            <a:spLocks noGrp="1"/>
          </p:cNvSpPr>
          <p:nvPr>
            <p:ph idx="1"/>
          </p:nvPr>
        </p:nvSpPr>
        <p:spPr>
          <a:xfrm>
            <a:off x="0" y="1752600"/>
            <a:ext cx="8575676" cy="4267200"/>
          </a:xfrm>
        </p:spPr>
        <p:txBody>
          <a:bodyPr/>
          <a:lstStyle/>
          <a:p>
            <a:r>
              <a:rPr lang="en-US" altLang="en-US" sz="3200" dirty="0"/>
              <a:t>Go back to my homeland (4) (Mesopotamia- Nahor’s city/dwelling place))</a:t>
            </a:r>
          </a:p>
          <a:p>
            <a:r>
              <a:rPr lang="en-US" altLang="en-US" sz="3200" dirty="0"/>
              <a:t>Do not take Isaac back there (6,8)</a:t>
            </a:r>
          </a:p>
          <a:p>
            <a:r>
              <a:rPr lang="en-US" altLang="en-US" sz="3200" dirty="0"/>
              <a:t>God’s angel will guide you (7)</a:t>
            </a:r>
          </a:p>
          <a:p>
            <a:r>
              <a:rPr lang="en-US" altLang="en-US" sz="3200" dirty="0"/>
              <a:t>If she will not come, you will be released from the oath (8)</a:t>
            </a:r>
          </a:p>
          <a:p>
            <a:r>
              <a:rPr lang="en-US" altLang="en-US" sz="3200" dirty="0"/>
              <a:t>The servant agrees (swore an oath to Abraham) (9)</a:t>
            </a:r>
          </a:p>
          <a:p>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DA5C7AB-3D8C-437C-91A3-977A136727E7}"/>
              </a:ext>
            </a:extLst>
          </p:cNvPr>
          <p:cNvSpPr>
            <a:spLocks noGrp="1"/>
          </p:cNvSpPr>
          <p:nvPr>
            <p:ph type="title"/>
          </p:nvPr>
        </p:nvSpPr>
        <p:spPr/>
        <p:txBody>
          <a:bodyPr/>
          <a:lstStyle/>
          <a:p>
            <a:r>
              <a:rPr lang="en-US" altLang="en-US"/>
              <a:t>Parent’s concern</a:t>
            </a:r>
          </a:p>
        </p:txBody>
      </p:sp>
      <p:sp>
        <p:nvSpPr>
          <p:cNvPr id="3" name="Content Placeholder 2">
            <a:extLst>
              <a:ext uri="{FF2B5EF4-FFF2-40B4-BE49-F238E27FC236}">
                <a16:creationId xmlns:a16="http://schemas.microsoft.com/office/drawing/2014/main" id="{86077013-467A-407D-AAF5-3CFEDABF4932}"/>
              </a:ext>
            </a:extLst>
          </p:cNvPr>
          <p:cNvSpPr>
            <a:spLocks noGrp="1"/>
          </p:cNvSpPr>
          <p:nvPr>
            <p:ph idx="1"/>
          </p:nvPr>
        </p:nvSpPr>
        <p:spPr/>
        <p:txBody>
          <a:bodyPr/>
          <a:lstStyle/>
          <a:p>
            <a:r>
              <a:rPr lang="en-US" altLang="en-US" sz="2700" dirty="0">
                <a:latin typeface="Arial" panose="020B0604020202020204" pitchFamily="34" charset="0"/>
                <a:cs typeface="Arial" panose="020B0604020202020204" pitchFamily="34" charset="0"/>
              </a:rPr>
              <a:t>Parents (who are worth being parents) are concerned about the future of their children</a:t>
            </a:r>
          </a:p>
          <a:p>
            <a:r>
              <a:rPr lang="en-US" altLang="en-US" sz="2700" dirty="0">
                <a:latin typeface="Arial" panose="020B0604020202020204" pitchFamily="34" charset="0"/>
                <a:cs typeface="Arial" panose="020B0604020202020204" pitchFamily="34" charset="0"/>
              </a:rPr>
              <a:t>We should not have the mindset of when our child graduates from high school, or turns 18, they are on their own</a:t>
            </a:r>
          </a:p>
          <a:p>
            <a:r>
              <a:rPr lang="en-US" altLang="en-US" sz="2700" dirty="0">
                <a:latin typeface="Arial" panose="020B0604020202020204" pitchFamily="34" charset="0"/>
                <a:cs typeface="Arial" panose="020B0604020202020204" pitchFamily="34" charset="0"/>
              </a:rPr>
              <a:t>Let's help guide our children into adulthood so that when they get married, they will choose to live godly lives</a:t>
            </a:r>
          </a:p>
          <a:p>
            <a:r>
              <a:rPr lang="en-US" altLang="en-US" sz="2700" dirty="0">
                <a:latin typeface="Arial" panose="020B0604020202020204" pitchFamily="34" charset="0"/>
                <a:cs typeface="Arial" panose="020B0604020202020204" pitchFamily="34" charset="0"/>
              </a:rPr>
              <a:t>Abraham is a good example of a parent that saw the importance of helping his child choose a godly spouse</a:t>
            </a:r>
          </a:p>
          <a:p>
            <a:pPr marL="0" indent="0">
              <a:buNone/>
            </a:pPr>
            <a:br>
              <a:rPr lang="en-US" altLang="en-US" sz="3200" dirty="0"/>
            </a:b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F800-FBE1-43BE-AF57-00AB2DEABAB3}"/>
              </a:ext>
            </a:extLst>
          </p:cNvPr>
          <p:cNvSpPr>
            <a:spLocks noGrp="1"/>
          </p:cNvSpPr>
          <p:nvPr>
            <p:ph type="title"/>
          </p:nvPr>
        </p:nvSpPr>
        <p:spPr/>
        <p:txBody>
          <a:bodyPr/>
          <a:lstStyle/>
          <a:p>
            <a:r>
              <a:rPr lang="en-US" altLang="en-US" dirty="0"/>
              <a:t>Servant Goes To Abraham’s Family’s Homeland</a:t>
            </a:r>
            <a:endParaRPr lang="en-US" dirty="0"/>
          </a:p>
        </p:txBody>
      </p:sp>
      <p:sp>
        <p:nvSpPr>
          <p:cNvPr id="3" name="Content Placeholder 2">
            <a:extLst>
              <a:ext uri="{FF2B5EF4-FFF2-40B4-BE49-F238E27FC236}">
                <a16:creationId xmlns:a16="http://schemas.microsoft.com/office/drawing/2014/main" id="{B81EF4C5-A8E6-407A-975B-54B9303DFB54}"/>
              </a:ext>
            </a:extLst>
          </p:cNvPr>
          <p:cNvSpPr>
            <a:spLocks noGrp="1"/>
          </p:cNvSpPr>
          <p:nvPr>
            <p:ph idx="1"/>
          </p:nvPr>
        </p:nvSpPr>
        <p:spPr/>
        <p:txBody>
          <a:bodyPr/>
          <a:lstStyle/>
          <a:p>
            <a:endParaRPr lang="en-US" sz="1800" b="1" baseline="30000" dirty="0">
              <a:solidFill>
                <a:srgbClr val="000000"/>
              </a:solidFill>
              <a:effectLst/>
              <a:latin typeface="Arial" panose="020B0604020202020204" pitchFamily="34" charset="0"/>
              <a:ea typeface="Calibri" panose="020F0502020204030204" pitchFamily="34" charset="0"/>
            </a:endParaRPr>
          </a:p>
          <a:p>
            <a:pPr marL="0" indent="0">
              <a:buNone/>
            </a:pPr>
            <a:r>
              <a:rPr lang="en-US" sz="3600" b="1" baseline="30000" dirty="0">
                <a:solidFill>
                  <a:srgbClr val="000000"/>
                </a:solidFill>
                <a:effectLst/>
                <a:latin typeface="Arial" panose="020B0604020202020204" pitchFamily="34" charset="0"/>
                <a:ea typeface="Calibri" panose="020F0502020204030204" pitchFamily="34" charset="0"/>
              </a:rPr>
              <a:t>Genesis 24:10-11</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10 </a:t>
            </a:r>
            <a:r>
              <a:rPr lang="en-US" sz="2800" dirty="0">
                <a:solidFill>
                  <a:srgbClr val="000000"/>
                </a:solidFill>
                <a:effectLst/>
                <a:latin typeface="Arial" panose="020B0604020202020204" pitchFamily="34" charset="0"/>
                <a:ea typeface="Calibri" panose="020F0502020204030204" pitchFamily="34" charset="0"/>
              </a:rPr>
              <a:t>Then the servant took ten of his master’s camels and departed, for all his master’s goods </a:t>
            </a:r>
            <a:r>
              <a:rPr lang="en-US" sz="2800" i="1" dirty="0">
                <a:solidFill>
                  <a:srgbClr val="000000"/>
                </a:solidFill>
                <a:effectLst/>
                <a:latin typeface="Arial" panose="020B0604020202020204" pitchFamily="34" charset="0"/>
                <a:ea typeface="Calibri" panose="020F0502020204030204" pitchFamily="34" charset="0"/>
              </a:rPr>
              <a:t>were in</a:t>
            </a:r>
            <a:r>
              <a:rPr lang="en-US" sz="2800" dirty="0">
                <a:solidFill>
                  <a:srgbClr val="000000"/>
                </a:solidFill>
                <a:effectLst/>
                <a:latin typeface="Arial" panose="020B0604020202020204" pitchFamily="34" charset="0"/>
                <a:ea typeface="Calibri" panose="020F0502020204030204" pitchFamily="34" charset="0"/>
              </a:rPr>
              <a:t> his hand. And he arose and went to </a:t>
            </a:r>
            <a:r>
              <a:rPr lang="en-US" sz="2800" dirty="0">
                <a:solidFill>
                  <a:srgbClr val="000000"/>
                </a:solidFill>
                <a:effectLst/>
                <a:highlight>
                  <a:srgbClr val="FFFF00"/>
                </a:highlight>
                <a:latin typeface="Arial" panose="020B0604020202020204" pitchFamily="34" charset="0"/>
                <a:ea typeface="Calibri" panose="020F0502020204030204" pitchFamily="34" charset="0"/>
              </a:rPr>
              <a:t>Mesopotamia, to the city of Nahor</a:t>
            </a:r>
            <a:r>
              <a:rPr lang="en-US" sz="2800" dirty="0">
                <a:solidFill>
                  <a:srgbClr val="000000"/>
                </a:solidFill>
                <a:effectLst/>
                <a:latin typeface="Arial" panose="020B0604020202020204" pitchFamily="34" charset="0"/>
                <a:ea typeface="Calibri" panose="020F0502020204030204" pitchFamily="34" charset="0"/>
              </a:rPr>
              <a:t>. </a:t>
            </a:r>
            <a:r>
              <a:rPr lang="en-US" sz="2800" b="1" baseline="30000" dirty="0">
                <a:solidFill>
                  <a:srgbClr val="000000"/>
                </a:solidFill>
                <a:effectLst/>
                <a:latin typeface="Arial" panose="020B0604020202020204" pitchFamily="34" charset="0"/>
                <a:ea typeface="Calibri" panose="020F0502020204030204" pitchFamily="34" charset="0"/>
              </a:rPr>
              <a:t>11 </a:t>
            </a:r>
            <a:r>
              <a:rPr lang="en-US" sz="2800" dirty="0">
                <a:solidFill>
                  <a:srgbClr val="000000"/>
                </a:solidFill>
                <a:effectLst/>
                <a:latin typeface="Arial" panose="020B0604020202020204" pitchFamily="34" charset="0"/>
                <a:ea typeface="Calibri" panose="020F0502020204030204" pitchFamily="34" charset="0"/>
              </a:rPr>
              <a:t>And he made his camels kneel down outside the city by a well of water at evening time, the time when women go out to draw </a:t>
            </a:r>
            <a:r>
              <a:rPr lang="en-US" sz="2800" i="1" dirty="0">
                <a:solidFill>
                  <a:srgbClr val="000000"/>
                </a:solidFill>
                <a:effectLst/>
                <a:latin typeface="Arial" panose="020B0604020202020204" pitchFamily="34" charset="0"/>
                <a:ea typeface="Calibri" panose="020F0502020204030204" pitchFamily="34" charset="0"/>
              </a:rPr>
              <a:t>water.</a:t>
            </a:r>
            <a:r>
              <a:rPr lang="en-US" sz="2800" dirty="0">
                <a:solidFill>
                  <a:srgbClr val="000000"/>
                </a:solidFill>
                <a:effectLst/>
                <a:latin typeface="Arial" panose="020B0604020202020204" pitchFamily="34" charset="0"/>
                <a:ea typeface="Calibri" panose="020F0502020204030204" pitchFamily="34" charset="0"/>
              </a:rPr>
              <a:t> </a:t>
            </a:r>
            <a:endParaRPr lang="en-US" sz="2800" dirty="0"/>
          </a:p>
        </p:txBody>
      </p:sp>
    </p:spTree>
    <p:extLst>
      <p:ext uri="{BB962C8B-B14F-4D97-AF65-F5344CB8AC3E}">
        <p14:creationId xmlns:p14="http://schemas.microsoft.com/office/powerpoint/2010/main" val="359499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F800-FBE1-43BE-AF57-00AB2DEABAB3}"/>
              </a:ext>
            </a:extLst>
          </p:cNvPr>
          <p:cNvSpPr>
            <a:spLocks noGrp="1"/>
          </p:cNvSpPr>
          <p:nvPr>
            <p:ph type="title"/>
          </p:nvPr>
        </p:nvSpPr>
        <p:spPr/>
        <p:txBody>
          <a:bodyPr/>
          <a:lstStyle/>
          <a:p>
            <a:r>
              <a:rPr lang="en-US" altLang="en-US" dirty="0"/>
              <a:t>Servant Prays to God for Success</a:t>
            </a:r>
            <a:endParaRPr lang="en-US" dirty="0"/>
          </a:p>
        </p:txBody>
      </p:sp>
      <p:sp>
        <p:nvSpPr>
          <p:cNvPr id="3" name="Content Placeholder 2">
            <a:extLst>
              <a:ext uri="{FF2B5EF4-FFF2-40B4-BE49-F238E27FC236}">
                <a16:creationId xmlns:a16="http://schemas.microsoft.com/office/drawing/2014/main" id="{B81EF4C5-A8E6-407A-975B-54B9303DFB54}"/>
              </a:ext>
            </a:extLst>
          </p:cNvPr>
          <p:cNvSpPr>
            <a:spLocks noGrp="1"/>
          </p:cNvSpPr>
          <p:nvPr>
            <p:ph idx="1"/>
          </p:nvPr>
        </p:nvSpPr>
        <p:spPr>
          <a:xfrm>
            <a:off x="76200" y="1752600"/>
            <a:ext cx="9067800" cy="4267200"/>
          </a:xfrm>
        </p:spPr>
        <p:txBody>
          <a:bodyPr/>
          <a:lstStyle/>
          <a:p>
            <a:endParaRPr lang="en-US" sz="1800" b="1" baseline="30000" dirty="0">
              <a:solidFill>
                <a:srgbClr val="000000"/>
              </a:solidFill>
              <a:effectLst/>
              <a:latin typeface="Arial" panose="020B0604020202020204" pitchFamily="34" charset="0"/>
              <a:ea typeface="Calibri" panose="020F0502020204030204" pitchFamily="34" charset="0"/>
            </a:endParaRPr>
          </a:p>
          <a:p>
            <a:pPr marL="0" indent="0">
              <a:buNone/>
            </a:pPr>
            <a:r>
              <a:rPr lang="en-US" sz="3600" b="1" baseline="30000" dirty="0">
                <a:solidFill>
                  <a:srgbClr val="000000"/>
                </a:solidFill>
                <a:effectLst/>
                <a:latin typeface="Arial" panose="020B0604020202020204" pitchFamily="34" charset="0"/>
                <a:ea typeface="Calibri" panose="020F0502020204030204" pitchFamily="34" charset="0"/>
              </a:rPr>
              <a:t>Genesis 24:12-14</a:t>
            </a:r>
          </a:p>
          <a:p>
            <a:pPr marL="0" indent="0">
              <a:buNone/>
            </a:pPr>
            <a:r>
              <a:rPr lang="en-US" sz="2600" b="1" baseline="30000" dirty="0">
                <a:solidFill>
                  <a:srgbClr val="000000"/>
                </a:solidFill>
                <a:effectLst/>
                <a:latin typeface="Arial" panose="020B0604020202020204" pitchFamily="34" charset="0"/>
                <a:ea typeface="Calibri" panose="020F0502020204030204" pitchFamily="34" charset="0"/>
              </a:rPr>
              <a:t>12 </a:t>
            </a:r>
            <a:r>
              <a:rPr lang="en-US" sz="2600" dirty="0">
                <a:solidFill>
                  <a:srgbClr val="000000"/>
                </a:solidFill>
                <a:effectLst/>
                <a:latin typeface="Arial" panose="020B0604020202020204" pitchFamily="34" charset="0"/>
                <a:ea typeface="Calibri" panose="020F0502020204030204" pitchFamily="34" charset="0"/>
              </a:rPr>
              <a:t>Then he said, “O </a:t>
            </a:r>
            <a:r>
              <a:rPr lang="en-US" sz="2600" cap="small" dirty="0">
                <a:solidFill>
                  <a:srgbClr val="000000"/>
                </a:solidFill>
                <a:effectLst/>
                <a:latin typeface="Arial" panose="020B0604020202020204" pitchFamily="34" charset="0"/>
                <a:ea typeface="Calibri" panose="020F0502020204030204" pitchFamily="34" charset="0"/>
              </a:rPr>
              <a:t>Lord</a:t>
            </a:r>
            <a:r>
              <a:rPr lang="en-US" sz="2600" dirty="0">
                <a:solidFill>
                  <a:srgbClr val="000000"/>
                </a:solidFill>
                <a:effectLst/>
                <a:latin typeface="Arial" panose="020B0604020202020204" pitchFamily="34" charset="0"/>
                <a:ea typeface="Calibri" panose="020F0502020204030204" pitchFamily="34" charset="0"/>
              </a:rPr>
              <a:t> God of my master Abraham, please give me success this day, and show kindness to my master Abraham. </a:t>
            </a:r>
            <a:r>
              <a:rPr lang="en-US" sz="2600" b="1" baseline="30000" dirty="0">
                <a:solidFill>
                  <a:srgbClr val="000000"/>
                </a:solidFill>
                <a:effectLst/>
                <a:latin typeface="Arial" panose="020B0604020202020204" pitchFamily="34" charset="0"/>
                <a:ea typeface="Calibri" panose="020F0502020204030204" pitchFamily="34" charset="0"/>
              </a:rPr>
              <a:t>13 </a:t>
            </a:r>
            <a:r>
              <a:rPr lang="en-US" sz="2600" dirty="0">
                <a:solidFill>
                  <a:srgbClr val="000000"/>
                </a:solidFill>
                <a:effectLst/>
                <a:latin typeface="Arial" panose="020B0604020202020204" pitchFamily="34" charset="0"/>
                <a:ea typeface="Calibri" panose="020F0502020204030204" pitchFamily="34" charset="0"/>
              </a:rPr>
              <a:t>Behold, </a:t>
            </a:r>
            <a:r>
              <a:rPr lang="en-US" sz="2600" i="1" dirty="0">
                <a:solidFill>
                  <a:srgbClr val="000000"/>
                </a:solidFill>
                <a:effectLst/>
                <a:latin typeface="Arial" panose="020B0604020202020204" pitchFamily="34" charset="0"/>
                <a:ea typeface="Calibri" panose="020F0502020204030204" pitchFamily="34" charset="0"/>
              </a:rPr>
              <a:t>here</a:t>
            </a:r>
            <a:r>
              <a:rPr lang="en-US" sz="2600" dirty="0">
                <a:solidFill>
                  <a:srgbClr val="000000"/>
                </a:solidFill>
                <a:effectLst/>
                <a:latin typeface="Arial" panose="020B0604020202020204" pitchFamily="34" charset="0"/>
                <a:ea typeface="Calibri" panose="020F0502020204030204" pitchFamily="34" charset="0"/>
              </a:rPr>
              <a:t> I stand by the well of water, and the daughters of the men of the city are coming out to draw water. </a:t>
            </a:r>
            <a:r>
              <a:rPr lang="en-US" sz="26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Now let it be that the young woman to whom I say, ‘Please let down your pitcher that I may drink,’ and she says, ‘Drink, and I will also give your camels a drink’—</a:t>
            </a:r>
            <a:r>
              <a:rPr lang="en-US" sz="2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let</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her </a:t>
            </a:r>
            <a:r>
              <a:rPr lang="en-US" sz="2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 the one</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You have appointed for Your servant Isaac. And by this I will know that You have shown kindness to my master.”</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17640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034EC-28D9-435A-9C0D-987C9A464788}"/>
              </a:ext>
            </a:extLst>
          </p:cNvPr>
          <p:cNvPicPr>
            <a:picLocks noChangeAspect="1"/>
          </p:cNvPicPr>
          <p:nvPr/>
        </p:nvPicPr>
        <p:blipFill>
          <a:blip r:embed="rId3"/>
          <a:stretch>
            <a:fillRect/>
          </a:stretch>
        </p:blipFill>
        <p:spPr>
          <a:xfrm flipH="1">
            <a:off x="1363236" y="1692357"/>
            <a:ext cx="6417523" cy="47313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3D088794-D51E-49D1-BC29-1FBA47587F0F}"/>
              </a:ext>
            </a:extLst>
          </p:cNvPr>
          <p:cNvSpPr>
            <a:spLocks noGrp="1"/>
          </p:cNvSpPr>
          <p:nvPr>
            <p:ph type="ctrTitle"/>
          </p:nvPr>
        </p:nvSpPr>
        <p:spPr>
          <a:xfrm>
            <a:off x="685797" y="434314"/>
            <a:ext cx="7772400" cy="1098714"/>
          </a:xfrm>
        </p:spPr>
        <p:txBody>
          <a:bodyPr anchor="ctr">
            <a:normAutofit fontScale="90000"/>
          </a:bodyPr>
          <a:lstStyle/>
          <a:p>
            <a:r>
              <a:rPr lang="en-US" sz="80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Studies in Genesis</a:t>
            </a:r>
          </a:p>
        </p:txBody>
      </p:sp>
      <p:pic>
        <p:nvPicPr>
          <p:cNvPr id="10" name="Picture 9">
            <a:extLst>
              <a:ext uri="{FF2B5EF4-FFF2-40B4-BE49-F238E27FC236}">
                <a16:creationId xmlns:a16="http://schemas.microsoft.com/office/drawing/2014/main" id="{8731863A-0B83-43AA-8834-F9C45AA26FDC}"/>
              </a:ext>
            </a:extLst>
          </p:cNvPr>
          <p:cNvPicPr>
            <a:picLocks noChangeAspect="1"/>
          </p:cNvPicPr>
          <p:nvPr/>
        </p:nvPicPr>
        <p:blipFill>
          <a:blip r:embed="rId4"/>
          <a:stretch>
            <a:fillRect/>
          </a:stretch>
        </p:blipFill>
        <p:spPr>
          <a:xfrm>
            <a:off x="7094174" y="5798640"/>
            <a:ext cx="1759894" cy="931433"/>
          </a:xfrm>
          <a:prstGeom prst="rect">
            <a:avLst/>
          </a:prstGeom>
        </p:spPr>
      </p:pic>
      <p:sp>
        <p:nvSpPr>
          <p:cNvPr id="8" name="Scroll: Vertical 7">
            <a:extLst>
              <a:ext uri="{FF2B5EF4-FFF2-40B4-BE49-F238E27FC236}">
                <a16:creationId xmlns:a16="http://schemas.microsoft.com/office/drawing/2014/main" id="{EA13D395-2AFE-4A23-9376-934B68F27057}"/>
              </a:ext>
            </a:extLst>
          </p:cNvPr>
          <p:cNvSpPr/>
          <p:nvPr/>
        </p:nvSpPr>
        <p:spPr>
          <a:xfrm rot="21068064">
            <a:off x="261488" y="3927861"/>
            <a:ext cx="2405689" cy="2401708"/>
          </a:xfrm>
          <a:prstGeom prst="verticalScroll">
            <a:avLst>
              <a:gd name="adj" fmla="val 10035"/>
            </a:avLst>
          </a:prstGeom>
          <a:solidFill>
            <a:schemeClr val="accent5">
              <a:lumMod val="20000"/>
              <a:lumOff val="80000"/>
              <a:alpha val="98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0C2123F-6CFB-47A4-A2E0-094CDF4251F8}"/>
              </a:ext>
            </a:extLst>
          </p:cNvPr>
          <p:cNvSpPr>
            <a:spLocks noGrp="1"/>
          </p:cNvSpPr>
          <p:nvPr>
            <p:ph type="subTitle" idx="1"/>
          </p:nvPr>
        </p:nvSpPr>
        <p:spPr>
          <a:xfrm rot="21023048">
            <a:off x="413061" y="3819323"/>
            <a:ext cx="2114062" cy="2709746"/>
          </a:xfrm>
        </p:spPr>
        <p:txBody>
          <a:bodyPr anchor="ctr">
            <a:normAutofit/>
          </a:bodyPr>
          <a:lstStyle/>
          <a:p>
            <a:r>
              <a:rPr lang="en-US" sz="3600">
                <a:solidFill>
                  <a:schemeClr val="accent1">
                    <a:lumMod val="50000"/>
                  </a:schemeClr>
                </a:solidFill>
                <a:effectLst/>
                <a:latin typeface="Agency FB" panose="020B0503020202020204" pitchFamily="34" charset="0"/>
              </a:rPr>
              <a:t>The Faith  and Failings of First Families</a:t>
            </a:r>
          </a:p>
        </p:txBody>
      </p:sp>
    </p:spTree>
    <p:extLst>
      <p:ext uri="{BB962C8B-B14F-4D97-AF65-F5344CB8AC3E}">
        <p14:creationId xmlns:p14="http://schemas.microsoft.com/office/powerpoint/2010/main" val="383816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619AC02-1CB1-4D82-87F6-712D5B06EDD9}"/>
              </a:ext>
            </a:extLst>
          </p:cNvPr>
          <p:cNvSpPr>
            <a:spLocks noGrp="1"/>
          </p:cNvSpPr>
          <p:nvPr>
            <p:ph type="title"/>
          </p:nvPr>
        </p:nvSpPr>
        <p:spPr/>
        <p:txBody>
          <a:bodyPr/>
          <a:lstStyle/>
          <a:p>
            <a:r>
              <a:rPr lang="en-US" altLang="en-US" dirty="0"/>
              <a:t>Servant Goes To Abraham’s Family’s Homeland</a:t>
            </a:r>
          </a:p>
        </p:txBody>
      </p:sp>
      <p:sp>
        <p:nvSpPr>
          <p:cNvPr id="3" name="Content Placeholder 2">
            <a:extLst>
              <a:ext uri="{FF2B5EF4-FFF2-40B4-BE49-F238E27FC236}">
                <a16:creationId xmlns:a16="http://schemas.microsoft.com/office/drawing/2014/main" id="{C34C9A05-FCFD-4660-B10B-D0C0475F6D60}"/>
              </a:ext>
            </a:extLst>
          </p:cNvPr>
          <p:cNvSpPr>
            <a:spLocks noGrp="1"/>
          </p:cNvSpPr>
          <p:nvPr>
            <p:ph idx="1"/>
          </p:nvPr>
        </p:nvSpPr>
        <p:spPr/>
        <p:txBody>
          <a:bodyPr/>
          <a:lstStyle/>
          <a:p>
            <a:pPr>
              <a:defRPr/>
            </a:pPr>
            <a:r>
              <a:rPr lang="en-US" sz="2700" dirty="0">
                <a:latin typeface="Arial" panose="020B0604020202020204" pitchFamily="34" charset="0"/>
                <a:cs typeface="Arial" panose="020B0604020202020204" pitchFamily="34" charset="0"/>
              </a:rPr>
              <a:t>Took 10 camels and gifts then departed (10)</a:t>
            </a:r>
          </a:p>
          <a:p>
            <a:pPr>
              <a:defRPr/>
            </a:pPr>
            <a:r>
              <a:rPr lang="en-US" sz="2700" dirty="0">
                <a:latin typeface="Arial" panose="020B0604020202020204" pitchFamily="34" charset="0"/>
                <a:cs typeface="Arial" panose="020B0604020202020204" pitchFamily="34" charset="0"/>
              </a:rPr>
              <a:t>When he came to a well, he made the camels kneel because it was the “time the women go out to draw water” (11)</a:t>
            </a:r>
          </a:p>
          <a:p>
            <a:pPr>
              <a:defRPr/>
            </a:pPr>
            <a:r>
              <a:rPr lang="en-US" sz="2700" dirty="0">
                <a:latin typeface="Arial" panose="020B0604020202020204" pitchFamily="34" charset="0"/>
                <a:cs typeface="Arial" panose="020B0604020202020204" pitchFamily="34" charset="0"/>
              </a:rPr>
              <a:t>Quick note—</a:t>
            </a:r>
          </a:p>
          <a:p>
            <a:pPr lvl="1">
              <a:defRPr/>
            </a:pPr>
            <a:r>
              <a:rPr lang="en-US" sz="2700" dirty="0">
                <a:latin typeface="Arial" panose="020B0604020202020204" pitchFamily="34" charset="0"/>
                <a:cs typeface="Arial" panose="020B0604020202020204" pitchFamily="34" charset="0"/>
              </a:rPr>
              <a:t>Women drawing the water—hard work</a:t>
            </a:r>
          </a:p>
          <a:p>
            <a:pPr lvl="1">
              <a:defRPr/>
            </a:pPr>
            <a:r>
              <a:rPr lang="en-US" sz="2700" dirty="0">
                <a:latin typeface="Arial" panose="020B0604020202020204" pitchFamily="34" charset="0"/>
                <a:cs typeface="Arial" panose="020B0604020202020204" pitchFamily="34" charset="0"/>
              </a:rPr>
              <a:t>Young, unmarried women</a:t>
            </a:r>
          </a:p>
          <a:p>
            <a:pPr lvl="1">
              <a:defRPr/>
            </a:pP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 to work</a:t>
            </a:r>
          </a:p>
          <a:p>
            <a:pPr lvl="1">
              <a:defRPr/>
            </a:pP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Managing a household and children is hard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610A7C9-C449-4EC8-8680-F074427ECC9C}"/>
              </a:ext>
            </a:extLst>
          </p:cNvPr>
          <p:cNvSpPr>
            <a:spLocks noGrp="1"/>
          </p:cNvSpPr>
          <p:nvPr>
            <p:ph type="title"/>
          </p:nvPr>
        </p:nvSpPr>
        <p:spPr/>
        <p:txBody>
          <a:bodyPr/>
          <a:lstStyle/>
          <a:p>
            <a:r>
              <a:rPr lang="en-US" altLang="en-US"/>
              <a:t>Prayer for success</a:t>
            </a:r>
          </a:p>
        </p:txBody>
      </p:sp>
      <p:sp>
        <p:nvSpPr>
          <p:cNvPr id="3" name="Content Placeholder 2">
            <a:extLst>
              <a:ext uri="{FF2B5EF4-FFF2-40B4-BE49-F238E27FC236}">
                <a16:creationId xmlns:a16="http://schemas.microsoft.com/office/drawing/2014/main" id="{43D17522-D0C2-421F-9F13-E1C59AD867CF}"/>
              </a:ext>
            </a:extLst>
          </p:cNvPr>
          <p:cNvSpPr>
            <a:spLocks noGrp="1"/>
          </p:cNvSpPr>
          <p:nvPr>
            <p:ph idx="1"/>
          </p:nvPr>
        </p:nvSpPr>
        <p:spPr>
          <a:xfrm>
            <a:off x="574676" y="1752600"/>
            <a:ext cx="8001000" cy="4267200"/>
          </a:xfrm>
        </p:spPr>
        <p:txBody>
          <a:bodyPr/>
          <a:lstStyle/>
          <a:p>
            <a:r>
              <a:rPr lang="en-US" altLang="en-US" dirty="0">
                <a:latin typeface="Arial" panose="020B0604020202020204" pitchFamily="34" charset="0"/>
                <a:cs typeface="Arial" panose="020B0604020202020204" pitchFamily="34" charset="0"/>
              </a:rPr>
              <a:t>Abraham’s servant prays to God for success in his mission (12-14)</a:t>
            </a:r>
          </a:p>
          <a:p>
            <a:r>
              <a:rPr lang="en-US" altLang="en-US" dirty="0">
                <a:latin typeface="Arial" panose="020B0604020202020204" pitchFamily="34" charset="0"/>
                <a:cs typeface="Arial" panose="020B0604020202020204" pitchFamily="34" charset="0"/>
              </a:rPr>
              <a:t>Trained by Abraham to know God</a:t>
            </a:r>
          </a:p>
          <a:p>
            <a:r>
              <a:rPr lang="en-US" altLang="en-US" dirty="0">
                <a:latin typeface="Arial" panose="020B0604020202020204" pitchFamily="34" charset="0"/>
                <a:cs typeface="Arial" panose="020B0604020202020204" pitchFamily="34" charset="0"/>
              </a:rPr>
              <a:t>Prayer was not for his personal gain</a:t>
            </a:r>
          </a:p>
          <a:p>
            <a:r>
              <a:rPr lang="en-US" altLang="en-US" dirty="0">
                <a:latin typeface="Arial" panose="020B0604020202020204" pitchFamily="34" charset="0"/>
                <a:cs typeface="Arial" panose="020B0604020202020204" pitchFamily="34" charset="0"/>
              </a:rPr>
              <a:t>Prayer was for the satisfaction of Abraham and wellbeing of Isaac</a:t>
            </a:r>
          </a:p>
          <a:p>
            <a:r>
              <a:rPr lang="en-US" altLang="en-US" dirty="0">
                <a:latin typeface="Arial" panose="020B0604020202020204" pitchFamily="34" charset="0"/>
                <a:cs typeface="Arial" panose="020B0604020202020204" pitchFamily="34" charset="0"/>
              </a:rPr>
              <a:t>Brief </a:t>
            </a:r>
            <a:r>
              <a:rPr lang="en-US" altLang="en-US" dirty="0">
                <a:highlight>
                  <a:srgbClr val="FFFF00"/>
                </a:highlight>
                <a:latin typeface="Arial" panose="020B0604020202020204" pitchFamily="34" charset="0"/>
                <a:cs typeface="Arial" panose="020B0604020202020204" pitchFamily="34" charset="0"/>
              </a:rPr>
              <a:t>prayer “at the exact time of need”</a:t>
            </a:r>
          </a:p>
          <a:p>
            <a:r>
              <a:rPr lang="en-US" altLang="en-US" dirty="0">
                <a:latin typeface="Arial" panose="020B0604020202020204" pitchFamily="34" charset="0"/>
                <a:cs typeface="Arial" panose="020B0604020202020204" pitchFamily="34" charset="0"/>
              </a:rPr>
              <a:t>Lesson for us?</a:t>
            </a:r>
          </a:p>
          <a:p>
            <a:endParaRPr lang="en-US" altLang="en-US" dirty="0"/>
          </a:p>
          <a:p>
            <a:endParaRPr lang="en-US" altLang="en-US" dirty="0"/>
          </a:p>
        </p:txBody>
      </p:sp>
      <p:sp>
        <p:nvSpPr>
          <p:cNvPr id="2" name="Rectangle 1">
            <a:extLst>
              <a:ext uri="{FF2B5EF4-FFF2-40B4-BE49-F238E27FC236}">
                <a16:creationId xmlns:a16="http://schemas.microsoft.com/office/drawing/2014/main" id="{A066FDB6-0161-4EBB-955D-BE32A431F280}"/>
              </a:ext>
            </a:extLst>
          </p:cNvPr>
          <p:cNvSpPr/>
          <p:nvPr/>
        </p:nvSpPr>
        <p:spPr>
          <a:xfrm>
            <a:off x="7315200" y="1520826"/>
            <a:ext cx="676788"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103D-6EC6-447D-83B4-6DB740839C34}"/>
              </a:ext>
            </a:extLst>
          </p:cNvPr>
          <p:cNvSpPr>
            <a:spLocks noGrp="1"/>
          </p:cNvSpPr>
          <p:nvPr>
            <p:ph type="title"/>
          </p:nvPr>
        </p:nvSpPr>
        <p:spPr/>
        <p:txBody>
          <a:bodyPr/>
          <a:lstStyle/>
          <a:p>
            <a:r>
              <a:rPr lang="en-US" altLang="en-US" dirty="0"/>
              <a:t>Servant Meets Rebekah</a:t>
            </a:r>
            <a:endParaRPr lang="en-US" dirty="0"/>
          </a:p>
        </p:txBody>
      </p:sp>
      <p:sp>
        <p:nvSpPr>
          <p:cNvPr id="3" name="Content Placeholder 2">
            <a:extLst>
              <a:ext uri="{FF2B5EF4-FFF2-40B4-BE49-F238E27FC236}">
                <a16:creationId xmlns:a16="http://schemas.microsoft.com/office/drawing/2014/main" id="{7A009738-54DA-40EA-8676-BAB05C742FE3}"/>
              </a:ext>
            </a:extLst>
          </p:cNvPr>
          <p:cNvSpPr>
            <a:spLocks noGrp="1"/>
          </p:cNvSpPr>
          <p:nvPr>
            <p:ph idx="1"/>
          </p:nvPr>
        </p:nvSpPr>
        <p:spPr>
          <a:xfrm>
            <a:off x="76200" y="1828800"/>
            <a:ext cx="8991600" cy="4267200"/>
          </a:xfrm>
        </p:spPr>
        <p:txBody>
          <a:bodyPr/>
          <a:lstStyle/>
          <a:p>
            <a:pPr marL="0" indent="0">
              <a:buNone/>
            </a:pPr>
            <a:r>
              <a:rPr lang="en-US" sz="3600" b="1" baseline="30000" dirty="0">
                <a:solidFill>
                  <a:srgbClr val="000000"/>
                </a:solidFill>
                <a:effectLst/>
                <a:latin typeface="Arial" panose="020B0604020202020204" pitchFamily="34" charset="0"/>
                <a:ea typeface="Calibri" panose="020F0502020204030204" pitchFamily="34" charset="0"/>
              </a:rPr>
              <a:t>Genesis 24:15-17</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15 </a:t>
            </a:r>
            <a:r>
              <a:rPr lang="en-US" sz="2800" dirty="0">
                <a:solidFill>
                  <a:srgbClr val="000000"/>
                </a:solidFill>
                <a:effectLst/>
                <a:latin typeface="Arial" panose="020B0604020202020204" pitchFamily="34" charset="0"/>
                <a:ea typeface="Calibri" panose="020F0502020204030204" pitchFamily="34" charset="0"/>
              </a:rPr>
              <a:t>And it happened, before he had finished speaking, that behold, Rebekah,</a:t>
            </a:r>
            <a:r>
              <a:rPr lang="en-US" sz="2800" baseline="30000" dirty="0">
                <a:solidFill>
                  <a:srgbClr val="000000"/>
                </a:solidFill>
                <a:effectLst/>
                <a:latin typeface="Arial" panose="020B0604020202020204" pitchFamily="34" charset="0"/>
                <a:ea typeface="Calibri" panose="020F0502020204030204" pitchFamily="34" charset="0"/>
              </a:rPr>
              <a:t>[</a:t>
            </a:r>
            <a:r>
              <a:rPr lang="en-US" sz="2800" u="sng" baseline="30000" dirty="0">
                <a:solidFill>
                  <a:srgbClr val="4A4A4A"/>
                </a:solidFill>
                <a:effectLst/>
                <a:latin typeface="Arial" panose="020B0604020202020204" pitchFamily="34" charset="0"/>
                <a:ea typeface="Calibri" panose="020F0502020204030204" pitchFamily="34" charset="0"/>
                <a:hlinkClick r:id="rId2" tooltip="See footnote c"/>
              </a:rPr>
              <a:t>c</a:t>
            </a:r>
            <a:r>
              <a:rPr lang="en-US" sz="2800" baseline="30000" dirty="0">
                <a:solidFill>
                  <a:srgbClr val="000000"/>
                </a:solidFill>
                <a:effectLst/>
                <a:latin typeface="Arial" panose="020B0604020202020204" pitchFamily="34" charset="0"/>
                <a:ea typeface="Calibri" panose="020F0502020204030204" pitchFamily="34" charset="0"/>
              </a:rPr>
              <a:t>]</a:t>
            </a:r>
            <a:r>
              <a:rPr lang="en-US" sz="2800" dirty="0">
                <a:solidFill>
                  <a:srgbClr val="000000"/>
                </a:solidFill>
                <a:effectLst/>
                <a:latin typeface="Arial" panose="020B0604020202020204" pitchFamily="34" charset="0"/>
                <a:ea typeface="Calibri" panose="020F0502020204030204" pitchFamily="34" charset="0"/>
              </a:rPr>
              <a:t> who was born to Bethuel, son of Milcah, the wife of Nahor, Abraham’s brother, came out with her pitcher on her shoulder. </a:t>
            </a:r>
            <a:r>
              <a:rPr lang="en-US" sz="2800" b="1" baseline="30000" dirty="0">
                <a:solidFill>
                  <a:srgbClr val="000000"/>
                </a:solidFill>
                <a:effectLst/>
                <a:latin typeface="Arial" panose="020B0604020202020204" pitchFamily="34" charset="0"/>
                <a:ea typeface="Calibri" panose="020F0502020204030204" pitchFamily="34" charset="0"/>
              </a:rPr>
              <a:t>16 </a:t>
            </a:r>
            <a:r>
              <a:rPr lang="en-US" sz="2800" dirty="0">
                <a:solidFill>
                  <a:srgbClr val="000000"/>
                </a:solidFill>
                <a:effectLst/>
                <a:latin typeface="Arial" panose="020B0604020202020204" pitchFamily="34" charset="0"/>
                <a:ea typeface="Calibri" panose="020F0502020204030204" pitchFamily="34" charset="0"/>
              </a:rPr>
              <a:t>Now the young woman </a:t>
            </a:r>
            <a:r>
              <a:rPr lang="en-US" sz="2800" i="1" dirty="0">
                <a:solidFill>
                  <a:srgbClr val="000000"/>
                </a:solidFill>
                <a:effectLst/>
                <a:latin typeface="Arial" panose="020B0604020202020204" pitchFamily="34" charset="0"/>
                <a:ea typeface="Calibri" panose="020F0502020204030204" pitchFamily="34" charset="0"/>
              </a:rPr>
              <a:t>was</a:t>
            </a:r>
            <a:r>
              <a:rPr lang="en-US" sz="2800" dirty="0">
                <a:solidFill>
                  <a:srgbClr val="000000"/>
                </a:solidFill>
                <a:effectLst/>
                <a:latin typeface="Arial" panose="020B0604020202020204" pitchFamily="34" charset="0"/>
                <a:ea typeface="Calibri" panose="020F0502020204030204" pitchFamily="34" charset="0"/>
              </a:rPr>
              <a:t> very beautiful to behold, a virgin; no man had known her. And she went down to the well, filled her pitcher, and came up. </a:t>
            </a:r>
            <a:r>
              <a:rPr lang="en-US"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the servant ran to meet her and said, “Please let me drink a little water from your pitcher.”</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41653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103D-6EC6-447D-83B4-6DB740839C34}"/>
              </a:ext>
            </a:extLst>
          </p:cNvPr>
          <p:cNvSpPr>
            <a:spLocks noGrp="1"/>
          </p:cNvSpPr>
          <p:nvPr>
            <p:ph type="title"/>
          </p:nvPr>
        </p:nvSpPr>
        <p:spPr/>
        <p:txBody>
          <a:bodyPr/>
          <a:lstStyle/>
          <a:p>
            <a:r>
              <a:rPr lang="en-US" altLang="en-US" dirty="0"/>
              <a:t>Servant Meets Rebekah</a:t>
            </a:r>
            <a:endParaRPr lang="en-US" dirty="0"/>
          </a:p>
        </p:txBody>
      </p:sp>
      <p:sp>
        <p:nvSpPr>
          <p:cNvPr id="3" name="Content Placeholder 2">
            <a:extLst>
              <a:ext uri="{FF2B5EF4-FFF2-40B4-BE49-F238E27FC236}">
                <a16:creationId xmlns:a16="http://schemas.microsoft.com/office/drawing/2014/main" id="{7A009738-54DA-40EA-8676-BAB05C742FE3}"/>
              </a:ext>
            </a:extLst>
          </p:cNvPr>
          <p:cNvSpPr>
            <a:spLocks noGrp="1"/>
          </p:cNvSpPr>
          <p:nvPr>
            <p:ph idx="1"/>
          </p:nvPr>
        </p:nvSpPr>
        <p:spPr/>
        <p:txBody>
          <a:bodyPr/>
          <a:lstStyle/>
          <a:p>
            <a:pPr marL="0" indent="0">
              <a:buNone/>
            </a:pPr>
            <a:r>
              <a:rPr lang="en-US" sz="3600" b="1" baseline="30000" dirty="0">
                <a:solidFill>
                  <a:srgbClr val="000000"/>
                </a:solidFill>
                <a:effectLst/>
                <a:latin typeface="Arial" panose="020B0604020202020204" pitchFamily="34" charset="0"/>
                <a:ea typeface="Calibri" panose="020F0502020204030204" pitchFamily="34" charset="0"/>
              </a:rPr>
              <a:t>Genesis 24:18-20</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18 </a:t>
            </a:r>
            <a:r>
              <a:rPr lang="en-US" sz="2800" dirty="0">
                <a:solidFill>
                  <a:srgbClr val="000000"/>
                </a:solidFill>
                <a:effectLst/>
                <a:latin typeface="Arial" panose="020B0604020202020204" pitchFamily="34" charset="0"/>
                <a:ea typeface="Calibri" panose="020F0502020204030204" pitchFamily="34" charset="0"/>
              </a:rPr>
              <a:t>So she said, “Drink, my lord.” Then she quickly let her pitcher down to her hand, and gave him a drink. </a:t>
            </a:r>
            <a:r>
              <a:rPr lang="en-US" sz="2800" b="1" baseline="30000" dirty="0">
                <a:solidFill>
                  <a:srgbClr val="000000"/>
                </a:solidFill>
                <a:effectLst/>
                <a:latin typeface="Arial" panose="020B0604020202020204" pitchFamily="34" charset="0"/>
                <a:ea typeface="Calibri" panose="020F0502020204030204" pitchFamily="34" charset="0"/>
              </a:rPr>
              <a:t>19 </a:t>
            </a:r>
            <a:r>
              <a:rPr lang="en-US" sz="2800" dirty="0">
                <a:solidFill>
                  <a:srgbClr val="000000"/>
                </a:solidFill>
                <a:effectLst/>
                <a:latin typeface="Arial" panose="020B0604020202020204" pitchFamily="34" charset="0"/>
                <a:ea typeface="Calibri" panose="020F0502020204030204" pitchFamily="34" charset="0"/>
              </a:rPr>
              <a:t>And when she had finished giving him a drink, she said, “</a:t>
            </a:r>
            <a:r>
              <a:rPr lang="en-US" sz="2800" dirty="0">
                <a:solidFill>
                  <a:srgbClr val="000000"/>
                </a:solidFill>
                <a:effectLst/>
                <a:highlight>
                  <a:srgbClr val="FFFF00"/>
                </a:highlight>
                <a:latin typeface="Arial" panose="020B0604020202020204" pitchFamily="34" charset="0"/>
                <a:ea typeface="Calibri" panose="020F0502020204030204" pitchFamily="34" charset="0"/>
              </a:rPr>
              <a:t>I will draw </a:t>
            </a:r>
            <a:r>
              <a:rPr lang="en-US" sz="2800" i="1" dirty="0">
                <a:solidFill>
                  <a:srgbClr val="000000"/>
                </a:solidFill>
                <a:effectLst/>
                <a:highlight>
                  <a:srgbClr val="FFFF00"/>
                </a:highlight>
                <a:latin typeface="Arial" panose="020B0604020202020204" pitchFamily="34" charset="0"/>
                <a:ea typeface="Calibri" panose="020F0502020204030204" pitchFamily="34" charset="0"/>
              </a:rPr>
              <a:t>water</a:t>
            </a:r>
            <a:r>
              <a:rPr lang="en-US" sz="2800" dirty="0">
                <a:solidFill>
                  <a:srgbClr val="000000"/>
                </a:solidFill>
                <a:effectLst/>
                <a:highlight>
                  <a:srgbClr val="FFFF00"/>
                </a:highlight>
                <a:latin typeface="Arial" panose="020B0604020202020204" pitchFamily="34" charset="0"/>
                <a:ea typeface="Calibri" panose="020F0502020204030204" pitchFamily="34" charset="0"/>
              </a:rPr>
              <a:t> for your camels also, until they have finished drinking.” </a:t>
            </a:r>
            <a:r>
              <a:rPr lang="en-US" sz="2800" b="1" baseline="30000" dirty="0">
                <a:solidFill>
                  <a:srgbClr val="000000"/>
                </a:solidFill>
                <a:effectLst/>
                <a:latin typeface="Arial" panose="020B0604020202020204" pitchFamily="34" charset="0"/>
                <a:ea typeface="Calibri" panose="020F0502020204030204" pitchFamily="34" charset="0"/>
              </a:rPr>
              <a:t>20 </a:t>
            </a:r>
            <a:r>
              <a:rPr lang="en-US" sz="2800" dirty="0">
                <a:solidFill>
                  <a:srgbClr val="000000"/>
                </a:solidFill>
                <a:effectLst/>
                <a:latin typeface="Arial" panose="020B0604020202020204" pitchFamily="34" charset="0"/>
                <a:ea typeface="Calibri" panose="020F0502020204030204" pitchFamily="34" charset="0"/>
              </a:rPr>
              <a:t>Then she </a:t>
            </a:r>
            <a:r>
              <a:rPr lang="en-US" sz="2800" dirty="0">
                <a:solidFill>
                  <a:srgbClr val="000000"/>
                </a:solidFill>
                <a:effectLst/>
                <a:highlight>
                  <a:srgbClr val="FFFF00"/>
                </a:highlight>
                <a:latin typeface="Arial" panose="020B0604020202020204" pitchFamily="34" charset="0"/>
                <a:ea typeface="Calibri" panose="020F0502020204030204" pitchFamily="34" charset="0"/>
              </a:rPr>
              <a:t>quickly emptied </a:t>
            </a:r>
            <a:r>
              <a:rPr lang="en-US" sz="2800" dirty="0">
                <a:solidFill>
                  <a:srgbClr val="000000"/>
                </a:solidFill>
                <a:effectLst/>
                <a:latin typeface="Arial" panose="020B0604020202020204" pitchFamily="34" charset="0"/>
                <a:ea typeface="Calibri" panose="020F0502020204030204" pitchFamily="34" charset="0"/>
              </a:rPr>
              <a:t>her pitcher into the trough, </a:t>
            </a:r>
            <a:r>
              <a:rPr lang="en-US" sz="2800" dirty="0">
                <a:solidFill>
                  <a:srgbClr val="000000"/>
                </a:solidFill>
                <a:effectLst/>
                <a:highlight>
                  <a:srgbClr val="FFFF00"/>
                </a:highlight>
                <a:latin typeface="Arial" panose="020B0604020202020204" pitchFamily="34" charset="0"/>
                <a:ea typeface="Calibri" panose="020F0502020204030204" pitchFamily="34" charset="0"/>
              </a:rPr>
              <a:t>ran back </a:t>
            </a:r>
            <a:r>
              <a:rPr lang="en-US" sz="2800" dirty="0">
                <a:solidFill>
                  <a:srgbClr val="000000"/>
                </a:solidFill>
                <a:effectLst/>
                <a:latin typeface="Arial" panose="020B0604020202020204" pitchFamily="34" charset="0"/>
                <a:ea typeface="Calibri" panose="020F0502020204030204" pitchFamily="34" charset="0"/>
              </a:rPr>
              <a:t>to the well to draw </a:t>
            </a:r>
            <a:r>
              <a:rPr lang="en-US" sz="2800" i="1" dirty="0">
                <a:solidFill>
                  <a:srgbClr val="000000"/>
                </a:solidFill>
                <a:effectLst/>
                <a:latin typeface="Arial" panose="020B0604020202020204" pitchFamily="34" charset="0"/>
                <a:ea typeface="Calibri" panose="020F0502020204030204" pitchFamily="34" charset="0"/>
              </a:rPr>
              <a:t>water,</a:t>
            </a:r>
            <a:r>
              <a:rPr lang="en-US" sz="2800" dirty="0">
                <a:solidFill>
                  <a:srgbClr val="000000"/>
                </a:solidFill>
                <a:effectLst/>
                <a:latin typeface="Arial" panose="020B0604020202020204" pitchFamily="34" charset="0"/>
                <a:ea typeface="Calibri" panose="020F0502020204030204" pitchFamily="34" charset="0"/>
              </a:rPr>
              <a:t> and </a:t>
            </a:r>
            <a:r>
              <a:rPr lang="en-US" sz="2800" dirty="0">
                <a:solidFill>
                  <a:srgbClr val="000000"/>
                </a:solidFill>
                <a:effectLst/>
                <a:highlight>
                  <a:srgbClr val="FFFF00"/>
                </a:highlight>
                <a:latin typeface="Arial" panose="020B0604020202020204" pitchFamily="34" charset="0"/>
                <a:ea typeface="Calibri" panose="020F0502020204030204" pitchFamily="34" charset="0"/>
              </a:rPr>
              <a:t>drew for all his camels</a:t>
            </a:r>
            <a:r>
              <a:rPr lang="en-US" sz="2800" dirty="0">
                <a:solidFill>
                  <a:srgbClr val="000000"/>
                </a:solidFill>
                <a:effectLst/>
                <a:latin typeface="Arial" panose="020B0604020202020204" pitchFamily="34" charset="0"/>
                <a:ea typeface="Calibri" panose="020F0502020204030204" pitchFamily="34" charset="0"/>
              </a:rPr>
              <a:t>.</a:t>
            </a:r>
            <a:endParaRPr lang="en-US" sz="2800" dirty="0"/>
          </a:p>
        </p:txBody>
      </p:sp>
    </p:spTree>
    <p:extLst>
      <p:ext uri="{BB962C8B-B14F-4D97-AF65-F5344CB8AC3E}">
        <p14:creationId xmlns:p14="http://schemas.microsoft.com/office/powerpoint/2010/main" val="398888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103D-6EC6-447D-83B4-6DB740839C34}"/>
              </a:ext>
            </a:extLst>
          </p:cNvPr>
          <p:cNvSpPr>
            <a:spLocks noGrp="1"/>
          </p:cNvSpPr>
          <p:nvPr>
            <p:ph type="title"/>
          </p:nvPr>
        </p:nvSpPr>
        <p:spPr/>
        <p:txBody>
          <a:bodyPr/>
          <a:lstStyle/>
          <a:p>
            <a:r>
              <a:rPr lang="en-US" altLang="en-US" dirty="0"/>
              <a:t>Servant Meets Rebekah</a:t>
            </a:r>
            <a:endParaRPr lang="en-US" dirty="0"/>
          </a:p>
        </p:txBody>
      </p:sp>
      <p:sp>
        <p:nvSpPr>
          <p:cNvPr id="3" name="Content Placeholder 2">
            <a:extLst>
              <a:ext uri="{FF2B5EF4-FFF2-40B4-BE49-F238E27FC236}">
                <a16:creationId xmlns:a16="http://schemas.microsoft.com/office/drawing/2014/main" id="{7A009738-54DA-40EA-8676-BAB05C742FE3}"/>
              </a:ext>
            </a:extLst>
          </p:cNvPr>
          <p:cNvSpPr>
            <a:spLocks noGrp="1"/>
          </p:cNvSpPr>
          <p:nvPr>
            <p:ph idx="1"/>
          </p:nvPr>
        </p:nvSpPr>
        <p:spPr>
          <a:xfrm>
            <a:off x="76200" y="1752600"/>
            <a:ext cx="8915400" cy="4267200"/>
          </a:xfrm>
        </p:spPr>
        <p:txBody>
          <a:bodyPr/>
          <a:lstStyle/>
          <a:p>
            <a:pPr marL="0" indent="0">
              <a:buNone/>
            </a:pPr>
            <a:r>
              <a:rPr lang="en-US" sz="3600" b="1" baseline="30000" dirty="0">
                <a:solidFill>
                  <a:srgbClr val="000000"/>
                </a:solidFill>
                <a:effectLst/>
                <a:latin typeface="Arial" panose="020B0604020202020204" pitchFamily="34" charset="0"/>
                <a:ea typeface="Calibri" panose="020F0502020204030204" pitchFamily="34" charset="0"/>
              </a:rPr>
              <a:t>Genesis 24:21-23</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21 </a:t>
            </a:r>
            <a:r>
              <a:rPr lang="en-US" sz="2800" dirty="0">
                <a:solidFill>
                  <a:srgbClr val="000000"/>
                </a:solidFill>
                <a:effectLst/>
                <a:latin typeface="Arial" panose="020B0604020202020204" pitchFamily="34" charset="0"/>
                <a:ea typeface="Calibri" panose="020F0502020204030204" pitchFamily="34" charset="0"/>
              </a:rPr>
              <a:t>And the man, wondering at her, remained silent so as to know whether the </a:t>
            </a:r>
            <a:r>
              <a:rPr lang="en-US" sz="2800" cap="small" dirty="0">
                <a:solidFill>
                  <a:srgbClr val="000000"/>
                </a:solidFill>
                <a:effectLst/>
                <a:latin typeface="Arial" panose="020B0604020202020204" pitchFamily="34" charset="0"/>
                <a:ea typeface="Calibri" panose="020F0502020204030204" pitchFamily="34" charset="0"/>
              </a:rPr>
              <a:t>Lord</a:t>
            </a:r>
            <a:r>
              <a:rPr lang="en-US" sz="2800" dirty="0">
                <a:solidFill>
                  <a:srgbClr val="000000"/>
                </a:solidFill>
                <a:effectLst/>
                <a:latin typeface="Arial" panose="020B0604020202020204" pitchFamily="34" charset="0"/>
                <a:ea typeface="Calibri" panose="020F0502020204030204" pitchFamily="34" charset="0"/>
              </a:rPr>
              <a:t> had made his journey prosperous or not. So it was, when the camels had finished drinking, that the man took a golden nose ring weighing half a shekel, and two bracelets for her wrists weighing ten </a:t>
            </a:r>
            <a:r>
              <a:rPr lang="en-US" sz="2800" i="1" dirty="0">
                <a:solidFill>
                  <a:srgbClr val="000000"/>
                </a:solidFill>
                <a:effectLst/>
                <a:latin typeface="Arial" panose="020B0604020202020204" pitchFamily="34" charset="0"/>
                <a:ea typeface="Calibri" panose="020F0502020204030204" pitchFamily="34" charset="0"/>
              </a:rPr>
              <a:t>shekels</a:t>
            </a:r>
            <a:r>
              <a:rPr lang="en-US" sz="2800" dirty="0">
                <a:solidFill>
                  <a:srgbClr val="000000"/>
                </a:solidFill>
                <a:effectLst/>
                <a:latin typeface="Arial" panose="020B0604020202020204" pitchFamily="34" charset="0"/>
                <a:ea typeface="Calibri" panose="020F0502020204030204" pitchFamily="34" charset="0"/>
              </a:rPr>
              <a:t> of gold, </a:t>
            </a:r>
            <a:r>
              <a:rPr lang="en-US" sz="2800" b="1" baseline="30000" dirty="0">
                <a:solidFill>
                  <a:srgbClr val="000000"/>
                </a:solidFill>
                <a:effectLst/>
                <a:latin typeface="Arial" panose="020B0604020202020204" pitchFamily="34" charset="0"/>
                <a:ea typeface="Times New Roman" panose="02020603050405020304" pitchFamily="18" charset="0"/>
              </a:rPr>
              <a:t>23 </a:t>
            </a:r>
            <a:r>
              <a:rPr lang="en-US" sz="2800" dirty="0">
                <a:solidFill>
                  <a:srgbClr val="000000"/>
                </a:solidFill>
                <a:effectLst/>
                <a:latin typeface="Arial" panose="020B0604020202020204" pitchFamily="34" charset="0"/>
                <a:ea typeface="Times New Roman" panose="02020603050405020304" pitchFamily="18" charset="0"/>
              </a:rPr>
              <a:t>and said, “Whose daughter </a:t>
            </a:r>
            <a:r>
              <a:rPr lang="en-US" sz="2800" i="1" dirty="0">
                <a:solidFill>
                  <a:srgbClr val="000000"/>
                </a:solidFill>
                <a:effectLst/>
                <a:latin typeface="Arial" panose="020B0604020202020204" pitchFamily="34" charset="0"/>
                <a:ea typeface="Times New Roman" panose="02020603050405020304" pitchFamily="18" charset="0"/>
              </a:rPr>
              <a:t>are</a:t>
            </a:r>
            <a:r>
              <a:rPr lang="en-US" sz="2800" dirty="0">
                <a:solidFill>
                  <a:srgbClr val="000000"/>
                </a:solidFill>
                <a:effectLst/>
                <a:latin typeface="Arial" panose="020B0604020202020204" pitchFamily="34" charset="0"/>
                <a:ea typeface="Times New Roman" panose="02020603050405020304" pitchFamily="18" charset="0"/>
              </a:rPr>
              <a:t> you? Tell me, please, is there room </a:t>
            </a:r>
            <a:r>
              <a:rPr lang="en-US" sz="2800" i="1" dirty="0">
                <a:solidFill>
                  <a:srgbClr val="000000"/>
                </a:solidFill>
                <a:effectLst/>
                <a:latin typeface="Arial" panose="020B0604020202020204" pitchFamily="34" charset="0"/>
                <a:ea typeface="Times New Roman" panose="02020603050405020304" pitchFamily="18" charset="0"/>
              </a:rPr>
              <a:t>in</a:t>
            </a:r>
            <a:r>
              <a:rPr lang="en-US" sz="2800" dirty="0">
                <a:solidFill>
                  <a:srgbClr val="000000"/>
                </a:solidFill>
                <a:effectLst/>
                <a:latin typeface="Arial" panose="020B0604020202020204" pitchFamily="34" charset="0"/>
                <a:ea typeface="Times New Roman" panose="02020603050405020304" pitchFamily="18" charset="0"/>
              </a:rPr>
              <a:t> your father’s house for us </a:t>
            </a:r>
            <a:r>
              <a:rPr lang="en-US" sz="2800" baseline="30000" dirty="0">
                <a:solidFill>
                  <a:srgbClr val="000000"/>
                </a:solidFill>
                <a:effectLst/>
                <a:latin typeface="Arial" panose="020B0604020202020204" pitchFamily="34" charset="0"/>
                <a:ea typeface="Times New Roman" panose="02020603050405020304" pitchFamily="18" charset="0"/>
              </a:rPr>
              <a:t>[</a:t>
            </a:r>
            <a:r>
              <a:rPr lang="en-US" sz="2800" u="sng" baseline="30000" dirty="0">
                <a:solidFill>
                  <a:srgbClr val="4A4A4A"/>
                </a:solidFill>
                <a:effectLst/>
                <a:latin typeface="Arial" panose="020B0604020202020204" pitchFamily="34" charset="0"/>
                <a:ea typeface="Times New Roman" panose="02020603050405020304" pitchFamily="18" charset="0"/>
                <a:hlinkClick r:id="rId2" tooltip="See footnote d"/>
              </a:rPr>
              <a:t>d</a:t>
            </a:r>
            <a:r>
              <a:rPr lang="en-US" sz="2800" baseline="30000" dirty="0">
                <a:solidFill>
                  <a:srgbClr val="000000"/>
                </a:solidFill>
                <a:effectLst/>
                <a:latin typeface="Arial" panose="020B0604020202020204" pitchFamily="34" charset="0"/>
                <a:ea typeface="Times New Roman" panose="02020603050405020304" pitchFamily="18" charset="0"/>
              </a:rPr>
              <a:t>]</a:t>
            </a:r>
            <a:r>
              <a:rPr lang="en-US" sz="2800" dirty="0">
                <a:solidFill>
                  <a:srgbClr val="000000"/>
                </a:solidFill>
                <a:effectLst/>
                <a:latin typeface="Arial" panose="020B0604020202020204" pitchFamily="34" charset="0"/>
                <a:ea typeface="Times New Roman" panose="02020603050405020304" pitchFamily="18" charset="0"/>
              </a:rPr>
              <a:t>to lodge?”</a:t>
            </a:r>
            <a:endParaRPr lang="en-US" sz="2800" dirty="0">
              <a:effectLst/>
              <a:latin typeface="Times New Roman" panose="02020603050405020304" pitchFamily="18" charset="0"/>
              <a:ea typeface="Times New Roman" panose="02020603050405020304" pitchFamily="18" charset="0"/>
            </a:endParaRPr>
          </a:p>
          <a:p>
            <a:pPr marL="0" indent="0">
              <a:buNone/>
            </a:pPr>
            <a:endParaRPr lang="en-US" sz="2800" dirty="0"/>
          </a:p>
        </p:txBody>
      </p:sp>
    </p:spTree>
    <p:extLst>
      <p:ext uri="{BB962C8B-B14F-4D97-AF65-F5344CB8AC3E}">
        <p14:creationId xmlns:p14="http://schemas.microsoft.com/office/powerpoint/2010/main" val="595820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EAB0433-889D-4DE6-AB85-103F9DDC7CC1}"/>
              </a:ext>
            </a:extLst>
          </p:cNvPr>
          <p:cNvSpPr>
            <a:spLocks noGrp="1"/>
          </p:cNvSpPr>
          <p:nvPr>
            <p:ph type="title"/>
          </p:nvPr>
        </p:nvSpPr>
        <p:spPr/>
        <p:txBody>
          <a:bodyPr/>
          <a:lstStyle/>
          <a:p>
            <a:r>
              <a:rPr lang="en-US" altLang="en-US" dirty="0"/>
              <a:t>Servant Meets Rebekah</a:t>
            </a:r>
          </a:p>
        </p:txBody>
      </p:sp>
      <p:sp>
        <p:nvSpPr>
          <p:cNvPr id="3" name="Content Placeholder 2">
            <a:extLst>
              <a:ext uri="{FF2B5EF4-FFF2-40B4-BE49-F238E27FC236}">
                <a16:creationId xmlns:a16="http://schemas.microsoft.com/office/drawing/2014/main" id="{64542FB3-FE1F-4162-9609-9C46BCDE1133}"/>
              </a:ext>
            </a:extLst>
          </p:cNvPr>
          <p:cNvSpPr>
            <a:spLocks noGrp="1"/>
          </p:cNvSpPr>
          <p:nvPr>
            <p:ph idx="1"/>
          </p:nvPr>
        </p:nvSpPr>
        <p:spPr>
          <a:xfrm>
            <a:off x="0" y="1752600"/>
            <a:ext cx="9144000" cy="4267200"/>
          </a:xfrm>
        </p:spPr>
        <p:txBody>
          <a:bodyPr/>
          <a:lstStyle/>
          <a:p>
            <a:r>
              <a:rPr lang="en-US" altLang="en-US" sz="2800" dirty="0">
                <a:latin typeface="Arial" panose="020B0604020202020204" pitchFamily="34" charset="0"/>
                <a:cs typeface="Arial" panose="020B0604020202020204" pitchFamily="34" charset="0"/>
              </a:rPr>
              <a:t>Rebekah comes to draw water (15-17)</a:t>
            </a:r>
          </a:p>
          <a:p>
            <a:r>
              <a:rPr lang="en-US" altLang="en-US" sz="2800" dirty="0">
                <a:latin typeface="Arial" panose="020B0604020202020204" pitchFamily="34" charset="0"/>
                <a:cs typeface="Arial" panose="020B0604020202020204" pitchFamily="34" charset="0"/>
              </a:rPr>
              <a:t>Draws for him to drink and to water all his camels “until they have finished drinking” (19)</a:t>
            </a:r>
          </a:p>
          <a:p>
            <a:r>
              <a:rPr lang="en-US" altLang="en-US" sz="2800" dirty="0">
                <a:latin typeface="Arial" panose="020B0604020202020204" pitchFamily="34" charset="0"/>
              </a:rPr>
              <a:t>A thirsty camel can drink 30 gallons of water in about 13 minutes; How much she water did she provide? (10 camels x 10 gallons =100 gallons)</a:t>
            </a:r>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In this service, Rebekah is shown to be </a:t>
            </a:r>
            <a:r>
              <a:rPr lang="en-US" altLang="en-US" sz="2800" b="1" dirty="0">
                <a:latin typeface="Arial" panose="020B0604020202020204" pitchFamily="34" charset="0"/>
                <a:cs typeface="Arial" panose="020B0604020202020204" pitchFamily="34" charset="0"/>
              </a:rPr>
              <a:t>hardworking</a:t>
            </a:r>
            <a:r>
              <a:rPr lang="en-US" altLang="en-US" sz="2800" dirty="0">
                <a:latin typeface="Arial" panose="020B0604020202020204" pitchFamily="34" charset="0"/>
                <a:cs typeface="Arial" panose="020B0604020202020204" pitchFamily="34" charset="0"/>
              </a:rPr>
              <a:t>, </a:t>
            </a:r>
            <a:r>
              <a:rPr lang="en-US" altLang="en-US" sz="2800" b="1" dirty="0">
                <a:latin typeface="Arial" panose="020B0604020202020204" pitchFamily="34" charset="0"/>
              </a:rPr>
              <a:t>industrious, hospitable and generous</a:t>
            </a:r>
            <a:endParaRPr lang="en-US" altLang="en-US" sz="2800" dirty="0">
              <a:latin typeface="Arial" panose="020B0604020202020204" pitchFamily="34" charset="0"/>
              <a:cs typeface="Arial" panose="020B0604020202020204" pitchFamily="34" charset="0"/>
            </a:endParaRPr>
          </a:p>
          <a:p>
            <a:pPr marL="0" indent="0">
              <a:buNone/>
            </a:pPr>
            <a:endParaRPr lang="en-US" altLang="en-US" sz="24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A63E7E81-02F2-419B-9CA6-C5CB03DC03C3}"/>
              </a:ext>
            </a:extLst>
          </p:cNvPr>
          <p:cNvSpPr/>
          <p:nvPr/>
        </p:nvSpPr>
        <p:spPr bwMode="auto">
          <a:xfrm>
            <a:off x="457200" y="2286000"/>
            <a:ext cx="8305800" cy="914400"/>
          </a:xfrm>
          <a:prstGeom prst="roundRect">
            <a:avLst/>
          </a:prstGeom>
          <a:noFill/>
          <a:ln w="9525" cap="flat" cmpd="sng" algn="ctr">
            <a:solidFill>
              <a:schemeClr val="tx1"/>
            </a:solidFill>
            <a:prstDash val="solid"/>
            <a:round/>
            <a:headEnd type="none" w="med" len="med"/>
            <a:tailEnd type="non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EAB0433-889D-4DE6-AB85-103F9DDC7CC1}"/>
              </a:ext>
            </a:extLst>
          </p:cNvPr>
          <p:cNvSpPr>
            <a:spLocks noGrp="1"/>
          </p:cNvSpPr>
          <p:nvPr>
            <p:ph type="title"/>
          </p:nvPr>
        </p:nvSpPr>
        <p:spPr/>
        <p:txBody>
          <a:bodyPr/>
          <a:lstStyle/>
          <a:p>
            <a:r>
              <a:rPr lang="en-US" altLang="en-US" dirty="0"/>
              <a:t>Servant Meets Rebekah</a:t>
            </a:r>
          </a:p>
        </p:txBody>
      </p:sp>
      <p:sp>
        <p:nvSpPr>
          <p:cNvPr id="3" name="Content Placeholder 2">
            <a:extLst>
              <a:ext uri="{FF2B5EF4-FFF2-40B4-BE49-F238E27FC236}">
                <a16:creationId xmlns:a16="http://schemas.microsoft.com/office/drawing/2014/main" id="{64542FB3-FE1F-4162-9609-9C46BCDE1133}"/>
              </a:ext>
            </a:extLst>
          </p:cNvPr>
          <p:cNvSpPr>
            <a:spLocks noGrp="1"/>
          </p:cNvSpPr>
          <p:nvPr>
            <p:ph idx="1"/>
          </p:nvPr>
        </p:nvSpPr>
        <p:spPr>
          <a:xfrm>
            <a:off x="0" y="1752600"/>
            <a:ext cx="9144000" cy="4267200"/>
          </a:xfrm>
        </p:spPr>
        <p:txBody>
          <a:bodyPr/>
          <a:lstStyle/>
          <a:p>
            <a:r>
              <a:rPr lang="en-US" altLang="en-US" sz="2800" dirty="0">
                <a:latin typeface="Arial" panose="020B0604020202020204" pitchFamily="34" charset="0"/>
                <a:cs typeface="Arial" panose="020B0604020202020204" pitchFamily="34" charset="0"/>
              </a:rPr>
              <a:t>The situation plays out exactly as he had prayed it would happen</a:t>
            </a:r>
          </a:p>
          <a:p>
            <a:r>
              <a:rPr lang="en-US" altLang="en-US" sz="2800" dirty="0">
                <a:latin typeface="Arial" panose="020B0604020202020204" pitchFamily="34" charset="0"/>
                <a:cs typeface="Arial" panose="020B0604020202020204" pitchFamily="34" charset="0"/>
              </a:rPr>
              <a:t>He gives her a nose ring and bracelets (22)</a:t>
            </a:r>
          </a:p>
          <a:p>
            <a:r>
              <a:rPr lang="en-US" altLang="en-US" sz="2800" dirty="0">
                <a:latin typeface="Arial" panose="020B0604020202020204" pitchFamily="34" charset="0"/>
                <a:cs typeface="Arial" panose="020B0604020202020204" pitchFamily="34" charset="0"/>
              </a:rPr>
              <a:t>Asked about her family and a place to stay (23)</a:t>
            </a:r>
          </a:p>
          <a:p>
            <a:r>
              <a:rPr lang="en-US" altLang="en-US" sz="2800" dirty="0">
                <a:latin typeface="Arial" panose="020B0604020202020204" pitchFamily="34" charset="0"/>
                <a:cs typeface="Arial" panose="020B0604020202020204" pitchFamily="34" charset="0"/>
              </a:rPr>
              <a:t>She tells him she is the daughter of Bethuel, granddaughter of Nahor and Milcah (24)</a:t>
            </a:r>
          </a:p>
          <a:p>
            <a:r>
              <a:rPr lang="en-US" altLang="en-US" sz="2800" dirty="0">
                <a:latin typeface="Arial" panose="020B0604020202020204" pitchFamily="34" charset="0"/>
                <a:cs typeface="Arial" panose="020B0604020202020204" pitchFamily="34" charset="0"/>
              </a:rPr>
              <a:t>She tells him we have enough straw, feed, and room to lodge (25)</a:t>
            </a:r>
          </a:p>
        </p:txBody>
      </p:sp>
    </p:spTree>
    <p:extLst>
      <p:ext uri="{BB962C8B-B14F-4D97-AF65-F5344CB8AC3E}">
        <p14:creationId xmlns:p14="http://schemas.microsoft.com/office/powerpoint/2010/main" val="56364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5D72EA4-6C15-4B86-AE0F-A75C0E4803C0}"/>
              </a:ext>
            </a:extLst>
          </p:cNvPr>
          <p:cNvSpPr>
            <a:spLocks noGrp="1"/>
          </p:cNvSpPr>
          <p:nvPr>
            <p:ph type="title"/>
          </p:nvPr>
        </p:nvSpPr>
        <p:spPr/>
        <p:txBody>
          <a:bodyPr/>
          <a:lstStyle/>
          <a:p>
            <a:r>
              <a:rPr lang="en-US" altLang="en-US" dirty="0"/>
              <a:t>Abraham’s Servant Meets the Family</a:t>
            </a:r>
          </a:p>
        </p:txBody>
      </p:sp>
      <p:sp>
        <p:nvSpPr>
          <p:cNvPr id="3" name="Content Placeholder 2">
            <a:extLst>
              <a:ext uri="{FF2B5EF4-FFF2-40B4-BE49-F238E27FC236}">
                <a16:creationId xmlns:a16="http://schemas.microsoft.com/office/drawing/2014/main" id="{86077CFD-1A41-4AC3-888E-F054DA75FD7D}"/>
              </a:ext>
            </a:extLst>
          </p:cNvPr>
          <p:cNvSpPr>
            <a:spLocks noGrp="1"/>
          </p:cNvSpPr>
          <p:nvPr>
            <p:ph idx="1"/>
          </p:nvPr>
        </p:nvSpPr>
        <p:spPr>
          <a:xfrm>
            <a:off x="574675" y="1676400"/>
            <a:ext cx="8188325" cy="4267200"/>
          </a:xfrm>
        </p:spPr>
        <p:txBody>
          <a:bodyPr/>
          <a:lstStyle/>
          <a:p>
            <a:r>
              <a:rPr lang="en-US" altLang="en-US" sz="2600" dirty="0">
                <a:latin typeface="Arial" panose="020B0604020202020204" pitchFamily="34" charset="0"/>
                <a:cs typeface="Arial" panose="020B0604020202020204" pitchFamily="34" charset="0"/>
              </a:rPr>
              <a:t>The servant paused to thank God for the success in meeting Rebekah  v 26</a:t>
            </a:r>
          </a:p>
          <a:p>
            <a:r>
              <a:rPr lang="en-US" altLang="en-US" sz="2600" dirty="0">
                <a:latin typeface="Arial" panose="020B0604020202020204" pitchFamily="34" charset="0"/>
                <a:cs typeface="Arial" panose="020B0604020202020204" pitchFamily="34" charset="0"/>
              </a:rPr>
              <a:t>Rebekah runs home to tell her mother’s household all these things (28)</a:t>
            </a:r>
          </a:p>
          <a:p>
            <a:r>
              <a:rPr lang="en-US" altLang="en-US" sz="2600" dirty="0">
                <a:latin typeface="Arial" panose="020B0604020202020204" pitchFamily="34" charset="0"/>
                <a:cs typeface="Arial" panose="020B0604020202020204" pitchFamily="34" charset="0"/>
              </a:rPr>
              <a:t>Laban, the brother goes to meet the servant at the well (29-30)</a:t>
            </a:r>
          </a:p>
          <a:p>
            <a:r>
              <a:rPr lang="en-US" altLang="en-US" sz="2600" dirty="0">
                <a:latin typeface="Arial" panose="020B0604020202020204" pitchFamily="34" charset="0"/>
                <a:cs typeface="Arial" panose="020B0604020202020204" pitchFamily="34" charset="0"/>
              </a:rPr>
              <a:t>Laban invites the servant inside (31)</a:t>
            </a:r>
          </a:p>
          <a:p>
            <a:r>
              <a:rPr lang="en-US" sz="2600" dirty="0">
                <a:latin typeface="Arial" panose="020B0604020202020204" pitchFamily="34" charset="0"/>
                <a:cs typeface="Arial" panose="020B0604020202020204" pitchFamily="34" charset="0"/>
              </a:rPr>
              <a:t>“I have prepared the house, and a place for the camels.”</a:t>
            </a:r>
            <a:endParaRPr lang="en-US" altLang="en-US" sz="2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2DD3E6A-9749-4A11-BC5B-E9C5CEC1684C}"/>
              </a:ext>
            </a:extLst>
          </p:cNvPr>
          <p:cNvSpPr/>
          <p:nvPr/>
        </p:nvSpPr>
        <p:spPr>
          <a:xfrm>
            <a:off x="7696200" y="838200"/>
            <a:ext cx="676788"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5D72EA4-6C15-4B86-AE0F-A75C0E4803C0}"/>
              </a:ext>
            </a:extLst>
          </p:cNvPr>
          <p:cNvSpPr>
            <a:spLocks noGrp="1"/>
          </p:cNvSpPr>
          <p:nvPr>
            <p:ph type="title"/>
          </p:nvPr>
        </p:nvSpPr>
        <p:spPr/>
        <p:txBody>
          <a:bodyPr/>
          <a:lstStyle/>
          <a:p>
            <a:r>
              <a:rPr lang="en-US" altLang="en-US" dirty="0"/>
              <a:t>Abraham’s Servant Meets the Family</a:t>
            </a:r>
          </a:p>
        </p:txBody>
      </p:sp>
      <p:sp>
        <p:nvSpPr>
          <p:cNvPr id="3" name="Content Placeholder 2">
            <a:extLst>
              <a:ext uri="{FF2B5EF4-FFF2-40B4-BE49-F238E27FC236}">
                <a16:creationId xmlns:a16="http://schemas.microsoft.com/office/drawing/2014/main" id="{86077CFD-1A41-4AC3-888E-F054DA75FD7D}"/>
              </a:ext>
            </a:extLst>
          </p:cNvPr>
          <p:cNvSpPr>
            <a:spLocks noGrp="1"/>
          </p:cNvSpPr>
          <p:nvPr>
            <p:ph idx="1"/>
          </p:nvPr>
        </p:nvSpPr>
        <p:spPr>
          <a:xfrm>
            <a:off x="574675" y="1676399"/>
            <a:ext cx="8188325" cy="4876799"/>
          </a:xfrm>
        </p:spPr>
        <p:txBody>
          <a:bodyPr/>
          <a:lstStyle/>
          <a:p>
            <a:r>
              <a:rPr lang="en-US" altLang="en-US" sz="2600" dirty="0">
                <a:latin typeface="Arial" panose="020B0604020202020204" pitchFamily="34" charset="0"/>
                <a:cs typeface="Arial" panose="020B0604020202020204" pitchFamily="34" charset="0"/>
              </a:rPr>
              <a:t>Water is provided to wash their feet and food was offered (32-33)</a:t>
            </a:r>
          </a:p>
          <a:p>
            <a:r>
              <a:rPr lang="en-US" sz="2600" dirty="0">
                <a:latin typeface="Arial" panose="020B0604020202020204" pitchFamily="34" charset="0"/>
                <a:cs typeface="Arial" panose="020B0604020202020204" pitchFamily="34" charset="0"/>
              </a:rPr>
              <a:t>“I will not eat until I have told about my errand.”</a:t>
            </a:r>
          </a:p>
          <a:p>
            <a:r>
              <a:rPr lang="en-US" sz="2600" dirty="0">
                <a:latin typeface="Arial" panose="020B0604020202020204" pitchFamily="34" charset="0"/>
                <a:cs typeface="Arial" panose="020B0604020202020204" pitchFamily="34" charset="0"/>
              </a:rPr>
              <a:t>Servant recounts the story to Laban and Bethuel (ref vs 50)</a:t>
            </a:r>
          </a:p>
          <a:p>
            <a:r>
              <a:rPr lang="en-US" sz="2600" dirty="0">
                <a:latin typeface="Arial" panose="020B0604020202020204" pitchFamily="34" charset="0"/>
                <a:cs typeface="Arial" panose="020B0604020202020204" pitchFamily="34" charset="0"/>
              </a:rPr>
              <a:t>I am Abraham’s servant (34)</a:t>
            </a:r>
          </a:p>
          <a:p>
            <a:r>
              <a:rPr lang="en-US" sz="2600" dirty="0">
                <a:latin typeface="Arial" panose="020B0604020202020204" pitchFamily="34" charset="0"/>
                <a:cs typeface="Arial" panose="020B0604020202020204" pitchFamily="34" charset="0"/>
              </a:rPr>
              <a:t>God has blessed Abraham greatly with many material blessings (35)</a:t>
            </a:r>
          </a:p>
          <a:p>
            <a:r>
              <a:rPr lang="en-US" sz="2600" dirty="0">
                <a:latin typeface="Arial" panose="020B0604020202020204" pitchFamily="34" charset="0"/>
                <a:cs typeface="Arial" panose="020B0604020202020204" pitchFamily="34" charset="0"/>
              </a:rPr>
              <a:t>Abraham and Sarah had a son in their old age (36)</a:t>
            </a:r>
          </a:p>
          <a:p>
            <a:r>
              <a:rPr lang="en-US" sz="2600" dirty="0">
                <a:latin typeface="Arial" panose="020B0604020202020204" pitchFamily="34" charset="0"/>
                <a:cs typeface="Arial" panose="020B0604020202020204" pitchFamily="34" charset="0"/>
              </a:rPr>
              <a:t>He (Isaac) is the heir and has been given everything (36)</a:t>
            </a:r>
          </a:p>
          <a:p>
            <a:pPr marL="0" indent="0">
              <a:buNone/>
            </a:pP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9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5D72EA4-6C15-4B86-AE0F-A75C0E4803C0}"/>
              </a:ext>
            </a:extLst>
          </p:cNvPr>
          <p:cNvSpPr>
            <a:spLocks noGrp="1"/>
          </p:cNvSpPr>
          <p:nvPr>
            <p:ph type="title"/>
          </p:nvPr>
        </p:nvSpPr>
        <p:spPr/>
        <p:txBody>
          <a:bodyPr/>
          <a:lstStyle/>
          <a:p>
            <a:r>
              <a:rPr lang="en-US" altLang="en-US" dirty="0"/>
              <a:t>Abraham’s Servant Meets the Family</a:t>
            </a:r>
          </a:p>
        </p:txBody>
      </p:sp>
      <p:sp>
        <p:nvSpPr>
          <p:cNvPr id="3" name="Content Placeholder 2">
            <a:extLst>
              <a:ext uri="{FF2B5EF4-FFF2-40B4-BE49-F238E27FC236}">
                <a16:creationId xmlns:a16="http://schemas.microsoft.com/office/drawing/2014/main" id="{86077CFD-1A41-4AC3-888E-F054DA75FD7D}"/>
              </a:ext>
            </a:extLst>
          </p:cNvPr>
          <p:cNvSpPr>
            <a:spLocks noGrp="1"/>
          </p:cNvSpPr>
          <p:nvPr>
            <p:ph idx="1"/>
          </p:nvPr>
        </p:nvSpPr>
        <p:spPr>
          <a:xfrm>
            <a:off x="574675" y="1676399"/>
            <a:ext cx="8188325" cy="4876799"/>
          </a:xfrm>
        </p:spPr>
        <p:txBody>
          <a:bodyPr/>
          <a:lstStyle/>
          <a:p>
            <a:r>
              <a:rPr lang="en-US" altLang="en-US" sz="2600" dirty="0">
                <a:latin typeface="Arial" panose="020B0604020202020204" pitchFamily="34" charset="0"/>
                <a:cs typeface="Arial" panose="020B0604020202020204" pitchFamily="34" charset="0"/>
              </a:rPr>
              <a:t>Abraham made me swear that I would take a wife for Isaac from his family (Nahor’s kin) and not the Canaanites (37-38)</a:t>
            </a:r>
          </a:p>
          <a:p>
            <a:r>
              <a:rPr lang="en-US" sz="2600" dirty="0">
                <a:latin typeface="Arial" panose="020B0604020202020204" pitchFamily="34" charset="0"/>
                <a:cs typeface="Arial" panose="020B0604020202020204" pitchFamily="34" charset="0"/>
              </a:rPr>
              <a:t>I was told an angel would prosper my journey (40)</a:t>
            </a:r>
          </a:p>
          <a:p>
            <a:r>
              <a:rPr lang="en-US" sz="2600" dirty="0">
                <a:latin typeface="Arial" panose="020B0604020202020204" pitchFamily="34" charset="0"/>
                <a:cs typeface="Arial" panose="020B0604020202020204" pitchFamily="34" charset="0"/>
              </a:rPr>
              <a:t>I was told that I would be clear of the oath if the family would not let her go with me (41)</a:t>
            </a:r>
          </a:p>
          <a:p>
            <a:r>
              <a:rPr lang="en-US" sz="2600" dirty="0">
                <a:latin typeface="Arial" panose="020B0604020202020204" pitchFamily="34" charset="0"/>
                <a:cs typeface="Arial" panose="020B0604020202020204" pitchFamily="34" charset="0"/>
              </a:rPr>
              <a:t>I prayed to God to reveal the woman to me by her response when I ask her for water (42-44)</a:t>
            </a:r>
          </a:p>
          <a:p>
            <a:r>
              <a:rPr lang="en-US" sz="2600" dirty="0">
                <a:latin typeface="Arial" panose="020B0604020202020204" pitchFamily="34" charset="0"/>
                <a:cs typeface="Arial" panose="020B0604020202020204" pitchFamily="34" charset="0"/>
              </a:rPr>
              <a:t>and she says to me, “Drink, and I will draw for your camels also,”—</a:t>
            </a:r>
            <a:r>
              <a:rPr lang="en-US" sz="2600" i="1" dirty="0">
                <a:latin typeface="Arial" panose="020B0604020202020204" pitchFamily="34" charset="0"/>
                <a:cs typeface="Arial" panose="020B0604020202020204" pitchFamily="34" charset="0"/>
              </a:rPr>
              <a:t>let</a:t>
            </a:r>
            <a:r>
              <a:rPr lang="en-US" sz="2600" dirty="0">
                <a:latin typeface="Arial" panose="020B0604020202020204" pitchFamily="34" charset="0"/>
                <a:cs typeface="Arial" panose="020B0604020202020204" pitchFamily="34" charset="0"/>
              </a:rPr>
              <a:t> her </a:t>
            </a:r>
            <a:r>
              <a:rPr lang="en-US" sz="2600" i="1" dirty="0">
                <a:latin typeface="Arial" panose="020B0604020202020204" pitchFamily="34" charset="0"/>
                <a:cs typeface="Arial" panose="020B0604020202020204" pitchFamily="34" charset="0"/>
              </a:rPr>
              <a:t>be</a:t>
            </a:r>
            <a:r>
              <a:rPr lang="en-US" sz="2600" dirty="0">
                <a:latin typeface="Arial" panose="020B0604020202020204" pitchFamily="34" charset="0"/>
                <a:cs typeface="Arial" panose="020B0604020202020204" pitchFamily="34" charset="0"/>
              </a:rPr>
              <a:t> the woman whom the </a:t>
            </a:r>
            <a:r>
              <a:rPr lang="en-US" sz="2600" cap="small" dirty="0">
                <a:latin typeface="Arial" panose="020B0604020202020204" pitchFamily="34" charset="0"/>
                <a:cs typeface="Arial" panose="020B0604020202020204" pitchFamily="34" charset="0"/>
              </a:rPr>
              <a:t>Lord</a:t>
            </a:r>
            <a:r>
              <a:rPr lang="en-US" sz="2600" dirty="0">
                <a:latin typeface="Arial" panose="020B0604020202020204" pitchFamily="34" charset="0"/>
                <a:cs typeface="Arial" panose="020B0604020202020204" pitchFamily="34" charset="0"/>
              </a:rPr>
              <a:t> has appointed for my master’s son.’ (44)</a:t>
            </a: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1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E4FA316-ADEE-40E5-9396-FA70C3F6286B}"/>
              </a:ext>
            </a:extLst>
          </p:cNvPr>
          <p:cNvSpPr>
            <a:spLocks noGrp="1" noChangeArrowheads="1"/>
          </p:cNvSpPr>
          <p:nvPr>
            <p:ph type="ctrTitle"/>
          </p:nvPr>
        </p:nvSpPr>
        <p:spPr>
          <a:xfrm>
            <a:off x="609600" y="1066800"/>
            <a:ext cx="7848600" cy="1371600"/>
          </a:xfrm>
        </p:spPr>
        <p:txBody>
          <a:bodyPr/>
          <a:lstStyle/>
          <a:p>
            <a:pPr eaLnBrk="1" hangingPunct="1"/>
            <a:r>
              <a:rPr lang="en-US" altLang="en-US" dirty="0"/>
              <a:t>Genesis 24-25:18</a:t>
            </a:r>
          </a:p>
        </p:txBody>
      </p:sp>
      <p:sp>
        <p:nvSpPr>
          <p:cNvPr id="17411" name="Rectangle 3">
            <a:extLst>
              <a:ext uri="{FF2B5EF4-FFF2-40B4-BE49-F238E27FC236}">
                <a16:creationId xmlns:a16="http://schemas.microsoft.com/office/drawing/2014/main" id="{3054D263-7E4E-474F-A228-BC85FADBC54A}"/>
              </a:ext>
            </a:extLst>
          </p:cNvPr>
          <p:cNvSpPr>
            <a:spLocks noGrp="1" noChangeArrowheads="1"/>
          </p:cNvSpPr>
          <p:nvPr>
            <p:ph type="subTitle" idx="1"/>
          </p:nvPr>
        </p:nvSpPr>
        <p:spPr/>
        <p:txBody>
          <a:bodyPr/>
          <a:lstStyle/>
          <a:p>
            <a:pPr eaLnBrk="1" hangingPunct="1"/>
            <a:r>
              <a:rPr lang="en-US" altLang="en-US"/>
              <a:t>Lesson 14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5D72EA4-6C15-4B86-AE0F-A75C0E4803C0}"/>
              </a:ext>
            </a:extLst>
          </p:cNvPr>
          <p:cNvSpPr>
            <a:spLocks noGrp="1"/>
          </p:cNvSpPr>
          <p:nvPr>
            <p:ph type="title"/>
          </p:nvPr>
        </p:nvSpPr>
        <p:spPr/>
        <p:txBody>
          <a:bodyPr/>
          <a:lstStyle/>
          <a:p>
            <a:r>
              <a:rPr lang="en-US" altLang="en-US" dirty="0"/>
              <a:t>Abraham’s Servant Meets the Family</a:t>
            </a:r>
          </a:p>
        </p:txBody>
      </p:sp>
      <p:sp>
        <p:nvSpPr>
          <p:cNvPr id="3" name="Content Placeholder 2">
            <a:extLst>
              <a:ext uri="{FF2B5EF4-FFF2-40B4-BE49-F238E27FC236}">
                <a16:creationId xmlns:a16="http://schemas.microsoft.com/office/drawing/2014/main" id="{86077CFD-1A41-4AC3-888E-F054DA75FD7D}"/>
              </a:ext>
            </a:extLst>
          </p:cNvPr>
          <p:cNvSpPr>
            <a:spLocks noGrp="1"/>
          </p:cNvSpPr>
          <p:nvPr>
            <p:ph idx="1"/>
          </p:nvPr>
        </p:nvSpPr>
        <p:spPr>
          <a:xfrm>
            <a:off x="574675" y="1676399"/>
            <a:ext cx="8188325" cy="4876799"/>
          </a:xfrm>
        </p:spPr>
        <p:txBody>
          <a:bodyPr/>
          <a:lstStyle/>
          <a:p>
            <a:r>
              <a:rPr lang="en-US" altLang="en-US" sz="2600" dirty="0">
                <a:latin typeface="Arial" panose="020B0604020202020204" pitchFamily="34" charset="0"/>
                <a:cs typeface="Arial" panose="020B0604020202020204" pitchFamily="34" charset="0"/>
              </a:rPr>
              <a:t>After my prayer, the events happened in the manner that I requested of God (45-46)</a:t>
            </a:r>
          </a:p>
          <a:p>
            <a:r>
              <a:rPr lang="en-US" altLang="en-US" sz="2600" dirty="0">
                <a:latin typeface="Arial" panose="020B0604020202020204" pitchFamily="34" charset="0"/>
                <a:cs typeface="Arial" panose="020B0604020202020204" pitchFamily="34" charset="0"/>
              </a:rPr>
              <a:t>She told me she was the daughter of Bethuel, Nahor’s son (47)</a:t>
            </a:r>
          </a:p>
          <a:p>
            <a:r>
              <a:rPr lang="en-US" altLang="en-US" sz="2600" dirty="0">
                <a:latin typeface="Arial" panose="020B0604020202020204" pitchFamily="34" charset="0"/>
                <a:cs typeface="Arial" panose="020B0604020202020204" pitchFamily="34" charset="0"/>
              </a:rPr>
              <a:t>I gave her a nose ring and bracelets</a:t>
            </a:r>
          </a:p>
          <a:p>
            <a:r>
              <a:rPr lang="en-US" altLang="en-US" sz="2600" dirty="0">
                <a:latin typeface="Arial" panose="020B0604020202020204" pitchFamily="34" charset="0"/>
                <a:cs typeface="Arial" panose="020B0604020202020204" pitchFamily="34" charset="0"/>
              </a:rPr>
              <a:t>I bowed my head and worshiped God for leading me to finding a wife from my master’s brother (Nahor’s family) (48)</a:t>
            </a:r>
          </a:p>
          <a:p>
            <a:r>
              <a:rPr lang="en-US" sz="2600" dirty="0">
                <a:latin typeface="Arial" panose="020B0604020202020204" pitchFamily="34" charset="0"/>
                <a:cs typeface="Arial" panose="020B0604020202020204" pitchFamily="34" charset="0"/>
              </a:rPr>
              <a:t>Now if you will deal kindly and truly with my master, tell me. And if not, tell me, that I may turn to the right hand or to the left.” (49)</a:t>
            </a:r>
          </a:p>
          <a:p>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229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0048-65A7-4F39-B942-CCB079850F59}"/>
              </a:ext>
            </a:extLst>
          </p:cNvPr>
          <p:cNvSpPr>
            <a:spLocks noGrp="1"/>
          </p:cNvSpPr>
          <p:nvPr>
            <p:ph type="title"/>
          </p:nvPr>
        </p:nvSpPr>
        <p:spPr/>
        <p:txBody>
          <a:bodyPr/>
          <a:lstStyle/>
          <a:p>
            <a:r>
              <a:rPr lang="en-US" altLang="en-US" dirty="0"/>
              <a:t>Decision Made</a:t>
            </a:r>
            <a:endParaRPr lang="en-US" dirty="0"/>
          </a:p>
        </p:txBody>
      </p:sp>
      <p:sp>
        <p:nvSpPr>
          <p:cNvPr id="3" name="Content Placeholder 2">
            <a:extLst>
              <a:ext uri="{FF2B5EF4-FFF2-40B4-BE49-F238E27FC236}">
                <a16:creationId xmlns:a16="http://schemas.microsoft.com/office/drawing/2014/main" id="{B39A7086-2D4F-47B7-8B81-346DF5FD8CFB}"/>
              </a:ext>
            </a:extLst>
          </p:cNvPr>
          <p:cNvSpPr>
            <a:spLocks noGrp="1"/>
          </p:cNvSpPr>
          <p:nvPr>
            <p:ph idx="1"/>
          </p:nvPr>
        </p:nvSpPr>
        <p:spPr>
          <a:xfrm>
            <a:off x="76200" y="1752600"/>
            <a:ext cx="8991600" cy="4267200"/>
          </a:xfrm>
        </p:spPr>
        <p:txBody>
          <a:bodyPr/>
          <a:lstStyle/>
          <a:p>
            <a:pPr marL="0" indent="0">
              <a:buNone/>
            </a:pPr>
            <a:r>
              <a:rPr lang="en-US" dirty="0"/>
              <a:t>Genesis 24:50-52</a:t>
            </a:r>
          </a:p>
          <a:p>
            <a:pPr marL="0" indent="0">
              <a:buNone/>
            </a:pPr>
            <a:r>
              <a:rPr lang="en-US" sz="2800" dirty="0">
                <a:solidFill>
                  <a:srgbClr val="000000"/>
                </a:solidFill>
                <a:effectLst/>
                <a:latin typeface="Arial" panose="020B0604020202020204" pitchFamily="34" charset="0"/>
                <a:ea typeface="Calibri" panose="020F0502020204030204" pitchFamily="34" charset="0"/>
              </a:rPr>
              <a:t>Then Laban and Bethuel answered and said, “</a:t>
            </a:r>
            <a:r>
              <a:rPr lang="en-US" sz="2800" dirty="0">
                <a:solidFill>
                  <a:srgbClr val="000000"/>
                </a:solidFill>
                <a:effectLst/>
                <a:highlight>
                  <a:srgbClr val="FFFF00"/>
                </a:highlight>
                <a:latin typeface="Arial" panose="020B0604020202020204" pitchFamily="34" charset="0"/>
                <a:ea typeface="Calibri" panose="020F0502020204030204" pitchFamily="34" charset="0"/>
              </a:rPr>
              <a:t>The thing comes from the </a:t>
            </a:r>
            <a:r>
              <a:rPr lang="en-US" sz="2800" cap="small" dirty="0">
                <a:solidFill>
                  <a:srgbClr val="000000"/>
                </a:solidFill>
                <a:effectLst/>
                <a:highlight>
                  <a:srgbClr val="FFFF00"/>
                </a:highlight>
                <a:latin typeface="Arial" panose="020B0604020202020204" pitchFamily="34" charset="0"/>
                <a:ea typeface="Calibri" panose="020F0502020204030204" pitchFamily="34" charset="0"/>
              </a:rPr>
              <a:t>Lord</a:t>
            </a:r>
            <a:r>
              <a:rPr lang="en-US" sz="2800" dirty="0">
                <a:solidFill>
                  <a:srgbClr val="000000"/>
                </a:solidFill>
                <a:effectLst/>
                <a:highlight>
                  <a:srgbClr val="FFFF00"/>
                </a:highlight>
                <a:latin typeface="Arial" panose="020B0604020202020204" pitchFamily="34" charset="0"/>
                <a:ea typeface="Calibri" panose="020F0502020204030204" pitchFamily="34" charset="0"/>
              </a:rPr>
              <a:t>; we cannot speak to you either bad or good</a:t>
            </a:r>
            <a:r>
              <a:rPr lang="en-US" sz="2800" dirty="0">
                <a:solidFill>
                  <a:srgbClr val="000000"/>
                </a:solidFill>
                <a:effectLst/>
                <a:latin typeface="Arial" panose="020B0604020202020204" pitchFamily="34" charset="0"/>
                <a:ea typeface="Calibri" panose="020F0502020204030204" pitchFamily="34" charset="0"/>
              </a:rPr>
              <a:t>.</a:t>
            </a:r>
            <a:r>
              <a:rPr lang="en-US" sz="1800" b="1" baseline="30000" dirty="0">
                <a:solidFill>
                  <a:srgbClr val="000000"/>
                </a:solidFill>
                <a:effectLst/>
                <a:latin typeface="Arial" panose="020B0604020202020204" pitchFamily="34" charset="0"/>
                <a:ea typeface="Times New Roman" panose="02020603050405020304" pitchFamily="18" charset="0"/>
              </a:rPr>
              <a:t> </a:t>
            </a:r>
            <a:r>
              <a:rPr lang="en-US" sz="2800" b="1" baseline="30000" dirty="0">
                <a:solidFill>
                  <a:srgbClr val="000000"/>
                </a:solidFill>
                <a:effectLst/>
                <a:latin typeface="Arial" panose="020B0604020202020204" pitchFamily="34" charset="0"/>
                <a:ea typeface="Times New Roman" panose="02020603050405020304" pitchFamily="18" charset="0"/>
              </a:rPr>
              <a:t>51 </a:t>
            </a:r>
            <a:r>
              <a:rPr lang="en-US" sz="2800" dirty="0">
                <a:solidFill>
                  <a:srgbClr val="000000"/>
                </a:solidFill>
                <a:effectLst/>
                <a:latin typeface="Arial" panose="020B0604020202020204" pitchFamily="34" charset="0"/>
                <a:ea typeface="Times New Roman" panose="02020603050405020304" pitchFamily="18" charset="0"/>
              </a:rPr>
              <a:t>Here </a:t>
            </a:r>
            <a:r>
              <a:rPr lang="en-US" sz="2800" i="1" dirty="0">
                <a:solidFill>
                  <a:srgbClr val="000000"/>
                </a:solidFill>
                <a:effectLst/>
                <a:latin typeface="Arial" panose="020B0604020202020204" pitchFamily="34" charset="0"/>
                <a:ea typeface="Times New Roman" panose="02020603050405020304" pitchFamily="18" charset="0"/>
              </a:rPr>
              <a:t>is</a:t>
            </a:r>
            <a:r>
              <a:rPr lang="en-US" sz="2800" dirty="0">
                <a:solidFill>
                  <a:srgbClr val="000000"/>
                </a:solidFill>
                <a:effectLst/>
                <a:latin typeface="Arial" panose="020B0604020202020204" pitchFamily="34" charset="0"/>
                <a:ea typeface="Times New Roman" panose="02020603050405020304" pitchFamily="18" charset="0"/>
              </a:rPr>
              <a:t> Rebekah before you; take </a:t>
            </a:r>
            <a:r>
              <a:rPr lang="en-US" sz="2800" i="1" dirty="0">
                <a:solidFill>
                  <a:srgbClr val="000000"/>
                </a:solidFill>
                <a:effectLst/>
                <a:latin typeface="Arial" panose="020B0604020202020204" pitchFamily="34" charset="0"/>
                <a:ea typeface="Times New Roman" panose="02020603050405020304" pitchFamily="18" charset="0"/>
              </a:rPr>
              <a:t>her</a:t>
            </a:r>
            <a:r>
              <a:rPr lang="en-US" sz="2800" dirty="0">
                <a:solidFill>
                  <a:srgbClr val="000000"/>
                </a:solidFill>
                <a:effectLst/>
                <a:latin typeface="Arial" panose="020B0604020202020204" pitchFamily="34" charset="0"/>
                <a:ea typeface="Times New Roman" panose="02020603050405020304" pitchFamily="18" charset="0"/>
              </a:rPr>
              <a:t> and go, and </a:t>
            </a:r>
            <a:r>
              <a:rPr lang="en-US" sz="2800" dirty="0">
                <a:solidFill>
                  <a:srgbClr val="000000"/>
                </a:solidFill>
                <a:effectLst/>
                <a:highlight>
                  <a:srgbClr val="FFFF00"/>
                </a:highlight>
                <a:latin typeface="Arial" panose="020B0604020202020204" pitchFamily="34" charset="0"/>
                <a:ea typeface="Times New Roman" panose="02020603050405020304" pitchFamily="18" charset="0"/>
              </a:rPr>
              <a:t>let her be your master’s son’s wife, as the </a:t>
            </a:r>
            <a:r>
              <a:rPr lang="en-US" sz="2800" cap="small" dirty="0">
                <a:solidFill>
                  <a:srgbClr val="000000"/>
                </a:solidFill>
                <a:effectLst/>
                <a:highlight>
                  <a:srgbClr val="FFFF00"/>
                </a:highlight>
                <a:latin typeface="Arial" panose="020B0604020202020204" pitchFamily="34" charset="0"/>
                <a:ea typeface="Times New Roman" panose="02020603050405020304" pitchFamily="18" charset="0"/>
              </a:rPr>
              <a:t>Lord</a:t>
            </a:r>
            <a:r>
              <a:rPr lang="en-US" sz="2800" dirty="0">
                <a:solidFill>
                  <a:srgbClr val="000000"/>
                </a:solidFill>
                <a:effectLst/>
                <a:highlight>
                  <a:srgbClr val="FFFF00"/>
                </a:highlight>
                <a:latin typeface="Arial" panose="020B0604020202020204" pitchFamily="34" charset="0"/>
                <a:ea typeface="Times New Roman" panose="02020603050405020304" pitchFamily="18" charset="0"/>
              </a:rPr>
              <a:t> has spoken</a:t>
            </a:r>
            <a:r>
              <a:rPr lang="en-US" sz="2800" dirty="0">
                <a:solidFill>
                  <a:srgbClr val="000000"/>
                </a:solidFill>
                <a:effectLst/>
                <a:latin typeface="Arial" panose="020B0604020202020204" pitchFamily="34" charset="0"/>
                <a:ea typeface="Times New Roman" panose="02020603050405020304" pitchFamily="18" charset="0"/>
              </a:rPr>
              <a:t>.” </a:t>
            </a:r>
            <a:r>
              <a:rPr lang="en-US" sz="28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52 </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it came to pass, when Abraham’s servant heard their words, that he worshiped the </a:t>
            </a:r>
            <a:r>
              <a:rPr lang="en-US" sz="2800" cap="small" dirty="0">
                <a:solidFill>
                  <a:srgbClr val="000000"/>
                </a:solidFill>
                <a:effectLst/>
                <a:latin typeface="Arial" panose="020B0604020202020204" pitchFamily="34" charset="0"/>
                <a:ea typeface="Calibri" panose="020F0502020204030204" pitchFamily="34" charset="0"/>
                <a:cs typeface="Arial" panose="020B0604020202020204" pitchFamily="34" charset="0"/>
              </a:rPr>
              <a:t>Lord</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bowing himself</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the earth.</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372051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0048-65A7-4F39-B942-CCB079850F59}"/>
              </a:ext>
            </a:extLst>
          </p:cNvPr>
          <p:cNvSpPr>
            <a:spLocks noGrp="1"/>
          </p:cNvSpPr>
          <p:nvPr>
            <p:ph type="title"/>
          </p:nvPr>
        </p:nvSpPr>
        <p:spPr/>
        <p:txBody>
          <a:bodyPr/>
          <a:lstStyle/>
          <a:p>
            <a:r>
              <a:rPr lang="en-US" altLang="en-US" dirty="0"/>
              <a:t>Decision Made</a:t>
            </a:r>
            <a:endParaRPr lang="en-US" dirty="0"/>
          </a:p>
        </p:txBody>
      </p:sp>
      <p:sp>
        <p:nvSpPr>
          <p:cNvPr id="3" name="Content Placeholder 2">
            <a:extLst>
              <a:ext uri="{FF2B5EF4-FFF2-40B4-BE49-F238E27FC236}">
                <a16:creationId xmlns:a16="http://schemas.microsoft.com/office/drawing/2014/main" id="{B39A7086-2D4F-47B7-8B81-346DF5FD8CFB}"/>
              </a:ext>
            </a:extLst>
          </p:cNvPr>
          <p:cNvSpPr>
            <a:spLocks noGrp="1"/>
          </p:cNvSpPr>
          <p:nvPr>
            <p:ph idx="1"/>
          </p:nvPr>
        </p:nvSpPr>
        <p:spPr>
          <a:xfrm>
            <a:off x="152400" y="1752600"/>
            <a:ext cx="8415338" cy="4267200"/>
          </a:xfrm>
        </p:spPr>
        <p:txBody>
          <a:bodyPr/>
          <a:lstStyle/>
          <a:p>
            <a:pPr marL="0" indent="0">
              <a:buNone/>
            </a:pPr>
            <a:r>
              <a:rPr lang="en-US" dirty="0"/>
              <a:t>Genesis 24:53-55</a:t>
            </a:r>
          </a:p>
          <a:p>
            <a:pPr marL="0" indent="0">
              <a:buNone/>
            </a:pPr>
            <a:r>
              <a:rPr lang="en-US" sz="2700" b="1" baseline="30000" dirty="0">
                <a:solidFill>
                  <a:srgbClr val="000000"/>
                </a:solidFill>
                <a:effectLst/>
                <a:latin typeface="Arial" panose="020B0604020202020204" pitchFamily="34" charset="0"/>
                <a:ea typeface="Times New Roman" panose="02020603050405020304" pitchFamily="18" charset="0"/>
              </a:rPr>
              <a:t>53</a:t>
            </a:r>
            <a:r>
              <a:rPr lang="en-US" sz="27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the servant brought out jewelry of silver, jewelry of gold, and clothing, and gave </a:t>
            </a:r>
            <a:r>
              <a:rPr lang="en-US" sz="27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them</a:t>
            </a:r>
            <a:r>
              <a:rPr lang="en-US" sz="2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Rebekah. He also gave precious things to her brother and to her mother. </a:t>
            </a:r>
            <a:r>
              <a:rPr lang="en-US" sz="2700" b="1" baseline="30000" dirty="0">
                <a:solidFill>
                  <a:srgbClr val="000000"/>
                </a:solidFill>
                <a:effectLst/>
                <a:latin typeface="Arial" panose="020B0604020202020204" pitchFamily="34" charset="0"/>
                <a:ea typeface="Times New Roman" panose="02020603050405020304" pitchFamily="18" charset="0"/>
              </a:rPr>
              <a:t>54 </a:t>
            </a:r>
            <a:r>
              <a:rPr lang="en-US" sz="2700" dirty="0">
                <a:solidFill>
                  <a:srgbClr val="000000"/>
                </a:solidFill>
                <a:effectLst/>
                <a:latin typeface="Arial" panose="020B0604020202020204" pitchFamily="34" charset="0"/>
                <a:ea typeface="Times New Roman" panose="02020603050405020304" pitchFamily="18" charset="0"/>
              </a:rPr>
              <a:t>And he and the men who </a:t>
            </a:r>
            <a:r>
              <a:rPr lang="en-US" sz="2700" i="1" dirty="0">
                <a:solidFill>
                  <a:srgbClr val="000000"/>
                </a:solidFill>
                <a:effectLst/>
                <a:latin typeface="Arial" panose="020B0604020202020204" pitchFamily="34" charset="0"/>
                <a:ea typeface="Times New Roman" panose="02020603050405020304" pitchFamily="18" charset="0"/>
              </a:rPr>
              <a:t>were</a:t>
            </a:r>
            <a:r>
              <a:rPr lang="en-US" sz="2700" dirty="0">
                <a:solidFill>
                  <a:srgbClr val="000000"/>
                </a:solidFill>
                <a:effectLst/>
                <a:latin typeface="Arial" panose="020B0604020202020204" pitchFamily="34" charset="0"/>
                <a:ea typeface="Times New Roman" panose="02020603050405020304" pitchFamily="18" charset="0"/>
              </a:rPr>
              <a:t> with him ate and drank and stayed all night. Then they arose in the morning, and he said, “Send me away to my master.” </a:t>
            </a:r>
            <a:r>
              <a:rPr lang="en-US" sz="27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55 </a:t>
            </a:r>
            <a:r>
              <a:rPr lang="en-US" sz="2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But her brother and her mother said, “Let the young woman stay with us </a:t>
            </a:r>
            <a:r>
              <a:rPr lang="en-US" sz="27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few</a:t>
            </a:r>
            <a:r>
              <a:rPr lang="en-US" sz="2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days, at least ten; after that she may go.”</a:t>
            </a:r>
            <a:endParaRPr lang="en-US" sz="27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effectLst/>
              <a:latin typeface="Times New Roman" panose="02020603050405020304" pitchFamily="18" charset="0"/>
              <a:ea typeface="Times New Roman" panose="02020603050405020304" pitchFamily="18" charset="0"/>
            </a:endParaRPr>
          </a:p>
          <a:p>
            <a:pPr marL="0" indent="0">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488529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0048-65A7-4F39-B942-CCB079850F59}"/>
              </a:ext>
            </a:extLst>
          </p:cNvPr>
          <p:cNvSpPr>
            <a:spLocks noGrp="1"/>
          </p:cNvSpPr>
          <p:nvPr>
            <p:ph type="title"/>
          </p:nvPr>
        </p:nvSpPr>
        <p:spPr/>
        <p:txBody>
          <a:bodyPr/>
          <a:lstStyle/>
          <a:p>
            <a:r>
              <a:rPr lang="en-US" altLang="en-US" dirty="0"/>
              <a:t>Decision Made</a:t>
            </a:r>
            <a:endParaRPr lang="en-US" dirty="0"/>
          </a:p>
        </p:txBody>
      </p:sp>
      <p:sp>
        <p:nvSpPr>
          <p:cNvPr id="3" name="Content Placeholder 2">
            <a:extLst>
              <a:ext uri="{FF2B5EF4-FFF2-40B4-BE49-F238E27FC236}">
                <a16:creationId xmlns:a16="http://schemas.microsoft.com/office/drawing/2014/main" id="{B39A7086-2D4F-47B7-8B81-346DF5FD8CFB}"/>
              </a:ext>
            </a:extLst>
          </p:cNvPr>
          <p:cNvSpPr>
            <a:spLocks noGrp="1"/>
          </p:cNvSpPr>
          <p:nvPr>
            <p:ph idx="1"/>
          </p:nvPr>
        </p:nvSpPr>
        <p:spPr/>
        <p:txBody>
          <a:bodyPr/>
          <a:lstStyle/>
          <a:p>
            <a:pPr marL="0" indent="0">
              <a:buNone/>
            </a:pPr>
            <a:r>
              <a:rPr lang="en-US" dirty="0"/>
              <a:t>Genesis 24:56-58</a:t>
            </a:r>
          </a:p>
          <a:p>
            <a:pPr marL="0" marR="0" indent="0">
              <a:buNone/>
            </a:pPr>
            <a:r>
              <a:rPr lang="en-US"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he said to them, “Do not hinder me, since the </a:t>
            </a:r>
            <a:r>
              <a:rPr lang="en-US" sz="2800" cap="sm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Lord</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has prospered my way; send me away so that I may go to my master.” </a:t>
            </a:r>
            <a:r>
              <a:rPr lang="en-US" sz="2800" b="1" baseline="30000" dirty="0">
                <a:solidFill>
                  <a:srgbClr val="000000"/>
                </a:solidFill>
                <a:effectLst/>
                <a:latin typeface="Arial" panose="020B0604020202020204" pitchFamily="34" charset="0"/>
                <a:ea typeface="Calibri" panose="020F0502020204030204" pitchFamily="34" charset="0"/>
              </a:rPr>
              <a:t>57 </a:t>
            </a:r>
            <a:r>
              <a:rPr lang="en-US" sz="2800" dirty="0">
                <a:solidFill>
                  <a:srgbClr val="000000"/>
                </a:solidFill>
                <a:effectLst/>
                <a:latin typeface="Arial" panose="020B0604020202020204" pitchFamily="34" charset="0"/>
                <a:ea typeface="Calibri" panose="020F0502020204030204" pitchFamily="34" charset="0"/>
              </a:rPr>
              <a:t>So they said, “We will call the young woman and ask her personally.” </a:t>
            </a:r>
            <a:r>
              <a:rPr lang="en-US"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they called Rebekah and said to her</a:t>
            </a:r>
            <a:r>
              <a:rPr lang="en-US" sz="2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“Will you go with this man?”</a:t>
            </a:r>
            <a:endParaRPr lang="en-US" sz="2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indent="0" algn="l">
              <a:buNone/>
            </a:pPr>
            <a:r>
              <a:rPr lang="en-US" sz="2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And she said, “I will go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944052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0048-65A7-4F39-B942-CCB079850F59}"/>
              </a:ext>
            </a:extLst>
          </p:cNvPr>
          <p:cNvSpPr>
            <a:spLocks noGrp="1"/>
          </p:cNvSpPr>
          <p:nvPr>
            <p:ph type="title"/>
          </p:nvPr>
        </p:nvSpPr>
        <p:spPr/>
        <p:txBody>
          <a:bodyPr/>
          <a:lstStyle/>
          <a:p>
            <a:r>
              <a:rPr lang="en-US" altLang="en-US" dirty="0"/>
              <a:t>Decision Made</a:t>
            </a:r>
            <a:endParaRPr lang="en-US" dirty="0"/>
          </a:p>
        </p:txBody>
      </p:sp>
      <p:sp>
        <p:nvSpPr>
          <p:cNvPr id="3" name="Content Placeholder 2">
            <a:extLst>
              <a:ext uri="{FF2B5EF4-FFF2-40B4-BE49-F238E27FC236}">
                <a16:creationId xmlns:a16="http://schemas.microsoft.com/office/drawing/2014/main" id="{B39A7086-2D4F-47B7-8B81-346DF5FD8CFB}"/>
              </a:ext>
            </a:extLst>
          </p:cNvPr>
          <p:cNvSpPr>
            <a:spLocks noGrp="1"/>
          </p:cNvSpPr>
          <p:nvPr>
            <p:ph idx="1"/>
          </p:nvPr>
        </p:nvSpPr>
        <p:spPr>
          <a:xfrm>
            <a:off x="76200" y="1752600"/>
            <a:ext cx="9067800" cy="4267200"/>
          </a:xfrm>
        </p:spPr>
        <p:txBody>
          <a:bodyPr/>
          <a:lstStyle/>
          <a:p>
            <a:pPr marL="0" indent="0">
              <a:buNone/>
            </a:pPr>
            <a:r>
              <a:rPr lang="en-US" dirty="0"/>
              <a:t>Genesis 24:59-61</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59 </a:t>
            </a:r>
            <a:r>
              <a:rPr lang="en-US" sz="2800" dirty="0">
                <a:solidFill>
                  <a:srgbClr val="000000"/>
                </a:solidFill>
                <a:effectLst/>
                <a:latin typeface="Arial" panose="020B0604020202020204" pitchFamily="34" charset="0"/>
                <a:ea typeface="Calibri" panose="020F0502020204030204" pitchFamily="34" charset="0"/>
              </a:rPr>
              <a:t>So they sent away Rebekah their sister and her nurse, and Abraham’s servant and his men. </a:t>
            </a:r>
            <a:r>
              <a:rPr lang="en-US"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they blessed Rebekah and said to her:</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sister, </a:t>
            </a:r>
            <a:r>
              <a:rPr lang="en-US" sz="2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you </a:t>
            </a:r>
            <a:r>
              <a:rPr lang="en-US" sz="2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become</a:t>
            </a:r>
            <a:b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mother of</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thousands of ten thousands;</a:t>
            </a:r>
            <a:b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may your descendants possess</a:t>
            </a:r>
            <a:b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gates of those who hate them.” </a:t>
            </a:r>
            <a:r>
              <a:rPr lang="en-US" sz="2800" b="1" baseline="30000" dirty="0">
                <a:solidFill>
                  <a:srgbClr val="000000"/>
                </a:solidFill>
                <a:effectLst/>
                <a:latin typeface="Arial" panose="020B0604020202020204" pitchFamily="34" charset="0"/>
                <a:ea typeface="Times New Roman" panose="02020603050405020304" pitchFamily="18" charset="0"/>
              </a:rPr>
              <a:t>61 </a:t>
            </a:r>
            <a:r>
              <a:rPr lang="en-US" sz="2800" dirty="0">
                <a:solidFill>
                  <a:srgbClr val="000000"/>
                </a:solidFill>
                <a:effectLst/>
                <a:latin typeface="Arial" panose="020B0604020202020204" pitchFamily="34" charset="0"/>
                <a:ea typeface="Times New Roman" panose="02020603050405020304" pitchFamily="18" charset="0"/>
              </a:rPr>
              <a:t>Then Rebekah and her maids arose, and they rode on the camels and followed the man. So the servant took Rebekah and departed.</a:t>
            </a:r>
            <a:endParaRPr lang="en-US" sz="2800" dirty="0">
              <a:effectLst/>
              <a:latin typeface="Times New Roman" panose="02020603050405020304" pitchFamily="18" charset="0"/>
              <a:ea typeface="Times New Roman" panose="02020603050405020304" pitchFamily="18" charset="0"/>
            </a:endParaRPr>
          </a:p>
          <a:p>
            <a:pPr marL="0" marR="0" indent="0">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1007626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046F262-F486-40E2-9A88-F12C8B2C9DDB}"/>
              </a:ext>
            </a:extLst>
          </p:cNvPr>
          <p:cNvSpPr>
            <a:spLocks noGrp="1"/>
          </p:cNvSpPr>
          <p:nvPr>
            <p:ph type="title"/>
          </p:nvPr>
        </p:nvSpPr>
        <p:spPr/>
        <p:txBody>
          <a:bodyPr/>
          <a:lstStyle/>
          <a:p>
            <a:r>
              <a:rPr lang="en-US" altLang="en-US" dirty="0"/>
              <a:t>Decision Made</a:t>
            </a:r>
          </a:p>
        </p:txBody>
      </p:sp>
      <p:sp>
        <p:nvSpPr>
          <p:cNvPr id="3" name="Content Placeholder 2">
            <a:extLst>
              <a:ext uri="{FF2B5EF4-FFF2-40B4-BE49-F238E27FC236}">
                <a16:creationId xmlns:a16="http://schemas.microsoft.com/office/drawing/2014/main" id="{84ABCBE8-C665-4AC2-A471-8511446A83FC}"/>
              </a:ext>
            </a:extLst>
          </p:cNvPr>
          <p:cNvSpPr>
            <a:spLocks noGrp="1"/>
          </p:cNvSpPr>
          <p:nvPr>
            <p:ph idx="1"/>
          </p:nvPr>
        </p:nvSpPr>
        <p:spPr>
          <a:xfrm>
            <a:off x="566738" y="1828800"/>
            <a:ext cx="8001000" cy="4267200"/>
          </a:xfrm>
        </p:spPr>
        <p:txBody>
          <a:bodyPr/>
          <a:lstStyle/>
          <a:p>
            <a:r>
              <a:rPr lang="en-US" altLang="en-US" sz="2800" dirty="0">
                <a:latin typeface="Arial" panose="020B0604020202020204" pitchFamily="34" charset="0"/>
                <a:cs typeface="Arial" panose="020B0604020202020204" pitchFamily="34" charset="0"/>
              </a:rPr>
              <a:t>Laban (brother) and Bethuel (father) talk to servant about Rebekah</a:t>
            </a:r>
          </a:p>
          <a:p>
            <a:r>
              <a:rPr lang="en-US" altLang="en-US" sz="2800" dirty="0">
                <a:latin typeface="Arial" panose="020B0604020202020204" pitchFamily="34" charset="0"/>
                <a:cs typeface="Arial" panose="020B0604020202020204" pitchFamily="34" charset="0"/>
              </a:rPr>
              <a:t>This is of the Lord; He has spoken</a:t>
            </a:r>
          </a:p>
          <a:p>
            <a:pPr lvl="1"/>
            <a:r>
              <a:rPr lang="en-US" altLang="en-US" sz="2800" dirty="0">
                <a:latin typeface="Arial" panose="020B0604020202020204" pitchFamily="34" charset="0"/>
                <a:cs typeface="Arial" panose="020B0604020202020204" pitchFamily="34" charset="0"/>
              </a:rPr>
              <a:t>We cannot refuse (50-51)</a:t>
            </a:r>
          </a:p>
          <a:p>
            <a:r>
              <a:rPr lang="en-US" altLang="en-US" sz="2800" dirty="0">
                <a:latin typeface="Arial" panose="020B0604020202020204" pitchFamily="34" charset="0"/>
                <a:cs typeface="Arial" panose="020B0604020202020204" pitchFamily="34" charset="0"/>
              </a:rPr>
              <a:t>Again, a prayer of thanksgiving</a:t>
            </a:r>
          </a:p>
          <a:p>
            <a:pPr lvl="1"/>
            <a:r>
              <a:rPr lang="en-US" altLang="en-US" sz="2800" dirty="0">
                <a:latin typeface="Arial" panose="020B0604020202020204" pitchFamily="34" charset="0"/>
                <a:cs typeface="Arial" panose="020B0604020202020204" pitchFamily="34" charset="0"/>
              </a:rPr>
              <a:t>Not only had he met Rebekah, but he had also received permission for her to be wife for Isaac  v 52</a:t>
            </a:r>
          </a:p>
        </p:txBody>
      </p:sp>
      <p:sp>
        <p:nvSpPr>
          <p:cNvPr id="4" name="Rectangle 3">
            <a:extLst>
              <a:ext uri="{FF2B5EF4-FFF2-40B4-BE49-F238E27FC236}">
                <a16:creationId xmlns:a16="http://schemas.microsoft.com/office/drawing/2014/main" id="{8AD055E0-626B-45D6-A7D5-68426AE2326F}"/>
              </a:ext>
            </a:extLst>
          </p:cNvPr>
          <p:cNvSpPr/>
          <p:nvPr/>
        </p:nvSpPr>
        <p:spPr>
          <a:xfrm>
            <a:off x="6400800" y="3500735"/>
            <a:ext cx="676788"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2BB2DD7-EACA-4F8F-9875-DE739D5BDAAE}"/>
              </a:ext>
            </a:extLst>
          </p:cNvPr>
          <p:cNvSpPr>
            <a:spLocks noGrp="1"/>
          </p:cNvSpPr>
          <p:nvPr>
            <p:ph type="title"/>
          </p:nvPr>
        </p:nvSpPr>
        <p:spPr/>
        <p:txBody>
          <a:bodyPr/>
          <a:lstStyle/>
          <a:p>
            <a:r>
              <a:rPr lang="en-US" altLang="en-US" dirty="0"/>
              <a:t>Return to Abraham (and Isaac)</a:t>
            </a:r>
          </a:p>
        </p:txBody>
      </p:sp>
      <p:sp>
        <p:nvSpPr>
          <p:cNvPr id="3" name="Content Placeholder 2">
            <a:extLst>
              <a:ext uri="{FF2B5EF4-FFF2-40B4-BE49-F238E27FC236}">
                <a16:creationId xmlns:a16="http://schemas.microsoft.com/office/drawing/2014/main" id="{EE76BB98-9382-40B8-B122-B91C9BDCB2AE}"/>
              </a:ext>
            </a:extLst>
          </p:cNvPr>
          <p:cNvSpPr>
            <a:spLocks noGrp="1"/>
          </p:cNvSpPr>
          <p:nvPr>
            <p:ph idx="1"/>
          </p:nvPr>
        </p:nvSpPr>
        <p:spPr/>
        <p:txBody>
          <a:bodyPr/>
          <a:lstStyle/>
          <a:p>
            <a:r>
              <a:rPr lang="en-US" altLang="en-US" sz="2800" dirty="0">
                <a:latin typeface="Arial" panose="020B0604020202020204" pitchFamily="34" charset="0"/>
                <a:cs typeface="Arial" panose="020B0604020202020204" pitchFamily="34" charset="0"/>
              </a:rPr>
              <a:t>They stayed the night (54)</a:t>
            </a:r>
          </a:p>
          <a:p>
            <a:r>
              <a:rPr lang="en-US" altLang="en-US" sz="2800" dirty="0">
                <a:latin typeface="Arial" panose="020B0604020202020204" pitchFamily="34" charset="0"/>
                <a:cs typeface="Arial" panose="020B0604020202020204" pitchFamily="34" charset="0"/>
              </a:rPr>
              <a:t>The next morning the servant is ready to leave (54)</a:t>
            </a:r>
          </a:p>
          <a:p>
            <a:r>
              <a:rPr lang="en-US" altLang="en-US" sz="2800" dirty="0">
                <a:latin typeface="Arial" panose="020B0604020202020204" pitchFamily="34" charset="0"/>
                <a:cs typeface="Arial" panose="020B0604020202020204" pitchFamily="34" charset="0"/>
              </a:rPr>
              <a:t>Rebekah’s brother and mother say “Let her stay at least ten days” (it is hard to let go) (55)</a:t>
            </a:r>
          </a:p>
          <a:p>
            <a:r>
              <a:rPr lang="en-US" altLang="en-US" sz="2800" dirty="0">
                <a:latin typeface="Arial" panose="020B0604020202020204" pitchFamily="34" charset="0"/>
                <a:cs typeface="Arial" panose="020B0604020202020204" pitchFamily="34" charset="0"/>
              </a:rPr>
              <a:t>Servant says- Do not hinder me (56)</a:t>
            </a:r>
          </a:p>
          <a:p>
            <a:r>
              <a:rPr lang="en-US" altLang="en-US" sz="2800" dirty="0">
                <a:latin typeface="Arial" panose="020B0604020202020204" pitchFamily="34" charset="0"/>
                <a:cs typeface="Arial" panose="020B0604020202020204" pitchFamily="34" charset="0"/>
              </a:rPr>
              <a:t>Rebekah’s family asks her “will you go”; she says, “</a:t>
            </a:r>
            <a:r>
              <a:rPr lang="en-US" altLang="en-US" sz="2800" dirty="0">
                <a:highlight>
                  <a:srgbClr val="FFFF00"/>
                </a:highlight>
                <a:latin typeface="Arial" panose="020B0604020202020204" pitchFamily="34" charset="0"/>
                <a:cs typeface="Arial" panose="020B0604020202020204" pitchFamily="34" charset="0"/>
              </a:rPr>
              <a:t>I will go” </a:t>
            </a:r>
            <a:r>
              <a:rPr lang="en-US" altLang="en-US" sz="2800" dirty="0">
                <a:latin typeface="Arial" panose="020B0604020202020204" pitchFamily="34" charset="0"/>
                <a:cs typeface="Arial" panose="020B0604020202020204" pitchFamily="34" charset="0"/>
              </a:rPr>
              <a:t>(57-58)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80E9AB2-229D-4D67-80E1-C163FFD6396B}"/>
              </a:ext>
            </a:extLst>
          </p:cNvPr>
          <p:cNvSpPr>
            <a:spLocks noGrp="1"/>
          </p:cNvSpPr>
          <p:nvPr>
            <p:ph type="title"/>
          </p:nvPr>
        </p:nvSpPr>
        <p:spPr/>
        <p:txBody>
          <a:bodyPr/>
          <a:lstStyle/>
          <a:p>
            <a:r>
              <a:rPr lang="en-US" altLang="en-US" dirty="0"/>
              <a:t>Return to Abraham (and Isaac)</a:t>
            </a:r>
          </a:p>
        </p:txBody>
      </p:sp>
      <p:sp>
        <p:nvSpPr>
          <p:cNvPr id="3" name="Content Placeholder 2">
            <a:extLst>
              <a:ext uri="{FF2B5EF4-FFF2-40B4-BE49-F238E27FC236}">
                <a16:creationId xmlns:a16="http://schemas.microsoft.com/office/drawing/2014/main" id="{56351366-64BD-4351-852A-46B86B2B8FD8}"/>
              </a:ext>
            </a:extLst>
          </p:cNvPr>
          <p:cNvSpPr>
            <a:spLocks noGrp="1"/>
          </p:cNvSpPr>
          <p:nvPr>
            <p:ph idx="1"/>
          </p:nvPr>
        </p:nvSpPr>
        <p:spPr>
          <a:xfrm>
            <a:off x="0" y="1752600"/>
            <a:ext cx="8991600" cy="4953000"/>
          </a:xfrm>
        </p:spPr>
        <p:txBody>
          <a:bodyPr/>
          <a:lstStyle/>
          <a:p>
            <a:r>
              <a:rPr lang="en-US" altLang="en-US" sz="2400" dirty="0">
                <a:latin typeface="Arial" panose="020B0604020202020204" pitchFamily="34" charset="0"/>
                <a:cs typeface="Arial" panose="020B0604020202020204" pitchFamily="34" charset="0"/>
              </a:rPr>
              <a:t>The family blesses her and sends her with the servants (59-61)</a:t>
            </a:r>
          </a:p>
          <a:p>
            <a:r>
              <a:rPr lang="en-US" altLang="en-US" sz="2400" dirty="0">
                <a:latin typeface="Arial" panose="020B0604020202020204" pitchFamily="34" charset="0"/>
                <a:cs typeface="Arial" panose="020B0604020202020204" pitchFamily="34" charset="0"/>
              </a:rPr>
              <a:t>In the evening Isaac is in the field meditating  (nervous? about to meet wife? mourning mother?) (62-63)</a:t>
            </a:r>
          </a:p>
          <a:p>
            <a:r>
              <a:rPr lang="en-US" altLang="en-US" sz="2400" dirty="0">
                <a:latin typeface="Arial" panose="020B0604020202020204" pitchFamily="34" charset="0"/>
                <a:cs typeface="Arial" panose="020B0604020202020204" pitchFamily="34" charset="0"/>
              </a:rPr>
              <a:t>Isaac sees the camels approaching him (63)</a:t>
            </a:r>
          </a:p>
          <a:p>
            <a:r>
              <a:rPr lang="en-US" altLang="en-US" sz="2400" dirty="0">
                <a:latin typeface="Arial" panose="020B0604020202020204" pitchFamily="34" charset="0"/>
                <a:cs typeface="Arial" panose="020B0604020202020204" pitchFamily="34" charset="0"/>
              </a:rPr>
              <a:t>Rebekah sees a man in the distance; asks who is this man…?  Servant says, it is my master (Isaac); she veils herself (64-65)</a:t>
            </a:r>
          </a:p>
          <a:p>
            <a:r>
              <a:rPr lang="en-US" altLang="en-US" sz="2400" dirty="0">
                <a:latin typeface="Arial" panose="020B0604020202020204" pitchFamily="34" charset="0"/>
                <a:cs typeface="Arial" panose="020B0604020202020204" pitchFamily="34" charset="0"/>
              </a:rPr>
              <a:t>Servant recounts events to Isaac (66)</a:t>
            </a:r>
          </a:p>
          <a:p>
            <a:r>
              <a:rPr lang="en-US" altLang="en-US" sz="2400" dirty="0">
                <a:latin typeface="Arial" panose="020B0604020202020204" pitchFamily="34" charset="0"/>
                <a:cs typeface="Arial" panose="020B0604020202020204" pitchFamily="34" charset="0"/>
              </a:rPr>
              <a:t>Isaac took Rebekah into Sarah’s tent, and she becomes his wife; He loved her (67)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DEAE851-5C78-454A-9CE0-5303B1225BD8}"/>
              </a:ext>
            </a:extLst>
          </p:cNvPr>
          <p:cNvSpPr>
            <a:spLocks noGrp="1"/>
          </p:cNvSpPr>
          <p:nvPr>
            <p:ph type="title"/>
          </p:nvPr>
        </p:nvSpPr>
        <p:spPr/>
        <p:txBody>
          <a:bodyPr/>
          <a:lstStyle/>
          <a:p>
            <a:r>
              <a:rPr lang="en-US" altLang="en-US" dirty="0"/>
              <a:t>“He Loved Her”	</a:t>
            </a:r>
          </a:p>
        </p:txBody>
      </p:sp>
      <p:sp>
        <p:nvSpPr>
          <p:cNvPr id="3" name="Content Placeholder 2">
            <a:extLst>
              <a:ext uri="{FF2B5EF4-FFF2-40B4-BE49-F238E27FC236}">
                <a16:creationId xmlns:a16="http://schemas.microsoft.com/office/drawing/2014/main" id="{327DED12-B317-4E98-8428-A19C75254E74}"/>
              </a:ext>
            </a:extLst>
          </p:cNvPr>
          <p:cNvSpPr>
            <a:spLocks noGrp="1"/>
          </p:cNvSpPr>
          <p:nvPr>
            <p:ph idx="1"/>
          </p:nvPr>
        </p:nvSpPr>
        <p:spPr>
          <a:xfrm>
            <a:off x="114300" y="1676400"/>
            <a:ext cx="8915400" cy="5181600"/>
          </a:xfrm>
        </p:spPr>
        <p:txBody>
          <a:bodyPr/>
          <a:lstStyle/>
          <a:p>
            <a:r>
              <a:rPr lang="en-US" altLang="en-US" sz="2800" dirty="0">
                <a:latin typeface="Arial" panose="020B0604020202020204" pitchFamily="34" charset="0"/>
                <a:cs typeface="Arial" panose="020B0604020202020204" pitchFamily="34" charset="0"/>
              </a:rPr>
              <a:t>Different customs</a:t>
            </a:r>
          </a:p>
          <a:p>
            <a:r>
              <a:rPr lang="en-US" altLang="en-US" sz="2800" dirty="0">
                <a:latin typeface="Arial" panose="020B0604020202020204" pitchFamily="34" charset="0"/>
                <a:cs typeface="Arial" panose="020B0604020202020204" pitchFamily="34" charset="0"/>
              </a:rPr>
              <a:t>No courtship</a:t>
            </a:r>
          </a:p>
          <a:p>
            <a:r>
              <a:rPr lang="en-US" altLang="en-US" sz="2800" dirty="0">
                <a:latin typeface="Arial" panose="020B0604020202020204" pitchFamily="34" charset="0"/>
                <a:cs typeface="Arial" panose="020B0604020202020204" pitchFamily="34" charset="0"/>
              </a:rPr>
              <a:t>No lovers’ spats and makeups</a:t>
            </a:r>
          </a:p>
          <a:p>
            <a:r>
              <a:rPr lang="en-US" altLang="en-US" sz="2800" dirty="0">
                <a:latin typeface="Arial" panose="020B0604020202020204" pitchFamily="34" charset="0"/>
                <a:cs typeface="Arial" panose="020B0604020202020204" pitchFamily="34" charset="0"/>
              </a:rPr>
              <a:t>No ‘try it’ and see what happens</a:t>
            </a:r>
          </a:p>
          <a:p>
            <a:r>
              <a:rPr lang="en-US" altLang="en-US" sz="2800" dirty="0">
                <a:latin typeface="Arial" panose="020B0604020202020204" pitchFamily="34" charset="0"/>
                <a:cs typeface="Arial" panose="020B0604020202020204" pitchFamily="34" charset="0"/>
              </a:rPr>
              <a:t>Lessons for us?</a:t>
            </a:r>
          </a:p>
          <a:p>
            <a:pPr lvl="1"/>
            <a:r>
              <a:rPr lang="en-US" altLang="en-US" sz="2800" dirty="0">
                <a:latin typeface="Arial" panose="020B0604020202020204" pitchFamily="34" charset="0"/>
                <a:cs typeface="Arial" panose="020B0604020202020204" pitchFamily="34" charset="0"/>
              </a:rPr>
              <a:t>We are husband and wife</a:t>
            </a:r>
          </a:p>
          <a:p>
            <a:pPr lvl="1"/>
            <a:r>
              <a:rPr lang="en-US" altLang="en-US" sz="2800" dirty="0">
                <a:latin typeface="Arial" panose="020B0604020202020204" pitchFamily="34" charset="0"/>
                <a:cs typeface="Arial" panose="020B0604020202020204" pitchFamily="34" charset="0"/>
              </a:rPr>
              <a:t>His duty is to love his wife</a:t>
            </a:r>
          </a:p>
          <a:p>
            <a:pPr lvl="1"/>
            <a:r>
              <a:rPr lang="en-US" altLang="en-US" sz="2800" dirty="0">
                <a:latin typeface="Arial" panose="020B0604020202020204" pitchFamily="34" charset="0"/>
                <a:cs typeface="Arial" panose="020B0604020202020204" pitchFamily="34" charset="0"/>
              </a:rPr>
              <a:t>Her allegiance is to her husband</a:t>
            </a:r>
          </a:p>
          <a:p>
            <a:r>
              <a:rPr lang="en-US" sz="2800" dirty="0">
                <a:latin typeface="Arial" panose="020B0604020202020204" pitchFamily="34" charset="0"/>
                <a:cs typeface="Arial" panose="020B0604020202020204" pitchFamily="34" charset="0"/>
              </a:rPr>
              <a:t>Eph 5:25 Husbands, love your wives, just as Christ also loved the church and gave Himself for her,</a:t>
            </a:r>
          </a:p>
          <a:p>
            <a:pPr marL="0" indent="0">
              <a:buNone/>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043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nodeType="with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4383623-0DA6-49C3-8AA5-E2F842E8314A}"/>
              </a:ext>
            </a:extLst>
          </p:cNvPr>
          <p:cNvSpPr>
            <a:spLocks noGrp="1"/>
          </p:cNvSpPr>
          <p:nvPr>
            <p:ph type="title"/>
          </p:nvPr>
        </p:nvSpPr>
        <p:spPr/>
        <p:txBody>
          <a:bodyPr/>
          <a:lstStyle/>
          <a:p>
            <a:r>
              <a:rPr lang="en-US" altLang="en-US" dirty="0"/>
              <a:t>Abraham, Keturah, and Their Descendants</a:t>
            </a:r>
          </a:p>
        </p:txBody>
      </p:sp>
      <p:sp>
        <p:nvSpPr>
          <p:cNvPr id="3" name="Content Placeholder 2">
            <a:extLst>
              <a:ext uri="{FF2B5EF4-FFF2-40B4-BE49-F238E27FC236}">
                <a16:creationId xmlns:a16="http://schemas.microsoft.com/office/drawing/2014/main" id="{500A0C4C-9C6D-4102-A145-F2E7117EBE78}"/>
              </a:ext>
            </a:extLst>
          </p:cNvPr>
          <p:cNvSpPr>
            <a:spLocks noGrp="1"/>
          </p:cNvSpPr>
          <p:nvPr>
            <p:ph idx="1"/>
          </p:nvPr>
        </p:nvSpPr>
        <p:spPr>
          <a:xfrm>
            <a:off x="152400" y="1676399"/>
            <a:ext cx="8762999" cy="4876799"/>
          </a:xfrm>
        </p:spPr>
        <p:txBody>
          <a:bodyPr/>
          <a:lstStyle/>
          <a:p>
            <a:r>
              <a:rPr lang="en-US" altLang="en-US" sz="2800" dirty="0">
                <a:latin typeface="Arial" panose="020B0604020202020204" pitchFamily="34" charset="0"/>
                <a:cs typeface="Arial" panose="020B0604020202020204" pitchFamily="34" charset="0"/>
              </a:rPr>
              <a:t>Gen 25:1-4 Abraham, at some point, took another wife—Keturah; has six other sons</a:t>
            </a:r>
          </a:p>
          <a:p>
            <a:pPr lvl="1"/>
            <a:r>
              <a:rPr lang="en-US" altLang="en-US" sz="2800" dirty="0">
                <a:latin typeface="Arial" panose="020B0604020202020204" pitchFamily="34" charset="0"/>
                <a:cs typeface="Arial" panose="020B0604020202020204" pitchFamily="34" charset="0"/>
              </a:rPr>
              <a:t>Not sure of chronology (could have been many years sooner)</a:t>
            </a:r>
          </a:p>
          <a:p>
            <a:pPr lvl="1"/>
            <a:r>
              <a:rPr lang="en-US" altLang="en-US" sz="2800" dirty="0">
                <a:latin typeface="Arial" panose="020B0604020202020204" pitchFamily="34" charset="0"/>
                <a:cs typeface="Arial" panose="020B0604020202020204" pitchFamily="34" charset="0"/>
              </a:rPr>
              <a:t>One of the sons was Midian (Midianites); Moses stays with a Midianite family when he flees Egypt; Israelites will be enemies with them for most of their history</a:t>
            </a:r>
          </a:p>
          <a:p>
            <a:r>
              <a:rPr lang="en-US" altLang="en-US" sz="2800" dirty="0">
                <a:latin typeface="Arial" panose="020B0604020202020204" pitchFamily="34" charset="0"/>
                <a:cs typeface="Arial" panose="020B0604020202020204" pitchFamily="34" charset="0"/>
              </a:rPr>
              <a:t>Abraham gave gifts to his other sons; Gave all that he had (inheritance) to Isaac, the heir (25:5-6)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DB1074C-1514-4F69-B593-CBB740F0BC56}"/>
              </a:ext>
            </a:extLst>
          </p:cNvPr>
          <p:cNvSpPr>
            <a:spLocks noGrp="1" noChangeArrowheads="1"/>
          </p:cNvSpPr>
          <p:nvPr>
            <p:ph type="title"/>
          </p:nvPr>
        </p:nvSpPr>
        <p:spPr>
          <a:xfrm>
            <a:off x="533400" y="314327"/>
            <a:ext cx="7924800" cy="1216025"/>
          </a:xfrm>
        </p:spPr>
        <p:txBody>
          <a:bodyPr/>
          <a:lstStyle/>
          <a:p>
            <a:pPr eaLnBrk="1" hangingPunct="1"/>
            <a:r>
              <a:rPr lang="en-US" altLang="en-US" dirty="0"/>
              <a:t>Abraham Obeys God</a:t>
            </a:r>
          </a:p>
        </p:txBody>
      </p:sp>
      <p:sp>
        <p:nvSpPr>
          <p:cNvPr id="7171" name="Rectangle 3">
            <a:extLst>
              <a:ext uri="{FF2B5EF4-FFF2-40B4-BE49-F238E27FC236}">
                <a16:creationId xmlns:a16="http://schemas.microsoft.com/office/drawing/2014/main" id="{BCB750B1-B615-4014-9DCA-1839A9D951EE}"/>
              </a:ext>
            </a:extLst>
          </p:cNvPr>
          <p:cNvSpPr>
            <a:spLocks noGrp="1" noChangeArrowheads="1"/>
          </p:cNvSpPr>
          <p:nvPr>
            <p:ph type="body" idx="1"/>
          </p:nvPr>
        </p:nvSpPr>
        <p:spPr>
          <a:xfrm>
            <a:off x="533400" y="1752600"/>
            <a:ext cx="8229600" cy="4267200"/>
          </a:xfrm>
        </p:spPr>
        <p:txBody>
          <a:bodyPr/>
          <a:lstStyle/>
          <a:p>
            <a:pPr eaLnBrk="1" hangingPunct="1"/>
            <a:r>
              <a:rPr lang="en-US" altLang="en-US" sz="3200" dirty="0">
                <a:latin typeface="Arial" panose="020B0604020202020204" pitchFamily="34" charset="0"/>
                <a:cs typeface="Arial" panose="020B0604020202020204" pitchFamily="34" charset="0"/>
              </a:rPr>
              <a:t>Abraham rose early in the morning</a:t>
            </a:r>
          </a:p>
          <a:p>
            <a:pPr eaLnBrk="1" hangingPunct="1"/>
            <a:r>
              <a:rPr lang="en-US" altLang="en-US" sz="3200" dirty="0">
                <a:latin typeface="Arial" panose="020B0604020202020204" pitchFamily="34" charset="0"/>
                <a:cs typeface="Arial" panose="020B0604020202020204" pitchFamily="34" charset="0"/>
              </a:rPr>
              <a:t>Saddled his donkey</a:t>
            </a:r>
          </a:p>
          <a:p>
            <a:pPr eaLnBrk="1" hangingPunct="1"/>
            <a:r>
              <a:rPr lang="en-US" altLang="en-US" sz="3200" dirty="0">
                <a:latin typeface="Arial" panose="020B0604020202020204" pitchFamily="34" charset="0"/>
                <a:cs typeface="Arial" panose="020B0604020202020204" pitchFamily="34" charset="0"/>
              </a:rPr>
              <a:t>Took two of his young men with him</a:t>
            </a:r>
          </a:p>
          <a:p>
            <a:pPr eaLnBrk="1" hangingPunct="1"/>
            <a:r>
              <a:rPr lang="en-US" altLang="en-US" sz="3200" dirty="0">
                <a:latin typeface="Arial" panose="020B0604020202020204" pitchFamily="34" charset="0"/>
                <a:cs typeface="Arial" panose="020B0604020202020204" pitchFamily="34" charset="0"/>
              </a:rPr>
              <a:t>Isaac his son</a:t>
            </a:r>
          </a:p>
          <a:p>
            <a:pPr eaLnBrk="1" hangingPunct="1"/>
            <a:r>
              <a:rPr lang="en-US" altLang="en-US" sz="3200" dirty="0">
                <a:latin typeface="Arial" panose="020B0604020202020204" pitchFamily="34" charset="0"/>
                <a:cs typeface="Arial" panose="020B0604020202020204" pitchFamily="34" charset="0"/>
              </a:rPr>
              <a:t>Wood for the burnt offering</a:t>
            </a:r>
          </a:p>
          <a:p>
            <a:pPr eaLnBrk="1" hangingPunct="1"/>
            <a:r>
              <a:rPr lang="en-US" altLang="en-US" sz="3200" dirty="0">
                <a:latin typeface="Arial" panose="020B0604020202020204" pitchFamily="34" charset="0"/>
                <a:cs typeface="Arial" panose="020B0604020202020204" pitchFamily="34" charset="0"/>
              </a:rPr>
              <a:t>They traveled for three days—then saw the place afar off</a:t>
            </a:r>
          </a:p>
        </p:txBody>
      </p:sp>
      <p:sp>
        <p:nvSpPr>
          <p:cNvPr id="18436" name="TextBox 1">
            <a:extLst>
              <a:ext uri="{FF2B5EF4-FFF2-40B4-BE49-F238E27FC236}">
                <a16:creationId xmlns:a16="http://schemas.microsoft.com/office/drawing/2014/main" id="{4ED8EF0E-5D56-488D-B84A-BB322AD4C9E5}"/>
              </a:ext>
            </a:extLst>
          </p:cNvPr>
          <p:cNvSpPr txBox="1">
            <a:spLocks noChangeArrowheads="1"/>
          </p:cNvSpPr>
          <p:nvPr/>
        </p:nvSpPr>
        <p:spPr bwMode="auto">
          <a:xfrm>
            <a:off x="6324600" y="3048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37" name="TextBox 2">
            <a:extLst>
              <a:ext uri="{FF2B5EF4-FFF2-40B4-BE49-F238E27FC236}">
                <a16:creationId xmlns:a16="http://schemas.microsoft.com/office/drawing/2014/main" id="{E8DA123D-28C5-4351-83C7-2C28871D7DE4}"/>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review</a:t>
            </a: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F480-5E25-4274-95AE-0E7D17A3F113}"/>
              </a:ext>
            </a:extLst>
          </p:cNvPr>
          <p:cNvSpPr>
            <a:spLocks noGrp="1"/>
          </p:cNvSpPr>
          <p:nvPr>
            <p:ph type="title"/>
          </p:nvPr>
        </p:nvSpPr>
        <p:spPr/>
        <p:txBody>
          <a:bodyPr/>
          <a:lstStyle/>
          <a:p>
            <a:r>
              <a:rPr lang="en-US" altLang="en-US" dirty="0"/>
              <a:t>Abraham Dies</a:t>
            </a:r>
            <a:endParaRPr lang="en-US" dirty="0"/>
          </a:p>
        </p:txBody>
      </p:sp>
      <p:sp>
        <p:nvSpPr>
          <p:cNvPr id="3" name="Content Placeholder 2">
            <a:extLst>
              <a:ext uri="{FF2B5EF4-FFF2-40B4-BE49-F238E27FC236}">
                <a16:creationId xmlns:a16="http://schemas.microsoft.com/office/drawing/2014/main" id="{6EA5D62D-9771-402C-BBBC-CBBE36259421}"/>
              </a:ext>
            </a:extLst>
          </p:cNvPr>
          <p:cNvSpPr>
            <a:spLocks noGrp="1"/>
          </p:cNvSpPr>
          <p:nvPr>
            <p:ph idx="1"/>
          </p:nvPr>
        </p:nvSpPr>
        <p:spPr>
          <a:xfrm>
            <a:off x="0" y="1905000"/>
            <a:ext cx="9144000" cy="4953000"/>
          </a:xfrm>
        </p:spPr>
        <p:txBody>
          <a:bodyPr/>
          <a:lstStyle/>
          <a:p>
            <a:pPr marL="0" indent="0">
              <a:buNone/>
            </a:pPr>
            <a:r>
              <a:rPr lang="en-US" sz="4000" b="1" baseline="30000" dirty="0">
                <a:solidFill>
                  <a:srgbClr val="000000"/>
                </a:solidFill>
                <a:effectLst/>
                <a:latin typeface="Arial" panose="020B0604020202020204" pitchFamily="34" charset="0"/>
                <a:ea typeface="Calibri" panose="020F0502020204030204" pitchFamily="34" charset="0"/>
              </a:rPr>
              <a:t>Genesis 25:7-11</a:t>
            </a:r>
          </a:p>
          <a:p>
            <a:pPr marL="0" indent="0">
              <a:buNone/>
            </a:pPr>
            <a:r>
              <a:rPr lang="en-US" sz="2600" b="1" baseline="30000" dirty="0">
                <a:solidFill>
                  <a:srgbClr val="000000"/>
                </a:solidFill>
                <a:effectLst/>
                <a:latin typeface="Arial" panose="020B0604020202020204" pitchFamily="34" charset="0"/>
                <a:ea typeface="Calibri" panose="020F0502020204030204" pitchFamily="34" charset="0"/>
              </a:rPr>
              <a:t>7 </a:t>
            </a:r>
            <a:r>
              <a:rPr lang="en-US" sz="2600" dirty="0">
                <a:solidFill>
                  <a:srgbClr val="000000"/>
                </a:solidFill>
                <a:effectLst/>
                <a:latin typeface="Arial" panose="020B0604020202020204" pitchFamily="34" charset="0"/>
                <a:ea typeface="Calibri" panose="020F0502020204030204" pitchFamily="34" charset="0"/>
              </a:rPr>
              <a:t>This </a:t>
            </a:r>
            <a:r>
              <a:rPr lang="en-US" sz="2600" i="1" dirty="0">
                <a:solidFill>
                  <a:srgbClr val="000000"/>
                </a:solidFill>
                <a:effectLst/>
                <a:latin typeface="Arial" panose="020B0604020202020204" pitchFamily="34" charset="0"/>
                <a:ea typeface="Calibri" panose="020F0502020204030204" pitchFamily="34" charset="0"/>
              </a:rPr>
              <a:t>is</a:t>
            </a:r>
            <a:r>
              <a:rPr lang="en-US" sz="2600" dirty="0">
                <a:solidFill>
                  <a:srgbClr val="000000"/>
                </a:solidFill>
                <a:effectLst/>
                <a:latin typeface="Arial" panose="020B0604020202020204" pitchFamily="34" charset="0"/>
                <a:ea typeface="Calibri" panose="020F0502020204030204" pitchFamily="34" charset="0"/>
              </a:rPr>
              <a:t> the sum of the years of Abraham’s life which he lived: one hundred and seventy-five years. </a:t>
            </a:r>
            <a:r>
              <a:rPr lang="en-US" sz="2600" b="1" baseline="30000" dirty="0">
                <a:solidFill>
                  <a:srgbClr val="000000"/>
                </a:solidFill>
                <a:effectLst/>
                <a:latin typeface="Arial" panose="020B0604020202020204" pitchFamily="34" charset="0"/>
                <a:ea typeface="Calibri" panose="020F0502020204030204" pitchFamily="34" charset="0"/>
              </a:rPr>
              <a:t>8 </a:t>
            </a:r>
            <a:r>
              <a:rPr lang="en-US" sz="2600" dirty="0">
                <a:solidFill>
                  <a:srgbClr val="000000"/>
                </a:solidFill>
                <a:effectLst/>
                <a:latin typeface="Arial" panose="020B0604020202020204" pitchFamily="34" charset="0"/>
                <a:ea typeface="Calibri" panose="020F0502020204030204" pitchFamily="34" charset="0"/>
              </a:rPr>
              <a:t>Then Abraham breathed his last and died in a good old age, an old man and full </a:t>
            </a:r>
            <a:r>
              <a:rPr lang="en-US" sz="2600" i="1" dirty="0">
                <a:solidFill>
                  <a:srgbClr val="000000"/>
                </a:solidFill>
                <a:effectLst/>
                <a:latin typeface="Arial" panose="020B0604020202020204" pitchFamily="34" charset="0"/>
                <a:ea typeface="Calibri" panose="020F0502020204030204" pitchFamily="34" charset="0"/>
              </a:rPr>
              <a:t>of years,</a:t>
            </a:r>
            <a:r>
              <a:rPr lang="en-US" sz="2600" dirty="0">
                <a:solidFill>
                  <a:srgbClr val="000000"/>
                </a:solidFill>
                <a:effectLst/>
                <a:latin typeface="Arial" panose="020B0604020202020204" pitchFamily="34" charset="0"/>
                <a:ea typeface="Calibri" panose="020F0502020204030204" pitchFamily="34" charset="0"/>
              </a:rPr>
              <a:t> and was gathered to his people. </a:t>
            </a:r>
            <a:r>
              <a:rPr lang="en-US" sz="2600" b="1" baseline="30000" dirty="0">
                <a:solidFill>
                  <a:srgbClr val="000000"/>
                </a:solidFill>
                <a:effectLst/>
                <a:latin typeface="Arial" panose="020B0604020202020204" pitchFamily="34" charset="0"/>
                <a:ea typeface="Calibri" panose="020F0502020204030204" pitchFamily="34" charset="0"/>
              </a:rPr>
              <a:t>9 </a:t>
            </a:r>
            <a:r>
              <a:rPr lang="en-US" sz="2600" dirty="0">
                <a:solidFill>
                  <a:srgbClr val="000000"/>
                </a:solidFill>
                <a:effectLst/>
                <a:latin typeface="Arial" panose="020B0604020202020204" pitchFamily="34" charset="0"/>
                <a:ea typeface="Calibri" panose="020F0502020204030204" pitchFamily="34" charset="0"/>
              </a:rPr>
              <a:t>And his sons Isaac and Ishmael buried him in the cave of Machpelah, which </a:t>
            </a:r>
            <a:r>
              <a:rPr lang="en-US" sz="2600" i="1" dirty="0">
                <a:solidFill>
                  <a:srgbClr val="000000"/>
                </a:solidFill>
                <a:effectLst/>
                <a:latin typeface="Arial" panose="020B0604020202020204" pitchFamily="34" charset="0"/>
                <a:ea typeface="Calibri" panose="020F0502020204030204" pitchFamily="34" charset="0"/>
              </a:rPr>
              <a:t>is</a:t>
            </a:r>
            <a:r>
              <a:rPr lang="en-US" sz="2600" dirty="0">
                <a:solidFill>
                  <a:srgbClr val="000000"/>
                </a:solidFill>
                <a:effectLst/>
                <a:latin typeface="Arial" panose="020B0604020202020204" pitchFamily="34" charset="0"/>
                <a:ea typeface="Calibri" panose="020F0502020204030204" pitchFamily="34" charset="0"/>
              </a:rPr>
              <a:t> before Mamre, in the field of Ephron the son of Zohar the Hittite, </a:t>
            </a:r>
            <a:r>
              <a:rPr lang="en-US" sz="2600" b="1" baseline="30000" dirty="0">
                <a:solidFill>
                  <a:srgbClr val="000000"/>
                </a:solidFill>
                <a:effectLst/>
                <a:latin typeface="Arial" panose="020B0604020202020204" pitchFamily="34" charset="0"/>
                <a:ea typeface="Calibri" panose="020F0502020204030204" pitchFamily="34" charset="0"/>
              </a:rPr>
              <a:t>10 </a:t>
            </a:r>
            <a:r>
              <a:rPr lang="en-US" sz="2600" dirty="0">
                <a:solidFill>
                  <a:srgbClr val="000000"/>
                </a:solidFill>
                <a:effectLst/>
                <a:latin typeface="Arial" panose="020B0604020202020204" pitchFamily="34" charset="0"/>
                <a:ea typeface="Calibri" panose="020F0502020204030204" pitchFamily="34" charset="0"/>
              </a:rPr>
              <a:t>the field which Abraham purchased from the sons of Heth. There Abraham was buried, and Sarah his wife. </a:t>
            </a:r>
            <a:r>
              <a:rPr lang="en-US" sz="26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it came to pass, after the death of Abraham, that God blessed his son Isaac. And Isaac dwelt at Beer Lahai Roi.</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400" dirty="0">
                <a:solidFill>
                  <a:srgbClr val="000000"/>
                </a:solidFill>
                <a:effectLst/>
                <a:latin typeface="Arial" panose="020B0604020202020204" pitchFamily="34" charset="0"/>
                <a:ea typeface="Calibri" panose="020F0502020204030204" pitchFamily="34" charset="0"/>
              </a:rPr>
              <a:t> </a:t>
            </a:r>
            <a:endParaRPr lang="en-US" sz="2400" dirty="0"/>
          </a:p>
        </p:txBody>
      </p:sp>
    </p:spTree>
    <p:extLst>
      <p:ext uri="{BB962C8B-B14F-4D97-AF65-F5344CB8AC3E}">
        <p14:creationId xmlns:p14="http://schemas.microsoft.com/office/powerpoint/2010/main" val="4114855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4383623-0DA6-49C3-8AA5-E2F842E8314A}"/>
              </a:ext>
            </a:extLst>
          </p:cNvPr>
          <p:cNvSpPr>
            <a:spLocks noGrp="1"/>
          </p:cNvSpPr>
          <p:nvPr>
            <p:ph type="title"/>
          </p:nvPr>
        </p:nvSpPr>
        <p:spPr/>
        <p:txBody>
          <a:bodyPr/>
          <a:lstStyle/>
          <a:p>
            <a:r>
              <a:rPr lang="en-US" altLang="en-US" dirty="0"/>
              <a:t>Abraham dies</a:t>
            </a:r>
          </a:p>
        </p:txBody>
      </p:sp>
      <p:sp>
        <p:nvSpPr>
          <p:cNvPr id="3" name="Content Placeholder 2">
            <a:extLst>
              <a:ext uri="{FF2B5EF4-FFF2-40B4-BE49-F238E27FC236}">
                <a16:creationId xmlns:a16="http://schemas.microsoft.com/office/drawing/2014/main" id="{500A0C4C-9C6D-4102-A145-F2E7117EBE78}"/>
              </a:ext>
            </a:extLst>
          </p:cNvPr>
          <p:cNvSpPr>
            <a:spLocks noGrp="1"/>
          </p:cNvSpPr>
          <p:nvPr>
            <p:ph idx="1"/>
          </p:nvPr>
        </p:nvSpPr>
        <p:spPr>
          <a:xfrm>
            <a:off x="152400" y="1676400"/>
            <a:ext cx="8762999" cy="4267200"/>
          </a:xfrm>
        </p:spPr>
        <p:txBody>
          <a:bodyPr/>
          <a:lstStyle/>
          <a:p>
            <a:r>
              <a:rPr lang="en-US" altLang="en-US" sz="2600" dirty="0">
                <a:latin typeface="Arial" panose="020B0604020202020204" pitchFamily="34" charset="0"/>
                <a:cs typeface="Arial" panose="020B0604020202020204" pitchFamily="34" charset="0"/>
              </a:rPr>
              <a:t>Abraham dies at 175, at a good old age as God promised him (ref chapter 15) (25:7-8)</a:t>
            </a:r>
          </a:p>
          <a:p>
            <a:r>
              <a:rPr lang="en-US" altLang="en-US" sz="2600" dirty="0">
                <a:latin typeface="Arial" panose="020B0604020202020204" pitchFamily="34" charset="0"/>
                <a:cs typeface="Arial" panose="020B0604020202020204" pitchFamily="34" charset="0"/>
              </a:rPr>
              <a:t>Buried by his sons Isaac and Ishmael</a:t>
            </a:r>
          </a:p>
          <a:p>
            <a:pPr lvl="1"/>
            <a:r>
              <a:rPr lang="en-US" altLang="en-US" dirty="0">
                <a:latin typeface="Arial" panose="020B0604020202020204" pitchFamily="34" charset="0"/>
                <a:cs typeface="Arial" panose="020B0604020202020204" pitchFamily="34" charset="0"/>
              </a:rPr>
              <a:t>In cave of Machpelah with Sarah</a:t>
            </a:r>
          </a:p>
          <a:p>
            <a:r>
              <a:rPr lang="en-US" altLang="en-US" sz="2600" dirty="0">
                <a:latin typeface="Arial" panose="020B0604020202020204" pitchFamily="34" charset="0"/>
                <a:cs typeface="Arial" panose="020B0604020202020204" pitchFamily="34" charset="0"/>
              </a:rPr>
              <a:t>God blesses Isaac; he dwells at Beer Lahai Roi (named by Hagar-the well of The Living One who sees) (11)</a:t>
            </a:r>
          </a:p>
          <a:p>
            <a:r>
              <a:rPr lang="en-US" altLang="en-US" sz="2600" dirty="0">
                <a:latin typeface="Arial" panose="020B0604020202020204" pitchFamily="34" charset="0"/>
                <a:cs typeface="Arial" panose="020B0604020202020204" pitchFamily="34" charset="0"/>
              </a:rPr>
              <a:t>Gen 25:12-18 Ishmael’s descendants</a:t>
            </a:r>
          </a:p>
          <a:p>
            <a:r>
              <a:rPr lang="en-US" altLang="en-US" sz="2600" dirty="0">
                <a:latin typeface="Arial" panose="020B0604020202020204" pitchFamily="34" charset="0"/>
                <a:cs typeface="Arial" panose="020B0604020202020204" pitchFamily="34" charset="0"/>
              </a:rPr>
              <a:t>Ishmael dies at 137 (about 50 years after Abraham dies)</a:t>
            </a:r>
          </a:p>
        </p:txBody>
      </p:sp>
    </p:spTree>
    <p:extLst>
      <p:ext uri="{BB962C8B-B14F-4D97-AF65-F5344CB8AC3E}">
        <p14:creationId xmlns:p14="http://schemas.microsoft.com/office/powerpoint/2010/main" val="4204326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4" descr="Abraham family tree 2">
            <a:extLst>
              <a:ext uri="{FF2B5EF4-FFF2-40B4-BE49-F238E27FC236}">
                <a16:creationId xmlns:a16="http://schemas.microsoft.com/office/drawing/2014/main" id="{702C2518-10CE-4528-B1B3-70D4AE063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384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34C8-D51E-4E47-B267-B420C4A535D8}"/>
              </a:ext>
            </a:extLst>
          </p:cNvPr>
          <p:cNvSpPr>
            <a:spLocks noGrp="1"/>
          </p:cNvSpPr>
          <p:nvPr>
            <p:ph type="title"/>
          </p:nvPr>
        </p:nvSpPr>
        <p:spPr/>
        <p:txBody>
          <a:bodyPr/>
          <a:lstStyle/>
          <a:p>
            <a:r>
              <a:rPr lang="en-US" altLang="en-US" dirty="0"/>
              <a:t>Isaac</a:t>
            </a:r>
            <a:endParaRPr lang="en-US" dirty="0"/>
          </a:p>
        </p:txBody>
      </p:sp>
      <p:sp>
        <p:nvSpPr>
          <p:cNvPr id="3" name="Content Placeholder 2">
            <a:extLst>
              <a:ext uri="{FF2B5EF4-FFF2-40B4-BE49-F238E27FC236}">
                <a16:creationId xmlns:a16="http://schemas.microsoft.com/office/drawing/2014/main" id="{122790CE-1547-48F7-A953-06F93982C0F5}"/>
              </a:ext>
            </a:extLst>
          </p:cNvPr>
          <p:cNvSpPr>
            <a:spLocks noGrp="1"/>
          </p:cNvSpPr>
          <p:nvPr>
            <p:ph idx="1"/>
          </p:nvPr>
        </p:nvSpPr>
        <p:spPr>
          <a:xfrm>
            <a:off x="566738" y="1752600"/>
            <a:ext cx="8001000" cy="4876800"/>
          </a:xfrm>
        </p:spPr>
        <p:txBody>
          <a:bodyPr/>
          <a:lstStyle/>
          <a:p>
            <a:pPr marL="0" indent="0">
              <a:buNone/>
            </a:pPr>
            <a:r>
              <a:rPr lang="en-US" altLang="en-US" sz="2800" dirty="0">
                <a:latin typeface="Arial" panose="020B0604020202020204" pitchFamily="34" charset="0"/>
              </a:rPr>
              <a:t>Note from net.bible.org – </a:t>
            </a:r>
          </a:p>
          <a:p>
            <a:pPr marL="0" indent="0">
              <a:buNone/>
            </a:pPr>
            <a:r>
              <a:rPr lang="en-US" altLang="en-US" sz="2800" dirty="0">
                <a:latin typeface="Arial" panose="020B0604020202020204" pitchFamily="34" charset="0"/>
              </a:rPr>
              <a:t>We learn here that Isaac married thirty-five years before Abraham died, that Rebekah was barren for twenty years, and that Abraham would have lived to see Jacob and Esau begin to grow up (about 15 years old). The death of Abraham was recorded in the first part of the chapter as a “tidying up” of one generation before beginning the account of the next.</a:t>
            </a:r>
          </a:p>
          <a:p>
            <a:endParaRPr lang="en-US" dirty="0"/>
          </a:p>
        </p:txBody>
      </p:sp>
    </p:spTree>
    <p:extLst>
      <p:ext uri="{BB962C8B-B14F-4D97-AF65-F5344CB8AC3E}">
        <p14:creationId xmlns:p14="http://schemas.microsoft.com/office/powerpoint/2010/main" val="3715232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1D0B7FC-B006-4BDC-9A3C-DAB00D944F39}"/>
              </a:ext>
            </a:extLst>
          </p:cNvPr>
          <p:cNvSpPr>
            <a:spLocks noGrp="1" noChangeArrowheads="1"/>
          </p:cNvSpPr>
          <p:nvPr>
            <p:ph type="title"/>
          </p:nvPr>
        </p:nvSpPr>
        <p:spPr>
          <a:xfrm>
            <a:off x="538163" y="312738"/>
            <a:ext cx="8001000" cy="1216025"/>
          </a:xfrm>
        </p:spPr>
        <p:txBody>
          <a:bodyPr/>
          <a:lstStyle/>
          <a:p>
            <a:r>
              <a:rPr lang="en-US" altLang="en-US"/>
              <a:t>Faith and Failings of </a:t>
            </a:r>
            <a:br>
              <a:rPr lang="en-US" altLang="en-US"/>
            </a:br>
            <a:r>
              <a:rPr lang="en-US" altLang="en-US"/>
              <a:t>Families</a:t>
            </a:r>
          </a:p>
        </p:txBody>
      </p:sp>
      <p:sp>
        <p:nvSpPr>
          <p:cNvPr id="61443" name="Content Placeholder 2">
            <a:extLst>
              <a:ext uri="{FF2B5EF4-FFF2-40B4-BE49-F238E27FC236}">
                <a16:creationId xmlns:a16="http://schemas.microsoft.com/office/drawing/2014/main" id="{8D5616E0-B5D0-4621-A719-AF0389C640CD}"/>
              </a:ext>
            </a:extLst>
          </p:cNvPr>
          <p:cNvSpPr>
            <a:spLocks noGrp="1" noChangeArrowheads="1"/>
          </p:cNvSpPr>
          <p:nvPr>
            <p:ph idx="1"/>
          </p:nvPr>
        </p:nvSpPr>
        <p:spPr>
          <a:xfrm>
            <a:off x="152400" y="1752600"/>
            <a:ext cx="4267200" cy="4800600"/>
          </a:xfrm>
        </p:spPr>
        <p:txBody>
          <a:bodyPr/>
          <a:lstStyle/>
          <a:p>
            <a:pPr marL="0" indent="0">
              <a:buFont typeface="Wingdings" panose="05000000000000000000" pitchFamily="2" charset="2"/>
              <a:buNone/>
            </a:pPr>
            <a:r>
              <a:rPr lang="en-US" altLang="en-US" sz="3200" u="sng" dirty="0"/>
              <a:t>Faith</a:t>
            </a:r>
          </a:p>
          <a:p>
            <a:pPr lvl="1"/>
            <a:r>
              <a:rPr lang="en-US" altLang="en-US" sz="2400" dirty="0">
                <a:latin typeface="Arial" panose="020B0604020202020204" pitchFamily="34" charset="0"/>
                <a:cs typeface="Arial" panose="020B0604020202020204" pitchFamily="34" charset="0"/>
              </a:rPr>
              <a:t>Abraham taught his servants to worship God</a:t>
            </a:r>
          </a:p>
          <a:p>
            <a:pPr lvl="1"/>
            <a:r>
              <a:rPr lang="en-US" altLang="en-US" sz="2400" dirty="0">
                <a:latin typeface="Arial" panose="020B0604020202020204" pitchFamily="34" charset="0"/>
                <a:cs typeface="Arial" panose="020B0604020202020204" pitchFamily="34" charset="0"/>
              </a:rPr>
              <a:t>Rebekah had a mind to work</a:t>
            </a:r>
          </a:p>
        </p:txBody>
      </p:sp>
      <p:sp>
        <p:nvSpPr>
          <p:cNvPr id="7" name="Content Placeholder 2">
            <a:extLst>
              <a:ext uri="{FF2B5EF4-FFF2-40B4-BE49-F238E27FC236}">
                <a16:creationId xmlns:a16="http://schemas.microsoft.com/office/drawing/2014/main" id="{ADB1CDD8-CB8E-4442-9144-612544B68ADD}"/>
              </a:ext>
            </a:extLst>
          </p:cNvPr>
          <p:cNvSpPr txBox="1">
            <a:spLocks noChangeArrowheads="1"/>
          </p:cNvSpPr>
          <p:nvPr/>
        </p:nvSpPr>
        <p:spPr bwMode="auto">
          <a:xfrm>
            <a:off x="4572000" y="1806575"/>
            <a:ext cx="3657600" cy="4267200"/>
          </a:xfrm>
          <a:prstGeom prst="rect">
            <a:avLst/>
          </a:prstGeom>
          <a:noFill/>
          <a:ln>
            <a:noFill/>
          </a:ln>
          <a:effectLst/>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Font typeface="Wingdings" panose="05000000000000000000" pitchFamily="2" charset="2"/>
              <a:buNone/>
              <a:defRPr/>
            </a:pPr>
            <a:r>
              <a:rPr lang="en-US" altLang="en-US" u="sng" kern="0" dirty="0"/>
              <a:t>Failings</a:t>
            </a:r>
          </a:p>
          <a:p>
            <a:pPr marL="0" indent="0">
              <a:buFont typeface="Wingdings" panose="05000000000000000000" pitchFamily="2" charset="2"/>
              <a:buNone/>
              <a:defRPr/>
            </a:pPr>
            <a:endParaRPr lang="en-US" altLang="en-US" sz="2600" kern="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5EF3F89-F612-431E-BAE9-C5E79CFDD4CC}"/>
              </a:ext>
            </a:extLst>
          </p:cNvPr>
          <p:cNvSpPr>
            <a:spLocks noGrp="1"/>
          </p:cNvSpPr>
          <p:nvPr>
            <p:ph type="title"/>
          </p:nvPr>
        </p:nvSpPr>
        <p:spPr/>
        <p:txBody>
          <a:bodyPr/>
          <a:lstStyle/>
          <a:p>
            <a:r>
              <a:rPr lang="en-US" altLang="en-US" dirty="0"/>
              <a:t>We Need to Learn to Work</a:t>
            </a:r>
          </a:p>
        </p:txBody>
      </p:sp>
      <p:sp>
        <p:nvSpPr>
          <p:cNvPr id="47107" name="Content Placeholder 2">
            <a:extLst>
              <a:ext uri="{FF2B5EF4-FFF2-40B4-BE49-F238E27FC236}">
                <a16:creationId xmlns:a16="http://schemas.microsoft.com/office/drawing/2014/main" id="{AD6C70A2-113F-46AD-98EF-CACB33660DFC}"/>
              </a:ext>
            </a:extLst>
          </p:cNvPr>
          <p:cNvSpPr>
            <a:spLocks noGrp="1"/>
          </p:cNvSpPr>
          <p:nvPr>
            <p:ph idx="1"/>
          </p:nvPr>
        </p:nvSpPr>
        <p:spPr/>
        <p:txBody>
          <a:bodyPr/>
          <a:lstStyle/>
          <a:p>
            <a:r>
              <a:rPr lang="en-US" altLang="en-US" sz="3200" dirty="0"/>
              <a:t>After returning from captivity, while rebuilding the wall of Jerusalem</a:t>
            </a:r>
          </a:p>
          <a:p>
            <a:pPr lvl="1"/>
            <a:r>
              <a:rPr lang="en-US" altLang="en-US" sz="3100" dirty="0"/>
              <a:t>Nehemiah 4:6 So we built the wall, and the entire wall was joined together up to half its height, for </a:t>
            </a:r>
            <a:r>
              <a:rPr lang="en-US" altLang="en-US" sz="3100" u="sng" dirty="0"/>
              <a:t>the people had a mind to work</a:t>
            </a:r>
            <a:r>
              <a:rPr lang="en-US" altLang="en-US" sz="3100" dirty="0"/>
              <a:t>.</a:t>
            </a:r>
          </a:p>
        </p:txBody>
      </p:sp>
      <p:sp>
        <p:nvSpPr>
          <p:cNvPr id="47108" name="TextBox 3">
            <a:extLst>
              <a:ext uri="{FF2B5EF4-FFF2-40B4-BE49-F238E27FC236}">
                <a16:creationId xmlns:a16="http://schemas.microsoft.com/office/drawing/2014/main" id="{DCE7996A-E2BC-40E6-8B22-4A425BA39408}"/>
              </a:ext>
            </a:extLst>
          </p:cNvPr>
          <p:cNvSpPr txBox="1">
            <a:spLocks noChangeArrowheads="1"/>
          </p:cNvSpPr>
          <p:nvPr/>
        </p:nvSpPr>
        <p:spPr bwMode="auto">
          <a:xfrm rot="377970">
            <a:off x="5943600" y="206377"/>
            <a:ext cx="20574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lessons</a:t>
            </a: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128C5F2-1011-4ECF-94EC-83AAB4F9DE84}"/>
              </a:ext>
            </a:extLst>
          </p:cNvPr>
          <p:cNvSpPr>
            <a:spLocks noGrp="1"/>
          </p:cNvSpPr>
          <p:nvPr>
            <p:ph type="title"/>
          </p:nvPr>
        </p:nvSpPr>
        <p:spPr/>
        <p:txBody>
          <a:bodyPr/>
          <a:lstStyle/>
          <a:p>
            <a:r>
              <a:rPr lang="en-US" altLang="en-US" dirty="0"/>
              <a:t>We Need to Learn to Work</a:t>
            </a:r>
          </a:p>
        </p:txBody>
      </p:sp>
      <p:sp>
        <p:nvSpPr>
          <p:cNvPr id="48131" name="Content Placeholder 2">
            <a:extLst>
              <a:ext uri="{FF2B5EF4-FFF2-40B4-BE49-F238E27FC236}">
                <a16:creationId xmlns:a16="http://schemas.microsoft.com/office/drawing/2014/main" id="{8F8DC141-523F-4E60-8CA2-F728C0820E69}"/>
              </a:ext>
            </a:extLst>
          </p:cNvPr>
          <p:cNvSpPr>
            <a:spLocks noGrp="1"/>
          </p:cNvSpPr>
          <p:nvPr>
            <p:ph idx="1"/>
          </p:nvPr>
        </p:nvSpPr>
        <p:spPr/>
        <p:txBody>
          <a:bodyPr/>
          <a:lstStyle/>
          <a:p>
            <a:r>
              <a:rPr lang="en-US" altLang="en-US" sz="3200" dirty="0"/>
              <a:t>From the apostle Paul</a:t>
            </a:r>
          </a:p>
          <a:p>
            <a:pPr lvl="1"/>
            <a:r>
              <a:rPr lang="en-US" altLang="en-US" sz="3100" dirty="0"/>
              <a:t>2 Thessalonians 3:8 nor did we eat anyone's bread free of charge, but </a:t>
            </a:r>
            <a:r>
              <a:rPr lang="en-US" altLang="en-US" sz="3100" u="sng" dirty="0"/>
              <a:t>worked with labor and toil night and day</a:t>
            </a:r>
            <a:r>
              <a:rPr lang="en-US" altLang="en-US" sz="3100" dirty="0"/>
              <a:t>, that we might not be a burden to any of you, not because we do not have authority, but to </a:t>
            </a:r>
            <a:r>
              <a:rPr lang="en-US" altLang="en-US" sz="3100" u="sng" dirty="0"/>
              <a:t>make ourselves an example of how you should follow us</a:t>
            </a:r>
            <a:r>
              <a:rPr lang="en-US" altLang="en-US" sz="3100" dirty="0"/>
              <a:t>.</a:t>
            </a:r>
          </a:p>
        </p:txBody>
      </p:sp>
      <p:sp>
        <p:nvSpPr>
          <p:cNvPr id="48132" name="TextBox 3">
            <a:extLst>
              <a:ext uri="{FF2B5EF4-FFF2-40B4-BE49-F238E27FC236}">
                <a16:creationId xmlns:a16="http://schemas.microsoft.com/office/drawing/2014/main" id="{DDD72D55-D26B-46CB-90D6-472A3C034E42}"/>
              </a:ext>
            </a:extLst>
          </p:cNvPr>
          <p:cNvSpPr txBox="1">
            <a:spLocks noChangeArrowheads="1"/>
          </p:cNvSpPr>
          <p:nvPr/>
        </p:nvSpPr>
        <p:spPr bwMode="auto">
          <a:xfrm rot="377970">
            <a:off x="5943600" y="206377"/>
            <a:ext cx="20574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lessons</a:t>
            </a: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AFE4668-CC97-40B8-8674-4B9F9EFD12F8}"/>
              </a:ext>
            </a:extLst>
          </p:cNvPr>
          <p:cNvSpPr>
            <a:spLocks noGrp="1"/>
          </p:cNvSpPr>
          <p:nvPr>
            <p:ph type="title"/>
          </p:nvPr>
        </p:nvSpPr>
        <p:spPr/>
        <p:txBody>
          <a:bodyPr/>
          <a:lstStyle/>
          <a:p>
            <a:r>
              <a:rPr lang="en-US" altLang="en-US" dirty="0"/>
              <a:t>We Need to Learn to Work</a:t>
            </a:r>
          </a:p>
        </p:txBody>
      </p:sp>
      <p:sp>
        <p:nvSpPr>
          <p:cNvPr id="49155" name="Content Placeholder 2">
            <a:extLst>
              <a:ext uri="{FF2B5EF4-FFF2-40B4-BE49-F238E27FC236}">
                <a16:creationId xmlns:a16="http://schemas.microsoft.com/office/drawing/2014/main" id="{BDBBFF1A-C592-4F7A-A03D-69D6EF0C287B}"/>
              </a:ext>
            </a:extLst>
          </p:cNvPr>
          <p:cNvSpPr>
            <a:spLocks noGrp="1"/>
          </p:cNvSpPr>
          <p:nvPr>
            <p:ph idx="1"/>
          </p:nvPr>
        </p:nvSpPr>
        <p:spPr>
          <a:xfrm>
            <a:off x="574675" y="1676400"/>
            <a:ext cx="8188325" cy="4267200"/>
          </a:xfrm>
        </p:spPr>
        <p:txBody>
          <a:bodyPr/>
          <a:lstStyle/>
          <a:p>
            <a:r>
              <a:rPr lang="en-US" altLang="en-US" sz="3200" dirty="0"/>
              <a:t>From the apostle Paul</a:t>
            </a:r>
            <a:r>
              <a:rPr lang="en-US" altLang="en-US" sz="2800" dirty="0"/>
              <a:t>—continued</a:t>
            </a:r>
            <a:r>
              <a:rPr lang="en-US" altLang="en-US" sz="3200" dirty="0"/>
              <a:t> </a:t>
            </a:r>
          </a:p>
          <a:p>
            <a:pPr lvl="1"/>
            <a:r>
              <a:rPr lang="en-US" altLang="en-US" sz="3000" dirty="0"/>
              <a:t>10 For even when we were with you, we commanded you this: </a:t>
            </a:r>
            <a:r>
              <a:rPr lang="en-US" altLang="en-US" sz="3000" u="sng" dirty="0"/>
              <a:t>If anyone will not work, neither shall he eat</a:t>
            </a:r>
            <a:r>
              <a:rPr lang="en-US" altLang="en-US" sz="3000" dirty="0"/>
              <a:t>.</a:t>
            </a:r>
          </a:p>
          <a:p>
            <a:pPr lvl="1"/>
            <a:r>
              <a:rPr lang="en-US" altLang="en-US" sz="3000" dirty="0"/>
              <a:t>11 For we hear that there are some who walk among you in a disorderly manner, </a:t>
            </a:r>
            <a:r>
              <a:rPr lang="en-US" altLang="en-US" sz="3000" u="sng" dirty="0"/>
              <a:t>not working at all</a:t>
            </a:r>
            <a:r>
              <a:rPr lang="en-US" altLang="en-US" sz="3000" dirty="0"/>
              <a:t>, but are busybodies.</a:t>
            </a:r>
          </a:p>
        </p:txBody>
      </p:sp>
      <p:sp>
        <p:nvSpPr>
          <p:cNvPr id="49156" name="TextBox 3">
            <a:extLst>
              <a:ext uri="{FF2B5EF4-FFF2-40B4-BE49-F238E27FC236}">
                <a16:creationId xmlns:a16="http://schemas.microsoft.com/office/drawing/2014/main" id="{3F81527E-BB3A-4D38-891C-EC09AAFAAEE6}"/>
              </a:ext>
            </a:extLst>
          </p:cNvPr>
          <p:cNvSpPr txBox="1">
            <a:spLocks noChangeArrowheads="1"/>
          </p:cNvSpPr>
          <p:nvPr/>
        </p:nvSpPr>
        <p:spPr bwMode="auto">
          <a:xfrm rot="377970">
            <a:off x="5943600" y="206377"/>
            <a:ext cx="20574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lessons</a:t>
            </a: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62D5EF0-E25E-4E26-95F4-2DF33A2518A0}"/>
              </a:ext>
            </a:extLst>
          </p:cNvPr>
          <p:cNvSpPr>
            <a:spLocks noGrp="1"/>
          </p:cNvSpPr>
          <p:nvPr>
            <p:ph type="title"/>
          </p:nvPr>
        </p:nvSpPr>
        <p:spPr/>
        <p:txBody>
          <a:bodyPr/>
          <a:lstStyle/>
          <a:p>
            <a:r>
              <a:rPr lang="en-US" altLang="en-US" dirty="0"/>
              <a:t>We Need to Learn to Work</a:t>
            </a:r>
          </a:p>
        </p:txBody>
      </p:sp>
      <p:sp>
        <p:nvSpPr>
          <p:cNvPr id="50179" name="Content Placeholder 2">
            <a:extLst>
              <a:ext uri="{FF2B5EF4-FFF2-40B4-BE49-F238E27FC236}">
                <a16:creationId xmlns:a16="http://schemas.microsoft.com/office/drawing/2014/main" id="{185BC5C6-A601-405E-B562-6B9F370F5353}"/>
              </a:ext>
            </a:extLst>
          </p:cNvPr>
          <p:cNvSpPr>
            <a:spLocks noGrp="1"/>
          </p:cNvSpPr>
          <p:nvPr>
            <p:ph idx="1"/>
          </p:nvPr>
        </p:nvSpPr>
        <p:spPr>
          <a:xfrm>
            <a:off x="574675" y="1676400"/>
            <a:ext cx="7993063" cy="4267200"/>
          </a:xfrm>
        </p:spPr>
        <p:txBody>
          <a:bodyPr/>
          <a:lstStyle/>
          <a:p>
            <a:r>
              <a:rPr lang="en-US" altLang="en-US" sz="3200" dirty="0"/>
              <a:t>The lazy man in Proverbs</a:t>
            </a:r>
          </a:p>
          <a:p>
            <a:pPr lvl="1"/>
            <a:r>
              <a:rPr lang="en-US" altLang="en-US" sz="3100" dirty="0"/>
              <a:t>Proverbs 26:14  As a door turns on its hinges, So does the lazy man on his bed. The lazy man buries his hand in the bowl; It wearies him to bring it back to his mouth. The lazy man is wiser in his own eyes Than seven men who can answer sensibly.</a:t>
            </a:r>
          </a:p>
        </p:txBody>
      </p:sp>
      <p:sp>
        <p:nvSpPr>
          <p:cNvPr id="50180" name="TextBox 3">
            <a:extLst>
              <a:ext uri="{FF2B5EF4-FFF2-40B4-BE49-F238E27FC236}">
                <a16:creationId xmlns:a16="http://schemas.microsoft.com/office/drawing/2014/main" id="{BE7F14E6-784B-43F4-809D-56779282BCEC}"/>
              </a:ext>
            </a:extLst>
          </p:cNvPr>
          <p:cNvSpPr txBox="1">
            <a:spLocks noChangeArrowheads="1"/>
          </p:cNvSpPr>
          <p:nvPr/>
        </p:nvSpPr>
        <p:spPr bwMode="auto">
          <a:xfrm rot="377970">
            <a:off x="5943600" y="206377"/>
            <a:ext cx="20574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lessons</a:t>
            </a: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B3182CA-C313-4810-8E77-7B3CB8310D6C}"/>
              </a:ext>
            </a:extLst>
          </p:cNvPr>
          <p:cNvSpPr>
            <a:spLocks noGrp="1"/>
          </p:cNvSpPr>
          <p:nvPr>
            <p:ph type="title"/>
          </p:nvPr>
        </p:nvSpPr>
        <p:spPr>
          <a:xfrm>
            <a:off x="381000" y="304800"/>
            <a:ext cx="8001000" cy="1216025"/>
          </a:xfrm>
        </p:spPr>
        <p:txBody>
          <a:bodyPr/>
          <a:lstStyle/>
          <a:p>
            <a:r>
              <a:rPr lang="en-US" altLang="en-US" dirty="0"/>
              <a:t>A Worthy Woman Works with Her Hands</a:t>
            </a:r>
          </a:p>
        </p:txBody>
      </p:sp>
      <p:sp>
        <p:nvSpPr>
          <p:cNvPr id="51203" name="Content Placeholder 2">
            <a:extLst>
              <a:ext uri="{FF2B5EF4-FFF2-40B4-BE49-F238E27FC236}">
                <a16:creationId xmlns:a16="http://schemas.microsoft.com/office/drawing/2014/main" id="{F9B65A0B-0615-439F-BF1E-F2F012D72062}"/>
              </a:ext>
            </a:extLst>
          </p:cNvPr>
          <p:cNvSpPr>
            <a:spLocks noGrp="1"/>
          </p:cNvSpPr>
          <p:nvPr>
            <p:ph idx="1"/>
          </p:nvPr>
        </p:nvSpPr>
        <p:spPr/>
        <p:txBody>
          <a:bodyPr/>
          <a:lstStyle/>
          <a:p>
            <a:r>
              <a:rPr lang="en-US" altLang="en-US" sz="3200"/>
              <a:t>Proverbs 31:10-31</a:t>
            </a:r>
          </a:p>
          <a:p>
            <a:r>
              <a:rPr lang="en-US" altLang="en-US" sz="3200"/>
              <a:t>10 For her worth is far above rubies.</a:t>
            </a:r>
          </a:p>
          <a:p>
            <a:r>
              <a:rPr lang="en-US" altLang="en-US" sz="3200"/>
              <a:t>11 The heart of her husband safely trusts her</a:t>
            </a:r>
          </a:p>
          <a:p>
            <a:r>
              <a:rPr lang="en-US" altLang="en-US" sz="3200"/>
              <a:t>12 She does him good and not evil All the days of her life.</a:t>
            </a:r>
          </a:p>
          <a:p>
            <a:r>
              <a:rPr lang="en-US" altLang="en-US" sz="3200"/>
              <a:t>13 She…willingly works with her hands.</a:t>
            </a:r>
          </a:p>
        </p:txBody>
      </p:sp>
      <p:sp>
        <p:nvSpPr>
          <p:cNvPr id="51204" name="TextBox 3">
            <a:extLst>
              <a:ext uri="{FF2B5EF4-FFF2-40B4-BE49-F238E27FC236}">
                <a16:creationId xmlns:a16="http://schemas.microsoft.com/office/drawing/2014/main" id="{C833E684-E28B-4F27-A82B-3C1D04FF6295}"/>
              </a:ext>
            </a:extLst>
          </p:cNvPr>
          <p:cNvSpPr txBox="1">
            <a:spLocks noChangeArrowheads="1"/>
          </p:cNvSpPr>
          <p:nvPr/>
        </p:nvSpPr>
        <p:spPr bwMode="auto">
          <a:xfrm rot="377970">
            <a:off x="6485726" y="1023549"/>
            <a:ext cx="20574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dirty="0"/>
              <a:t>lessons</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descr="C:\Users\Wayne\Dropbox\E6500-home laptop\My Documents\Satellite Bible Atlas\2.2-Patriarchs-Abraham.jpg">
            <a:extLst>
              <a:ext uri="{FF2B5EF4-FFF2-40B4-BE49-F238E27FC236}">
                <a16:creationId xmlns:a16="http://schemas.microsoft.com/office/drawing/2014/main" id="{EACB20DF-76CE-44E1-8912-137044975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3237" r="25308" b="24190"/>
          <a:stretch>
            <a:fillRect/>
          </a:stretch>
        </p:blipFill>
        <p:spPr bwMode="auto">
          <a:xfrm>
            <a:off x="0" y="0"/>
            <a:ext cx="9099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B15935F8-8D9C-4AF8-854C-121EB4D3B984}"/>
              </a:ext>
            </a:extLst>
          </p:cNvPr>
          <p:cNvSpPr>
            <a:spLocks noChangeArrowheads="1"/>
          </p:cNvSpPr>
          <p:nvPr/>
        </p:nvSpPr>
        <p:spPr bwMode="auto">
          <a:xfrm>
            <a:off x="2514600" y="4800600"/>
            <a:ext cx="1447800" cy="533400"/>
          </a:xfrm>
          <a:prstGeom prst="roundRect">
            <a:avLst>
              <a:gd name="adj" fmla="val 16667"/>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latin typeface="Verdana" panose="020B0604030504040204" pitchFamily="34" charset="0"/>
            </a:endParaRPr>
          </a:p>
        </p:txBody>
      </p:sp>
      <p:sp>
        <p:nvSpPr>
          <p:cNvPr id="3" name="Rounded Rectangle 2">
            <a:extLst>
              <a:ext uri="{FF2B5EF4-FFF2-40B4-BE49-F238E27FC236}">
                <a16:creationId xmlns:a16="http://schemas.microsoft.com/office/drawing/2014/main" id="{E9FF31F8-B33E-4BFC-9817-9B7BB822AD44}"/>
              </a:ext>
            </a:extLst>
          </p:cNvPr>
          <p:cNvSpPr>
            <a:spLocks noChangeArrowheads="1"/>
          </p:cNvSpPr>
          <p:nvPr/>
        </p:nvSpPr>
        <p:spPr bwMode="auto">
          <a:xfrm>
            <a:off x="4724400" y="2590800"/>
            <a:ext cx="1371600" cy="457200"/>
          </a:xfrm>
          <a:prstGeom prst="roundRect">
            <a:avLst>
              <a:gd name="adj" fmla="val 16667"/>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latin typeface="Verdana" panose="020B0604030504040204" pitchFamily="34" charset="0"/>
            </a:endParaRPr>
          </a:p>
        </p:txBody>
      </p:sp>
      <p:sp>
        <p:nvSpPr>
          <p:cNvPr id="4" name="Rounded Rectangle 3">
            <a:extLst>
              <a:ext uri="{FF2B5EF4-FFF2-40B4-BE49-F238E27FC236}">
                <a16:creationId xmlns:a16="http://schemas.microsoft.com/office/drawing/2014/main" id="{E2C8FE39-FC5F-49AD-B7FE-36D456024702}"/>
              </a:ext>
            </a:extLst>
          </p:cNvPr>
          <p:cNvSpPr>
            <a:spLocks noChangeArrowheads="1"/>
          </p:cNvSpPr>
          <p:nvPr/>
        </p:nvSpPr>
        <p:spPr bwMode="auto">
          <a:xfrm>
            <a:off x="5410200" y="533400"/>
            <a:ext cx="1371600" cy="685800"/>
          </a:xfrm>
          <a:prstGeom prst="roundRect">
            <a:avLst>
              <a:gd name="adj" fmla="val 16667"/>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2E92887-9FB5-4B6D-BF5E-BA54ABCBBFDF}"/>
              </a:ext>
            </a:extLst>
          </p:cNvPr>
          <p:cNvSpPr>
            <a:spLocks noGrp="1"/>
          </p:cNvSpPr>
          <p:nvPr>
            <p:ph type="title"/>
          </p:nvPr>
        </p:nvSpPr>
        <p:spPr/>
        <p:txBody>
          <a:bodyPr/>
          <a:lstStyle/>
          <a:p>
            <a:r>
              <a:rPr lang="en-US" altLang="en-US"/>
              <a:t>Momentary prayer</a:t>
            </a:r>
          </a:p>
        </p:txBody>
      </p:sp>
      <p:sp>
        <p:nvSpPr>
          <p:cNvPr id="3" name="Content Placeholder 2">
            <a:extLst>
              <a:ext uri="{FF2B5EF4-FFF2-40B4-BE49-F238E27FC236}">
                <a16:creationId xmlns:a16="http://schemas.microsoft.com/office/drawing/2014/main" id="{4048EC13-CFA5-4969-B62B-4581C695BDC5}"/>
              </a:ext>
            </a:extLst>
          </p:cNvPr>
          <p:cNvSpPr>
            <a:spLocks noGrp="1"/>
          </p:cNvSpPr>
          <p:nvPr>
            <p:ph idx="1"/>
          </p:nvPr>
        </p:nvSpPr>
        <p:spPr/>
        <p:txBody>
          <a:bodyPr/>
          <a:lstStyle/>
          <a:p>
            <a:pPr>
              <a:defRPr/>
            </a:pPr>
            <a:r>
              <a:rPr lang="en-US" altLang="en-US" sz="3200" dirty="0"/>
              <a:t>Abraham’s servant prays to God for success in mission for his master</a:t>
            </a:r>
          </a:p>
          <a:p>
            <a:pPr>
              <a:defRPr/>
            </a:pPr>
            <a:r>
              <a:rPr lang="en-US" altLang="en-US" sz="3200" dirty="0"/>
              <a:t>Brief prayer “at the exact time of need”</a:t>
            </a:r>
          </a:p>
          <a:p>
            <a:pPr>
              <a:defRPr/>
            </a:pPr>
            <a:r>
              <a:rPr lang="en-US" altLang="en-US" sz="3200" dirty="0"/>
              <a:t>He remembered to thank God for success in meeting Rebekah</a:t>
            </a:r>
          </a:p>
          <a:p>
            <a:pPr>
              <a:defRPr/>
            </a:pPr>
            <a:r>
              <a:rPr lang="en-US" altLang="en-US" sz="3200" dirty="0"/>
              <a:t>Again, a prayer of thanksgiving when they agreed to let her go</a:t>
            </a:r>
          </a:p>
          <a:p>
            <a:pPr marL="0" indent="0">
              <a:buNone/>
              <a:defRPr/>
            </a:pPr>
            <a:endParaRPr lang="en-US" altLang="en-US" sz="3200" dirty="0"/>
          </a:p>
          <a:p>
            <a:pPr>
              <a:defRPr/>
            </a:pPr>
            <a:endParaRPr lang="en-US" altLang="en-US" sz="3200" dirty="0"/>
          </a:p>
          <a:p>
            <a:pPr>
              <a:defRPr/>
            </a:pPr>
            <a:endParaRPr lang="en-US" altLang="en-US" sz="3200" dirty="0"/>
          </a:p>
          <a:p>
            <a:pPr>
              <a:defRPr/>
            </a:pPr>
            <a:endParaRPr lang="en-US" altLang="en-US" sz="3200" dirty="0"/>
          </a:p>
          <a:p>
            <a:pPr>
              <a:defRPr/>
            </a:pPr>
            <a:endParaRPr lang="en-US" altLang="en-US" dirty="0"/>
          </a:p>
          <a:p>
            <a:pPr>
              <a:defRPr/>
            </a:pPr>
            <a:endParaRPr lang="en-US" altLang="en-US" dirty="0"/>
          </a:p>
        </p:txBody>
      </p:sp>
      <p:sp>
        <p:nvSpPr>
          <p:cNvPr id="52228" name="TextBox 3">
            <a:extLst>
              <a:ext uri="{FF2B5EF4-FFF2-40B4-BE49-F238E27FC236}">
                <a16:creationId xmlns:a16="http://schemas.microsoft.com/office/drawing/2014/main" id="{ED450ED0-B528-420A-BAA7-1DB7795A8D35}"/>
              </a:ext>
            </a:extLst>
          </p:cNvPr>
          <p:cNvSpPr txBox="1">
            <a:spLocks noChangeArrowheads="1"/>
          </p:cNvSpPr>
          <p:nvPr/>
        </p:nvSpPr>
        <p:spPr bwMode="auto">
          <a:xfrm rot="377970">
            <a:off x="5943600" y="206377"/>
            <a:ext cx="20574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lessons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22AA961-7096-4D4A-B94C-142D243B4670}"/>
              </a:ext>
            </a:extLst>
          </p:cNvPr>
          <p:cNvSpPr>
            <a:spLocks noGrp="1"/>
          </p:cNvSpPr>
          <p:nvPr>
            <p:ph type="title"/>
          </p:nvPr>
        </p:nvSpPr>
        <p:spPr/>
        <p:txBody>
          <a:bodyPr/>
          <a:lstStyle/>
          <a:p>
            <a:r>
              <a:rPr lang="en-US" altLang="en-US"/>
              <a:t>Momentary prayer</a:t>
            </a:r>
          </a:p>
        </p:txBody>
      </p:sp>
      <p:sp>
        <p:nvSpPr>
          <p:cNvPr id="3" name="Content Placeholder 2">
            <a:extLst>
              <a:ext uri="{FF2B5EF4-FFF2-40B4-BE49-F238E27FC236}">
                <a16:creationId xmlns:a16="http://schemas.microsoft.com/office/drawing/2014/main" id="{DC9882AC-7C73-4B5E-A818-CCF01FBFB9ED}"/>
              </a:ext>
            </a:extLst>
          </p:cNvPr>
          <p:cNvSpPr>
            <a:spLocks noGrp="1"/>
          </p:cNvSpPr>
          <p:nvPr>
            <p:ph idx="1"/>
          </p:nvPr>
        </p:nvSpPr>
        <p:spPr/>
        <p:txBody>
          <a:bodyPr/>
          <a:lstStyle/>
          <a:p>
            <a:pPr>
              <a:defRPr/>
            </a:pPr>
            <a:r>
              <a:rPr lang="en-US" altLang="en-US" sz="3200" dirty="0"/>
              <a:t>Sometimes we can take time for longer prayers</a:t>
            </a:r>
          </a:p>
          <a:p>
            <a:pPr>
              <a:defRPr/>
            </a:pPr>
            <a:r>
              <a:rPr lang="en-US" altLang="en-US" sz="3200" dirty="0"/>
              <a:t>Sometimes there is just time enough for one sentence</a:t>
            </a:r>
          </a:p>
          <a:p>
            <a:pPr>
              <a:defRPr/>
            </a:pPr>
            <a:r>
              <a:rPr lang="en-US" altLang="en-US" sz="3200" dirty="0"/>
              <a:t>Ask for guidance</a:t>
            </a:r>
          </a:p>
          <a:p>
            <a:pPr>
              <a:defRPr/>
            </a:pPr>
            <a:r>
              <a:rPr lang="en-US" altLang="en-US" sz="3200" dirty="0"/>
              <a:t>Ask for help</a:t>
            </a:r>
          </a:p>
          <a:p>
            <a:pPr>
              <a:defRPr/>
            </a:pPr>
            <a:r>
              <a:rPr lang="en-US" altLang="en-US" sz="3200" dirty="0"/>
              <a:t>Give special thanks</a:t>
            </a:r>
          </a:p>
          <a:p>
            <a:pPr marL="0" indent="0">
              <a:buNone/>
              <a:defRPr/>
            </a:pPr>
            <a:endParaRPr lang="en-US" altLang="en-US" sz="3200" dirty="0"/>
          </a:p>
          <a:p>
            <a:pPr>
              <a:defRPr/>
            </a:pPr>
            <a:endParaRPr lang="en-US" altLang="en-US" sz="3200" dirty="0"/>
          </a:p>
          <a:p>
            <a:pPr>
              <a:defRPr/>
            </a:pPr>
            <a:endParaRPr lang="en-US" altLang="en-US" sz="3200" dirty="0"/>
          </a:p>
          <a:p>
            <a:pPr>
              <a:defRPr/>
            </a:pPr>
            <a:endParaRPr lang="en-US" altLang="en-US" sz="3200" dirty="0"/>
          </a:p>
          <a:p>
            <a:pPr>
              <a:defRPr/>
            </a:pPr>
            <a:endParaRPr lang="en-US" altLang="en-US" dirty="0"/>
          </a:p>
          <a:p>
            <a:pPr>
              <a:defRPr/>
            </a:pPr>
            <a:endParaRPr lang="en-US" altLang="en-US" dirty="0"/>
          </a:p>
        </p:txBody>
      </p:sp>
      <p:sp>
        <p:nvSpPr>
          <p:cNvPr id="53252" name="TextBox 3">
            <a:extLst>
              <a:ext uri="{FF2B5EF4-FFF2-40B4-BE49-F238E27FC236}">
                <a16:creationId xmlns:a16="http://schemas.microsoft.com/office/drawing/2014/main" id="{96F8A31E-B583-41D2-896B-0A231DCFB4F6}"/>
              </a:ext>
            </a:extLst>
          </p:cNvPr>
          <p:cNvSpPr txBox="1">
            <a:spLocks noChangeArrowheads="1"/>
          </p:cNvSpPr>
          <p:nvPr/>
        </p:nvSpPr>
        <p:spPr bwMode="auto">
          <a:xfrm rot="377970">
            <a:off x="5943600" y="206377"/>
            <a:ext cx="20574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lessons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4FC8D79-9444-4FFB-BF50-EC66588FF2F2}"/>
              </a:ext>
            </a:extLst>
          </p:cNvPr>
          <p:cNvSpPr>
            <a:spLocks noGrp="1"/>
          </p:cNvSpPr>
          <p:nvPr>
            <p:ph type="title"/>
          </p:nvPr>
        </p:nvSpPr>
        <p:spPr/>
        <p:txBody>
          <a:bodyPr/>
          <a:lstStyle/>
          <a:p>
            <a:r>
              <a:rPr lang="en-US" altLang="en-US"/>
              <a:t>Momentary prayer</a:t>
            </a:r>
          </a:p>
        </p:txBody>
      </p:sp>
      <p:sp>
        <p:nvSpPr>
          <p:cNvPr id="3" name="Content Placeholder 2">
            <a:extLst>
              <a:ext uri="{FF2B5EF4-FFF2-40B4-BE49-F238E27FC236}">
                <a16:creationId xmlns:a16="http://schemas.microsoft.com/office/drawing/2014/main" id="{8D6DD01A-96DC-4188-A341-3C42C91C0098}"/>
              </a:ext>
            </a:extLst>
          </p:cNvPr>
          <p:cNvSpPr>
            <a:spLocks noGrp="1"/>
          </p:cNvSpPr>
          <p:nvPr>
            <p:ph idx="1"/>
          </p:nvPr>
        </p:nvSpPr>
        <p:spPr/>
        <p:txBody>
          <a:bodyPr/>
          <a:lstStyle/>
          <a:p>
            <a:r>
              <a:rPr lang="en-US" altLang="en-US" sz="3200" dirty="0"/>
              <a:t>1 Thessalonians 5:17 pray without ceasing</a:t>
            </a:r>
          </a:p>
          <a:p>
            <a:r>
              <a:rPr lang="en-US" altLang="en-US" sz="3200" dirty="0"/>
              <a:t>Constantly in an attitude of prayer</a:t>
            </a:r>
          </a:p>
          <a:p>
            <a:r>
              <a:rPr lang="en-US" altLang="en-US" sz="3200" dirty="0"/>
              <a:t>Always having a prepared heart</a:t>
            </a:r>
          </a:p>
          <a:p>
            <a:r>
              <a:rPr lang="en-US" altLang="en-US" sz="3200" dirty="0"/>
              <a:t>Ready in an instant to approach God</a:t>
            </a:r>
          </a:p>
          <a:p>
            <a:r>
              <a:rPr lang="en-US" altLang="en-US" sz="3200" dirty="0"/>
              <a:t>Remembering to give thanks</a:t>
            </a:r>
          </a:p>
          <a:p>
            <a:endParaRPr lang="en-US" altLang="en-US" dirty="0"/>
          </a:p>
        </p:txBody>
      </p:sp>
      <p:sp>
        <p:nvSpPr>
          <p:cNvPr id="55300" name="TextBox 3">
            <a:extLst>
              <a:ext uri="{FF2B5EF4-FFF2-40B4-BE49-F238E27FC236}">
                <a16:creationId xmlns:a16="http://schemas.microsoft.com/office/drawing/2014/main" id="{7F6B305B-5996-4D73-8CA7-26C37749D60C}"/>
              </a:ext>
            </a:extLst>
          </p:cNvPr>
          <p:cNvSpPr txBox="1">
            <a:spLocks noChangeArrowheads="1"/>
          </p:cNvSpPr>
          <p:nvPr/>
        </p:nvSpPr>
        <p:spPr bwMode="auto">
          <a:xfrm rot="377970">
            <a:off x="5943600" y="206377"/>
            <a:ext cx="20574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lessons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nodeType="with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TextBox 3">
            <a:extLst>
              <a:ext uri="{FF2B5EF4-FFF2-40B4-BE49-F238E27FC236}">
                <a16:creationId xmlns:a16="http://schemas.microsoft.com/office/drawing/2014/main" id="{A3D61B15-E06D-4D2E-9937-67FBB87C1EA1}"/>
              </a:ext>
            </a:extLst>
          </p:cNvPr>
          <p:cNvSpPr txBox="1">
            <a:spLocks noChangeArrowheads="1"/>
          </p:cNvSpPr>
          <p:nvPr/>
        </p:nvSpPr>
        <p:spPr bwMode="auto">
          <a:xfrm>
            <a:off x="1257631" y="1676400"/>
            <a:ext cx="662873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dirty="0">
                <a:solidFill>
                  <a:srgbClr val="FFFF00"/>
                </a:solidFill>
              </a:rPr>
              <a:t>For Wednesday</a:t>
            </a:r>
          </a:p>
          <a:p>
            <a:pPr algn="ctr" eaLnBrk="1" hangingPunct="1">
              <a:spcBef>
                <a:spcPct val="0"/>
              </a:spcBef>
              <a:buFontTx/>
              <a:buNone/>
            </a:pPr>
            <a:r>
              <a:rPr lang="en-US" altLang="en-US" sz="6000" dirty="0">
                <a:solidFill>
                  <a:srgbClr val="FFFF00"/>
                </a:solidFill>
              </a:rPr>
              <a:t>Genesis 25:19—28:9</a:t>
            </a:r>
            <a:endParaRPr lang="en-US" altLang="en-US" sz="4800" dirty="0">
              <a:solidFill>
                <a:srgbClr val="FFFF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295F5D1-A7DD-42F5-B22F-51475CA9EA12}"/>
              </a:ext>
            </a:extLst>
          </p:cNvPr>
          <p:cNvSpPr>
            <a:spLocks noGrp="1" noChangeArrowheads="1"/>
          </p:cNvSpPr>
          <p:nvPr>
            <p:ph type="title"/>
          </p:nvPr>
        </p:nvSpPr>
        <p:spPr/>
        <p:txBody>
          <a:bodyPr/>
          <a:lstStyle/>
          <a:p>
            <a:pPr eaLnBrk="1" hangingPunct="1"/>
            <a:r>
              <a:rPr lang="en-US" altLang="en-US"/>
              <a:t>Genesis</a:t>
            </a:r>
          </a:p>
        </p:txBody>
      </p:sp>
      <p:sp>
        <p:nvSpPr>
          <p:cNvPr id="41987" name="Rectangle 3">
            <a:extLst>
              <a:ext uri="{FF2B5EF4-FFF2-40B4-BE49-F238E27FC236}">
                <a16:creationId xmlns:a16="http://schemas.microsoft.com/office/drawing/2014/main" id="{46A76B85-FADB-4814-B567-1B45204D2BBF}"/>
              </a:ext>
            </a:extLst>
          </p:cNvPr>
          <p:cNvSpPr>
            <a:spLocks noGrp="1" noChangeArrowheads="1"/>
          </p:cNvSpPr>
          <p:nvPr>
            <p:ph type="body" idx="1"/>
          </p:nvPr>
        </p:nvSpPr>
        <p:spPr/>
        <p:txBody>
          <a:bodyPr/>
          <a:lstStyle/>
          <a:p>
            <a:pPr eaLnBrk="1" hangingPunct="1"/>
            <a:r>
              <a:rPr lang="en-US" altLang="en-US"/>
              <a:t>1</a:t>
            </a:r>
          </a:p>
          <a:p>
            <a:pPr lvl="1" eaLnBrk="1" hangingPunct="1"/>
            <a:r>
              <a:rPr lang="en-US" altLang="en-US" sz="3000"/>
              <a:t>Creation </a:t>
            </a:r>
          </a:p>
          <a:p>
            <a:pPr eaLnBrk="1" hangingPunct="1"/>
            <a:r>
              <a:rPr lang="en-US" altLang="en-US"/>
              <a:t>2</a:t>
            </a:r>
          </a:p>
          <a:p>
            <a:pPr lvl="1" eaLnBrk="1" hangingPunct="1"/>
            <a:r>
              <a:rPr lang="en-US" altLang="en-US" sz="3000"/>
              <a:t>Adam and Eve in the Garden</a:t>
            </a:r>
          </a:p>
          <a:p>
            <a:pPr eaLnBrk="1" hangingPunct="1"/>
            <a:r>
              <a:rPr lang="en-US" altLang="en-US"/>
              <a:t>3</a:t>
            </a:r>
          </a:p>
          <a:p>
            <a:pPr lvl="1" eaLnBrk="1" hangingPunct="1"/>
            <a:r>
              <a:rPr lang="en-US" altLang="en-US" sz="3000"/>
              <a:t>First Sin</a:t>
            </a:r>
          </a:p>
          <a:p>
            <a:pPr eaLnBrk="1" hangingPunct="1"/>
            <a:r>
              <a:rPr lang="en-US" altLang="en-US"/>
              <a:t>4</a:t>
            </a:r>
          </a:p>
          <a:p>
            <a:pPr lvl="1" eaLnBrk="1" hangingPunct="1"/>
            <a:r>
              <a:rPr lang="en-US" altLang="en-US" sz="3000"/>
              <a:t>Cain and Abel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F20FEE8-C8F4-4986-BAB2-5443B8931634}"/>
              </a:ext>
            </a:extLst>
          </p:cNvPr>
          <p:cNvSpPr>
            <a:spLocks noGrp="1" noChangeArrowheads="1"/>
          </p:cNvSpPr>
          <p:nvPr>
            <p:ph type="title"/>
          </p:nvPr>
        </p:nvSpPr>
        <p:spPr/>
        <p:txBody>
          <a:bodyPr/>
          <a:lstStyle/>
          <a:p>
            <a:pPr eaLnBrk="1" hangingPunct="1"/>
            <a:r>
              <a:rPr lang="en-US" altLang="en-US"/>
              <a:t>Genesis</a:t>
            </a:r>
          </a:p>
        </p:txBody>
      </p:sp>
      <p:sp>
        <p:nvSpPr>
          <p:cNvPr id="44035" name="Rectangle 3">
            <a:extLst>
              <a:ext uri="{FF2B5EF4-FFF2-40B4-BE49-F238E27FC236}">
                <a16:creationId xmlns:a16="http://schemas.microsoft.com/office/drawing/2014/main" id="{0D16D5A5-D6FC-41A8-ABDF-64ACA7061088}"/>
              </a:ext>
            </a:extLst>
          </p:cNvPr>
          <p:cNvSpPr>
            <a:spLocks noGrp="1" noChangeArrowheads="1"/>
          </p:cNvSpPr>
          <p:nvPr>
            <p:ph type="body" idx="1"/>
          </p:nvPr>
        </p:nvSpPr>
        <p:spPr/>
        <p:txBody>
          <a:bodyPr/>
          <a:lstStyle/>
          <a:p>
            <a:pPr eaLnBrk="1" hangingPunct="1"/>
            <a:r>
              <a:rPr lang="en-US" altLang="en-US"/>
              <a:t>5</a:t>
            </a:r>
          </a:p>
          <a:p>
            <a:pPr lvl="1" eaLnBrk="1" hangingPunct="1"/>
            <a:r>
              <a:rPr lang="en-US" altLang="en-US" sz="3000"/>
              <a:t>Generations of Adam</a:t>
            </a:r>
          </a:p>
          <a:p>
            <a:pPr eaLnBrk="1" hangingPunct="1"/>
            <a:r>
              <a:rPr lang="en-US" altLang="en-US"/>
              <a:t>6</a:t>
            </a:r>
          </a:p>
          <a:p>
            <a:pPr lvl="1" eaLnBrk="1" hangingPunct="1"/>
            <a:r>
              <a:rPr lang="en-US" altLang="en-US" sz="3000"/>
              <a:t>Wickedness; building of ark</a:t>
            </a:r>
          </a:p>
          <a:p>
            <a:pPr eaLnBrk="1" hangingPunct="1"/>
            <a:r>
              <a:rPr lang="en-US" altLang="en-US"/>
              <a:t>7</a:t>
            </a:r>
          </a:p>
          <a:p>
            <a:pPr lvl="1" eaLnBrk="1" hangingPunct="1"/>
            <a:r>
              <a:rPr lang="en-US" altLang="en-US" sz="3000"/>
              <a:t>Flood</a:t>
            </a:r>
          </a:p>
          <a:p>
            <a:pPr eaLnBrk="1" hangingPunct="1"/>
            <a:r>
              <a:rPr lang="en-US" altLang="en-US"/>
              <a:t>8</a:t>
            </a:r>
          </a:p>
          <a:p>
            <a:pPr lvl="1" eaLnBrk="1" hangingPunct="1"/>
            <a:r>
              <a:rPr lang="en-US" altLang="en-US" sz="3000"/>
              <a:t>Waters recede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9E1C841-7CD4-4046-9E3A-D759539A4AE6}"/>
              </a:ext>
            </a:extLst>
          </p:cNvPr>
          <p:cNvSpPr>
            <a:spLocks noGrp="1" noChangeArrowheads="1"/>
          </p:cNvSpPr>
          <p:nvPr>
            <p:ph type="title"/>
          </p:nvPr>
        </p:nvSpPr>
        <p:spPr/>
        <p:txBody>
          <a:bodyPr/>
          <a:lstStyle/>
          <a:p>
            <a:pPr eaLnBrk="1" hangingPunct="1"/>
            <a:r>
              <a:rPr lang="en-US" altLang="en-US"/>
              <a:t>Genesis</a:t>
            </a:r>
          </a:p>
        </p:txBody>
      </p:sp>
      <p:sp>
        <p:nvSpPr>
          <p:cNvPr id="46083" name="Rectangle 3">
            <a:extLst>
              <a:ext uri="{FF2B5EF4-FFF2-40B4-BE49-F238E27FC236}">
                <a16:creationId xmlns:a16="http://schemas.microsoft.com/office/drawing/2014/main" id="{8F1C8E64-0613-4400-BF5B-FFF5DB692818}"/>
              </a:ext>
            </a:extLst>
          </p:cNvPr>
          <p:cNvSpPr>
            <a:spLocks noGrp="1" noChangeArrowheads="1"/>
          </p:cNvSpPr>
          <p:nvPr>
            <p:ph type="body" idx="1"/>
          </p:nvPr>
        </p:nvSpPr>
        <p:spPr/>
        <p:txBody>
          <a:bodyPr/>
          <a:lstStyle/>
          <a:p>
            <a:pPr eaLnBrk="1" hangingPunct="1"/>
            <a:r>
              <a:rPr lang="en-US" altLang="en-US"/>
              <a:t>9</a:t>
            </a:r>
          </a:p>
          <a:p>
            <a:pPr lvl="1" eaLnBrk="1" hangingPunct="1"/>
            <a:r>
              <a:rPr lang="en-US" altLang="en-US" sz="3000"/>
              <a:t>Meat for food; rainbow promise; capital punishment; sin of Noah</a:t>
            </a:r>
          </a:p>
          <a:p>
            <a:pPr eaLnBrk="1" hangingPunct="1"/>
            <a:r>
              <a:rPr lang="en-US" altLang="en-US"/>
              <a:t>10</a:t>
            </a:r>
          </a:p>
          <a:p>
            <a:pPr lvl="1" eaLnBrk="1" hangingPunct="1"/>
            <a:r>
              <a:rPr lang="en-US" altLang="en-US" sz="3000"/>
              <a:t>Generations of Noah</a:t>
            </a:r>
          </a:p>
          <a:p>
            <a:pPr eaLnBrk="1" hangingPunct="1"/>
            <a:r>
              <a:rPr lang="en-US" altLang="en-US"/>
              <a:t>11</a:t>
            </a:r>
          </a:p>
          <a:p>
            <a:pPr lvl="1" eaLnBrk="1" hangingPunct="1"/>
            <a:r>
              <a:rPr lang="en-US" altLang="en-US" sz="3000"/>
              <a:t>Tower of Babel; scattering of the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8B9C896-1633-49AD-B60A-E91AD5CF6AAC}"/>
              </a:ext>
            </a:extLst>
          </p:cNvPr>
          <p:cNvSpPr>
            <a:spLocks noGrp="1" noChangeArrowheads="1"/>
          </p:cNvSpPr>
          <p:nvPr>
            <p:ph type="title"/>
          </p:nvPr>
        </p:nvSpPr>
        <p:spPr/>
        <p:txBody>
          <a:bodyPr/>
          <a:lstStyle/>
          <a:p>
            <a:pPr eaLnBrk="1" hangingPunct="1"/>
            <a:r>
              <a:rPr lang="en-US" altLang="en-US"/>
              <a:t>Genesis</a:t>
            </a:r>
          </a:p>
        </p:txBody>
      </p:sp>
      <p:sp>
        <p:nvSpPr>
          <p:cNvPr id="48131" name="Rectangle 3">
            <a:extLst>
              <a:ext uri="{FF2B5EF4-FFF2-40B4-BE49-F238E27FC236}">
                <a16:creationId xmlns:a16="http://schemas.microsoft.com/office/drawing/2014/main" id="{57BA170A-5E9D-4FC3-A975-6B05C0C17DA7}"/>
              </a:ext>
            </a:extLst>
          </p:cNvPr>
          <p:cNvSpPr>
            <a:spLocks noGrp="1" noChangeArrowheads="1"/>
          </p:cNvSpPr>
          <p:nvPr>
            <p:ph type="body" idx="1"/>
          </p:nvPr>
        </p:nvSpPr>
        <p:spPr/>
        <p:txBody>
          <a:bodyPr/>
          <a:lstStyle/>
          <a:p>
            <a:pPr eaLnBrk="1" hangingPunct="1"/>
            <a:r>
              <a:rPr lang="en-US" altLang="en-US"/>
              <a:t>12</a:t>
            </a:r>
          </a:p>
          <a:p>
            <a:pPr lvl="1" eaLnBrk="1" hangingPunct="1"/>
            <a:r>
              <a:rPr lang="en-US" altLang="en-US" sz="3000"/>
              <a:t>Promises to Abraham; lie in Egypt</a:t>
            </a:r>
          </a:p>
          <a:p>
            <a:pPr eaLnBrk="1" hangingPunct="1"/>
            <a:r>
              <a:rPr lang="en-US" altLang="en-US"/>
              <a:t>13</a:t>
            </a:r>
          </a:p>
          <a:p>
            <a:pPr lvl="1" eaLnBrk="1" hangingPunct="1"/>
            <a:r>
              <a:rPr lang="en-US" altLang="en-US" sz="3000"/>
              <a:t>Abraham and Lot separate</a:t>
            </a:r>
          </a:p>
          <a:p>
            <a:pPr eaLnBrk="1" hangingPunct="1"/>
            <a:r>
              <a:rPr lang="en-US" altLang="en-US"/>
              <a:t>14</a:t>
            </a:r>
          </a:p>
          <a:p>
            <a:pPr lvl="1" eaLnBrk="1" hangingPunct="1"/>
            <a:r>
              <a:rPr lang="en-US" altLang="en-US" sz="3000"/>
              <a:t>Abraham rescues Lot</a:t>
            </a:r>
          </a:p>
          <a:p>
            <a:pPr eaLnBrk="1" hangingPunct="1"/>
            <a:r>
              <a:rPr lang="en-US" altLang="en-US"/>
              <a:t>15</a:t>
            </a:r>
          </a:p>
          <a:p>
            <a:pPr lvl="1" eaLnBrk="1" hangingPunct="1"/>
            <a:r>
              <a:rPr lang="en-US" altLang="en-US" sz="3000"/>
              <a:t>God’s covenant with Abraham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691563A-3AB4-4C1E-A161-F239C7623A98}"/>
              </a:ext>
            </a:extLst>
          </p:cNvPr>
          <p:cNvSpPr>
            <a:spLocks noGrp="1" noChangeArrowheads="1"/>
          </p:cNvSpPr>
          <p:nvPr>
            <p:ph type="title"/>
          </p:nvPr>
        </p:nvSpPr>
        <p:spPr/>
        <p:txBody>
          <a:bodyPr/>
          <a:lstStyle/>
          <a:p>
            <a:pPr eaLnBrk="1" hangingPunct="1"/>
            <a:r>
              <a:rPr lang="en-US" altLang="en-US"/>
              <a:t>Genesis</a:t>
            </a:r>
          </a:p>
        </p:txBody>
      </p:sp>
      <p:sp>
        <p:nvSpPr>
          <p:cNvPr id="50179" name="Rectangle 3">
            <a:extLst>
              <a:ext uri="{FF2B5EF4-FFF2-40B4-BE49-F238E27FC236}">
                <a16:creationId xmlns:a16="http://schemas.microsoft.com/office/drawing/2014/main" id="{8D69A77D-236E-49F9-B407-6E80CA31AAB0}"/>
              </a:ext>
            </a:extLst>
          </p:cNvPr>
          <p:cNvSpPr>
            <a:spLocks noGrp="1" noChangeArrowheads="1"/>
          </p:cNvSpPr>
          <p:nvPr>
            <p:ph type="body" idx="1"/>
          </p:nvPr>
        </p:nvSpPr>
        <p:spPr>
          <a:xfrm>
            <a:off x="566738" y="1752600"/>
            <a:ext cx="8424862" cy="4267200"/>
          </a:xfrm>
        </p:spPr>
        <p:txBody>
          <a:bodyPr/>
          <a:lstStyle/>
          <a:p>
            <a:pPr eaLnBrk="1" hangingPunct="1"/>
            <a:r>
              <a:rPr lang="en-US" altLang="en-US"/>
              <a:t>16</a:t>
            </a:r>
          </a:p>
          <a:p>
            <a:pPr lvl="1" eaLnBrk="1" hangingPunct="1"/>
            <a:r>
              <a:rPr lang="en-US" altLang="en-US" sz="3000"/>
              <a:t>Birth of Ishmael</a:t>
            </a:r>
          </a:p>
          <a:p>
            <a:pPr eaLnBrk="1" hangingPunct="1"/>
            <a:r>
              <a:rPr lang="en-US" altLang="en-US"/>
              <a:t>17</a:t>
            </a:r>
          </a:p>
          <a:p>
            <a:pPr lvl="1" eaLnBrk="1" hangingPunct="1"/>
            <a:r>
              <a:rPr lang="en-US" altLang="en-US" sz="3000"/>
              <a:t>Covenant of circumcision</a:t>
            </a:r>
          </a:p>
          <a:p>
            <a:pPr eaLnBrk="1" hangingPunct="1"/>
            <a:r>
              <a:rPr lang="en-US" altLang="en-US"/>
              <a:t>18</a:t>
            </a:r>
          </a:p>
          <a:p>
            <a:pPr lvl="1" eaLnBrk="1" hangingPunct="1"/>
            <a:r>
              <a:rPr lang="en-US" altLang="en-US" sz="3000"/>
              <a:t>Strangers visit Abraham</a:t>
            </a:r>
          </a:p>
          <a:p>
            <a:pPr eaLnBrk="1" hangingPunct="1"/>
            <a:r>
              <a:rPr lang="en-US" altLang="en-US"/>
              <a:t>19</a:t>
            </a:r>
          </a:p>
          <a:p>
            <a:pPr lvl="1" eaLnBrk="1" hangingPunct="1"/>
            <a:r>
              <a:rPr lang="en-US" altLang="en-US" sz="3000"/>
              <a:t>Destruction of Sodom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A7081CD-E27D-454B-8EF8-6469E3A25430}"/>
              </a:ext>
            </a:extLst>
          </p:cNvPr>
          <p:cNvSpPr>
            <a:spLocks noGrp="1" noChangeArrowheads="1"/>
          </p:cNvSpPr>
          <p:nvPr>
            <p:ph type="title"/>
          </p:nvPr>
        </p:nvSpPr>
        <p:spPr/>
        <p:txBody>
          <a:bodyPr/>
          <a:lstStyle/>
          <a:p>
            <a:pPr eaLnBrk="1" hangingPunct="1"/>
            <a:r>
              <a:rPr lang="en-US" altLang="en-US"/>
              <a:t>Genesis</a:t>
            </a:r>
          </a:p>
        </p:txBody>
      </p:sp>
      <p:sp>
        <p:nvSpPr>
          <p:cNvPr id="50179" name="Rectangle 3">
            <a:extLst>
              <a:ext uri="{FF2B5EF4-FFF2-40B4-BE49-F238E27FC236}">
                <a16:creationId xmlns:a16="http://schemas.microsoft.com/office/drawing/2014/main" id="{3E8D3455-7EC8-41CF-907E-2B5AAF84BA19}"/>
              </a:ext>
            </a:extLst>
          </p:cNvPr>
          <p:cNvSpPr>
            <a:spLocks noGrp="1" noChangeArrowheads="1"/>
          </p:cNvSpPr>
          <p:nvPr>
            <p:ph type="body" idx="1"/>
          </p:nvPr>
        </p:nvSpPr>
        <p:spPr>
          <a:xfrm>
            <a:off x="566738" y="1752600"/>
            <a:ext cx="8424862" cy="4267200"/>
          </a:xfrm>
        </p:spPr>
        <p:txBody>
          <a:bodyPr/>
          <a:lstStyle/>
          <a:p>
            <a:pPr eaLnBrk="1" hangingPunct="1"/>
            <a:r>
              <a:rPr lang="en-US" altLang="en-US"/>
              <a:t>20</a:t>
            </a:r>
          </a:p>
          <a:p>
            <a:pPr lvl="1" eaLnBrk="1" hangingPunct="1"/>
            <a:r>
              <a:rPr lang="en-US" altLang="en-US" sz="3000"/>
              <a:t>Abraham and Abimelech</a:t>
            </a:r>
          </a:p>
          <a:p>
            <a:pPr eaLnBrk="1" hangingPunct="1"/>
            <a:r>
              <a:rPr lang="en-US" altLang="en-US"/>
              <a:t>21</a:t>
            </a:r>
          </a:p>
          <a:p>
            <a:pPr lvl="1" eaLnBrk="1" hangingPunct="1"/>
            <a:r>
              <a:rPr lang="en-US" altLang="en-US" sz="3000"/>
              <a:t>Birth of Isaac</a:t>
            </a:r>
          </a:p>
          <a:p>
            <a:pPr eaLnBrk="1" hangingPunct="1"/>
            <a:r>
              <a:rPr lang="en-US" altLang="en-US"/>
              <a:t>22</a:t>
            </a:r>
          </a:p>
          <a:p>
            <a:pPr lvl="1" eaLnBrk="1" hangingPunct="1"/>
            <a:r>
              <a:rPr lang="en-US" altLang="en-US" sz="3000"/>
              <a:t>Test of faith</a:t>
            </a:r>
          </a:p>
          <a:p>
            <a:pPr eaLnBrk="1" hangingPunct="1"/>
            <a:r>
              <a:rPr lang="en-US" altLang="en-US"/>
              <a:t>23</a:t>
            </a:r>
          </a:p>
          <a:p>
            <a:pPr lvl="1" eaLnBrk="1" hangingPunct="1"/>
            <a:r>
              <a:rPr lang="en-US" altLang="en-US" sz="3000"/>
              <a:t>Death of Sarah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EEEBA29-6657-4FBE-B796-7E310B917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4" y="0"/>
            <a:ext cx="9193213"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DA60778-35BE-43F7-AE9F-15A79AED26AF}"/>
              </a:ext>
            </a:extLst>
          </p:cNvPr>
          <p:cNvSpPr>
            <a:spLocks noGrp="1" noChangeArrowheads="1"/>
          </p:cNvSpPr>
          <p:nvPr>
            <p:ph type="title"/>
          </p:nvPr>
        </p:nvSpPr>
        <p:spPr/>
        <p:txBody>
          <a:bodyPr/>
          <a:lstStyle/>
          <a:p>
            <a:pPr eaLnBrk="1" hangingPunct="1"/>
            <a:r>
              <a:rPr lang="en-US" altLang="en-US"/>
              <a:t>Genesis</a:t>
            </a:r>
          </a:p>
        </p:txBody>
      </p:sp>
      <p:sp>
        <p:nvSpPr>
          <p:cNvPr id="50179" name="Rectangle 3">
            <a:extLst>
              <a:ext uri="{FF2B5EF4-FFF2-40B4-BE49-F238E27FC236}">
                <a16:creationId xmlns:a16="http://schemas.microsoft.com/office/drawing/2014/main" id="{293F65C7-05F3-4CB5-91FE-DDD2C5721774}"/>
              </a:ext>
            </a:extLst>
          </p:cNvPr>
          <p:cNvSpPr>
            <a:spLocks noGrp="1" noChangeArrowheads="1"/>
          </p:cNvSpPr>
          <p:nvPr>
            <p:ph type="body" idx="1"/>
          </p:nvPr>
        </p:nvSpPr>
        <p:spPr>
          <a:xfrm>
            <a:off x="566738" y="1752600"/>
            <a:ext cx="8424862" cy="4267200"/>
          </a:xfrm>
        </p:spPr>
        <p:txBody>
          <a:bodyPr/>
          <a:lstStyle/>
          <a:p>
            <a:pPr eaLnBrk="1" hangingPunct="1"/>
            <a:r>
              <a:rPr lang="en-US" altLang="en-US"/>
              <a:t>24</a:t>
            </a:r>
          </a:p>
          <a:p>
            <a:pPr lvl="1" eaLnBrk="1" hangingPunct="1"/>
            <a:r>
              <a:rPr lang="en-US" altLang="en-US" sz="3000"/>
              <a:t>Wife for Isaac</a:t>
            </a:r>
          </a:p>
          <a:p>
            <a:pPr eaLnBrk="1" hangingPunct="1"/>
            <a:r>
              <a:rPr lang="en-US" altLang="en-US"/>
              <a:t>25</a:t>
            </a:r>
          </a:p>
          <a:p>
            <a:pPr lvl="1" eaLnBrk="1" hangingPunct="1"/>
            <a:r>
              <a:rPr lang="en-US" altLang="en-US" sz="3000"/>
              <a:t>Jacob and Esau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TextBox 3">
            <a:extLst>
              <a:ext uri="{FF2B5EF4-FFF2-40B4-BE49-F238E27FC236}">
                <a16:creationId xmlns:a16="http://schemas.microsoft.com/office/drawing/2014/main" id="{B9F6973F-FD26-4329-B3AE-ADDB31D6949F}"/>
              </a:ext>
            </a:extLst>
          </p:cNvPr>
          <p:cNvSpPr txBox="1">
            <a:spLocks noChangeArrowheads="1"/>
          </p:cNvSpPr>
          <p:nvPr/>
        </p:nvSpPr>
        <p:spPr bwMode="auto">
          <a:xfrm>
            <a:off x="8801100" y="5867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FFFF"/>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Wayne\Dropbox\E6500-home laptop\My Documents\25_Ancient_Places_of_the_Old_Testament\Small_Images_For_Presentations\6_1_Jerusalem_small.JPG">
            <a:extLst>
              <a:ext uri="{FF2B5EF4-FFF2-40B4-BE49-F238E27FC236}">
                <a16:creationId xmlns:a16="http://schemas.microsoft.com/office/drawing/2014/main" id="{D06D56FC-C426-4C19-AB29-81CF1A892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15D8AF9-8D62-40AF-98BA-B7E0BE30F8C0}"/>
              </a:ext>
            </a:extLst>
          </p:cNvPr>
          <p:cNvSpPr>
            <a:spLocks noGrp="1" noChangeArrowheads="1"/>
          </p:cNvSpPr>
          <p:nvPr>
            <p:ph type="title"/>
          </p:nvPr>
        </p:nvSpPr>
        <p:spPr/>
        <p:txBody>
          <a:bodyPr/>
          <a:lstStyle/>
          <a:p>
            <a:pPr eaLnBrk="1" hangingPunct="1"/>
            <a:r>
              <a:rPr lang="en-US" altLang="en-US"/>
              <a:t>Complete Obedience</a:t>
            </a:r>
          </a:p>
        </p:txBody>
      </p:sp>
      <p:sp>
        <p:nvSpPr>
          <p:cNvPr id="15363" name="Rectangle 3">
            <a:extLst>
              <a:ext uri="{FF2B5EF4-FFF2-40B4-BE49-F238E27FC236}">
                <a16:creationId xmlns:a16="http://schemas.microsoft.com/office/drawing/2014/main" id="{D7E8B6D2-35E8-4EE8-9C80-BBC0B27F9904}"/>
              </a:ext>
            </a:extLst>
          </p:cNvPr>
          <p:cNvSpPr>
            <a:spLocks noGrp="1" noChangeArrowheads="1"/>
          </p:cNvSpPr>
          <p:nvPr>
            <p:ph type="body" idx="1"/>
          </p:nvPr>
        </p:nvSpPr>
        <p:spPr>
          <a:xfrm>
            <a:off x="574675" y="1676400"/>
            <a:ext cx="7993063" cy="4267200"/>
          </a:xfrm>
        </p:spPr>
        <p:txBody>
          <a:bodyPr/>
          <a:lstStyle/>
          <a:p>
            <a:pPr eaLnBrk="1" hangingPunct="1">
              <a:lnSpc>
                <a:spcPct val="90000"/>
              </a:lnSpc>
            </a:pPr>
            <a:r>
              <a:rPr lang="en-US" altLang="en-US" sz="3200" dirty="0">
                <a:latin typeface="Arial" panose="020B0604020202020204" pitchFamily="34" charset="0"/>
                <a:cs typeface="Arial" panose="020B0604020202020204" pitchFamily="34" charset="0"/>
              </a:rPr>
              <a:t>Built an altar</a:t>
            </a:r>
          </a:p>
          <a:p>
            <a:pPr eaLnBrk="1" hangingPunct="1">
              <a:lnSpc>
                <a:spcPct val="90000"/>
              </a:lnSpc>
            </a:pPr>
            <a:r>
              <a:rPr lang="en-US" altLang="en-US" sz="3200" dirty="0">
                <a:latin typeface="Arial" panose="020B0604020202020204" pitchFamily="34" charset="0"/>
                <a:cs typeface="Arial" panose="020B0604020202020204" pitchFamily="34" charset="0"/>
              </a:rPr>
              <a:t>Placed the wood in order</a:t>
            </a:r>
          </a:p>
          <a:p>
            <a:pPr eaLnBrk="1" hangingPunct="1">
              <a:lnSpc>
                <a:spcPct val="90000"/>
              </a:lnSpc>
            </a:pPr>
            <a:r>
              <a:rPr lang="en-US" altLang="en-US" sz="3200" dirty="0">
                <a:latin typeface="Arial" panose="020B0604020202020204" pitchFamily="34" charset="0"/>
                <a:cs typeface="Arial" panose="020B0604020202020204" pitchFamily="34" charset="0"/>
              </a:rPr>
              <a:t>Bound Isaac his son</a:t>
            </a:r>
          </a:p>
          <a:p>
            <a:pPr eaLnBrk="1" hangingPunct="1">
              <a:lnSpc>
                <a:spcPct val="90000"/>
              </a:lnSpc>
            </a:pPr>
            <a:r>
              <a:rPr lang="en-US" altLang="en-US" sz="3200" dirty="0">
                <a:latin typeface="Arial" panose="020B0604020202020204" pitchFamily="34" charset="0"/>
                <a:cs typeface="Arial" panose="020B0604020202020204" pitchFamily="34" charset="0"/>
              </a:rPr>
              <a:t>Laid him on the altar, upon the wood</a:t>
            </a:r>
          </a:p>
          <a:p>
            <a:pPr eaLnBrk="1" hangingPunct="1">
              <a:lnSpc>
                <a:spcPct val="90000"/>
              </a:lnSpc>
            </a:pPr>
            <a:r>
              <a:rPr lang="en-US" altLang="en-US" sz="3200" dirty="0">
                <a:latin typeface="Arial" panose="020B0604020202020204" pitchFamily="34" charset="0"/>
                <a:cs typeface="Arial" panose="020B0604020202020204" pitchFamily="34" charset="0"/>
              </a:rPr>
              <a:t>Stretched out his hand and took the knife to slay his son</a:t>
            </a:r>
          </a:p>
          <a:p>
            <a:pPr eaLnBrk="1" hangingPunct="1">
              <a:lnSpc>
                <a:spcPct val="90000"/>
              </a:lnSpc>
            </a:pPr>
            <a:r>
              <a:rPr lang="en-US" altLang="en-US" sz="3200" dirty="0">
                <a:latin typeface="Arial" panose="020B0604020202020204" pitchFamily="34" charset="0"/>
                <a:cs typeface="Arial" panose="020B0604020202020204" pitchFamily="34" charset="0"/>
              </a:rPr>
              <a:t>Obedience?</a:t>
            </a:r>
          </a:p>
          <a:p>
            <a:pPr eaLnBrk="1" hangingPunct="1">
              <a:lnSpc>
                <a:spcPct val="90000"/>
              </a:lnSpc>
            </a:pPr>
            <a:r>
              <a:rPr lang="en-US" altLang="en-US" sz="3200" dirty="0">
                <a:latin typeface="Arial" panose="020B0604020202020204" pitchFamily="34" charset="0"/>
                <a:cs typeface="Arial" panose="020B0604020202020204" pitchFamily="34" charset="0"/>
              </a:rPr>
              <a:t>Faith?</a:t>
            </a:r>
          </a:p>
        </p:txBody>
      </p:sp>
      <p:sp>
        <p:nvSpPr>
          <p:cNvPr id="24580" name="TextBox 3">
            <a:extLst>
              <a:ext uri="{FF2B5EF4-FFF2-40B4-BE49-F238E27FC236}">
                <a16:creationId xmlns:a16="http://schemas.microsoft.com/office/drawing/2014/main" id="{F1BAF169-00D4-4584-BA92-464398D891E7}"/>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review</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E03F3CF-82F0-4927-99B6-889CA3156E24}"/>
              </a:ext>
            </a:extLst>
          </p:cNvPr>
          <p:cNvSpPr>
            <a:spLocks noGrp="1"/>
          </p:cNvSpPr>
          <p:nvPr>
            <p:ph type="title"/>
          </p:nvPr>
        </p:nvSpPr>
        <p:spPr/>
        <p:txBody>
          <a:bodyPr/>
          <a:lstStyle/>
          <a:p>
            <a:pPr eaLnBrk="1" hangingPunct="1"/>
            <a:r>
              <a:rPr lang="en-US" altLang="en-US"/>
              <a:t>Obedience </a:t>
            </a:r>
          </a:p>
        </p:txBody>
      </p:sp>
      <p:sp>
        <p:nvSpPr>
          <p:cNvPr id="3" name="Content Placeholder 2">
            <a:extLst>
              <a:ext uri="{FF2B5EF4-FFF2-40B4-BE49-F238E27FC236}">
                <a16:creationId xmlns:a16="http://schemas.microsoft.com/office/drawing/2014/main" id="{6089615D-8B6C-47A3-9D3C-04D76D1BB44C}"/>
              </a:ext>
            </a:extLst>
          </p:cNvPr>
          <p:cNvSpPr>
            <a:spLocks noGrp="1"/>
          </p:cNvSpPr>
          <p:nvPr>
            <p:ph idx="1"/>
          </p:nvPr>
        </p:nvSpPr>
        <p:spPr>
          <a:xfrm>
            <a:off x="566738" y="1752600"/>
            <a:ext cx="8001000" cy="4267200"/>
          </a:xfrm>
        </p:spPr>
        <p:txBody>
          <a:bodyPr/>
          <a:lstStyle/>
          <a:p>
            <a:pPr eaLnBrk="1" hangingPunct="1">
              <a:defRPr/>
            </a:pPr>
            <a:r>
              <a:rPr lang="en-US" sz="3200" dirty="0">
                <a:latin typeface="Arial" panose="020B0604020202020204" pitchFamily="34" charset="0"/>
                <a:cs typeface="Arial" panose="020B0604020202020204" pitchFamily="34" charset="0"/>
              </a:rPr>
              <a:t>Genesis 22:18 "In your seed all the nations of the earth shall be blessed, </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you have obeyed My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voice</a:t>
            </a:r>
            <a:r>
              <a:rPr lang="en-US" dirty="0">
                <a:latin typeface="Arial" panose="020B0604020202020204" pitchFamily="34" charset="0"/>
                <a:cs typeface="Arial" panose="020B0604020202020204" pitchFamily="34" charset="0"/>
              </a:rPr>
              <a:t>.“</a:t>
            </a:r>
          </a:p>
        </p:txBody>
      </p:sp>
      <p:sp>
        <p:nvSpPr>
          <p:cNvPr id="27652" name="TextBox 3">
            <a:extLst>
              <a:ext uri="{FF2B5EF4-FFF2-40B4-BE49-F238E27FC236}">
                <a16:creationId xmlns:a16="http://schemas.microsoft.com/office/drawing/2014/main" id="{67F17774-8B01-4FF7-A573-7A3644FF24BB}"/>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t>review</a:t>
            </a:r>
            <a:endParaRPr lang="en-US" altLang="en-US"/>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1256</TotalTime>
  <Words>4127</Words>
  <Application>Microsoft Office PowerPoint</Application>
  <PresentationFormat>On-screen Show (4:3)</PresentationFormat>
  <Paragraphs>449</Paragraphs>
  <Slides>61</Slides>
  <Notes>50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61</vt:i4>
      </vt:variant>
    </vt:vector>
  </HeadingPairs>
  <TitlesOfParts>
    <vt:vector size="80" baseType="lpstr">
      <vt:lpstr>Agency FB</vt:lpstr>
      <vt:lpstr>Arial</vt:lpstr>
      <vt:lpstr>Calibri</vt:lpstr>
      <vt:lpstr>Calibri Light</vt:lpstr>
      <vt:lpstr>Gill Sans MT</vt:lpstr>
      <vt:lpstr>Times New Roman</vt:lpstr>
      <vt:lpstr>Verdana</vt:lpstr>
      <vt:lpstr>Wingdings</vt:lpstr>
      <vt:lpstr>Profile</vt:lpstr>
      <vt:lpstr>Office Theme</vt:lpstr>
      <vt:lpstr>1_Profile</vt:lpstr>
      <vt:lpstr>2_Profile</vt:lpstr>
      <vt:lpstr>3_Profile</vt:lpstr>
      <vt:lpstr>4_Profile</vt:lpstr>
      <vt:lpstr>5_Profile</vt:lpstr>
      <vt:lpstr>6_Profile</vt:lpstr>
      <vt:lpstr>1_Office Theme</vt:lpstr>
      <vt:lpstr>2_Office Theme</vt:lpstr>
      <vt:lpstr>3_Office Theme</vt:lpstr>
      <vt:lpstr>Studies in  Genesis</vt:lpstr>
      <vt:lpstr>Studies in Genesis</vt:lpstr>
      <vt:lpstr>Genesis 24-25:18</vt:lpstr>
      <vt:lpstr>Abraham Obeys God</vt:lpstr>
      <vt:lpstr>PowerPoint Presentation</vt:lpstr>
      <vt:lpstr>PowerPoint Presentation</vt:lpstr>
      <vt:lpstr>PowerPoint Presentation</vt:lpstr>
      <vt:lpstr>Complete Obedience</vt:lpstr>
      <vt:lpstr>Obedience </vt:lpstr>
      <vt:lpstr>Promises Repeated</vt:lpstr>
      <vt:lpstr>Sarah Dies</vt:lpstr>
      <vt:lpstr>A Wife For Isaac</vt:lpstr>
      <vt:lpstr>A Wife For Isaac</vt:lpstr>
      <vt:lpstr>A Wife For Isaac</vt:lpstr>
      <vt:lpstr>A Wife For Isaac</vt:lpstr>
      <vt:lpstr>A Wife For Isaac</vt:lpstr>
      <vt:lpstr>Parent’s concern</vt:lpstr>
      <vt:lpstr>Servant Goes To Abraham’s Family’s Homeland</vt:lpstr>
      <vt:lpstr>Servant Prays to God for Success</vt:lpstr>
      <vt:lpstr>Servant Goes To Abraham’s Family’s Homeland</vt:lpstr>
      <vt:lpstr>Prayer for success</vt:lpstr>
      <vt:lpstr>Servant Meets Rebekah</vt:lpstr>
      <vt:lpstr>Servant Meets Rebekah</vt:lpstr>
      <vt:lpstr>Servant Meets Rebekah</vt:lpstr>
      <vt:lpstr>Servant Meets Rebekah</vt:lpstr>
      <vt:lpstr>Servant Meets Rebekah</vt:lpstr>
      <vt:lpstr>Abraham’s Servant Meets the Family</vt:lpstr>
      <vt:lpstr>Abraham’s Servant Meets the Family</vt:lpstr>
      <vt:lpstr>Abraham’s Servant Meets the Family</vt:lpstr>
      <vt:lpstr>Abraham’s Servant Meets the Family</vt:lpstr>
      <vt:lpstr>Decision Made</vt:lpstr>
      <vt:lpstr>Decision Made</vt:lpstr>
      <vt:lpstr>Decision Made</vt:lpstr>
      <vt:lpstr>Decision Made</vt:lpstr>
      <vt:lpstr>Decision Made</vt:lpstr>
      <vt:lpstr>Return to Abraham (and Isaac)</vt:lpstr>
      <vt:lpstr>Return to Abraham (and Isaac)</vt:lpstr>
      <vt:lpstr>“He Loved Her” </vt:lpstr>
      <vt:lpstr>Abraham, Keturah, and Their Descendants</vt:lpstr>
      <vt:lpstr>Abraham Dies</vt:lpstr>
      <vt:lpstr>Abraham dies</vt:lpstr>
      <vt:lpstr>PowerPoint Presentation</vt:lpstr>
      <vt:lpstr>Isaac</vt:lpstr>
      <vt:lpstr>Faith and Failings of  Families</vt:lpstr>
      <vt:lpstr>We Need to Learn to Work</vt:lpstr>
      <vt:lpstr>We Need to Learn to Work</vt:lpstr>
      <vt:lpstr>We Need to Learn to Work</vt:lpstr>
      <vt:lpstr>We Need to Learn to Work</vt:lpstr>
      <vt:lpstr>A Worthy Woman Works with Her Hands</vt:lpstr>
      <vt:lpstr>Momentary prayer</vt:lpstr>
      <vt:lpstr>Momentary prayer</vt:lpstr>
      <vt:lpstr>Momentary prayer</vt:lpstr>
      <vt:lpstr>PowerPoint Presentation</vt:lpstr>
      <vt:lpstr>Genesis</vt:lpstr>
      <vt:lpstr>Genesis</vt:lpstr>
      <vt:lpstr>Genesis</vt:lpstr>
      <vt:lpstr>Genesis</vt:lpstr>
      <vt:lpstr>Genesis</vt:lpstr>
      <vt:lpstr>Genesis</vt:lpstr>
      <vt:lpstr>Genesis</vt:lpstr>
      <vt:lpstr>PowerPoint Presentation</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37 &amp; 39</dc:title>
  <dc:creator>Holt</dc:creator>
  <cp:lastModifiedBy>jshaver shaver</cp:lastModifiedBy>
  <cp:revision>87</cp:revision>
  <cp:lastPrinted>2017-10-25T23:34:52Z</cp:lastPrinted>
  <dcterms:created xsi:type="dcterms:W3CDTF">2008-08-26T01:22:05Z</dcterms:created>
  <dcterms:modified xsi:type="dcterms:W3CDTF">2022-03-20T00:43:18Z</dcterms:modified>
</cp:coreProperties>
</file>