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theme/theme8.xml" ContentType="application/vnd.openxmlformats-officedocument.theme+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theme/theme11.xml" ContentType="application/vnd.openxmlformats-officedocument.theme+xml"/>
  <Override PartName="/ppt/slideLayouts/slideLayout32.xml" ContentType="application/vnd.openxmlformats-officedocument.presentationml.slideLayout+xml"/>
  <Override PartName="/ppt/theme/theme12.xml" ContentType="application/vnd.openxmlformats-officedocument.theme+xml"/>
  <Override PartName="/ppt/slideLayouts/slideLayout33.xml" ContentType="application/vnd.openxmlformats-officedocument.presentationml.slideLayout+xml"/>
  <Override PartName="/ppt/theme/theme13.xml" ContentType="application/vnd.openxmlformats-officedocument.theme+xml"/>
  <Override PartName="/ppt/slideLayouts/slideLayout34.xml" ContentType="application/vnd.openxmlformats-officedocument.presentationml.slideLayout+xml"/>
  <Override PartName="/ppt/theme/theme14.xml" ContentType="application/vnd.openxmlformats-officedocument.theme+xml"/>
  <Override PartName="/ppt/slideLayouts/slideLayout35.xml" ContentType="application/vnd.openxmlformats-officedocument.presentationml.slideLayout+xml"/>
  <Override PartName="/ppt/theme/theme15.xml" ContentType="application/vnd.openxmlformats-officedocument.theme+xml"/>
  <Override PartName="/ppt/slideLayouts/slideLayout36.xml" ContentType="application/vnd.openxmlformats-officedocument.presentationml.slideLayout+xml"/>
  <Override PartName="/ppt/theme/theme16.xml" ContentType="application/vnd.openxmlformats-officedocument.theme+xml"/>
  <Override PartName="/ppt/slideLayouts/slideLayout37.xml" ContentType="application/vnd.openxmlformats-officedocument.presentationml.slideLayout+xml"/>
  <Override PartName="/ppt/theme/theme17.xml" ContentType="application/vnd.openxmlformats-officedocument.theme+xml"/>
  <Override PartName="/ppt/slideLayouts/slideLayout38.xml" ContentType="application/vnd.openxmlformats-officedocument.presentationml.slideLayout+xml"/>
  <Override PartName="/ppt/theme/theme18.xml" ContentType="application/vnd.openxmlformats-officedocument.theme+xml"/>
  <Override PartName="/ppt/slideLayouts/slideLayout39.xml" ContentType="application/vnd.openxmlformats-officedocument.presentationml.slideLayout+xml"/>
  <Override PartName="/ppt/theme/theme19.xml" ContentType="application/vnd.openxmlformats-officedocument.theme+xml"/>
  <Override PartName="/ppt/slideLayouts/slideLayout40.xml" ContentType="application/vnd.openxmlformats-officedocument.presentationml.slideLayout+xml"/>
  <Override PartName="/ppt/theme/theme20.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811" r:id="rId3"/>
    <p:sldMasterId id="2147483813" r:id="rId4"/>
    <p:sldMasterId id="2147483815" r:id="rId5"/>
    <p:sldMasterId id="2147483817" r:id="rId6"/>
    <p:sldMasterId id="2147483819" r:id="rId7"/>
    <p:sldMasterId id="2147483821" r:id="rId8"/>
    <p:sldMasterId id="2147483825" r:id="rId9"/>
    <p:sldMasterId id="2147483827" r:id="rId10"/>
    <p:sldMasterId id="2147483829" r:id="rId11"/>
    <p:sldMasterId id="2147483831" r:id="rId12"/>
    <p:sldMasterId id="2147483833" r:id="rId13"/>
    <p:sldMasterId id="2147483835" r:id="rId14"/>
    <p:sldMasterId id="2147483837" r:id="rId15"/>
    <p:sldMasterId id="2147483839" r:id="rId16"/>
    <p:sldMasterId id="2147483841" r:id="rId17"/>
    <p:sldMasterId id="2147483843" r:id="rId18"/>
    <p:sldMasterId id="2147483845" r:id="rId19"/>
    <p:sldMasterId id="2147484047" r:id="rId20"/>
    <p:sldMasterId id="2147484049" r:id="rId21"/>
  </p:sldMasterIdLst>
  <p:notesMasterIdLst>
    <p:notesMasterId r:id="rId88"/>
  </p:notesMasterIdLst>
  <p:handoutMasterIdLst>
    <p:handoutMasterId r:id="rId89"/>
  </p:handoutMasterIdLst>
  <p:sldIdLst>
    <p:sldId id="351" r:id="rId22"/>
    <p:sldId id="352" r:id="rId23"/>
    <p:sldId id="256" r:id="rId24"/>
    <p:sldId id="304" r:id="rId25"/>
    <p:sldId id="305" r:id="rId26"/>
    <p:sldId id="306" r:id="rId27"/>
    <p:sldId id="307" r:id="rId28"/>
    <p:sldId id="308" r:id="rId29"/>
    <p:sldId id="309" r:id="rId30"/>
    <p:sldId id="310" r:id="rId31"/>
    <p:sldId id="311" r:id="rId32"/>
    <p:sldId id="312" r:id="rId33"/>
    <p:sldId id="313" r:id="rId34"/>
    <p:sldId id="314" r:id="rId35"/>
    <p:sldId id="316" r:id="rId36"/>
    <p:sldId id="318" r:id="rId37"/>
    <p:sldId id="258" r:id="rId38"/>
    <p:sldId id="259" r:id="rId39"/>
    <p:sldId id="260" r:id="rId40"/>
    <p:sldId id="261" r:id="rId41"/>
    <p:sldId id="263" r:id="rId42"/>
    <p:sldId id="291" r:id="rId43"/>
    <p:sldId id="320" r:id="rId44"/>
    <p:sldId id="319" r:id="rId45"/>
    <p:sldId id="264" r:id="rId46"/>
    <p:sldId id="265" r:id="rId47"/>
    <p:sldId id="292" r:id="rId48"/>
    <p:sldId id="266" r:id="rId49"/>
    <p:sldId id="353" r:id="rId50"/>
    <p:sldId id="321" r:id="rId51"/>
    <p:sldId id="267" r:id="rId52"/>
    <p:sldId id="354" r:id="rId53"/>
    <p:sldId id="268" r:id="rId54"/>
    <p:sldId id="269" r:id="rId55"/>
    <p:sldId id="270" r:id="rId56"/>
    <p:sldId id="271" r:id="rId57"/>
    <p:sldId id="293" r:id="rId58"/>
    <p:sldId id="274" r:id="rId59"/>
    <p:sldId id="357" r:id="rId60"/>
    <p:sldId id="275" r:id="rId61"/>
    <p:sldId id="355" r:id="rId62"/>
    <p:sldId id="294" r:id="rId63"/>
    <p:sldId id="278" r:id="rId64"/>
    <p:sldId id="356" r:id="rId65"/>
    <p:sldId id="315" r:id="rId66"/>
    <p:sldId id="295" r:id="rId67"/>
    <p:sldId id="296" r:id="rId68"/>
    <p:sldId id="297" r:id="rId69"/>
    <p:sldId id="298" r:id="rId70"/>
    <p:sldId id="299" r:id="rId71"/>
    <p:sldId id="300" r:id="rId72"/>
    <p:sldId id="301" r:id="rId73"/>
    <p:sldId id="302" r:id="rId74"/>
    <p:sldId id="273" r:id="rId75"/>
    <p:sldId id="288" r:id="rId76"/>
    <p:sldId id="317" r:id="rId77"/>
    <p:sldId id="276" r:id="rId78"/>
    <p:sldId id="279" r:id="rId79"/>
    <p:sldId id="283" r:id="rId80"/>
    <p:sldId id="282" r:id="rId81"/>
    <p:sldId id="281" r:id="rId82"/>
    <p:sldId id="284" r:id="rId83"/>
    <p:sldId id="280" r:id="rId84"/>
    <p:sldId id="285" r:id="rId85"/>
    <p:sldId id="286" r:id="rId86"/>
    <p:sldId id="287" r:id="rId87"/>
  </p:sldIdLst>
  <p:sldSz cx="9144000" cy="6858000" type="screen4x3"/>
  <p:notesSz cx="6858000" cy="9083675"/>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F429B1-52E3-4986-96F0-EA2ED6D1BD8D}" v="110" dt="2022-03-23T15:14:30.3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2" autoAdjust="0"/>
    <p:restoredTop sz="82553" autoAdjust="0"/>
  </p:normalViewPr>
  <p:slideViewPr>
    <p:cSldViewPr>
      <p:cViewPr varScale="1">
        <p:scale>
          <a:sx n="62" d="100"/>
          <a:sy n="62" d="100"/>
        </p:scale>
        <p:origin x="1354" y="67"/>
      </p:cViewPr>
      <p:guideLst>
        <p:guide orient="horz" pos="2160"/>
        <p:guide pos="2880"/>
      </p:guideLst>
    </p:cSldViewPr>
  </p:slideViewPr>
  <p:notesTextViewPr>
    <p:cViewPr>
      <p:scale>
        <a:sx n="100" d="100"/>
        <a:sy n="100" d="100"/>
      </p:scale>
      <p:origin x="0" y="-17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68" Type="http://schemas.openxmlformats.org/officeDocument/2006/relationships/slide" Target="slides/slide47.xml"/><Relationship Id="rId76" Type="http://schemas.openxmlformats.org/officeDocument/2006/relationships/slide" Target="slides/slide55.xml"/><Relationship Id="rId84" Type="http://schemas.openxmlformats.org/officeDocument/2006/relationships/slide" Target="slides/slide63.xml"/><Relationship Id="rId89"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slide" Target="slides/slide53.xml"/><Relationship Id="rId79" Type="http://schemas.openxmlformats.org/officeDocument/2006/relationships/slide" Target="slides/slide58.xml"/><Relationship Id="rId87" Type="http://schemas.openxmlformats.org/officeDocument/2006/relationships/slide" Target="slides/slide66.xml"/><Relationship Id="rId5" Type="http://schemas.openxmlformats.org/officeDocument/2006/relationships/slideMaster" Target="slideMasters/slideMaster5.xml"/><Relationship Id="rId61" Type="http://schemas.openxmlformats.org/officeDocument/2006/relationships/slide" Target="slides/slide40.xml"/><Relationship Id="rId82" Type="http://schemas.openxmlformats.org/officeDocument/2006/relationships/slide" Target="slides/slide61.xml"/><Relationship Id="rId90" Type="http://schemas.openxmlformats.org/officeDocument/2006/relationships/presProps" Target="presProps.xml"/><Relationship Id="rId95" Type="http://schemas.microsoft.com/office/2015/10/relationships/revisionInfo" Target="revisionInfo.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slide" Target="slides/slide64.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94"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yne Holt" userId="428574251bf3a103" providerId="LiveId" clId="{64F429B1-52E3-4986-96F0-EA2ED6D1BD8D}"/>
    <pc:docChg chg="undo custSel addSld delSld modSld modMainMaster modNotesMaster">
      <pc:chgData name="Wayne Holt" userId="428574251bf3a103" providerId="LiveId" clId="{64F429B1-52E3-4986-96F0-EA2ED6D1BD8D}" dt="2022-03-23T15:21:14.306" v="975"/>
      <pc:docMkLst>
        <pc:docMk/>
      </pc:docMkLst>
      <pc:sldChg chg="modSp mod modNotes modNotesTx">
        <pc:chgData name="Wayne Holt" userId="428574251bf3a103" providerId="LiveId" clId="{64F429B1-52E3-4986-96F0-EA2ED6D1BD8D}" dt="2022-03-22T23:32:54.355" v="778" actId="20577"/>
        <pc:sldMkLst>
          <pc:docMk/>
          <pc:sldMk cId="0" sldId="256"/>
        </pc:sldMkLst>
        <pc:spChg chg="mod">
          <ac:chgData name="Wayne Holt" userId="428574251bf3a103" providerId="LiveId" clId="{64F429B1-52E3-4986-96F0-EA2ED6D1BD8D}" dt="2022-03-22T23:32:54.355" v="778" actId="20577"/>
          <ac:spMkLst>
            <pc:docMk/>
            <pc:sldMk cId="0" sldId="256"/>
            <ac:spMk id="22531" creationId="{BBF48CA4-F576-42D3-9E7B-DB3A0F7C5622}"/>
          </ac:spMkLst>
        </pc:spChg>
      </pc:sldChg>
      <pc:sldChg chg="modNotes modNotesTx">
        <pc:chgData name="Wayne Holt" userId="428574251bf3a103" providerId="LiveId" clId="{64F429B1-52E3-4986-96F0-EA2ED6D1BD8D}" dt="2022-02-16T00:06:33.088" v="26" actId="20577"/>
        <pc:sldMkLst>
          <pc:docMk/>
          <pc:sldMk cId="0" sldId="258"/>
        </pc:sldMkLst>
      </pc:sldChg>
      <pc:sldChg chg="modNotes">
        <pc:chgData name="Wayne Holt" userId="428574251bf3a103" providerId="LiveId" clId="{64F429B1-52E3-4986-96F0-EA2ED6D1BD8D}" dt="2022-02-16T00:03:01.817" v="0"/>
        <pc:sldMkLst>
          <pc:docMk/>
          <pc:sldMk cId="0" sldId="259"/>
        </pc:sldMkLst>
      </pc:sldChg>
      <pc:sldChg chg="modAnim modNotes modNotesTx">
        <pc:chgData name="Wayne Holt" userId="428574251bf3a103" providerId="LiveId" clId="{64F429B1-52E3-4986-96F0-EA2ED6D1BD8D}" dt="2022-03-21T15:51:24.237" v="729"/>
        <pc:sldMkLst>
          <pc:docMk/>
          <pc:sldMk cId="0" sldId="260"/>
        </pc:sldMkLst>
      </pc:sldChg>
      <pc:sldChg chg="modNotes modNotesTx">
        <pc:chgData name="Wayne Holt" userId="428574251bf3a103" providerId="LiveId" clId="{64F429B1-52E3-4986-96F0-EA2ED6D1BD8D}" dt="2022-03-23T14:53:23.465" v="950" actId="20577"/>
        <pc:sldMkLst>
          <pc:docMk/>
          <pc:sldMk cId="0" sldId="261"/>
        </pc:sldMkLst>
      </pc:sldChg>
      <pc:sldChg chg="addSp modSp mod modAnim modNotes modNotesTx">
        <pc:chgData name="Wayne Holt" userId="428574251bf3a103" providerId="LiveId" clId="{64F429B1-52E3-4986-96F0-EA2ED6D1BD8D}" dt="2022-03-21T15:51:36.502" v="730"/>
        <pc:sldMkLst>
          <pc:docMk/>
          <pc:sldMk cId="0" sldId="263"/>
        </pc:sldMkLst>
        <pc:spChg chg="add mod">
          <ac:chgData name="Wayne Holt" userId="428574251bf3a103" providerId="LiveId" clId="{64F429B1-52E3-4986-96F0-EA2ED6D1BD8D}" dt="2022-03-21T14:53:32.780" v="716" actId="1582"/>
          <ac:spMkLst>
            <pc:docMk/>
            <pc:sldMk cId="0" sldId="263"/>
            <ac:spMk id="2" creationId="{27259330-1A40-412C-B173-E4AA6435A6AF}"/>
          </ac:spMkLst>
        </pc:spChg>
        <pc:spChg chg="mod">
          <ac:chgData name="Wayne Holt" userId="428574251bf3a103" providerId="LiveId" clId="{64F429B1-52E3-4986-96F0-EA2ED6D1BD8D}" dt="2022-02-16T00:08:27.132" v="49" actId="14100"/>
          <ac:spMkLst>
            <pc:docMk/>
            <pc:sldMk cId="0" sldId="263"/>
            <ac:spMk id="17411" creationId="{26883947-1079-4E88-997E-9E8A8193FF1F}"/>
          </ac:spMkLst>
        </pc:spChg>
      </pc:sldChg>
      <pc:sldChg chg="modAnim modNotes modNotesTx">
        <pc:chgData name="Wayne Holt" userId="428574251bf3a103" providerId="LiveId" clId="{64F429B1-52E3-4986-96F0-EA2ED6D1BD8D}" dt="2022-03-21T15:52:51.282" v="733"/>
        <pc:sldMkLst>
          <pc:docMk/>
          <pc:sldMk cId="0" sldId="264"/>
        </pc:sldMkLst>
      </pc:sldChg>
      <pc:sldChg chg="modSp modNotes">
        <pc:chgData name="Wayne Holt" userId="428574251bf3a103" providerId="LiveId" clId="{64F429B1-52E3-4986-96F0-EA2ED6D1BD8D}" dt="2022-02-16T00:10:53.424" v="91" actId="14100"/>
        <pc:sldMkLst>
          <pc:docMk/>
          <pc:sldMk cId="0" sldId="265"/>
        </pc:sldMkLst>
        <pc:spChg chg="mod">
          <ac:chgData name="Wayne Holt" userId="428574251bf3a103" providerId="LiveId" clId="{64F429B1-52E3-4986-96F0-EA2ED6D1BD8D}" dt="2022-02-16T00:10:53.424" v="91" actId="14100"/>
          <ac:spMkLst>
            <pc:docMk/>
            <pc:sldMk cId="0" sldId="265"/>
            <ac:spMk id="23555" creationId="{DDEAC451-9268-4CF9-B4C1-CFE333132EE6}"/>
          </ac:spMkLst>
        </pc:spChg>
      </pc:sldChg>
      <pc:sldChg chg="modSp modAnim modNotes modNotesTx">
        <pc:chgData name="Wayne Holt" userId="428574251bf3a103" providerId="LiveId" clId="{64F429B1-52E3-4986-96F0-EA2ED6D1BD8D}" dt="2022-03-23T15:04:32.025" v="961"/>
        <pc:sldMkLst>
          <pc:docMk/>
          <pc:sldMk cId="0" sldId="266"/>
        </pc:sldMkLst>
        <pc:spChg chg="mod">
          <ac:chgData name="Wayne Holt" userId="428574251bf3a103" providerId="LiveId" clId="{64F429B1-52E3-4986-96F0-EA2ED6D1BD8D}" dt="2022-02-16T00:14:24.852" v="166" actId="1076"/>
          <ac:spMkLst>
            <pc:docMk/>
            <pc:sldMk cId="0" sldId="266"/>
            <ac:spMk id="2" creationId="{FB2A4162-DBD0-42DA-AB94-44970602F184}"/>
          </ac:spMkLst>
        </pc:spChg>
      </pc:sldChg>
      <pc:sldChg chg="modSp modNotes">
        <pc:chgData name="Wayne Holt" userId="428574251bf3a103" providerId="LiveId" clId="{64F429B1-52E3-4986-96F0-EA2ED6D1BD8D}" dt="2022-03-22T14:25:50.409" v="771"/>
        <pc:sldMkLst>
          <pc:docMk/>
          <pc:sldMk cId="0" sldId="267"/>
        </pc:sldMkLst>
        <pc:spChg chg="mod">
          <ac:chgData name="Wayne Holt" userId="428574251bf3a103" providerId="LiveId" clId="{64F429B1-52E3-4986-96F0-EA2ED6D1BD8D}" dt="2022-03-22T14:25:50.409" v="771"/>
          <ac:spMkLst>
            <pc:docMk/>
            <pc:sldMk cId="0" sldId="267"/>
            <ac:spMk id="27651" creationId="{CBBBA4EF-64D7-40A9-969C-92B468057AAA}"/>
          </ac:spMkLst>
        </pc:spChg>
      </pc:sldChg>
      <pc:sldChg chg="modSp modAnim modNotes">
        <pc:chgData name="Wayne Holt" userId="428574251bf3a103" providerId="LiveId" clId="{64F429B1-52E3-4986-96F0-EA2ED6D1BD8D}" dt="2022-02-16T00:18:00.650" v="187" actId="255"/>
        <pc:sldMkLst>
          <pc:docMk/>
          <pc:sldMk cId="0" sldId="268"/>
        </pc:sldMkLst>
        <pc:spChg chg="mod">
          <ac:chgData name="Wayne Holt" userId="428574251bf3a103" providerId="LiveId" clId="{64F429B1-52E3-4986-96F0-EA2ED6D1BD8D}" dt="2022-02-16T00:18:00.650" v="187" actId="255"/>
          <ac:spMkLst>
            <pc:docMk/>
            <pc:sldMk cId="0" sldId="268"/>
            <ac:spMk id="29699" creationId="{9CE47FBB-B4ED-4ABF-A035-83009B48384E}"/>
          </ac:spMkLst>
        </pc:spChg>
      </pc:sldChg>
      <pc:sldChg chg="modSp modNotes">
        <pc:chgData name="Wayne Holt" userId="428574251bf3a103" providerId="LiveId" clId="{64F429B1-52E3-4986-96F0-EA2ED6D1BD8D}" dt="2022-03-22T14:28:00.145" v="772" actId="1036"/>
        <pc:sldMkLst>
          <pc:docMk/>
          <pc:sldMk cId="0" sldId="269"/>
        </pc:sldMkLst>
        <pc:spChg chg="mod">
          <ac:chgData name="Wayne Holt" userId="428574251bf3a103" providerId="LiveId" clId="{64F429B1-52E3-4986-96F0-EA2ED6D1BD8D}" dt="2022-03-22T14:28:00.145" v="772" actId="1036"/>
          <ac:spMkLst>
            <pc:docMk/>
            <pc:sldMk cId="0" sldId="269"/>
            <ac:spMk id="31747" creationId="{21B6F49F-5BF1-4F3B-9940-3ACA7FAB46C0}"/>
          </ac:spMkLst>
        </pc:spChg>
      </pc:sldChg>
      <pc:sldChg chg="modSp modAnim modNotes modNotesTx">
        <pc:chgData name="Wayne Holt" userId="428574251bf3a103" providerId="LiveId" clId="{64F429B1-52E3-4986-96F0-EA2ED6D1BD8D}" dt="2022-03-21T15:53:44.290" v="736"/>
        <pc:sldMkLst>
          <pc:docMk/>
          <pc:sldMk cId="0" sldId="270"/>
        </pc:sldMkLst>
        <pc:spChg chg="mod">
          <ac:chgData name="Wayne Holt" userId="428574251bf3a103" providerId="LiveId" clId="{64F429B1-52E3-4986-96F0-EA2ED6D1BD8D}" dt="2022-02-16T00:20:06.446" v="215" actId="1035"/>
          <ac:spMkLst>
            <pc:docMk/>
            <pc:sldMk cId="0" sldId="270"/>
            <ac:spMk id="33795" creationId="{DEBAB337-5EE7-4EB8-B6E1-F8ABB5EFA8FC}"/>
          </ac:spMkLst>
        </pc:spChg>
        <pc:spChg chg="mod">
          <ac:chgData name="Wayne Holt" userId="428574251bf3a103" providerId="LiveId" clId="{64F429B1-52E3-4986-96F0-EA2ED6D1BD8D}" dt="2022-02-16T00:19:57.352" v="214" actId="14100"/>
          <ac:spMkLst>
            <pc:docMk/>
            <pc:sldMk cId="0" sldId="270"/>
            <ac:spMk id="33796" creationId="{C03000DB-4DDC-4207-BF85-5C75BCF5D76E}"/>
          </ac:spMkLst>
        </pc:spChg>
      </pc:sldChg>
      <pc:sldChg chg="modSp modAnim modNotes modNotesTx">
        <pc:chgData name="Wayne Holt" userId="428574251bf3a103" providerId="LiveId" clId="{64F429B1-52E3-4986-96F0-EA2ED6D1BD8D}" dt="2022-03-23T15:13:31.072" v="966" actId="20577"/>
        <pc:sldMkLst>
          <pc:docMk/>
          <pc:sldMk cId="0" sldId="271"/>
        </pc:sldMkLst>
        <pc:spChg chg="mod">
          <ac:chgData name="Wayne Holt" userId="428574251bf3a103" providerId="LiveId" clId="{64F429B1-52E3-4986-96F0-EA2ED6D1BD8D}" dt="2022-03-23T15:13:31.072" v="966" actId="20577"/>
          <ac:spMkLst>
            <pc:docMk/>
            <pc:sldMk cId="0" sldId="271"/>
            <ac:spMk id="35843" creationId="{B625DAAE-2F65-4E8E-9F03-1BDD8ED26E50}"/>
          </ac:spMkLst>
        </pc:spChg>
      </pc:sldChg>
      <pc:sldChg chg="modSp del modNotes">
        <pc:chgData name="Wayne Holt" userId="428574251bf3a103" providerId="LiveId" clId="{64F429B1-52E3-4986-96F0-EA2ED6D1BD8D}" dt="2022-02-16T00:03:07.596" v="1" actId="47"/>
        <pc:sldMkLst>
          <pc:docMk/>
          <pc:sldMk cId="0" sldId="272"/>
        </pc:sldMkLst>
        <pc:spChg chg="mod">
          <ac:chgData name="Wayne Holt" userId="428574251bf3a103" providerId="LiveId" clId="{64F429B1-52E3-4986-96F0-EA2ED6D1BD8D}" dt="2022-02-16T00:03:01.817" v="0"/>
          <ac:spMkLst>
            <pc:docMk/>
            <pc:sldMk cId="0" sldId="272"/>
            <ac:spMk id="21506" creationId="{47093F50-343A-4212-A7D9-6ED8F05C13FC}"/>
          </ac:spMkLst>
        </pc:spChg>
      </pc:sldChg>
      <pc:sldChg chg="modSp modNotes">
        <pc:chgData name="Wayne Holt" userId="428574251bf3a103" providerId="LiveId" clId="{64F429B1-52E3-4986-96F0-EA2ED6D1BD8D}" dt="2022-02-16T00:03:01.817" v="0"/>
        <pc:sldMkLst>
          <pc:docMk/>
          <pc:sldMk cId="0" sldId="273"/>
        </pc:sldMkLst>
        <pc:spChg chg="mod">
          <ac:chgData name="Wayne Holt" userId="428574251bf3a103" providerId="LiveId" clId="{64F429B1-52E3-4986-96F0-EA2ED6D1BD8D}" dt="2022-02-16T00:03:01.817" v="0"/>
          <ac:spMkLst>
            <pc:docMk/>
            <pc:sldMk cId="0" sldId="273"/>
            <ac:spMk id="75778" creationId="{4D6E300D-F665-4613-8AAB-033567AEF3C5}"/>
          </ac:spMkLst>
        </pc:spChg>
      </pc:sldChg>
      <pc:sldChg chg="modSp modNotes">
        <pc:chgData name="Wayne Holt" userId="428574251bf3a103" providerId="LiveId" clId="{64F429B1-52E3-4986-96F0-EA2ED6D1BD8D}" dt="2022-03-23T15:14:30.347" v="970" actId="313"/>
        <pc:sldMkLst>
          <pc:docMk/>
          <pc:sldMk cId="0" sldId="274"/>
        </pc:sldMkLst>
        <pc:spChg chg="mod">
          <ac:chgData name="Wayne Holt" userId="428574251bf3a103" providerId="LiveId" clId="{64F429B1-52E3-4986-96F0-EA2ED6D1BD8D}" dt="2022-03-23T15:14:30.347" v="970" actId="313"/>
          <ac:spMkLst>
            <pc:docMk/>
            <pc:sldMk cId="0" sldId="274"/>
            <ac:spMk id="48131" creationId="{1B0214ED-1437-44CD-B4D5-96D764698B00}"/>
          </ac:spMkLst>
        </pc:spChg>
      </pc:sldChg>
      <pc:sldChg chg="modSp">
        <pc:chgData name="Wayne Holt" userId="428574251bf3a103" providerId="LiveId" clId="{64F429B1-52E3-4986-96F0-EA2ED6D1BD8D}" dt="2022-02-16T00:23:53.812" v="250" actId="14100"/>
        <pc:sldMkLst>
          <pc:docMk/>
          <pc:sldMk cId="0" sldId="275"/>
        </pc:sldMkLst>
        <pc:spChg chg="mod">
          <ac:chgData name="Wayne Holt" userId="428574251bf3a103" providerId="LiveId" clId="{64F429B1-52E3-4986-96F0-EA2ED6D1BD8D}" dt="2022-02-16T00:23:53.812" v="250" actId="14100"/>
          <ac:spMkLst>
            <pc:docMk/>
            <pc:sldMk cId="0" sldId="275"/>
            <ac:spMk id="3" creationId="{D97D6254-7335-4DDE-8175-15F2A6A0ABEC}"/>
          </ac:spMkLst>
        </pc:spChg>
        <pc:spChg chg="mod">
          <ac:chgData name="Wayne Holt" userId="428574251bf3a103" providerId="LiveId" clId="{64F429B1-52E3-4986-96F0-EA2ED6D1BD8D}" dt="2022-02-16T00:03:01.817" v="0"/>
          <ac:spMkLst>
            <pc:docMk/>
            <pc:sldMk cId="0" sldId="275"/>
            <ac:spMk id="53252" creationId="{AB254117-88CA-456D-86F4-111BE4199060}"/>
          </ac:spMkLst>
        </pc:spChg>
      </pc:sldChg>
      <pc:sldChg chg="modSp del">
        <pc:chgData name="Wayne Holt" userId="428574251bf3a103" providerId="LiveId" clId="{64F429B1-52E3-4986-96F0-EA2ED6D1BD8D}" dt="2022-03-23T14:27:06.239" v="779" actId="2696"/>
        <pc:sldMkLst>
          <pc:docMk/>
          <pc:sldMk cId="294314603" sldId="276"/>
        </pc:sldMkLst>
        <pc:spChg chg="mod">
          <ac:chgData name="Wayne Holt" userId="428574251bf3a103" providerId="LiveId" clId="{64F429B1-52E3-4986-96F0-EA2ED6D1BD8D}" dt="2022-02-16T00:03:01.817" v="0"/>
          <ac:spMkLst>
            <pc:docMk/>
            <pc:sldMk cId="294314603" sldId="276"/>
            <ac:spMk id="57348" creationId="{0AE6F030-11F9-4AA3-BC93-86AF038968C0}"/>
          </ac:spMkLst>
        </pc:spChg>
      </pc:sldChg>
      <pc:sldChg chg="add del">
        <pc:chgData name="Wayne Holt" userId="428574251bf3a103" providerId="LiveId" clId="{64F429B1-52E3-4986-96F0-EA2ED6D1BD8D}" dt="2022-02-16T00:31:33.467" v="297"/>
        <pc:sldMkLst>
          <pc:docMk/>
          <pc:sldMk cId="1259701681" sldId="276"/>
        </pc:sldMkLst>
      </pc:sldChg>
      <pc:sldChg chg="modSp modAnim">
        <pc:chgData name="Wayne Holt" userId="428574251bf3a103" providerId="LiveId" clId="{64F429B1-52E3-4986-96F0-EA2ED6D1BD8D}" dt="2022-03-23T14:39:43.827" v="906"/>
        <pc:sldMkLst>
          <pc:docMk/>
          <pc:sldMk cId="0" sldId="278"/>
        </pc:sldMkLst>
        <pc:spChg chg="mod">
          <ac:chgData name="Wayne Holt" userId="428574251bf3a103" providerId="LiveId" clId="{64F429B1-52E3-4986-96F0-EA2ED6D1BD8D}" dt="2022-03-23T14:39:43.827" v="906"/>
          <ac:spMkLst>
            <pc:docMk/>
            <pc:sldMk cId="0" sldId="278"/>
            <ac:spMk id="22531" creationId="{F1CB7673-20DA-4331-9718-CA98678C9097}"/>
          </ac:spMkLst>
        </pc:spChg>
        <pc:spChg chg="mod">
          <ac:chgData name="Wayne Holt" userId="428574251bf3a103" providerId="LiveId" clId="{64F429B1-52E3-4986-96F0-EA2ED6D1BD8D}" dt="2022-02-16T00:03:01.817" v="0"/>
          <ac:spMkLst>
            <pc:docMk/>
            <pc:sldMk cId="0" sldId="278"/>
            <ac:spMk id="55300" creationId="{896936CC-13D2-403D-8C93-1F8FE7D1CC71}"/>
          </ac:spMkLst>
        </pc:spChg>
      </pc:sldChg>
      <pc:sldChg chg="modSp del">
        <pc:chgData name="Wayne Holt" userId="428574251bf3a103" providerId="LiveId" clId="{64F429B1-52E3-4986-96F0-EA2ED6D1BD8D}" dt="2022-03-23T14:27:06.239" v="779" actId="2696"/>
        <pc:sldMkLst>
          <pc:docMk/>
          <pc:sldMk cId="2131893888" sldId="279"/>
        </pc:sldMkLst>
        <pc:spChg chg="mod">
          <ac:chgData name="Wayne Holt" userId="428574251bf3a103" providerId="LiveId" clId="{64F429B1-52E3-4986-96F0-EA2ED6D1BD8D}" dt="2022-02-16T00:03:01.817" v="0"/>
          <ac:spMkLst>
            <pc:docMk/>
            <pc:sldMk cId="2131893888" sldId="279"/>
            <ac:spMk id="58372" creationId="{7CEE8D44-F2AD-435F-98B0-295391F06DCB}"/>
          </ac:spMkLst>
        </pc:spChg>
      </pc:sldChg>
      <pc:sldChg chg="add del">
        <pc:chgData name="Wayne Holt" userId="428574251bf3a103" providerId="LiveId" clId="{64F429B1-52E3-4986-96F0-EA2ED6D1BD8D}" dt="2022-02-16T00:31:33.467" v="297"/>
        <pc:sldMkLst>
          <pc:docMk/>
          <pc:sldMk cId="4197276812" sldId="279"/>
        </pc:sldMkLst>
      </pc:sldChg>
      <pc:sldChg chg="add del">
        <pc:chgData name="Wayne Holt" userId="428574251bf3a103" providerId="LiveId" clId="{64F429B1-52E3-4986-96F0-EA2ED6D1BD8D}" dt="2022-02-16T00:31:33.467" v="297"/>
        <pc:sldMkLst>
          <pc:docMk/>
          <pc:sldMk cId="496154857" sldId="280"/>
        </pc:sldMkLst>
      </pc:sldChg>
      <pc:sldChg chg="modSp del">
        <pc:chgData name="Wayne Holt" userId="428574251bf3a103" providerId="LiveId" clId="{64F429B1-52E3-4986-96F0-EA2ED6D1BD8D}" dt="2022-03-23T14:27:06.239" v="779" actId="2696"/>
        <pc:sldMkLst>
          <pc:docMk/>
          <pc:sldMk cId="3266896276" sldId="280"/>
        </pc:sldMkLst>
        <pc:spChg chg="mod">
          <ac:chgData name="Wayne Holt" userId="428574251bf3a103" providerId="LiveId" clId="{64F429B1-52E3-4986-96F0-EA2ED6D1BD8D}" dt="2022-02-16T00:03:01.817" v="0"/>
          <ac:spMkLst>
            <pc:docMk/>
            <pc:sldMk cId="3266896276" sldId="280"/>
            <ac:spMk id="63492" creationId="{EB3C7043-3D06-4A3A-9ECA-154E2B13E035}"/>
          </ac:spMkLst>
        </pc:spChg>
      </pc:sldChg>
      <pc:sldChg chg="modSp del">
        <pc:chgData name="Wayne Holt" userId="428574251bf3a103" providerId="LiveId" clId="{64F429B1-52E3-4986-96F0-EA2ED6D1BD8D}" dt="2022-03-23T14:27:06.239" v="779" actId="2696"/>
        <pc:sldMkLst>
          <pc:docMk/>
          <pc:sldMk cId="2031102625" sldId="281"/>
        </pc:sldMkLst>
        <pc:spChg chg="mod">
          <ac:chgData name="Wayne Holt" userId="428574251bf3a103" providerId="LiveId" clId="{64F429B1-52E3-4986-96F0-EA2ED6D1BD8D}" dt="2022-02-16T00:03:01.817" v="0"/>
          <ac:spMkLst>
            <pc:docMk/>
            <pc:sldMk cId="2031102625" sldId="281"/>
            <ac:spMk id="27651" creationId="{71ABEDB5-59EA-4DB6-A21F-50F86CA3C343}"/>
          </ac:spMkLst>
        </pc:spChg>
        <pc:spChg chg="mod">
          <ac:chgData name="Wayne Holt" userId="428574251bf3a103" providerId="LiveId" clId="{64F429B1-52E3-4986-96F0-EA2ED6D1BD8D}" dt="2022-02-16T00:03:01.817" v="0"/>
          <ac:spMkLst>
            <pc:docMk/>
            <pc:sldMk cId="2031102625" sldId="281"/>
            <ac:spMk id="61444" creationId="{35CCCDFD-73E3-4264-B43D-E7611C1C8D97}"/>
          </ac:spMkLst>
        </pc:spChg>
      </pc:sldChg>
      <pc:sldChg chg="add del">
        <pc:chgData name="Wayne Holt" userId="428574251bf3a103" providerId="LiveId" clId="{64F429B1-52E3-4986-96F0-EA2ED6D1BD8D}" dt="2022-02-16T00:31:33.467" v="297"/>
        <pc:sldMkLst>
          <pc:docMk/>
          <pc:sldMk cId="3834951714" sldId="281"/>
        </pc:sldMkLst>
      </pc:sldChg>
      <pc:sldChg chg="modSp del">
        <pc:chgData name="Wayne Holt" userId="428574251bf3a103" providerId="LiveId" clId="{64F429B1-52E3-4986-96F0-EA2ED6D1BD8D}" dt="2022-03-23T14:27:06.239" v="779" actId="2696"/>
        <pc:sldMkLst>
          <pc:docMk/>
          <pc:sldMk cId="1212748340" sldId="282"/>
        </pc:sldMkLst>
        <pc:spChg chg="mod">
          <ac:chgData name="Wayne Holt" userId="428574251bf3a103" providerId="LiveId" clId="{64F429B1-52E3-4986-96F0-EA2ED6D1BD8D}" dt="2022-02-16T00:03:01.817" v="0"/>
          <ac:spMkLst>
            <pc:docMk/>
            <pc:sldMk cId="1212748340" sldId="282"/>
            <ac:spMk id="3" creationId="{468AFAE3-FB70-4556-96CC-E066AB9F0F4F}"/>
          </ac:spMkLst>
        </pc:spChg>
        <pc:spChg chg="mod">
          <ac:chgData name="Wayne Holt" userId="428574251bf3a103" providerId="LiveId" clId="{64F429B1-52E3-4986-96F0-EA2ED6D1BD8D}" dt="2022-02-16T00:03:01.817" v="0"/>
          <ac:spMkLst>
            <pc:docMk/>
            <pc:sldMk cId="1212748340" sldId="282"/>
            <ac:spMk id="60420" creationId="{7C4B4395-B6E3-4A89-AA75-EFAD911DD404}"/>
          </ac:spMkLst>
        </pc:spChg>
      </pc:sldChg>
      <pc:sldChg chg="add del">
        <pc:chgData name="Wayne Holt" userId="428574251bf3a103" providerId="LiveId" clId="{64F429B1-52E3-4986-96F0-EA2ED6D1BD8D}" dt="2022-02-16T00:31:33.467" v="297"/>
        <pc:sldMkLst>
          <pc:docMk/>
          <pc:sldMk cId="1899444942" sldId="282"/>
        </pc:sldMkLst>
      </pc:sldChg>
      <pc:sldChg chg="add del">
        <pc:chgData name="Wayne Holt" userId="428574251bf3a103" providerId="LiveId" clId="{64F429B1-52E3-4986-96F0-EA2ED6D1BD8D}" dt="2022-02-16T00:31:33.467" v="297"/>
        <pc:sldMkLst>
          <pc:docMk/>
          <pc:sldMk cId="1453845396" sldId="283"/>
        </pc:sldMkLst>
      </pc:sldChg>
      <pc:sldChg chg="modSp del">
        <pc:chgData name="Wayne Holt" userId="428574251bf3a103" providerId="LiveId" clId="{64F429B1-52E3-4986-96F0-EA2ED6D1BD8D}" dt="2022-03-23T14:27:06.239" v="779" actId="2696"/>
        <pc:sldMkLst>
          <pc:docMk/>
          <pc:sldMk cId="3957850816" sldId="283"/>
        </pc:sldMkLst>
        <pc:spChg chg="mod">
          <ac:chgData name="Wayne Holt" userId="428574251bf3a103" providerId="LiveId" clId="{64F429B1-52E3-4986-96F0-EA2ED6D1BD8D}" dt="2022-02-16T00:03:01.817" v="0"/>
          <ac:spMkLst>
            <pc:docMk/>
            <pc:sldMk cId="3957850816" sldId="283"/>
            <ac:spMk id="25604" creationId="{F0540A90-376C-44D6-AD42-85E4EB6E73FA}"/>
          </ac:spMkLst>
        </pc:spChg>
        <pc:spChg chg="mod">
          <ac:chgData name="Wayne Holt" userId="428574251bf3a103" providerId="LiveId" clId="{64F429B1-52E3-4986-96F0-EA2ED6D1BD8D}" dt="2022-02-16T00:03:01.817" v="0"/>
          <ac:spMkLst>
            <pc:docMk/>
            <pc:sldMk cId="3957850816" sldId="283"/>
            <ac:spMk id="59397" creationId="{E2AFC699-B336-4094-BE34-199D148D87A5}"/>
          </ac:spMkLst>
        </pc:spChg>
      </pc:sldChg>
      <pc:sldChg chg="add del">
        <pc:chgData name="Wayne Holt" userId="428574251bf3a103" providerId="LiveId" clId="{64F429B1-52E3-4986-96F0-EA2ED6D1BD8D}" dt="2022-02-16T00:31:33.467" v="297"/>
        <pc:sldMkLst>
          <pc:docMk/>
          <pc:sldMk cId="481899532" sldId="284"/>
        </pc:sldMkLst>
      </pc:sldChg>
      <pc:sldChg chg="modSp del">
        <pc:chgData name="Wayne Holt" userId="428574251bf3a103" providerId="LiveId" clId="{64F429B1-52E3-4986-96F0-EA2ED6D1BD8D}" dt="2022-03-23T14:27:06.239" v="779" actId="2696"/>
        <pc:sldMkLst>
          <pc:docMk/>
          <pc:sldMk cId="3101401855" sldId="284"/>
        </pc:sldMkLst>
        <pc:spChg chg="mod">
          <ac:chgData name="Wayne Holt" userId="428574251bf3a103" providerId="LiveId" clId="{64F429B1-52E3-4986-96F0-EA2ED6D1BD8D}" dt="2022-02-16T00:03:01.817" v="0"/>
          <ac:spMkLst>
            <pc:docMk/>
            <pc:sldMk cId="3101401855" sldId="284"/>
            <ac:spMk id="62468" creationId="{BC0725AF-9DDE-46CD-8C1B-008AE8315582}"/>
          </ac:spMkLst>
        </pc:spChg>
      </pc:sldChg>
      <pc:sldChg chg="add del">
        <pc:chgData name="Wayne Holt" userId="428574251bf3a103" providerId="LiveId" clId="{64F429B1-52E3-4986-96F0-EA2ED6D1BD8D}" dt="2022-02-16T00:31:33.467" v="297"/>
        <pc:sldMkLst>
          <pc:docMk/>
          <pc:sldMk cId="149598500" sldId="285"/>
        </pc:sldMkLst>
      </pc:sldChg>
      <pc:sldChg chg="modSp del">
        <pc:chgData name="Wayne Holt" userId="428574251bf3a103" providerId="LiveId" clId="{64F429B1-52E3-4986-96F0-EA2ED6D1BD8D}" dt="2022-03-23T14:27:06.239" v="779" actId="2696"/>
        <pc:sldMkLst>
          <pc:docMk/>
          <pc:sldMk cId="1980136880" sldId="285"/>
        </pc:sldMkLst>
        <pc:spChg chg="mod">
          <ac:chgData name="Wayne Holt" userId="428574251bf3a103" providerId="LiveId" clId="{64F429B1-52E3-4986-96F0-EA2ED6D1BD8D}" dt="2022-02-16T00:03:01.817" v="0"/>
          <ac:spMkLst>
            <pc:docMk/>
            <pc:sldMk cId="1980136880" sldId="285"/>
            <ac:spMk id="64516" creationId="{DFDDE894-282A-4993-8F26-B667F24BEFB6}"/>
          </ac:spMkLst>
        </pc:spChg>
      </pc:sldChg>
      <pc:sldChg chg="add del">
        <pc:chgData name="Wayne Holt" userId="428574251bf3a103" providerId="LiveId" clId="{64F429B1-52E3-4986-96F0-EA2ED6D1BD8D}" dt="2022-02-16T00:31:33.467" v="297"/>
        <pc:sldMkLst>
          <pc:docMk/>
          <pc:sldMk cId="1752709203" sldId="286"/>
        </pc:sldMkLst>
      </pc:sldChg>
      <pc:sldChg chg="modSp del">
        <pc:chgData name="Wayne Holt" userId="428574251bf3a103" providerId="LiveId" clId="{64F429B1-52E3-4986-96F0-EA2ED6D1BD8D}" dt="2022-03-23T14:27:06.239" v="779" actId="2696"/>
        <pc:sldMkLst>
          <pc:docMk/>
          <pc:sldMk cId="3080393733" sldId="286"/>
        </pc:sldMkLst>
        <pc:spChg chg="mod">
          <ac:chgData name="Wayne Holt" userId="428574251bf3a103" providerId="LiveId" clId="{64F429B1-52E3-4986-96F0-EA2ED6D1BD8D}" dt="2022-02-16T00:03:01.817" v="0"/>
          <ac:spMkLst>
            <pc:docMk/>
            <pc:sldMk cId="3080393733" sldId="286"/>
            <ac:spMk id="3" creationId="{91EE1B29-135A-4505-B99B-677462156E4C}"/>
          </ac:spMkLst>
        </pc:spChg>
        <pc:spChg chg="mod">
          <ac:chgData name="Wayne Holt" userId="428574251bf3a103" providerId="LiveId" clId="{64F429B1-52E3-4986-96F0-EA2ED6D1BD8D}" dt="2022-02-16T00:03:01.817" v="0"/>
          <ac:spMkLst>
            <pc:docMk/>
            <pc:sldMk cId="3080393733" sldId="286"/>
            <ac:spMk id="65540" creationId="{E0A3F42F-27AB-4806-8CF9-62749F0FAB42}"/>
          </ac:spMkLst>
        </pc:spChg>
      </pc:sldChg>
      <pc:sldChg chg="add del">
        <pc:chgData name="Wayne Holt" userId="428574251bf3a103" providerId="LiveId" clId="{64F429B1-52E3-4986-96F0-EA2ED6D1BD8D}" dt="2022-02-16T00:31:33.467" v="297"/>
        <pc:sldMkLst>
          <pc:docMk/>
          <pc:sldMk cId="3524447095" sldId="287"/>
        </pc:sldMkLst>
      </pc:sldChg>
      <pc:sldChg chg="modSp del">
        <pc:chgData name="Wayne Holt" userId="428574251bf3a103" providerId="LiveId" clId="{64F429B1-52E3-4986-96F0-EA2ED6D1BD8D}" dt="2022-03-23T14:27:06.239" v="779" actId="2696"/>
        <pc:sldMkLst>
          <pc:docMk/>
          <pc:sldMk cId="4033166715" sldId="287"/>
        </pc:sldMkLst>
        <pc:spChg chg="mod">
          <ac:chgData name="Wayne Holt" userId="428574251bf3a103" providerId="LiveId" clId="{64F429B1-52E3-4986-96F0-EA2ED6D1BD8D}" dt="2022-02-16T00:03:01.817" v="0"/>
          <ac:spMkLst>
            <pc:docMk/>
            <pc:sldMk cId="4033166715" sldId="287"/>
            <ac:spMk id="32771" creationId="{63C6A230-F3AE-49AF-A2E2-97B7B8869D0D}"/>
          </ac:spMkLst>
        </pc:spChg>
        <pc:spChg chg="mod">
          <ac:chgData name="Wayne Holt" userId="428574251bf3a103" providerId="LiveId" clId="{64F429B1-52E3-4986-96F0-EA2ED6D1BD8D}" dt="2022-02-16T00:03:01.817" v="0"/>
          <ac:spMkLst>
            <pc:docMk/>
            <pc:sldMk cId="4033166715" sldId="287"/>
            <ac:spMk id="66564" creationId="{F1FEA526-C465-45F2-A898-CA749DAB6BC4}"/>
          </ac:spMkLst>
        </pc:spChg>
      </pc:sldChg>
      <pc:sldChg chg="modSp setBg">
        <pc:chgData name="Wayne Holt" userId="428574251bf3a103" providerId="LiveId" clId="{64F429B1-52E3-4986-96F0-EA2ED6D1BD8D}" dt="2022-03-21T15:52:26.293" v="732"/>
        <pc:sldMkLst>
          <pc:docMk/>
          <pc:sldMk cId="0" sldId="291"/>
        </pc:sldMkLst>
        <pc:spChg chg="mod">
          <ac:chgData name="Wayne Holt" userId="428574251bf3a103" providerId="LiveId" clId="{64F429B1-52E3-4986-96F0-EA2ED6D1BD8D}" dt="2022-02-16T00:03:01.817" v="0"/>
          <ac:spMkLst>
            <pc:docMk/>
            <pc:sldMk cId="0" sldId="291"/>
            <ac:spMk id="40963" creationId="{C62A2DA1-9819-40C9-A96D-FBDE82AA643E}"/>
          </ac:spMkLst>
        </pc:spChg>
        <pc:picChg chg="mod">
          <ac:chgData name="Wayne Holt" userId="428574251bf3a103" providerId="LiveId" clId="{64F429B1-52E3-4986-96F0-EA2ED6D1BD8D}" dt="2022-02-16T00:03:01.817" v="0"/>
          <ac:picMkLst>
            <pc:docMk/>
            <pc:sldMk cId="0" sldId="291"/>
            <ac:picMk id="40962" creationId="{CD675C20-AAE2-4FED-AB22-0D1CC44C8C44}"/>
          </ac:picMkLst>
        </pc:picChg>
      </pc:sldChg>
      <pc:sldChg chg="modSp modNotes modNotesTx">
        <pc:chgData name="Wayne Holt" userId="428574251bf3a103" providerId="LiveId" clId="{64F429B1-52E3-4986-96F0-EA2ED6D1BD8D}" dt="2022-03-22T14:20:15.562" v="770" actId="20577"/>
        <pc:sldMkLst>
          <pc:docMk/>
          <pc:sldMk cId="0" sldId="292"/>
        </pc:sldMkLst>
        <pc:spChg chg="mod">
          <ac:chgData name="Wayne Holt" userId="428574251bf3a103" providerId="LiveId" clId="{64F429B1-52E3-4986-96F0-EA2ED6D1BD8D}" dt="2022-02-16T00:13:04.010" v="103" actId="14100"/>
          <ac:spMkLst>
            <pc:docMk/>
            <pc:sldMk cId="0" sldId="292"/>
            <ac:spMk id="25603" creationId="{B4CC9AE7-3A86-44A0-BC8D-2EDB9D9999FA}"/>
          </ac:spMkLst>
        </pc:spChg>
      </pc:sldChg>
      <pc:sldChg chg="modSp modAnim modNotes modNotesTx">
        <pc:chgData name="Wayne Holt" userId="428574251bf3a103" providerId="LiveId" clId="{64F429B1-52E3-4986-96F0-EA2ED6D1BD8D}" dt="2022-03-21T15:54:03.317" v="738"/>
        <pc:sldMkLst>
          <pc:docMk/>
          <pc:sldMk cId="0" sldId="293"/>
        </pc:sldMkLst>
        <pc:spChg chg="mod">
          <ac:chgData name="Wayne Holt" userId="428574251bf3a103" providerId="LiveId" clId="{64F429B1-52E3-4986-96F0-EA2ED6D1BD8D}" dt="2022-02-16T00:03:01.817" v="0"/>
          <ac:spMkLst>
            <pc:docMk/>
            <pc:sldMk cId="0" sldId="293"/>
            <ac:spMk id="2" creationId="{66E90633-185C-49C1-B75E-97C16E6669B8}"/>
          </ac:spMkLst>
        </pc:spChg>
        <pc:spChg chg="mod">
          <ac:chgData name="Wayne Holt" userId="428574251bf3a103" providerId="LiveId" clId="{64F429B1-52E3-4986-96F0-EA2ED6D1BD8D}" dt="2022-02-16T00:20:56.634" v="218" actId="14100"/>
          <ac:spMkLst>
            <pc:docMk/>
            <pc:sldMk cId="0" sldId="293"/>
            <ac:spMk id="4" creationId="{0578C20C-067C-46E1-A43D-B4BBB434F6A2}"/>
          </ac:spMkLst>
        </pc:spChg>
      </pc:sldChg>
      <pc:sldChg chg="modSp modAnim">
        <pc:chgData name="Wayne Holt" userId="428574251bf3a103" providerId="LiveId" clId="{64F429B1-52E3-4986-96F0-EA2ED6D1BD8D}" dt="2022-03-22T14:38:16.286" v="774" actId="20577"/>
        <pc:sldMkLst>
          <pc:docMk/>
          <pc:sldMk cId="0" sldId="294"/>
        </pc:sldMkLst>
        <pc:spChg chg="mod">
          <ac:chgData name="Wayne Holt" userId="428574251bf3a103" providerId="LiveId" clId="{64F429B1-52E3-4986-96F0-EA2ED6D1BD8D}" dt="2022-03-22T14:38:16.286" v="774" actId="20577"/>
          <ac:spMkLst>
            <pc:docMk/>
            <pc:sldMk cId="0" sldId="294"/>
            <ac:spMk id="54275" creationId="{75196BBF-8A96-4A36-94CB-EF1C04DAC75E}"/>
          </ac:spMkLst>
        </pc:spChg>
        <pc:spChg chg="mod">
          <ac:chgData name="Wayne Holt" userId="428574251bf3a103" providerId="LiveId" clId="{64F429B1-52E3-4986-96F0-EA2ED6D1BD8D}" dt="2022-02-16T00:03:01.817" v="0"/>
          <ac:spMkLst>
            <pc:docMk/>
            <pc:sldMk cId="0" sldId="294"/>
            <ac:spMk id="54276" creationId="{9F9A39CE-BDE9-4CB1-971E-BFFACB6EA8D5}"/>
          </ac:spMkLst>
        </pc:spChg>
      </pc:sldChg>
      <pc:sldChg chg="modSp mod modNotes">
        <pc:chgData name="Wayne Holt" userId="428574251bf3a103" providerId="LiveId" clId="{64F429B1-52E3-4986-96F0-EA2ED6D1BD8D}" dt="2022-03-21T13:45:48.212" v="367" actId="1076"/>
        <pc:sldMkLst>
          <pc:docMk/>
          <pc:sldMk cId="0" sldId="295"/>
        </pc:sldMkLst>
        <pc:spChg chg="mod">
          <ac:chgData name="Wayne Holt" userId="428574251bf3a103" providerId="LiveId" clId="{64F429B1-52E3-4986-96F0-EA2ED6D1BD8D}" dt="2022-03-21T13:45:48.212" v="367" actId="1076"/>
          <ac:spMkLst>
            <pc:docMk/>
            <pc:sldMk cId="0" sldId="295"/>
            <ac:spMk id="67586" creationId="{0C83F57C-CFA6-49D4-A0BF-9C80F70FA3A8}"/>
          </ac:spMkLst>
        </pc:spChg>
      </pc:sldChg>
      <pc:sldChg chg="modNotes">
        <pc:chgData name="Wayne Holt" userId="428574251bf3a103" providerId="LiveId" clId="{64F429B1-52E3-4986-96F0-EA2ED6D1BD8D}" dt="2022-02-16T00:03:01.817" v="0"/>
        <pc:sldMkLst>
          <pc:docMk/>
          <pc:sldMk cId="0" sldId="296"/>
        </pc:sldMkLst>
      </pc:sldChg>
      <pc:sldChg chg="modNotes">
        <pc:chgData name="Wayne Holt" userId="428574251bf3a103" providerId="LiveId" clId="{64F429B1-52E3-4986-96F0-EA2ED6D1BD8D}" dt="2022-02-16T00:03:01.817" v="0"/>
        <pc:sldMkLst>
          <pc:docMk/>
          <pc:sldMk cId="0" sldId="297"/>
        </pc:sldMkLst>
      </pc:sldChg>
      <pc:sldChg chg="modNotes">
        <pc:chgData name="Wayne Holt" userId="428574251bf3a103" providerId="LiveId" clId="{64F429B1-52E3-4986-96F0-EA2ED6D1BD8D}" dt="2022-02-16T00:03:01.817" v="0"/>
        <pc:sldMkLst>
          <pc:docMk/>
          <pc:sldMk cId="0" sldId="298"/>
        </pc:sldMkLst>
      </pc:sldChg>
      <pc:sldChg chg="modNotes">
        <pc:chgData name="Wayne Holt" userId="428574251bf3a103" providerId="LiveId" clId="{64F429B1-52E3-4986-96F0-EA2ED6D1BD8D}" dt="2022-02-16T00:03:01.817" v="0"/>
        <pc:sldMkLst>
          <pc:docMk/>
          <pc:sldMk cId="0" sldId="299"/>
        </pc:sldMkLst>
      </pc:sldChg>
      <pc:sldChg chg="modSp modNotes">
        <pc:chgData name="Wayne Holt" userId="428574251bf3a103" providerId="LiveId" clId="{64F429B1-52E3-4986-96F0-EA2ED6D1BD8D}" dt="2022-02-16T00:03:01.817" v="0"/>
        <pc:sldMkLst>
          <pc:docMk/>
          <pc:sldMk cId="0" sldId="300"/>
        </pc:sldMkLst>
        <pc:spChg chg="mod">
          <ac:chgData name="Wayne Holt" userId="428574251bf3a103" providerId="LiveId" clId="{64F429B1-52E3-4986-96F0-EA2ED6D1BD8D}" dt="2022-02-16T00:03:01.817" v="0"/>
          <ac:spMkLst>
            <pc:docMk/>
            <pc:sldMk cId="0" sldId="300"/>
            <ac:spMk id="50179" creationId="{1AAEB082-55AD-47DD-857D-2BB52AC7ABA1}"/>
          </ac:spMkLst>
        </pc:spChg>
      </pc:sldChg>
      <pc:sldChg chg="modSp modNotes">
        <pc:chgData name="Wayne Holt" userId="428574251bf3a103" providerId="LiveId" clId="{64F429B1-52E3-4986-96F0-EA2ED6D1BD8D}" dt="2022-02-16T00:03:01.817" v="0"/>
        <pc:sldMkLst>
          <pc:docMk/>
          <pc:sldMk cId="0" sldId="301"/>
        </pc:sldMkLst>
        <pc:spChg chg="mod">
          <ac:chgData name="Wayne Holt" userId="428574251bf3a103" providerId="LiveId" clId="{64F429B1-52E3-4986-96F0-EA2ED6D1BD8D}" dt="2022-02-16T00:03:01.817" v="0"/>
          <ac:spMkLst>
            <pc:docMk/>
            <pc:sldMk cId="0" sldId="301"/>
            <ac:spMk id="50179" creationId="{43234E32-9D57-43E1-A1C3-5843E7341F24}"/>
          </ac:spMkLst>
        </pc:spChg>
      </pc:sldChg>
      <pc:sldChg chg="modSp modNotes">
        <pc:chgData name="Wayne Holt" userId="428574251bf3a103" providerId="LiveId" clId="{64F429B1-52E3-4986-96F0-EA2ED6D1BD8D}" dt="2022-02-16T00:03:01.817" v="0"/>
        <pc:sldMkLst>
          <pc:docMk/>
          <pc:sldMk cId="0" sldId="302"/>
        </pc:sldMkLst>
        <pc:spChg chg="mod">
          <ac:chgData name="Wayne Holt" userId="428574251bf3a103" providerId="LiveId" clId="{64F429B1-52E3-4986-96F0-EA2ED6D1BD8D}" dt="2022-02-16T00:03:01.817" v="0"/>
          <ac:spMkLst>
            <pc:docMk/>
            <pc:sldMk cId="0" sldId="302"/>
            <ac:spMk id="50179" creationId="{447CB50B-ACFC-4751-991E-DD6BB444B0A0}"/>
          </ac:spMkLst>
        </pc:spChg>
      </pc:sldChg>
      <pc:sldChg chg="modSp modNotes">
        <pc:chgData name="Wayne Holt" userId="428574251bf3a103" providerId="LiveId" clId="{64F429B1-52E3-4986-96F0-EA2ED6D1BD8D}" dt="2022-03-21T14:05:37.684" v="704"/>
        <pc:sldMkLst>
          <pc:docMk/>
          <pc:sldMk cId="0" sldId="304"/>
        </pc:sldMkLst>
        <pc:spChg chg="mod">
          <ac:chgData name="Wayne Holt" userId="428574251bf3a103" providerId="LiveId" clId="{64F429B1-52E3-4986-96F0-EA2ED6D1BD8D}" dt="2022-03-21T14:05:37.684" v="704"/>
          <ac:spMkLst>
            <pc:docMk/>
            <pc:sldMk cId="0" sldId="304"/>
            <ac:spMk id="23555" creationId="{D0422461-338E-477C-80E1-031CF85EBD8B}"/>
          </ac:spMkLst>
        </pc:spChg>
        <pc:spChg chg="mod">
          <ac:chgData name="Wayne Holt" userId="428574251bf3a103" providerId="LiveId" clId="{64F429B1-52E3-4986-96F0-EA2ED6D1BD8D}" dt="2022-02-16T00:03:01.817" v="0"/>
          <ac:spMkLst>
            <pc:docMk/>
            <pc:sldMk cId="0" sldId="304"/>
            <ac:spMk id="23556" creationId="{ECFFB162-0663-4715-AD24-1788D039BE64}"/>
          </ac:spMkLst>
        </pc:spChg>
      </pc:sldChg>
      <pc:sldChg chg="modSp">
        <pc:chgData name="Wayne Holt" userId="428574251bf3a103" providerId="LiveId" clId="{64F429B1-52E3-4986-96F0-EA2ED6D1BD8D}" dt="2022-03-21T14:05:56.511" v="705"/>
        <pc:sldMkLst>
          <pc:docMk/>
          <pc:sldMk cId="0" sldId="305"/>
        </pc:sldMkLst>
        <pc:spChg chg="mod">
          <ac:chgData name="Wayne Holt" userId="428574251bf3a103" providerId="LiveId" clId="{64F429B1-52E3-4986-96F0-EA2ED6D1BD8D}" dt="2022-03-21T14:05:56.511" v="705"/>
          <ac:spMkLst>
            <pc:docMk/>
            <pc:sldMk cId="0" sldId="305"/>
            <ac:spMk id="24579" creationId="{19CABC5B-9012-4FD4-824A-88692E169E82}"/>
          </ac:spMkLst>
        </pc:spChg>
        <pc:spChg chg="mod">
          <ac:chgData name="Wayne Holt" userId="428574251bf3a103" providerId="LiveId" clId="{64F429B1-52E3-4986-96F0-EA2ED6D1BD8D}" dt="2022-02-16T00:03:01.817" v="0"/>
          <ac:spMkLst>
            <pc:docMk/>
            <pc:sldMk cId="0" sldId="305"/>
            <ac:spMk id="24580" creationId="{7CE4BF0A-7F4C-458C-A6B6-01C85B14327B}"/>
          </ac:spMkLst>
        </pc:spChg>
      </pc:sldChg>
      <pc:sldChg chg="modSp">
        <pc:chgData name="Wayne Holt" userId="428574251bf3a103" providerId="LiveId" clId="{64F429B1-52E3-4986-96F0-EA2ED6D1BD8D}" dt="2022-02-16T00:03:01.817" v="0"/>
        <pc:sldMkLst>
          <pc:docMk/>
          <pc:sldMk cId="0" sldId="306"/>
        </pc:sldMkLst>
        <pc:spChg chg="mod">
          <ac:chgData name="Wayne Holt" userId="428574251bf3a103" providerId="LiveId" clId="{64F429B1-52E3-4986-96F0-EA2ED6D1BD8D}" dt="2022-02-16T00:03:01.817" v="0"/>
          <ac:spMkLst>
            <pc:docMk/>
            <pc:sldMk cId="0" sldId="306"/>
            <ac:spMk id="25604" creationId="{420C9E59-202B-4060-B190-9B5B7004BA4C}"/>
          </ac:spMkLst>
        </pc:spChg>
      </pc:sldChg>
      <pc:sldChg chg="modSp">
        <pc:chgData name="Wayne Holt" userId="428574251bf3a103" providerId="LiveId" clId="{64F429B1-52E3-4986-96F0-EA2ED6D1BD8D}" dt="2022-03-21T14:06:27.908" v="706"/>
        <pc:sldMkLst>
          <pc:docMk/>
          <pc:sldMk cId="0" sldId="307"/>
        </pc:sldMkLst>
        <pc:spChg chg="mod">
          <ac:chgData name="Wayne Holt" userId="428574251bf3a103" providerId="LiveId" clId="{64F429B1-52E3-4986-96F0-EA2ED6D1BD8D}" dt="2022-02-16T00:03:01.817" v="0"/>
          <ac:spMkLst>
            <pc:docMk/>
            <pc:sldMk cId="0" sldId="307"/>
            <ac:spMk id="2" creationId="{9D6508FE-514E-4470-BA71-279BFD2A0F2C}"/>
          </ac:spMkLst>
        </pc:spChg>
        <pc:spChg chg="mod">
          <ac:chgData name="Wayne Holt" userId="428574251bf3a103" providerId="LiveId" clId="{64F429B1-52E3-4986-96F0-EA2ED6D1BD8D}" dt="2022-03-21T14:06:27.908" v="706"/>
          <ac:spMkLst>
            <pc:docMk/>
            <pc:sldMk cId="0" sldId="307"/>
            <ac:spMk id="26627" creationId="{DAFE367D-FC1C-41E1-9270-E2EE4D218246}"/>
          </ac:spMkLst>
        </pc:spChg>
        <pc:spChg chg="mod">
          <ac:chgData name="Wayne Holt" userId="428574251bf3a103" providerId="LiveId" clId="{64F429B1-52E3-4986-96F0-EA2ED6D1BD8D}" dt="2022-02-16T00:03:01.817" v="0"/>
          <ac:spMkLst>
            <pc:docMk/>
            <pc:sldMk cId="0" sldId="307"/>
            <ac:spMk id="26629" creationId="{9F06CD8B-B708-4AD0-AB4D-80DDD6394FAA}"/>
          </ac:spMkLst>
        </pc:spChg>
      </pc:sldChg>
      <pc:sldChg chg="modSp modNotes">
        <pc:chgData name="Wayne Holt" userId="428574251bf3a103" providerId="LiveId" clId="{64F429B1-52E3-4986-96F0-EA2ED6D1BD8D}" dt="2022-02-16T00:03:01.817" v="0"/>
        <pc:sldMkLst>
          <pc:docMk/>
          <pc:sldMk cId="0" sldId="308"/>
        </pc:sldMkLst>
        <pc:spChg chg="mod">
          <ac:chgData name="Wayne Holt" userId="428574251bf3a103" providerId="LiveId" clId="{64F429B1-52E3-4986-96F0-EA2ED6D1BD8D}" dt="2022-02-16T00:03:01.817" v="0"/>
          <ac:spMkLst>
            <pc:docMk/>
            <pc:sldMk cId="0" sldId="308"/>
            <ac:spMk id="27652" creationId="{70820C48-8A6B-4C90-BD48-F602EAB9B37C}"/>
          </ac:spMkLst>
        </pc:spChg>
      </pc:sldChg>
      <pc:sldChg chg="modSp">
        <pc:chgData name="Wayne Holt" userId="428574251bf3a103" providerId="LiveId" clId="{64F429B1-52E3-4986-96F0-EA2ED6D1BD8D}" dt="2022-03-21T14:06:53.482" v="708"/>
        <pc:sldMkLst>
          <pc:docMk/>
          <pc:sldMk cId="0" sldId="309"/>
        </pc:sldMkLst>
        <pc:spChg chg="mod">
          <ac:chgData name="Wayne Holt" userId="428574251bf3a103" providerId="LiveId" clId="{64F429B1-52E3-4986-96F0-EA2ED6D1BD8D}" dt="2022-02-16T00:03:01.817" v="0"/>
          <ac:spMkLst>
            <pc:docMk/>
            <pc:sldMk cId="0" sldId="309"/>
            <ac:spMk id="4" creationId="{D319383E-4261-480A-ABE9-69C81CA63397}"/>
          </ac:spMkLst>
        </pc:spChg>
        <pc:spChg chg="mod">
          <ac:chgData name="Wayne Holt" userId="428574251bf3a103" providerId="LiveId" clId="{64F429B1-52E3-4986-96F0-EA2ED6D1BD8D}" dt="2022-03-21T14:06:53.482" v="708"/>
          <ac:spMkLst>
            <pc:docMk/>
            <pc:sldMk cId="0" sldId="309"/>
            <ac:spMk id="28675" creationId="{D211EE60-8CDF-4621-B8FD-B26EDA5E72A3}"/>
          </ac:spMkLst>
        </pc:spChg>
        <pc:spChg chg="mod">
          <ac:chgData name="Wayne Holt" userId="428574251bf3a103" providerId="LiveId" clId="{64F429B1-52E3-4986-96F0-EA2ED6D1BD8D}" dt="2022-02-16T00:03:01.817" v="0"/>
          <ac:spMkLst>
            <pc:docMk/>
            <pc:sldMk cId="0" sldId="309"/>
            <ac:spMk id="28677" creationId="{AE87C48D-4E18-4C4C-A57D-85FD6FF1DADC}"/>
          </ac:spMkLst>
        </pc:spChg>
      </pc:sldChg>
      <pc:sldChg chg="modSp mod">
        <pc:chgData name="Wayne Holt" userId="428574251bf3a103" providerId="LiveId" clId="{64F429B1-52E3-4986-96F0-EA2ED6D1BD8D}" dt="2022-03-21T14:07:12.467" v="710" actId="33524"/>
        <pc:sldMkLst>
          <pc:docMk/>
          <pc:sldMk cId="0" sldId="310"/>
        </pc:sldMkLst>
        <pc:spChg chg="mod">
          <ac:chgData name="Wayne Holt" userId="428574251bf3a103" providerId="LiveId" clId="{64F429B1-52E3-4986-96F0-EA2ED6D1BD8D}" dt="2022-02-16T00:03:01.817" v="0"/>
          <ac:spMkLst>
            <pc:docMk/>
            <pc:sldMk cId="0" sldId="310"/>
            <ac:spMk id="4" creationId="{665D2D9F-D127-4373-BD93-765C8A709951}"/>
          </ac:spMkLst>
        </pc:spChg>
        <pc:spChg chg="mod">
          <ac:chgData name="Wayne Holt" userId="428574251bf3a103" providerId="LiveId" clId="{64F429B1-52E3-4986-96F0-EA2ED6D1BD8D}" dt="2022-03-21T14:07:12.467" v="710" actId="33524"/>
          <ac:spMkLst>
            <pc:docMk/>
            <pc:sldMk cId="0" sldId="310"/>
            <ac:spMk id="29699" creationId="{9CDDBDDC-16C4-4E8B-B232-1A19C677EF7D}"/>
          </ac:spMkLst>
        </pc:spChg>
        <pc:spChg chg="mod">
          <ac:chgData name="Wayne Holt" userId="428574251bf3a103" providerId="LiveId" clId="{64F429B1-52E3-4986-96F0-EA2ED6D1BD8D}" dt="2022-02-16T00:03:01.817" v="0"/>
          <ac:spMkLst>
            <pc:docMk/>
            <pc:sldMk cId="0" sldId="310"/>
            <ac:spMk id="29701" creationId="{80D6CBCB-4B8A-4D64-A2C9-584C6F335D40}"/>
          </ac:spMkLst>
        </pc:spChg>
      </pc:sldChg>
      <pc:sldChg chg="modSp">
        <pc:chgData name="Wayne Holt" userId="428574251bf3a103" providerId="LiveId" clId="{64F429B1-52E3-4986-96F0-EA2ED6D1BD8D}" dt="2022-02-16T00:03:01.817" v="0"/>
        <pc:sldMkLst>
          <pc:docMk/>
          <pc:sldMk cId="0" sldId="311"/>
        </pc:sldMkLst>
        <pc:spChg chg="mod">
          <ac:chgData name="Wayne Holt" userId="428574251bf3a103" providerId="LiveId" clId="{64F429B1-52E3-4986-96F0-EA2ED6D1BD8D}" dt="2022-02-16T00:03:01.817" v="0"/>
          <ac:spMkLst>
            <pc:docMk/>
            <pc:sldMk cId="0" sldId="311"/>
            <ac:spMk id="30724" creationId="{A5EC6FE5-C824-4928-98D7-1DF798170C58}"/>
          </ac:spMkLst>
        </pc:spChg>
      </pc:sldChg>
      <pc:sldChg chg="modSp">
        <pc:chgData name="Wayne Holt" userId="428574251bf3a103" providerId="LiveId" clId="{64F429B1-52E3-4986-96F0-EA2ED6D1BD8D}" dt="2022-02-16T00:03:01.817" v="0"/>
        <pc:sldMkLst>
          <pc:docMk/>
          <pc:sldMk cId="0" sldId="312"/>
        </pc:sldMkLst>
        <pc:spChg chg="mod">
          <ac:chgData name="Wayne Holt" userId="428574251bf3a103" providerId="LiveId" clId="{64F429B1-52E3-4986-96F0-EA2ED6D1BD8D}" dt="2022-02-16T00:03:01.817" v="0"/>
          <ac:spMkLst>
            <pc:docMk/>
            <pc:sldMk cId="0" sldId="312"/>
            <ac:spMk id="31748" creationId="{242D9F91-32F2-4C8E-9A1A-958F5FF5D80D}"/>
          </ac:spMkLst>
        </pc:spChg>
      </pc:sldChg>
      <pc:sldChg chg="modSp">
        <pc:chgData name="Wayne Holt" userId="428574251bf3a103" providerId="LiveId" clId="{64F429B1-52E3-4986-96F0-EA2ED6D1BD8D}" dt="2022-03-21T14:07:39.358" v="711"/>
        <pc:sldMkLst>
          <pc:docMk/>
          <pc:sldMk cId="0" sldId="313"/>
        </pc:sldMkLst>
        <pc:spChg chg="mod">
          <ac:chgData name="Wayne Holt" userId="428574251bf3a103" providerId="LiveId" clId="{64F429B1-52E3-4986-96F0-EA2ED6D1BD8D}" dt="2022-03-21T14:07:39.358" v="711"/>
          <ac:spMkLst>
            <pc:docMk/>
            <pc:sldMk cId="0" sldId="313"/>
            <ac:spMk id="32770" creationId="{68605AEA-0FDF-4A0D-A51F-20524AD1D197}"/>
          </ac:spMkLst>
        </pc:spChg>
        <pc:spChg chg="mod">
          <ac:chgData name="Wayne Holt" userId="428574251bf3a103" providerId="LiveId" clId="{64F429B1-52E3-4986-96F0-EA2ED6D1BD8D}" dt="2022-03-21T14:05:14.654" v="703" actId="14100"/>
          <ac:spMkLst>
            <pc:docMk/>
            <pc:sldMk cId="0" sldId="313"/>
            <ac:spMk id="32771" creationId="{5800871B-EE29-439F-8858-D48DE10DE53A}"/>
          </ac:spMkLst>
        </pc:spChg>
        <pc:spChg chg="mod">
          <ac:chgData name="Wayne Holt" userId="428574251bf3a103" providerId="LiveId" clId="{64F429B1-52E3-4986-96F0-EA2ED6D1BD8D}" dt="2022-02-16T00:03:01.817" v="0"/>
          <ac:spMkLst>
            <pc:docMk/>
            <pc:sldMk cId="0" sldId="313"/>
            <ac:spMk id="32772" creationId="{C2ADBE92-0A9A-4E3D-9DF5-D2E511FA10A6}"/>
          </ac:spMkLst>
        </pc:spChg>
      </pc:sldChg>
      <pc:sldChg chg="modSp modNotes">
        <pc:chgData name="Wayne Holt" userId="428574251bf3a103" providerId="LiveId" clId="{64F429B1-52E3-4986-96F0-EA2ED6D1BD8D}" dt="2022-03-21T14:08:01.984" v="712"/>
        <pc:sldMkLst>
          <pc:docMk/>
          <pc:sldMk cId="0" sldId="314"/>
        </pc:sldMkLst>
        <pc:spChg chg="mod">
          <ac:chgData name="Wayne Holt" userId="428574251bf3a103" providerId="LiveId" clId="{64F429B1-52E3-4986-96F0-EA2ED6D1BD8D}" dt="2022-03-21T14:08:01.984" v="712"/>
          <ac:spMkLst>
            <pc:docMk/>
            <pc:sldMk cId="0" sldId="314"/>
            <ac:spMk id="33795" creationId="{AFC88886-326E-4BE7-A566-74EA6B4D82BF}"/>
          </ac:spMkLst>
        </pc:spChg>
        <pc:spChg chg="mod">
          <ac:chgData name="Wayne Holt" userId="428574251bf3a103" providerId="LiveId" clId="{64F429B1-52E3-4986-96F0-EA2ED6D1BD8D}" dt="2022-02-16T00:03:01.817" v="0"/>
          <ac:spMkLst>
            <pc:docMk/>
            <pc:sldMk cId="0" sldId="314"/>
            <ac:spMk id="33796" creationId="{1002E341-F8F0-46E3-BACB-DE450658EAEB}"/>
          </ac:spMkLst>
        </pc:spChg>
      </pc:sldChg>
      <pc:sldChg chg="addSp modSp mod modAnim modNotes modNotesTx">
        <pc:chgData name="Wayne Holt" userId="428574251bf3a103" providerId="LiveId" clId="{64F429B1-52E3-4986-96F0-EA2ED6D1BD8D}" dt="2022-03-23T15:21:14.306" v="975"/>
        <pc:sldMkLst>
          <pc:docMk/>
          <pc:sldMk cId="0" sldId="315"/>
        </pc:sldMkLst>
        <pc:spChg chg="add mod">
          <ac:chgData name="Wayne Holt" userId="428574251bf3a103" providerId="LiveId" clId="{64F429B1-52E3-4986-96F0-EA2ED6D1BD8D}" dt="2022-03-23T14:41:19.440" v="914" actId="1076"/>
          <ac:spMkLst>
            <pc:docMk/>
            <pc:sldMk cId="0" sldId="315"/>
            <ac:spMk id="2" creationId="{151A3EAB-29E3-4497-A992-B52F3552996C}"/>
          </ac:spMkLst>
        </pc:spChg>
        <pc:spChg chg="mod">
          <ac:chgData name="Wayne Holt" userId="428574251bf3a103" providerId="LiveId" clId="{64F429B1-52E3-4986-96F0-EA2ED6D1BD8D}" dt="2022-03-23T14:40:45.675" v="913" actId="6549"/>
          <ac:spMkLst>
            <pc:docMk/>
            <pc:sldMk cId="0" sldId="315"/>
            <ac:spMk id="56323" creationId="{B0CC6C20-12F6-438B-9FF0-44933013E898}"/>
          </ac:spMkLst>
        </pc:spChg>
        <pc:spChg chg="mod">
          <ac:chgData name="Wayne Holt" userId="428574251bf3a103" providerId="LiveId" clId="{64F429B1-52E3-4986-96F0-EA2ED6D1BD8D}" dt="2022-02-16T00:03:01.817" v="0"/>
          <ac:spMkLst>
            <pc:docMk/>
            <pc:sldMk cId="0" sldId="315"/>
            <ac:spMk id="56324" creationId="{FBEABC60-8C97-446A-8270-CB9E3FD51924}"/>
          </ac:spMkLst>
        </pc:spChg>
      </pc:sldChg>
      <pc:sldChg chg="modSp modNotes">
        <pc:chgData name="Wayne Holt" userId="428574251bf3a103" providerId="LiveId" clId="{64F429B1-52E3-4986-96F0-EA2ED6D1BD8D}" dt="2022-02-16T00:03:01.817" v="0"/>
        <pc:sldMkLst>
          <pc:docMk/>
          <pc:sldMk cId="2714418932" sldId="316"/>
        </pc:sldMkLst>
        <pc:spChg chg="mod">
          <ac:chgData name="Wayne Holt" userId="428574251bf3a103" providerId="LiveId" clId="{64F429B1-52E3-4986-96F0-EA2ED6D1BD8D}" dt="2022-02-16T00:03:01.817" v="0"/>
          <ac:spMkLst>
            <pc:docMk/>
            <pc:sldMk cId="2714418932" sldId="316"/>
            <ac:spMk id="2" creationId="{BE171B1C-3E86-4C36-802B-08C40AE0A09D}"/>
          </ac:spMkLst>
        </pc:spChg>
        <pc:spChg chg="mod">
          <ac:chgData name="Wayne Holt" userId="428574251bf3a103" providerId="LiveId" clId="{64F429B1-52E3-4986-96F0-EA2ED6D1BD8D}" dt="2022-02-16T00:03:01.817" v="0"/>
          <ac:spMkLst>
            <pc:docMk/>
            <pc:sldMk cId="2714418932" sldId="316"/>
            <ac:spMk id="4" creationId="{825FFB47-A7EB-45DB-AB27-A3D1E9D1EACE}"/>
          </ac:spMkLst>
        </pc:spChg>
        <pc:picChg chg="mod">
          <ac:chgData name="Wayne Holt" userId="428574251bf3a103" providerId="LiveId" clId="{64F429B1-52E3-4986-96F0-EA2ED6D1BD8D}" dt="2022-02-16T00:03:01.817" v="0"/>
          <ac:picMkLst>
            <pc:docMk/>
            <pc:sldMk cId="2714418932" sldId="316"/>
            <ac:picMk id="3" creationId="{702C2518-10CE-4528-B1B3-70D4AE06342E}"/>
          </ac:picMkLst>
        </pc:picChg>
        <pc:cxnChg chg="mod">
          <ac:chgData name="Wayne Holt" userId="428574251bf3a103" providerId="LiveId" clId="{64F429B1-52E3-4986-96F0-EA2ED6D1BD8D}" dt="2022-02-16T00:03:01.817" v="0"/>
          <ac:cxnSpMkLst>
            <pc:docMk/>
            <pc:sldMk cId="2714418932" sldId="316"/>
            <ac:cxnSpMk id="6" creationId="{5ADD04F4-370F-4D05-BADE-77FF83B01465}"/>
          </ac:cxnSpMkLst>
        </pc:cxnChg>
      </pc:sldChg>
      <pc:sldChg chg="modSp del modNotes">
        <pc:chgData name="Wayne Holt" userId="428574251bf3a103" providerId="LiveId" clId="{64F429B1-52E3-4986-96F0-EA2ED6D1BD8D}" dt="2022-03-21T13:53:37.723" v="368" actId="2696"/>
        <pc:sldMkLst>
          <pc:docMk/>
          <pc:sldMk cId="578107977" sldId="317"/>
        </pc:sldMkLst>
        <pc:picChg chg="mod">
          <ac:chgData name="Wayne Holt" userId="428574251bf3a103" providerId="LiveId" clId="{64F429B1-52E3-4986-96F0-EA2ED6D1BD8D}" dt="2022-02-16T00:03:01.817" v="0"/>
          <ac:picMkLst>
            <pc:docMk/>
            <pc:sldMk cId="578107977" sldId="317"/>
            <ac:picMk id="2" creationId="{225EE6D6-3860-4126-B5D8-02B6FD17E143}"/>
          </ac:picMkLst>
        </pc:picChg>
      </pc:sldChg>
      <pc:sldChg chg="del">
        <pc:chgData name="Wayne Holt" userId="428574251bf3a103" providerId="LiveId" clId="{64F429B1-52E3-4986-96F0-EA2ED6D1BD8D}" dt="2022-03-23T14:27:06.239" v="779" actId="2696"/>
        <pc:sldMkLst>
          <pc:docMk/>
          <pc:sldMk cId="589392578" sldId="317"/>
        </pc:sldMkLst>
      </pc:sldChg>
      <pc:sldChg chg="modSp modNotes">
        <pc:chgData name="Wayne Holt" userId="428574251bf3a103" providerId="LiveId" clId="{64F429B1-52E3-4986-96F0-EA2ED6D1BD8D}" dt="2022-02-16T00:03:01.817" v="0"/>
        <pc:sldMkLst>
          <pc:docMk/>
          <pc:sldMk cId="2980418106" sldId="318"/>
        </pc:sldMkLst>
        <pc:picChg chg="mod">
          <ac:chgData name="Wayne Holt" userId="428574251bf3a103" providerId="LiveId" clId="{64F429B1-52E3-4986-96F0-EA2ED6D1BD8D}" dt="2022-02-16T00:03:01.817" v="0"/>
          <ac:picMkLst>
            <pc:docMk/>
            <pc:sldMk cId="2980418106" sldId="318"/>
            <ac:picMk id="3" creationId="{AF8FB0ED-95AA-4033-B00D-3C7DBAB4B5D2}"/>
          </ac:picMkLst>
        </pc:picChg>
      </pc:sldChg>
      <pc:sldChg chg="modSp setBg modNotes">
        <pc:chgData name="Wayne Holt" userId="428574251bf3a103" providerId="LiveId" clId="{64F429B1-52E3-4986-96F0-EA2ED6D1BD8D}" dt="2022-03-21T15:52:10.526" v="731"/>
        <pc:sldMkLst>
          <pc:docMk/>
          <pc:sldMk cId="2386732131" sldId="319"/>
        </pc:sldMkLst>
        <pc:picChg chg="mod">
          <ac:chgData name="Wayne Holt" userId="428574251bf3a103" providerId="LiveId" clId="{64F429B1-52E3-4986-96F0-EA2ED6D1BD8D}" dt="2022-02-16T00:03:01.817" v="0"/>
          <ac:picMkLst>
            <pc:docMk/>
            <pc:sldMk cId="2386732131" sldId="319"/>
            <ac:picMk id="1026" creationId="{B84C6407-AC44-4005-9D63-04448D356615}"/>
          </ac:picMkLst>
        </pc:picChg>
      </pc:sldChg>
      <pc:sldChg chg="modSp modNotes">
        <pc:chgData name="Wayne Holt" userId="428574251bf3a103" providerId="LiveId" clId="{64F429B1-52E3-4986-96F0-EA2ED6D1BD8D}" dt="2022-02-16T00:03:01.817" v="0"/>
        <pc:sldMkLst>
          <pc:docMk/>
          <pc:sldMk cId="3671144813" sldId="320"/>
        </pc:sldMkLst>
        <pc:picChg chg="mod">
          <ac:chgData name="Wayne Holt" userId="428574251bf3a103" providerId="LiveId" clId="{64F429B1-52E3-4986-96F0-EA2ED6D1BD8D}" dt="2022-02-16T00:03:01.817" v="0"/>
          <ac:picMkLst>
            <pc:docMk/>
            <pc:sldMk cId="3671144813" sldId="320"/>
            <ac:picMk id="4" creationId="{4F78FF9C-B1AA-406A-8687-923B374263F0}"/>
          </ac:picMkLst>
        </pc:picChg>
      </pc:sldChg>
      <pc:sldChg chg="modSp modAnim modNotes modNotesTx">
        <pc:chgData name="Wayne Holt" userId="428574251bf3a103" providerId="LiveId" clId="{64F429B1-52E3-4986-96F0-EA2ED6D1BD8D}" dt="2022-03-21T14:56:08.545" v="720" actId="6549"/>
        <pc:sldMkLst>
          <pc:docMk/>
          <pc:sldMk cId="2087378913" sldId="321"/>
        </pc:sldMkLst>
        <pc:spChg chg="mod">
          <ac:chgData name="Wayne Holt" userId="428574251bf3a103" providerId="LiveId" clId="{64F429B1-52E3-4986-96F0-EA2ED6D1BD8D}" dt="2022-02-16T00:16:26.091" v="182" actId="6549"/>
          <ac:spMkLst>
            <pc:docMk/>
            <pc:sldMk cId="2087378913" sldId="321"/>
            <ac:spMk id="27651" creationId="{CBBBA4EF-64D7-40A9-969C-92B468057AAA}"/>
          </ac:spMkLst>
        </pc:spChg>
      </pc:sldChg>
      <pc:sldChg chg="modSp modAnim">
        <pc:chgData name="Wayne Holt" userId="428574251bf3a103" providerId="LiveId" clId="{64F429B1-52E3-4986-96F0-EA2ED6D1BD8D}" dt="2022-03-21T15:53:28.114" v="735"/>
        <pc:sldMkLst>
          <pc:docMk/>
          <pc:sldMk cId="2065952078" sldId="353"/>
        </pc:sldMkLst>
        <pc:spChg chg="mod">
          <ac:chgData name="Wayne Holt" userId="428574251bf3a103" providerId="LiveId" clId="{64F429B1-52E3-4986-96F0-EA2ED6D1BD8D}" dt="2022-02-16T00:16:18.771" v="181" actId="6549"/>
          <ac:spMkLst>
            <pc:docMk/>
            <pc:sldMk cId="2065952078" sldId="353"/>
            <ac:spMk id="27651" creationId="{CBBBA4EF-64D7-40A9-969C-92B468057AAA}"/>
          </ac:spMkLst>
        </pc:spChg>
      </pc:sldChg>
      <pc:sldChg chg="modSp modAnim">
        <pc:chgData name="Wayne Holt" userId="428574251bf3a103" providerId="LiveId" clId="{64F429B1-52E3-4986-96F0-EA2ED6D1BD8D}" dt="2022-02-16T00:17:12.572" v="185" actId="6549"/>
        <pc:sldMkLst>
          <pc:docMk/>
          <pc:sldMk cId="3269909334" sldId="354"/>
        </pc:sldMkLst>
        <pc:spChg chg="mod">
          <ac:chgData name="Wayne Holt" userId="428574251bf3a103" providerId="LiveId" clId="{64F429B1-52E3-4986-96F0-EA2ED6D1BD8D}" dt="2022-02-16T00:17:12.572" v="185" actId="6549"/>
          <ac:spMkLst>
            <pc:docMk/>
            <pc:sldMk cId="3269909334" sldId="354"/>
            <ac:spMk id="29699" creationId="{9CE47FBB-B4ED-4ABF-A035-83009B48384E}"/>
          </ac:spMkLst>
        </pc:spChg>
      </pc:sldChg>
      <pc:sldChg chg="add del">
        <pc:chgData name="Wayne Holt" userId="428574251bf3a103" providerId="LiveId" clId="{64F429B1-52E3-4986-96F0-EA2ED6D1BD8D}" dt="2022-02-16T00:19:14.233" v="189"/>
        <pc:sldMkLst>
          <pc:docMk/>
          <pc:sldMk cId="597163060" sldId="355"/>
        </pc:sldMkLst>
      </pc:sldChg>
      <pc:sldChg chg="modSp modAnim">
        <pc:chgData name="Wayne Holt" userId="428574251bf3a103" providerId="LiveId" clId="{64F429B1-52E3-4986-96F0-EA2ED6D1BD8D}" dt="2022-02-16T00:24:29.683" v="253" actId="6549"/>
        <pc:sldMkLst>
          <pc:docMk/>
          <pc:sldMk cId="626280461" sldId="355"/>
        </pc:sldMkLst>
        <pc:spChg chg="mod">
          <ac:chgData name="Wayne Holt" userId="428574251bf3a103" providerId="LiveId" clId="{64F429B1-52E3-4986-96F0-EA2ED6D1BD8D}" dt="2022-02-16T00:24:29.683" v="253" actId="6549"/>
          <ac:spMkLst>
            <pc:docMk/>
            <pc:sldMk cId="626280461" sldId="355"/>
            <ac:spMk id="54275" creationId="{75196BBF-8A96-4A36-94CB-EF1C04DAC75E}"/>
          </ac:spMkLst>
        </pc:spChg>
      </pc:sldChg>
      <pc:sldChg chg="modSp mod modNotesTx">
        <pc:chgData name="Wayne Holt" userId="428574251bf3a103" providerId="LiveId" clId="{64F429B1-52E3-4986-96F0-EA2ED6D1BD8D}" dt="2022-03-23T14:31:23.752" v="780" actId="20577"/>
        <pc:sldMkLst>
          <pc:docMk/>
          <pc:sldMk cId="3375520934" sldId="356"/>
        </pc:sldMkLst>
        <pc:spChg chg="mod">
          <ac:chgData name="Wayne Holt" userId="428574251bf3a103" providerId="LiveId" clId="{64F429B1-52E3-4986-96F0-EA2ED6D1BD8D}" dt="2022-02-16T00:26:26.599" v="264" actId="6549"/>
          <ac:spMkLst>
            <pc:docMk/>
            <pc:sldMk cId="3375520934" sldId="356"/>
            <ac:spMk id="56323" creationId="{B0CC6C20-12F6-438B-9FF0-44933013E898}"/>
          </ac:spMkLst>
        </pc:spChg>
      </pc:sldChg>
      <pc:sldChg chg="addSp delSp modSp new mod modClrScheme modAnim chgLayout modNotesTx">
        <pc:chgData name="Wayne Holt" userId="428574251bf3a103" providerId="LiveId" clId="{64F429B1-52E3-4986-96F0-EA2ED6D1BD8D}" dt="2022-03-21T14:57:23.949" v="722"/>
        <pc:sldMkLst>
          <pc:docMk/>
          <pc:sldMk cId="573884356" sldId="357"/>
        </pc:sldMkLst>
        <pc:spChg chg="del mod ord">
          <ac:chgData name="Wayne Holt" userId="428574251bf3a103" providerId="LiveId" clId="{64F429B1-52E3-4986-96F0-EA2ED6D1BD8D}" dt="2022-03-21T13:57:59.321" v="370" actId="700"/>
          <ac:spMkLst>
            <pc:docMk/>
            <pc:sldMk cId="573884356" sldId="357"/>
            <ac:spMk id="2" creationId="{F6E9B207-CD32-4DD5-B81B-54D22318470E}"/>
          </ac:spMkLst>
        </pc:spChg>
        <pc:spChg chg="del mod ord">
          <ac:chgData name="Wayne Holt" userId="428574251bf3a103" providerId="LiveId" clId="{64F429B1-52E3-4986-96F0-EA2ED6D1BD8D}" dt="2022-03-21T13:57:59.321" v="370" actId="700"/>
          <ac:spMkLst>
            <pc:docMk/>
            <pc:sldMk cId="573884356" sldId="357"/>
            <ac:spMk id="3" creationId="{68FF89D2-F3FF-4C5D-AB5B-B0E43ABF7320}"/>
          </ac:spMkLst>
        </pc:spChg>
        <pc:spChg chg="add mod ord">
          <ac:chgData name="Wayne Holt" userId="428574251bf3a103" providerId="LiveId" clId="{64F429B1-52E3-4986-96F0-EA2ED6D1BD8D}" dt="2022-03-21T13:58:46.168" v="389" actId="20577"/>
          <ac:spMkLst>
            <pc:docMk/>
            <pc:sldMk cId="573884356" sldId="357"/>
            <ac:spMk id="4" creationId="{7F91836A-2E26-4630-A5E8-0E4ADFFE9A3B}"/>
          </ac:spMkLst>
        </pc:spChg>
        <pc:spChg chg="add mod ord">
          <ac:chgData name="Wayne Holt" userId="428574251bf3a103" providerId="LiveId" clId="{64F429B1-52E3-4986-96F0-EA2ED6D1BD8D}" dt="2022-03-21T14:00:04.944" v="438" actId="255"/>
          <ac:spMkLst>
            <pc:docMk/>
            <pc:sldMk cId="573884356" sldId="357"/>
            <ac:spMk id="5" creationId="{D754B117-B271-4902-A4D4-61EE3E7BDB75}"/>
          </ac:spMkLst>
        </pc:spChg>
        <pc:spChg chg="add mod ord">
          <ac:chgData name="Wayne Holt" userId="428574251bf3a103" providerId="LiveId" clId="{64F429B1-52E3-4986-96F0-EA2ED6D1BD8D}" dt="2022-03-21T14:00:14.138" v="439" actId="255"/>
          <ac:spMkLst>
            <pc:docMk/>
            <pc:sldMk cId="573884356" sldId="357"/>
            <ac:spMk id="6" creationId="{39C4275C-AC23-40D0-A4B1-4055DD17A46B}"/>
          </ac:spMkLst>
        </pc:spChg>
      </pc:sldChg>
      <pc:sldChg chg="new del">
        <pc:chgData name="Wayne Holt" userId="428574251bf3a103" providerId="LiveId" clId="{64F429B1-52E3-4986-96F0-EA2ED6D1BD8D}" dt="2022-03-23T15:21:08.308" v="972" actId="680"/>
        <pc:sldMkLst>
          <pc:docMk/>
          <pc:sldMk cId="2547658239" sldId="358"/>
        </pc:sldMkLst>
      </pc:sldChg>
      <pc:sldMasterChg chg="modSp modSldLayout">
        <pc:chgData name="Wayne Holt" userId="428574251bf3a103" providerId="LiveId" clId="{64F429B1-52E3-4986-96F0-EA2ED6D1BD8D}" dt="2022-02-16T00:03:01.817" v="0"/>
        <pc:sldMasterMkLst>
          <pc:docMk/>
          <pc:sldMasterMk cId="0" sldId="2147483649"/>
        </pc:sldMasterMkLst>
        <pc:spChg chg="mod">
          <ac:chgData name="Wayne Holt" userId="428574251bf3a103" providerId="LiveId" clId="{64F429B1-52E3-4986-96F0-EA2ED6D1BD8D}" dt="2022-02-16T00:03:01.817" v="0"/>
          <ac:spMkLst>
            <pc:docMk/>
            <pc:sldMasterMk cId="0" sldId="2147483649"/>
            <ac:spMk id="1026" creationId="{B761A569-A679-4321-9A25-D6C296AEF821}"/>
          </ac:spMkLst>
        </pc:spChg>
        <pc:spChg chg="mod">
          <ac:chgData name="Wayne Holt" userId="428574251bf3a103" providerId="LiveId" clId="{64F429B1-52E3-4986-96F0-EA2ED6D1BD8D}" dt="2022-02-16T00:03:01.817" v="0"/>
          <ac:spMkLst>
            <pc:docMk/>
            <pc:sldMasterMk cId="0" sldId="2147483649"/>
            <ac:spMk id="1027" creationId="{FA92A947-FB4F-4A25-8281-9040062917AD}"/>
          </ac:spMkLst>
        </pc:spChg>
        <pc:spChg chg="mod">
          <ac:chgData name="Wayne Holt" userId="428574251bf3a103" providerId="LiveId" clId="{64F429B1-52E3-4986-96F0-EA2ED6D1BD8D}" dt="2022-02-16T00:03:01.817" v="0"/>
          <ac:spMkLst>
            <pc:docMk/>
            <pc:sldMasterMk cId="0" sldId="2147483649"/>
            <ac:spMk id="1028" creationId="{55986EA7-A728-457B-A1DD-A0180531C62D}"/>
          </ac:spMkLst>
        </pc:spChg>
        <pc:spChg chg="mod">
          <ac:chgData name="Wayne Holt" userId="428574251bf3a103" providerId="LiveId" clId="{64F429B1-52E3-4986-96F0-EA2ED6D1BD8D}" dt="2022-02-16T00:03:01.817" v="0"/>
          <ac:spMkLst>
            <pc:docMk/>
            <pc:sldMasterMk cId="0" sldId="2147483649"/>
            <ac:spMk id="1029" creationId="{6ED0064F-D457-479E-8540-5A175E0C9601}"/>
          </ac:spMkLst>
        </pc:spChg>
        <pc:spChg chg="mod">
          <ac:chgData name="Wayne Holt" userId="428574251bf3a103" providerId="LiveId" clId="{64F429B1-52E3-4986-96F0-EA2ED6D1BD8D}" dt="2022-02-16T00:03:01.817" v="0"/>
          <ac:spMkLst>
            <pc:docMk/>
            <pc:sldMasterMk cId="0" sldId="2147483649"/>
            <ac:spMk id="38918" creationId="{A51FEAB0-39A8-4493-AE9D-37EF160F4074}"/>
          </ac:spMkLst>
        </pc:spChg>
        <pc:spChg chg="mod">
          <ac:chgData name="Wayne Holt" userId="428574251bf3a103" providerId="LiveId" clId="{64F429B1-52E3-4986-96F0-EA2ED6D1BD8D}" dt="2022-02-16T00:03:01.817" v="0"/>
          <ac:spMkLst>
            <pc:docMk/>
            <pc:sldMasterMk cId="0" sldId="2147483649"/>
            <ac:spMk id="38919" creationId="{8CECA473-5F34-4541-A118-299AEFF2922F}"/>
          </ac:spMkLst>
        </pc:spChg>
        <pc:spChg chg="mod">
          <ac:chgData name="Wayne Holt" userId="428574251bf3a103" providerId="LiveId" clId="{64F429B1-52E3-4986-96F0-EA2ED6D1BD8D}" dt="2022-02-16T00:03:01.817" v="0"/>
          <ac:spMkLst>
            <pc:docMk/>
            <pc:sldMasterMk cId="0" sldId="2147483649"/>
            <ac:spMk id="38920" creationId="{D2BBF691-D6DD-47D4-8D74-A329FE9EFA18}"/>
          </ac:spMkLst>
        </pc:spChg>
        <pc:sldLayoutChg chg="modSp">
          <pc:chgData name="Wayne Holt" userId="428574251bf3a103" providerId="LiveId" clId="{64F429B1-52E3-4986-96F0-EA2ED6D1BD8D}" dt="2022-02-16T00:03:01.817" v="0"/>
          <pc:sldLayoutMkLst>
            <pc:docMk/>
            <pc:sldMasterMk cId="0" sldId="2147483649"/>
            <pc:sldLayoutMk cId="846190196" sldId="2147484009"/>
          </pc:sldLayoutMkLst>
          <pc:spChg chg="mod">
            <ac:chgData name="Wayne Holt" userId="428574251bf3a103" providerId="LiveId" clId="{64F429B1-52E3-4986-96F0-EA2ED6D1BD8D}" dt="2022-02-16T00:03:01.817" v="0"/>
            <ac:spMkLst>
              <pc:docMk/>
              <pc:sldMasterMk cId="0" sldId="2147483649"/>
              <pc:sldLayoutMk cId="846190196" sldId="2147484009"/>
              <ac:spMk id="2" creationId="{00000000-0000-0000-0000-000000000000}"/>
            </ac:spMkLst>
          </pc:spChg>
          <pc:spChg chg="mod">
            <ac:chgData name="Wayne Holt" userId="428574251bf3a103" providerId="LiveId" clId="{64F429B1-52E3-4986-96F0-EA2ED6D1BD8D}" dt="2022-02-16T00:03:01.817" v="0"/>
            <ac:spMkLst>
              <pc:docMk/>
              <pc:sldMasterMk cId="0" sldId="2147483649"/>
              <pc:sldLayoutMk cId="846190196" sldId="2147484009"/>
              <ac:spMk id="3" creationId="{00000000-0000-0000-0000-000000000000}"/>
            </ac:spMkLst>
          </pc:spChg>
        </pc:sldLayoutChg>
        <pc:sldLayoutChg chg="modSp">
          <pc:chgData name="Wayne Holt" userId="428574251bf3a103" providerId="LiveId" clId="{64F429B1-52E3-4986-96F0-EA2ED6D1BD8D}" dt="2022-02-16T00:03:01.817" v="0"/>
          <pc:sldLayoutMkLst>
            <pc:docMk/>
            <pc:sldMasterMk cId="0" sldId="2147483649"/>
            <pc:sldLayoutMk cId="459959159" sldId="2147484010"/>
          </pc:sldLayoutMkLst>
          <pc:spChg chg="mod">
            <ac:chgData name="Wayne Holt" userId="428574251bf3a103" providerId="LiveId" clId="{64F429B1-52E3-4986-96F0-EA2ED6D1BD8D}" dt="2022-02-16T00:03:01.817" v="0"/>
            <ac:spMkLst>
              <pc:docMk/>
              <pc:sldMasterMk cId="0" sldId="2147483649"/>
              <pc:sldLayoutMk cId="459959159" sldId="2147484010"/>
              <ac:spMk id="3" creationId="{00000000-0000-0000-0000-000000000000}"/>
            </ac:spMkLst>
          </pc:spChg>
          <pc:spChg chg="mod">
            <ac:chgData name="Wayne Holt" userId="428574251bf3a103" providerId="LiveId" clId="{64F429B1-52E3-4986-96F0-EA2ED6D1BD8D}" dt="2022-02-16T00:03:01.817" v="0"/>
            <ac:spMkLst>
              <pc:docMk/>
              <pc:sldMasterMk cId="0" sldId="2147483649"/>
              <pc:sldLayoutMk cId="459959159" sldId="2147484010"/>
              <ac:spMk id="4" creationId="{00000000-0000-0000-0000-000000000000}"/>
            </ac:spMkLst>
          </pc:spChg>
        </pc:sldLayoutChg>
        <pc:sldLayoutChg chg="modSp">
          <pc:chgData name="Wayne Holt" userId="428574251bf3a103" providerId="LiveId" clId="{64F429B1-52E3-4986-96F0-EA2ED6D1BD8D}" dt="2022-02-16T00:03:01.817" v="0"/>
          <pc:sldLayoutMkLst>
            <pc:docMk/>
            <pc:sldMasterMk cId="0" sldId="2147483649"/>
            <pc:sldLayoutMk cId="3996822221" sldId="2147484011"/>
          </pc:sldLayoutMkLst>
          <pc:spChg chg="mod">
            <ac:chgData name="Wayne Holt" userId="428574251bf3a103" providerId="LiveId" clId="{64F429B1-52E3-4986-96F0-EA2ED6D1BD8D}" dt="2022-02-16T00:03:01.817" v="0"/>
            <ac:spMkLst>
              <pc:docMk/>
              <pc:sldMasterMk cId="0" sldId="2147483649"/>
              <pc:sldLayoutMk cId="3996822221" sldId="2147484011"/>
              <ac:spMk id="2" creationId="{00000000-0000-0000-0000-000000000000}"/>
            </ac:spMkLst>
          </pc:spChg>
          <pc:spChg chg="mod">
            <ac:chgData name="Wayne Holt" userId="428574251bf3a103" providerId="LiveId" clId="{64F429B1-52E3-4986-96F0-EA2ED6D1BD8D}" dt="2022-02-16T00:03:01.817" v="0"/>
            <ac:spMkLst>
              <pc:docMk/>
              <pc:sldMasterMk cId="0" sldId="2147483649"/>
              <pc:sldLayoutMk cId="3996822221" sldId="2147484011"/>
              <ac:spMk id="3" creationId="{00000000-0000-0000-0000-000000000000}"/>
            </ac:spMkLst>
          </pc:spChg>
          <pc:spChg chg="mod">
            <ac:chgData name="Wayne Holt" userId="428574251bf3a103" providerId="LiveId" clId="{64F429B1-52E3-4986-96F0-EA2ED6D1BD8D}" dt="2022-02-16T00:03:01.817" v="0"/>
            <ac:spMkLst>
              <pc:docMk/>
              <pc:sldMasterMk cId="0" sldId="2147483649"/>
              <pc:sldLayoutMk cId="3996822221" sldId="2147484011"/>
              <ac:spMk id="4" creationId="{00000000-0000-0000-0000-000000000000}"/>
            </ac:spMkLst>
          </pc:spChg>
          <pc:spChg chg="mod">
            <ac:chgData name="Wayne Holt" userId="428574251bf3a103" providerId="LiveId" clId="{64F429B1-52E3-4986-96F0-EA2ED6D1BD8D}" dt="2022-02-16T00:03:01.817" v="0"/>
            <ac:spMkLst>
              <pc:docMk/>
              <pc:sldMasterMk cId="0" sldId="2147483649"/>
              <pc:sldLayoutMk cId="3996822221" sldId="2147484011"/>
              <ac:spMk id="5" creationId="{00000000-0000-0000-0000-000000000000}"/>
            </ac:spMkLst>
          </pc:spChg>
          <pc:spChg chg="mod">
            <ac:chgData name="Wayne Holt" userId="428574251bf3a103" providerId="LiveId" clId="{64F429B1-52E3-4986-96F0-EA2ED6D1BD8D}" dt="2022-02-16T00:03:01.817" v="0"/>
            <ac:spMkLst>
              <pc:docMk/>
              <pc:sldMasterMk cId="0" sldId="2147483649"/>
              <pc:sldLayoutMk cId="3996822221" sldId="2147484011"/>
              <ac:spMk id="6" creationId="{00000000-0000-0000-0000-000000000000}"/>
            </ac:spMkLst>
          </pc:spChg>
        </pc:sldLayoutChg>
        <pc:sldLayoutChg chg="modSp">
          <pc:chgData name="Wayne Holt" userId="428574251bf3a103" providerId="LiveId" clId="{64F429B1-52E3-4986-96F0-EA2ED6D1BD8D}" dt="2022-02-16T00:03:01.817" v="0"/>
          <pc:sldLayoutMkLst>
            <pc:docMk/>
            <pc:sldMasterMk cId="0" sldId="2147483649"/>
            <pc:sldLayoutMk cId="2979135999" sldId="2147484014"/>
          </pc:sldLayoutMkLst>
          <pc:spChg chg="mod">
            <ac:chgData name="Wayne Holt" userId="428574251bf3a103" providerId="LiveId" clId="{64F429B1-52E3-4986-96F0-EA2ED6D1BD8D}" dt="2022-02-16T00:03:01.817" v="0"/>
            <ac:spMkLst>
              <pc:docMk/>
              <pc:sldMasterMk cId="0" sldId="2147483649"/>
              <pc:sldLayoutMk cId="2979135999" sldId="2147484014"/>
              <ac:spMk id="2" creationId="{00000000-0000-0000-0000-000000000000}"/>
            </ac:spMkLst>
          </pc:spChg>
          <pc:spChg chg="mod">
            <ac:chgData name="Wayne Holt" userId="428574251bf3a103" providerId="LiveId" clId="{64F429B1-52E3-4986-96F0-EA2ED6D1BD8D}" dt="2022-02-16T00:03:01.817" v="0"/>
            <ac:spMkLst>
              <pc:docMk/>
              <pc:sldMasterMk cId="0" sldId="2147483649"/>
              <pc:sldLayoutMk cId="2979135999" sldId="2147484014"/>
              <ac:spMk id="3" creationId="{00000000-0000-0000-0000-000000000000}"/>
            </ac:spMkLst>
          </pc:spChg>
          <pc:spChg chg="mod">
            <ac:chgData name="Wayne Holt" userId="428574251bf3a103" providerId="LiveId" clId="{64F429B1-52E3-4986-96F0-EA2ED6D1BD8D}" dt="2022-02-16T00:03:01.817" v="0"/>
            <ac:spMkLst>
              <pc:docMk/>
              <pc:sldMasterMk cId="0" sldId="2147483649"/>
              <pc:sldLayoutMk cId="2979135999" sldId="2147484014"/>
              <ac:spMk id="4" creationId="{00000000-0000-0000-0000-000000000000}"/>
            </ac:spMkLst>
          </pc:spChg>
        </pc:sldLayoutChg>
        <pc:sldLayoutChg chg="modSp">
          <pc:chgData name="Wayne Holt" userId="428574251bf3a103" providerId="LiveId" clId="{64F429B1-52E3-4986-96F0-EA2ED6D1BD8D}" dt="2022-02-16T00:03:01.817" v="0"/>
          <pc:sldLayoutMkLst>
            <pc:docMk/>
            <pc:sldMasterMk cId="0" sldId="2147483649"/>
            <pc:sldLayoutMk cId="1747442635" sldId="2147484015"/>
          </pc:sldLayoutMkLst>
          <pc:spChg chg="mod">
            <ac:chgData name="Wayne Holt" userId="428574251bf3a103" providerId="LiveId" clId="{64F429B1-52E3-4986-96F0-EA2ED6D1BD8D}" dt="2022-02-16T00:03:01.817" v="0"/>
            <ac:spMkLst>
              <pc:docMk/>
              <pc:sldMasterMk cId="0" sldId="2147483649"/>
              <pc:sldLayoutMk cId="1747442635" sldId="2147484015"/>
              <ac:spMk id="2" creationId="{00000000-0000-0000-0000-000000000000}"/>
            </ac:spMkLst>
          </pc:spChg>
          <pc:spChg chg="mod">
            <ac:chgData name="Wayne Holt" userId="428574251bf3a103" providerId="LiveId" clId="{64F429B1-52E3-4986-96F0-EA2ED6D1BD8D}" dt="2022-02-16T00:03:01.817" v="0"/>
            <ac:spMkLst>
              <pc:docMk/>
              <pc:sldMasterMk cId="0" sldId="2147483649"/>
              <pc:sldLayoutMk cId="1747442635" sldId="2147484015"/>
              <ac:spMk id="3" creationId="{00000000-0000-0000-0000-000000000000}"/>
            </ac:spMkLst>
          </pc:spChg>
          <pc:spChg chg="mod">
            <ac:chgData name="Wayne Holt" userId="428574251bf3a103" providerId="LiveId" clId="{64F429B1-52E3-4986-96F0-EA2ED6D1BD8D}" dt="2022-02-16T00:03:01.817" v="0"/>
            <ac:spMkLst>
              <pc:docMk/>
              <pc:sldMasterMk cId="0" sldId="2147483649"/>
              <pc:sldLayoutMk cId="1747442635" sldId="2147484015"/>
              <ac:spMk id="4" creationId="{00000000-0000-0000-0000-000000000000}"/>
            </ac:spMkLst>
          </pc:spChg>
        </pc:sldLayoutChg>
        <pc:sldLayoutChg chg="modSp">
          <pc:chgData name="Wayne Holt" userId="428574251bf3a103" providerId="LiveId" clId="{64F429B1-52E3-4986-96F0-EA2ED6D1BD8D}" dt="2022-02-16T00:03:01.817" v="0"/>
          <pc:sldLayoutMkLst>
            <pc:docMk/>
            <pc:sldMasterMk cId="0" sldId="2147483649"/>
            <pc:sldLayoutMk cId="1628858238" sldId="2147484017"/>
          </pc:sldLayoutMkLst>
          <pc:spChg chg="mod">
            <ac:chgData name="Wayne Holt" userId="428574251bf3a103" providerId="LiveId" clId="{64F429B1-52E3-4986-96F0-EA2ED6D1BD8D}" dt="2022-02-16T00:03:01.817" v="0"/>
            <ac:spMkLst>
              <pc:docMk/>
              <pc:sldMasterMk cId="0" sldId="2147483649"/>
              <pc:sldLayoutMk cId="1628858238" sldId="2147484017"/>
              <ac:spMk id="2" creationId="{00000000-0000-0000-0000-000000000000}"/>
            </ac:spMkLst>
          </pc:spChg>
          <pc:spChg chg="mod">
            <ac:chgData name="Wayne Holt" userId="428574251bf3a103" providerId="LiveId" clId="{64F429B1-52E3-4986-96F0-EA2ED6D1BD8D}" dt="2022-02-16T00:03:01.817" v="0"/>
            <ac:spMkLst>
              <pc:docMk/>
              <pc:sldMasterMk cId="0" sldId="2147483649"/>
              <pc:sldLayoutMk cId="1628858238" sldId="2147484017"/>
              <ac:spMk id="3" creationId="{00000000-0000-0000-0000-000000000000}"/>
            </ac:spMkLst>
          </pc:spChg>
        </pc:sldLayoutChg>
        <pc:sldLayoutChg chg="modSp">
          <pc:chgData name="Wayne Holt" userId="428574251bf3a103" providerId="LiveId" clId="{64F429B1-52E3-4986-96F0-EA2ED6D1BD8D}" dt="2022-02-16T00:03:01.817" v="0"/>
          <pc:sldLayoutMkLst>
            <pc:docMk/>
            <pc:sldMasterMk cId="0" sldId="2147483649"/>
            <pc:sldLayoutMk cId="2160332620" sldId="2147484046"/>
          </pc:sldLayoutMkLst>
          <pc:spChg chg="mod">
            <ac:chgData name="Wayne Holt" userId="428574251bf3a103" providerId="LiveId" clId="{64F429B1-52E3-4986-96F0-EA2ED6D1BD8D}" dt="2022-02-16T00:03:01.817" v="0"/>
            <ac:spMkLst>
              <pc:docMk/>
              <pc:sldMasterMk cId="0" sldId="2147483649"/>
              <pc:sldLayoutMk cId="2160332620" sldId="2147484046"/>
              <ac:spMk id="4" creationId="{D8B10BF5-15EE-410E-BABE-798AF8D4AECC}"/>
            </ac:spMkLst>
          </pc:spChg>
          <pc:spChg chg="mod">
            <ac:chgData name="Wayne Holt" userId="428574251bf3a103" providerId="LiveId" clId="{64F429B1-52E3-4986-96F0-EA2ED6D1BD8D}" dt="2022-02-16T00:03:01.817" v="0"/>
            <ac:spMkLst>
              <pc:docMk/>
              <pc:sldMasterMk cId="0" sldId="2147483649"/>
              <pc:sldLayoutMk cId="2160332620" sldId="2147484046"/>
              <ac:spMk id="5" creationId="{14506681-9DD5-44B9-8A09-923BA52C05A6}"/>
            </ac:spMkLst>
          </pc:spChg>
          <pc:spChg chg="mod">
            <ac:chgData name="Wayne Holt" userId="428574251bf3a103" providerId="LiveId" clId="{64F429B1-52E3-4986-96F0-EA2ED6D1BD8D}" dt="2022-02-16T00:03:01.817" v="0"/>
            <ac:spMkLst>
              <pc:docMk/>
              <pc:sldMasterMk cId="0" sldId="2147483649"/>
              <pc:sldLayoutMk cId="2160332620" sldId="2147484046"/>
              <ac:spMk id="6" creationId="{241B5CFB-5C6D-4148-AFE1-B15ABAC41172}"/>
            </ac:spMkLst>
          </pc:spChg>
          <pc:spChg chg="mod">
            <ac:chgData name="Wayne Holt" userId="428574251bf3a103" providerId="LiveId" clId="{64F429B1-52E3-4986-96F0-EA2ED6D1BD8D}" dt="2022-02-16T00:03:01.817" v="0"/>
            <ac:spMkLst>
              <pc:docMk/>
              <pc:sldMasterMk cId="0" sldId="2147483649"/>
              <pc:sldLayoutMk cId="2160332620" sldId="2147484046"/>
              <ac:spMk id="7" creationId="{35038C31-B0EC-47DE-B955-93C210657ACC}"/>
            </ac:spMkLst>
          </pc:spChg>
          <pc:spChg chg="mod">
            <ac:chgData name="Wayne Holt" userId="428574251bf3a103" providerId="LiveId" clId="{64F429B1-52E3-4986-96F0-EA2ED6D1BD8D}" dt="2022-02-16T00:03:01.817" v="0"/>
            <ac:spMkLst>
              <pc:docMk/>
              <pc:sldMasterMk cId="0" sldId="2147483649"/>
              <pc:sldLayoutMk cId="2160332620" sldId="2147484046"/>
              <ac:spMk id="39938" creationId="{00000000-0000-0000-0000-000000000000}"/>
            </ac:spMkLst>
          </pc:spChg>
          <pc:spChg chg="mod">
            <ac:chgData name="Wayne Holt" userId="428574251bf3a103" providerId="LiveId" clId="{64F429B1-52E3-4986-96F0-EA2ED6D1BD8D}" dt="2022-02-16T00:03:01.817" v="0"/>
            <ac:spMkLst>
              <pc:docMk/>
              <pc:sldMasterMk cId="0" sldId="2147483649"/>
              <pc:sldLayoutMk cId="2160332620" sldId="2147484046"/>
              <ac:spMk id="39939" creationId="{00000000-0000-0000-0000-000000000000}"/>
            </ac:spMkLst>
          </pc:spChg>
        </pc:sldLayoutChg>
      </pc:sldMasterChg>
      <pc:sldMasterChg chg="modSp modSldLayout">
        <pc:chgData name="Wayne Holt" userId="428574251bf3a103" providerId="LiveId" clId="{64F429B1-52E3-4986-96F0-EA2ED6D1BD8D}" dt="2022-02-16T00:03:01.817" v="0"/>
        <pc:sldMasterMkLst>
          <pc:docMk/>
          <pc:sldMasterMk cId="0" sldId="2147483651"/>
        </pc:sldMasterMkLst>
        <pc:spChg chg="mod">
          <ac:chgData name="Wayne Holt" userId="428574251bf3a103" providerId="LiveId" clId="{64F429B1-52E3-4986-96F0-EA2ED6D1BD8D}" dt="2022-02-16T00:03:01.817" v="0"/>
          <ac:spMkLst>
            <pc:docMk/>
            <pc:sldMasterMk cId="0" sldId="2147483651"/>
            <ac:spMk id="4" creationId="{DF2E58D1-144C-482F-98E8-0FDFAE634001}"/>
          </ac:spMkLst>
        </pc:spChg>
        <pc:spChg chg="mod">
          <ac:chgData name="Wayne Holt" userId="428574251bf3a103" providerId="LiveId" clId="{64F429B1-52E3-4986-96F0-EA2ED6D1BD8D}" dt="2022-02-16T00:03:01.817" v="0"/>
          <ac:spMkLst>
            <pc:docMk/>
            <pc:sldMasterMk cId="0" sldId="2147483651"/>
            <ac:spMk id="5" creationId="{0DFF055A-F2AC-463D-BC65-76A264F95EA3}"/>
          </ac:spMkLst>
        </pc:spChg>
        <pc:spChg chg="mod">
          <ac:chgData name="Wayne Holt" userId="428574251bf3a103" providerId="LiveId" clId="{64F429B1-52E3-4986-96F0-EA2ED6D1BD8D}" dt="2022-02-16T00:03:01.817" v="0"/>
          <ac:spMkLst>
            <pc:docMk/>
            <pc:sldMasterMk cId="0" sldId="2147483651"/>
            <ac:spMk id="6" creationId="{2E8C4662-7FE1-4A60-AD65-AD5EAFCB03AC}"/>
          </ac:spMkLst>
        </pc:spChg>
        <pc:spChg chg="mod">
          <ac:chgData name="Wayne Holt" userId="428574251bf3a103" providerId="LiveId" clId="{64F429B1-52E3-4986-96F0-EA2ED6D1BD8D}" dt="2022-02-16T00:03:01.817" v="0"/>
          <ac:spMkLst>
            <pc:docMk/>
            <pc:sldMasterMk cId="0" sldId="2147483651"/>
            <ac:spMk id="2050" creationId="{EE3CEC84-E7BF-4A0C-80CA-2750B982D59D}"/>
          </ac:spMkLst>
        </pc:spChg>
        <pc:spChg chg="mod">
          <ac:chgData name="Wayne Holt" userId="428574251bf3a103" providerId="LiveId" clId="{64F429B1-52E3-4986-96F0-EA2ED6D1BD8D}" dt="2022-02-16T00:03:01.817" v="0"/>
          <ac:spMkLst>
            <pc:docMk/>
            <pc:sldMasterMk cId="0" sldId="2147483651"/>
            <ac:spMk id="2051" creationId="{CC89B7D5-B83D-4CD9-81F9-1F06FBDD7EB9}"/>
          </ac:spMkLst>
        </pc:spChg>
        <pc:sldLayoutChg chg="modSp">
          <pc:chgData name="Wayne Holt" userId="428574251bf3a103" providerId="LiveId" clId="{64F429B1-52E3-4986-96F0-EA2ED6D1BD8D}" dt="2022-02-16T00:03:01.817" v="0"/>
          <pc:sldLayoutMkLst>
            <pc:docMk/>
            <pc:sldMasterMk cId="0" sldId="2147483651"/>
            <pc:sldLayoutMk cId="1758810981" sldId="2147484018"/>
          </pc:sldLayoutMkLst>
          <pc:spChg chg="mod">
            <ac:chgData name="Wayne Holt" userId="428574251bf3a103" providerId="LiveId" clId="{64F429B1-52E3-4986-96F0-EA2ED6D1BD8D}" dt="2022-02-16T00:03:01.817" v="0"/>
            <ac:spMkLst>
              <pc:docMk/>
              <pc:sldMasterMk cId="0" sldId="2147483651"/>
              <pc:sldLayoutMk cId="1758810981" sldId="2147484018"/>
              <ac:spMk id="2" creationId="{00000000-0000-0000-0000-000000000000}"/>
            </ac:spMkLst>
          </pc:spChg>
          <pc:spChg chg="mod">
            <ac:chgData name="Wayne Holt" userId="428574251bf3a103" providerId="LiveId" clId="{64F429B1-52E3-4986-96F0-EA2ED6D1BD8D}" dt="2022-02-16T00:03:01.817" v="0"/>
            <ac:spMkLst>
              <pc:docMk/>
              <pc:sldMasterMk cId="0" sldId="2147483651"/>
              <pc:sldLayoutMk cId="1758810981" sldId="2147484018"/>
              <ac:spMk id="3" creationId="{00000000-0000-0000-0000-000000000000}"/>
            </ac:spMkLst>
          </pc:spChg>
        </pc:sldLayoutChg>
        <pc:sldLayoutChg chg="modSp">
          <pc:chgData name="Wayne Holt" userId="428574251bf3a103" providerId="LiveId" clId="{64F429B1-52E3-4986-96F0-EA2ED6D1BD8D}" dt="2022-02-16T00:03:01.817" v="0"/>
          <pc:sldLayoutMkLst>
            <pc:docMk/>
            <pc:sldMasterMk cId="0" sldId="2147483651"/>
            <pc:sldLayoutMk cId="2132116184" sldId="2147484020"/>
          </pc:sldLayoutMkLst>
          <pc:spChg chg="mod">
            <ac:chgData name="Wayne Holt" userId="428574251bf3a103" providerId="LiveId" clId="{64F429B1-52E3-4986-96F0-EA2ED6D1BD8D}" dt="2022-02-16T00:03:01.817" v="0"/>
            <ac:spMkLst>
              <pc:docMk/>
              <pc:sldMasterMk cId="0" sldId="2147483651"/>
              <pc:sldLayoutMk cId="2132116184" sldId="2147484020"/>
              <ac:spMk id="2" creationId="{00000000-0000-0000-0000-000000000000}"/>
            </ac:spMkLst>
          </pc:spChg>
          <pc:spChg chg="mod">
            <ac:chgData name="Wayne Holt" userId="428574251bf3a103" providerId="LiveId" clId="{64F429B1-52E3-4986-96F0-EA2ED6D1BD8D}" dt="2022-02-16T00:03:01.817" v="0"/>
            <ac:spMkLst>
              <pc:docMk/>
              <pc:sldMasterMk cId="0" sldId="2147483651"/>
              <pc:sldLayoutMk cId="2132116184" sldId="2147484020"/>
              <ac:spMk id="3" creationId="{00000000-0000-0000-0000-000000000000}"/>
            </ac:spMkLst>
          </pc:spChg>
        </pc:sldLayoutChg>
        <pc:sldLayoutChg chg="modSp">
          <pc:chgData name="Wayne Holt" userId="428574251bf3a103" providerId="LiveId" clId="{64F429B1-52E3-4986-96F0-EA2ED6D1BD8D}" dt="2022-02-16T00:03:01.817" v="0"/>
          <pc:sldLayoutMkLst>
            <pc:docMk/>
            <pc:sldMasterMk cId="0" sldId="2147483651"/>
            <pc:sldLayoutMk cId="2800278824" sldId="2147484021"/>
          </pc:sldLayoutMkLst>
          <pc:spChg chg="mod">
            <ac:chgData name="Wayne Holt" userId="428574251bf3a103" providerId="LiveId" clId="{64F429B1-52E3-4986-96F0-EA2ED6D1BD8D}" dt="2022-02-16T00:03:01.817" v="0"/>
            <ac:spMkLst>
              <pc:docMk/>
              <pc:sldMasterMk cId="0" sldId="2147483651"/>
              <pc:sldLayoutMk cId="2800278824" sldId="2147484021"/>
              <ac:spMk id="3" creationId="{00000000-0000-0000-0000-000000000000}"/>
            </ac:spMkLst>
          </pc:spChg>
          <pc:spChg chg="mod">
            <ac:chgData name="Wayne Holt" userId="428574251bf3a103" providerId="LiveId" clId="{64F429B1-52E3-4986-96F0-EA2ED6D1BD8D}" dt="2022-02-16T00:03:01.817" v="0"/>
            <ac:spMkLst>
              <pc:docMk/>
              <pc:sldMasterMk cId="0" sldId="2147483651"/>
              <pc:sldLayoutMk cId="2800278824" sldId="2147484021"/>
              <ac:spMk id="4" creationId="{00000000-0000-0000-0000-000000000000}"/>
            </ac:spMkLst>
          </pc:spChg>
        </pc:sldLayoutChg>
        <pc:sldLayoutChg chg="modSp">
          <pc:chgData name="Wayne Holt" userId="428574251bf3a103" providerId="LiveId" clId="{64F429B1-52E3-4986-96F0-EA2ED6D1BD8D}" dt="2022-02-16T00:03:01.817" v="0"/>
          <pc:sldLayoutMkLst>
            <pc:docMk/>
            <pc:sldMasterMk cId="0" sldId="2147483651"/>
            <pc:sldLayoutMk cId="3892242324" sldId="2147484022"/>
          </pc:sldLayoutMkLst>
          <pc:spChg chg="mod">
            <ac:chgData name="Wayne Holt" userId="428574251bf3a103" providerId="LiveId" clId="{64F429B1-52E3-4986-96F0-EA2ED6D1BD8D}" dt="2022-02-16T00:03:01.817" v="0"/>
            <ac:spMkLst>
              <pc:docMk/>
              <pc:sldMasterMk cId="0" sldId="2147483651"/>
              <pc:sldLayoutMk cId="3892242324" sldId="2147484022"/>
              <ac:spMk id="3" creationId="{00000000-0000-0000-0000-000000000000}"/>
            </ac:spMkLst>
          </pc:spChg>
          <pc:spChg chg="mod">
            <ac:chgData name="Wayne Holt" userId="428574251bf3a103" providerId="LiveId" clId="{64F429B1-52E3-4986-96F0-EA2ED6D1BD8D}" dt="2022-02-16T00:03:01.817" v="0"/>
            <ac:spMkLst>
              <pc:docMk/>
              <pc:sldMasterMk cId="0" sldId="2147483651"/>
              <pc:sldLayoutMk cId="3892242324" sldId="2147484022"/>
              <ac:spMk id="4" creationId="{00000000-0000-0000-0000-000000000000}"/>
            </ac:spMkLst>
          </pc:spChg>
          <pc:spChg chg="mod">
            <ac:chgData name="Wayne Holt" userId="428574251bf3a103" providerId="LiveId" clId="{64F429B1-52E3-4986-96F0-EA2ED6D1BD8D}" dt="2022-02-16T00:03:01.817" v="0"/>
            <ac:spMkLst>
              <pc:docMk/>
              <pc:sldMasterMk cId="0" sldId="2147483651"/>
              <pc:sldLayoutMk cId="3892242324" sldId="2147484022"/>
              <ac:spMk id="5" creationId="{00000000-0000-0000-0000-000000000000}"/>
            </ac:spMkLst>
          </pc:spChg>
          <pc:spChg chg="mod">
            <ac:chgData name="Wayne Holt" userId="428574251bf3a103" providerId="LiveId" clId="{64F429B1-52E3-4986-96F0-EA2ED6D1BD8D}" dt="2022-02-16T00:03:01.817" v="0"/>
            <ac:spMkLst>
              <pc:docMk/>
              <pc:sldMasterMk cId="0" sldId="2147483651"/>
              <pc:sldLayoutMk cId="3892242324" sldId="2147484022"/>
              <ac:spMk id="6" creationId="{00000000-0000-0000-0000-000000000000}"/>
            </ac:spMkLst>
          </pc:spChg>
        </pc:sldLayoutChg>
        <pc:sldLayoutChg chg="modSp">
          <pc:chgData name="Wayne Holt" userId="428574251bf3a103" providerId="LiveId" clId="{64F429B1-52E3-4986-96F0-EA2ED6D1BD8D}" dt="2022-02-16T00:03:01.817" v="0"/>
          <pc:sldLayoutMkLst>
            <pc:docMk/>
            <pc:sldMasterMk cId="0" sldId="2147483651"/>
            <pc:sldLayoutMk cId="266391148" sldId="2147484025"/>
          </pc:sldLayoutMkLst>
          <pc:spChg chg="mod">
            <ac:chgData name="Wayne Holt" userId="428574251bf3a103" providerId="LiveId" clId="{64F429B1-52E3-4986-96F0-EA2ED6D1BD8D}" dt="2022-02-16T00:03:01.817" v="0"/>
            <ac:spMkLst>
              <pc:docMk/>
              <pc:sldMasterMk cId="0" sldId="2147483651"/>
              <pc:sldLayoutMk cId="266391148" sldId="2147484025"/>
              <ac:spMk id="2" creationId="{00000000-0000-0000-0000-000000000000}"/>
            </ac:spMkLst>
          </pc:spChg>
          <pc:spChg chg="mod">
            <ac:chgData name="Wayne Holt" userId="428574251bf3a103" providerId="LiveId" clId="{64F429B1-52E3-4986-96F0-EA2ED6D1BD8D}" dt="2022-02-16T00:03:01.817" v="0"/>
            <ac:spMkLst>
              <pc:docMk/>
              <pc:sldMasterMk cId="0" sldId="2147483651"/>
              <pc:sldLayoutMk cId="266391148" sldId="2147484025"/>
              <ac:spMk id="3" creationId="{00000000-0000-0000-0000-000000000000}"/>
            </ac:spMkLst>
          </pc:spChg>
          <pc:spChg chg="mod">
            <ac:chgData name="Wayne Holt" userId="428574251bf3a103" providerId="LiveId" clId="{64F429B1-52E3-4986-96F0-EA2ED6D1BD8D}" dt="2022-02-16T00:03:01.817" v="0"/>
            <ac:spMkLst>
              <pc:docMk/>
              <pc:sldMasterMk cId="0" sldId="2147483651"/>
              <pc:sldLayoutMk cId="266391148" sldId="2147484025"/>
              <ac:spMk id="4" creationId="{00000000-0000-0000-0000-000000000000}"/>
            </ac:spMkLst>
          </pc:spChg>
        </pc:sldLayoutChg>
        <pc:sldLayoutChg chg="modSp">
          <pc:chgData name="Wayne Holt" userId="428574251bf3a103" providerId="LiveId" clId="{64F429B1-52E3-4986-96F0-EA2ED6D1BD8D}" dt="2022-02-16T00:03:01.817" v="0"/>
          <pc:sldLayoutMkLst>
            <pc:docMk/>
            <pc:sldMasterMk cId="0" sldId="2147483651"/>
            <pc:sldLayoutMk cId="1265251782" sldId="2147484026"/>
          </pc:sldLayoutMkLst>
          <pc:spChg chg="mod">
            <ac:chgData name="Wayne Holt" userId="428574251bf3a103" providerId="LiveId" clId="{64F429B1-52E3-4986-96F0-EA2ED6D1BD8D}" dt="2022-02-16T00:03:01.817" v="0"/>
            <ac:spMkLst>
              <pc:docMk/>
              <pc:sldMasterMk cId="0" sldId="2147483651"/>
              <pc:sldLayoutMk cId="1265251782" sldId="2147484026"/>
              <ac:spMk id="2" creationId="{00000000-0000-0000-0000-000000000000}"/>
            </ac:spMkLst>
          </pc:spChg>
          <pc:spChg chg="mod">
            <ac:chgData name="Wayne Holt" userId="428574251bf3a103" providerId="LiveId" clId="{64F429B1-52E3-4986-96F0-EA2ED6D1BD8D}" dt="2022-02-16T00:03:01.817" v="0"/>
            <ac:spMkLst>
              <pc:docMk/>
              <pc:sldMasterMk cId="0" sldId="2147483651"/>
              <pc:sldLayoutMk cId="1265251782" sldId="2147484026"/>
              <ac:spMk id="3" creationId="{00000000-0000-0000-0000-000000000000}"/>
            </ac:spMkLst>
          </pc:spChg>
          <pc:spChg chg="mod">
            <ac:chgData name="Wayne Holt" userId="428574251bf3a103" providerId="LiveId" clId="{64F429B1-52E3-4986-96F0-EA2ED6D1BD8D}" dt="2022-02-16T00:03:01.817" v="0"/>
            <ac:spMkLst>
              <pc:docMk/>
              <pc:sldMasterMk cId="0" sldId="2147483651"/>
              <pc:sldLayoutMk cId="1265251782" sldId="2147484026"/>
              <ac:spMk id="4" creationId="{00000000-0000-0000-0000-000000000000}"/>
            </ac:spMkLst>
          </pc:spChg>
        </pc:sldLayoutChg>
        <pc:sldLayoutChg chg="modSp">
          <pc:chgData name="Wayne Holt" userId="428574251bf3a103" providerId="LiveId" clId="{64F429B1-52E3-4986-96F0-EA2ED6D1BD8D}" dt="2022-02-16T00:03:01.817" v="0"/>
          <pc:sldLayoutMkLst>
            <pc:docMk/>
            <pc:sldMasterMk cId="0" sldId="2147483651"/>
            <pc:sldLayoutMk cId="1928534457" sldId="2147484028"/>
          </pc:sldLayoutMkLst>
          <pc:spChg chg="mod">
            <ac:chgData name="Wayne Holt" userId="428574251bf3a103" providerId="LiveId" clId="{64F429B1-52E3-4986-96F0-EA2ED6D1BD8D}" dt="2022-02-16T00:03:01.817" v="0"/>
            <ac:spMkLst>
              <pc:docMk/>
              <pc:sldMasterMk cId="0" sldId="2147483651"/>
              <pc:sldLayoutMk cId="1928534457" sldId="2147484028"/>
              <ac:spMk id="2" creationId="{00000000-0000-0000-0000-000000000000}"/>
            </ac:spMkLst>
          </pc:spChg>
          <pc:spChg chg="mod">
            <ac:chgData name="Wayne Holt" userId="428574251bf3a103" providerId="LiveId" clId="{64F429B1-52E3-4986-96F0-EA2ED6D1BD8D}" dt="2022-02-16T00:03:01.817" v="0"/>
            <ac:spMkLst>
              <pc:docMk/>
              <pc:sldMasterMk cId="0" sldId="2147483651"/>
              <pc:sldLayoutMk cId="1928534457" sldId="2147484028"/>
              <ac:spMk id="3" creationId="{00000000-0000-0000-0000-000000000000}"/>
            </ac:spMkLst>
          </pc:spChg>
        </pc:sldLayoutChg>
      </pc:sldMasterChg>
      <pc:sldMasterChg chg="modSp">
        <pc:chgData name="Wayne Holt" userId="428574251bf3a103" providerId="LiveId" clId="{64F429B1-52E3-4986-96F0-EA2ED6D1BD8D}" dt="2022-02-16T00:03:01.817" v="0"/>
        <pc:sldMasterMkLst>
          <pc:docMk/>
          <pc:sldMasterMk cId="0" sldId="2147483811"/>
        </pc:sldMasterMkLst>
        <pc:spChg chg="mod">
          <ac:chgData name="Wayne Holt" userId="428574251bf3a103" providerId="LiveId" clId="{64F429B1-52E3-4986-96F0-EA2ED6D1BD8D}" dt="2022-02-16T00:03:01.817" v="0"/>
          <ac:spMkLst>
            <pc:docMk/>
            <pc:sldMasterMk cId="0" sldId="2147483811"/>
            <ac:spMk id="4" creationId="{A0A1F197-11D9-4F86-9A69-6F3F98ECDF24}"/>
          </ac:spMkLst>
        </pc:spChg>
        <pc:spChg chg="mod">
          <ac:chgData name="Wayne Holt" userId="428574251bf3a103" providerId="LiveId" clId="{64F429B1-52E3-4986-96F0-EA2ED6D1BD8D}" dt="2022-02-16T00:03:01.817" v="0"/>
          <ac:spMkLst>
            <pc:docMk/>
            <pc:sldMasterMk cId="0" sldId="2147483811"/>
            <ac:spMk id="5" creationId="{F431766E-88D0-4812-8ADA-2A39F0985EF9}"/>
          </ac:spMkLst>
        </pc:spChg>
        <pc:spChg chg="mod">
          <ac:chgData name="Wayne Holt" userId="428574251bf3a103" providerId="LiveId" clId="{64F429B1-52E3-4986-96F0-EA2ED6D1BD8D}" dt="2022-02-16T00:03:01.817" v="0"/>
          <ac:spMkLst>
            <pc:docMk/>
            <pc:sldMasterMk cId="0" sldId="2147483811"/>
            <ac:spMk id="6" creationId="{5BFAB979-BA5D-4B99-A0DD-602E3027F1CB}"/>
          </ac:spMkLst>
        </pc:spChg>
        <pc:spChg chg="mod">
          <ac:chgData name="Wayne Holt" userId="428574251bf3a103" providerId="LiveId" clId="{64F429B1-52E3-4986-96F0-EA2ED6D1BD8D}" dt="2022-02-16T00:03:01.817" v="0"/>
          <ac:spMkLst>
            <pc:docMk/>
            <pc:sldMasterMk cId="0" sldId="2147483811"/>
            <ac:spMk id="3074" creationId="{7FCDE475-8BD7-4C6A-94D2-EE3374BE0D7F}"/>
          </ac:spMkLst>
        </pc:spChg>
        <pc:spChg chg="mod">
          <ac:chgData name="Wayne Holt" userId="428574251bf3a103" providerId="LiveId" clId="{64F429B1-52E3-4986-96F0-EA2ED6D1BD8D}" dt="2022-02-16T00:03:01.817" v="0"/>
          <ac:spMkLst>
            <pc:docMk/>
            <pc:sldMasterMk cId="0" sldId="2147483811"/>
            <ac:spMk id="3075" creationId="{FE90EDB9-AACC-4820-A912-53B400AB21B3}"/>
          </ac:spMkLst>
        </pc:spChg>
      </pc:sldMasterChg>
      <pc:sldMasterChg chg="modSp">
        <pc:chgData name="Wayne Holt" userId="428574251bf3a103" providerId="LiveId" clId="{64F429B1-52E3-4986-96F0-EA2ED6D1BD8D}" dt="2022-02-16T00:03:01.817" v="0"/>
        <pc:sldMasterMkLst>
          <pc:docMk/>
          <pc:sldMasterMk cId="0" sldId="2147483813"/>
        </pc:sldMasterMkLst>
        <pc:spChg chg="mod">
          <ac:chgData name="Wayne Holt" userId="428574251bf3a103" providerId="LiveId" clId="{64F429B1-52E3-4986-96F0-EA2ED6D1BD8D}" dt="2022-02-16T00:03:01.817" v="0"/>
          <ac:spMkLst>
            <pc:docMk/>
            <pc:sldMasterMk cId="0" sldId="2147483813"/>
            <ac:spMk id="4098" creationId="{8FFBF6CB-6778-4D83-916B-C2D6CFC71E19}"/>
          </ac:spMkLst>
        </pc:spChg>
        <pc:spChg chg="mod">
          <ac:chgData name="Wayne Holt" userId="428574251bf3a103" providerId="LiveId" clId="{64F429B1-52E3-4986-96F0-EA2ED6D1BD8D}" dt="2022-02-16T00:03:01.817" v="0"/>
          <ac:spMkLst>
            <pc:docMk/>
            <pc:sldMasterMk cId="0" sldId="2147483813"/>
            <ac:spMk id="4099" creationId="{F93C4273-667D-4B75-AD84-3A5BD1888CEC}"/>
          </ac:spMkLst>
        </pc:spChg>
        <pc:spChg chg="mod">
          <ac:chgData name="Wayne Holt" userId="428574251bf3a103" providerId="LiveId" clId="{64F429B1-52E3-4986-96F0-EA2ED6D1BD8D}" dt="2022-02-16T00:03:01.817" v="0"/>
          <ac:spMkLst>
            <pc:docMk/>
            <pc:sldMasterMk cId="0" sldId="2147483813"/>
            <ac:spMk id="4100" creationId="{5755C063-3BD6-4F0E-9A0A-F29857A59667}"/>
          </ac:spMkLst>
        </pc:spChg>
        <pc:spChg chg="mod">
          <ac:chgData name="Wayne Holt" userId="428574251bf3a103" providerId="LiveId" clId="{64F429B1-52E3-4986-96F0-EA2ED6D1BD8D}" dt="2022-02-16T00:03:01.817" v="0"/>
          <ac:spMkLst>
            <pc:docMk/>
            <pc:sldMasterMk cId="0" sldId="2147483813"/>
            <ac:spMk id="4101" creationId="{F7140D01-CC16-41DD-8B67-B767AF38E225}"/>
          </ac:spMkLst>
        </pc:spChg>
        <pc:spChg chg="mod">
          <ac:chgData name="Wayne Holt" userId="428574251bf3a103" providerId="LiveId" clId="{64F429B1-52E3-4986-96F0-EA2ED6D1BD8D}" dt="2022-02-16T00:03:01.817" v="0"/>
          <ac:spMkLst>
            <pc:docMk/>
            <pc:sldMasterMk cId="0" sldId="2147483813"/>
            <ac:spMk id="49158" creationId="{55C1DFAF-CA02-4353-ADE0-042C3A9AABAD}"/>
          </ac:spMkLst>
        </pc:spChg>
        <pc:spChg chg="mod">
          <ac:chgData name="Wayne Holt" userId="428574251bf3a103" providerId="LiveId" clId="{64F429B1-52E3-4986-96F0-EA2ED6D1BD8D}" dt="2022-02-16T00:03:01.817" v="0"/>
          <ac:spMkLst>
            <pc:docMk/>
            <pc:sldMasterMk cId="0" sldId="2147483813"/>
            <ac:spMk id="49159" creationId="{490150D6-8C98-430A-9910-D87B33B1AA12}"/>
          </ac:spMkLst>
        </pc:spChg>
        <pc:spChg chg="mod">
          <ac:chgData name="Wayne Holt" userId="428574251bf3a103" providerId="LiveId" clId="{64F429B1-52E3-4986-96F0-EA2ED6D1BD8D}" dt="2022-02-16T00:03:01.817" v="0"/>
          <ac:spMkLst>
            <pc:docMk/>
            <pc:sldMasterMk cId="0" sldId="2147483813"/>
            <ac:spMk id="49160" creationId="{872C41B2-E306-414A-B4E3-7A9B8AF68300}"/>
          </ac:spMkLst>
        </pc:spChg>
      </pc:sldMasterChg>
      <pc:sldMasterChg chg="modSp">
        <pc:chgData name="Wayne Holt" userId="428574251bf3a103" providerId="LiveId" clId="{64F429B1-52E3-4986-96F0-EA2ED6D1BD8D}" dt="2022-02-16T00:03:01.817" v="0"/>
        <pc:sldMasterMkLst>
          <pc:docMk/>
          <pc:sldMasterMk cId="0" sldId="2147483815"/>
        </pc:sldMasterMkLst>
        <pc:spChg chg="mod">
          <ac:chgData name="Wayne Holt" userId="428574251bf3a103" providerId="LiveId" clId="{64F429B1-52E3-4986-96F0-EA2ED6D1BD8D}" dt="2022-02-16T00:03:01.817" v="0"/>
          <ac:spMkLst>
            <pc:docMk/>
            <pc:sldMasterMk cId="0" sldId="2147483815"/>
            <ac:spMk id="5122" creationId="{709B7FC6-2067-41E1-BA67-C2A733C0D081}"/>
          </ac:spMkLst>
        </pc:spChg>
        <pc:spChg chg="mod">
          <ac:chgData name="Wayne Holt" userId="428574251bf3a103" providerId="LiveId" clId="{64F429B1-52E3-4986-96F0-EA2ED6D1BD8D}" dt="2022-02-16T00:03:01.817" v="0"/>
          <ac:spMkLst>
            <pc:docMk/>
            <pc:sldMasterMk cId="0" sldId="2147483815"/>
            <ac:spMk id="5123" creationId="{C0604F66-B0AC-4BA4-AFE4-C99C916A0483}"/>
          </ac:spMkLst>
        </pc:spChg>
        <pc:spChg chg="mod">
          <ac:chgData name="Wayne Holt" userId="428574251bf3a103" providerId="LiveId" clId="{64F429B1-52E3-4986-96F0-EA2ED6D1BD8D}" dt="2022-02-16T00:03:01.817" v="0"/>
          <ac:spMkLst>
            <pc:docMk/>
            <pc:sldMasterMk cId="0" sldId="2147483815"/>
            <ac:spMk id="5124" creationId="{08CA3027-09E1-4745-A9D3-EBDB4D89D854}"/>
          </ac:spMkLst>
        </pc:spChg>
        <pc:spChg chg="mod">
          <ac:chgData name="Wayne Holt" userId="428574251bf3a103" providerId="LiveId" clId="{64F429B1-52E3-4986-96F0-EA2ED6D1BD8D}" dt="2022-02-16T00:03:01.817" v="0"/>
          <ac:spMkLst>
            <pc:docMk/>
            <pc:sldMasterMk cId="0" sldId="2147483815"/>
            <ac:spMk id="5125" creationId="{E8F4244F-2D44-4316-ADAD-F8109F288076}"/>
          </ac:spMkLst>
        </pc:spChg>
        <pc:spChg chg="mod">
          <ac:chgData name="Wayne Holt" userId="428574251bf3a103" providerId="LiveId" clId="{64F429B1-52E3-4986-96F0-EA2ED6D1BD8D}" dt="2022-02-16T00:03:01.817" v="0"/>
          <ac:spMkLst>
            <pc:docMk/>
            <pc:sldMasterMk cId="0" sldId="2147483815"/>
            <ac:spMk id="30726" creationId="{E8D2AC40-FC7F-4566-87E0-5987A322927C}"/>
          </ac:spMkLst>
        </pc:spChg>
        <pc:spChg chg="mod">
          <ac:chgData name="Wayne Holt" userId="428574251bf3a103" providerId="LiveId" clId="{64F429B1-52E3-4986-96F0-EA2ED6D1BD8D}" dt="2022-02-16T00:03:01.817" v="0"/>
          <ac:spMkLst>
            <pc:docMk/>
            <pc:sldMasterMk cId="0" sldId="2147483815"/>
            <ac:spMk id="30727" creationId="{2AFD3049-5B10-4632-82FD-161731035D3D}"/>
          </ac:spMkLst>
        </pc:spChg>
        <pc:spChg chg="mod">
          <ac:chgData name="Wayne Holt" userId="428574251bf3a103" providerId="LiveId" clId="{64F429B1-52E3-4986-96F0-EA2ED6D1BD8D}" dt="2022-02-16T00:03:01.817" v="0"/>
          <ac:spMkLst>
            <pc:docMk/>
            <pc:sldMasterMk cId="0" sldId="2147483815"/>
            <ac:spMk id="30728" creationId="{BACF91A6-7ABD-4F8C-9529-C2E82CC0376F}"/>
          </ac:spMkLst>
        </pc:spChg>
      </pc:sldMasterChg>
      <pc:sldMasterChg chg="modSp">
        <pc:chgData name="Wayne Holt" userId="428574251bf3a103" providerId="LiveId" clId="{64F429B1-52E3-4986-96F0-EA2ED6D1BD8D}" dt="2022-02-16T00:03:01.817" v="0"/>
        <pc:sldMasterMkLst>
          <pc:docMk/>
          <pc:sldMasterMk cId="0" sldId="2147483817"/>
        </pc:sldMasterMkLst>
        <pc:spChg chg="mod">
          <ac:chgData name="Wayne Holt" userId="428574251bf3a103" providerId="LiveId" clId="{64F429B1-52E3-4986-96F0-EA2ED6D1BD8D}" dt="2022-02-16T00:03:01.817" v="0"/>
          <ac:spMkLst>
            <pc:docMk/>
            <pc:sldMasterMk cId="0" sldId="2147483817"/>
            <ac:spMk id="6146" creationId="{5F18B290-B275-4E96-9504-3F1E93B5D9C2}"/>
          </ac:spMkLst>
        </pc:spChg>
        <pc:spChg chg="mod">
          <ac:chgData name="Wayne Holt" userId="428574251bf3a103" providerId="LiveId" clId="{64F429B1-52E3-4986-96F0-EA2ED6D1BD8D}" dt="2022-02-16T00:03:01.817" v="0"/>
          <ac:spMkLst>
            <pc:docMk/>
            <pc:sldMasterMk cId="0" sldId="2147483817"/>
            <ac:spMk id="6147" creationId="{E8F965CC-BCAE-4EA0-AF24-0BFF5B13AAF4}"/>
          </ac:spMkLst>
        </pc:spChg>
        <pc:spChg chg="mod">
          <ac:chgData name="Wayne Holt" userId="428574251bf3a103" providerId="LiveId" clId="{64F429B1-52E3-4986-96F0-EA2ED6D1BD8D}" dt="2022-02-16T00:03:01.817" v="0"/>
          <ac:spMkLst>
            <pc:docMk/>
            <pc:sldMasterMk cId="0" sldId="2147483817"/>
            <ac:spMk id="6148" creationId="{0E301428-55E7-46E9-A711-1ED3CB51A0DF}"/>
          </ac:spMkLst>
        </pc:spChg>
        <pc:spChg chg="mod">
          <ac:chgData name="Wayne Holt" userId="428574251bf3a103" providerId="LiveId" clId="{64F429B1-52E3-4986-96F0-EA2ED6D1BD8D}" dt="2022-02-16T00:03:01.817" v="0"/>
          <ac:spMkLst>
            <pc:docMk/>
            <pc:sldMasterMk cId="0" sldId="2147483817"/>
            <ac:spMk id="6149" creationId="{BA55A483-1634-439A-B3A8-A8F6F4C03609}"/>
          </ac:spMkLst>
        </pc:spChg>
        <pc:spChg chg="mod">
          <ac:chgData name="Wayne Holt" userId="428574251bf3a103" providerId="LiveId" clId="{64F429B1-52E3-4986-96F0-EA2ED6D1BD8D}" dt="2022-02-16T00:03:01.817" v="0"/>
          <ac:spMkLst>
            <pc:docMk/>
            <pc:sldMasterMk cId="0" sldId="2147483817"/>
            <ac:spMk id="30726" creationId="{4F22780B-3C6E-4725-A321-4CA6EA508A35}"/>
          </ac:spMkLst>
        </pc:spChg>
        <pc:spChg chg="mod">
          <ac:chgData name="Wayne Holt" userId="428574251bf3a103" providerId="LiveId" clId="{64F429B1-52E3-4986-96F0-EA2ED6D1BD8D}" dt="2022-02-16T00:03:01.817" v="0"/>
          <ac:spMkLst>
            <pc:docMk/>
            <pc:sldMasterMk cId="0" sldId="2147483817"/>
            <ac:spMk id="30727" creationId="{D5B5F675-6279-4037-8F5F-55626A43C585}"/>
          </ac:spMkLst>
        </pc:spChg>
        <pc:spChg chg="mod">
          <ac:chgData name="Wayne Holt" userId="428574251bf3a103" providerId="LiveId" clId="{64F429B1-52E3-4986-96F0-EA2ED6D1BD8D}" dt="2022-02-16T00:03:01.817" v="0"/>
          <ac:spMkLst>
            <pc:docMk/>
            <pc:sldMasterMk cId="0" sldId="2147483817"/>
            <ac:spMk id="30728" creationId="{6241300F-A9C0-44E8-B7E6-61AF4F6F223F}"/>
          </ac:spMkLst>
        </pc:spChg>
      </pc:sldMasterChg>
      <pc:sldMasterChg chg="modSp">
        <pc:chgData name="Wayne Holt" userId="428574251bf3a103" providerId="LiveId" clId="{64F429B1-52E3-4986-96F0-EA2ED6D1BD8D}" dt="2022-02-16T00:03:01.817" v="0"/>
        <pc:sldMasterMkLst>
          <pc:docMk/>
          <pc:sldMasterMk cId="0" sldId="2147483819"/>
        </pc:sldMasterMkLst>
        <pc:spChg chg="mod">
          <ac:chgData name="Wayne Holt" userId="428574251bf3a103" providerId="LiveId" clId="{64F429B1-52E3-4986-96F0-EA2ED6D1BD8D}" dt="2022-02-16T00:03:01.817" v="0"/>
          <ac:spMkLst>
            <pc:docMk/>
            <pc:sldMasterMk cId="0" sldId="2147483819"/>
            <ac:spMk id="7170" creationId="{1708E57D-582D-4EDF-95FA-F5B1938C7CEA}"/>
          </ac:spMkLst>
        </pc:spChg>
        <pc:spChg chg="mod">
          <ac:chgData name="Wayne Holt" userId="428574251bf3a103" providerId="LiveId" clId="{64F429B1-52E3-4986-96F0-EA2ED6D1BD8D}" dt="2022-02-16T00:03:01.817" v="0"/>
          <ac:spMkLst>
            <pc:docMk/>
            <pc:sldMasterMk cId="0" sldId="2147483819"/>
            <ac:spMk id="7171" creationId="{91164925-0C34-4C8A-9C3B-D4CDA268C2B7}"/>
          </ac:spMkLst>
        </pc:spChg>
        <pc:spChg chg="mod">
          <ac:chgData name="Wayne Holt" userId="428574251bf3a103" providerId="LiveId" clId="{64F429B1-52E3-4986-96F0-EA2ED6D1BD8D}" dt="2022-02-16T00:03:01.817" v="0"/>
          <ac:spMkLst>
            <pc:docMk/>
            <pc:sldMasterMk cId="0" sldId="2147483819"/>
            <ac:spMk id="7172" creationId="{055A9648-A92D-46B7-8BC8-0F1A1B1B94BC}"/>
          </ac:spMkLst>
        </pc:spChg>
        <pc:spChg chg="mod">
          <ac:chgData name="Wayne Holt" userId="428574251bf3a103" providerId="LiveId" clId="{64F429B1-52E3-4986-96F0-EA2ED6D1BD8D}" dt="2022-02-16T00:03:01.817" v="0"/>
          <ac:spMkLst>
            <pc:docMk/>
            <pc:sldMasterMk cId="0" sldId="2147483819"/>
            <ac:spMk id="7173" creationId="{8FE0F053-77FA-4086-AA5A-B90C4CCD0B3F}"/>
          </ac:spMkLst>
        </pc:spChg>
        <pc:spChg chg="mod">
          <ac:chgData name="Wayne Holt" userId="428574251bf3a103" providerId="LiveId" clId="{64F429B1-52E3-4986-96F0-EA2ED6D1BD8D}" dt="2022-02-16T00:03:01.817" v="0"/>
          <ac:spMkLst>
            <pc:docMk/>
            <pc:sldMasterMk cId="0" sldId="2147483819"/>
            <ac:spMk id="30726" creationId="{E7C92A2C-45F1-40FF-A20F-C3869907D4A7}"/>
          </ac:spMkLst>
        </pc:spChg>
        <pc:spChg chg="mod">
          <ac:chgData name="Wayne Holt" userId="428574251bf3a103" providerId="LiveId" clId="{64F429B1-52E3-4986-96F0-EA2ED6D1BD8D}" dt="2022-02-16T00:03:01.817" v="0"/>
          <ac:spMkLst>
            <pc:docMk/>
            <pc:sldMasterMk cId="0" sldId="2147483819"/>
            <ac:spMk id="30727" creationId="{B75E0F2F-B561-437F-8DB4-ED6B5FECCC21}"/>
          </ac:spMkLst>
        </pc:spChg>
        <pc:spChg chg="mod">
          <ac:chgData name="Wayne Holt" userId="428574251bf3a103" providerId="LiveId" clId="{64F429B1-52E3-4986-96F0-EA2ED6D1BD8D}" dt="2022-02-16T00:03:01.817" v="0"/>
          <ac:spMkLst>
            <pc:docMk/>
            <pc:sldMasterMk cId="0" sldId="2147483819"/>
            <ac:spMk id="30728" creationId="{3FACC1F3-40E7-4102-BD35-52ED87EAF856}"/>
          </ac:spMkLst>
        </pc:spChg>
      </pc:sldMasterChg>
      <pc:sldMasterChg chg="modSp">
        <pc:chgData name="Wayne Holt" userId="428574251bf3a103" providerId="LiveId" clId="{64F429B1-52E3-4986-96F0-EA2ED6D1BD8D}" dt="2022-02-16T00:03:01.817" v="0"/>
        <pc:sldMasterMkLst>
          <pc:docMk/>
          <pc:sldMasterMk cId="0" sldId="2147483821"/>
        </pc:sldMasterMkLst>
        <pc:spChg chg="mod">
          <ac:chgData name="Wayne Holt" userId="428574251bf3a103" providerId="LiveId" clId="{64F429B1-52E3-4986-96F0-EA2ED6D1BD8D}" dt="2022-02-16T00:03:01.817" v="0"/>
          <ac:spMkLst>
            <pc:docMk/>
            <pc:sldMasterMk cId="0" sldId="2147483821"/>
            <ac:spMk id="8194" creationId="{22D3B6B4-5C0C-44AE-AEC0-36434D341D16}"/>
          </ac:spMkLst>
        </pc:spChg>
        <pc:spChg chg="mod">
          <ac:chgData name="Wayne Holt" userId="428574251bf3a103" providerId="LiveId" clId="{64F429B1-52E3-4986-96F0-EA2ED6D1BD8D}" dt="2022-02-16T00:03:01.817" v="0"/>
          <ac:spMkLst>
            <pc:docMk/>
            <pc:sldMasterMk cId="0" sldId="2147483821"/>
            <ac:spMk id="8195" creationId="{3F5803E9-09B9-411C-A741-A11452F2A9E2}"/>
          </ac:spMkLst>
        </pc:spChg>
        <pc:spChg chg="mod">
          <ac:chgData name="Wayne Holt" userId="428574251bf3a103" providerId="LiveId" clId="{64F429B1-52E3-4986-96F0-EA2ED6D1BD8D}" dt="2022-02-16T00:03:01.817" v="0"/>
          <ac:spMkLst>
            <pc:docMk/>
            <pc:sldMasterMk cId="0" sldId="2147483821"/>
            <ac:spMk id="8196" creationId="{D9B7861B-B8A1-416B-9C35-4CCAB69DF5CE}"/>
          </ac:spMkLst>
        </pc:spChg>
        <pc:spChg chg="mod">
          <ac:chgData name="Wayne Holt" userId="428574251bf3a103" providerId="LiveId" clId="{64F429B1-52E3-4986-96F0-EA2ED6D1BD8D}" dt="2022-02-16T00:03:01.817" v="0"/>
          <ac:spMkLst>
            <pc:docMk/>
            <pc:sldMasterMk cId="0" sldId="2147483821"/>
            <ac:spMk id="8197" creationId="{5A73CE11-22CC-4F83-B73A-82692845FF94}"/>
          </ac:spMkLst>
        </pc:spChg>
        <pc:spChg chg="mod">
          <ac:chgData name="Wayne Holt" userId="428574251bf3a103" providerId="LiveId" clId="{64F429B1-52E3-4986-96F0-EA2ED6D1BD8D}" dt="2022-02-16T00:03:01.817" v="0"/>
          <ac:spMkLst>
            <pc:docMk/>
            <pc:sldMasterMk cId="0" sldId="2147483821"/>
            <ac:spMk id="30726" creationId="{9DCEB50C-7920-421D-8DDC-C2EE69299EB9}"/>
          </ac:spMkLst>
        </pc:spChg>
        <pc:spChg chg="mod">
          <ac:chgData name="Wayne Holt" userId="428574251bf3a103" providerId="LiveId" clId="{64F429B1-52E3-4986-96F0-EA2ED6D1BD8D}" dt="2022-02-16T00:03:01.817" v="0"/>
          <ac:spMkLst>
            <pc:docMk/>
            <pc:sldMasterMk cId="0" sldId="2147483821"/>
            <ac:spMk id="30727" creationId="{DA954F30-5EDF-4F92-BA53-4FCA7E562837}"/>
          </ac:spMkLst>
        </pc:spChg>
        <pc:spChg chg="mod">
          <ac:chgData name="Wayne Holt" userId="428574251bf3a103" providerId="LiveId" clId="{64F429B1-52E3-4986-96F0-EA2ED6D1BD8D}" dt="2022-02-16T00:03:01.817" v="0"/>
          <ac:spMkLst>
            <pc:docMk/>
            <pc:sldMasterMk cId="0" sldId="2147483821"/>
            <ac:spMk id="30728" creationId="{93605465-E2FA-49BD-AF62-B4F074325EFF}"/>
          </ac:spMkLst>
        </pc:spChg>
      </pc:sldMasterChg>
      <pc:sldMasterChg chg="modSp">
        <pc:chgData name="Wayne Holt" userId="428574251bf3a103" providerId="LiveId" clId="{64F429B1-52E3-4986-96F0-EA2ED6D1BD8D}" dt="2022-02-16T00:03:01.817" v="0"/>
        <pc:sldMasterMkLst>
          <pc:docMk/>
          <pc:sldMasterMk cId="0" sldId="2147483825"/>
        </pc:sldMasterMkLst>
        <pc:spChg chg="mod">
          <ac:chgData name="Wayne Holt" userId="428574251bf3a103" providerId="LiveId" clId="{64F429B1-52E3-4986-96F0-EA2ED6D1BD8D}" dt="2022-02-16T00:03:01.817" v="0"/>
          <ac:spMkLst>
            <pc:docMk/>
            <pc:sldMasterMk cId="0" sldId="2147483825"/>
            <ac:spMk id="9218" creationId="{C57AEF56-4B67-4D9E-8D66-6CAEE394D1D8}"/>
          </ac:spMkLst>
        </pc:spChg>
        <pc:spChg chg="mod">
          <ac:chgData name="Wayne Holt" userId="428574251bf3a103" providerId="LiveId" clId="{64F429B1-52E3-4986-96F0-EA2ED6D1BD8D}" dt="2022-02-16T00:03:01.817" v="0"/>
          <ac:spMkLst>
            <pc:docMk/>
            <pc:sldMasterMk cId="0" sldId="2147483825"/>
            <ac:spMk id="9219" creationId="{4CAA53C5-EB82-403A-8274-BF011221108E}"/>
          </ac:spMkLst>
        </pc:spChg>
        <pc:spChg chg="mod">
          <ac:chgData name="Wayne Holt" userId="428574251bf3a103" providerId="LiveId" clId="{64F429B1-52E3-4986-96F0-EA2ED6D1BD8D}" dt="2022-02-16T00:03:01.817" v="0"/>
          <ac:spMkLst>
            <pc:docMk/>
            <pc:sldMasterMk cId="0" sldId="2147483825"/>
            <ac:spMk id="9220" creationId="{6CEF56DC-C64A-4A08-A522-7D2F0609AF7C}"/>
          </ac:spMkLst>
        </pc:spChg>
        <pc:spChg chg="mod">
          <ac:chgData name="Wayne Holt" userId="428574251bf3a103" providerId="LiveId" clId="{64F429B1-52E3-4986-96F0-EA2ED6D1BD8D}" dt="2022-02-16T00:03:01.817" v="0"/>
          <ac:spMkLst>
            <pc:docMk/>
            <pc:sldMasterMk cId="0" sldId="2147483825"/>
            <ac:spMk id="9221" creationId="{7E46E610-0ABB-4A57-872D-552980C62F79}"/>
          </ac:spMkLst>
        </pc:spChg>
        <pc:spChg chg="mod">
          <ac:chgData name="Wayne Holt" userId="428574251bf3a103" providerId="LiveId" clId="{64F429B1-52E3-4986-96F0-EA2ED6D1BD8D}" dt="2022-02-16T00:03:01.817" v="0"/>
          <ac:spMkLst>
            <pc:docMk/>
            <pc:sldMasterMk cId="0" sldId="2147483825"/>
            <ac:spMk id="31750" creationId="{9163F200-664F-447C-8A8E-8979C8FECC48}"/>
          </ac:spMkLst>
        </pc:spChg>
        <pc:spChg chg="mod">
          <ac:chgData name="Wayne Holt" userId="428574251bf3a103" providerId="LiveId" clId="{64F429B1-52E3-4986-96F0-EA2ED6D1BD8D}" dt="2022-02-16T00:03:01.817" v="0"/>
          <ac:spMkLst>
            <pc:docMk/>
            <pc:sldMasterMk cId="0" sldId="2147483825"/>
            <ac:spMk id="31751" creationId="{3464D8B4-9A54-4C8A-989A-D20F151E971C}"/>
          </ac:spMkLst>
        </pc:spChg>
        <pc:spChg chg="mod">
          <ac:chgData name="Wayne Holt" userId="428574251bf3a103" providerId="LiveId" clId="{64F429B1-52E3-4986-96F0-EA2ED6D1BD8D}" dt="2022-02-16T00:03:01.817" v="0"/>
          <ac:spMkLst>
            <pc:docMk/>
            <pc:sldMasterMk cId="0" sldId="2147483825"/>
            <ac:spMk id="31752" creationId="{4B478F73-3C4F-4E92-AE20-507936429168}"/>
          </ac:spMkLst>
        </pc:spChg>
      </pc:sldMasterChg>
      <pc:sldMasterChg chg="modSp">
        <pc:chgData name="Wayne Holt" userId="428574251bf3a103" providerId="LiveId" clId="{64F429B1-52E3-4986-96F0-EA2ED6D1BD8D}" dt="2022-02-16T00:03:01.817" v="0"/>
        <pc:sldMasterMkLst>
          <pc:docMk/>
          <pc:sldMasterMk cId="0" sldId="2147483827"/>
        </pc:sldMasterMkLst>
        <pc:spChg chg="mod">
          <ac:chgData name="Wayne Holt" userId="428574251bf3a103" providerId="LiveId" clId="{64F429B1-52E3-4986-96F0-EA2ED6D1BD8D}" dt="2022-02-16T00:03:01.817" v="0"/>
          <ac:spMkLst>
            <pc:docMk/>
            <pc:sldMasterMk cId="0" sldId="2147483827"/>
            <ac:spMk id="10242" creationId="{CD737CF3-8541-40B6-A0C2-22D77E4A60D0}"/>
          </ac:spMkLst>
        </pc:spChg>
        <pc:spChg chg="mod">
          <ac:chgData name="Wayne Holt" userId="428574251bf3a103" providerId="LiveId" clId="{64F429B1-52E3-4986-96F0-EA2ED6D1BD8D}" dt="2022-02-16T00:03:01.817" v="0"/>
          <ac:spMkLst>
            <pc:docMk/>
            <pc:sldMasterMk cId="0" sldId="2147483827"/>
            <ac:spMk id="10243" creationId="{2184EAB0-A214-447E-B91A-3338FCA74B2F}"/>
          </ac:spMkLst>
        </pc:spChg>
        <pc:spChg chg="mod">
          <ac:chgData name="Wayne Holt" userId="428574251bf3a103" providerId="LiveId" clId="{64F429B1-52E3-4986-96F0-EA2ED6D1BD8D}" dt="2022-02-16T00:03:01.817" v="0"/>
          <ac:spMkLst>
            <pc:docMk/>
            <pc:sldMasterMk cId="0" sldId="2147483827"/>
            <ac:spMk id="10244" creationId="{1F8E855F-FBE3-45CF-92A0-A543A3E4BFC9}"/>
          </ac:spMkLst>
        </pc:spChg>
        <pc:spChg chg="mod">
          <ac:chgData name="Wayne Holt" userId="428574251bf3a103" providerId="LiveId" clId="{64F429B1-52E3-4986-96F0-EA2ED6D1BD8D}" dt="2022-02-16T00:03:01.817" v="0"/>
          <ac:spMkLst>
            <pc:docMk/>
            <pc:sldMasterMk cId="0" sldId="2147483827"/>
            <ac:spMk id="10245" creationId="{2CA4A869-EF8F-4D44-94C8-6DA6CBFB13D3}"/>
          </ac:spMkLst>
        </pc:spChg>
        <pc:spChg chg="mod">
          <ac:chgData name="Wayne Holt" userId="428574251bf3a103" providerId="LiveId" clId="{64F429B1-52E3-4986-96F0-EA2ED6D1BD8D}" dt="2022-02-16T00:03:01.817" v="0"/>
          <ac:spMkLst>
            <pc:docMk/>
            <pc:sldMasterMk cId="0" sldId="2147483827"/>
            <ac:spMk id="31750" creationId="{6575D7A9-513A-4F16-88F5-74E1E9D02CBD}"/>
          </ac:spMkLst>
        </pc:spChg>
        <pc:spChg chg="mod">
          <ac:chgData name="Wayne Holt" userId="428574251bf3a103" providerId="LiveId" clId="{64F429B1-52E3-4986-96F0-EA2ED6D1BD8D}" dt="2022-02-16T00:03:01.817" v="0"/>
          <ac:spMkLst>
            <pc:docMk/>
            <pc:sldMasterMk cId="0" sldId="2147483827"/>
            <ac:spMk id="31751" creationId="{EE5C939A-B6CB-4BE9-B0D6-3EE5ECF6E2BF}"/>
          </ac:spMkLst>
        </pc:spChg>
        <pc:spChg chg="mod">
          <ac:chgData name="Wayne Holt" userId="428574251bf3a103" providerId="LiveId" clId="{64F429B1-52E3-4986-96F0-EA2ED6D1BD8D}" dt="2022-02-16T00:03:01.817" v="0"/>
          <ac:spMkLst>
            <pc:docMk/>
            <pc:sldMasterMk cId="0" sldId="2147483827"/>
            <ac:spMk id="31752" creationId="{D3DA5C3F-F64A-46CE-ABAA-96B4EB6C7AF3}"/>
          </ac:spMkLst>
        </pc:spChg>
      </pc:sldMasterChg>
      <pc:sldMasterChg chg="modSp">
        <pc:chgData name="Wayne Holt" userId="428574251bf3a103" providerId="LiveId" clId="{64F429B1-52E3-4986-96F0-EA2ED6D1BD8D}" dt="2022-02-16T00:03:01.817" v="0"/>
        <pc:sldMasterMkLst>
          <pc:docMk/>
          <pc:sldMasterMk cId="0" sldId="2147483829"/>
        </pc:sldMasterMkLst>
        <pc:spChg chg="mod">
          <ac:chgData name="Wayne Holt" userId="428574251bf3a103" providerId="LiveId" clId="{64F429B1-52E3-4986-96F0-EA2ED6D1BD8D}" dt="2022-02-16T00:03:01.817" v="0"/>
          <ac:spMkLst>
            <pc:docMk/>
            <pc:sldMasterMk cId="0" sldId="2147483829"/>
            <ac:spMk id="11266" creationId="{AC0029DE-54B6-4856-AC1F-D6FBEC1D5337}"/>
          </ac:spMkLst>
        </pc:spChg>
        <pc:spChg chg="mod">
          <ac:chgData name="Wayne Holt" userId="428574251bf3a103" providerId="LiveId" clId="{64F429B1-52E3-4986-96F0-EA2ED6D1BD8D}" dt="2022-02-16T00:03:01.817" v="0"/>
          <ac:spMkLst>
            <pc:docMk/>
            <pc:sldMasterMk cId="0" sldId="2147483829"/>
            <ac:spMk id="11267" creationId="{ED188A44-D7F0-4725-B3DE-21FAF576EBD6}"/>
          </ac:spMkLst>
        </pc:spChg>
        <pc:spChg chg="mod">
          <ac:chgData name="Wayne Holt" userId="428574251bf3a103" providerId="LiveId" clId="{64F429B1-52E3-4986-96F0-EA2ED6D1BD8D}" dt="2022-02-16T00:03:01.817" v="0"/>
          <ac:spMkLst>
            <pc:docMk/>
            <pc:sldMasterMk cId="0" sldId="2147483829"/>
            <ac:spMk id="11268" creationId="{E3B431D0-650D-43D2-83E2-25354F5B82FF}"/>
          </ac:spMkLst>
        </pc:spChg>
        <pc:spChg chg="mod">
          <ac:chgData name="Wayne Holt" userId="428574251bf3a103" providerId="LiveId" clId="{64F429B1-52E3-4986-96F0-EA2ED6D1BD8D}" dt="2022-02-16T00:03:01.817" v="0"/>
          <ac:spMkLst>
            <pc:docMk/>
            <pc:sldMasterMk cId="0" sldId="2147483829"/>
            <ac:spMk id="11269" creationId="{CFA7676A-A098-42D0-AF06-F3FCACBFBBF6}"/>
          </ac:spMkLst>
        </pc:spChg>
        <pc:spChg chg="mod">
          <ac:chgData name="Wayne Holt" userId="428574251bf3a103" providerId="LiveId" clId="{64F429B1-52E3-4986-96F0-EA2ED6D1BD8D}" dt="2022-02-16T00:03:01.817" v="0"/>
          <ac:spMkLst>
            <pc:docMk/>
            <pc:sldMasterMk cId="0" sldId="2147483829"/>
            <ac:spMk id="31750" creationId="{DDB40C3C-1F85-4E2D-A81C-636881B226A2}"/>
          </ac:spMkLst>
        </pc:spChg>
        <pc:spChg chg="mod">
          <ac:chgData name="Wayne Holt" userId="428574251bf3a103" providerId="LiveId" clId="{64F429B1-52E3-4986-96F0-EA2ED6D1BD8D}" dt="2022-02-16T00:03:01.817" v="0"/>
          <ac:spMkLst>
            <pc:docMk/>
            <pc:sldMasterMk cId="0" sldId="2147483829"/>
            <ac:spMk id="31751" creationId="{5A9ED61E-DC9A-44AA-AC29-AFED041BE731}"/>
          </ac:spMkLst>
        </pc:spChg>
        <pc:spChg chg="mod">
          <ac:chgData name="Wayne Holt" userId="428574251bf3a103" providerId="LiveId" clId="{64F429B1-52E3-4986-96F0-EA2ED6D1BD8D}" dt="2022-02-16T00:03:01.817" v="0"/>
          <ac:spMkLst>
            <pc:docMk/>
            <pc:sldMasterMk cId="0" sldId="2147483829"/>
            <ac:spMk id="31752" creationId="{A34EA2CE-6D03-4481-9EE0-EF5BB84655DA}"/>
          </ac:spMkLst>
        </pc:spChg>
      </pc:sldMasterChg>
      <pc:sldMasterChg chg="modSp">
        <pc:chgData name="Wayne Holt" userId="428574251bf3a103" providerId="LiveId" clId="{64F429B1-52E3-4986-96F0-EA2ED6D1BD8D}" dt="2022-02-16T00:03:01.817" v="0"/>
        <pc:sldMasterMkLst>
          <pc:docMk/>
          <pc:sldMasterMk cId="0" sldId="2147483831"/>
        </pc:sldMasterMkLst>
        <pc:spChg chg="mod">
          <ac:chgData name="Wayne Holt" userId="428574251bf3a103" providerId="LiveId" clId="{64F429B1-52E3-4986-96F0-EA2ED6D1BD8D}" dt="2022-02-16T00:03:01.817" v="0"/>
          <ac:spMkLst>
            <pc:docMk/>
            <pc:sldMasterMk cId="0" sldId="2147483831"/>
            <ac:spMk id="12290" creationId="{E762357F-6517-480E-B80A-55CFE91C590B}"/>
          </ac:spMkLst>
        </pc:spChg>
        <pc:spChg chg="mod">
          <ac:chgData name="Wayne Holt" userId="428574251bf3a103" providerId="LiveId" clId="{64F429B1-52E3-4986-96F0-EA2ED6D1BD8D}" dt="2022-02-16T00:03:01.817" v="0"/>
          <ac:spMkLst>
            <pc:docMk/>
            <pc:sldMasterMk cId="0" sldId="2147483831"/>
            <ac:spMk id="12291" creationId="{4FD1A3A2-E645-4674-9FFE-3D9C26BA9540}"/>
          </ac:spMkLst>
        </pc:spChg>
        <pc:spChg chg="mod">
          <ac:chgData name="Wayne Holt" userId="428574251bf3a103" providerId="LiveId" clId="{64F429B1-52E3-4986-96F0-EA2ED6D1BD8D}" dt="2022-02-16T00:03:01.817" v="0"/>
          <ac:spMkLst>
            <pc:docMk/>
            <pc:sldMasterMk cId="0" sldId="2147483831"/>
            <ac:spMk id="12292" creationId="{70278734-0A0E-4F17-8712-00FB6C00E381}"/>
          </ac:spMkLst>
        </pc:spChg>
        <pc:spChg chg="mod">
          <ac:chgData name="Wayne Holt" userId="428574251bf3a103" providerId="LiveId" clId="{64F429B1-52E3-4986-96F0-EA2ED6D1BD8D}" dt="2022-02-16T00:03:01.817" v="0"/>
          <ac:spMkLst>
            <pc:docMk/>
            <pc:sldMasterMk cId="0" sldId="2147483831"/>
            <ac:spMk id="12293" creationId="{0AA4718F-5835-41C8-A604-18C7FDB19257}"/>
          </ac:spMkLst>
        </pc:spChg>
        <pc:spChg chg="mod">
          <ac:chgData name="Wayne Holt" userId="428574251bf3a103" providerId="LiveId" clId="{64F429B1-52E3-4986-96F0-EA2ED6D1BD8D}" dt="2022-02-16T00:03:01.817" v="0"/>
          <ac:spMkLst>
            <pc:docMk/>
            <pc:sldMasterMk cId="0" sldId="2147483831"/>
            <ac:spMk id="31750" creationId="{5C20DDD4-8BC7-4F37-9C2A-8462DCE2EFF6}"/>
          </ac:spMkLst>
        </pc:spChg>
        <pc:spChg chg="mod">
          <ac:chgData name="Wayne Holt" userId="428574251bf3a103" providerId="LiveId" clId="{64F429B1-52E3-4986-96F0-EA2ED6D1BD8D}" dt="2022-02-16T00:03:01.817" v="0"/>
          <ac:spMkLst>
            <pc:docMk/>
            <pc:sldMasterMk cId="0" sldId="2147483831"/>
            <ac:spMk id="31751" creationId="{7387E9AB-9619-4781-B6F0-DEBF57794F64}"/>
          </ac:spMkLst>
        </pc:spChg>
        <pc:spChg chg="mod">
          <ac:chgData name="Wayne Holt" userId="428574251bf3a103" providerId="LiveId" clId="{64F429B1-52E3-4986-96F0-EA2ED6D1BD8D}" dt="2022-02-16T00:03:01.817" v="0"/>
          <ac:spMkLst>
            <pc:docMk/>
            <pc:sldMasterMk cId="0" sldId="2147483831"/>
            <ac:spMk id="31752" creationId="{FFD87487-8EF6-4FDE-B521-C2F20B7A4505}"/>
          </ac:spMkLst>
        </pc:spChg>
      </pc:sldMasterChg>
      <pc:sldMasterChg chg="modSp">
        <pc:chgData name="Wayne Holt" userId="428574251bf3a103" providerId="LiveId" clId="{64F429B1-52E3-4986-96F0-EA2ED6D1BD8D}" dt="2022-02-16T00:03:01.817" v="0"/>
        <pc:sldMasterMkLst>
          <pc:docMk/>
          <pc:sldMasterMk cId="0" sldId="2147483833"/>
        </pc:sldMasterMkLst>
        <pc:spChg chg="mod">
          <ac:chgData name="Wayne Holt" userId="428574251bf3a103" providerId="LiveId" clId="{64F429B1-52E3-4986-96F0-EA2ED6D1BD8D}" dt="2022-02-16T00:03:01.817" v="0"/>
          <ac:spMkLst>
            <pc:docMk/>
            <pc:sldMasterMk cId="0" sldId="2147483833"/>
            <ac:spMk id="13314" creationId="{938153BF-A555-4C7B-B48C-973E22F8C244}"/>
          </ac:spMkLst>
        </pc:spChg>
        <pc:spChg chg="mod">
          <ac:chgData name="Wayne Holt" userId="428574251bf3a103" providerId="LiveId" clId="{64F429B1-52E3-4986-96F0-EA2ED6D1BD8D}" dt="2022-02-16T00:03:01.817" v="0"/>
          <ac:spMkLst>
            <pc:docMk/>
            <pc:sldMasterMk cId="0" sldId="2147483833"/>
            <ac:spMk id="13315" creationId="{8A8BDC92-FED1-40C6-9368-43623954F613}"/>
          </ac:spMkLst>
        </pc:spChg>
        <pc:spChg chg="mod">
          <ac:chgData name="Wayne Holt" userId="428574251bf3a103" providerId="LiveId" clId="{64F429B1-52E3-4986-96F0-EA2ED6D1BD8D}" dt="2022-02-16T00:03:01.817" v="0"/>
          <ac:spMkLst>
            <pc:docMk/>
            <pc:sldMasterMk cId="0" sldId="2147483833"/>
            <ac:spMk id="13316" creationId="{CDFB4479-B49A-419E-8F0D-108A49B4049A}"/>
          </ac:spMkLst>
        </pc:spChg>
        <pc:spChg chg="mod">
          <ac:chgData name="Wayne Holt" userId="428574251bf3a103" providerId="LiveId" clId="{64F429B1-52E3-4986-96F0-EA2ED6D1BD8D}" dt="2022-02-16T00:03:01.817" v="0"/>
          <ac:spMkLst>
            <pc:docMk/>
            <pc:sldMasterMk cId="0" sldId="2147483833"/>
            <ac:spMk id="13317" creationId="{02266353-334B-451D-8A82-BEE0CA03014C}"/>
          </ac:spMkLst>
        </pc:spChg>
        <pc:spChg chg="mod">
          <ac:chgData name="Wayne Holt" userId="428574251bf3a103" providerId="LiveId" clId="{64F429B1-52E3-4986-96F0-EA2ED6D1BD8D}" dt="2022-02-16T00:03:01.817" v="0"/>
          <ac:spMkLst>
            <pc:docMk/>
            <pc:sldMasterMk cId="0" sldId="2147483833"/>
            <ac:spMk id="31750" creationId="{6CFD8DFA-6381-464F-8112-030C95D10DCA}"/>
          </ac:spMkLst>
        </pc:spChg>
        <pc:spChg chg="mod">
          <ac:chgData name="Wayne Holt" userId="428574251bf3a103" providerId="LiveId" clId="{64F429B1-52E3-4986-96F0-EA2ED6D1BD8D}" dt="2022-02-16T00:03:01.817" v="0"/>
          <ac:spMkLst>
            <pc:docMk/>
            <pc:sldMasterMk cId="0" sldId="2147483833"/>
            <ac:spMk id="31751" creationId="{546849AD-51FD-4C5D-8A3A-CC0422B3EE66}"/>
          </ac:spMkLst>
        </pc:spChg>
        <pc:spChg chg="mod">
          <ac:chgData name="Wayne Holt" userId="428574251bf3a103" providerId="LiveId" clId="{64F429B1-52E3-4986-96F0-EA2ED6D1BD8D}" dt="2022-02-16T00:03:01.817" v="0"/>
          <ac:spMkLst>
            <pc:docMk/>
            <pc:sldMasterMk cId="0" sldId="2147483833"/>
            <ac:spMk id="31752" creationId="{4CB8E8DD-DE2C-4EE4-8721-9322630FB9E9}"/>
          </ac:spMkLst>
        </pc:spChg>
      </pc:sldMasterChg>
      <pc:sldMasterChg chg="modSp">
        <pc:chgData name="Wayne Holt" userId="428574251bf3a103" providerId="LiveId" clId="{64F429B1-52E3-4986-96F0-EA2ED6D1BD8D}" dt="2022-02-16T00:03:01.817" v="0"/>
        <pc:sldMasterMkLst>
          <pc:docMk/>
          <pc:sldMasterMk cId="0" sldId="2147483835"/>
        </pc:sldMasterMkLst>
        <pc:spChg chg="mod">
          <ac:chgData name="Wayne Holt" userId="428574251bf3a103" providerId="LiveId" clId="{64F429B1-52E3-4986-96F0-EA2ED6D1BD8D}" dt="2022-02-16T00:03:01.817" v="0"/>
          <ac:spMkLst>
            <pc:docMk/>
            <pc:sldMasterMk cId="0" sldId="2147483835"/>
            <ac:spMk id="14338" creationId="{4F08165F-366C-4304-8E07-0695FD0C396B}"/>
          </ac:spMkLst>
        </pc:spChg>
        <pc:spChg chg="mod">
          <ac:chgData name="Wayne Holt" userId="428574251bf3a103" providerId="LiveId" clId="{64F429B1-52E3-4986-96F0-EA2ED6D1BD8D}" dt="2022-02-16T00:03:01.817" v="0"/>
          <ac:spMkLst>
            <pc:docMk/>
            <pc:sldMasterMk cId="0" sldId="2147483835"/>
            <ac:spMk id="14339" creationId="{215810ED-BF51-405A-9608-2A418389D945}"/>
          </ac:spMkLst>
        </pc:spChg>
        <pc:spChg chg="mod">
          <ac:chgData name="Wayne Holt" userId="428574251bf3a103" providerId="LiveId" clId="{64F429B1-52E3-4986-96F0-EA2ED6D1BD8D}" dt="2022-02-16T00:03:01.817" v="0"/>
          <ac:spMkLst>
            <pc:docMk/>
            <pc:sldMasterMk cId="0" sldId="2147483835"/>
            <ac:spMk id="14340" creationId="{DED9299A-52B0-4414-B0A3-B5E7BB316060}"/>
          </ac:spMkLst>
        </pc:spChg>
        <pc:spChg chg="mod">
          <ac:chgData name="Wayne Holt" userId="428574251bf3a103" providerId="LiveId" clId="{64F429B1-52E3-4986-96F0-EA2ED6D1BD8D}" dt="2022-02-16T00:03:01.817" v="0"/>
          <ac:spMkLst>
            <pc:docMk/>
            <pc:sldMasterMk cId="0" sldId="2147483835"/>
            <ac:spMk id="14341" creationId="{EE99F151-5C7E-48CC-BFBF-8E25078F540E}"/>
          </ac:spMkLst>
        </pc:spChg>
        <pc:spChg chg="mod">
          <ac:chgData name="Wayne Holt" userId="428574251bf3a103" providerId="LiveId" clId="{64F429B1-52E3-4986-96F0-EA2ED6D1BD8D}" dt="2022-02-16T00:03:01.817" v="0"/>
          <ac:spMkLst>
            <pc:docMk/>
            <pc:sldMasterMk cId="0" sldId="2147483835"/>
            <ac:spMk id="31750" creationId="{11FA656F-2EF4-42BD-9B92-1104B481BB3F}"/>
          </ac:spMkLst>
        </pc:spChg>
        <pc:spChg chg="mod">
          <ac:chgData name="Wayne Holt" userId="428574251bf3a103" providerId="LiveId" clId="{64F429B1-52E3-4986-96F0-EA2ED6D1BD8D}" dt="2022-02-16T00:03:01.817" v="0"/>
          <ac:spMkLst>
            <pc:docMk/>
            <pc:sldMasterMk cId="0" sldId="2147483835"/>
            <ac:spMk id="31751" creationId="{B0A50005-F28C-4BDD-B14E-9F1947628E21}"/>
          </ac:spMkLst>
        </pc:spChg>
        <pc:spChg chg="mod">
          <ac:chgData name="Wayne Holt" userId="428574251bf3a103" providerId="LiveId" clId="{64F429B1-52E3-4986-96F0-EA2ED6D1BD8D}" dt="2022-02-16T00:03:01.817" v="0"/>
          <ac:spMkLst>
            <pc:docMk/>
            <pc:sldMasterMk cId="0" sldId="2147483835"/>
            <ac:spMk id="31752" creationId="{5E154473-D877-4A8A-BEC7-B7CD8F006A36}"/>
          </ac:spMkLst>
        </pc:spChg>
      </pc:sldMasterChg>
      <pc:sldMasterChg chg="modSp">
        <pc:chgData name="Wayne Holt" userId="428574251bf3a103" providerId="LiveId" clId="{64F429B1-52E3-4986-96F0-EA2ED6D1BD8D}" dt="2022-02-16T00:03:01.817" v="0"/>
        <pc:sldMasterMkLst>
          <pc:docMk/>
          <pc:sldMasterMk cId="0" sldId="2147483837"/>
        </pc:sldMasterMkLst>
        <pc:spChg chg="mod">
          <ac:chgData name="Wayne Holt" userId="428574251bf3a103" providerId="LiveId" clId="{64F429B1-52E3-4986-96F0-EA2ED6D1BD8D}" dt="2022-02-16T00:03:01.817" v="0"/>
          <ac:spMkLst>
            <pc:docMk/>
            <pc:sldMasterMk cId="0" sldId="2147483837"/>
            <ac:spMk id="15362" creationId="{EFF1C075-4201-41D3-8FB7-899AD2499EE2}"/>
          </ac:spMkLst>
        </pc:spChg>
        <pc:spChg chg="mod">
          <ac:chgData name="Wayne Holt" userId="428574251bf3a103" providerId="LiveId" clId="{64F429B1-52E3-4986-96F0-EA2ED6D1BD8D}" dt="2022-02-16T00:03:01.817" v="0"/>
          <ac:spMkLst>
            <pc:docMk/>
            <pc:sldMasterMk cId="0" sldId="2147483837"/>
            <ac:spMk id="15363" creationId="{FA41C9AA-BBC5-46FE-8BD9-36244733B932}"/>
          </ac:spMkLst>
        </pc:spChg>
        <pc:spChg chg="mod">
          <ac:chgData name="Wayne Holt" userId="428574251bf3a103" providerId="LiveId" clId="{64F429B1-52E3-4986-96F0-EA2ED6D1BD8D}" dt="2022-02-16T00:03:01.817" v="0"/>
          <ac:spMkLst>
            <pc:docMk/>
            <pc:sldMasterMk cId="0" sldId="2147483837"/>
            <ac:spMk id="15364" creationId="{C696EFE6-DD05-4267-B84B-921F2516C412}"/>
          </ac:spMkLst>
        </pc:spChg>
        <pc:spChg chg="mod">
          <ac:chgData name="Wayne Holt" userId="428574251bf3a103" providerId="LiveId" clId="{64F429B1-52E3-4986-96F0-EA2ED6D1BD8D}" dt="2022-02-16T00:03:01.817" v="0"/>
          <ac:spMkLst>
            <pc:docMk/>
            <pc:sldMasterMk cId="0" sldId="2147483837"/>
            <ac:spMk id="15365" creationId="{DF159707-EFD5-4177-B3E0-3486FC4F659F}"/>
          </ac:spMkLst>
        </pc:spChg>
        <pc:spChg chg="mod">
          <ac:chgData name="Wayne Holt" userId="428574251bf3a103" providerId="LiveId" clId="{64F429B1-52E3-4986-96F0-EA2ED6D1BD8D}" dt="2022-02-16T00:03:01.817" v="0"/>
          <ac:spMkLst>
            <pc:docMk/>
            <pc:sldMasterMk cId="0" sldId="2147483837"/>
            <ac:spMk id="31750" creationId="{978D1B0F-A08E-485E-9FDC-F907F4D2C5EA}"/>
          </ac:spMkLst>
        </pc:spChg>
        <pc:spChg chg="mod">
          <ac:chgData name="Wayne Holt" userId="428574251bf3a103" providerId="LiveId" clId="{64F429B1-52E3-4986-96F0-EA2ED6D1BD8D}" dt="2022-02-16T00:03:01.817" v="0"/>
          <ac:spMkLst>
            <pc:docMk/>
            <pc:sldMasterMk cId="0" sldId="2147483837"/>
            <ac:spMk id="31751" creationId="{5B6DD706-2F0E-4B82-88C3-18A435DFD7AA}"/>
          </ac:spMkLst>
        </pc:spChg>
        <pc:spChg chg="mod">
          <ac:chgData name="Wayne Holt" userId="428574251bf3a103" providerId="LiveId" clId="{64F429B1-52E3-4986-96F0-EA2ED6D1BD8D}" dt="2022-02-16T00:03:01.817" v="0"/>
          <ac:spMkLst>
            <pc:docMk/>
            <pc:sldMasterMk cId="0" sldId="2147483837"/>
            <ac:spMk id="31752" creationId="{F68458A7-3C06-4BC9-933D-1DA646BF8ECB}"/>
          </ac:spMkLst>
        </pc:spChg>
      </pc:sldMasterChg>
      <pc:sldMasterChg chg="modSp">
        <pc:chgData name="Wayne Holt" userId="428574251bf3a103" providerId="LiveId" clId="{64F429B1-52E3-4986-96F0-EA2ED6D1BD8D}" dt="2022-02-16T00:03:01.817" v="0"/>
        <pc:sldMasterMkLst>
          <pc:docMk/>
          <pc:sldMasterMk cId="0" sldId="2147483839"/>
        </pc:sldMasterMkLst>
        <pc:spChg chg="mod">
          <ac:chgData name="Wayne Holt" userId="428574251bf3a103" providerId="LiveId" clId="{64F429B1-52E3-4986-96F0-EA2ED6D1BD8D}" dt="2022-02-16T00:03:01.817" v="0"/>
          <ac:spMkLst>
            <pc:docMk/>
            <pc:sldMasterMk cId="0" sldId="2147483839"/>
            <ac:spMk id="16386" creationId="{17661CF3-09F9-4B59-893D-8EC3D41931E7}"/>
          </ac:spMkLst>
        </pc:spChg>
        <pc:spChg chg="mod">
          <ac:chgData name="Wayne Holt" userId="428574251bf3a103" providerId="LiveId" clId="{64F429B1-52E3-4986-96F0-EA2ED6D1BD8D}" dt="2022-02-16T00:03:01.817" v="0"/>
          <ac:spMkLst>
            <pc:docMk/>
            <pc:sldMasterMk cId="0" sldId="2147483839"/>
            <ac:spMk id="16387" creationId="{05905FDB-E16C-474A-88DB-D377FD6EA3A8}"/>
          </ac:spMkLst>
        </pc:spChg>
        <pc:spChg chg="mod">
          <ac:chgData name="Wayne Holt" userId="428574251bf3a103" providerId="LiveId" clId="{64F429B1-52E3-4986-96F0-EA2ED6D1BD8D}" dt="2022-02-16T00:03:01.817" v="0"/>
          <ac:spMkLst>
            <pc:docMk/>
            <pc:sldMasterMk cId="0" sldId="2147483839"/>
            <ac:spMk id="16388" creationId="{38FBA5CD-02EE-4703-A4D3-EA9DBD65E7C5}"/>
          </ac:spMkLst>
        </pc:spChg>
        <pc:spChg chg="mod">
          <ac:chgData name="Wayne Holt" userId="428574251bf3a103" providerId="LiveId" clId="{64F429B1-52E3-4986-96F0-EA2ED6D1BD8D}" dt="2022-02-16T00:03:01.817" v="0"/>
          <ac:spMkLst>
            <pc:docMk/>
            <pc:sldMasterMk cId="0" sldId="2147483839"/>
            <ac:spMk id="16389" creationId="{37D607B0-9EFC-43EF-91BC-29BA63553E31}"/>
          </ac:spMkLst>
        </pc:spChg>
        <pc:spChg chg="mod">
          <ac:chgData name="Wayne Holt" userId="428574251bf3a103" providerId="LiveId" clId="{64F429B1-52E3-4986-96F0-EA2ED6D1BD8D}" dt="2022-02-16T00:03:01.817" v="0"/>
          <ac:spMkLst>
            <pc:docMk/>
            <pc:sldMasterMk cId="0" sldId="2147483839"/>
            <ac:spMk id="31750" creationId="{E0FAA0A5-A58C-4ADD-9672-5FB9071B2AD8}"/>
          </ac:spMkLst>
        </pc:spChg>
        <pc:spChg chg="mod">
          <ac:chgData name="Wayne Holt" userId="428574251bf3a103" providerId="LiveId" clId="{64F429B1-52E3-4986-96F0-EA2ED6D1BD8D}" dt="2022-02-16T00:03:01.817" v="0"/>
          <ac:spMkLst>
            <pc:docMk/>
            <pc:sldMasterMk cId="0" sldId="2147483839"/>
            <ac:spMk id="31751" creationId="{64A6D73F-3C5E-4621-8EC4-6E28D37B4CEF}"/>
          </ac:spMkLst>
        </pc:spChg>
        <pc:spChg chg="mod">
          <ac:chgData name="Wayne Holt" userId="428574251bf3a103" providerId="LiveId" clId="{64F429B1-52E3-4986-96F0-EA2ED6D1BD8D}" dt="2022-02-16T00:03:01.817" v="0"/>
          <ac:spMkLst>
            <pc:docMk/>
            <pc:sldMasterMk cId="0" sldId="2147483839"/>
            <ac:spMk id="31752" creationId="{CE32DF8D-DF98-473C-8385-2CFD44275AEC}"/>
          </ac:spMkLst>
        </pc:spChg>
      </pc:sldMasterChg>
      <pc:sldMasterChg chg="modSp">
        <pc:chgData name="Wayne Holt" userId="428574251bf3a103" providerId="LiveId" clId="{64F429B1-52E3-4986-96F0-EA2ED6D1BD8D}" dt="2022-02-16T00:03:01.817" v="0"/>
        <pc:sldMasterMkLst>
          <pc:docMk/>
          <pc:sldMasterMk cId="0" sldId="2147483841"/>
        </pc:sldMasterMkLst>
        <pc:spChg chg="mod">
          <ac:chgData name="Wayne Holt" userId="428574251bf3a103" providerId="LiveId" clId="{64F429B1-52E3-4986-96F0-EA2ED6D1BD8D}" dt="2022-02-16T00:03:01.817" v="0"/>
          <ac:spMkLst>
            <pc:docMk/>
            <pc:sldMasterMk cId="0" sldId="2147483841"/>
            <ac:spMk id="17410" creationId="{BAF3DB9D-D919-41D6-9E9A-F85BD19FA41D}"/>
          </ac:spMkLst>
        </pc:spChg>
        <pc:spChg chg="mod">
          <ac:chgData name="Wayne Holt" userId="428574251bf3a103" providerId="LiveId" clId="{64F429B1-52E3-4986-96F0-EA2ED6D1BD8D}" dt="2022-02-16T00:03:01.817" v="0"/>
          <ac:spMkLst>
            <pc:docMk/>
            <pc:sldMasterMk cId="0" sldId="2147483841"/>
            <ac:spMk id="17411" creationId="{B16889B9-1158-45F3-BA14-8473774A479C}"/>
          </ac:spMkLst>
        </pc:spChg>
        <pc:spChg chg="mod">
          <ac:chgData name="Wayne Holt" userId="428574251bf3a103" providerId="LiveId" clId="{64F429B1-52E3-4986-96F0-EA2ED6D1BD8D}" dt="2022-02-16T00:03:01.817" v="0"/>
          <ac:spMkLst>
            <pc:docMk/>
            <pc:sldMasterMk cId="0" sldId="2147483841"/>
            <ac:spMk id="17412" creationId="{9743ECF1-3F28-4E68-B18D-394E382A5172}"/>
          </ac:spMkLst>
        </pc:spChg>
        <pc:spChg chg="mod">
          <ac:chgData name="Wayne Holt" userId="428574251bf3a103" providerId="LiveId" clId="{64F429B1-52E3-4986-96F0-EA2ED6D1BD8D}" dt="2022-02-16T00:03:01.817" v="0"/>
          <ac:spMkLst>
            <pc:docMk/>
            <pc:sldMasterMk cId="0" sldId="2147483841"/>
            <ac:spMk id="17413" creationId="{360ACC72-C9CB-4F50-A8B0-C9C6640E4030}"/>
          </ac:spMkLst>
        </pc:spChg>
        <pc:spChg chg="mod">
          <ac:chgData name="Wayne Holt" userId="428574251bf3a103" providerId="LiveId" clId="{64F429B1-52E3-4986-96F0-EA2ED6D1BD8D}" dt="2022-02-16T00:03:01.817" v="0"/>
          <ac:spMkLst>
            <pc:docMk/>
            <pc:sldMasterMk cId="0" sldId="2147483841"/>
            <ac:spMk id="31750" creationId="{CD5894BD-1204-4605-838A-349A54B82EB6}"/>
          </ac:spMkLst>
        </pc:spChg>
        <pc:spChg chg="mod">
          <ac:chgData name="Wayne Holt" userId="428574251bf3a103" providerId="LiveId" clId="{64F429B1-52E3-4986-96F0-EA2ED6D1BD8D}" dt="2022-02-16T00:03:01.817" v="0"/>
          <ac:spMkLst>
            <pc:docMk/>
            <pc:sldMasterMk cId="0" sldId="2147483841"/>
            <ac:spMk id="31751" creationId="{8120B57C-1C6D-4E46-8084-C54859DF1A20}"/>
          </ac:spMkLst>
        </pc:spChg>
        <pc:spChg chg="mod">
          <ac:chgData name="Wayne Holt" userId="428574251bf3a103" providerId="LiveId" clId="{64F429B1-52E3-4986-96F0-EA2ED6D1BD8D}" dt="2022-02-16T00:03:01.817" v="0"/>
          <ac:spMkLst>
            <pc:docMk/>
            <pc:sldMasterMk cId="0" sldId="2147483841"/>
            <ac:spMk id="31752" creationId="{80840A28-A89F-4190-AEE1-520C2C027EE9}"/>
          </ac:spMkLst>
        </pc:spChg>
      </pc:sldMasterChg>
      <pc:sldMasterChg chg="modSp">
        <pc:chgData name="Wayne Holt" userId="428574251bf3a103" providerId="LiveId" clId="{64F429B1-52E3-4986-96F0-EA2ED6D1BD8D}" dt="2022-02-16T00:03:01.817" v="0"/>
        <pc:sldMasterMkLst>
          <pc:docMk/>
          <pc:sldMasterMk cId="0" sldId="2147483843"/>
        </pc:sldMasterMkLst>
        <pc:spChg chg="mod">
          <ac:chgData name="Wayne Holt" userId="428574251bf3a103" providerId="LiveId" clId="{64F429B1-52E3-4986-96F0-EA2ED6D1BD8D}" dt="2022-02-16T00:03:01.817" v="0"/>
          <ac:spMkLst>
            <pc:docMk/>
            <pc:sldMasterMk cId="0" sldId="2147483843"/>
            <ac:spMk id="18434" creationId="{E19EC750-7B86-435F-A563-C28CF8FC741E}"/>
          </ac:spMkLst>
        </pc:spChg>
        <pc:spChg chg="mod">
          <ac:chgData name="Wayne Holt" userId="428574251bf3a103" providerId="LiveId" clId="{64F429B1-52E3-4986-96F0-EA2ED6D1BD8D}" dt="2022-02-16T00:03:01.817" v="0"/>
          <ac:spMkLst>
            <pc:docMk/>
            <pc:sldMasterMk cId="0" sldId="2147483843"/>
            <ac:spMk id="18435" creationId="{1B1E0591-078C-4002-99E5-DDD4FA2BBD2B}"/>
          </ac:spMkLst>
        </pc:spChg>
        <pc:spChg chg="mod">
          <ac:chgData name="Wayne Holt" userId="428574251bf3a103" providerId="LiveId" clId="{64F429B1-52E3-4986-96F0-EA2ED6D1BD8D}" dt="2022-02-16T00:03:01.817" v="0"/>
          <ac:spMkLst>
            <pc:docMk/>
            <pc:sldMasterMk cId="0" sldId="2147483843"/>
            <ac:spMk id="18436" creationId="{19809DDB-71D9-4E26-8C72-A21FF85589F0}"/>
          </ac:spMkLst>
        </pc:spChg>
        <pc:spChg chg="mod">
          <ac:chgData name="Wayne Holt" userId="428574251bf3a103" providerId="LiveId" clId="{64F429B1-52E3-4986-96F0-EA2ED6D1BD8D}" dt="2022-02-16T00:03:01.817" v="0"/>
          <ac:spMkLst>
            <pc:docMk/>
            <pc:sldMasterMk cId="0" sldId="2147483843"/>
            <ac:spMk id="18437" creationId="{612F28F3-AE66-451C-BE13-39B06DA3DC77}"/>
          </ac:spMkLst>
        </pc:spChg>
        <pc:spChg chg="mod">
          <ac:chgData name="Wayne Holt" userId="428574251bf3a103" providerId="LiveId" clId="{64F429B1-52E3-4986-96F0-EA2ED6D1BD8D}" dt="2022-02-16T00:03:01.817" v="0"/>
          <ac:spMkLst>
            <pc:docMk/>
            <pc:sldMasterMk cId="0" sldId="2147483843"/>
            <ac:spMk id="31750" creationId="{80EB1868-C615-4C15-82B0-E15A75BD0F8D}"/>
          </ac:spMkLst>
        </pc:spChg>
        <pc:spChg chg="mod">
          <ac:chgData name="Wayne Holt" userId="428574251bf3a103" providerId="LiveId" clId="{64F429B1-52E3-4986-96F0-EA2ED6D1BD8D}" dt="2022-02-16T00:03:01.817" v="0"/>
          <ac:spMkLst>
            <pc:docMk/>
            <pc:sldMasterMk cId="0" sldId="2147483843"/>
            <ac:spMk id="31751" creationId="{C48133DC-4D5F-47F9-99D2-06CE8D6C509D}"/>
          </ac:spMkLst>
        </pc:spChg>
        <pc:spChg chg="mod">
          <ac:chgData name="Wayne Holt" userId="428574251bf3a103" providerId="LiveId" clId="{64F429B1-52E3-4986-96F0-EA2ED6D1BD8D}" dt="2022-02-16T00:03:01.817" v="0"/>
          <ac:spMkLst>
            <pc:docMk/>
            <pc:sldMasterMk cId="0" sldId="2147483843"/>
            <ac:spMk id="31752" creationId="{BFA94935-A86D-4156-BF04-6CD7B6D383BD}"/>
          </ac:spMkLst>
        </pc:spChg>
      </pc:sldMasterChg>
      <pc:sldMasterChg chg="modSp">
        <pc:chgData name="Wayne Holt" userId="428574251bf3a103" providerId="LiveId" clId="{64F429B1-52E3-4986-96F0-EA2ED6D1BD8D}" dt="2022-02-16T00:03:01.817" v="0"/>
        <pc:sldMasterMkLst>
          <pc:docMk/>
          <pc:sldMasterMk cId="0" sldId="2147483845"/>
        </pc:sldMasterMkLst>
        <pc:spChg chg="mod">
          <ac:chgData name="Wayne Holt" userId="428574251bf3a103" providerId="LiveId" clId="{64F429B1-52E3-4986-96F0-EA2ED6D1BD8D}" dt="2022-02-16T00:03:01.817" v="0"/>
          <ac:spMkLst>
            <pc:docMk/>
            <pc:sldMasterMk cId="0" sldId="2147483845"/>
            <ac:spMk id="19458" creationId="{A81860F8-AF93-40E2-B587-D51A0C9A8D1E}"/>
          </ac:spMkLst>
        </pc:spChg>
        <pc:spChg chg="mod">
          <ac:chgData name="Wayne Holt" userId="428574251bf3a103" providerId="LiveId" clId="{64F429B1-52E3-4986-96F0-EA2ED6D1BD8D}" dt="2022-02-16T00:03:01.817" v="0"/>
          <ac:spMkLst>
            <pc:docMk/>
            <pc:sldMasterMk cId="0" sldId="2147483845"/>
            <ac:spMk id="19459" creationId="{7133678D-ED23-4866-B375-21A59B40C16A}"/>
          </ac:spMkLst>
        </pc:spChg>
        <pc:spChg chg="mod">
          <ac:chgData name="Wayne Holt" userId="428574251bf3a103" providerId="LiveId" clId="{64F429B1-52E3-4986-96F0-EA2ED6D1BD8D}" dt="2022-02-16T00:03:01.817" v="0"/>
          <ac:spMkLst>
            <pc:docMk/>
            <pc:sldMasterMk cId="0" sldId="2147483845"/>
            <ac:spMk id="19460" creationId="{5A7B2539-3AD1-4A1C-B4E2-74FA4C4C1575}"/>
          </ac:spMkLst>
        </pc:spChg>
        <pc:spChg chg="mod">
          <ac:chgData name="Wayne Holt" userId="428574251bf3a103" providerId="LiveId" clId="{64F429B1-52E3-4986-96F0-EA2ED6D1BD8D}" dt="2022-02-16T00:03:01.817" v="0"/>
          <ac:spMkLst>
            <pc:docMk/>
            <pc:sldMasterMk cId="0" sldId="2147483845"/>
            <ac:spMk id="19461" creationId="{AA7AEBEB-5E9D-465D-B292-2A25E976DC7A}"/>
          </ac:spMkLst>
        </pc:spChg>
        <pc:spChg chg="mod">
          <ac:chgData name="Wayne Holt" userId="428574251bf3a103" providerId="LiveId" clId="{64F429B1-52E3-4986-96F0-EA2ED6D1BD8D}" dt="2022-02-16T00:03:01.817" v="0"/>
          <ac:spMkLst>
            <pc:docMk/>
            <pc:sldMasterMk cId="0" sldId="2147483845"/>
            <ac:spMk id="31750" creationId="{8EDF927C-4716-452A-ACAE-DD6231E59D17}"/>
          </ac:spMkLst>
        </pc:spChg>
        <pc:spChg chg="mod">
          <ac:chgData name="Wayne Holt" userId="428574251bf3a103" providerId="LiveId" clId="{64F429B1-52E3-4986-96F0-EA2ED6D1BD8D}" dt="2022-02-16T00:03:01.817" v="0"/>
          <ac:spMkLst>
            <pc:docMk/>
            <pc:sldMasterMk cId="0" sldId="2147483845"/>
            <ac:spMk id="31751" creationId="{EEF4E7CA-652E-445C-9496-935172625C5C}"/>
          </ac:spMkLst>
        </pc:spChg>
        <pc:spChg chg="mod">
          <ac:chgData name="Wayne Holt" userId="428574251bf3a103" providerId="LiveId" clId="{64F429B1-52E3-4986-96F0-EA2ED6D1BD8D}" dt="2022-02-16T00:03:01.817" v="0"/>
          <ac:spMkLst>
            <pc:docMk/>
            <pc:sldMasterMk cId="0" sldId="2147483845"/>
            <ac:spMk id="31752" creationId="{75110617-E515-4246-9109-40D46EB74EF0}"/>
          </ac:spMkLst>
        </pc:spChg>
      </pc:sldMasterChg>
      <pc:sldMasterChg chg="modSp">
        <pc:chgData name="Wayne Holt" userId="428574251bf3a103" providerId="LiveId" clId="{64F429B1-52E3-4986-96F0-EA2ED6D1BD8D}" dt="2022-02-16T00:03:01.817" v="0"/>
        <pc:sldMasterMkLst>
          <pc:docMk/>
          <pc:sldMasterMk cId="3221265698" sldId="2147484047"/>
        </pc:sldMasterMkLst>
        <pc:spChg chg="mod">
          <ac:chgData name="Wayne Holt" userId="428574251bf3a103" providerId="LiveId" clId="{64F429B1-52E3-4986-96F0-EA2ED6D1BD8D}" dt="2022-02-16T00:03:01.817" v="0"/>
          <ac:spMkLst>
            <pc:docMk/>
            <pc:sldMasterMk cId="3221265698" sldId="2147484047"/>
            <ac:spMk id="4" creationId="{9BAF2064-1D0C-49D8-B928-F55C69258B0B}"/>
          </ac:spMkLst>
        </pc:spChg>
        <pc:spChg chg="mod">
          <ac:chgData name="Wayne Holt" userId="428574251bf3a103" providerId="LiveId" clId="{64F429B1-52E3-4986-96F0-EA2ED6D1BD8D}" dt="2022-02-16T00:03:01.817" v="0"/>
          <ac:spMkLst>
            <pc:docMk/>
            <pc:sldMasterMk cId="3221265698" sldId="2147484047"/>
            <ac:spMk id="5" creationId="{B3FB429B-14FB-4306-B009-4CE9A2134B3D}"/>
          </ac:spMkLst>
        </pc:spChg>
        <pc:spChg chg="mod">
          <ac:chgData name="Wayne Holt" userId="428574251bf3a103" providerId="LiveId" clId="{64F429B1-52E3-4986-96F0-EA2ED6D1BD8D}" dt="2022-02-16T00:03:01.817" v="0"/>
          <ac:spMkLst>
            <pc:docMk/>
            <pc:sldMasterMk cId="3221265698" sldId="2147484047"/>
            <ac:spMk id="6" creationId="{AF14287B-1BCA-41AE-AF70-7AD3969F41B6}"/>
          </ac:spMkLst>
        </pc:spChg>
        <pc:spChg chg="mod">
          <ac:chgData name="Wayne Holt" userId="428574251bf3a103" providerId="LiveId" clId="{64F429B1-52E3-4986-96F0-EA2ED6D1BD8D}" dt="2022-02-16T00:03:01.817" v="0"/>
          <ac:spMkLst>
            <pc:docMk/>
            <pc:sldMasterMk cId="3221265698" sldId="2147484047"/>
            <ac:spMk id="2050" creationId="{8F705A75-7DE1-45B9-89AA-1F690CD2E55B}"/>
          </ac:spMkLst>
        </pc:spChg>
        <pc:spChg chg="mod">
          <ac:chgData name="Wayne Holt" userId="428574251bf3a103" providerId="LiveId" clId="{64F429B1-52E3-4986-96F0-EA2ED6D1BD8D}" dt="2022-02-16T00:03:01.817" v="0"/>
          <ac:spMkLst>
            <pc:docMk/>
            <pc:sldMasterMk cId="3221265698" sldId="2147484047"/>
            <ac:spMk id="2051" creationId="{F069DCD9-783C-4AC5-BA65-F48DD8F2F5F8}"/>
          </ac:spMkLst>
        </pc:spChg>
      </pc:sldMasterChg>
    </pc:docChg>
  </pc:docChgLst>
  <pc:docChgLst>
    <pc:chgData userId="428574251bf3a103" providerId="LiveId" clId="{055D8BF0-F592-4C49-B7D3-707CFEBDFE80}"/>
    <pc:docChg chg="undo custSel modSld">
      <pc:chgData name="" userId="428574251bf3a103" providerId="LiveId" clId="{055D8BF0-F592-4C49-B7D3-707CFEBDFE80}" dt="2017-10-30T23:23:36.563" v="1344" actId="20577"/>
      <pc:docMkLst>
        <pc:docMk/>
      </pc:docMkLst>
      <pc:sldChg chg="modSp modAnim">
        <pc:chgData name="" userId="428574251bf3a103" providerId="LiveId" clId="{055D8BF0-F592-4C49-B7D3-707CFEBDFE80}" dt="2017-10-28T14:57:54.333" v="642" actId="255"/>
        <pc:sldMkLst>
          <pc:docMk/>
          <pc:sldMk cId="0" sldId="261"/>
        </pc:sldMkLst>
        <pc:spChg chg="mod">
          <ac:chgData name="" userId="428574251bf3a103" providerId="LiveId" clId="{055D8BF0-F592-4C49-B7D3-707CFEBDFE80}" dt="2017-10-28T14:57:54.333" v="642" actId="255"/>
          <ac:spMkLst>
            <pc:docMk/>
            <pc:sldMk cId="0" sldId="261"/>
            <ac:spMk id="13315" creationId="{A13BE51B-7D3E-47F7-B397-18EFC906C11D}"/>
          </ac:spMkLst>
        </pc:spChg>
      </pc:sldChg>
      <pc:sldChg chg="modSp modAnim">
        <pc:chgData name="" userId="428574251bf3a103" providerId="LiveId" clId="{055D8BF0-F592-4C49-B7D3-707CFEBDFE80}" dt="2017-10-27T15:00:41.939" v="168" actId="20577"/>
        <pc:sldMkLst>
          <pc:docMk/>
          <pc:sldMk cId="0" sldId="266"/>
        </pc:sldMkLst>
        <pc:spChg chg="mod">
          <ac:chgData name="" userId="428574251bf3a103" providerId="LiveId" clId="{055D8BF0-F592-4C49-B7D3-707CFEBDFE80}" dt="2017-10-27T14:58:46.564" v="155" actId="1036"/>
          <ac:spMkLst>
            <pc:docMk/>
            <pc:sldMk cId="0" sldId="266"/>
            <ac:spMk id="2" creationId="{FB2A4162-DBD0-42DA-AB94-44970602F184}"/>
          </ac:spMkLst>
        </pc:spChg>
        <pc:spChg chg="mod">
          <ac:chgData name="" userId="428574251bf3a103" providerId="LiveId" clId="{055D8BF0-F592-4C49-B7D3-707CFEBDFE80}" dt="2017-10-27T14:58:36.957" v="153" actId="255"/>
          <ac:spMkLst>
            <pc:docMk/>
            <pc:sldMk cId="0" sldId="266"/>
            <ac:spMk id="25603" creationId="{9093BB84-F1A8-4A93-B199-9898D0CA5E52}"/>
          </ac:spMkLst>
        </pc:spChg>
        <pc:spChg chg="mod">
          <ac:chgData name="" userId="428574251bf3a103" providerId="LiveId" clId="{055D8BF0-F592-4C49-B7D3-707CFEBDFE80}" dt="2017-10-27T15:00:41.939" v="168" actId="20577"/>
          <ac:spMkLst>
            <pc:docMk/>
            <pc:sldMk cId="0" sldId="266"/>
            <ac:spMk id="45058" creationId="{CCFC4672-BD84-4DE1-89C4-B10B92839780}"/>
          </ac:spMkLst>
        </pc:spChg>
      </pc:sldChg>
      <pc:sldChg chg="modSp modAnim">
        <pc:chgData name="" userId="428574251bf3a103" providerId="LiveId" clId="{055D8BF0-F592-4C49-B7D3-707CFEBDFE80}" dt="2017-10-28T15:38:26.919" v="1156" actId="115"/>
        <pc:sldMkLst>
          <pc:docMk/>
          <pc:sldMk cId="0" sldId="267"/>
        </pc:sldMkLst>
        <pc:spChg chg="mod">
          <ac:chgData name="" userId="428574251bf3a103" providerId="LiveId" clId="{055D8BF0-F592-4C49-B7D3-707CFEBDFE80}" dt="2017-10-28T15:38:26.919" v="1156" actId="115"/>
          <ac:spMkLst>
            <pc:docMk/>
            <pc:sldMk cId="0" sldId="267"/>
            <ac:spMk id="27651" creationId="{CBBBA4EF-64D7-40A9-969C-92B468057AAA}"/>
          </ac:spMkLst>
        </pc:spChg>
      </pc:sldChg>
      <pc:sldChg chg="modSp modAnim">
        <pc:chgData name="" userId="428574251bf3a103" providerId="LiveId" clId="{055D8BF0-F592-4C49-B7D3-707CFEBDFE80}" dt="2017-10-28T15:38:55.062" v="1157" actId="20577"/>
        <pc:sldMkLst>
          <pc:docMk/>
          <pc:sldMk cId="0" sldId="268"/>
        </pc:sldMkLst>
        <pc:spChg chg="mod">
          <ac:chgData name="" userId="428574251bf3a103" providerId="LiveId" clId="{055D8BF0-F592-4C49-B7D3-707CFEBDFE80}" dt="2017-10-28T15:38:55.062" v="1157" actId="20577"/>
          <ac:spMkLst>
            <pc:docMk/>
            <pc:sldMk cId="0" sldId="268"/>
            <ac:spMk id="29699" creationId="{9CE47FBB-B4ED-4ABF-A035-83009B48384E}"/>
          </ac:spMkLst>
        </pc:spChg>
      </pc:sldChg>
      <pc:sldChg chg="modSp">
        <pc:chgData name="" userId="428574251bf3a103" providerId="LiveId" clId="{055D8BF0-F592-4C49-B7D3-707CFEBDFE80}" dt="2017-10-28T15:39:21.214" v="1158" actId="255"/>
        <pc:sldMkLst>
          <pc:docMk/>
          <pc:sldMk cId="0" sldId="269"/>
        </pc:sldMkLst>
        <pc:spChg chg="mod">
          <ac:chgData name="" userId="428574251bf3a103" providerId="LiveId" clId="{055D8BF0-F592-4C49-B7D3-707CFEBDFE80}" dt="2017-10-28T15:39:21.214" v="1158" actId="255"/>
          <ac:spMkLst>
            <pc:docMk/>
            <pc:sldMk cId="0" sldId="269"/>
            <ac:spMk id="31747" creationId="{21B6F49F-5BF1-4F3B-9940-3ACA7FAB46C0}"/>
          </ac:spMkLst>
        </pc:spChg>
      </pc:sldChg>
      <pc:sldChg chg="modSp modAnim">
        <pc:chgData name="" userId="428574251bf3a103" providerId="LiveId" clId="{055D8BF0-F592-4C49-B7D3-707CFEBDFE80}" dt="2017-10-28T15:29:33.450" v="759" actId="20577"/>
        <pc:sldMkLst>
          <pc:docMk/>
          <pc:sldMk cId="0" sldId="271"/>
        </pc:sldMkLst>
        <pc:spChg chg="mod">
          <ac:chgData name="" userId="428574251bf3a103" providerId="LiveId" clId="{055D8BF0-F592-4C49-B7D3-707CFEBDFE80}" dt="2017-10-28T15:29:33.450" v="759" actId="20577"/>
          <ac:spMkLst>
            <pc:docMk/>
            <pc:sldMk cId="0" sldId="271"/>
            <ac:spMk id="35843" creationId="{B625DAAE-2F65-4E8E-9F03-1BDD8ED26E50}"/>
          </ac:spMkLst>
        </pc:spChg>
      </pc:sldChg>
      <pc:sldChg chg="modSp modAnim">
        <pc:chgData name="" userId="428574251bf3a103" providerId="LiveId" clId="{055D8BF0-F592-4C49-B7D3-707CFEBDFE80}" dt="2017-10-28T15:40:58.690" v="1160" actId="20577"/>
        <pc:sldMkLst>
          <pc:docMk/>
          <pc:sldMk cId="0" sldId="278"/>
        </pc:sldMkLst>
        <pc:spChg chg="mod">
          <ac:chgData name="" userId="428574251bf3a103" providerId="LiveId" clId="{055D8BF0-F592-4C49-B7D3-707CFEBDFE80}" dt="2017-10-28T15:00:01.901" v="644" actId="1035"/>
          <ac:spMkLst>
            <pc:docMk/>
            <pc:sldMk cId="0" sldId="278"/>
            <ac:spMk id="22531" creationId="{F1CB7673-20DA-4331-9718-CA98678C9097}"/>
          </ac:spMkLst>
        </pc:spChg>
      </pc:sldChg>
      <pc:sldChg chg="modSp modAnim">
        <pc:chgData name="" userId="428574251bf3a103" providerId="LiveId" clId="{055D8BF0-F592-4C49-B7D3-707CFEBDFE80}" dt="2017-10-28T21:33:32.943" v="1305" actId="20577"/>
        <pc:sldMkLst>
          <pc:docMk/>
          <pc:sldMk cId="3266896276" sldId="280"/>
        </pc:sldMkLst>
        <pc:spChg chg="mod">
          <ac:chgData name="" userId="428574251bf3a103" providerId="LiveId" clId="{055D8BF0-F592-4C49-B7D3-707CFEBDFE80}" dt="2017-10-28T21:33:32.943" v="1305" actId="20577"/>
          <ac:spMkLst>
            <pc:docMk/>
            <pc:sldMk cId="3266896276" sldId="280"/>
            <ac:spMk id="63491" creationId="{87F0724B-D65B-4E35-BC21-9EA813B408C4}"/>
          </ac:spMkLst>
        </pc:spChg>
      </pc:sldChg>
      <pc:sldChg chg="modSp modAnim">
        <pc:chgData name="" userId="428574251bf3a103" providerId="LiveId" clId="{055D8BF0-F592-4C49-B7D3-707CFEBDFE80}" dt="2017-10-28T21:30:20.835" v="1292" actId="20577"/>
        <pc:sldMkLst>
          <pc:docMk/>
          <pc:sldMk cId="2031102625" sldId="281"/>
        </pc:sldMkLst>
        <pc:spChg chg="mod">
          <ac:chgData name="" userId="428574251bf3a103" providerId="LiveId" clId="{055D8BF0-F592-4C49-B7D3-707CFEBDFE80}" dt="2017-10-28T21:30:20.835" v="1292" actId="20577"/>
          <ac:spMkLst>
            <pc:docMk/>
            <pc:sldMk cId="2031102625" sldId="281"/>
            <ac:spMk id="27651" creationId="{71ABEDB5-59EA-4DB6-A21F-50F86CA3C343}"/>
          </ac:spMkLst>
        </pc:spChg>
      </pc:sldChg>
      <pc:sldChg chg="modSp">
        <pc:chgData name="" userId="428574251bf3a103" providerId="LiveId" clId="{055D8BF0-F592-4C49-B7D3-707CFEBDFE80}" dt="2017-10-28T21:28:59.882" v="1272" actId="14100"/>
        <pc:sldMkLst>
          <pc:docMk/>
          <pc:sldMk cId="1212748340" sldId="282"/>
        </pc:sldMkLst>
        <pc:spChg chg="mod">
          <ac:chgData name="" userId="428574251bf3a103" providerId="LiveId" clId="{055D8BF0-F592-4C49-B7D3-707CFEBDFE80}" dt="2017-10-28T21:28:59.882" v="1272" actId="14100"/>
          <ac:spMkLst>
            <pc:docMk/>
            <pc:sldMk cId="1212748340" sldId="282"/>
            <ac:spMk id="3" creationId="{468AFAE3-FB70-4556-96CC-E066AB9F0F4F}"/>
          </ac:spMkLst>
        </pc:spChg>
      </pc:sldChg>
      <pc:sldChg chg="modSp modAnim">
        <pc:chgData name="" userId="428574251bf3a103" providerId="LiveId" clId="{055D8BF0-F592-4C49-B7D3-707CFEBDFE80}" dt="2017-10-28T21:31:58.096" v="1297" actId="20577"/>
        <pc:sldMkLst>
          <pc:docMk/>
          <pc:sldMk cId="3101401855" sldId="284"/>
        </pc:sldMkLst>
        <pc:spChg chg="mod">
          <ac:chgData name="" userId="428574251bf3a103" providerId="LiveId" clId="{055D8BF0-F592-4C49-B7D3-707CFEBDFE80}" dt="2017-10-28T21:31:58.096" v="1297" actId="20577"/>
          <ac:spMkLst>
            <pc:docMk/>
            <pc:sldMk cId="3101401855" sldId="284"/>
            <ac:spMk id="3" creationId="{1CFFF317-C323-464A-982E-F62AB304AC5C}"/>
          </ac:spMkLst>
        </pc:spChg>
      </pc:sldChg>
      <pc:sldChg chg="modSp modAnim">
        <pc:chgData name="" userId="428574251bf3a103" providerId="LiveId" clId="{055D8BF0-F592-4C49-B7D3-707CFEBDFE80}" dt="2017-10-28T21:35:10.829" v="1319" actId="20577"/>
        <pc:sldMkLst>
          <pc:docMk/>
          <pc:sldMk cId="1980136880" sldId="285"/>
        </pc:sldMkLst>
        <pc:spChg chg="mod">
          <ac:chgData name="" userId="428574251bf3a103" providerId="LiveId" clId="{055D8BF0-F592-4C49-B7D3-707CFEBDFE80}" dt="2017-10-28T21:35:10.829" v="1319" actId="20577"/>
          <ac:spMkLst>
            <pc:docMk/>
            <pc:sldMk cId="1980136880" sldId="285"/>
            <ac:spMk id="64515" creationId="{6F446647-485E-4281-89B1-95A4D9FE6B39}"/>
          </ac:spMkLst>
        </pc:spChg>
      </pc:sldChg>
      <pc:sldChg chg="modSp modAnim">
        <pc:chgData name="" userId="428574251bf3a103" providerId="LiveId" clId="{055D8BF0-F592-4C49-B7D3-707CFEBDFE80}" dt="2017-10-27T15:42:40.301" v="591" actId="255"/>
        <pc:sldMkLst>
          <pc:docMk/>
          <pc:sldMk cId="3080393733" sldId="286"/>
        </pc:sldMkLst>
        <pc:spChg chg="mod">
          <ac:chgData name="" userId="428574251bf3a103" providerId="LiveId" clId="{055D8BF0-F592-4C49-B7D3-707CFEBDFE80}" dt="2017-10-27T15:42:40.301" v="591" actId="255"/>
          <ac:spMkLst>
            <pc:docMk/>
            <pc:sldMk cId="3080393733" sldId="286"/>
            <ac:spMk id="3" creationId="{91EE1B29-135A-4505-B99B-677462156E4C}"/>
          </ac:spMkLst>
        </pc:spChg>
      </pc:sldChg>
      <pc:sldChg chg="modSp">
        <pc:chgData name="" userId="428574251bf3a103" providerId="LiveId" clId="{055D8BF0-F592-4C49-B7D3-707CFEBDFE80}" dt="2017-10-28T15:42:55.419" v="1167" actId="20577"/>
        <pc:sldMkLst>
          <pc:docMk/>
          <pc:sldMk cId="4033166715" sldId="287"/>
        </pc:sldMkLst>
        <pc:spChg chg="mod">
          <ac:chgData name="" userId="428574251bf3a103" providerId="LiveId" clId="{055D8BF0-F592-4C49-B7D3-707CFEBDFE80}" dt="2017-10-28T15:42:55.419" v="1167" actId="20577"/>
          <ac:spMkLst>
            <pc:docMk/>
            <pc:sldMk cId="4033166715" sldId="287"/>
            <ac:spMk id="32771" creationId="{63C6A230-F3AE-49AF-A2E2-97B7B8869D0D}"/>
          </ac:spMkLst>
        </pc:spChg>
      </pc:sldChg>
      <pc:sldChg chg="modSp modAnim">
        <pc:chgData name="" userId="428574251bf3a103" providerId="LiveId" clId="{055D8BF0-F592-4C49-B7D3-707CFEBDFE80}" dt="2017-10-27T14:56:11.081" v="121" actId="14100"/>
        <pc:sldMkLst>
          <pc:docMk/>
          <pc:sldMk cId="0" sldId="292"/>
        </pc:sldMkLst>
        <pc:spChg chg="mod">
          <ac:chgData name="" userId="428574251bf3a103" providerId="LiveId" clId="{055D8BF0-F592-4C49-B7D3-707CFEBDFE80}" dt="2017-10-27T14:56:11.081" v="121" actId="14100"/>
          <ac:spMkLst>
            <pc:docMk/>
            <pc:sldMk cId="0" sldId="292"/>
            <ac:spMk id="25603" creationId="{B4CC9AE7-3A86-44A0-BC8D-2EDB9D9999FA}"/>
          </ac:spMkLst>
        </pc:spChg>
      </pc:sldChg>
      <pc:sldChg chg="addSp modSp modAnim">
        <pc:chgData name="" userId="428574251bf3a103" providerId="LiveId" clId="{055D8BF0-F592-4C49-B7D3-707CFEBDFE80}" dt="2017-10-27T15:19:00.113" v="304" actId="255"/>
        <pc:sldMkLst>
          <pc:docMk/>
          <pc:sldMk cId="0" sldId="293"/>
        </pc:sldMkLst>
        <pc:spChg chg="add mod">
          <ac:chgData name="" userId="428574251bf3a103" providerId="LiveId" clId="{055D8BF0-F592-4C49-B7D3-707CFEBDFE80}" dt="2017-10-27T15:18:09.251" v="301" actId="14100"/>
          <ac:spMkLst>
            <pc:docMk/>
            <pc:sldMk cId="0" sldId="293"/>
            <ac:spMk id="2" creationId="{66E90633-185C-49C1-B75E-97C16E6669B8}"/>
          </ac:spMkLst>
        </pc:spChg>
      </pc:sldChg>
      <pc:sldChg chg="modSp modAnim">
        <pc:chgData name="" userId="428574251bf3a103" providerId="LiveId" clId="{055D8BF0-F592-4C49-B7D3-707CFEBDFE80}" dt="2017-10-27T15:26:12.134" v="349" actId="313"/>
        <pc:sldMkLst>
          <pc:docMk/>
          <pc:sldMk cId="0" sldId="294"/>
        </pc:sldMkLst>
        <pc:spChg chg="mod">
          <ac:chgData name="" userId="428574251bf3a103" providerId="LiveId" clId="{055D8BF0-F592-4C49-B7D3-707CFEBDFE80}" dt="2017-10-27T15:26:12.134" v="349" actId="313"/>
          <ac:spMkLst>
            <pc:docMk/>
            <pc:sldMk cId="0" sldId="294"/>
            <ac:spMk id="54275" creationId="{75196BBF-8A96-4A36-94CB-EF1C04DAC75E}"/>
          </ac:spMkLst>
        </pc:spChg>
      </pc:sldChg>
      <pc:sldChg chg="modSp">
        <pc:chgData name="" userId="428574251bf3a103" providerId="LiveId" clId="{055D8BF0-F592-4C49-B7D3-707CFEBDFE80}" dt="2017-10-26T16:01:22.231" v="1" actId="14100"/>
        <pc:sldMkLst>
          <pc:docMk/>
          <pc:sldMk cId="0" sldId="309"/>
        </pc:sldMkLst>
        <pc:spChg chg="mod">
          <ac:chgData name="" userId="428574251bf3a103" providerId="LiveId" clId="{055D8BF0-F592-4C49-B7D3-707CFEBDFE80}" dt="2017-10-26T16:01:22.231" v="1" actId="14100"/>
          <ac:spMkLst>
            <pc:docMk/>
            <pc:sldMk cId="0" sldId="309"/>
            <ac:spMk id="28675" creationId="{D211EE60-8CDF-4621-B8FD-B26EDA5E72A3}"/>
          </ac:spMkLst>
        </pc:spChg>
      </pc:sldChg>
      <pc:sldChg chg="modSp modNotesTx">
        <pc:chgData name="" userId="428574251bf3a103" providerId="LiveId" clId="{055D8BF0-F592-4C49-B7D3-707CFEBDFE80}" dt="2017-10-28T21:26:31.180" v="1271" actId="20577"/>
        <pc:sldMkLst>
          <pc:docMk/>
          <pc:sldMk cId="0" sldId="315"/>
        </pc:sldMkLst>
        <pc:spChg chg="mod">
          <ac:chgData name="" userId="428574251bf3a103" providerId="LiveId" clId="{055D8BF0-F592-4C49-B7D3-707CFEBDFE80}" dt="2017-10-28T21:26:31.180" v="1271" actId="20577"/>
          <ac:spMkLst>
            <pc:docMk/>
            <pc:sldMk cId="0" sldId="315"/>
            <ac:spMk id="56323" creationId="{B0CC6C20-12F6-438B-9FF0-44933013E898}"/>
          </ac:spMkLst>
        </pc:spChg>
      </pc:sldChg>
      <pc:sldChg chg="addSp delSp modSp modNotesTx">
        <pc:chgData name="" userId="428574251bf3a103" providerId="LiveId" clId="{055D8BF0-F592-4C49-B7D3-707CFEBDFE80}" dt="2017-10-30T23:23:36.563" v="1344" actId="20577"/>
        <pc:sldMkLst>
          <pc:docMk/>
          <pc:sldMk cId="2386732131" sldId="319"/>
        </pc:sldMkLst>
        <pc:spChg chg="del">
          <ac:chgData name="" userId="428574251bf3a103" providerId="LiveId" clId="{055D8BF0-F592-4C49-B7D3-707CFEBDFE80}" dt="2017-10-28T15:19:24.438" v="656" actId="478"/>
          <ac:spMkLst>
            <pc:docMk/>
            <pc:sldMk cId="2386732131" sldId="319"/>
            <ac:spMk id="40963" creationId="{C62A2DA1-9819-40C9-A96D-FBDE82AA643E}"/>
          </ac:spMkLst>
        </pc:spChg>
        <pc:picChg chg="add mod">
          <ac:chgData name="" userId="428574251bf3a103" providerId="LiveId" clId="{055D8BF0-F592-4C49-B7D3-707CFEBDFE80}" dt="2017-10-28T15:19:36.676" v="659" actId="14100"/>
          <ac:picMkLst>
            <pc:docMk/>
            <pc:sldMk cId="2386732131" sldId="319"/>
            <ac:picMk id="1026" creationId="{B84C6407-AC44-4005-9D63-04448D356615}"/>
          </ac:picMkLst>
        </pc:picChg>
        <pc:picChg chg="del">
          <ac:chgData name="" userId="428574251bf3a103" providerId="LiveId" clId="{055D8BF0-F592-4C49-B7D3-707CFEBDFE80}" dt="2017-10-28T15:19:21.062" v="655" actId="478"/>
          <ac:picMkLst>
            <pc:docMk/>
            <pc:sldMk cId="2386732131" sldId="319"/>
            <ac:picMk id="40962" creationId="{CD675C20-AAE2-4FED-AB22-0D1CC44C8C44}"/>
          </ac:picMkLst>
        </pc:picChg>
      </pc:sldChg>
      <pc:sldChg chg="addSp delSp modSp">
        <pc:chgData name="" userId="428574251bf3a103" providerId="LiveId" clId="{055D8BF0-F592-4C49-B7D3-707CFEBDFE80}" dt="2017-10-28T15:16:56.917" v="654" actId="1038"/>
        <pc:sldMkLst>
          <pc:docMk/>
          <pc:sldMk cId="3671144813" sldId="320"/>
        </pc:sldMkLst>
        <pc:spChg chg="del">
          <ac:chgData name="" userId="428574251bf3a103" providerId="LiveId" clId="{055D8BF0-F592-4C49-B7D3-707CFEBDFE80}" dt="2017-10-28T15:16:23.972" v="646" actId="478"/>
          <ac:spMkLst>
            <pc:docMk/>
            <pc:sldMk cId="3671144813" sldId="320"/>
            <ac:spMk id="40963" creationId="{C62A2DA1-9819-40C9-A96D-FBDE82AA643E}"/>
          </ac:spMkLst>
        </pc:spChg>
        <pc:picChg chg="add mod">
          <ac:chgData name="" userId="428574251bf3a103" providerId="LiveId" clId="{055D8BF0-F592-4C49-B7D3-707CFEBDFE80}" dt="2017-10-28T15:16:56.917" v="654" actId="1038"/>
          <ac:picMkLst>
            <pc:docMk/>
            <pc:sldMk cId="3671144813" sldId="320"/>
            <ac:picMk id="4" creationId="{4F78FF9C-B1AA-406A-8687-923B374263F0}"/>
          </ac:picMkLst>
        </pc:picChg>
        <pc:picChg chg="del">
          <ac:chgData name="" userId="428574251bf3a103" providerId="LiveId" clId="{055D8BF0-F592-4C49-B7D3-707CFEBDFE80}" dt="2017-10-28T15:16:20.749" v="645" actId="478"/>
          <ac:picMkLst>
            <pc:docMk/>
            <pc:sldMk cId="3671144813" sldId="320"/>
            <ac:picMk id="40962" creationId="{CD675C20-AAE2-4FED-AB22-0D1CC44C8C44}"/>
          </ac:picMkLst>
        </pc:picChg>
      </pc:sldChg>
      <pc:sldChg chg="modSp modAnim">
        <pc:chgData name="" userId="428574251bf3a103" providerId="LiveId" clId="{055D8BF0-F592-4C49-B7D3-707CFEBDFE80}" dt="2017-10-28T15:37:46.382" v="1155" actId="14100"/>
        <pc:sldMkLst>
          <pc:docMk/>
          <pc:sldMk cId="2087378913" sldId="321"/>
        </pc:sldMkLst>
        <pc:spChg chg="mod">
          <ac:chgData name="" userId="428574251bf3a103" providerId="LiveId" clId="{055D8BF0-F592-4C49-B7D3-707CFEBDFE80}" dt="2017-10-28T15:37:46.382" v="1155" actId="14100"/>
          <ac:spMkLst>
            <pc:docMk/>
            <pc:sldMk cId="2087378913" sldId="321"/>
            <ac:spMk id="27651" creationId="{CBBBA4EF-64D7-40A9-969C-92B468057AAA}"/>
          </ac:spMkLst>
        </pc:spChg>
        <pc:spChg chg="mod">
          <ac:chgData name="" userId="428574251bf3a103" providerId="LiveId" clId="{055D8BF0-F592-4C49-B7D3-707CFEBDFE80}" dt="2017-10-28T15:34:16.483" v="783" actId="20577"/>
          <ac:spMkLst>
            <pc:docMk/>
            <pc:sldMk cId="2087378913" sldId="321"/>
            <ac:spMk id="46082" creationId="{5C5A89A5-BD2E-42DF-BCBB-4E50F5335BF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D88897-16F4-4E09-B27F-ED0B6764F0DB}"/>
              </a:ext>
            </a:extLst>
          </p:cNvPr>
          <p:cNvSpPr>
            <a:spLocks noGrp="1"/>
          </p:cNvSpPr>
          <p:nvPr>
            <p:ph type="hdr" sz="quarter"/>
          </p:nvPr>
        </p:nvSpPr>
        <p:spPr>
          <a:xfrm>
            <a:off x="0" y="0"/>
            <a:ext cx="2971800" cy="4556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A985AD8-A05B-48D8-B78C-8ACA0D15A307}"/>
              </a:ext>
            </a:extLst>
          </p:cNvPr>
          <p:cNvSpPr>
            <a:spLocks noGrp="1"/>
          </p:cNvSpPr>
          <p:nvPr>
            <p:ph type="dt" sz="quarter" idx="1"/>
          </p:nvPr>
        </p:nvSpPr>
        <p:spPr>
          <a:xfrm>
            <a:off x="3884613" y="0"/>
            <a:ext cx="2971800" cy="455613"/>
          </a:xfrm>
          <a:prstGeom prst="rect">
            <a:avLst/>
          </a:prstGeom>
        </p:spPr>
        <p:txBody>
          <a:bodyPr vert="horz" lIns="91440" tIns="45720" rIns="91440" bIns="45720" rtlCol="0"/>
          <a:lstStyle>
            <a:lvl1pPr algn="r">
              <a:defRPr sz="1200"/>
            </a:lvl1pPr>
          </a:lstStyle>
          <a:p>
            <a:fld id="{E88E6BA0-BC8D-440A-AD57-352C38E4C611}" type="datetimeFigureOut">
              <a:rPr lang="en-US" smtClean="0"/>
              <a:t>3/23/2022</a:t>
            </a:fld>
            <a:endParaRPr lang="en-US"/>
          </a:p>
        </p:txBody>
      </p:sp>
      <p:sp>
        <p:nvSpPr>
          <p:cNvPr id="4" name="Footer Placeholder 3">
            <a:extLst>
              <a:ext uri="{FF2B5EF4-FFF2-40B4-BE49-F238E27FC236}">
                <a16:creationId xmlns:a16="http://schemas.microsoft.com/office/drawing/2014/main" id="{D223EF32-B0F1-4DF2-A99E-FC1AA4D7F421}"/>
              </a:ext>
            </a:extLst>
          </p:cNvPr>
          <p:cNvSpPr>
            <a:spLocks noGrp="1"/>
          </p:cNvSpPr>
          <p:nvPr>
            <p:ph type="ftr" sz="quarter" idx="2"/>
          </p:nvPr>
        </p:nvSpPr>
        <p:spPr>
          <a:xfrm>
            <a:off x="0" y="8628063"/>
            <a:ext cx="2971800" cy="455612"/>
          </a:xfrm>
          <a:prstGeom prst="rect">
            <a:avLst/>
          </a:prstGeom>
        </p:spPr>
        <p:txBody>
          <a:bodyPr vert="horz" lIns="91440" tIns="45720" rIns="91440" bIns="45720" rtlCol="0" anchor="b"/>
          <a:lstStyle>
            <a:lvl1pPr algn="l">
              <a:defRPr sz="1200"/>
            </a:lvl1pPr>
          </a:lstStyle>
          <a:p>
            <a:r>
              <a:rPr lang="en-US"/>
              <a:t>Lesson 15</a:t>
            </a:r>
          </a:p>
        </p:txBody>
      </p:sp>
      <p:sp>
        <p:nvSpPr>
          <p:cNvPr id="5" name="Slide Number Placeholder 4">
            <a:extLst>
              <a:ext uri="{FF2B5EF4-FFF2-40B4-BE49-F238E27FC236}">
                <a16:creationId xmlns:a16="http://schemas.microsoft.com/office/drawing/2014/main" id="{110C6AC9-EED5-4844-89F5-A66F5C437C52}"/>
              </a:ext>
            </a:extLst>
          </p:cNvPr>
          <p:cNvSpPr>
            <a:spLocks noGrp="1"/>
          </p:cNvSpPr>
          <p:nvPr>
            <p:ph type="sldNum" sz="quarter" idx="3"/>
          </p:nvPr>
        </p:nvSpPr>
        <p:spPr>
          <a:xfrm>
            <a:off x="3884613" y="8628063"/>
            <a:ext cx="2971800" cy="455612"/>
          </a:xfrm>
          <a:prstGeom prst="rect">
            <a:avLst/>
          </a:prstGeom>
        </p:spPr>
        <p:txBody>
          <a:bodyPr vert="horz" lIns="91440" tIns="45720" rIns="91440" bIns="45720" rtlCol="0" anchor="b"/>
          <a:lstStyle>
            <a:lvl1pPr algn="r">
              <a:defRPr sz="1200"/>
            </a:lvl1pPr>
          </a:lstStyle>
          <a:p>
            <a:fld id="{A1A4D9F7-2FA9-4C10-87F2-3EA7F3E18255}" type="slidenum">
              <a:rPr lang="en-US" smtClean="0"/>
              <a:t>‹#›</a:t>
            </a:fld>
            <a:endParaRPr lang="en-US"/>
          </a:p>
        </p:txBody>
      </p:sp>
    </p:spTree>
    <p:extLst>
      <p:ext uri="{BB962C8B-B14F-4D97-AF65-F5344CB8AC3E}">
        <p14:creationId xmlns:p14="http://schemas.microsoft.com/office/powerpoint/2010/main" val="173011747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AEDF965-7A91-4B77-A850-A2ED5FBC0611}"/>
              </a:ext>
            </a:extLst>
          </p:cNvPr>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a:extLst>
              <a:ext uri="{FF2B5EF4-FFF2-40B4-BE49-F238E27FC236}">
                <a16:creationId xmlns:a16="http://schemas.microsoft.com/office/drawing/2014/main" id="{3906B1D7-27CC-4F54-AA4C-1D16F2086304}"/>
              </a:ext>
            </a:extLst>
          </p:cNvPr>
          <p:cNvSpPr>
            <a:spLocks noGrp="1" noChangeArrowheads="1"/>
          </p:cNvSpPr>
          <p:nvPr>
            <p:ph type="dt" idx="1"/>
          </p:nvPr>
        </p:nvSpPr>
        <p:spPr bwMode="auto">
          <a:xfrm>
            <a:off x="3884613"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77828" name="Rectangle 4">
            <a:extLst>
              <a:ext uri="{FF2B5EF4-FFF2-40B4-BE49-F238E27FC236}">
                <a16:creationId xmlns:a16="http://schemas.microsoft.com/office/drawing/2014/main" id="{6C1796BA-926F-457B-BF2B-E3BA668D9972}"/>
              </a:ext>
            </a:extLst>
          </p:cNvPr>
          <p:cNvSpPr>
            <a:spLocks noGrp="1" noRot="1" noChangeAspect="1" noChangeArrowheads="1" noTextEdit="1"/>
          </p:cNvSpPr>
          <p:nvPr>
            <p:ph type="sldImg" idx="2"/>
          </p:nvPr>
        </p:nvSpPr>
        <p:spPr bwMode="auto">
          <a:xfrm>
            <a:off x="1157288" y="681038"/>
            <a:ext cx="4543425" cy="3406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525FA3E7-3EC6-42A5-B67E-1C1CEF814AF5}"/>
              </a:ext>
            </a:extLst>
          </p:cNvPr>
          <p:cNvSpPr>
            <a:spLocks noGrp="1" noChangeArrowheads="1"/>
          </p:cNvSpPr>
          <p:nvPr>
            <p:ph type="body" sz="quarter" idx="3"/>
          </p:nvPr>
        </p:nvSpPr>
        <p:spPr bwMode="auto">
          <a:xfrm>
            <a:off x="685800" y="4314825"/>
            <a:ext cx="5486400" cy="408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ED735FF5-56F7-4D79-888D-BA2F8C4059A7}"/>
              </a:ext>
            </a:extLst>
          </p:cNvPr>
          <p:cNvSpPr>
            <a:spLocks noGrp="1" noChangeArrowheads="1"/>
          </p:cNvSpPr>
          <p:nvPr>
            <p:ph type="ftr" sz="quarter" idx="4"/>
          </p:nvPr>
        </p:nvSpPr>
        <p:spPr bwMode="auto">
          <a:xfrm>
            <a:off x="0" y="862806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r>
              <a:rPr lang="en-US"/>
              <a:t>Lesson 15</a:t>
            </a:r>
          </a:p>
        </p:txBody>
      </p:sp>
      <p:sp>
        <p:nvSpPr>
          <p:cNvPr id="3079" name="Rectangle 7">
            <a:extLst>
              <a:ext uri="{FF2B5EF4-FFF2-40B4-BE49-F238E27FC236}">
                <a16:creationId xmlns:a16="http://schemas.microsoft.com/office/drawing/2014/main" id="{DE7B2259-94D5-4F9C-AF50-5DD49C78E9C9}"/>
              </a:ext>
            </a:extLst>
          </p:cNvPr>
          <p:cNvSpPr>
            <a:spLocks noGrp="1" noChangeArrowheads="1"/>
          </p:cNvSpPr>
          <p:nvPr>
            <p:ph type="sldNum" sz="quarter" idx="5"/>
          </p:nvPr>
        </p:nvSpPr>
        <p:spPr bwMode="auto">
          <a:xfrm>
            <a:off x="3884613" y="862806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6FDEEDDE-EF17-4096-AE6E-B04DB9AD3D56}"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Artwork by </a:t>
            </a:r>
            <a:r>
              <a:rPr lang="nl-NL"/>
              <a:t>Jan van 't Hoff/Gospelimages.com</a:t>
            </a:r>
            <a:r>
              <a:rPr lang="en-US"/>
              <a: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978C00-50A6-45A0-980D-D7C3766C88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915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45F7F19F-94D9-46A5-A545-8C864C4CAF75}"/>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21E5964-598F-424E-B113-0FB4B7544E04}" type="slidenum">
              <a:rPr lang="en-US" altLang="en-US">
                <a:latin typeface="Arial" panose="020B0604020202020204" pitchFamily="34" charset="0"/>
              </a:rPr>
              <a:pPr/>
              <a:t>18</a:t>
            </a:fld>
            <a:endParaRPr lang="en-US" altLang="en-US">
              <a:latin typeface="Arial" panose="020B0604020202020204" pitchFamily="34" charset="0"/>
            </a:endParaRPr>
          </a:p>
        </p:txBody>
      </p:sp>
      <p:sp>
        <p:nvSpPr>
          <p:cNvPr id="86019" name="Rectangle 2">
            <a:extLst>
              <a:ext uri="{FF2B5EF4-FFF2-40B4-BE49-F238E27FC236}">
                <a16:creationId xmlns:a16="http://schemas.microsoft.com/office/drawing/2014/main" id="{8C5D4492-3C79-42AD-B458-21F645F03E94}"/>
              </a:ext>
            </a:extLst>
          </p:cNvPr>
          <p:cNvSpPr>
            <a:spLocks noGrp="1" noRot="1" noChangeAspect="1" noChangeArrowheads="1" noTextEdit="1"/>
          </p:cNvSpPr>
          <p:nvPr>
            <p:ph type="sldImg"/>
          </p:nvPr>
        </p:nvSpPr>
        <p:spPr>
          <a:xfrm>
            <a:off x="1157288" y="681038"/>
            <a:ext cx="4543425" cy="3406775"/>
          </a:xfrm>
          <a:ln/>
        </p:spPr>
      </p:sp>
      <p:sp>
        <p:nvSpPr>
          <p:cNvPr id="86020" name="Rectangle 3">
            <a:extLst>
              <a:ext uri="{FF2B5EF4-FFF2-40B4-BE49-F238E27FC236}">
                <a16:creationId xmlns:a16="http://schemas.microsoft.com/office/drawing/2014/main" id="{237C1B8F-94BE-4673-9B61-FD24584E46D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ADE4549C-68EA-4C0F-AC90-DCD6FD5A4289}"/>
              </a:ext>
            </a:extLst>
          </p:cNvPr>
          <p:cNvSpPr>
            <a:spLocks noGrp="1"/>
          </p:cNvSpPr>
          <p:nvPr>
            <p:ph type="ftr" sz="quarter" idx="10"/>
          </p:nvPr>
        </p:nvSpPr>
        <p:spPr/>
        <p:txBody>
          <a:bodyPr/>
          <a:lstStyle/>
          <a:p>
            <a:pPr>
              <a:defRPr/>
            </a:pPr>
            <a:r>
              <a:rPr lang="en-US"/>
              <a:t>Lesson 15</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40216CFE-9C80-4636-8698-A84BCFD89B9F}"/>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2B1CC95-EA02-4E94-BBB3-548DA090F8BF}" type="slidenum">
              <a:rPr lang="en-US" altLang="en-US">
                <a:latin typeface="Arial" panose="020B0604020202020204" pitchFamily="34" charset="0"/>
              </a:rPr>
              <a:pPr/>
              <a:t>19</a:t>
            </a:fld>
            <a:endParaRPr lang="en-US" altLang="en-US">
              <a:latin typeface="Arial" panose="020B0604020202020204" pitchFamily="34" charset="0"/>
            </a:endParaRPr>
          </a:p>
        </p:txBody>
      </p:sp>
      <p:sp>
        <p:nvSpPr>
          <p:cNvPr id="87043" name="Rectangle 2">
            <a:extLst>
              <a:ext uri="{FF2B5EF4-FFF2-40B4-BE49-F238E27FC236}">
                <a16:creationId xmlns:a16="http://schemas.microsoft.com/office/drawing/2014/main" id="{C3F292D6-BFB2-4EA4-A188-EA0510240DD8}"/>
              </a:ext>
            </a:extLst>
          </p:cNvPr>
          <p:cNvSpPr>
            <a:spLocks noGrp="1" noRot="1" noChangeAspect="1" noChangeArrowheads="1" noTextEdit="1"/>
          </p:cNvSpPr>
          <p:nvPr>
            <p:ph type="sldImg"/>
          </p:nvPr>
        </p:nvSpPr>
        <p:spPr>
          <a:xfrm>
            <a:off x="1157288" y="681038"/>
            <a:ext cx="4543425" cy="3406775"/>
          </a:xfrm>
          <a:ln/>
        </p:spPr>
      </p:sp>
      <p:sp>
        <p:nvSpPr>
          <p:cNvPr id="87044" name="Rectangle 3">
            <a:extLst>
              <a:ext uri="{FF2B5EF4-FFF2-40B4-BE49-F238E27FC236}">
                <a16:creationId xmlns:a16="http://schemas.microsoft.com/office/drawing/2014/main" id="{56D4584A-4E2C-4E68-BA01-A18F01EE028B}"/>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Read Genesis 25:27-34</a:t>
            </a:r>
          </a:p>
        </p:txBody>
      </p:sp>
      <p:sp>
        <p:nvSpPr>
          <p:cNvPr id="2" name="Footer Placeholder 1">
            <a:extLst>
              <a:ext uri="{FF2B5EF4-FFF2-40B4-BE49-F238E27FC236}">
                <a16:creationId xmlns:a16="http://schemas.microsoft.com/office/drawing/2014/main" id="{BB327C54-8F89-466A-B75B-A7252093E4B1}"/>
              </a:ext>
            </a:extLst>
          </p:cNvPr>
          <p:cNvSpPr>
            <a:spLocks noGrp="1"/>
          </p:cNvSpPr>
          <p:nvPr>
            <p:ph type="ftr" sz="quarter" idx="10"/>
          </p:nvPr>
        </p:nvSpPr>
        <p:spPr/>
        <p:txBody>
          <a:bodyPr/>
          <a:lstStyle/>
          <a:p>
            <a:pPr>
              <a:defRPr/>
            </a:pPr>
            <a:r>
              <a:rPr lang="en-US"/>
              <a:t>Lesson 15</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C3E9BCE0-0E49-4640-8922-F8CC0302A9F7}"/>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9B68953-8036-4F8D-B509-DE9F840A37E6}" type="slidenum">
              <a:rPr lang="en-US" altLang="en-US">
                <a:latin typeface="Arial" panose="020B0604020202020204" pitchFamily="34" charset="0"/>
              </a:rPr>
              <a:pPr/>
              <a:t>20</a:t>
            </a:fld>
            <a:endParaRPr lang="en-US" altLang="en-US">
              <a:latin typeface="Arial" panose="020B0604020202020204" pitchFamily="34" charset="0"/>
            </a:endParaRPr>
          </a:p>
        </p:txBody>
      </p:sp>
      <p:sp>
        <p:nvSpPr>
          <p:cNvPr id="88067" name="Rectangle 2">
            <a:extLst>
              <a:ext uri="{FF2B5EF4-FFF2-40B4-BE49-F238E27FC236}">
                <a16:creationId xmlns:a16="http://schemas.microsoft.com/office/drawing/2014/main" id="{E59395A7-C364-4D46-AE1A-FBCB35246E06}"/>
              </a:ext>
            </a:extLst>
          </p:cNvPr>
          <p:cNvSpPr>
            <a:spLocks noGrp="1" noRot="1" noChangeAspect="1" noChangeArrowheads="1" noTextEdit="1"/>
          </p:cNvSpPr>
          <p:nvPr>
            <p:ph type="sldImg"/>
          </p:nvPr>
        </p:nvSpPr>
        <p:spPr>
          <a:xfrm>
            <a:off x="1157288" y="681038"/>
            <a:ext cx="4543425" cy="3406775"/>
          </a:xfrm>
          <a:ln/>
        </p:spPr>
      </p:sp>
      <p:sp>
        <p:nvSpPr>
          <p:cNvPr id="88068" name="Rectangle 3">
            <a:extLst>
              <a:ext uri="{FF2B5EF4-FFF2-40B4-BE49-F238E27FC236}">
                <a16:creationId xmlns:a16="http://schemas.microsoft.com/office/drawing/2014/main" id="{4C17EA0C-DE48-43A0-8E81-CD784038472A}"/>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Famished; literally about to die??</a:t>
            </a:r>
          </a:p>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E5DFD824-11AA-4094-908D-7085923E7E09}"/>
              </a:ext>
            </a:extLst>
          </p:cNvPr>
          <p:cNvSpPr>
            <a:spLocks noGrp="1"/>
          </p:cNvSpPr>
          <p:nvPr>
            <p:ph type="ftr" sz="quarter" idx="10"/>
          </p:nvPr>
        </p:nvSpPr>
        <p:spPr/>
        <p:txBody>
          <a:bodyPr/>
          <a:lstStyle/>
          <a:p>
            <a:pPr>
              <a:defRPr/>
            </a:pPr>
            <a:r>
              <a:rPr lang="en-US"/>
              <a:t>Lesson 15</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F2D1A7DE-5D1B-42CA-A175-84E0660FD199}"/>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C40FCAC-1E88-42AB-A12F-55CBAA5AE46C}" type="slidenum">
              <a:rPr lang="en-US" altLang="en-US">
                <a:latin typeface="Arial" panose="020B0604020202020204" pitchFamily="34" charset="0"/>
              </a:rPr>
              <a:pPr/>
              <a:t>21</a:t>
            </a:fld>
            <a:endParaRPr lang="en-US" altLang="en-US">
              <a:latin typeface="Arial" panose="020B0604020202020204" pitchFamily="34" charset="0"/>
            </a:endParaRPr>
          </a:p>
        </p:txBody>
      </p:sp>
      <p:sp>
        <p:nvSpPr>
          <p:cNvPr id="89091" name="Rectangle 2">
            <a:extLst>
              <a:ext uri="{FF2B5EF4-FFF2-40B4-BE49-F238E27FC236}">
                <a16:creationId xmlns:a16="http://schemas.microsoft.com/office/drawing/2014/main" id="{BF84979A-4CAD-4CA8-841F-20E39AF358BF}"/>
              </a:ext>
            </a:extLst>
          </p:cNvPr>
          <p:cNvSpPr>
            <a:spLocks noGrp="1" noRot="1" noChangeAspect="1" noChangeArrowheads="1" noTextEdit="1"/>
          </p:cNvSpPr>
          <p:nvPr>
            <p:ph type="sldImg"/>
          </p:nvPr>
        </p:nvSpPr>
        <p:spPr>
          <a:xfrm>
            <a:off x="1157288" y="681038"/>
            <a:ext cx="4543425" cy="3406775"/>
          </a:xfrm>
          <a:ln/>
        </p:spPr>
      </p:sp>
      <p:sp>
        <p:nvSpPr>
          <p:cNvPr id="89092" name="Rectangle 3">
            <a:extLst>
              <a:ext uri="{FF2B5EF4-FFF2-40B4-BE49-F238E27FC236}">
                <a16:creationId xmlns:a16="http://schemas.microsoft.com/office/drawing/2014/main" id="{AA695C1E-D901-4B9A-ABEB-D2610340173A}"/>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Read Genesis 26:1-5</a:t>
            </a:r>
          </a:p>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62BE7DC2-439D-423C-8998-25F26DC4E85D}"/>
              </a:ext>
            </a:extLst>
          </p:cNvPr>
          <p:cNvSpPr>
            <a:spLocks noGrp="1"/>
          </p:cNvSpPr>
          <p:nvPr>
            <p:ph type="ftr" sz="quarter" idx="10"/>
          </p:nvPr>
        </p:nvSpPr>
        <p:spPr/>
        <p:txBody>
          <a:bodyPr/>
          <a:lstStyle/>
          <a:p>
            <a:pPr>
              <a:defRPr/>
            </a:pPr>
            <a:r>
              <a:rPr lang="en-US"/>
              <a:t>Lesson 15</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1038"/>
            <a:ext cx="4543425" cy="3406775"/>
          </a:xfrm>
        </p:spPr>
      </p:sp>
      <p:sp>
        <p:nvSpPr>
          <p:cNvPr id="3" name="Notes Placeholder 2"/>
          <p:cNvSpPr>
            <a:spLocks noGrp="1"/>
          </p:cNvSpPr>
          <p:nvPr>
            <p:ph type="body" idx="1"/>
          </p:nvPr>
        </p:nvSpPr>
        <p:spPr/>
        <p:txBody>
          <a:bodyPr/>
          <a:lstStyle/>
          <a:p>
            <a:r>
              <a:rPr lang="en-US" sz="1200" b="1" u="none" strike="noStrike" kern="1200" dirty="0">
                <a:solidFill>
                  <a:schemeClr val="tx1"/>
                </a:solidFill>
                <a:effectLst/>
                <a:latin typeface="Arial" charset="0"/>
                <a:ea typeface="+mn-ea"/>
                <a:cs typeface="+mn-cs"/>
              </a:rPr>
              <a:t>BAR</a:t>
            </a:r>
            <a:r>
              <a:rPr lang="en-US" sz="1200" kern="1200" dirty="0">
                <a:solidFill>
                  <a:schemeClr val="tx1"/>
                </a:solidFill>
                <a:effectLst/>
                <a:latin typeface="Arial" charset="0"/>
                <a:ea typeface="+mn-ea"/>
                <a:cs typeface="+mn-cs"/>
              </a:rPr>
              <a:t> 8:04, Jul/Aug 1982</a:t>
            </a:r>
          </a:p>
          <a:p>
            <a:r>
              <a:rPr lang="en-US" sz="1200" b="1" kern="1200" dirty="0">
                <a:solidFill>
                  <a:schemeClr val="tx1"/>
                </a:solidFill>
                <a:effectLst/>
                <a:latin typeface="Arial" charset="0"/>
                <a:ea typeface="+mn-ea"/>
                <a:cs typeface="+mn-cs"/>
              </a:rPr>
              <a:t>What We Know About the Philistines</a:t>
            </a:r>
            <a:endParaRPr lang="en-US" sz="120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6FDEEDDE-EF17-4096-AE6E-B04DB9AD3D56}" type="slidenum">
              <a:rPr lang="en-US" altLang="en-US" smtClean="0"/>
              <a:pPr/>
              <a:t>23</a:t>
            </a:fld>
            <a:endParaRPr lang="en-US" altLang="en-US"/>
          </a:p>
        </p:txBody>
      </p:sp>
      <p:sp>
        <p:nvSpPr>
          <p:cNvPr id="5" name="Footer Placeholder 4">
            <a:extLst>
              <a:ext uri="{FF2B5EF4-FFF2-40B4-BE49-F238E27FC236}">
                <a16:creationId xmlns:a16="http://schemas.microsoft.com/office/drawing/2014/main" id="{DE8B9301-48A5-4121-8752-74E05B2D3282}"/>
              </a:ext>
            </a:extLst>
          </p:cNvPr>
          <p:cNvSpPr>
            <a:spLocks noGrp="1"/>
          </p:cNvSpPr>
          <p:nvPr>
            <p:ph type="ftr" sz="quarter" idx="11"/>
          </p:nvPr>
        </p:nvSpPr>
        <p:spPr/>
        <p:txBody>
          <a:bodyPr/>
          <a:lstStyle/>
          <a:p>
            <a:pPr>
              <a:defRPr/>
            </a:pPr>
            <a:r>
              <a:rPr lang="en-US"/>
              <a:t>Lesson 15</a:t>
            </a:r>
          </a:p>
        </p:txBody>
      </p:sp>
    </p:spTree>
    <p:extLst>
      <p:ext uri="{BB962C8B-B14F-4D97-AF65-F5344CB8AC3E}">
        <p14:creationId xmlns:p14="http://schemas.microsoft.com/office/powerpoint/2010/main" val="3590155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1038"/>
            <a:ext cx="4543425" cy="3406775"/>
          </a:xfrm>
        </p:spPr>
      </p:sp>
      <p:sp>
        <p:nvSpPr>
          <p:cNvPr id="3" name="Notes Placeholder 2"/>
          <p:cNvSpPr>
            <a:spLocks noGrp="1"/>
          </p:cNvSpPr>
          <p:nvPr>
            <p:ph type="body" idx="1"/>
          </p:nvPr>
        </p:nvSpPr>
        <p:spPr/>
        <p:txBody>
          <a:bodyPr/>
          <a:lstStyle/>
          <a:p>
            <a:r>
              <a:rPr lang="en-US" dirty="0"/>
              <a:t>Valley of </a:t>
            </a:r>
            <a:r>
              <a:rPr lang="en-US" dirty="0" err="1"/>
              <a:t>Gerar</a:t>
            </a:r>
            <a:r>
              <a:rPr lang="en-US" dirty="0"/>
              <a:t>???</a:t>
            </a:r>
          </a:p>
          <a:p>
            <a:endParaRPr lang="en-US" dirty="0"/>
          </a:p>
        </p:txBody>
      </p:sp>
      <p:sp>
        <p:nvSpPr>
          <p:cNvPr id="4" name="Footer Placeholder 3"/>
          <p:cNvSpPr>
            <a:spLocks noGrp="1"/>
          </p:cNvSpPr>
          <p:nvPr>
            <p:ph type="ftr" sz="quarter" idx="10"/>
          </p:nvPr>
        </p:nvSpPr>
        <p:spPr/>
        <p:txBody>
          <a:bodyPr/>
          <a:lstStyle/>
          <a:p>
            <a:pPr>
              <a:defRPr/>
            </a:pPr>
            <a:r>
              <a:rPr lang="en-US"/>
              <a:t>Lesson 15</a:t>
            </a:r>
          </a:p>
        </p:txBody>
      </p:sp>
      <p:sp>
        <p:nvSpPr>
          <p:cNvPr id="5" name="Slide Number Placeholder 4"/>
          <p:cNvSpPr>
            <a:spLocks noGrp="1"/>
          </p:cNvSpPr>
          <p:nvPr>
            <p:ph type="sldNum" sz="quarter" idx="11"/>
          </p:nvPr>
        </p:nvSpPr>
        <p:spPr/>
        <p:txBody>
          <a:bodyPr/>
          <a:lstStyle/>
          <a:p>
            <a:fld id="{6FDEEDDE-EF17-4096-AE6E-B04DB9AD3D56}" type="slidenum">
              <a:rPr lang="en-US" altLang="en-US" smtClean="0"/>
              <a:pPr/>
              <a:t>24</a:t>
            </a:fld>
            <a:endParaRPr lang="en-US" altLang="en-US"/>
          </a:p>
        </p:txBody>
      </p:sp>
    </p:spTree>
    <p:extLst>
      <p:ext uri="{BB962C8B-B14F-4D97-AF65-F5344CB8AC3E}">
        <p14:creationId xmlns:p14="http://schemas.microsoft.com/office/powerpoint/2010/main" val="1237468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6A0353DE-E3ED-46DF-82A7-DABCE00D7A94}"/>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E08A445-7233-423C-8F12-95728F3788F1}" type="slidenum">
              <a:rPr lang="en-US" altLang="en-US">
                <a:latin typeface="Arial" panose="020B0604020202020204" pitchFamily="34" charset="0"/>
              </a:rPr>
              <a:pPr/>
              <a:t>25</a:t>
            </a:fld>
            <a:endParaRPr lang="en-US" altLang="en-US">
              <a:latin typeface="Arial" panose="020B0604020202020204" pitchFamily="34" charset="0"/>
            </a:endParaRPr>
          </a:p>
        </p:txBody>
      </p:sp>
      <p:sp>
        <p:nvSpPr>
          <p:cNvPr id="90115" name="Rectangle 2">
            <a:extLst>
              <a:ext uri="{FF2B5EF4-FFF2-40B4-BE49-F238E27FC236}">
                <a16:creationId xmlns:a16="http://schemas.microsoft.com/office/drawing/2014/main" id="{0EAA7387-A598-4126-9C93-CF946729008B}"/>
              </a:ext>
            </a:extLst>
          </p:cNvPr>
          <p:cNvSpPr>
            <a:spLocks noGrp="1" noRot="1" noChangeAspect="1" noChangeArrowheads="1" noTextEdit="1"/>
          </p:cNvSpPr>
          <p:nvPr>
            <p:ph type="sldImg"/>
          </p:nvPr>
        </p:nvSpPr>
        <p:spPr>
          <a:xfrm>
            <a:off x="1157288" y="681038"/>
            <a:ext cx="4543425" cy="3406775"/>
          </a:xfrm>
          <a:ln/>
        </p:spPr>
      </p:sp>
      <p:sp>
        <p:nvSpPr>
          <p:cNvPr id="90116" name="Rectangle 3">
            <a:extLst>
              <a:ext uri="{FF2B5EF4-FFF2-40B4-BE49-F238E27FC236}">
                <a16:creationId xmlns:a16="http://schemas.microsoft.com/office/drawing/2014/main" id="{CCAC640E-6474-4EEA-A848-28AC3383A4D2}"/>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Read Genesis 26:6-11</a:t>
            </a:r>
          </a:p>
        </p:txBody>
      </p:sp>
      <p:sp>
        <p:nvSpPr>
          <p:cNvPr id="2" name="Footer Placeholder 1">
            <a:extLst>
              <a:ext uri="{FF2B5EF4-FFF2-40B4-BE49-F238E27FC236}">
                <a16:creationId xmlns:a16="http://schemas.microsoft.com/office/drawing/2014/main" id="{04244A33-DF49-476B-BB26-7371E4FFC5D7}"/>
              </a:ext>
            </a:extLst>
          </p:cNvPr>
          <p:cNvSpPr>
            <a:spLocks noGrp="1"/>
          </p:cNvSpPr>
          <p:nvPr>
            <p:ph type="ftr" sz="quarter" idx="10"/>
          </p:nvPr>
        </p:nvSpPr>
        <p:spPr/>
        <p:txBody>
          <a:bodyPr/>
          <a:lstStyle/>
          <a:p>
            <a:pPr>
              <a:defRPr/>
            </a:pPr>
            <a:r>
              <a:rPr lang="en-US"/>
              <a:t>Lesson 15</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FA564046-639F-4C7D-B57B-C9CECD848155}"/>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E3CDB06-3C37-4F29-8CC7-AA7A6D04C0F0}" type="slidenum">
              <a:rPr lang="en-US" altLang="en-US">
                <a:latin typeface="Arial" panose="020B0604020202020204" pitchFamily="34" charset="0"/>
              </a:rPr>
              <a:pPr/>
              <a:t>26</a:t>
            </a:fld>
            <a:endParaRPr lang="en-US" altLang="en-US">
              <a:latin typeface="Arial" panose="020B0604020202020204" pitchFamily="34" charset="0"/>
            </a:endParaRPr>
          </a:p>
        </p:txBody>
      </p:sp>
      <p:sp>
        <p:nvSpPr>
          <p:cNvPr id="91139" name="Rectangle 2">
            <a:extLst>
              <a:ext uri="{FF2B5EF4-FFF2-40B4-BE49-F238E27FC236}">
                <a16:creationId xmlns:a16="http://schemas.microsoft.com/office/drawing/2014/main" id="{9F6601E0-B2C1-4C52-8E99-E4B323456EF5}"/>
              </a:ext>
            </a:extLst>
          </p:cNvPr>
          <p:cNvSpPr>
            <a:spLocks noGrp="1" noRot="1" noChangeAspect="1" noChangeArrowheads="1" noTextEdit="1"/>
          </p:cNvSpPr>
          <p:nvPr>
            <p:ph type="sldImg"/>
          </p:nvPr>
        </p:nvSpPr>
        <p:spPr>
          <a:xfrm>
            <a:off x="1157288" y="681038"/>
            <a:ext cx="4543425" cy="3406775"/>
          </a:xfrm>
          <a:ln/>
        </p:spPr>
      </p:sp>
      <p:sp>
        <p:nvSpPr>
          <p:cNvPr id="91140" name="Rectangle 3">
            <a:extLst>
              <a:ext uri="{FF2B5EF4-FFF2-40B4-BE49-F238E27FC236}">
                <a16:creationId xmlns:a16="http://schemas.microsoft.com/office/drawing/2014/main" id="{C9A5CD95-E6F6-444D-B7D7-7CA7583154D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60962428-9083-4805-BE9B-063659216D50}"/>
              </a:ext>
            </a:extLst>
          </p:cNvPr>
          <p:cNvSpPr>
            <a:spLocks noGrp="1"/>
          </p:cNvSpPr>
          <p:nvPr>
            <p:ph type="ftr" sz="quarter" idx="10"/>
          </p:nvPr>
        </p:nvSpPr>
        <p:spPr/>
        <p:txBody>
          <a:bodyPr/>
          <a:lstStyle/>
          <a:p>
            <a:pPr>
              <a:defRPr/>
            </a:pPr>
            <a:r>
              <a:rPr lang="en-US"/>
              <a:t>Lesson 15</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A2E9D428-F9F3-4AEB-8EB3-CFECCEC29100}"/>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3117236-8D55-4379-812B-77261302534E}" type="slidenum">
              <a:rPr lang="en-US" altLang="en-US">
                <a:solidFill>
                  <a:srgbClr val="000000"/>
                </a:solidFill>
                <a:latin typeface="Arial" panose="020B0604020202020204" pitchFamily="34" charset="0"/>
              </a:rPr>
              <a:pPr/>
              <a:t>27</a:t>
            </a:fld>
            <a:endParaRPr lang="en-US" altLang="en-US">
              <a:solidFill>
                <a:srgbClr val="000000"/>
              </a:solidFill>
              <a:latin typeface="Arial" panose="020B0604020202020204" pitchFamily="34" charset="0"/>
            </a:endParaRPr>
          </a:p>
        </p:txBody>
      </p:sp>
      <p:sp>
        <p:nvSpPr>
          <p:cNvPr id="92163" name="Rectangle 2">
            <a:extLst>
              <a:ext uri="{FF2B5EF4-FFF2-40B4-BE49-F238E27FC236}">
                <a16:creationId xmlns:a16="http://schemas.microsoft.com/office/drawing/2014/main" id="{B1C104C9-BAED-44ED-942A-C4D4AE36D051}"/>
              </a:ext>
            </a:extLst>
          </p:cNvPr>
          <p:cNvSpPr>
            <a:spLocks noGrp="1" noRot="1" noChangeAspect="1" noChangeArrowheads="1" noTextEdit="1"/>
          </p:cNvSpPr>
          <p:nvPr>
            <p:ph type="sldImg"/>
          </p:nvPr>
        </p:nvSpPr>
        <p:spPr>
          <a:xfrm>
            <a:off x="1157288" y="681038"/>
            <a:ext cx="4543425" cy="3406775"/>
          </a:xfrm>
          <a:ln/>
        </p:spPr>
      </p:sp>
      <p:sp>
        <p:nvSpPr>
          <p:cNvPr id="92164" name="Rectangle 3">
            <a:extLst>
              <a:ext uri="{FF2B5EF4-FFF2-40B4-BE49-F238E27FC236}">
                <a16:creationId xmlns:a16="http://schemas.microsoft.com/office/drawing/2014/main" id="{97A6C235-A2B4-4781-BE89-1406B58273D9}"/>
              </a:ext>
            </a:extLst>
          </p:cNvPr>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Arial" panose="020B0604020202020204" pitchFamily="34" charset="0"/>
              </a:rPr>
              <a:t>SKIP for time--Read Genesis 26:12-25</a:t>
            </a:r>
          </a:p>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278A9410-D402-4103-9444-B6489358416E}"/>
              </a:ext>
            </a:extLst>
          </p:cNvPr>
          <p:cNvSpPr>
            <a:spLocks noGrp="1"/>
          </p:cNvSpPr>
          <p:nvPr>
            <p:ph type="ftr" sz="quarter" idx="10"/>
          </p:nvPr>
        </p:nvSpPr>
        <p:spPr/>
        <p:txBody>
          <a:bodyPr/>
          <a:lstStyle/>
          <a:p>
            <a:pPr>
              <a:defRPr/>
            </a:pPr>
            <a:r>
              <a:rPr lang="en-US"/>
              <a:t>Lesson 15</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6504958E-DF23-49E2-B8FE-F01468ACD75E}"/>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FB59867-F5DC-4B94-BD8E-DCE695B9804D}" type="slidenum">
              <a:rPr lang="en-US" altLang="en-US">
                <a:latin typeface="Arial" panose="020B0604020202020204" pitchFamily="34" charset="0"/>
              </a:rPr>
              <a:pPr/>
              <a:t>28</a:t>
            </a:fld>
            <a:endParaRPr lang="en-US" altLang="en-US">
              <a:latin typeface="Arial" panose="020B0604020202020204" pitchFamily="34" charset="0"/>
            </a:endParaRPr>
          </a:p>
        </p:txBody>
      </p:sp>
      <p:sp>
        <p:nvSpPr>
          <p:cNvPr id="93187" name="Rectangle 2">
            <a:extLst>
              <a:ext uri="{FF2B5EF4-FFF2-40B4-BE49-F238E27FC236}">
                <a16:creationId xmlns:a16="http://schemas.microsoft.com/office/drawing/2014/main" id="{CB3970B4-17DA-4542-90D1-409BEB41BC20}"/>
              </a:ext>
            </a:extLst>
          </p:cNvPr>
          <p:cNvSpPr>
            <a:spLocks noGrp="1" noRot="1" noChangeAspect="1" noChangeArrowheads="1" noTextEdit="1"/>
          </p:cNvSpPr>
          <p:nvPr>
            <p:ph type="sldImg"/>
          </p:nvPr>
        </p:nvSpPr>
        <p:spPr>
          <a:xfrm>
            <a:off x="1157288" y="681038"/>
            <a:ext cx="4543425" cy="3406775"/>
          </a:xfrm>
          <a:ln/>
        </p:spPr>
      </p:sp>
      <p:sp>
        <p:nvSpPr>
          <p:cNvPr id="93188" name="Rectangle 3">
            <a:extLst>
              <a:ext uri="{FF2B5EF4-FFF2-40B4-BE49-F238E27FC236}">
                <a16:creationId xmlns:a16="http://schemas.microsoft.com/office/drawing/2014/main" id="{55B479E0-8057-4FED-B2C2-09F16BDC8E77}"/>
              </a:ext>
            </a:extLst>
          </p:cNvPr>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Arial" panose="020B0604020202020204" pitchFamily="34" charset="0"/>
              </a:rPr>
              <a:t>For sake of time, skip down to Genesis 26:34-35</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Grieve--</a:t>
            </a:r>
            <a:r>
              <a:rPr lang="en-US" b="0" i="0" dirty="0">
                <a:solidFill>
                  <a:srgbClr val="BDC1C6"/>
                </a:solidFill>
                <a:effectLst/>
                <a:latin typeface="Roboto" panose="02000000000000000000" pitchFamily="2" charset="0"/>
              </a:rPr>
              <a:t>cause great distress to (someone).</a:t>
            </a:r>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38235AFB-16C0-45FC-8E5F-C38B21F9E87F}"/>
              </a:ext>
            </a:extLst>
          </p:cNvPr>
          <p:cNvSpPr>
            <a:spLocks noGrp="1"/>
          </p:cNvSpPr>
          <p:nvPr>
            <p:ph type="ftr" sz="quarter" idx="10"/>
          </p:nvPr>
        </p:nvSpPr>
        <p:spPr/>
        <p:txBody>
          <a:bodyPr/>
          <a:lstStyle/>
          <a:p>
            <a:pPr>
              <a:defRPr/>
            </a:pPr>
            <a:r>
              <a:rPr lang="en-US"/>
              <a:t>Lesson 15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Artwork by </a:t>
            </a:r>
            <a:r>
              <a:rPr lang="nl-NL" dirty="0"/>
              <a:t>Jan van 't Hoff/Gospelimages.com</a:t>
            </a:r>
            <a:r>
              <a:rPr lang="en-US" dirty="0"/>
              <a: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978C00-50A6-45A0-980D-D7C3766C88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907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1DC8B2CC-1B39-48CF-A051-1DF2DD3194B6}"/>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BA36110-F49A-489C-A2C9-3DE4E119F3F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211" name="Rectangle 2">
            <a:extLst>
              <a:ext uri="{FF2B5EF4-FFF2-40B4-BE49-F238E27FC236}">
                <a16:creationId xmlns:a16="http://schemas.microsoft.com/office/drawing/2014/main" id="{8C0340A7-A38B-4E47-8E41-59D5E16A79EE}"/>
              </a:ext>
            </a:extLst>
          </p:cNvPr>
          <p:cNvSpPr>
            <a:spLocks noGrp="1" noRot="1" noChangeAspect="1" noChangeArrowheads="1" noTextEdit="1"/>
          </p:cNvSpPr>
          <p:nvPr>
            <p:ph type="sldImg"/>
          </p:nvPr>
        </p:nvSpPr>
        <p:spPr>
          <a:xfrm>
            <a:off x="1157288" y="681038"/>
            <a:ext cx="4543425" cy="3406775"/>
          </a:xfrm>
          <a:ln/>
        </p:spPr>
      </p:sp>
      <p:sp>
        <p:nvSpPr>
          <p:cNvPr id="94212" name="Rectangle 3">
            <a:extLst>
              <a:ext uri="{FF2B5EF4-FFF2-40B4-BE49-F238E27FC236}">
                <a16:creationId xmlns:a16="http://schemas.microsoft.com/office/drawing/2014/main" id="{CC99A962-162B-46E0-827D-CBBC3118A9D4}"/>
              </a:ext>
            </a:extLst>
          </p:cNvPr>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Arial" panose="020B0604020202020204" pitchFamily="34" charset="0"/>
              </a:rPr>
              <a:t>Read Genesis 27:1-8</a:t>
            </a:r>
          </a:p>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C0004D42-36AB-4D35-920B-F8535A2A0B92}"/>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Lesson 15</a:t>
            </a:r>
          </a:p>
        </p:txBody>
      </p:sp>
    </p:spTree>
    <p:extLst>
      <p:ext uri="{BB962C8B-B14F-4D97-AF65-F5344CB8AC3E}">
        <p14:creationId xmlns:p14="http://schemas.microsoft.com/office/powerpoint/2010/main" val="2947728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1DC8B2CC-1B39-48CF-A051-1DF2DD3194B6}"/>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BA36110-F49A-489C-A2C9-3DE4E119F3F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211" name="Rectangle 2">
            <a:extLst>
              <a:ext uri="{FF2B5EF4-FFF2-40B4-BE49-F238E27FC236}">
                <a16:creationId xmlns:a16="http://schemas.microsoft.com/office/drawing/2014/main" id="{8C0340A7-A38B-4E47-8E41-59D5E16A79EE}"/>
              </a:ext>
            </a:extLst>
          </p:cNvPr>
          <p:cNvSpPr>
            <a:spLocks noGrp="1" noRot="1" noChangeAspect="1" noChangeArrowheads="1" noTextEdit="1"/>
          </p:cNvSpPr>
          <p:nvPr>
            <p:ph type="sldImg"/>
          </p:nvPr>
        </p:nvSpPr>
        <p:spPr>
          <a:xfrm>
            <a:off x="1157288" y="681038"/>
            <a:ext cx="4543425" cy="3406775"/>
          </a:xfrm>
          <a:ln/>
        </p:spPr>
      </p:sp>
      <p:sp>
        <p:nvSpPr>
          <p:cNvPr id="94212" name="Rectangle 3">
            <a:extLst>
              <a:ext uri="{FF2B5EF4-FFF2-40B4-BE49-F238E27FC236}">
                <a16:creationId xmlns:a16="http://schemas.microsoft.com/office/drawing/2014/main" id="{CC99A962-162B-46E0-827D-CBBC3118A9D4}"/>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C0004D42-36AB-4D35-920B-F8535A2A0B92}"/>
              </a:ext>
            </a:extLst>
          </p:cNvPr>
          <p:cNvSpPr>
            <a:spLocks noGrp="1"/>
          </p:cNvSpPr>
          <p:nvPr>
            <p:ph type="ftr" sz="quarter" idx="10"/>
          </p:nvPr>
        </p:nvSpPr>
        <p:spPr/>
        <p:txBody>
          <a:bodyPr/>
          <a:lstStyle/>
          <a:p>
            <a:pPr>
              <a:defRPr/>
            </a:pPr>
            <a:r>
              <a:rPr lang="en-US"/>
              <a:t>Lesson 15</a:t>
            </a:r>
          </a:p>
        </p:txBody>
      </p:sp>
    </p:spTree>
    <p:extLst>
      <p:ext uri="{BB962C8B-B14F-4D97-AF65-F5344CB8AC3E}">
        <p14:creationId xmlns:p14="http://schemas.microsoft.com/office/powerpoint/2010/main" val="1352202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1DC8B2CC-1B39-48CF-A051-1DF2DD3194B6}"/>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BA36110-F49A-489C-A2C9-3DE4E119F3FD}" type="slidenum">
              <a:rPr lang="en-US" altLang="en-US">
                <a:latin typeface="Arial" panose="020B0604020202020204" pitchFamily="34" charset="0"/>
              </a:rPr>
              <a:pPr/>
              <a:t>31</a:t>
            </a:fld>
            <a:endParaRPr lang="en-US" altLang="en-US">
              <a:latin typeface="Arial" panose="020B0604020202020204" pitchFamily="34" charset="0"/>
            </a:endParaRPr>
          </a:p>
        </p:txBody>
      </p:sp>
      <p:sp>
        <p:nvSpPr>
          <p:cNvPr id="94211" name="Rectangle 2">
            <a:extLst>
              <a:ext uri="{FF2B5EF4-FFF2-40B4-BE49-F238E27FC236}">
                <a16:creationId xmlns:a16="http://schemas.microsoft.com/office/drawing/2014/main" id="{8C0340A7-A38B-4E47-8E41-59D5E16A79EE}"/>
              </a:ext>
            </a:extLst>
          </p:cNvPr>
          <p:cNvSpPr>
            <a:spLocks noGrp="1" noRot="1" noChangeAspect="1" noChangeArrowheads="1" noTextEdit="1"/>
          </p:cNvSpPr>
          <p:nvPr>
            <p:ph type="sldImg"/>
          </p:nvPr>
        </p:nvSpPr>
        <p:spPr>
          <a:xfrm>
            <a:off x="1157288" y="681038"/>
            <a:ext cx="4543425" cy="3406775"/>
          </a:xfrm>
          <a:ln/>
        </p:spPr>
      </p:sp>
      <p:sp>
        <p:nvSpPr>
          <p:cNvPr id="94212" name="Rectangle 3">
            <a:extLst>
              <a:ext uri="{FF2B5EF4-FFF2-40B4-BE49-F238E27FC236}">
                <a16:creationId xmlns:a16="http://schemas.microsoft.com/office/drawing/2014/main" id="{CC99A962-162B-46E0-827D-CBBC3118A9D4}"/>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432E456F-3F7B-4BE0-9C5F-87595F6BA4C0}"/>
              </a:ext>
            </a:extLst>
          </p:cNvPr>
          <p:cNvSpPr>
            <a:spLocks noGrp="1"/>
          </p:cNvSpPr>
          <p:nvPr>
            <p:ph type="ftr" sz="quarter" idx="10"/>
          </p:nvPr>
        </p:nvSpPr>
        <p:spPr/>
        <p:txBody>
          <a:bodyPr/>
          <a:lstStyle/>
          <a:p>
            <a:pPr>
              <a:defRPr/>
            </a:pPr>
            <a:r>
              <a:rPr lang="en-US"/>
              <a:t>Lesson 15</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FFCC68EA-E99C-45CD-8154-621433A662EC}"/>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D9A721-094C-43EC-8BAB-BEBB11A25504}"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235" name="Rectangle 2">
            <a:extLst>
              <a:ext uri="{FF2B5EF4-FFF2-40B4-BE49-F238E27FC236}">
                <a16:creationId xmlns:a16="http://schemas.microsoft.com/office/drawing/2014/main" id="{D6EA2EF0-E852-4267-85D2-8F65633CB4C8}"/>
              </a:ext>
            </a:extLst>
          </p:cNvPr>
          <p:cNvSpPr>
            <a:spLocks noGrp="1" noRot="1" noChangeAspect="1" noChangeArrowheads="1" noTextEdit="1"/>
          </p:cNvSpPr>
          <p:nvPr>
            <p:ph type="sldImg"/>
          </p:nvPr>
        </p:nvSpPr>
        <p:spPr>
          <a:xfrm>
            <a:off x="1157288" y="681038"/>
            <a:ext cx="4543425" cy="3406775"/>
          </a:xfrm>
          <a:ln/>
        </p:spPr>
      </p:sp>
      <p:sp>
        <p:nvSpPr>
          <p:cNvPr id="95236" name="Rectangle 3">
            <a:extLst>
              <a:ext uri="{FF2B5EF4-FFF2-40B4-BE49-F238E27FC236}">
                <a16:creationId xmlns:a16="http://schemas.microsoft.com/office/drawing/2014/main" id="{04BE111A-5717-4E80-A67C-43CD7B56033A}"/>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A8DDA429-3ACC-4EED-A15E-21B1666F0FBF}"/>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Lesson 15</a:t>
            </a:r>
          </a:p>
        </p:txBody>
      </p:sp>
    </p:spTree>
    <p:extLst>
      <p:ext uri="{BB962C8B-B14F-4D97-AF65-F5344CB8AC3E}">
        <p14:creationId xmlns:p14="http://schemas.microsoft.com/office/powerpoint/2010/main" val="334845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FFCC68EA-E99C-45CD-8154-621433A662EC}"/>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ED9A721-094C-43EC-8BAB-BEBB11A25504}" type="slidenum">
              <a:rPr lang="en-US" altLang="en-US">
                <a:latin typeface="Arial" panose="020B0604020202020204" pitchFamily="34" charset="0"/>
              </a:rPr>
              <a:pPr/>
              <a:t>33</a:t>
            </a:fld>
            <a:endParaRPr lang="en-US" altLang="en-US">
              <a:latin typeface="Arial" panose="020B0604020202020204" pitchFamily="34" charset="0"/>
            </a:endParaRPr>
          </a:p>
        </p:txBody>
      </p:sp>
      <p:sp>
        <p:nvSpPr>
          <p:cNvPr id="95235" name="Rectangle 2">
            <a:extLst>
              <a:ext uri="{FF2B5EF4-FFF2-40B4-BE49-F238E27FC236}">
                <a16:creationId xmlns:a16="http://schemas.microsoft.com/office/drawing/2014/main" id="{D6EA2EF0-E852-4267-85D2-8F65633CB4C8}"/>
              </a:ext>
            </a:extLst>
          </p:cNvPr>
          <p:cNvSpPr>
            <a:spLocks noGrp="1" noRot="1" noChangeAspect="1" noChangeArrowheads="1" noTextEdit="1"/>
          </p:cNvSpPr>
          <p:nvPr>
            <p:ph type="sldImg"/>
          </p:nvPr>
        </p:nvSpPr>
        <p:spPr>
          <a:xfrm>
            <a:off x="1157288" y="681038"/>
            <a:ext cx="4543425" cy="3406775"/>
          </a:xfrm>
          <a:ln/>
        </p:spPr>
      </p:sp>
      <p:sp>
        <p:nvSpPr>
          <p:cNvPr id="95236" name="Rectangle 3">
            <a:extLst>
              <a:ext uri="{FF2B5EF4-FFF2-40B4-BE49-F238E27FC236}">
                <a16:creationId xmlns:a16="http://schemas.microsoft.com/office/drawing/2014/main" id="{04BE111A-5717-4E80-A67C-43CD7B56033A}"/>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A8DDA429-3ACC-4EED-A15E-21B1666F0FBF}"/>
              </a:ext>
            </a:extLst>
          </p:cNvPr>
          <p:cNvSpPr>
            <a:spLocks noGrp="1"/>
          </p:cNvSpPr>
          <p:nvPr>
            <p:ph type="ftr" sz="quarter" idx="10"/>
          </p:nvPr>
        </p:nvSpPr>
        <p:spPr/>
        <p:txBody>
          <a:bodyPr/>
          <a:lstStyle/>
          <a:p>
            <a:pPr>
              <a:defRPr/>
            </a:pPr>
            <a:r>
              <a:rPr lang="en-US"/>
              <a:t>Lesson 15</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3AC48160-F41D-43F3-A3D5-03549BD76311}"/>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462CA30-4812-4DEB-8880-B34496BE23D5}" type="slidenum">
              <a:rPr lang="en-US" altLang="en-US">
                <a:latin typeface="Arial" panose="020B0604020202020204" pitchFamily="34" charset="0"/>
              </a:rPr>
              <a:pPr/>
              <a:t>34</a:t>
            </a:fld>
            <a:endParaRPr lang="en-US" altLang="en-US">
              <a:latin typeface="Arial" panose="020B0604020202020204" pitchFamily="34" charset="0"/>
            </a:endParaRPr>
          </a:p>
        </p:txBody>
      </p:sp>
      <p:sp>
        <p:nvSpPr>
          <p:cNvPr id="96259" name="Rectangle 2">
            <a:extLst>
              <a:ext uri="{FF2B5EF4-FFF2-40B4-BE49-F238E27FC236}">
                <a16:creationId xmlns:a16="http://schemas.microsoft.com/office/drawing/2014/main" id="{E59B1C05-FAE5-44DA-B393-5D471F11B83D}"/>
              </a:ext>
            </a:extLst>
          </p:cNvPr>
          <p:cNvSpPr>
            <a:spLocks noGrp="1" noRot="1" noChangeAspect="1" noChangeArrowheads="1" noTextEdit="1"/>
          </p:cNvSpPr>
          <p:nvPr>
            <p:ph type="sldImg"/>
          </p:nvPr>
        </p:nvSpPr>
        <p:spPr>
          <a:xfrm>
            <a:off x="1157288" y="681038"/>
            <a:ext cx="4543425" cy="3406775"/>
          </a:xfrm>
          <a:ln/>
        </p:spPr>
      </p:sp>
      <p:sp>
        <p:nvSpPr>
          <p:cNvPr id="96260" name="Rectangle 3">
            <a:extLst>
              <a:ext uri="{FF2B5EF4-FFF2-40B4-BE49-F238E27FC236}">
                <a16:creationId xmlns:a16="http://schemas.microsoft.com/office/drawing/2014/main" id="{EBC6CBF9-16EB-46D0-BE78-356C2DDC8EB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5F8CA5C2-4081-4850-AC3F-A8C9556B33B6}"/>
              </a:ext>
            </a:extLst>
          </p:cNvPr>
          <p:cNvSpPr>
            <a:spLocks noGrp="1"/>
          </p:cNvSpPr>
          <p:nvPr>
            <p:ph type="ftr" sz="quarter" idx="10"/>
          </p:nvPr>
        </p:nvSpPr>
        <p:spPr/>
        <p:txBody>
          <a:bodyPr/>
          <a:lstStyle/>
          <a:p>
            <a:pPr>
              <a:defRPr/>
            </a:pPr>
            <a:r>
              <a:rPr lang="en-US"/>
              <a:t>Lesson 15</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97CD4A6B-84F7-4754-85F7-891886A1D8A4}"/>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E3EEEC0-ECF0-46DD-B4EA-4AE4C6E3D75B}" type="slidenum">
              <a:rPr lang="en-US" altLang="en-US">
                <a:latin typeface="Arial" panose="020B0604020202020204" pitchFamily="34" charset="0"/>
              </a:rPr>
              <a:pPr/>
              <a:t>35</a:t>
            </a:fld>
            <a:endParaRPr lang="en-US" altLang="en-US">
              <a:latin typeface="Arial" panose="020B0604020202020204" pitchFamily="34" charset="0"/>
            </a:endParaRPr>
          </a:p>
        </p:txBody>
      </p:sp>
      <p:sp>
        <p:nvSpPr>
          <p:cNvPr id="97283" name="Rectangle 2">
            <a:extLst>
              <a:ext uri="{FF2B5EF4-FFF2-40B4-BE49-F238E27FC236}">
                <a16:creationId xmlns:a16="http://schemas.microsoft.com/office/drawing/2014/main" id="{9DD35BA0-AD92-48EF-8A56-29DB5ADE1E62}"/>
              </a:ext>
            </a:extLst>
          </p:cNvPr>
          <p:cNvSpPr>
            <a:spLocks noGrp="1" noRot="1" noChangeAspect="1" noChangeArrowheads="1" noTextEdit="1"/>
          </p:cNvSpPr>
          <p:nvPr>
            <p:ph type="sldImg"/>
          </p:nvPr>
        </p:nvSpPr>
        <p:spPr>
          <a:xfrm>
            <a:off x="1157288" y="681038"/>
            <a:ext cx="4543425" cy="3406775"/>
          </a:xfrm>
          <a:ln/>
        </p:spPr>
      </p:sp>
      <p:sp>
        <p:nvSpPr>
          <p:cNvPr id="97284" name="Rectangle 3">
            <a:extLst>
              <a:ext uri="{FF2B5EF4-FFF2-40B4-BE49-F238E27FC236}">
                <a16:creationId xmlns:a16="http://schemas.microsoft.com/office/drawing/2014/main" id="{5FC0D41B-6DAE-4D2A-BF88-4D865DB0AC49}"/>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Read Genesis 27:41-46</a:t>
            </a:r>
          </a:p>
        </p:txBody>
      </p:sp>
      <p:sp>
        <p:nvSpPr>
          <p:cNvPr id="2" name="Footer Placeholder 1">
            <a:extLst>
              <a:ext uri="{FF2B5EF4-FFF2-40B4-BE49-F238E27FC236}">
                <a16:creationId xmlns:a16="http://schemas.microsoft.com/office/drawing/2014/main" id="{1628441B-A75F-47A1-BC03-78428E31DC33}"/>
              </a:ext>
            </a:extLst>
          </p:cNvPr>
          <p:cNvSpPr>
            <a:spLocks noGrp="1"/>
          </p:cNvSpPr>
          <p:nvPr>
            <p:ph type="ftr" sz="quarter" idx="10"/>
          </p:nvPr>
        </p:nvSpPr>
        <p:spPr/>
        <p:txBody>
          <a:bodyPr/>
          <a:lstStyle/>
          <a:p>
            <a:pPr>
              <a:defRPr/>
            </a:pPr>
            <a:r>
              <a:rPr lang="en-US"/>
              <a:t>Lesson 15</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E804B8C2-288E-47E1-BA35-27FBAD11F83C}"/>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74C623A-D8C0-415F-91C1-D24254CD6536}" type="slidenum">
              <a:rPr lang="en-US" altLang="en-US">
                <a:latin typeface="Arial" panose="020B0604020202020204" pitchFamily="34" charset="0"/>
              </a:rPr>
              <a:pPr/>
              <a:t>36</a:t>
            </a:fld>
            <a:endParaRPr lang="en-US" altLang="en-US">
              <a:latin typeface="Arial" panose="020B0604020202020204" pitchFamily="34" charset="0"/>
            </a:endParaRPr>
          </a:p>
        </p:txBody>
      </p:sp>
      <p:sp>
        <p:nvSpPr>
          <p:cNvPr id="98307" name="Rectangle 2">
            <a:extLst>
              <a:ext uri="{FF2B5EF4-FFF2-40B4-BE49-F238E27FC236}">
                <a16:creationId xmlns:a16="http://schemas.microsoft.com/office/drawing/2014/main" id="{CB4DA3D6-CB63-4F4E-8855-955CCE39866F}"/>
              </a:ext>
            </a:extLst>
          </p:cNvPr>
          <p:cNvSpPr>
            <a:spLocks noGrp="1" noRot="1" noChangeAspect="1" noChangeArrowheads="1" noTextEdit="1"/>
          </p:cNvSpPr>
          <p:nvPr>
            <p:ph type="sldImg"/>
          </p:nvPr>
        </p:nvSpPr>
        <p:spPr>
          <a:xfrm>
            <a:off x="1157288" y="681038"/>
            <a:ext cx="4543425" cy="3406775"/>
          </a:xfrm>
          <a:ln/>
        </p:spPr>
      </p:sp>
      <p:sp>
        <p:nvSpPr>
          <p:cNvPr id="98308" name="Rectangle 3">
            <a:extLst>
              <a:ext uri="{FF2B5EF4-FFF2-40B4-BE49-F238E27FC236}">
                <a16:creationId xmlns:a16="http://schemas.microsoft.com/office/drawing/2014/main" id="{DFACF4C0-21B6-470D-9DAE-9EE5FF6CB91E}"/>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Read Genesis 28:1-5</a:t>
            </a:r>
          </a:p>
        </p:txBody>
      </p:sp>
      <p:sp>
        <p:nvSpPr>
          <p:cNvPr id="2" name="Footer Placeholder 1">
            <a:extLst>
              <a:ext uri="{FF2B5EF4-FFF2-40B4-BE49-F238E27FC236}">
                <a16:creationId xmlns:a16="http://schemas.microsoft.com/office/drawing/2014/main" id="{13D3CDF5-9FE7-4C89-915E-54FF7AF343DD}"/>
              </a:ext>
            </a:extLst>
          </p:cNvPr>
          <p:cNvSpPr>
            <a:spLocks noGrp="1"/>
          </p:cNvSpPr>
          <p:nvPr>
            <p:ph type="ftr" sz="quarter" idx="10"/>
          </p:nvPr>
        </p:nvSpPr>
        <p:spPr/>
        <p:txBody>
          <a:bodyPr/>
          <a:lstStyle/>
          <a:p>
            <a:pPr>
              <a:defRPr/>
            </a:pPr>
            <a:r>
              <a:rPr lang="en-US"/>
              <a:t>Lesson 15</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10F3107D-0C48-4D4B-B1F3-6410E296D89B}"/>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35CC925-2347-4AC1-846C-323EBC920C0A}" type="slidenum">
              <a:rPr lang="en-US" altLang="en-US">
                <a:solidFill>
                  <a:srgbClr val="000000"/>
                </a:solidFill>
                <a:latin typeface="Arial" panose="020B0604020202020204" pitchFamily="34" charset="0"/>
              </a:rPr>
              <a:pPr/>
              <a:t>37</a:t>
            </a:fld>
            <a:endParaRPr lang="en-US" altLang="en-US">
              <a:solidFill>
                <a:srgbClr val="000000"/>
              </a:solidFill>
              <a:latin typeface="Arial" panose="020B0604020202020204" pitchFamily="34" charset="0"/>
            </a:endParaRPr>
          </a:p>
        </p:txBody>
      </p:sp>
      <p:sp>
        <p:nvSpPr>
          <p:cNvPr id="99331" name="Rectangle 2">
            <a:extLst>
              <a:ext uri="{FF2B5EF4-FFF2-40B4-BE49-F238E27FC236}">
                <a16:creationId xmlns:a16="http://schemas.microsoft.com/office/drawing/2014/main" id="{4F434CCD-A565-4A1D-B0A1-5209C6EB72D0}"/>
              </a:ext>
            </a:extLst>
          </p:cNvPr>
          <p:cNvSpPr>
            <a:spLocks noGrp="1" noRot="1" noChangeAspect="1" noChangeArrowheads="1" noTextEdit="1"/>
          </p:cNvSpPr>
          <p:nvPr>
            <p:ph type="sldImg"/>
          </p:nvPr>
        </p:nvSpPr>
        <p:spPr>
          <a:xfrm>
            <a:off x="1157288" y="681038"/>
            <a:ext cx="4543425" cy="3406775"/>
          </a:xfrm>
          <a:ln/>
        </p:spPr>
      </p:sp>
      <p:sp>
        <p:nvSpPr>
          <p:cNvPr id="99332" name="Rectangle 3">
            <a:extLst>
              <a:ext uri="{FF2B5EF4-FFF2-40B4-BE49-F238E27FC236}">
                <a16:creationId xmlns:a16="http://schemas.microsoft.com/office/drawing/2014/main" id="{84F3DE95-F5F5-4B6E-B5B4-4C2019AB5910}"/>
              </a:ext>
            </a:extLst>
          </p:cNvPr>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Arial" panose="020B0604020202020204" pitchFamily="34" charset="0"/>
              </a:rPr>
              <a:t>Read Genesis 28:6-9</a:t>
            </a:r>
          </a:p>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8003F896-4F7B-41E8-98DA-F7BAF692DE91}"/>
              </a:ext>
            </a:extLst>
          </p:cNvPr>
          <p:cNvSpPr>
            <a:spLocks noGrp="1"/>
          </p:cNvSpPr>
          <p:nvPr>
            <p:ph type="ftr" sz="quarter" idx="10"/>
          </p:nvPr>
        </p:nvSpPr>
        <p:spPr/>
        <p:txBody>
          <a:bodyPr/>
          <a:lstStyle/>
          <a:p>
            <a:pPr>
              <a:defRPr/>
            </a:pPr>
            <a:r>
              <a:rPr lang="en-US"/>
              <a:t>Lesson 15</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636D9D8A-A571-4053-A7D5-D1AEAE7125CB}"/>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DEF9EF1-4ABC-4D62-9B01-20B904066FA4}" type="slidenum">
              <a:rPr lang="en-US" altLang="en-US">
                <a:latin typeface="Arial" panose="020B0604020202020204" pitchFamily="34" charset="0"/>
              </a:rPr>
              <a:pPr/>
              <a:t>38</a:t>
            </a:fld>
            <a:endParaRPr lang="en-US" altLang="en-US">
              <a:latin typeface="Arial" panose="020B0604020202020204" pitchFamily="34" charset="0"/>
            </a:endParaRPr>
          </a:p>
        </p:txBody>
      </p:sp>
      <p:sp>
        <p:nvSpPr>
          <p:cNvPr id="100355" name="Rectangle 2">
            <a:extLst>
              <a:ext uri="{FF2B5EF4-FFF2-40B4-BE49-F238E27FC236}">
                <a16:creationId xmlns:a16="http://schemas.microsoft.com/office/drawing/2014/main" id="{434CCFEE-67AF-4154-83E9-5FB656F9AEB9}"/>
              </a:ext>
            </a:extLst>
          </p:cNvPr>
          <p:cNvSpPr>
            <a:spLocks noGrp="1" noRot="1" noChangeAspect="1" noChangeArrowheads="1" noTextEdit="1"/>
          </p:cNvSpPr>
          <p:nvPr>
            <p:ph type="sldImg"/>
          </p:nvPr>
        </p:nvSpPr>
        <p:spPr>
          <a:xfrm>
            <a:off x="1157288" y="681038"/>
            <a:ext cx="4543425" cy="3406775"/>
          </a:xfrm>
          <a:ln/>
        </p:spPr>
      </p:sp>
      <p:sp>
        <p:nvSpPr>
          <p:cNvPr id="100356" name="Rectangle 3">
            <a:extLst>
              <a:ext uri="{FF2B5EF4-FFF2-40B4-BE49-F238E27FC236}">
                <a16:creationId xmlns:a16="http://schemas.microsoft.com/office/drawing/2014/main" id="{F2EF6581-BAEA-480C-AC03-5F0F35E1BDAB}"/>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720053B4-B7AF-4614-935B-B86E45D4494D}"/>
              </a:ext>
            </a:extLst>
          </p:cNvPr>
          <p:cNvSpPr>
            <a:spLocks noGrp="1"/>
          </p:cNvSpPr>
          <p:nvPr>
            <p:ph type="ftr" sz="quarter" idx="10"/>
          </p:nvPr>
        </p:nvSpPr>
        <p:spPr/>
        <p:txBody>
          <a:bodyPr/>
          <a:lstStyle/>
          <a:p>
            <a:pPr>
              <a:defRPr/>
            </a:pPr>
            <a:r>
              <a:rPr lang="en-US"/>
              <a:t>Lesson 15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7001A1D9-443B-41D4-A21B-D9E0B127E6F2}"/>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FAFA164-57E8-46C9-8A59-8EA29CF1BC02}" type="slidenum">
              <a:rPr lang="en-US" altLang="en-US">
                <a:latin typeface="Arial" panose="020B0604020202020204" pitchFamily="34" charset="0"/>
              </a:rPr>
              <a:pPr/>
              <a:t>3</a:t>
            </a:fld>
            <a:endParaRPr lang="en-US" altLang="en-US">
              <a:latin typeface="Arial" panose="020B0604020202020204" pitchFamily="34" charset="0"/>
            </a:endParaRPr>
          </a:p>
        </p:txBody>
      </p:sp>
      <p:sp>
        <p:nvSpPr>
          <p:cNvPr id="79875" name="Rectangle 2">
            <a:extLst>
              <a:ext uri="{FF2B5EF4-FFF2-40B4-BE49-F238E27FC236}">
                <a16:creationId xmlns:a16="http://schemas.microsoft.com/office/drawing/2014/main" id="{61F02CCD-82E9-41E9-A2DD-B9D8CBF19AC7}"/>
              </a:ext>
            </a:extLst>
          </p:cNvPr>
          <p:cNvSpPr>
            <a:spLocks noGrp="1" noRot="1" noChangeAspect="1" noChangeArrowheads="1" noTextEdit="1"/>
          </p:cNvSpPr>
          <p:nvPr>
            <p:ph type="sldImg"/>
          </p:nvPr>
        </p:nvSpPr>
        <p:spPr>
          <a:xfrm>
            <a:off x="1157288" y="681038"/>
            <a:ext cx="4543425" cy="3406775"/>
          </a:xfrm>
          <a:ln/>
        </p:spPr>
      </p:sp>
      <p:sp>
        <p:nvSpPr>
          <p:cNvPr id="79876" name="Rectangle 3">
            <a:extLst>
              <a:ext uri="{FF2B5EF4-FFF2-40B4-BE49-F238E27FC236}">
                <a16:creationId xmlns:a16="http://schemas.microsoft.com/office/drawing/2014/main" id="{5BEAC001-EA39-42EB-A576-1E40B8601110}"/>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W Holt</a:t>
            </a:r>
          </a:p>
        </p:txBody>
      </p:sp>
      <p:sp>
        <p:nvSpPr>
          <p:cNvPr id="2" name="Footer Placeholder 1">
            <a:extLst>
              <a:ext uri="{FF2B5EF4-FFF2-40B4-BE49-F238E27FC236}">
                <a16:creationId xmlns:a16="http://schemas.microsoft.com/office/drawing/2014/main" id="{C048774E-2C28-4B85-B829-5EB5CCBA2507}"/>
              </a:ext>
            </a:extLst>
          </p:cNvPr>
          <p:cNvSpPr>
            <a:spLocks noGrp="1"/>
          </p:cNvSpPr>
          <p:nvPr>
            <p:ph type="ftr" sz="quarter" idx="10"/>
          </p:nvPr>
        </p:nvSpPr>
        <p:spPr/>
        <p:txBody>
          <a:bodyPr/>
          <a:lstStyle/>
          <a:p>
            <a:pPr>
              <a:defRPr/>
            </a:pPr>
            <a:r>
              <a:rPr lang="en-US"/>
              <a:t>Lesson 15</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Faith—Isaac in praying for Rebekah to have children</a:t>
            </a:r>
          </a:p>
          <a:p>
            <a:endParaRPr lang="en-US" dirty="0"/>
          </a:p>
          <a:p>
            <a:r>
              <a:rPr lang="en-US" dirty="0"/>
              <a:t>Failings—</a:t>
            </a:r>
          </a:p>
          <a:p>
            <a:r>
              <a:rPr lang="en-US" dirty="0"/>
              <a:t>Isaac—child favoritism</a:t>
            </a:r>
          </a:p>
          <a:p>
            <a:r>
              <a:rPr lang="en-US" dirty="0"/>
              <a:t>Rebekah—child favoritism, deceit</a:t>
            </a:r>
          </a:p>
          <a:p>
            <a:r>
              <a:rPr lang="en-US" dirty="0"/>
              <a:t>Jacob—deceit, lying</a:t>
            </a:r>
          </a:p>
          <a:p>
            <a:r>
              <a:rPr lang="en-US" dirty="0"/>
              <a:t>Esau—profane birthright, hatred, spouse selection, rebellion </a:t>
            </a:r>
          </a:p>
          <a:p>
            <a:endParaRPr lang="en-US" dirty="0"/>
          </a:p>
        </p:txBody>
      </p:sp>
      <p:sp>
        <p:nvSpPr>
          <p:cNvPr id="4" name="Footer Placeholder 3"/>
          <p:cNvSpPr>
            <a:spLocks noGrp="1"/>
          </p:cNvSpPr>
          <p:nvPr>
            <p:ph type="ftr" sz="quarter" idx="4"/>
          </p:nvPr>
        </p:nvSpPr>
        <p:spPr/>
        <p:txBody>
          <a:bodyPr/>
          <a:lstStyle/>
          <a:p>
            <a:pPr>
              <a:defRPr/>
            </a:pPr>
            <a:r>
              <a:rPr lang="en-US"/>
              <a:t>Lesson 15</a:t>
            </a:r>
          </a:p>
        </p:txBody>
      </p:sp>
      <p:sp>
        <p:nvSpPr>
          <p:cNvPr id="5" name="Slide Number Placeholder 4"/>
          <p:cNvSpPr>
            <a:spLocks noGrp="1"/>
          </p:cNvSpPr>
          <p:nvPr>
            <p:ph type="sldNum" sz="quarter" idx="5"/>
          </p:nvPr>
        </p:nvSpPr>
        <p:spPr/>
        <p:txBody>
          <a:bodyPr/>
          <a:lstStyle/>
          <a:p>
            <a:fld id="{6FDEEDDE-EF17-4096-AE6E-B04DB9AD3D56}" type="slidenum">
              <a:rPr lang="en-US" altLang="en-US" smtClean="0"/>
              <a:pPr/>
              <a:t>39</a:t>
            </a:fld>
            <a:endParaRPr lang="en-US" altLang="en-US"/>
          </a:p>
        </p:txBody>
      </p:sp>
    </p:spTree>
    <p:extLst>
      <p:ext uri="{BB962C8B-B14F-4D97-AF65-F5344CB8AC3E}">
        <p14:creationId xmlns:p14="http://schemas.microsoft.com/office/powerpoint/2010/main" val="13244971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1038"/>
            <a:ext cx="4543425" cy="3406775"/>
          </a:xfrm>
        </p:spPr>
      </p:sp>
      <p:sp>
        <p:nvSpPr>
          <p:cNvPr id="3" name="Notes Placeholder 2"/>
          <p:cNvSpPr>
            <a:spLocks noGrp="1"/>
          </p:cNvSpPr>
          <p:nvPr>
            <p:ph type="body" idx="1"/>
          </p:nvPr>
        </p:nvSpPr>
        <p:spPr/>
        <p:txBody>
          <a:bodyPr/>
          <a:lstStyle/>
          <a:p>
            <a:r>
              <a:rPr lang="en-US" dirty="0" err="1"/>
              <a:t>Heb</a:t>
            </a:r>
            <a:r>
              <a:rPr lang="en-US" dirty="0"/>
              <a:t> 12:14 Pursue peace with all people, and holiness, without which no one will see the Lord:</a:t>
            </a:r>
          </a:p>
          <a:p>
            <a:r>
              <a:rPr lang="en-US" dirty="0"/>
              <a:t> 15 looking carefully lest anyone fall short of the grace of God; lest any root of bitterness springing up cause trouble, and by this many become defiled;</a:t>
            </a:r>
          </a:p>
          <a:p>
            <a:r>
              <a:rPr lang="en-US" dirty="0"/>
              <a:t> 16 lest there be any fornicator or profane person like Esau, who for one morsel of food sold his birthright.</a:t>
            </a:r>
          </a:p>
          <a:p>
            <a:r>
              <a:rPr lang="en-US" dirty="0"/>
              <a:t> 17 For you know that afterward, when he wanted to inherit the blessing, he was rejected, for he found no place for repentance, though he sought it diligently with tears.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FDEEDDE-EF17-4096-AE6E-B04DB9AD3D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BA5DC4BF-F677-4FD8-B8B4-9C1985DE0B5F}"/>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Lesson 15</a:t>
            </a:r>
          </a:p>
        </p:txBody>
      </p:sp>
    </p:spTree>
    <p:extLst>
      <p:ext uri="{BB962C8B-B14F-4D97-AF65-F5344CB8AC3E}">
        <p14:creationId xmlns:p14="http://schemas.microsoft.com/office/powerpoint/2010/main" val="2979779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1038"/>
            <a:ext cx="4543425" cy="3406775"/>
          </a:xfrm>
        </p:spPr>
      </p:sp>
      <p:sp>
        <p:nvSpPr>
          <p:cNvPr id="3" name="Notes Placeholder 2"/>
          <p:cNvSpPr>
            <a:spLocks noGrp="1"/>
          </p:cNvSpPr>
          <p:nvPr>
            <p:ph type="body" idx="1"/>
          </p:nvPr>
        </p:nvSpPr>
        <p:spPr/>
        <p:txBody>
          <a:bodyPr/>
          <a:lstStyle/>
          <a:p>
            <a:r>
              <a:rPr lang="en-US" dirty="0" err="1"/>
              <a:t>Heb</a:t>
            </a:r>
            <a:r>
              <a:rPr lang="en-US" dirty="0"/>
              <a:t> 12:14 Pursue peace with all people, and holiness, without which no one will see the Lord:</a:t>
            </a:r>
          </a:p>
          <a:p>
            <a:r>
              <a:rPr lang="en-US" dirty="0"/>
              <a:t> 15 </a:t>
            </a:r>
            <a:r>
              <a:rPr lang="en-US" b="1" dirty="0"/>
              <a:t>looking carefully </a:t>
            </a:r>
            <a:r>
              <a:rPr lang="en-US" dirty="0"/>
              <a:t>lest anyone fall short of the grace of God; lest any root of bitterness springing up cause trouble, and by this many become defiled;</a:t>
            </a:r>
          </a:p>
          <a:p>
            <a:r>
              <a:rPr lang="en-US" dirty="0"/>
              <a:t> 16 lest there be any fornicator or profane person like Esau, who for one morsel of food sold his birthright.</a:t>
            </a:r>
          </a:p>
          <a:p>
            <a:r>
              <a:rPr lang="en-US" dirty="0"/>
              <a:t> 17 For you know that afterward, when he wanted to inherit the blessing, he was rejected, for he found no place for repentance, though he sought it diligently with tears.</a:t>
            </a:r>
          </a:p>
          <a:p>
            <a:endParaRPr lang="en-US" dirty="0"/>
          </a:p>
          <a:p>
            <a:r>
              <a:rPr lang="en-US"/>
              <a:t>1Pe 5:2 Shepherd the flock of God which is among you, serving as overseers</a:t>
            </a:r>
            <a:endParaRPr lang="en-US" dirty="0"/>
          </a:p>
          <a:p>
            <a:endParaRPr lang="en-US" dirty="0"/>
          </a:p>
          <a:p>
            <a:r>
              <a:rPr lang="en-US" dirty="0"/>
              <a:t>Steve—verb form of </a:t>
            </a:r>
            <a:r>
              <a:rPr lang="en-US" dirty="0" err="1"/>
              <a:t>episkopos</a:t>
            </a:r>
            <a:r>
              <a:rPr lang="en-US" dirty="0"/>
              <a:t> in both references.  Only places this word is used as a verb in NT.</a:t>
            </a:r>
          </a:p>
        </p:txBody>
      </p:sp>
      <p:sp>
        <p:nvSpPr>
          <p:cNvPr id="4" name="Slide Number Placeholder 3"/>
          <p:cNvSpPr>
            <a:spLocks noGrp="1"/>
          </p:cNvSpPr>
          <p:nvPr>
            <p:ph type="sldNum" sz="quarter" idx="10"/>
          </p:nvPr>
        </p:nvSpPr>
        <p:spPr/>
        <p:txBody>
          <a:bodyPr/>
          <a:lstStyle/>
          <a:p>
            <a:fld id="{6FDEEDDE-EF17-4096-AE6E-B04DB9AD3D56}" type="slidenum">
              <a:rPr lang="en-US" altLang="en-US" smtClean="0"/>
              <a:pPr/>
              <a:t>45</a:t>
            </a:fld>
            <a:endParaRPr lang="en-US" altLang="en-US"/>
          </a:p>
        </p:txBody>
      </p:sp>
      <p:sp>
        <p:nvSpPr>
          <p:cNvPr id="5" name="Footer Placeholder 4">
            <a:extLst>
              <a:ext uri="{FF2B5EF4-FFF2-40B4-BE49-F238E27FC236}">
                <a16:creationId xmlns:a16="http://schemas.microsoft.com/office/drawing/2014/main" id="{BA5DC4BF-F677-4FD8-B8B4-9C1985DE0B5F}"/>
              </a:ext>
            </a:extLst>
          </p:cNvPr>
          <p:cNvSpPr>
            <a:spLocks noGrp="1"/>
          </p:cNvSpPr>
          <p:nvPr>
            <p:ph type="ftr" sz="quarter" idx="11"/>
          </p:nvPr>
        </p:nvSpPr>
        <p:spPr/>
        <p:txBody>
          <a:bodyPr/>
          <a:lstStyle/>
          <a:p>
            <a:pPr>
              <a:defRPr/>
            </a:pPr>
            <a:r>
              <a:rPr lang="en-US"/>
              <a:t>Lesson 15</a:t>
            </a:r>
          </a:p>
        </p:txBody>
      </p:sp>
    </p:spTree>
    <p:extLst>
      <p:ext uri="{BB962C8B-B14F-4D97-AF65-F5344CB8AC3E}">
        <p14:creationId xmlns:p14="http://schemas.microsoft.com/office/powerpoint/2010/main" val="2760717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3D4526D9-4FCA-4D5E-8E45-52AF9618014E}"/>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1DD9996-A318-440F-9200-CB064C6F21ED}" type="slidenum">
              <a:rPr lang="en-US" altLang="en-US">
                <a:solidFill>
                  <a:srgbClr val="000000"/>
                </a:solidFill>
                <a:latin typeface="Arial" panose="020B0604020202020204" pitchFamily="34" charset="0"/>
              </a:rPr>
              <a:pPr/>
              <a:t>46</a:t>
            </a:fld>
            <a:endParaRPr lang="en-US" altLang="en-US">
              <a:solidFill>
                <a:srgbClr val="000000"/>
              </a:solidFill>
              <a:latin typeface="Arial" panose="020B0604020202020204" pitchFamily="34" charset="0"/>
            </a:endParaRPr>
          </a:p>
        </p:txBody>
      </p:sp>
      <p:sp>
        <p:nvSpPr>
          <p:cNvPr id="101379" name="Rectangle 2">
            <a:extLst>
              <a:ext uri="{FF2B5EF4-FFF2-40B4-BE49-F238E27FC236}">
                <a16:creationId xmlns:a16="http://schemas.microsoft.com/office/drawing/2014/main" id="{0B5283B4-7B39-4AAA-8109-4121510E4828}"/>
              </a:ext>
            </a:extLst>
          </p:cNvPr>
          <p:cNvSpPr>
            <a:spLocks noGrp="1" noRot="1" noChangeAspect="1" noChangeArrowheads="1" noTextEdit="1"/>
          </p:cNvSpPr>
          <p:nvPr>
            <p:ph type="sldImg"/>
          </p:nvPr>
        </p:nvSpPr>
        <p:spPr>
          <a:xfrm>
            <a:off x="1157288" y="681038"/>
            <a:ext cx="4543425" cy="3406775"/>
          </a:xfrm>
          <a:ln/>
        </p:spPr>
      </p:sp>
      <p:sp>
        <p:nvSpPr>
          <p:cNvPr id="101380" name="Rectangle 3">
            <a:extLst>
              <a:ext uri="{FF2B5EF4-FFF2-40B4-BE49-F238E27FC236}">
                <a16:creationId xmlns:a16="http://schemas.microsoft.com/office/drawing/2014/main" id="{395F7E8D-5766-4F4E-A422-2B52969539EB}"/>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88C9FFE3-2ACF-4AF0-ABC1-8846BF60E5A3}"/>
              </a:ext>
            </a:extLst>
          </p:cNvPr>
          <p:cNvSpPr>
            <a:spLocks noGrp="1"/>
          </p:cNvSpPr>
          <p:nvPr>
            <p:ph type="ftr" sz="quarter" idx="10"/>
          </p:nvPr>
        </p:nvSpPr>
        <p:spPr/>
        <p:txBody>
          <a:bodyPr/>
          <a:lstStyle/>
          <a:p>
            <a:pPr>
              <a:defRPr/>
            </a:pPr>
            <a:r>
              <a:rPr lang="en-US"/>
              <a:t>Lesson 15</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DF78C325-C5ED-46AD-A346-0EA994DC640A}"/>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1480C69-AED7-4936-9593-3BA6404D946F}" type="slidenum">
              <a:rPr lang="en-US" altLang="en-US">
                <a:solidFill>
                  <a:srgbClr val="000000"/>
                </a:solidFill>
                <a:latin typeface="Arial" panose="020B0604020202020204" pitchFamily="34" charset="0"/>
              </a:rPr>
              <a:pPr/>
              <a:t>47</a:t>
            </a:fld>
            <a:endParaRPr lang="en-US" altLang="en-US">
              <a:solidFill>
                <a:srgbClr val="000000"/>
              </a:solidFill>
              <a:latin typeface="Arial" panose="020B0604020202020204" pitchFamily="34" charset="0"/>
            </a:endParaRPr>
          </a:p>
        </p:txBody>
      </p:sp>
      <p:sp>
        <p:nvSpPr>
          <p:cNvPr id="102403" name="Rectangle 2">
            <a:extLst>
              <a:ext uri="{FF2B5EF4-FFF2-40B4-BE49-F238E27FC236}">
                <a16:creationId xmlns:a16="http://schemas.microsoft.com/office/drawing/2014/main" id="{952C6B74-CF81-411B-91CC-25B5D73AFFBC}"/>
              </a:ext>
            </a:extLst>
          </p:cNvPr>
          <p:cNvSpPr>
            <a:spLocks noGrp="1" noRot="1" noChangeAspect="1" noChangeArrowheads="1" noTextEdit="1"/>
          </p:cNvSpPr>
          <p:nvPr>
            <p:ph type="sldImg"/>
          </p:nvPr>
        </p:nvSpPr>
        <p:spPr>
          <a:xfrm>
            <a:off x="1157288" y="681038"/>
            <a:ext cx="4543425" cy="3406775"/>
          </a:xfrm>
          <a:ln/>
        </p:spPr>
      </p:sp>
      <p:sp>
        <p:nvSpPr>
          <p:cNvPr id="102404" name="Rectangle 3">
            <a:extLst>
              <a:ext uri="{FF2B5EF4-FFF2-40B4-BE49-F238E27FC236}">
                <a16:creationId xmlns:a16="http://schemas.microsoft.com/office/drawing/2014/main" id="{F82D9262-608C-4E6D-8450-260AE241F18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87268C2A-084E-40BB-9F29-E319CE039E44}"/>
              </a:ext>
            </a:extLst>
          </p:cNvPr>
          <p:cNvSpPr>
            <a:spLocks noGrp="1"/>
          </p:cNvSpPr>
          <p:nvPr>
            <p:ph type="ftr" sz="quarter" idx="10"/>
          </p:nvPr>
        </p:nvSpPr>
        <p:spPr/>
        <p:txBody>
          <a:bodyPr/>
          <a:lstStyle/>
          <a:p>
            <a:pPr>
              <a:defRPr/>
            </a:pPr>
            <a:r>
              <a:rPr lang="en-US"/>
              <a:t>Lesson 15</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AC925A9E-A676-436C-8F10-BB4413F9964B}"/>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D76F8C8-E816-469B-9268-9703487EEC3C}" type="slidenum">
              <a:rPr lang="en-US" altLang="en-US">
                <a:solidFill>
                  <a:srgbClr val="000000"/>
                </a:solidFill>
                <a:latin typeface="Arial" panose="020B0604020202020204" pitchFamily="34" charset="0"/>
              </a:rPr>
              <a:pPr/>
              <a:t>48</a:t>
            </a:fld>
            <a:endParaRPr lang="en-US" altLang="en-US">
              <a:solidFill>
                <a:srgbClr val="000000"/>
              </a:solidFill>
              <a:latin typeface="Arial" panose="020B0604020202020204" pitchFamily="34" charset="0"/>
            </a:endParaRPr>
          </a:p>
        </p:txBody>
      </p:sp>
      <p:sp>
        <p:nvSpPr>
          <p:cNvPr id="103427" name="Rectangle 2">
            <a:extLst>
              <a:ext uri="{FF2B5EF4-FFF2-40B4-BE49-F238E27FC236}">
                <a16:creationId xmlns:a16="http://schemas.microsoft.com/office/drawing/2014/main" id="{C2AD3A11-6FAF-4EF5-A9A5-5E592AFD893F}"/>
              </a:ext>
            </a:extLst>
          </p:cNvPr>
          <p:cNvSpPr>
            <a:spLocks noGrp="1" noRot="1" noChangeAspect="1" noChangeArrowheads="1" noTextEdit="1"/>
          </p:cNvSpPr>
          <p:nvPr>
            <p:ph type="sldImg"/>
          </p:nvPr>
        </p:nvSpPr>
        <p:spPr>
          <a:xfrm>
            <a:off x="1157288" y="681038"/>
            <a:ext cx="4543425" cy="3406775"/>
          </a:xfrm>
          <a:ln/>
        </p:spPr>
      </p:sp>
      <p:sp>
        <p:nvSpPr>
          <p:cNvPr id="103428" name="Rectangle 3">
            <a:extLst>
              <a:ext uri="{FF2B5EF4-FFF2-40B4-BE49-F238E27FC236}">
                <a16:creationId xmlns:a16="http://schemas.microsoft.com/office/drawing/2014/main" id="{581D15F8-1E0B-4387-8D70-1FBA447ECA2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E44047B7-F68F-4BD6-B987-C717A655776F}"/>
              </a:ext>
            </a:extLst>
          </p:cNvPr>
          <p:cNvSpPr>
            <a:spLocks noGrp="1"/>
          </p:cNvSpPr>
          <p:nvPr>
            <p:ph type="ftr" sz="quarter" idx="10"/>
          </p:nvPr>
        </p:nvSpPr>
        <p:spPr/>
        <p:txBody>
          <a:bodyPr/>
          <a:lstStyle/>
          <a:p>
            <a:pPr>
              <a:defRPr/>
            </a:pPr>
            <a:r>
              <a:rPr lang="en-US"/>
              <a:t>Lesson 15</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6194B343-795B-488F-A296-954A528BCE0A}"/>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EC29366-F5A1-496D-B405-27782E6C138D}" type="slidenum">
              <a:rPr lang="en-US" altLang="en-US">
                <a:solidFill>
                  <a:srgbClr val="000000"/>
                </a:solidFill>
                <a:latin typeface="Arial" panose="020B0604020202020204" pitchFamily="34" charset="0"/>
              </a:rPr>
              <a:pPr/>
              <a:t>49</a:t>
            </a:fld>
            <a:endParaRPr lang="en-US" altLang="en-US">
              <a:solidFill>
                <a:srgbClr val="000000"/>
              </a:solidFill>
              <a:latin typeface="Arial" panose="020B0604020202020204" pitchFamily="34" charset="0"/>
            </a:endParaRPr>
          </a:p>
        </p:txBody>
      </p:sp>
      <p:sp>
        <p:nvSpPr>
          <p:cNvPr id="104451" name="Rectangle 2">
            <a:extLst>
              <a:ext uri="{FF2B5EF4-FFF2-40B4-BE49-F238E27FC236}">
                <a16:creationId xmlns:a16="http://schemas.microsoft.com/office/drawing/2014/main" id="{CFAA3179-F76C-4ECB-BA37-92BE0FADCC96}"/>
              </a:ext>
            </a:extLst>
          </p:cNvPr>
          <p:cNvSpPr>
            <a:spLocks noGrp="1" noRot="1" noChangeAspect="1" noChangeArrowheads="1" noTextEdit="1"/>
          </p:cNvSpPr>
          <p:nvPr>
            <p:ph type="sldImg"/>
          </p:nvPr>
        </p:nvSpPr>
        <p:spPr>
          <a:xfrm>
            <a:off x="1157288" y="681038"/>
            <a:ext cx="4543425" cy="3406775"/>
          </a:xfrm>
          <a:ln/>
        </p:spPr>
      </p:sp>
      <p:sp>
        <p:nvSpPr>
          <p:cNvPr id="104452" name="Rectangle 3">
            <a:extLst>
              <a:ext uri="{FF2B5EF4-FFF2-40B4-BE49-F238E27FC236}">
                <a16:creationId xmlns:a16="http://schemas.microsoft.com/office/drawing/2014/main" id="{46A81B4E-C4C0-4336-93AE-00CA46C9A9B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82D3FE32-233C-4941-8EEA-90EF5748B5FA}"/>
              </a:ext>
            </a:extLst>
          </p:cNvPr>
          <p:cNvSpPr>
            <a:spLocks noGrp="1"/>
          </p:cNvSpPr>
          <p:nvPr>
            <p:ph type="ftr" sz="quarter" idx="10"/>
          </p:nvPr>
        </p:nvSpPr>
        <p:spPr/>
        <p:txBody>
          <a:bodyPr/>
          <a:lstStyle/>
          <a:p>
            <a:pPr>
              <a:defRPr/>
            </a:pPr>
            <a:r>
              <a:rPr lang="en-US"/>
              <a:t>Lesson 15</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CB3E8DDF-E522-444A-B183-78AE7187AF84}"/>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89CF1D0-A32A-4BEB-BF90-80CC0863426C}" type="slidenum">
              <a:rPr lang="en-US" altLang="en-US">
                <a:solidFill>
                  <a:srgbClr val="000000"/>
                </a:solidFill>
                <a:latin typeface="Arial" panose="020B0604020202020204" pitchFamily="34" charset="0"/>
              </a:rPr>
              <a:pPr/>
              <a:t>50</a:t>
            </a:fld>
            <a:endParaRPr lang="en-US" altLang="en-US">
              <a:solidFill>
                <a:srgbClr val="000000"/>
              </a:solidFill>
              <a:latin typeface="Arial" panose="020B0604020202020204" pitchFamily="34" charset="0"/>
            </a:endParaRPr>
          </a:p>
        </p:txBody>
      </p:sp>
      <p:sp>
        <p:nvSpPr>
          <p:cNvPr id="105475" name="Rectangle 2">
            <a:extLst>
              <a:ext uri="{FF2B5EF4-FFF2-40B4-BE49-F238E27FC236}">
                <a16:creationId xmlns:a16="http://schemas.microsoft.com/office/drawing/2014/main" id="{CC4FB1A3-CE47-4FAB-9868-965723A2176B}"/>
              </a:ext>
            </a:extLst>
          </p:cNvPr>
          <p:cNvSpPr>
            <a:spLocks noGrp="1" noRot="1" noChangeAspect="1" noChangeArrowheads="1" noTextEdit="1"/>
          </p:cNvSpPr>
          <p:nvPr>
            <p:ph type="sldImg"/>
          </p:nvPr>
        </p:nvSpPr>
        <p:spPr>
          <a:xfrm>
            <a:off x="1157288" y="681038"/>
            <a:ext cx="4543425" cy="3406775"/>
          </a:xfrm>
          <a:ln/>
        </p:spPr>
      </p:sp>
      <p:sp>
        <p:nvSpPr>
          <p:cNvPr id="105476" name="Rectangle 3">
            <a:extLst>
              <a:ext uri="{FF2B5EF4-FFF2-40B4-BE49-F238E27FC236}">
                <a16:creationId xmlns:a16="http://schemas.microsoft.com/office/drawing/2014/main" id="{20CB32E5-7F81-4CE6-B572-F39684D08D5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077B590A-1A12-46E7-AF53-DB5239E0AD46}"/>
              </a:ext>
            </a:extLst>
          </p:cNvPr>
          <p:cNvSpPr>
            <a:spLocks noGrp="1"/>
          </p:cNvSpPr>
          <p:nvPr>
            <p:ph type="ftr" sz="quarter" idx="10"/>
          </p:nvPr>
        </p:nvSpPr>
        <p:spPr/>
        <p:txBody>
          <a:bodyPr/>
          <a:lstStyle/>
          <a:p>
            <a:pPr>
              <a:defRPr/>
            </a:pPr>
            <a:r>
              <a:rPr lang="en-US"/>
              <a:t>Lesson 15</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8597B561-02CE-4D87-B25A-241BE5F982B3}"/>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B487DB9-6D02-45A1-9144-4766C03CF303}" type="slidenum">
              <a:rPr lang="en-US" altLang="en-US">
                <a:solidFill>
                  <a:srgbClr val="000000"/>
                </a:solidFill>
                <a:latin typeface="Arial" panose="020B0604020202020204" pitchFamily="34" charset="0"/>
              </a:rPr>
              <a:pPr/>
              <a:t>51</a:t>
            </a:fld>
            <a:endParaRPr lang="en-US" altLang="en-US">
              <a:solidFill>
                <a:srgbClr val="000000"/>
              </a:solidFill>
              <a:latin typeface="Arial" panose="020B0604020202020204" pitchFamily="34" charset="0"/>
            </a:endParaRPr>
          </a:p>
        </p:txBody>
      </p:sp>
      <p:sp>
        <p:nvSpPr>
          <p:cNvPr id="106499" name="Rectangle 2">
            <a:extLst>
              <a:ext uri="{FF2B5EF4-FFF2-40B4-BE49-F238E27FC236}">
                <a16:creationId xmlns:a16="http://schemas.microsoft.com/office/drawing/2014/main" id="{5AB0A6EA-5050-4FB5-AD9B-A520B5D4F01B}"/>
              </a:ext>
            </a:extLst>
          </p:cNvPr>
          <p:cNvSpPr>
            <a:spLocks noGrp="1" noRot="1" noChangeAspect="1" noChangeArrowheads="1" noTextEdit="1"/>
          </p:cNvSpPr>
          <p:nvPr>
            <p:ph type="sldImg"/>
          </p:nvPr>
        </p:nvSpPr>
        <p:spPr>
          <a:xfrm>
            <a:off x="1157288" y="681038"/>
            <a:ext cx="4543425" cy="3406775"/>
          </a:xfrm>
          <a:ln/>
        </p:spPr>
      </p:sp>
      <p:sp>
        <p:nvSpPr>
          <p:cNvPr id="106500" name="Rectangle 3">
            <a:extLst>
              <a:ext uri="{FF2B5EF4-FFF2-40B4-BE49-F238E27FC236}">
                <a16:creationId xmlns:a16="http://schemas.microsoft.com/office/drawing/2014/main" id="{1087AB97-ABD7-41A6-AFEB-E201AE9FBF74}"/>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B1C06389-C0B6-4A9B-A306-E194B9C87822}"/>
              </a:ext>
            </a:extLst>
          </p:cNvPr>
          <p:cNvSpPr>
            <a:spLocks noGrp="1"/>
          </p:cNvSpPr>
          <p:nvPr>
            <p:ph type="ftr" sz="quarter" idx="10"/>
          </p:nvPr>
        </p:nvSpPr>
        <p:spPr/>
        <p:txBody>
          <a:bodyPr/>
          <a:lstStyle/>
          <a:p>
            <a:pPr>
              <a:defRPr/>
            </a:pPr>
            <a:r>
              <a:rPr lang="en-US"/>
              <a:t>Lesson 15</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BF0770C8-D2B4-40C6-844B-A9E52C7B97F2}"/>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23701BC-0868-43E9-8912-33EBD19D8502}" type="slidenum">
              <a:rPr lang="en-US" altLang="en-US">
                <a:solidFill>
                  <a:srgbClr val="000000"/>
                </a:solidFill>
                <a:latin typeface="Arial" panose="020B0604020202020204" pitchFamily="34" charset="0"/>
              </a:rPr>
              <a:pPr/>
              <a:t>52</a:t>
            </a:fld>
            <a:endParaRPr lang="en-US" altLang="en-US">
              <a:solidFill>
                <a:srgbClr val="000000"/>
              </a:solidFill>
              <a:latin typeface="Arial" panose="020B0604020202020204" pitchFamily="34" charset="0"/>
            </a:endParaRPr>
          </a:p>
        </p:txBody>
      </p:sp>
      <p:sp>
        <p:nvSpPr>
          <p:cNvPr id="107523" name="Rectangle 2">
            <a:extLst>
              <a:ext uri="{FF2B5EF4-FFF2-40B4-BE49-F238E27FC236}">
                <a16:creationId xmlns:a16="http://schemas.microsoft.com/office/drawing/2014/main" id="{957A0C7B-CC25-4FA0-8258-554CD208A0CE}"/>
              </a:ext>
            </a:extLst>
          </p:cNvPr>
          <p:cNvSpPr>
            <a:spLocks noGrp="1" noRot="1" noChangeAspect="1" noChangeArrowheads="1" noTextEdit="1"/>
          </p:cNvSpPr>
          <p:nvPr>
            <p:ph type="sldImg"/>
          </p:nvPr>
        </p:nvSpPr>
        <p:spPr>
          <a:xfrm>
            <a:off x="1157288" y="681038"/>
            <a:ext cx="4543425" cy="3406775"/>
          </a:xfrm>
          <a:ln/>
        </p:spPr>
      </p:sp>
      <p:sp>
        <p:nvSpPr>
          <p:cNvPr id="107524" name="Rectangle 3">
            <a:extLst>
              <a:ext uri="{FF2B5EF4-FFF2-40B4-BE49-F238E27FC236}">
                <a16:creationId xmlns:a16="http://schemas.microsoft.com/office/drawing/2014/main" id="{39722159-A551-49CD-A5E0-B84BF90D602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935ACB67-B812-4852-B9C3-97818C916FC8}"/>
              </a:ext>
            </a:extLst>
          </p:cNvPr>
          <p:cNvSpPr>
            <a:spLocks noGrp="1"/>
          </p:cNvSpPr>
          <p:nvPr>
            <p:ph type="ftr" sz="quarter" idx="10"/>
          </p:nvPr>
        </p:nvSpPr>
        <p:spPr/>
        <p:txBody>
          <a:bodyPr/>
          <a:lstStyle/>
          <a:p>
            <a:pPr>
              <a:defRPr/>
            </a:pPr>
            <a:r>
              <a:rPr lang="en-US"/>
              <a:t>Lesson 15</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A57ACB68-AF35-437E-A51C-578366E325B2}"/>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333048A-3EDE-4F55-A3F8-1CCC005214A8}" type="slidenum">
              <a:rPr lang="en-US" altLang="en-US">
                <a:solidFill>
                  <a:srgbClr val="000000"/>
                </a:solidFill>
                <a:latin typeface="Arial" panose="020B0604020202020204" pitchFamily="34" charset="0"/>
              </a:rPr>
              <a:pPr/>
              <a:t>4</a:t>
            </a:fld>
            <a:endParaRPr lang="en-US" altLang="en-US">
              <a:solidFill>
                <a:srgbClr val="000000"/>
              </a:solidFill>
              <a:latin typeface="Arial" panose="020B0604020202020204" pitchFamily="34" charset="0"/>
            </a:endParaRPr>
          </a:p>
        </p:txBody>
      </p:sp>
      <p:sp>
        <p:nvSpPr>
          <p:cNvPr id="80899" name="Rectangle 2">
            <a:extLst>
              <a:ext uri="{FF2B5EF4-FFF2-40B4-BE49-F238E27FC236}">
                <a16:creationId xmlns:a16="http://schemas.microsoft.com/office/drawing/2014/main" id="{D04B070A-30BC-4239-B67E-64A0F26BDA76}"/>
              </a:ext>
            </a:extLst>
          </p:cNvPr>
          <p:cNvSpPr>
            <a:spLocks noGrp="1" noRot="1" noChangeAspect="1" noChangeArrowheads="1" noTextEdit="1"/>
          </p:cNvSpPr>
          <p:nvPr>
            <p:ph type="sldImg"/>
          </p:nvPr>
        </p:nvSpPr>
        <p:spPr>
          <a:xfrm>
            <a:off x="1157288" y="681038"/>
            <a:ext cx="4543425" cy="3406775"/>
          </a:xfrm>
          <a:ln/>
        </p:spPr>
      </p:sp>
      <p:sp>
        <p:nvSpPr>
          <p:cNvPr id="80900" name="Rectangle 3">
            <a:extLst>
              <a:ext uri="{FF2B5EF4-FFF2-40B4-BE49-F238E27FC236}">
                <a16:creationId xmlns:a16="http://schemas.microsoft.com/office/drawing/2014/main" id="{89949906-542C-44D3-ADEB-7834D84B955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B9A8A82E-ADBF-4DA3-91C0-936A9C2EF8D9}"/>
              </a:ext>
            </a:extLst>
          </p:cNvPr>
          <p:cNvSpPr>
            <a:spLocks noGrp="1"/>
          </p:cNvSpPr>
          <p:nvPr>
            <p:ph type="ftr" sz="quarter" idx="10"/>
          </p:nvPr>
        </p:nvSpPr>
        <p:spPr/>
        <p:txBody>
          <a:bodyPr/>
          <a:lstStyle/>
          <a:p>
            <a:pPr>
              <a:defRPr/>
            </a:pPr>
            <a:r>
              <a:rPr lang="en-US"/>
              <a:t>Lesson 15</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2E87D49A-5FD9-4A57-AF1F-2C7F9CD03DFA}"/>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2B98DC6-92C5-4122-896C-BB1A7F81387D}" type="slidenum">
              <a:rPr lang="en-US" altLang="en-US">
                <a:solidFill>
                  <a:srgbClr val="000000"/>
                </a:solidFill>
                <a:latin typeface="Arial" panose="020B0604020202020204" pitchFamily="34" charset="0"/>
              </a:rPr>
              <a:pPr/>
              <a:t>53</a:t>
            </a:fld>
            <a:endParaRPr lang="en-US" altLang="en-US">
              <a:solidFill>
                <a:srgbClr val="000000"/>
              </a:solidFill>
              <a:latin typeface="Arial" panose="020B0604020202020204" pitchFamily="34" charset="0"/>
            </a:endParaRPr>
          </a:p>
        </p:txBody>
      </p:sp>
      <p:sp>
        <p:nvSpPr>
          <p:cNvPr id="108547" name="Rectangle 2">
            <a:extLst>
              <a:ext uri="{FF2B5EF4-FFF2-40B4-BE49-F238E27FC236}">
                <a16:creationId xmlns:a16="http://schemas.microsoft.com/office/drawing/2014/main" id="{2BC61B3A-D88B-4E9D-88A6-18B8191052D9}"/>
              </a:ext>
            </a:extLst>
          </p:cNvPr>
          <p:cNvSpPr>
            <a:spLocks noGrp="1" noRot="1" noChangeAspect="1" noChangeArrowheads="1" noTextEdit="1"/>
          </p:cNvSpPr>
          <p:nvPr>
            <p:ph type="sldImg"/>
          </p:nvPr>
        </p:nvSpPr>
        <p:spPr>
          <a:xfrm>
            <a:off x="1157288" y="681038"/>
            <a:ext cx="4543425" cy="3406775"/>
          </a:xfrm>
          <a:ln/>
        </p:spPr>
      </p:sp>
      <p:sp>
        <p:nvSpPr>
          <p:cNvPr id="108548" name="Rectangle 3">
            <a:extLst>
              <a:ext uri="{FF2B5EF4-FFF2-40B4-BE49-F238E27FC236}">
                <a16:creationId xmlns:a16="http://schemas.microsoft.com/office/drawing/2014/main" id="{4E9F45D6-2F96-41EA-B198-075BA6172AA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8ADE10E3-C460-404F-AE09-D8AA92536063}"/>
              </a:ext>
            </a:extLst>
          </p:cNvPr>
          <p:cNvSpPr>
            <a:spLocks noGrp="1"/>
          </p:cNvSpPr>
          <p:nvPr>
            <p:ph type="ftr" sz="quarter" idx="10"/>
          </p:nvPr>
        </p:nvSpPr>
        <p:spPr/>
        <p:txBody>
          <a:bodyPr/>
          <a:lstStyle/>
          <a:p>
            <a:pPr>
              <a:defRPr/>
            </a:pPr>
            <a:r>
              <a:rPr lang="en-US"/>
              <a:t>Lesson 15</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CE7A62CE-2965-4BAB-8D35-E771AE7B7124}"/>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A08F6CB-9E8F-4EC0-A2F7-3713A042CCE2}" type="slidenum">
              <a:rPr lang="en-US" altLang="en-US">
                <a:latin typeface="Arial" panose="020B0604020202020204" pitchFamily="34" charset="0"/>
              </a:rPr>
              <a:pPr/>
              <a:t>54</a:t>
            </a:fld>
            <a:endParaRPr lang="en-US" altLang="en-US">
              <a:latin typeface="Arial" panose="020B0604020202020204" pitchFamily="34" charset="0"/>
            </a:endParaRPr>
          </a:p>
        </p:txBody>
      </p:sp>
      <p:sp>
        <p:nvSpPr>
          <p:cNvPr id="109571" name="Rectangle 2">
            <a:extLst>
              <a:ext uri="{FF2B5EF4-FFF2-40B4-BE49-F238E27FC236}">
                <a16:creationId xmlns:a16="http://schemas.microsoft.com/office/drawing/2014/main" id="{1F8C7326-6975-47DB-AF54-7EF613C13963}"/>
              </a:ext>
            </a:extLst>
          </p:cNvPr>
          <p:cNvSpPr>
            <a:spLocks noGrp="1" noRot="1" noChangeAspect="1" noChangeArrowheads="1" noTextEdit="1"/>
          </p:cNvSpPr>
          <p:nvPr>
            <p:ph type="sldImg"/>
          </p:nvPr>
        </p:nvSpPr>
        <p:spPr>
          <a:xfrm>
            <a:off x="1157288" y="681038"/>
            <a:ext cx="4543425" cy="3406775"/>
          </a:xfrm>
          <a:ln/>
        </p:spPr>
      </p:sp>
      <p:sp>
        <p:nvSpPr>
          <p:cNvPr id="109572" name="Rectangle 3">
            <a:extLst>
              <a:ext uri="{FF2B5EF4-FFF2-40B4-BE49-F238E27FC236}">
                <a16:creationId xmlns:a16="http://schemas.microsoft.com/office/drawing/2014/main" id="{F48C876B-2D8C-4C01-8C18-FFFAA6D5AD6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D9736E72-06CB-4856-9D02-D3966AC7E9E2}"/>
              </a:ext>
            </a:extLst>
          </p:cNvPr>
          <p:cNvSpPr>
            <a:spLocks noGrp="1"/>
          </p:cNvSpPr>
          <p:nvPr>
            <p:ph type="ftr" sz="quarter" idx="10"/>
          </p:nvPr>
        </p:nvSpPr>
        <p:spPr/>
        <p:txBody>
          <a:bodyPr/>
          <a:lstStyle/>
          <a:p>
            <a:pPr>
              <a:defRPr/>
            </a:pPr>
            <a:r>
              <a:rPr lang="en-US"/>
              <a:t>Lesson 15</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CF52D68A-2DD4-4B01-A6A9-BA44D73AB0EB}"/>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685EEC8-74F7-4C16-AE4F-64BA64D97D0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851" name="Rectangle 2">
            <a:extLst>
              <a:ext uri="{FF2B5EF4-FFF2-40B4-BE49-F238E27FC236}">
                <a16:creationId xmlns:a16="http://schemas.microsoft.com/office/drawing/2014/main" id="{23E3A94D-38AC-46C1-8F5D-C6D223954B06}"/>
              </a:ext>
            </a:extLst>
          </p:cNvPr>
          <p:cNvSpPr>
            <a:spLocks noGrp="1" noRot="1" noChangeAspect="1" noChangeArrowheads="1" noTextEdit="1"/>
          </p:cNvSpPr>
          <p:nvPr>
            <p:ph type="sldImg"/>
          </p:nvPr>
        </p:nvSpPr>
        <p:spPr>
          <a:xfrm>
            <a:off x="1157288" y="681038"/>
            <a:ext cx="4543425" cy="3406775"/>
          </a:xfrm>
          <a:ln/>
        </p:spPr>
      </p:sp>
      <p:sp>
        <p:nvSpPr>
          <p:cNvPr id="78852" name="Rectangle 3">
            <a:extLst>
              <a:ext uri="{FF2B5EF4-FFF2-40B4-BE49-F238E27FC236}">
                <a16:creationId xmlns:a16="http://schemas.microsoft.com/office/drawing/2014/main" id="{0682EE85-4C84-4FFA-80BD-4E9D2C0581C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2F25E934-19FA-4938-91D5-B9436A5E2F7C}"/>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Lesson 15</a:t>
            </a:r>
          </a:p>
        </p:txBody>
      </p:sp>
    </p:spTree>
    <p:extLst>
      <p:ext uri="{BB962C8B-B14F-4D97-AF65-F5344CB8AC3E}">
        <p14:creationId xmlns:p14="http://schemas.microsoft.com/office/powerpoint/2010/main" val="155528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57200214-80FE-4723-ABA2-458338A4F2E7}"/>
              </a:ext>
            </a:extLst>
          </p:cNvPr>
          <p:cNvSpPr>
            <a:spLocks noGrp="1" noRot="1" noChangeAspect="1" noTextEdit="1"/>
          </p:cNvSpPr>
          <p:nvPr>
            <p:ph type="sldImg"/>
          </p:nvPr>
        </p:nvSpPr>
        <p:spPr>
          <a:xfrm>
            <a:off x="1157288" y="681038"/>
            <a:ext cx="4543425" cy="3406775"/>
          </a:xfrm>
          <a:ln/>
        </p:spPr>
      </p:sp>
      <p:sp>
        <p:nvSpPr>
          <p:cNvPr id="81923" name="Notes Placeholder 2">
            <a:extLst>
              <a:ext uri="{FF2B5EF4-FFF2-40B4-BE49-F238E27FC236}">
                <a16:creationId xmlns:a16="http://schemas.microsoft.com/office/drawing/2014/main" id="{CBF38F74-CB30-4FEE-BC6B-5DC567F6197F}"/>
              </a:ext>
            </a:extLst>
          </p:cNvPr>
          <p:cNvSpPr>
            <a:spLocks noGrp="1"/>
          </p:cNvSpPr>
          <p:nvPr>
            <p:ph type="body" idx="1"/>
          </p:nvPr>
        </p:nvSpPr>
        <p:spPr>
          <a:noFill/>
        </p:spPr>
        <p:txBody>
          <a:bodyPr/>
          <a:lstStyle/>
          <a:p>
            <a:r>
              <a:rPr lang="en-US" altLang="en-US" b="1" i="1">
                <a:latin typeface="Arial" panose="020B0604020202020204" pitchFamily="34" charset="0"/>
              </a:rPr>
              <a:t>sn</a:t>
            </a:r>
            <a:r>
              <a:rPr lang="en-US" altLang="en-US">
                <a:latin typeface="Arial" panose="020B0604020202020204" pitchFamily="34" charset="0"/>
              </a:rPr>
              <a:t> </a:t>
            </a:r>
            <a:r>
              <a:rPr lang="en-US" altLang="en-US" i="1">
                <a:latin typeface="Arial" panose="020B0604020202020204" pitchFamily="34" charset="0"/>
              </a:rPr>
              <a:t>I will also give your camels water</a:t>
            </a:r>
            <a:r>
              <a:rPr lang="en-US" altLang="en-US">
                <a:latin typeface="Arial" panose="020B0604020202020204" pitchFamily="34" charset="0"/>
              </a:rPr>
              <a:t>. It would be an enormous test for a young woman to water ten camels. The idea is that such a woman would not only be industrious but hospitable and generous.</a:t>
            </a:r>
          </a:p>
          <a:p>
            <a:r>
              <a:rPr lang="en-US" altLang="en-US">
                <a:latin typeface="Arial" panose="020B0604020202020204" pitchFamily="34" charset="0"/>
              </a:rPr>
              <a:t>https://net.bible.org/#!bible/Genesis+24:3</a:t>
            </a:r>
          </a:p>
        </p:txBody>
      </p:sp>
      <p:sp>
        <p:nvSpPr>
          <p:cNvPr id="81924" name="Slide Number Placeholder 3">
            <a:extLst>
              <a:ext uri="{FF2B5EF4-FFF2-40B4-BE49-F238E27FC236}">
                <a16:creationId xmlns:a16="http://schemas.microsoft.com/office/drawing/2014/main" id="{0679BC24-B8B7-4B12-B65F-84D334311290}"/>
              </a:ext>
            </a:extLst>
          </p:cNvPr>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D4997FF-EC33-4D97-984F-52AE8953935B}" type="slidenum">
              <a:rPr lang="en-US" altLang="en-US">
                <a:solidFill>
                  <a:srgbClr val="000000"/>
                </a:solidFill>
                <a:latin typeface="Arial" panose="020B0604020202020204" pitchFamily="34" charset="0"/>
              </a:rPr>
              <a:pPr/>
              <a:t>8</a:t>
            </a:fld>
            <a:endParaRPr lang="en-US" altLang="en-US">
              <a:solidFill>
                <a:srgbClr val="000000"/>
              </a:solidFill>
              <a:latin typeface="Arial" panose="020B0604020202020204" pitchFamily="34" charset="0"/>
            </a:endParaRPr>
          </a:p>
        </p:txBody>
      </p:sp>
      <p:sp>
        <p:nvSpPr>
          <p:cNvPr id="2" name="Footer Placeholder 1">
            <a:extLst>
              <a:ext uri="{FF2B5EF4-FFF2-40B4-BE49-F238E27FC236}">
                <a16:creationId xmlns:a16="http://schemas.microsoft.com/office/drawing/2014/main" id="{AC32D1EB-4CD4-4BFC-9517-A6BFFFDE288D}"/>
              </a:ext>
            </a:extLst>
          </p:cNvPr>
          <p:cNvSpPr>
            <a:spLocks noGrp="1"/>
          </p:cNvSpPr>
          <p:nvPr>
            <p:ph type="ftr" sz="quarter" idx="10"/>
          </p:nvPr>
        </p:nvSpPr>
        <p:spPr/>
        <p:txBody>
          <a:bodyPr/>
          <a:lstStyle/>
          <a:p>
            <a:pPr>
              <a:defRPr/>
            </a:pPr>
            <a:r>
              <a:rPr lang="en-US"/>
              <a:t>Lesson 15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B36982A8-5AAB-4509-94DC-BBAACF95832A}"/>
              </a:ext>
            </a:extLst>
          </p:cNvPr>
          <p:cNvSpPr>
            <a:spLocks noGrp="1" noRot="1" noChangeAspect="1" noTextEdit="1"/>
          </p:cNvSpPr>
          <p:nvPr>
            <p:ph type="sldImg"/>
          </p:nvPr>
        </p:nvSpPr>
        <p:spPr>
          <a:xfrm>
            <a:off x="1157288" y="681038"/>
            <a:ext cx="4543425" cy="3406775"/>
          </a:xfrm>
          <a:ln/>
        </p:spPr>
      </p:sp>
      <p:sp>
        <p:nvSpPr>
          <p:cNvPr id="82947" name="Notes Placeholder 2">
            <a:extLst>
              <a:ext uri="{FF2B5EF4-FFF2-40B4-BE49-F238E27FC236}">
                <a16:creationId xmlns:a16="http://schemas.microsoft.com/office/drawing/2014/main" id="{958A45CA-6BF2-4A03-8237-DFFAB54E725D}"/>
              </a:ext>
            </a:extLst>
          </p:cNvPr>
          <p:cNvSpPr>
            <a:spLocks noGrp="1"/>
          </p:cNvSpPr>
          <p:nvPr>
            <p:ph type="body" idx="1"/>
          </p:nvPr>
        </p:nvSpPr>
        <p:spPr>
          <a:noFill/>
        </p:spPr>
        <p:txBody>
          <a:bodyPr/>
          <a:lstStyle/>
          <a:p>
            <a:r>
              <a:rPr lang="en-US" altLang="en-US">
                <a:latin typeface="Arial" panose="020B0604020202020204" pitchFamily="34" charset="0"/>
              </a:rPr>
              <a:t>Note from net.bible.org – </a:t>
            </a:r>
          </a:p>
          <a:p>
            <a:r>
              <a:rPr lang="en-US" altLang="en-US" b="1" i="1">
                <a:latin typeface="Arial" panose="020B0604020202020204" pitchFamily="34" charset="0"/>
              </a:rPr>
              <a:t>sn</a:t>
            </a:r>
            <a:r>
              <a:rPr lang="en-US" altLang="en-US">
                <a:latin typeface="Arial" panose="020B0604020202020204" pitchFamily="34" charset="0"/>
              </a:rPr>
              <a:t> Some valuable information is provided here. We learn here that Isaac married thirty-five years before Abraham died, that Rebekah was barren for twenty years, and that Abraham would have lived to see Jacob and Esau begin to grow up. The death of Abraham was recorded in the first part of the chapter as a “tidying up” of one generation before beginning the account of the next.</a:t>
            </a:r>
          </a:p>
          <a:p>
            <a:endParaRPr lang="en-US" altLang="en-US">
              <a:latin typeface="Arial" panose="020B0604020202020204" pitchFamily="34" charset="0"/>
            </a:endParaRPr>
          </a:p>
        </p:txBody>
      </p:sp>
      <p:sp>
        <p:nvSpPr>
          <p:cNvPr id="82948" name="Slide Number Placeholder 3">
            <a:extLst>
              <a:ext uri="{FF2B5EF4-FFF2-40B4-BE49-F238E27FC236}">
                <a16:creationId xmlns:a16="http://schemas.microsoft.com/office/drawing/2014/main" id="{570F87A8-6CA9-4363-8BEC-DDAF0EB90C84}"/>
              </a:ext>
            </a:extLst>
          </p:cNvPr>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360F67C-6F45-41FF-AC1E-CEAA4304ED07}" type="slidenum">
              <a:rPr lang="en-US" altLang="en-US">
                <a:solidFill>
                  <a:srgbClr val="000000"/>
                </a:solidFill>
                <a:latin typeface="Arial" panose="020B0604020202020204" pitchFamily="34" charset="0"/>
              </a:rPr>
              <a:pPr/>
              <a:t>14</a:t>
            </a:fld>
            <a:endParaRPr lang="en-US" altLang="en-US">
              <a:solidFill>
                <a:srgbClr val="000000"/>
              </a:solidFill>
              <a:latin typeface="Arial" panose="020B0604020202020204" pitchFamily="34" charset="0"/>
            </a:endParaRPr>
          </a:p>
        </p:txBody>
      </p:sp>
      <p:sp>
        <p:nvSpPr>
          <p:cNvPr id="2" name="Footer Placeholder 1">
            <a:extLst>
              <a:ext uri="{FF2B5EF4-FFF2-40B4-BE49-F238E27FC236}">
                <a16:creationId xmlns:a16="http://schemas.microsoft.com/office/drawing/2014/main" id="{CF807F6A-59BE-455F-A3C4-3BF23ACF414D}"/>
              </a:ext>
            </a:extLst>
          </p:cNvPr>
          <p:cNvSpPr>
            <a:spLocks noGrp="1"/>
          </p:cNvSpPr>
          <p:nvPr>
            <p:ph type="ftr" sz="quarter" idx="10"/>
          </p:nvPr>
        </p:nvSpPr>
        <p:spPr/>
        <p:txBody>
          <a:bodyPr/>
          <a:lstStyle/>
          <a:p>
            <a:pPr>
              <a:defRPr/>
            </a:pPr>
            <a:r>
              <a:rPr lang="en-US"/>
              <a:t>Lesson 15</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69F16E5F-D997-4959-B9D7-4BC098E805D6}"/>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BC6FE20-C4C1-4AD1-88E4-EF9E29E0FDE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07" name="Rectangle 2">
            <a:extLst>
              <a:ext uri="{FF2B5EF4-FFF2-40B4-BE49-F238E27FC236}">
                <a16:creationId xmlns:a16="http://schemas.microsoft.com/office/drawing/2014/main" id="{D694766A-7786-449C-B709-FC3EB897933C}"/>
              </a:ext>
            </a:extLst>
          </p:cNvPr>
          <p:cNvSpPr>
            <a:spLocks noGrp="1" noRot="1" noChangeAspect="1" noChangeArrowheads="1" noTextEdit="1"/>
          </p:cNvSpPr>
          <p:nvPr>
            <p:ph type="sldImg"/>
          </p:nvPr>
        </p:nvSpPr>
        <p:spPr>
          <a:xfrm>
            <a:off x="1143000" y="685800"/>
            <a:ext cx="4572000" cy="3429000"/>
          </a:xfrm>
          <a:ln/>
        </p:spPr>
      </p:sp>
      <p:sp>
        <p:nvSpPr>
          <p:cNvPr id="72708" name="Rectangle 3">
            <a:extLst>
              <a:ext uri="{FF2B5EF4-FFF2-40B4-BE49-F238E27FC236}">
                <a16:creationId xmlns:a16="http://schemas.microsoft.com/office/drawing/2014/main" id="{30A63DDE-814E-4B52-AA4D-2E595B9FD78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CAFA9C1C-A80D-4CB1-B0B5-DEA14557A2FB}"/>
              </a:ext>
            </a:extLst>
          </p:cNvPr>
          <p:cNvSpPr>
            <a:spLocks noGrp="1"/>
          </p:cNvSpPr>
          <p:nvPr>
            <p:ph type="ftr" sz="quarter" idx="10"/>
          </p:nvPr>
        </p:nvSpPr>
        <p:spPr/>
        <p:txBody>
          <a:bodyPr/>
          <a:lstStyle/>
          <a:p>
            <a:pPr>
              <a:defRPr/>
            </a:pPr>
            <a:r>
              <a:rPr lang="en-US"/>
              <a:t>Lesson 15</a:t>
            </a:r>
          </a:p>
        </p:txBody>
      </p:sp>
    </p:spTree>
    <p:extLst>
      <p:ext uri="{BB962C8B-B14F-4D97-AF65-F5344CB8AC3E}">
        <p14:creationId xmlns:p14="http://schemas.microsoft.com/office/powerpoint/2010/main" val="4274433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CF52D68A-2DD4-4B01-A6A9-BA44D73AB0EB}"/>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685EEC8-74F7-4C16-AE4F-64BA64D97D0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851" name="Rectangle 2">
            <a:extLst>
              <a:ext uri="{FF2B5EF4-FFF2-40B4-BE49-F238E27FC236}">
                <a16:creationId xmlns:a16="http://schemas.microsoft.com/office/drawing/2014/main" id="{23E3A94D-38AC-46C1-8F5D-C6D223954B06}"/>
              </a:ext>
            </a:extLst>
          </p:cNvPr>
          <p:cNvSpPr>
            <a:spLocks noGrp="1" noRot="1" noChangeAspect="1" noChangeArrowheads="1" noTextEdit="1"/>
          </p:cNvSpPr>
          <p:nvPr>
            <p:ph type="sldImg"/>
          </p:nvPr>
        </p:nvSpPr>
        <p:spPr>
          <a:xfrm>
            <a:off x="1157288" y="681038"/>
            <a:ext cx="4543425" cy="3406775"/>
          </a:xfrm>
          <a:ln/>
        </p:spPr>
      </p:sp>
      <p:sp>
        <p:nvSpPr>
          <p:cNvPr id="78852" name="Rectangle 3">
            <a:extLst>
              <a:ext uri="{FF2B5EF4-FFF2-40B4-BE49-F238E27FC236}">
                <a16:creationId xmlns:a16="http://schemas.microsoft.com/office/drawing/2014/main" id="{0682EE85-4C84-4FFA-80BD-4E9D2C0581C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9664B5B6-F885-41AB-B284-CBA177BE532D}"/>
              </a:ext>
            </a:extLst>
          </p:cNvPr>
          <p:cNvSpPr>
            <a:spLocks noGrp="1"/>
          </p:cNvSpPr>
          <p:nvPr>
            <p:ph type="ftr" sz="quarter" idx="10"/>
          </p:nvPr>
        </p:nvSpPr>
        <p:spPr/>
        <p:txBody>
          <a:bodyPr/>
          <a:lstStyle/>
          <a:p>
            <a:pPr>
              <a:defRPr/>
            </a:pPr>
            <a:r>
              <a:rPr lang="en-US"/>
              <a:t>Lesson 15</a:t>
            </a:r>
          </a:p>
        </p:txBody>
      </p:sp>
    </p:spTree>
    <p:extLst>
      <p:ext uri="{BB962C8B-B14F-4D97-AF65-F5344CB8AC3E}">
        <p14:creationId xmlns:p14="http://schemas.microsoft.com/office/powerpoint/2010/main" val="3670573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48E32990-9FF7-41B4-BDD8-0252A6C41876}"/>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B1A5036-82CE-49A4-B0C6-4DE2601693EA}" type="slidenum">
              <a:rPr lang="en-US" altLang="en-US">
                <a:latin typeface="Arial" panose="020B0604020202020204" pitchFamily="34" charset="0"/>
              </a:rPr>
              <a:pPr/>
              <a:t>17</a:t>
            </a:fld>
            <a:endParaRPr lang="en-US" altLang="en-US">
              <a:latin typeface="Arial" panose="020B0604020202020204" pitchFamily="34" charset="0"/>
            </a:endParaRPr>
          </a:p>
        </p:txBody>
      </p:sp>
      <p:sp>
        <p:nvSpPr>
          <p:cNvPr id="84995" name="Rectangle 2">
            <a:extLst>
              <a:ext uri="{FF2B5EF4-FFF2-40B4-BE49-F238E27FC236}">
                <a16:creationId xmlns:a16="http://schemas.microsoft.com/office/drawing/2014/main" id="{ECD5935D-938B-42E2-A5CB-4C3462E88C16}"/>
              </a:ext>
            </a:extLst>
          </p:cNvPr>
          <p:cNvSpPr>
            <a:spLocks noGrp="1" noRot="1" noChangeAspect="1" noChangeArrowheads="1" noTextEdit="1"/>
          </p:cNvSpPr>
          <p:nvPr>
            <p:ph type="sldImg"/>
          </p:nvPr>
        </p:nvSpPr>
        <p:spPr>
          <a:xfrm>
            <a:off x="1157288" y="681038"/>
            <a:ext cx="4543425" cy="3406775"/>
          </a:xfrm>
          <a:ln/>
        </p:spPr>
      </p:sp>
      <p:sp>
        <p:nvSpPr>
          <p:cNvPr id="84996" name="Rectangle 3">
            <a:extLst>
              <a:ext uri="{FF2B5EF4-FFF2-40B4-BE49-F238E27FC236}">
                <a16:creationId xmlns:a16="http://schemas.microsoft.com/office/drawing/2014/main" id="{840881CE-2061-4EAB-9DF0-8F05EAF4B65F}"/>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Read Genesis 25:19-26</a:t>
            </a:r>
          </a:p>
        </p:txBody>
      </p:sp>
      <p:sp>
        <p:nvSpPr>
          <p:cNvPr id="2" name="Footer Placeholder 1">
            <a:extLst>
              <a:ext uri="{FF2B5EF4-FFF2-40B4-BE49-F238E27FC236}">
                <a16:creationId xmlns:a16="http://schemas.microsoft.com/office/drawing/2014/main" id="{92839903-FE10-48F4-B220-94CE4BD57F9B}"/>
              </a:ext>
            </a:extLst>
          </p:cNvPr>
          <p:cNvSpPr>
            <a:spLocks noGrp="1"/>
          </p:cNvSpPr>
          <p:nvPr>
            <p:ph type="ftr" sz="quarter" idx="10"/>
          </p:nvPr>
        </p:nvSpPr>
        <p:spPr/>
        <p:txBody>
          <a:bodyPr/>
          <a:lstStyle/>
          <a:p>
            <a:pPr>
              <a:defRPr/>
            </a:pPr>
            <a:r>
              <a:rPr lang="en-US"/>
              <a:t>Lesson 15</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a:extLst>
              <a:ext uri="{FF2B5EF4-FFF2-40B4-BE49-F238E27FC236}">
                <a16:creationId xmlns:a16="http://schemas.microsoft.com/office/drawing/2014/main" id="{D8B10BF5-15EE-410E-BABE-798AF8D4AECC}"/>
              </a:ext>
            </a:extLst>
          </p:cNvPr>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39938" name="Rectangle 2"/>
          <p:cNvSpPr>
            <a:spLocks noGrp="1" noChangeArrowheads="1"/>
          </p:cNvSpPr>
          <p:nvPr>
            <p:ph type="ctrTitle"/>
          </p:nvPr>
        </p:nvSpPr>
        <p:spPr>
          <a:xfrm>
            <a:off x="685800" y="990600"/>
            <a:ext cx="7772400" cy="1371600"/>
          </a:xfrm>
        </p:spPr>
        <p:txBody>
          <a:bodyPr/>
          <a:lstStyle>
            <a:lvl1pPr>
              <a:defRPr sz="4000"/>
            </a:lvl1pPr>
          </a:lstStyle>
          <a:p>
            <a:pPr lvl="0"/>
            <a:r>
              <a:rPr lang="en-US" noProof="0"/>
              <a:t>Click to edit Master title style</a:t>
            </a:r>
          </a:p>
        </p:txBody>
      </p:sp>
      <p:sp>
        <p:nvSpPr>
          <p:cNvPr id="3993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pPr lvl="0"/>
            <a:r>
              <a:rPr lang="en-US" noProof="0"/>
              <a:t>Click to edit Master subtitle style</a:t>
            </a:r>
          </a:p>
        </p:txBody>
      </p:sp>
      <p:sp>
        <p:nvSpPr>
          <p:cNvPr id="5" name="Date Placeholder 4">
            <a:extLst>
              <a:ext uri="{FF2B5EF4-FFF2-40B4-BE49-F238E27FC236}">
                <a16:creationId xmlns:a16="http://schemas.microsoft.com/office/drawing/2014/main" id="{14506681-9DD5-44B9-8A09-923BA52C05A6}"/>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241B5CFB-5C6D-4148-AFE1-B15ABAC41172}"/>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35038C31-B0EC-47DE-B955-93C210657ACC}"/>
              </a:ext>
            </a:extLst>
          </p:cNvPr>
          <p:cNvSpPr>
            <a:spLocks noGrp="1" noChangeArrowheads="1"/>
          </p:cNvSpPr>
          <p:nvPr>
            <p:ph type="sldNum" sz="quarter" idx="12"/>
          </p:nvPr>
        </p:nvSpPr>
        <p:spPr>
          <a:xfrm>
            <a:off x="6553200" y="6248400"/>
            <a:ext cx="1905000" cy="457200"/>
          </a:xfrm>
        </p:spPr>
        <p:txBody>
          <a:bodyPr/>
          <a:lstStyle>
            <a:lvl1pPr>
              <a:defRPr/>
            </a:lvl1pPr>
          </a:lstStyle>
          <a:p>
            <a:fld id="{528F2B2A-520A-4385-8A93-50D6239F5944}" type="slidenum">
              <a:rPr lang="en-US" altLang="en-US"/>
              <a:pPr/>
              <a:t>‹#›</a:t>
            </a:fld>
            <a:endParaRPr lang="en-US" altLang="en-US"/>
          </a:p>
        </p:txBody>
      </p:sp>
    </p:spTree>
    <p:extLst>
      <p:ext uri="{BB962C8B-B14F-4D97-AF65-F5344CB8AC3E}">
        <p14:creationId xmlns:p14="http://schemas.microsoft.com/office/powerpoint/2010/main" val="2160332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8AA2ED24-1DA0-40EC-B84A-57688E99D0D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D24B1CA5-B207-4472-974C-BC3D9953E3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35DD4767-37EB-4B22-A96A-45C6A59CAB09}"/>
              </a:ext>
            </a:extLst>
          </p:cNvPr>
          <p:cNvSpPr>
            <a:spLocks noGrp="1" noChangeArrowheads="1"/>
          </p:cNvSpPr>
          <p:nvPr>
            <p:ph type="sldNum" sz="quarter" idx="12"/>
          </p:nvPr>
        </p:nvSpPr>
        <p:spPr>
          <a:ln/>
        </p:spPr>
        <p:txBody>
          <a:bodyPr/>
          <a:lstStyle>
            <a:lvl1pPr>
              <a:defRPr/>
            </a:lvl1pPr>
          </a:lstStyle>
          <a:p>
            <a:fld id="{A84932B9-6AFB-4550-BE32-DFDE09BAC897}" type="slidenum">
              <a:rPr lang="en-US" altLang="en-US"/>
              <a:pPr/>
              <a:t>‹#›</a:t>
            </a:fld>
            <a:endParaRPr lang="en-US" altLang="en-US"/>
          </a:p>
        </p:txBody>
      </p:sp>
    </p:spTree>
    <p:extLst>
      <p:ext uri="{BB962C8B-B14F-4D97-AF65-F5344CB8AC3E}">
        <p14:creationId xmlns:p14="http://schemas.microsoft.com/office/powerpoint/2010/main" val="1028308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9"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9"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7EF1E209-9FAE-4152-A0CB-DB58A186A11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B400BD0B-5172-433E-B1EB-E63AF3C5A7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68FA25E3-6368-4FEA-8C08-4473DE9DF454}"/>
              </a:ext>
            </a:extLst>
          </p:cNvPr>
          <p:cNvSpPr>
            <a:spLocks noGrp="1" noChangeArrowheads="1"/>
          </p:cNvSpPr>
          <p:nvPr>
            <p:ph type="sldNum" sz="quarter" idx="12"/>
          </p:nvPr>
        </p:nvSpPr>
        <p:spPr>
          <a:ln/>
        </p:spPr>
        <p:txBody>
          <a:bodyPr/>
          <a:lstStyle>
            <a:lvl1pPr>
              <a:defRPr/>
            </a:lvl1pPr>
          </a:lstStyle>
          <a:p>
            <a:fld id="{A310D124-A550-429E-BCD6-7F9CC6048AE4}" type="slidenum">
              <a:rPr lang="en-US" altLang="en-US"/>
              <a:pPr/>
              <a:t>‹#›</a:t>
            </a:fld>
            <a:endParaRPr lang="en-US" altLang="en-US"/>
          </a:p>
        </p:txBody>
      </p:sp>
    </p:spTree>
    <p:extLst>
      <p:ext uri="{BB962C8B-B14F-4D97-AF65-F5344CB8AC3E}">
        <p14:creationId xmlns:p14="http://schemas.microsoft.com/office/powerpoint/2010/main" val="1628858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3716B148-2408-4BB3-9DD6-4F3307D4672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F0EC7E7-A847-4F69-BDB5-4D0EFB48C96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B3E7D26-9FFC-4498-A099-16E859313EFA}"/>
              </a:ext>
            </a:extLst>
          </p:cNvPr>
          <p:cNvSpPr>
            <a:spLocks noGrp="1"/>
          </p:cNvSpPr>
          <p:nvPr>
            <p:ph type="sldNum" sz="quarter" idx="12"/>
          </p:nvPr>
        </p:nvSpPr>
        <p:spPr/>
        <p:txBody>
          <a:bodyPr/>
          <a:lstStyle>
            <a:lvl1pPr>
              <a:defRPr/>
            </a:lvl1pPr>
          </a:lstStyle>
          <a:p>
            <a:fld id="{1A097183-9249-4D4C-AEE2-8DB462DAE8DE}" type="slidenum">
              <a:rPr lang="en-US" altLang="en-US"/>
              <a:pPr/>
              <a:t>‹#›</a:t>
            </a:fld>
            <a:endParaRPr lang="en-US" altLang="en-US"/>
          </a:p>
        </p:txBody>
      </p:sp>
    </p:spTree>
    <p:extLst>
      <p:ext uri="{BB962C8B-B14F-4D97-AF65-F5344CB8AC3E}">
        <p14:creationId xmlns:p14="http://schemas.microsoft.com/office/powerpoint/2010/main" val="1758810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05680C-BE83-48DB-9BBC-9425369CF90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5C10EFD-0484-4C5C-9EE1-A7496BA0AA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B8551E6-CD41-425B-8AA2-DC886F10D201}"/>
              </a:ext>
            </a:extLst>
          </p:cNvPr>
          <p:cNvSpPr>
            <a:spLocks noGrp="1"/>
          </p:cNvSpPr>
          <p:nvPr>
            <p:ph type="sldNum" sz="quarter" idx="12"/>
          </p:nvPr>
        </p:nvSpPr>
        <p:spPr/>
        <p:txBody>
          <a:bodyPr/>
          <a:lstStyle>
            <a:lvl1pPr>
              <a:defRPr/>
            </a:lvl1pPr>
          </a:lstStyle>
          <a:p>
            <a:fld id="{1944D2A3-F07C-4C23-BE51-693BADA69CD6}" type="slidenum">
              <a:rPr lang="en-US" altLang="en-US"/>
              <a:pPr/>
              <a:t>‹#›</a:t>
            </a:fld>
            <a:endParaRPr lang="en-US" altLang="en-US"/>
          </a:p>
        </p:txBody>
      </p:sp>
    </p:spTree>
    <p:extLst>
      <p:ext uri="{BB962C8B-B14F-4D97-AF65-F5344CB8AC3E}">
        <p14:creationId xmlns:p14="http://schemas.microsoft.com/office/powerpoint/2010/main" val="1303246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19F8B49B-313D-462B-B000-5DB0358C26D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E0382CE-14F9-47BD-833F-AEDDCBEF0BF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6215976-DA4B-4345-9AA1-96E264D3F5A4}"/>
              </a:ext>
            </a:extLst>
          </p:cNvPr>
          <p:cNvSpPr>
            <a:spLocks noGrp="1"/>
          </p:cNvSpPr>
          <p:nvPr>
            <p:ph type="sldNum" sz="quarter" idx="12"/>
          </p:nvPr>
        </p:nvSpPr>
        <p:spPr/>
        <p:txBody>
          <a:bodyPr/>
          <a:lstStyle>
            <a:lvl1pPr>
              <a:defRPr/>
            </a:lvl1pPr>
          </a:lstStyle>
          <a:p>
            <a:fld id="{039EDBB0-657E-4913-9A46-4F8C19FA16C5}" type="slidenum">
              <a:rPr lang="en-US" altLang="en-US"/>
              <a:pPr/>
              <a:t>‹#›</a:t>
            </a:fld>
            <a:endParaRPr lang="en-US" altLang="en-US"/>
          </a:p>
        </p:txBody>
      </p:sp>
    </p:spTree>
    <p:extLst>
      <p:ext uri="{BB962C8B-B14F-4D97-AF65-F5344CB8AC3E}">
        <p14:creationId xmlns:p14="http://schemas.microsoft.com/office/powerpoint/2010/main" val="2132116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A36C95F-67F0-426E-A0DA-2ADFCEADB7C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DECF5C9-EDEF-492F-8E93-BF75E29E260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070C90E-F469-4FFE-80C7-FE31A786682D}"/>
              </a:ext>
            </a:extLst>
          </p:cNvPr>
          <p:cNvSpPr>
            <a:spLocks noGrp="1"/>
          </p:cNvSpPr>
          <p:nvPr>
            <p:ph type="sldNum" sz="quarter" idx="12"/>
          </p:nvPr>
        </p:nvSpPr>
        <p:spPr/>
        <p:txBody>
          <a:bodyPr/>
          <a:lstStyle>
            <a:lvl1pPr>
              <a:defRPr/>
            </a:lvl1pPr>
          </a:lstStyle>
          <a:p>
            <a:fld id="{7A5038CE-5FF0-4DE0-965C-8FC83AED0B93}" type="slidenum">
              <a:rPr lang="en-US" altLang="en-US"/>
              <a:pPr/>
              <a:t>‹#›</a:t>
            </a:fld>
            <a:endParaRPr lang="en-US" altLang="en-US"/>
          </a:p>
        </p:txBody>
      </p:sp>
    </p:spTree>
    <p:extLst>
      <p:ext uri="{BB962C8B-B14F-4D97-AF65-F5344CB8AC3E}">
        <p14:creationId xmlns:p14="http://schemas.microsoft.com/office/powerpoint/2010/main" val="2800278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6D3E5E1-E47C-452B-90B3-6CAF9D5979A8}"/>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519736D3-CF8A-4C2D-943A-CF31C8E5E7D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2373AE9-1FD3-491A-BEBC-ACA963F849DA}"/>
              </a:ext>
            </a:extLst>
          </p:cNvPr>
          <p:cNvSpPr>
            <a:spLocks noGrp="1"/>
          </p:cNvSpPr>
          <p:nvPr>
            <p:ph type="sldNum" sz="quarter" idx="12"/>
          </p:nvPr>
        </p:nvSpPr>
        <p:spPr/>
        <p:txBody>
          <a:bodyPr/>
          <a:lstStyle>
            <a:lvl1pPr>
              <a:defRPr/>
            </a:lvl1pPr>
          </a:lstStyle>
          <a:p>
            <a:fld id="{6F9C1128-D6C9-46D9-97FC-D332E267C221}" type="slidenum">
              <a:rPr lang="en-US" altLang="en-US"/>
              <a:pPr/>
              <a:t>‹#›</a:t>
            </a:fld>
            <a:endParaRPr lang="en-US" altLang="en-US"/>
          </a:p>
        </p:txBody>
      </p:sp>
    </p:spTree>
    <p:extLst>
      <p:ext uri="{BB962C8B-B14F-4D97-AF65-F5344CB8AC3E}">
        <p14:creationId xmlns:p14="http://schemas.microsoft.com/office/powerpoint/2010/main" val="3892242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76441A2-1DD9-4C03-964F-CB098627B4E2}"/>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C6EE6EBD-2336-479D-AE29-34EF39DFD2F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AA65622-B2F3-4817-85CC-8B8F886778F5}"/>
              </a:ext>
            </a:extLst>
          </p:cNvPr>
          <p:cNvSpPr>
            <a:spLocks noGrp="1"/>
          </p:cNvSpPr>
          <p:nvPr>
            <p:ph type="sldNum" sz="quarter" idx="12"/>
          </p:nvPr>
        </p:nvSpPr>
        <p:spPr/>
        <p:txBody>
          <a:bodyPr/>
          <a:lstStyle>
            <a:lvl1pPr>
              <a:defRPr/>
            </a:lvl1pPr>
          </a:lstStyle>
          <a:p>
            <a:fld id="{72635F68-6C93-486A-85C1-74D3D84E403F}" type="slidenum">
              <a:rPr lang="en-US" altLang="en-US"/>
              <a:pPr/>
              <a:t>‹#›</a:t>
            </a:fld>
            <a:endParaRPr lang="en-US" altLang="en-US"/>
          </a:p>
        </p:txBody>
      </p:sp>
    </p:spTree>
    <p:extLst>
      <p:ext uri="{BB962C8B-B14F-4D97-AF65-F5344CB8AC3E}">
        <p14:creationId xmlns:p14="http://schemas.microsoft.com/office/powerpoint/2010/main" val="2388321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23DD80A-4F4E-431D-BF0A-4765C14204B6}"/>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CC29D97A-6B67-4AB4-870F-D25F74B9774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EA11F76-6496-485C-9B20-BF554D02942F}"/>
              </a:ext>
            </a:extLst>
          </p:cNvPr>
          <p:cNvSpPr>
            <a:spLocks noGrp="1"/>
          </p:cNvSpPr>
          <p:nvPr>
            <p:ph type="sldNum" sz="quarter" idx="12"/>
          </p:nvPr>
        </p:nvSpPr>
        <p:spPr/>
        <p:txBody>
          <a:bodyPr/>
          <a:lstStyle>
            <a:lvl1pPr>
              <a:defRPr/>
            </a:lvl1pPr>
          </a:lstStyle>
          <a:p>
            <a:fld id="{9F8E8FE9-4A6F-4D80-8DEE-23E0CDB0DBEB}" type="slidenum">
              <a:rPr lang="en-US" altLang="en-US"/>
              <a:pPr/>
              <a:t>‹#›</a:t>
            </a:fld>
            <a:endParaRPr lang="en-US" altLang="en-US"/>
          </a:p>
        </p:txBody>
      </p:sp>
    </p:spTree>
    <p:extLst>
      <p:ext uri="{BB962C8B-B14F-4D97-AF65-F5344CB8AC3E}">
        <p14:creationId xmlns:p14="http://schemas.microsoft.com/office/powerpoint/2010/main" val="3470743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2BE7F15-3B0D-4DE8-A89C-653E376DC23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E9DBE1B-0DE8-41AD-AA82-5DFC3C18D76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7D30B92-971F-4645-AE45-A299D145A20C}"/>
              </a:ext>
            </a:extLst>
          </p:cNvPr>
          <p:cNvSpPr>
            <a:spLocks noGrp="1"/>
          </p:cNvSpPr>
          <p:nvPr>
            <p:ph type="sldNum" sz="quarter" idx="12"/>
          </p:nvPr>
        </p:nvSpPr>
        <p:spPr/>
        <p:txBody>
          <a:bodyPr/>
          <a:lstStyle>
            <a:lvl1pPr>
              <a:defRPr/>
            </a:lvl1pPr>
          </a:lstStyle>
          <a:p>
            <a:fld id="{AA05C127-3947-4AAD-B8FE-CFAEFA6EB426}" type="slidenum">
              <a:rPr lang="en-US" altLang="en-US"/>
              <a:pPr/>
              <a:t>‹#›</a:t>
            </a:fld>
            <a:endParaRPr lang="en-US" altLang="en-US"/>
          </a:p>
        </p:txBody>
      </p:sp>
    </p:spTree>
    <p:extLst>
      <p:ext uri="{BB962C8B-B14F-4D97-AF65-F5344CB8AC3E}">
        <p14:creationId xmlns:p14="http://schemas.microsoft.com/office/powerpoint/2010/main" val="266391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574E5269-56A9-4944-B626-DA8EE7D1669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D65BBCF5-76E9-4A64-A83A-1BA10A89DE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C4EBDFBE-27FB-4DD8-B891-69F64EF34626}"/>
              </a:ext>
            </a:extLst>
          </p:cNvPr>
          <p:cNvSpPr>
            <a:spLocks noGrp="1" noChangeArrowheads="1"/>
          </p:cNvSpPr>
          <p:nvPr>
            <p:ph type="sldNum" sz="quarter" idx="12"/>
          </p:nvPr>
        </p:nvSpPr>
        <p:spPr>
          <a:ln/>
        </p:spPr>
        <p:txBody>
          <a:bodyPr/>
          <a:lstStyle>
            <a:lvl1pPr>
              <a:defRPr/>
            </a:lvl1pPr>
          </a:lstStyle>
          <a:p>
            <a:fld id="{00B5871A-47B3-45D7-BBCF-AECA1D04B3CF}" type="slidenum">
              <a:rPr lang="en-US" altLang="en-US"/>
              <a:pPr/>
              <a:t>‹#›</a:t>
            </a:fld>
            <a:endParaRPr lang="en-US" altLang="en-US"/>
          </a:p>
        </p:txBody>
      </p:sp>
    </p:spTree>
    <p:extLst>
      <p:ext uri="{BB962C8B-B14F-4D97-AF65-F5344CB8AC3E}">
        <p14:creationId xmlns:p14="http://schemas.microsoft.com/office/powerpoint/2010/main" val="2844572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83D6517-6FB0-4197-9538-E3ECF99CD94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A3B569C-594D-4A06-8DDE-2250174883B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27898AC-C591-4911-AD71-4E32B62C4BCE}"/>
              </a:ext>
            </a:extLst>
          </p:cNvPr>
          <p:cNvSpPr>
            <a:spLocks noGrp="1"/>
          </p:cNvSpPr>
          <p:nvPr>
            <p:ph type="sldNum" sz="quarter" idx="12"/>
          </p:nvPr>
        </p:nvSpPr>
        <p:spPr/>
        <p:txBody>
          <a:bodyPr/>
          <a:lstStyle>
            <a:lvl1pPr>
              <a:defRPr/>
            </a:lvl1pPr>
          </a:lstStyle>
          <a:p>
            <a:fld id="{C39948C4-FC52-4538-9B35-0520BF34092D}" type="slidenum">
              <a:rPr lang="en-US" altLang="en-US"/>
              <a:pPr/>
              <a:t>‹#›</a:t>
            </a:fld>
            <a:endParaRPr lang="en-US" altLang="en-US"/>
          </a:p>
        </p:txBody>
      </p:sp>
    </p:spTree>
    <p:extLst>
      <p:ext uri="{BB962C8B-B14F-4D97-AF65-F5344CB8AC3E}">
        <p14:creationId xmlns:p14="http://schemas.microsoft.com/office/powerpoint/2010/main" val="1265251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57757C-7451-4D62-A6D3-B895C18C6AE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1F54C7C-EADD-400F-B8F0-74BD3936B00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40185D-E391-4EC7-A963-E95CDA198EBE}"/>
              </a:ext>
            </a:extLst>
          </p:cNvPr>
          <p:cNvSpPr>
            <a:spLocks noGrp="1"/>
          </p:cNvSpPr>
          <p:nvPr>
            <p:ph type="sldNum" sz="quarter" idx="12"/>
          </p:nvPr>
        </p:nvSpPr>
        <p:spPr/>
        <p:txBody>
          <a:bodyPr/>
          <a:lstStyle>
            <a:lvl1pPr>
              <a:defRPr/>
            </a:lvl1pPr>
          </a:lstStyle>
          <a:p>
            <a:fld id="{D0A64E62-EC98-4A90-8429-465EE6319271}" type="slidenum">
              <a:rPr lang="en-US" altLang="en-US"/>
              <a:pPr/>
              <a:t>‹#›</a:t>
            </a:fld>
            <a:endParaRPr lang="en-US" altLang="en-US"/>
          </a:p>
        </p:txBody>
      </p:sp>
    </p:spTree>
    <p:extLst>
      <p:ext uri="{BB962C8B-B14F-4D97-AF65-F5344CB8AC3E}">
        <p14:creationId xmlns:p14="http://schemas.microsoft.com/office/powerpoint/2010/main" val="1128060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1565E-D8AD-4219-8F15-47013B98479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C090A79-1D51-4E88-9079-05110FE94A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9387572-8C87-4095-B22E-AE3717C91905}"/>
              </a:ext>
            </a:extLst>
          </p:cNvPr>
          <p:cNvSpPr>
            <a:spLocks noGrp="1"/>
          </p:cNvSpPr>
          <p:nvPr>
            <p:ph type="sldNum" sz="quarter" idx="12"/>
          </p:nvPr>
        </p:nvSpPr>
        <p:spPr/>
        <p:txBody>
          <a:bodyPr/>
          <a:lstStyle>
            <a:lvl1pPr>
              <a:defRPr/>
            </a:lvl1pPr>
          </a:lstStyle>
          <a:p>
            <a:fld id="{5CAC2797-CD99-43EE-B551-BAA68C36F74C}" type="slidenum">
              <a:rPr lang="en-US" altLang="en-US"/>
              <a:pPr/>
              <a:t>‹#›</a:t>
            </a:fld>
            <a:endParaRPr lang="en-US" altLang="en-US"/>
          </a:p>
        </p:txBody>
      </p:sp>
    </p:spTree>
    <p:extLst>
      <p:ext uri="{BB962C8B-B14F-4D97-AF65-F5344CB8AC3E}">
        <p14:creationId xmlns:p14="http://schemas.microsoft.com/office/powerpoint/2010/main" val="1928534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AB86C60-BFC3-4470-B0F8-240C33907C5F}"/>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C6433F19-AA75-44BD-BB97-678522029B7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13AAE39-EFE1-450A-AAFC-D341E137184D}"/>
              </a:ext>
            </a:extLst>
          </p:cNvPr>
          <p:cNvSpPr>
            <a:spLocks noGrp="1"/>
          </p:cNvSpPr>
          <p:nvPr>
            <p:ph type="sldNum" sz="quarter" idx="12"/>
          </p:nvPr>
        </p:nvSpPr>
        <p:spPr/>
        <p:txBody>
          <a:bodyPr/>
          <a:lstStyle>
            <a:lvl1pPr>
              <a:defRPr/>
            </a:lvl1pPr>
          </a:lstStyle>
          <a:p>
            <a:fld id="{C3F49CF8-712A-4202-AF8D-8CADCE48EADB}" type="slidenum">
              <a:rPr lang="en-US" altLang="en-US"/>
              <a:pPr/>
              <a:t>‹#›</a:t>
            </a:fld>
            <a:endParaRPr lang="en-US" altLang="en-US"/>
          </a:p>
        </p:txBody>
      </p:sp>
    </p:spTree>
    <p:extLst>
      <p:ext uri="{BB962C8B-B14F-4D97-AF65-F5344CB8AC3E}">
        <p14:creationId xmlns:p14="http://schemas.microsoft.com/office/powerpoint/2010/main" val="977298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495D0855-C651-45A7-B955-6EBCA6CDF3B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5EFF2FB5-589F-41C7-9ACA-E866608D8E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DEE5FEAD-5BEC-4E59-89D0-71C79FD0C8E1}"/>
              </a:ext>
            </a:extLst>
          </p:cNvPr>
          <p:cNvSpPr>
            <a:spLocks noGrp="1" noChangeArrowheads="1"/>
          </p:cNvSpPr>
          <p:nvPr>
            <p:ph type="sldNum" sz="quarter" idx="12"/>
          </p:nvPr>
        </p:nvSpPr>
        <p:spPr>
          <a:ln/>
        </p:spPr>
        <p:txBody>
          <a:bodyPr/>
          <a:lstStyle>
            <a:lvl1pPr>
              <a:defRPr/>
            </a:lvl1pPr>
          </a:lstStyle>
          <a:p>
            <a:fld id="{5436ECC1-DC3E-4466-BF81-7DFBA39FB90D}" type="slidenum">
              <a:rPr lang="en-US" altLang="en-US"/>
              <a:pPr/>
              <a:t>‹#›</a:t>
            </a:fld>
            <a:endParaRPr lang="en-US" altLang="en-US"/>
          </a:p>
        </p:txBody>
      </p:sp>
    </p:spTree>
    <p:extLst>
      <p:ext uri="{BB962C8B-B14F-4D97-AF65-F5344CB8AC3E}">
        <p14:creationId xmlns:p14="http://schemas.microsoft.com/office/powerpoint/2010/main" val="13942904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915959A5-DBA8-4972-8172-73C22660FDB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84C84467-7B45-421E-B96A-56603E697A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AA06AB14-4041-41E7-A690-44F0CA915DFE}"/>
              </a:ext>
            </a:extLst>
          </p:cNvPr>
          <p:cNvSpPr>
            <a:spLocks noGrp="1" noChangeArrowheads="1"/>
          </p:cNvSpPr>
          <p:nvPr>
            <p:ph type="sldNum" sz="quarter" idx="12"/>
          </p:nvPr>
        </p:nvSpPr>
        <p:spPr>
          <a:ln/>
        </p:spPr>
        <p:txBody>
          <a:bodyPr/>
          <a:lstStyle>
            <a:lvl1pPr>
              <a:defRPr/>
            </a:lvl1pPr>
          </a:lstStyle>
          <a:p>
            <a:fld id="{C9383FE4-93D4-4272-9269-3ACE83307258}" type="slidenum">
              <a:rPr lang="en-US" altLang="en-US"/>
              <a:pPr/>
              <a:t>‹#›</a:t>
            </a:fld>
            <a:endParaRPr lang="en-US" altLang="en-US"/>
          </a:p>
        </p:txBody>
      </p:sp>
    </p:spTree>
    <p:extLst>
      <p:ext uri="{BB962C8B-B14F-4D97-AF65-F5344CB8AC3E}">
        <p14:creationId xmlns:p14="http://schemas.microsoft.com/office/powerpoint/2010/main" val="40253609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4EF34B93-6E1B-43C1-A28A-535BA0A78CE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31200D16-1C61-4705-9B76-8ADAA6FF3A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6FAFA24D-72B8-4AB6-A587-981C5C281909}"/>
              </a:ext>
            </a:extLst>
          </p:cNvPr>
          <p:cNvSpPr>
            <a:spLocks noGrp="1" noChangeArrowheads="1"/>
          </p:cNvSpPr>
          <p:nvPr>
            <p:ph type="sldNum" sz="quarter" idx="12"/>
          </p:nvPr>
        </p:nvSpPr>
        <p:spPr>
          <a:ln/>
        </p:spPr>
        <p:txBody>
          <a:bodyPr/>
          <a:lstStyle>
            <a:lvl1pPr>
              <a:defRPr/>
            </a:lvl1pPr>
          </a:lstStyle>
          <a:p>
            <a:fld id="{341F4EE6-58C1-4F03-A6FE-2D74B36C7C85}" type="slidenum">
              <a:rPr lang="en-US" altLang="en-US"/>
              <a:pPr/>
              <a:t>‹#›</a:t>
            </a:fld>
            <a:endParaRPr lang="en-US" altLang="en-US"/>
          </a:p>
        </p:txBody>
      </p:sp>
    </p:spTree>
    <p:extLst>
      <p:ext uri="{BB962C8B-B14F-4D97-AF65-F5344CB8AC3E}">
        <p14:creationId xmlns:p14="http://schemas.microsoft.com/office/powerpoint/2010/main" val="728405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B9E02E81-AC09-4F7F-A986-65BD3BDAD35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9D96000A-C48F-4307-A49E-6990F2A63F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55642815-D6F5-438E-97B0-F85E31F956FC}"/>
              </a:ext>
            </a:extLst>
          </p:cNvPr>
          <p:cNvSpPr>
            <a:spLocks noGrp="1" noChangeArrowheads="1"/>
          </p:cNvSpPr>
          <p:nvPr>
            <p:ph type="sldNum" sz="quarter" idx="12"/>
          </p:nvPr>
        </p:nvSpPr>
        <p:spPr>
          <a:ln/>
        </p:spPr>
        <p:txBody>
          <a:bodyPr/>
          <a:lstStyle>
            <a:lvl1pPr>
              <a:defRPr/>
            </a:lvl1pPr>
          </a:lstStyle>
          <a:p>
            <a:fld id="{BE928614-F4CF-4FE0-AF1F-86CDA02B6F8C}" type="slidenum">
              <a:rPr lang="en-US" altLang="en-US"/>
              <a:pPr/>
              <a:t>‹#›</a:t>
            </a:fld>
            <a:endParaRPr lang="en-US" altLang="en-US"/>
          </a:p>
        </p:txBody>
      </p:sp>
    </p:spTree>
    <p:extLst>
      <p:ext uri="{BB962C8B-B14F-4D97-AF65-F5344CB8AC3E}">
        <p14:creationId xmlns:p14="http://schemas.microsoft.com/office/powerpoint/2010/main" val="2816545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359BCE5A-6690-43F7-A731-1BADC14257D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E068D2DE-3B73-47EC-8CB8-21408E9A4B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B8C47C9B-70E5-46B9-A4AE-3EEFDC134120}"/>
              </a:ext>
            </a:extLst>
          </p:cNvPr>
          <p:cNvSpPr>
            <a:spLocks noGrp="1" noChangeArrowheads="1"/>
          </p:cNvSpPr>
          <p:nvPr>
            <p:ph type="sldNum" sz="quarter" idx="12"/>
          </p:nvPr>
        </p:nvSpPr>
        <p:spPr>
          <a:ln/>
        </p:spPr>
        <p:txBody>
          <a:bodyPr/>
          <a:lstStyle>
            <a:lvl1pPr>
              <a:defRPr/>
            </a:lvl1pPr>
          </a:lstStyle>
          <a:p>
            <a:fld id="{70D84B6E-BDE3-4931-9058-6D8EDF957C93}" type="slidenum">
              <a:rPr lang="en-US" altLang="en-US"/>
              <a:pPr/>
              <a:t>‹#›</a:t>
            </a:fld>
            <a:endParaRPr lang="en-US" altLang="en-US"/>
          </a:p>
        </p:txBody>
      </p:sp>
    </p:spTree>
    <p:extLst>
      <p:ext uri="{BB962C8B-B14F-4D97-AF65-F5344CB8AC3E}">
        <p14:creationId xmlns:p14="http://schemas.microsoft.com/office/powerpoint/2010/main" val="730218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EC9A6D60-9B5E-4112-8AE4-2AC1EF627E1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9806CBCA-18A3-46C2-BCB8-3C59A3783B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9FB6EC84-B300-493F-B7BB-737A4335EF64}"/>
              </a:ext>
            </a:extLst>
          </p:cNvPr>
          <p:cNvSpPr>
            <a:spLocks noGrp="1" noChangeArrowheads="1"/>
          </p:cNvSpPr>
          <p:nvPr>
            <p:ph type="sldNum" sz="quarter" idx="12"/>
          </p:nvPr>
        </p:nvSpPr>
        <p:spPr>
          <a:ln/>
        </p:spPr>
        <p:txBody>
          <a:bodyPr/>
          <a:lstStyle>
            <a:lvl1pPr>
              <a:defRPr/>
            </a:lvl1pPr>
          </a:lstStyle>
          <a:p>
            <a:fld id="{7D09B840-1640-4E59-926E-B3716941F4C6}" type="slidenum">
              <a:rPr lang="en-US" altLang="en-US"/>
              <a:pPr/>
              <a:t>‹#›</a:t>
            </a:fld>
            <a:endParaRPr lang="en-US" altLang="en-US"/>
          </a:p>
        </p:txBody>
      </p:sp>
    </p:spTree>
    <p:extLst>
      <p:ext uri="{BB962C8B-B14F-4D97-AF65-F5344CB8AC3E}">
        <p14:creationId xmlns:p14="http://schemas.microsoft.com/office/powerpoint/2010/main" val="1329010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A06452C6-8021-4445-9688-5591539D09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AE9CCC89-4D0A-4560-8FF7-FA012F8BB0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A27ED540-904E-4FEE-A468-6B768111EA80}"/>
              </a:ext>
            </a:extLst>
          </p:cNvPr>
          <p:cNvSpPr>
            <a:spLocks noGrp="1" noChangeArrowheads="1"/>
          </p:cNvSpPr>
          <p:nvPr>
            <p:ph type="sldNum" sz="quarter" idx="12"/>
          </p:nvPr>
        </p:nvSpPr>
        <p:spPr>
          <a:ln/>
        </p:spPr>
        <p:txBody>
          <a:bodyPr/>
          <a:lstStyle>
            <a:lvl1pPr>
              <a:defRPr/>
            </a:lvl1pPr>
          </a:lstStyle>
          <a:p>
            <a:fld id="{41369C67-772F-47FD-97D3-4B18A919407C}" type="slidenum">
              <a:rPr lang="en-US" altLang="en-US"/>
              <a:pPr/>
              <a:t>‹#›</a:t>
            </a:fld>
            <a:endParaRPr lang="en-US" altLang="en-US"/>
          </a:p>
        </p:txBody>
      </p:sp>
    </p:spTree>
    <p:extLst>
      <p:ext uri="{BB962C8B-B14F-4D97-AF65-F5344CB8AC3E}">
        <p14:creationId xmlns:p14="http://schemas.microsoft.com/office/powerpoint/2010/main" val="8461901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93E17763-044A-4E19-AE5D-64379FD28A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BB1D5DF0-DC8D-413A-AFB7-5B3122FD14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9190A58A-C027-4340-A563-BE4C624AE28E}"/>
              </a:ext>
            </a:extLst>
          </p:cNvPr>
          <p:cNvSpPr>
            <a:spLocks noGrp="1" noChangeArrowheads="1"/>
          </p:cNvSpPr>
          <p:nvPr>
            <p:ph type="sldNum" sz="quarter" idx="12"/>
          </p:nvPr>
        </p:nvSpPr>
        <p:spPr>
          <a:ln/>
        </p:spPr>
        <p:txBody>
          <a:bodyPr/>
          <a:lstStyle>
            <a:lvl1pPr>
              <a:defRPr/>
            </a:lvl1pPr>
          </a:lstStyle>
          <a:p>
            <a:fld id="{4998EE7A-BAC1-4B92-9648-4A880499379B}" type="slidenum">
              <a:rPr lang="en-US" altLang="en-US"/>
              <a:pPr/>
              <a:t>‹#›</a:t>
            </a:fld>
            <a:endParaRPr lang="en-US" altLang="en-US"/>
          </a:p>
        </p:txBody>
      </p:sp>
    </p:spTree>
    <p:extLst>
      <p:ext uri="{BB962C8B-B14F-4D97-AF65-F5344CB8AC3E}">
        <p14:creationId xmlns:p14="http://schemas.microsoft.com/office/powerpoint/2010/main" val="16788620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7AF22C4F-D722-4A66-ABAF-680D4C4B8E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7C84F0F6-1FE1-491E-8F0E-A2647FC731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A88DF5FC-9629-4659-9182-616DDE9C3F0F}"/>
              </a:ext>
            </a:extLst>
          </p:cNvPr>
          <p:cNvSpPr>
            <a:spLocks noGrp="1" noChangeArrowheads="1"/>
          </p:cNvSpPr>
          <p:nvPr>
            <p:ph type="sldNum" sz="quarter" idx="12"/>
          </p:nvPr>
        </p:nvSpPr>
        <p:spPr>
          <a:ln/>
        </p:spPr>
        <p:txBody>
          <a:bodyPr/>
          <a:lstStyle>
            <a:lvl1pPr>
              <a:defRPr/>
            </a:lvl1pPr>
          </a:lstStyle>
          <a:p>
            <a:fld id="{66159ECB-BBA6-4CDA-BEF5-B39BE2A77CFB}" type="slidenum">
              <a:rPr lang="en-US" altLang="en-US"/>
              <a:pPr/>
              <a:t>‹#›</a:t>
            </a:fld>
            <a:endParaRPr lang="en-US" altLang="en-US"/>
          </a:p>
        </p:txBody>
      </p:sp>
    </p:spTree>
    <p:extLst>
      <p:ext uri="{BB962C8B-B14F-4D97-AF65-F5344CB8AC3E}">
        <p14:creationId xmlns:p14="http://schemas.microsoft.com/office/powerpoint/2010/main" val="742760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FA6E97A9-D659-424B-8D88-2E6579EA018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D3C3ECAA-B57C-4FEE-92BE-526A909E76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7C5A2EF5-03B7-4EBE-9367-18B0AFED784B}"/>
              </a:ext>
            </a:extLst>
          </p:cNvPr>
          <p:cNvSpPr>
            <a:spLocks noGrp="1" noChangeArrowheads="1"/>
          </p:cNvSpPr>
          <p:nvPr>
            <p:ph type="sldNum" sz="quarter" idx="12"/>
          </p:nvPr>
        </p:nvSpPr>
        <p:spPr>
          <a:ln/>
        </p:spPr>
        <p:txBody>
          <a:bodyPr/>
          <a:lstStyle>
            <a:lvl1pPr>
              <a:defRPr/>
            </a:lvl1pPr>
          </a:lstStyle>
          <a:p>
            <a:fld id="{E82CB867-7D52-43D1-9711-B952E6643628}" type="slidenum">
              <a:rPr lang="en-US" altLang="en-US"/>
              <a:pPr/>
              <a:t>‹#›</a:t>
            </a:fld>
            <a:endParaRPr lang="en-US" altLang="en-US"/>
          </a:p>
        </p:txBody>
      </p:sp>
    </p:spTree>
    <p:extLst>
      <p:ext uri="{BB962C8B-B14F-4D97-AF65-F5344CB8AC3E}">
        <p14:creationId xmlns:p14="http://schemas.microsoft.com/office/powerpoint/2010/main" val="40462204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70FAE6F6-0B7E-41FD-BFD6-A060AC0C73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7769FE07-559A-4AFF-A0E6-E7780D5B5F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84385A16-5D02-4DB6-AC71-26BAFDFC997D}"/>
              </a:ext>
            </a:extLst>
          </p:cNvPr>
          <p:cNvSpPr>
            <a:spLocks noGrp="1" noChangeArrowheads="1"/>
          </p:cNvSpPr>
          <p:nvPr>
            <p:ph type="sldNum" sz="quarter" idx="12"/>
          </p:nvPr>
        </p:nvSpPr>
        <p:spPr>
          <a:ln/>
        </p:spPr>
        <p:txBody>
          <a:bodyPr/>
          <a:lstStyle>
            <a:lvl1pPr>
              <a:defRPr/>
            </a:lvl1pPr>
          </a:lstStyle>
          <a:p>
            <a:fld id="{7D6A2FEC-644C-4741-AC5F-5E34C75465D7}" type="slidenum">
              <a:rPr lang="en-US" altLang="en-US"/>
              <a:pPr/>
              <a:t>‹#›</a:t>
            </a:fld>
            <a:endParaRPr lang="en-US" altLang="en-US"/>
          </a:p>
        </p:txBody>
      </p:sp>
    </p:spTree>
    <p:extLst>
      <p:ext uri="{BB962C8B-B14F-4D97-AF65-F5344CB8AC3E}">
        <p14:creationId xmlns:p14="http://schemas.microsoft.com/office/powerpoint/2010/main" val="29412002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22F9D123-0AA0-4BB4-80E2-99B2A100B9B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88FDE2BD-B81A-4D32-95BB-CCD49372CE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070352E2-669C-4CD4-BD05-2906923D36FF}"/>
              </a:ext>
            </a:extLst>
          </p:cNvPr>
          <p:cNvSpPr>
            <a:spLocks noGrp="1" noChangeArrowheads="1"/>
          </p:cNvSpPr>
          <p:nvPr>
            <p:ph type="sldNum" sz="quarter" idx="12"/>
          </p:nvPr>
        </p:nvSpPr>
        <p:spPr>
          <a:ln/>
        </p:spPr>
        <p:txBody>
          <a:bodyPr/>
          <a:lstStyle>
            <a:lvl1pPr>
              <a:defRPr/>
            </a:lvl1pPr>
          </a:lstStyle>
          <a:p>
            <a:fld id="{D20E2F1F-49ED-4AA8-85EE-AE0240247EEE}" type="slidenum">
              <a:rPr lang="en-US" altLang="en-US"/>
              <a:pPr/>
              <a:t>‹#›</a:t>
            </a:fld>
            <a:endParaRPr lang="en-US" altLang="en-US"/>
          </a:p>
        </p:txBody>
      </p:sp>
    </p:spTree>
    <p:extLst>
      <p:ext uri="{BB962C8B-B14F-4D97-AF65-F5344CB8AC3E}">
        <p14:creationId xmlns:p14="http://schemas.microsoft.com/office/powerpoint/2010/main" val="25016901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BC8B0A7A-D5BB-4005-9D5F-1375BE4EB43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7A9572AB-A4A4-4A5B-B5F8-BCC5D41D31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CF5B3BA4-68A2-47E5-8769-1454759278D4}"/>
              </a:ext>
            </a:extLst>
          </p:cNvPr>
          <p:cNvSpPr>
            <a:spLocks noGrp="1" noChangeArrowheads="1"/>
          </p:cNvSpPr>
          <p:nvPr>
            <p:ph type="sldNum" sz="quarter" idx="12"/>
          </p:nvPr>
        </p:nvSpPr>
        <p:spPr>
          <a:ln/>
        </p:spPr>
        <p:txBody>
          <a:bodyPr/>
          <a:lstStyle>
            <a:lvl1pPr>
              <a:defRPr/>
            </a:lvl1pPr>
          </a:lstStyle>
          <a:p>
            <a:fld id="{C7817882-F396-47E7-AEE9-A08D2C443E32}" type="slidenum">
              <a:rPr lang="en-US" altLang="en-US"/>
              <a:pPr/>
              <a:t>‹#›</a:t>
            </a:fld>
            <a:endParaRPr lang="en-US" altLang="en-US"/>
          </a:p>
        </p:txBody>
      </p:sp>
    </p:spTree>
    <p:extLst>
      <p:ext uri="{BB962C8B-B14F-4D97-AF65-F5344CB8AC3E}">
        <p14:creationId xmlns:p14="http://schemas.microsoft.com/office/powerpoint/2010/main" val="19054262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05C58DB5-A882-4CA9-A559-5AB0AC01EA4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D80641E5-9139-461E-B960-4E1DB5B541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CEE0A92E-AB6D-46AF-AD6E-C5D7CB39E95B}"/>
              </a:ext>
            </a:extLst>
          </p:cNvPr>
          <p:cNvSpPr>
            <a:spLocks noGrp="1" noChangeArrowheads="1"/>
          </p:cNvSpPr>
          <p:nvPr>
            <p:ph type="sldNum" sz="quarter" idx="12"/>
          </p:nvPr>
        </p:nvSpPr>
        <p:spPr>
          <a:ln/>
        </p:spPr>
        <p:txBody>
          <a:bodyPr/>
          <a:lstStyle>
            <a:lvl1pPr>
              <a:defRPr/>
            </a:lvl1pPr>
          </a:lstStyle>
          <a:p>
            <a:fld id="{53D3FBEA-1584-486E-A009-5EA6E828A71B}" type="slidenum">
              <a:rPr lang="en-US" altLang="en-US"/>
              <a:pPr/>
              <a:t>‹#›</a:t>
            </a:fld>
            <a:endParaRPr lang="en-US" altLang="en-US"/>
          </a:p>
        </p:txBody>
      </p:sp>
    </p:spTree>
    <p:extLst>
      <p:ext uri="{BB962C8B-B14F-4D97-AF65-F5344CB8AC3E}">
        <p14:creationId xmlns:p14="http://schemas.microsoft.com/office/powerpoint/2010/main" val="16481527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BCA00086-B19C-42C5-8EDC-D9A306667E0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B24F2771-4F88-4871-91F5-69E67233A2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8E007445-0053-4215-9751-6206C7613238}"/>
              </a:ext>
            </a:extLst>
          </p:cNvPr>
          <p:cNvSpPr>
            <a:spLocks noGrp="1" noChangeArrowheads="1"/>
          </p:cNvSpPr>
          <p:nvPr>
            <p:ph type="sldNum" sz="quarter" idx="12"/>
          </p:nvPr>
        </p:nvSpPr>
        <p:spPr>
          <a:ln/>
        </p:spPr>
        <p:txBody>
          <a:bodyPr/>
          <a:lstStyle>
            <a:lvl1pPr>
              <a:defRPr/>
            </a:lvl1pPr>
          </a:lstStyle>
          <a:p>
            <a:fld id="{0DBC5468-D55A-408F-A2D5-EC40D29967C5}" type="slidenum">
              <a:rPr lang="en-US" altLang="en-US"/>
              <a:pPr/>
              <a:t>‹#›</a:t>
            </a:fld>
            <a:endParaRPr lang="en-US" altLang="en-US"/>
          </a:p>
        </p:txBody>
      </p:sp>
    </p:spTree>
    <p:extLst>
      <p:ext uri="{BB962C8B-B14F-4D97-AF65-F5344CB8AC3E}">
        <p14:creationId xmlns:p14="http://schemas.microsoft.com/office/powerpoint/2010/main" val="3204355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716393EF-AD97-490E-8461-2508C3C241E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FFE3F7E4-00B8-4B7B-B86D-94EC02E284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39CE5A61-AA57-46BD-BBD4-46644FE8E08F}"/>
              </a:ext>
            </a:extLst>
          </p:cNvPr>
          <p:cNvSpPr>
            <a:spLocks noGrp="1" noChangeArrowheads="1"/>
          </p:cNvSpPr>
          <p:nvPr>
            <p:ph type="sldNum" sz="quarter" idx="12"/>
          </p:nvPr>
        </p:nvSpPr>
        <p:spPr>
          <a:ln/>
        </p:spPr>
        <p:txBody>
          <a:bodyPr/>
          <a:lstStyle>
            <a:lvl1pPr>
              <a:defRPr/>
            </a:lvl1pPr>
          </a:lstStyle>
          <a:p>
            <a:fld id="{B1B983E5-ABBD-4A56-92AF-F402AEB00B1F}" type="slidenum">
              <a:rPr lang="en-US" altLang="en-US"/>
              <a:pPr/>
              <a:t>‹#›</a:t>
            </a:fld>
            <a:endParaRPr lang="en-US" altLang="en-US"/>
          </a:p>
        </p:txBody>
      </p:sp>
    </p:spTree>
    <p:extLst>
      <p:ext uri="{BB962C8B-B14F-4D97-AF65-F5344CB8AC3E}">
        <p14:creationId xmlns:p14="http://schemas.microsoft.com/office/powerpoint/2010/main" val="2837088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CF289844-B038-4656-95BF-29550C6B138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B9F2315D-D5FB-4E5A-A019-E35D323BCC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279930C4-02B9-4D70-8164-46FEB371E2C0}"/>
              </a:ext>
            </a:extLst>
          </p:cNvPr>
          <p:cNvSpPr>
            <a:spLocks noGrp="1" noChangeArrowheads="1"/>
          </p:cNvSpPr>
          <p:nvPr>
            <p:ph type="sldNum" sz="quarter" idx="12"/>
          </p:nvPr>
        </p:nvSpPr>
        <p:spPr>
          <a:ln/>
        </p:spPr>
        <p:txBody>
          <a:bodyPr/>
          <a:lstStyle>
            <a:lvl1pPr>
              <a:defRPr/>
            </a:lvl1pPr>
          </a:lstStyle>
          <a:p>
            <a:fld id="{5B5B2699-F059-4CC2-93B4-97810839FF43}" type="slidenum">
              <a:rPr lang="en-US" altLang="en-US"/>
              <a:pPr/>
              <a:t>‹#›</a:t>
            </a:fld>
            <a:endParaRPr lang="en-US" altLang="en-US"/>
          </a:p>
        </p:txBody>
      </p:sp>
    </p:spTree>
    <p:extLst>
      <p:ext uri="{BB962C8B-B14F-4D97-AF65-F5344CB8AC3E}">
        <p14:creationId xmlns:p14="http://schemas.microsoft.com/office/powerpoint/2010/main" val="3588118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B559126C-5029-4583-944D-6538E9370F7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42EFE800-E4F3-48AB-A826-7E788047ED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B1868218-E5C2-4113-8D20-976943C37444}"/>
              </a:ext>
            </a:extLst>
          </p:cNvPr>
          <p:cNvSpPr>
            <a:spLocks noGrp="1" noChangeArrowheads="1"/>
          </p:cNvSpPr>
          <p:nvPr>
            <p:ph type="sldNum" sz="quarter" idx="12"/>
          </p:nvPr>
        </p:nvSpPr>
        <p:spPr>
          <a:ln/>
        </p:spPr>
        <p:txBody>
          <a:bodyPr/>
          <a:lstStyle>
            <a:lvl1pPr>
              <a:defRPr/>
            </a:lvl1pPr>
          </a:lstStyle>
          <a:p>
            <a:fld id="{DE9D8FD7-A416-4BAC-9C64-31CE613FC85E}" type="slidenum">
              <a:rPr lang="en-US" altLang="en-US"/>
              <a:pPr/>
              <a:t>‹#›</a:t>
            </a:fld>
            <a:endParaRPr lang="en-US" altLang="en-US"/>
          </a:p>
        </p:txBody>
      </p:sp>
    </p:spTree>
    <p:extLst>
      <p:ext uri="{BB962C8B-B14F-4D97-AF65-F5344CB8AC3E}">
        <p14:creationId xmlns:p14="http://schemas.microsoft.com/office/powerpoint/2010/main" val="4599591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AA294E4-2232-41A8-8140-A5DF141E1A48}"/>
              </a:ext>
            </a:extLst>
          </p:cNvPr>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3" name="Footer Placeholder 4">
            <a:extLst>
              <a:ext uri="{FF2B5EF4-FFF2-40B4-BE49-F238E27FC236}">
                <a16:creationId xmlns:a16="http://schemas.microsoft.com/office/drawing/2014/main" id="{4D7996C7-5EA6-4648-BFFE-658A30CA8D24}"/>
              </a:ext>
            </a:extLst>
          </p:cNvPr>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5">
            <a:extLst>
              <a:ext uri="{FF2B5EF4-FFF2-40B4-BE49-F238E27FC236}">
                <a16:creationId xmlns:a16="http://schemas.microsoft.com/office/drawing/2014/main" id="{3AF4C17F-FBB6-4038-B6A9-3597636B9050}"/>
              </a:ext>
            </a:extLst>
          </p:cNvPr>
          <p:cNvSpPr>
            <a:spLocks noGrp="1"/>
          </p:cNvSpPr>
          <p:nvPr>
            <p:ph type="sldNum" sz="quarter" idx="12"/>
          </p:nvPr>
        </p:nvSpPr>
        <p:spPr/>
        <p:txBody>
          <a:bodyPr/>
          <a:lstStyle>
            <a:lvl1pPr>
              <a:defRPr/>
            </a:lvl1pPr>
          </a:lstStyle>
          <a:p>
            <a:pPr>
              <a:defRPr/>
            </a:pPr>
            <a:fld id="{C1B73ED3-E55E-4BC2-87FD-D0B0FE093630}" type="slidenum">
              <a:rPr lang="en-US" altLang="en-US" smtClean="0"/>
              <a:pPr>
                <a:defRPr/>
              </a:pPr>
              <a:t>‹#›</a:t>
            </a:fld>
            <a:endParaRPr lang="en-US" altLang="en-US"/>
          </a:p>
        </p:txBody>
      </p:sp>
    </p:spTree>
    <p:extLst>
      <p:ext uri="{BB962C8B-B14F-4D97-AF65-F5344CB8AC3E}">
        <p14:creationId xmlns:p14="http://schemas.microsoft.com/office/powerpoint/2010/main" val="11088696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D65E78-A25B-4620-BF8B-553F80C4092F}"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0C37B-F5C3-4DCA-9976-C7421CCB6FF9}" type="slidenum">
              <a:rPr lang="en-US" smtClean="0"/>
              <a:t>‹#›</a:t>
            </a:fld>
            <a:endParaRPr lang="en-US"/>
          </a:p>
        </p:txBody>
      </p:sp>
    </p:spTree>
    <p:extLst>
      <p:ext uri="{BB962C8B-B14F-4D97-AF65-F5344CB8AC3E}">
        <p14:creationId xmlns:p14="http://schemas.microsoft.com/office/powerpoint/2010/main" val="29364542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D65E78-A25B-4620-BF8B-553F80C4092F}"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0C37B-F5C3-4DCA-9976-C7421CCB6FF9}" type="slidenum">
              <a:rPr lang="en-US" smtClean="0"/>
              <a:t>‹#›</a:t>
            </a:fld>
            <a:endParaRPr lang="en-US"/>
          </a:p>
        </p:txBody>
      </p:sp>
    </p:spTree>
    <p:extLst>
      <p:ext uri="{BB962C8B-B14F-4D97-AF65-F5344CB8AC3E}">
        <p14:creationId xmlns:p14="http://schemas.microsoft.com/office/powerpoint/2010/main" val="39255695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65E78-A25B-4620-BF8B-553F80C4092F}"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0C37B-F5C3-4DCA-9976-C7421CCB6FF9}" type="slidenum">
              <a:rPr lang="en-US" smtClean="0"/>
              <a:t>‹#›</a:t>
            </a:fld>
            <a:endParaRPr lang="en-US"/>
          </a:p>
        </p:txBody>
      </p:sp>
    </p:spTree>
    <p:extLst>
      <p:ext uri="{BB962C8B-B14F-4D97-AF65-F5344CB8AC3E}">
        <p14:creationId xmlns:p14="http://schemas.microsoft.com/office/powerpoint/2010/main" val="1684869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D65E78-A25B-4620-BF8B-553F80C4092F}"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0C37B-F5C3-4DCA-9976-C7421CCB6FF9}" type="slidenum">
              <a:rPr lang="en-US" smtClean="0"/>
              <a:t>‹#›</a:t>
            </a:fld>
            <a:endParaRPr lang="en-US"/>
          </a:p>
        </p:txBody>
      </p:sp>
    </p:spTree>
    <p:extLst>
      <p:ext uri="{BB962C8B-B14F-4D97-AF65-F5344CB8AC3E}">
        <p14:creationId xmlns:p14="http://schemas.microsoft.com/office/powerpoint/2010/main" val="7318924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D65E78-A25B-4620-BF8B-553F80C4092F}" type="datetimeFigureOut">
              <a:rPr lang="en-US" smtClean="0"/>
              <a:t>3/23/2022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00C37B-F5C3-4DCA-9976-C7421CCB6FF9}" type="slidenum">
              <a:rPr lang="en-US" smtClean="0"/>
              <a:t>‹#›</a:t>
            </a:fld>
            <a:endParaRPr lang="en-US"/>
          </a:p>
        </p:txBody>
      </p:sp>
    </p:spTree>
    <p:extLst>
      <p:ext uri="{BB962C8B-B14F-4D97-AF65-F5344CB8AC3E}">
        <p14:creationId xmlns:p14="http://schemas.microsoft.com/office/powerpoint/2010/main" val="19252090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D65E78-A25B-4620-BF8B-553F80C4092F}" type="datetimeFigureOut">
              <a:rPr lang="en-US" smtClean="0"/>
              <a:t>3/23/2022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00C37B-F5C3-4DCA-9976-C7421CCB6FF9}" type="slidenum">
              <a:rPr lang="en-US" smtClean="0"/>
              <a:t>‹#›</a:t>
            </a:fld>
            <a:endParaRPr lang="en-US"/>
          </a:p>
        </p:txBody>
      </p:sp>
    </p:spTree>
    <p:extLst>
      <p:ext uri="{BB962C8B-B14F-4D97-AF65-F5344CB8AC3E}">
        <p14:creationId xmlns:p14="http://schemas.microsoft.com/office/powerpoint/2010/main" val="31779973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65E78-A25B-4620-BF8B-553F80C4092F}" type="datetimeFigureOut">
              <a:rPr lang="en-US" smtClean="0"/>
              <a:t>3/23/2022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00C37B-F5C3-4DCA-9976-C7421CCB6FF9}" type="slidenum">
              <a:rPr lang="en-US" smtClean="0"/>
              <a:t>‹#›</a:t>
            </a:fld>
            <a:endParaRPr lang="en-US"/>
          </a:p>
        </p:txBody>
      </p:sp>
    </p:spTree>
    <p:extLst>
      <p:ext uri="{BB962C8B-B14F-4D97-AF65-F5344CB8AC3E}">
        <p14:creationId xmlns:p14="http://schemas.microsoft.com/office/powerpoint/2010/main" val="20943948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D65E78-A25B-4620-BF8B-553F80C4092F}"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0C37B-F5C3-4DCA-9976-C7421CCB6FF9}" type="slidenum">
              <a:rPr lang="en-US" smtClean="0"/>
              <a:t>‹#›</a:t>
            </a:fld>
            <a:endParaRPr lang="en-US"/>
          </a:p>
        </p:txBody>
      </p:sp>
    </p:spTree>
    <p:extLst>
      <p:ext uri="{BB962C8B-B14F-4D97-AF65-F5344CB8AC3E}">
        <p14:creationId xmlns:p14="http://schemas.microsoft.com/office/powerpoint/2010/main" val="41626564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D65E78-A25B-4620-BF8B-553F80C4092F}"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0C37B-F5C3-4DCA-9976-C7421CCB6FF9}" type="slidenum">
              <a:rPr lang="en-US" smtClean="0"/>
              <a:t>‹#›</a:t>
            </a:fld>
            <a:endParaRPr lang="en-US"/>
          </a:p>
        </p:txBody>
      </p:sp>
    </p:spTree>
    <p:extLst>
      <p:ext uri="{BB962C8B-B14F-4D97-AF65-F5344CB8AC3E}">
        <p14:creationId xmlns:p14="http://schemas.microsoft.com/office/powerpoint/2010/main" val="2762519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8714CDBF-B246-48B0-BFBA-D1E46C1B760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7">
            <a:extLst>
              <a:ext uri="{FF2B5EF4-FFF2-40B4-BE49-F238E27FC236}">
                <a16:creationId xmlns:a16="http://schemas.microsoft.com/office/drawing/2014/main" id="{7ED6E7E3-7979-496F-B055-90DB1E6DC5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8">
            <a:extLst>
              <a:ext uri="{FF2B5EF4-FFF2-40B4-BE49-F238E27FC236}">
                <a16:creationId xmlns:a16="http://schemas.microsoft.com/office/drawing/2014/main" id="{F9D4E1C5-BB0D-424E-B4EE-2F7A2F0874A1}"/>
              </a:ext>
            </a:extLst>
          </p:cNvPr>
          <p:cNvSpPr>
            <a:spLocks noGrp="1" noChangeArrowheads="1"/>
          </p:cNvSpPr>
          <p:nvPr>
            <p:ph type="sldNum" sz="quarter" idx="12"/>
          </p:nvPr>
        </p:nvSpPr>
        <p:spPr>
          <a:ln/>
        </p:spPr>
        <p:txBody>
          <a:bodyPr/>
          <a:lstStyle>
            <a:lvl1pPr>
              <a:defRPr/>
            </a:lvl1pPr>
          </a:lstStyle>
          <a:p>
            <a:fld id="{8F74485C-A872-44BD-B276-F5C83B2E1A09}" type="slidenum">
              <a:rPr lang="en-US" altLang="en-US"/>
              <a:pPr/>
              <a:t>‹#›</a:t>
            </a:fld>
            <a:endParaRPr lang="en-US" altLang="en-US"/>
          </a:p>
        </p:txBody>
      </p:sp>
    </p:spTree>
    <p:extLst>
      <p:ext uri="{BB962C8B-B14F-4D97-AF65-F5344CB8AC3E}">
        <p14:creationId xmlns:p14="http://schemas.microsoft.com/office/powerpoint/2010/main" val="39968222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D65E78-A25B-4620-BF8B-553F80C4092F}"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0C37B-F5C3-4DCA-9976-C7421CCB6FF9}" type="slidenum">
              <a:rPr lang="en-US" smtClean="0"/>
              <a:t>‹#›</a:t>
            </a:fld>
            <a:endParaRPr lang="en-US"/>
          </a:p>
        </p:txBody>
      </p:sp>
    </p:spTree>
    <p:extLst>
      <p:ext uri="{BB962C8B-B14F-4D97-AF65-F5344CB8AC3E}">
        <p14:creationId xmlns:p14="http://schemas.microsoft.com/office/powerpoint/2010/main" val="28398522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D65E78-A25B-4620-BF8B-553F80C4092F}"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0C37B-F5C3-4DCA-9976-C7421CCB6FF9}" type="slidenum">
              <a:rPr lang="en-US" smtClean="0"/>
              <a:t>‹#›</a:t>
            </a:fld>
            <a:endParaRPr lang="en-US"/>
          </a:p>
        </p:txBody>
      </p:sp>
    </p:spTree>
    <p:extLst>
      <p:ext uri="{BB962C8B-B14F-4D97-AF65-F5344CB8AC3E}">
        <p14:creationId xmlns:p14="http://schemas.microsoft.com/office/powerpoint/2010/main" val="3205134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79A9EF52-1ECF-49EC-AF71-7E61973C779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81221D47-9958-4B30-A97C-03487790AA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49121F75-281E-470D-93DF-AB5CEAF40F38}"/>
              </a:ext>
            </a:extLst>
          </p:cNvPr>
          <p:cNvSpPr>
            <a:spLocks noGrp="1" noChangeArrowheads="1"/>
          </p:cNvSpPr>
          <p:nvPr>
            <p:ph type="sldNum" sz="quarter" idx="12"/>
          </p:nvPr>
        </p:nvSpPr>
        <p:spPr>
          <a:ln/>
        </p:spPr>
        <p:txBody>
          <a:bodyPr/>
          <a:lstStyle>
            <a:lvl1pPr>
              <a:defRPr/>
            </a:lvl1pPr>
          </a:lstStyle>
          <a:p>
            <a:fld id="{34C20ED7-ACDD-4F4F-B7E4-1ABCB29BF62A}" type="slidenum">
              <a:rPr lang="en-US" altLang="en-US"/>
              <a:pPr/>
              <a:t>‹#›</a:t>
            </a:fld>
            <a:endParaRPr lang="en-US" altLang="en-US"/>
          </a:p>
        </p:txBody>
      </p:sp>
    </p:spTree>
    <p:extLst>
      <p:ext uri="{BB962C8B-B14F-4D97-AF65-F5344CB8AC3E}">
        <p14:creationId xmlns:p14="http://schemas.microsoft.com/office/powerpoint/2010/main" val="16868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E8FAD26A-EC8D-40F0-9F42-CE0C40AD9E4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7">
            <a:extLst>
              <a:ext uri="{FF2B5EF4-FFF2-40B4-BE49-F238E27FC236}">
                <a16:creationId xmlns:a16="http://schemas.microsoft.com/office/drawing/2014/main" id="{D6690335-F5F1-4A87-9C3F-213FA554B4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D16E2F1B-27A1-4BDB-BB4D-474B05BAB432}"/>
              </a:ext>
            </a:extLst>
          </p:cNvPr>
          <p:cNvSpPr>
            <a:spLocks noGrp="1" noChangeArrowheads="1"/>
          </p:cNvSpPr>
          <p:nvPr>
            <p:ph type="sldNum" sz="quarter" idx="12"/>
          </p:nvPr>
        </p:nvSpPr>
        <p:spPr>
          <a:ln/>
        </p:spPr>
        <p:txBody>
          <a:bodyPr/>
          <a:lstStyle>
            <a:lvl1pPr>
              <a:defRPr/>
            </a:lvl1pPr>
          </a:lstStyle>
          <a:p>
            <a:fld id="{F974CDC3-41AB-4B40-A3D4-633DFA044A1E}" type="slidenum">
              <a:rPr lang="en-US" altLang="en-US"/>
              <a:pPr/>
              <a:t>‹#›</a:t>
            </a:fld>
            <a:endParaRPr lang="en-US" altLang="en-US"/>
          </a:p>
        </p:txBody>
      </p:sp>
    </p:spTree>
    <p:extLst>
      <p:ext uri="{BB962C8B-B14F-4D97-AF65-F5344CB8AC3E}">
        <p14:creationId xmlns:p14="http://schemas.microsoft.com/office/powerpoint/2010/main" val="325318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BA39BBCD-6DA5-4285-AB22-40A403B4949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D1781715-6693-4046-B920-8D15B6A98F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23DE7B12-17BF-42E4-A82F-3ED3BC6DC172}"/>
              </a:ext>
            </a:extLst>
          </p:cNvPr>
          <p:cNvSpPr>
            <a:spLocks noGrp="1" noChangeArrowheads="1"/>
          </p:cNvSpPr>
          <p:nvPr>
            <p:ph type="sldNum" sz="quarter" idx="12"/>
          </p:nvPr>
        </p:nvSpPr>
        <p:spPr>
          <a:ln/>
        </p:spPr>
        <p:txBody>
          <a:bodyPr/>
          <a:lstStyle>
            <a:lvl1pPr>
              <a:defRPr/>
            </a:lvl1pPr>
          </a:lstStyle>
          <a:p>
            <a:fld id="{DE96F629-AAC8-4D0B-B499-61F4160F98EE}" type="slidenum">
              <a:rPr lang="en-US" altLang="en-US"/>
              <a:pPr/>
              <a:t>‹#›</a:t>
            </a:fld>
            <a:endParaRPr lang="en-US" altLang="en-US"/>
          </a:p>
        </p:txBody>
      </p:sp>
    </p:spTree>
    <p:extLst>
      <p:ext uri="{BB962C8B-B14F-4D97-AF65-F5344CB8AC3E}">
        <p14:creationId xmlns:p14="http://schemas.microsoft.com/office/powerpoint/2010/main" val="2979135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CBCC2D34-F1C0-42FA-9F2C-8D4962E42C2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BE6C7026-8C4E-4DE6-B0ED-F3CAC8CBF4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0AEC584A-9E6A-4C38-8F94-F29268B87110}"/>
              </a:ext>
            </a:extLst>
          </p:cNvPr>
          <p:cNvSpPr>
            <a:spLocks noGrp="1" noChangeArrowheads="1"/>
          </p:cNvSpPr>
          <p:nvPr>
            <p:ph type="sldNum" sz="quarter" idx="12"/>
          </p:nvPr>
        </p:nvSpPr>
        <p:spPr>
          <a:ln/>
        </p:spPr>
        <p:txBody>
          <a:bodyPr/>
          <a:lstStyle>
            <a:lvl1pPr>
              <a:defRPr/>
            </a:lvl1pPr>
          </a:lstStyle>
          <a:p>
            <a:fld id="{C58760D0-2767-4809-AAB2-9D243E79E0CF}" type="slidenum">
              <a:rPr lang="en-US" altLang="en-US"/>
              <a:pPr/>
              <a:t>‹#›</a:t>
            </a:fld>
            <a:endParaRPr lang="en-US" altLang="en-US"/>
          </a:p>
        </p:txBody>
      </p:sp>
    </p:spTree>
    <p:extLst>
      <p:ext uri="{BB962C8B-B14F-4D97-AF65-F5344CB8AC3E}">
        <p14:creationId xmlns:p14="http://schemas.microsoft.com/office/powerpoint/2010/main" val="1747442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3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3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3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3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3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3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3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3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3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4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21.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761A569-A679-4321-9A25-D6C296AEF821}"/>
              </a:ext>
            </a:extLst>
          </p:cNvPr>
          <p:cNvSpPr>
            <a:spLocks noGrp="1" noChangeArrowheads="1"/>
          </p:cNvSpPr>
          <p:nvPr>
            <p:ph type="title"/>
          </p:nvPr>
        </p:nvSpPr>
        <p:spPr bwMode="auto">
          <a:xfrm>
            <a:off x="574675" y="304801"/>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A92A947-FB4F-4A25-8281-9040062917AD}"/>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AutoShape 4">
            <a:extLst>
              <a:ext uri="{FF2B5EF4-FFF2-40B4-BE49-F238E27FC236}">
                <a16:creationId xmlns:a16="http://schemas.microsoft.com/office/drawing/2014/main" id="{55986EA7-A728-457B-A1DD-A0180531C62D}"/>
              </a:ext>
            </a:extLst>
          </p:cNvPr>
          <p:cNvSpPr>
            <a:spLocks noChangeArrowheads="1"/>
          </p:cNvSpPr>
          <p:nvPr/>
        </p:nvSpPr>
        <p:spPr bwMode="auto">
          <a:xfrm>
            <a:off x="609601" y="1566865"/>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029" name="Line 5">
            <a:extLst>
              <a:ext uri="{FF2B5EF4-FFF2-40B4-BE49-F238E27FC236}">
                <a16:creationId xmlns:a16="http://schemas.microsoft.com/office/drawing/2014/main" id="{6ED0064F-D457-479E-8540-5A175E0C9601}"/>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8" name="Rectangle 6">
            <a:extLst>
              <a:ext uri="{FF2B5EF4-FFF2-40B4-BE49-F238E27FC236}">
                <a16:creationId xmlns:a16="http://schemas.microsoft.com/office/drawing/2014/main" id="{A51FEAB0-39A8-4493-AE9D-37EF160F4074}"/>
              </a:ext>
            </a:extLst>
          </p:cNvPr>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8919" name="Rectangle 7">
            <a:extLst>
              <a:ext uri="{FF2B5EF4-FFF2-40B4-BE49-F238E27FC236}">
                <a16:creationId xmlns:a16="http://schemas.microsoft.com/office/drawing/2014/main" id="{8CECA473-5F34-4541-A118-299AEFF2922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endParaRPr lang="en-US"/>
          </a:p>
        </p:txBody>
      </p:sp>
      <p:sp>
        <p:nvSpPr>
          <p:cNvPr id="38920" name="Rectangle 8">
            <a:extLst>
              <a:ext uri="{FF2B5EF4-FFF2-40B4-BE49-F238E27FC236}">
                <a16:creationId xmlns:a16="http://schemas.microsoft.com/office/drawing/2014/main" id="{D2BBF691-D6DD-47D4-8D74-A329FE9EFA18}"/>
              </a:ext>
            </a:extLst>
          </p:cNvPr>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fld id="{92F0389A-DE04-4D81-A117-A00798D6E81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46"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D737CF3-8541-40B6-A0C2-22D77E4A60D0}"/>
              </a:ext>
            </a:extLst>
          </p:cNvPr>
          <p:cNvSpPr>
            <a:spLocks noGrp="1" noChangeArrowheads="1"/>
          </p:cNvSpPr>
          <p:nvPr>
            <p:ph type="title"/>
          </p:nvPr>
        </p:nvSpPr>
        <p:spPr bwMode="auto">
          <a:xfrm>
            <a:off x="574675" y="304801"/>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43" name="Rectangle 3">
            <a:extLst>
              <a:ext uri="{FF2B5EF4-FFF2-40B4-BE49-F238E27FC236}">
                <a16:creationId xmlns:a16="http://schemas.microsoft.com/office/drawing/2014/main" id="{2184EAB0-A214-447E-B91A-3338FCA74B2F}"/>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44" name="AutoShape 4">
            <a:extLst>
              <a:ext uri="{FF2B5EF4-FFF2-40B4-BE49-F238E27FC236}">
                <a16:creationId xmlns:a16="http://schemas.microsoft.com/office/drawing/2014/main" id="{1F8E855F-FBE3-45CF-92A0-A543A3E4BFC9}"/>
              </a:ext>
            </a:extLst>
          </p:cNvPr>
          <p:cNvSpPr>
            <a:spLocks noChangeArrowheads="1"/>
          </p:cNvSpPr>
          <p:nvPr/>
        </p:nvSpPr>
        <p:spPr bwMode="auto">
          <a:xfrm>
            <a:off x="609601" y="1566865"/>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0245" name="Line 5">
            <a:extLst>
              <a:ext uri="{FF2B5EF4-FFF2-40B4-BE49-F238E27FC236}">
                <a16:creationId xmlns:a16="http://schemas.microsoft.com/office/drawing/2014/main" id="{2CA4A869-EF8F-4D44-94C8-6DA6CBFB13D3}"/>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0" name="Rectangle 6">
            <a:extLst>
              <a:ext uri="{FF2B5EF4-FFF2-40B4-BE49-F238E27FC236}">
                <a16:creationId xmlns:a16="http://schemas.microsoft.com/office/drawing/2014/main" id="{6575D7A9-513A-4F16-88F5-74E1E9D02CBD}"/>
              </a:ext>
            </a:extLst>
          </p:cNvPr>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defRPr>
            </a:lvl1pPr>
          </a:lstStyle>
          <a:p>
            <a:pPr>
              <a:defRPr/>
            </a:pPr>
            <a:endParaRPr lang="en-US"/>
          </a:p>
        </p:txBody>
      </p:sp>
      <p:sp>
        <p:nvSpPr>
          <p:cNvPr id="31751" name="Rectangle 7">
            <a:extLst>
              <a:ext uri="{FF2B5EF4-FFF2-40B4-BE49-F238E27FC236}">
                <a16:creationId xmlns:a16="http://schemas.microsoft.com/office/drawing/2014/main" id="{EE5C939A-B6CB-4BE9-B0D6-3EE5ECF6E2B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defRPr>
            </a:lvl1pPr>
          </a:lstStyle>
          <a:p>
            <a:pPr>
              <a:defRPr/>
            </a:pPr>
            <a:endParaRPr lang="en-US"/>
          </a:p>
        </p:txBody>
      </p:sp>
      <p:sp>
        <p:nvSpPr>
          <p:cNvPr id="31752" name="Rectangle 8">
            <a:extLst>
              <a:ext uri="{FF2B5EF4-FFF2-40B4-BE49-F238E27FC236}">
                <a16:creationId xmlns:a16="http://schemas.microsoft.com/office/drawing/2014/main" id="{D3DA5C3F-F64A-46CE-ABAA-96B4EB6C7AF3}"/>
              </a:ext>
            </a:extLst>
          </p:cNvPr>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fld id="{963FEDA9-DF51-48F4-86E9-06A895739DC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36"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C0029DE-54B6-4856-AC1F-D6FBEC1D5337}"/>
              </a:ext>
            </a:extLst>
          </p:cNvPr>
          <p:cNvSpPr>
            <a:spLocks noGrp="1" noChangeArrowheads="1"/>
          </p:cNvSpPr>
          <p:nvPr>
            <p:ph type="title"/>
          </p:nvPr>
        </p:nvSpPr>
        <p:spPr bwMode="auto">
          <a:xfrm>
            <a:off x="574675" y="304801"/>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1267" name="Rectangle 3">
            <a:extLst>
              <a:ext uri="{FF2B5EF4-FFF2-40B4-BE49-F238E27FC236}">
                <a16:creationId xmlns:a16="http://schemas.microsoft.com/office/drawing/2014/main" id="{ED188A44-D7F0-4725-B3DE-21FAF576EBD6}"/>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8" name="AutoShape 4">
            <a:extLst>
              <a:ext uri="{FF2B5EF4-FFF2-40B4-BE49-F238E27FC236}">
                <a16:creationId xmlns:a16="http://schemas.microsoft.com/office/drawing/2014/main" id="{E3B431D0-650D-43D2-83E2-25354F5B82FF}"/>
              </a:ext>
            </a:extLst>
          </p:cNvPr>
          <p:cNvSpPr>
            <a:spLocks noChangeArrowheads="1"/>
          </p:cNvSpPr>
          <p:nvPr/>
        </p:nvSpPr>
        <p:spPr bwMode="auto">
          <a:xfrm>
            <a:off x="609601" y="1566865"/>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1269" name="Line 5">
            <a:extLst>
              <a:ext uri="{FF2B5EF4-FFF2-40B4-BE49-F238E27FC236}">
                <a16:creationId xmlns:a16="http://schemas.microsoft.com/office/drawing/2014/main" id="{CFA7676A-A098-42D0-AF06-F3FCACBFBBF6}"/>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0" name="Rectangle 6">
            <a:extLst>
              <a:ext uri="{FF2B5EF4-FFF2-40B4-BE49-F238E27FC236}">
                <a16:creationId xmlns:a16="http://schemas.microsoft.com/office/drawing/2014/main" id="{DDB40C3C-1F85-4E2D-A81C-636881B226A2}"/>
              </a:ext>
            </a:extLst>
          </p:cNvPr>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defRPr>
            </a:lvl1pPr>
          </a:lstStyle>
          <a:p>
            <a:pPr>
              <a:defRPr/>
            </a:pPr>
            <a:endParaRPr lang="en-US"/>
          </a:p>
        </p:txBody>
      </p:sp>
      <p:sp>
        <p:nvSpPr>
          <p:cNvPr id="31751" name="Rectangle 7">
            <a:extLst>
              <a:ext uri="{FF2B5EF4-FFF2-40B4-BE49-F238E27FC236}">
                <a16:creationId xmlns:a16="http://schemas.microsoft.com/office/drawing/2014/main" id="{5A9ED61E-DC9A-44AA-AC29-AFED041BE73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defRPr>
            </a:lvl1pPr>
          </a:lstStyle>
          <a:p>
            <a:pPr>
              <a:defRPr/>
            </a:pPr>
            <a:endParaRPr lang="en-US"/>
          </a:p>
        </p:txBody>
      </p:sp>
      <p:sp>
        <p:nvSpPr>
          <p:cNvPr id="31752" name="Rectangle 8">
            <a:extLst>
              <a:ext uri="{FF2B5EF4-FFF2-40B4-BE49-F238E27FC236}">
                <a16:creationId xmlns:a16="http://schemas.microsoft.com/office/drawing/2014/main" id="{A34EA2CE-6D03-4481-9EE0-EF5BB84655DA}"/>
              </a:ext>
            </a:extLst>
          </p:cNvPr>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fld id="{41A4A891-ED0B-41BF-B7D8-C8289EEDAD2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37"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762357F-6517-480E-B80A-55CFE91C590B}"/>
              </a:ext>
            </a:extLst>
          </p:cNvPr>
          <p:cNvSpPr>
            <a:spLocks noGrp="1" noChangeArrowheads="1"/>
          </p:cNvSpPr>
          <p:nvPr>
            <p:ph type="title"/>
          </p:nvPr>
        </p:nvSpPr>
        <p:spPr bwMode="auto">
          <a:xfrm>
            <a:off x="574675" y="304801"/>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2291" name="Rectangle 3">
            <a:extLst>
              <a:ext uri="{FF2B5EF4-FFF2-40B4-BE49-F238E27FC236}">
                <a16:creationId xmlns:a16="http://schemas.microsoft.com/office/drawing/2014/main" id="{4FD1A3A2-E645-4674-9FFE-3D9C26BA9540}"/>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92" name="AutoShape 4">
            <a:extLst>
              <a:ext uri="{FF2B5EF4-FFF2-40B4-BE49-F238E27FC236}">
                <a16:creationId xmlns:a16="http://schemas.microsoft.com/office/drawing/2014/main" id="{70278734-0A0E-4F17-8712-00FB6C00E381}"/>
              </a:ext>
            </a:extLst>
          </p:cNvPr>
          <p:cNvSpPr>
            <a:spLocks noChangeArrowheads="1"/>
          </p:cNvSpPr>
          <p:nvPr/>
        </p:nvSpPr>
        <p:spPr bwMode="auto">
          <a:xfrm>
            <a:off x="609601" y="1566865"/>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2293" name="Line 5">
            <a:extLst>
              <a:ext uri="{FF2B5EF4-FFF2-40B4-BE49-F238E27FC236}">
                <a16:creationId xmlns:a16="http://schemas.microsoft.com/office/drawing/2014/main" id="{0AA4718F-5835-41C8-A604-18C7FDB19257}"/>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0" name="Rectangle 6">
            <a:extLst>
              <a:ext uri="{FF2B5EF4-FFF2-40B4-BE49-F238E27FC236}">
                <a16:creationId xmlns:a16="http://schemas.microsoft.com/office/drawing/2014/main" id="{5C20DDD4-8BC7-4F37-9C2A-8462DCE2EFF6}"/>
              </a:ext>
            </a:extLst>
          </p:cNvPr>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defRPr>
            </a:lvl1pPr>
          </a:lstStyle>
          <a:p>
            <a:pPr>
              <a:defRPr/>
            </a:pPr>
            <a:endParaRPr lang="en-US"/>
          </a:p>
        </p:txBody>
      </p:sp>
      <p:sp>
        <p:nvSpPr>
          <p:cNvPr id="31751" name="Rectangle 7">
            <a:extLst>
              <a:ext uri="{FF2B5EF4-FFF2-40B4-BE49-F238E27FC236}">
                <a16:creationId xmlns:a16="http://schemas.microsoft.com/office/drawing/2014/main" id="{7387E9AB-9619-4781-B6F0-DEBF57794F6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defRPr>
            </a:lvl1pPr>
          </a:lstStyle>
          <a:p>
            <a:pPr>
              <a:defRPr/>
            </a:pPr>
            <a:endParaRPr lang="en-US"/>
          </a:p>
        </p:txBody>
      </p:sp>
      <p:sp>
        <p:nvSpPr>
          <p:cNvPr id="31752" name="Rectangle 8">
            <a:extLst>
              <a:ext uri="{FF2B5EF4-FFF2-40B4-BE49-F238E27FC236}">
                <a16:creationId xmlns:a16="http://schemas.microsoft.com/office/drawing/2014/main" id="{FFD87487-8EF6-4FDE-B521-C2F20B7A4505}"/>
              </a:ext>
            </a:extLst>
          </p:cNvPr>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fld id="{C40E4FF4-AC67-4F99-9898-5775CDED135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38"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38153BF-A555-4C7B-B48C-973E22F8C244}"/>
              </a:ext>
            </a:extLst>
          </p:cNvPr>
          <p:cNvSpPr>
            <a:spLocks noGrp="1" noChangeArrowheads="1"/>
          </p:cNvSpPr>
          <p:nvPr>
            <p:ph type="title"/>
          </p:nvPr>
        </p:nvSpPr>
        <p:spPr bwMode="auto">
          <a:xfrm>
            <a:off x="574675" y="304801"/>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8A8BDC92-FED1-40C6-9368-43623954F613}"/>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16" name="AutoShape 4">
            <a:extLst>
              <a:ext uri="{FF2B5EF4-FFF2-40B4-BE49-F238E27FC236}">
                <a16:creationId xmlns:a16="http://schemas.microsoft.com/office/drawing/2014/main" id="{CDFB4479-B49A-419E-8F0D-108A49B4049A}"/>
              </a:ext>
            </a:extLst>
          </p:cNvPr>
          <p:cNvSpPr>
            <a:spLocks noChangeArrowheads="1"/>
          </p:cNvSpPr>
          <p:nvPr/>
        </p:nvSpPr>
        <p:spPr bwMode="auto">
          <a:xfrm>
            <a:off x="609601" y="1566865"/>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3317" name="Line 5">
            <a:extLst>
              <a:ext uri="{FF2B5EF4-FFF2-40B4-BE49-F238E27FC236}">
                <a16:creationId xmlns:a16="http://schemas.microsoft.com/office/drawing/2014/main" id="{02266353-334B-451D-8A82-BEE0CA03014C}"/>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0" name="Rectangle 6">
            <a:extLst>
              <a:ext uri="{FF2B5EF4-FFF2-40B4-BE49-F238E27FC236}">
                <a16:creationId xmlns:a16="http://schemas.microsoft.com/office/drawing/2014/main" id="{6CFD8DFA-6381-464F-8112-030C95D10DCA}"/>
              </a:ext>
            </a:extLst>
          </p:cNvPr>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defRPr>
            </a:lvl1pPr>
          </a:lstStyle>
          <a:p>
            <a:pPr>
              <a:defRPr/>
            </a:pPr>
            <a:endParaRPr lang="en-US"/>
          </a:p>
        </p:txBody>
      </p:sp>
      <p:sp>
        <p:nvSpPr>
          <p:cNvPr id="31751" name="Rectangle 7">
            <a:extLst>
              <a:ext uri="{FF2B5EF4-FFF2-40B4-BE49-F238E27FC236}">
                <a16:creationId xmlns:a16="http://schemas.microsoft.com/office/drawing/2014/main" id="{546849AD-51FD-4C5D-8A3A-CC0422B3EE6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defRPr>
            </a:lvl1pPr>
          </a:lstStyle>
          <a:p>
            <a:pPr>
              <a:defRPr/>
            </a:pPr>
            <a:endParaRPr lang="en-US"/>
          </a:p>
        </p:txBody>
      </p:sp>
      <p:sp>
        <p:nvSpPr>
          <p:cNvPr id="31752" name="Rectangle 8">
            <a:extLst>
              <a:ext uri="{FF2B5EF4-FFF2-40B4-BE49-F238E27FC236}">
                <a16:creationId xmlns:a16="http://schemas.microsoft.com/office/drawing/2014/main" id="{4CB8E8DD-DE2C-4EE4-8721-9322630FB9E9}"/>
              </a:ext>
            </a:extLst>
          </p:cNvPr>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fld id="{894B0416-462E-4CB3-800D-A2BCA1E380B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39"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F08165F-366C-4304-8E07-0695FD0C396B}"/>
              </a:ext>
            </a:extLst>
          </p:cNvPr>
          <p:cNvSpPr>
            <a:spLocks noGrp="1" noChangeArrowheads="1"/>
          </p:cNvSpPr>
          <p:nvPr>
            <p:ph type="title"/>
          </p:nvPr>
        </p:nvSpPr>
        <p:spPr bwMode="auto">
          <a:xfrm>
            <a:off x="574675" y="304801"/>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4339" name="Rectangle 3">
            <a:extLst>
              <a:ext uri="{FF2B5EF4-FFF2-40B4-BE49-F238E27FC236}">
                <a16:creationId xmlns:a16="http://schemas.microsoft.com/office/drawing/2014/main" id="{215810ED-BF51-405A-9608-2A418389D945}"/>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40" name="AutoShape 4">
            <a:extLst>
              <a:ext uri="{FF2B5EF4-FFF2-40B4-BE49-F238E27FC236}">
                <a16:creationId xmlns:a16="http://schemas.microsoft.com/office/drawing/2014/main" id="{DED9299A-52B0-4414-B0A3-B5E7BB316060}"/>
              </a:ext>
            </a:extLst>
          </p:cNvPr>
          <p:cNvSpPr>
            <a:spLocks noChangeArrowheads="1"/>
          </p:cNvSpPr>
          <p:nvPr/>
        </p:nvSpPr>
        <p:spPr bwMode="auto">
          <a:xfrm>
            <a:off x="609601" y="1566865"/>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4341" name="Line 5">
            <a:extLst>
              <a:ext uri="{FF2B5EF4-FFF2-40B4-BE49-F238E27FC236}">
                <a16:creationId xmlns:a16="http://schemas.microsoft.com/office/drawing/2014/main" id="{EE99F151-5C7E-48CC-BFBF-8E25078F540E}"/>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0" name="Rectangle 6">
            <a:extLst>
              <a:ext uri="{FF2B5EF4-FFF2-40B4-BE49-F238E27FC236}">
                <a16:creationId xmlns:a16="http://schemas.microsoft.com/office/drawing/2014/main" id="{11FA656F-2EF4-42BD-9B92-1104B481BB3F}"/>
              </a:ext>
            </a:extLst>
          </p:cNvPr>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defRPr>
            </a:lvl1pPr>
          </a:lstStyle>
          <a:p>
            <a:pPr>
              <a:defRPr/>
            </a:pPr>
            <a:endParaRPr lang="en-US"/>
          </a:p>
        </p:txBody>
      </p:sp>
      <p:sp>
        <p:nvSpPr>
          <p:cNvPr id="31751" name="Rectangle 7">
            <a:extLst>
              <a:ext uri="{FF2B5EF4-FFF2-40B4-BE49-F238E27FC236}">
                <a16:creationId xmlns:a16="http://schemas.microsoft.com/office/drawing/2014/main" id="{B0A50005-F28C-4BDD-B14E-9F1947628E2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defRPr>
            </a:lvl1pPr>
          </a:lstStyle>
          <a:p>
            <a:pPr>
              <a:defRPr/>
            </a:pPr>
            <a:endParaRPr lang="en-US"/>
          </a:p>
        </p:txBody>
      </p:sp>
      <p:sp>
        <p:nvSpPr>
          <p:cNvPr id="31752" name="Rectangle 8">
            <a:extLst>
              <a:ext uri="{FF2B5EF4-FFF2-40B4-BE49-F238E27FC236}">
                <a16:creationId xmlns:a16="http://schemas.microsoft.com/office/drawing/2014/main" id="{5E154473-D877-4A8A-BEC7-B7CD8F006A36}"/>
              </a:ext>
            </a:extLst>
          </p:cNvPr>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fld id="{48EA922F-A5B3-4789-AD9C-25C87F1C24A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40"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FF1C075-4201-41D3-8FB7-899AD2499EE2}"/>
              </a:ext>
            </a:extLst>
          </p:cNvPr>
          <p:cNvSpPr>
            <a:spLocks noGrp="1" noChangeArrowheads="1"/>
          </p:cNvSpPr>
          <p:nvPr>
            <p:ph type="title"/>
          </p:nvPr>
        </p:nvSpPr>
        <p:spPr bwMode="auto">
          <a:xfrm>
            <a:off x="574675" y="304801"/>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5363" name="Rectangle 3">
            <a:extLst>
              <a:ext uri="{FF2B5EF4-FFF2-40B4-BE49-F238E27FC236}">
                <a16:creationId xmlns:a16="http://schemas.microsoft.com/office/drawing/2014/main" id="{FA41C9AA-BBC5-46FE-8BD9-36244733B932}"/>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364" name="AutoShape 4">
            <a:extLst>
              <a:ext uri="{FF2B5EF4-FFF2-40B4-BE49-F238E27FC236}">
                <a16:creationId xmlns:a16="http://schemas.microsoft.com/office/drawing/2014/main" id="{C696EFE6-DD05-4267-B84B-921F2516C412}"/>
              </a:ext>
            </a:extLst>
          </p:cNvPr>
          <p:cNvSpPr>
            <a:spLocks noChangeArrowheads="1"/>
          </p:cNvSpPr>
          <p:nvPr/>
        </p:nvSpPr>
        <p:spPr bwMode="auto">
          <a:xfrm>
            <a:off x="609601" y="1566865"/>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5365" name="Line 5">
            <a:extLst>
              <a:ext uri="{FF2B5EF4-FFF2-40B4-BE49-F238E27FC236}">
                <a16:creationId xmlns:a16="http://schemas.microsoft.com/office/drawing/2014/main" id="{DF159707-EFD5-4177-B3E0-3486FC4F659F}"/>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0" name="Rectangle 6">
            <a:extLst>
              <a:ext uri="{FF2B5EF4-FFF2-40B4-BE49-F238E27FC236}">
                <a16:creationId xmlns:a16="http://schemas.microsoft.com/office/drawing/2014/main" id="{978D1B0F-A08E-485E-9FDC-F907F4D2C5EA}"/>
              </a:ext>
            </a:extLst>
          </p:cNvPr>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defRPr>
            </a:lvl1pPr>
          </a:lstStyle>
          <a:p>
            <a:pPr>
              <a:defRPr/>
            </a:pPr>
            <a:endParaRPr lang="en-US"/>
          </a:p>
        </p:txBody>
      </p:sp>
      <p:sp>
        <p:nvSpPr>
          <p:cNvPr id="31751" name="Rectangle 7">
            <a:extLst>
              <a:ext uri="{FF2B5EF4-FFF2-40B4-BE49-F238E27FC236}">
                <a16:creationId xmlns:a16="http://schemas.microsoft.com/office/drawing/2014/main" id="{5B6DD706-2F0E-4B82-88C3-18A435DFD7A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defRPr>
            </a:lvl1pPr>
          </a:lstStyle>
          <a:p>
            <a:pPr>
              <a:defRPr/>
            </a:pPr>
            <a:endParaRPr lang="en-US"/>
          </a:p>
        </p:txBody>
      </p:sp>
      <p:sp>
        <p:nvSpPr>
          <p:cNvPr id="31752" name="Rectangle 8">
            <a:extLst>
              <a:ext uri="{FF2B5EF4-FFF2-40B4-BE49-F238E27FC236}">
                <a16:creationId xmlns:a16="http://schemas.microsoft.com/office/drawing/2014/main" id="{F68458A7-3C06-4BC9-933D-1DA646BF8ECB}"/>
              </a:ext>
            </a:extLst>
          </p:cNvPr>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fld id="{477451A6-422F-4C50-913E-92275F16609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41"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7661CF3-09F9-4B59-893D-8EC3D41931E7}"/>
              </a:ext>
            </a:extLst>
          </p:cNvPr>
          <p:cNvSpPr>
            <a:spLocks noGrp="1" noChangeArrowheads="1"/>
          </p:cNvSpPr>
          <p:nvPr>
            <p:ph type="title"/>
          </p:nvPr>
        </p:nvSpPr>
        <p:spPr bwMode="auto">
          <a:xfrm>
            <a:off x="574675" y="304801"/>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6387" name="Rectangle 3">
            <a:extLst>
              <a:ext uri="{FF2B5EF4-FFF2-40B4-BE49-F238E27FC236}">
                <a16:creationId xmlns:a16="http://schemas.microsoft.com/office/drawing/2014/main" id="{05905FDB-E16C-474A-88DB-D377FD6EA3A8}"/>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388" name="AutoShape 4">
            <a:extLst>
              <a:ext uri="{FF2B5EF4-FFF2-40B4-BE49-F238E27FC236}">
                <a16:creationId xmlns:a16="http://schemas.microsoft.com/office/drawing/2014/main" id="{38FBA5CD-02EE-4703-A4D3-EA9DBD65E7C5}"/>
              </a:ext>
            </a:extLst>
          </p:cNvPr>
          <p:cNvSpPr>
            <a:spLocks noChangeArrowheads="1"/>
          </p:cNvSpPr>
          <p:nvPr/>
        </p:nvSpPr>
        <p:spPr bwMode="auto">
          <a:xfrm>
            <a:off x="609601" y="1566865"/>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6389" name="Line 5">
            <a:extLst>
              <a:ext uri="{FF2B5EF4-FFF2-40B4-BE49-F238E27FC236}">
                <a16:creationId xmlns:a16="http://schemas.microsoft.com/office/drawing/2014/main" id="{37D607B0-9EFC-43EF-91BC-29BA63553E31}"/>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0" name="Rectangle 6">
            <a:extLst>
              <a:ext uri="{FF2B5EF4-FFF2-40B4-BE49-F238E27FC236}">
                <a16:creationId xmlns:a16="http://schemas.microsoft.com/office/drawing/2014/main" id="{E0FAA0A5-A58C-4ADD-9672-5FB9071B2AD8}"/>
              </a:ext>
            </a:extLst>
          </p:cNvPr>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defRPr>
            </a:lvl1pPr>
          </a:lstStyle>
          <a:p>
            <a:pPr>
              <a:defRPr/>
            </a:pPr>
            <a:endParaRPr lang="en-US"/>
          </a:p>
        </p:txBody>
      </p:sp>
      <p:sp>
        <p:nvSpPr>
          <p:cNvPr id="31751" name="Rectangle 7">
            <a:extLst>
              <a:ext uri="{FF2B5EF4-FFF2-40B4-BE49-F238E27FC236}">
                <a16:creationId xmlns:a16="http://schemas.microsoft.com/office/drawing/2014/main" id="{64A6D73F-3C5E-4621-8EC4-6E28D37B4CE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defRPr>
            </a:lvl1pPr>
          </a:lstStyle>
          <a:p>
            <a:pPr>
              <a:defRPr/>
            </a:pPr>
            <a:endParaRPr lang="en-US"/>
          </a:p>
        </p:txBody>
      </p:sp>
      <p:sp>
        <p:nvSpPr>
          <p:cNvPr id="31752" name="Rectangle 8">
            <a:extLst>
              <a:ext uri="{FF2B5EF4-FFF2-40B4-BE49-F238E27FC236}">
                <a16:creationId xmlns:a16="http://schemas.microsoft.com/office/drawing/2014/main" id="{CE32DF8D-DF98-473C-8385-2CFD44275AEC}"/>
              </a:ext>
            </a:extLst>
          </p:cNvPr>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fld id="{E45B43BE-8042-43C4-BDA8-25E2A1514DB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42"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AF3DB9D-D919-41D6-9E9A-F85BD19FA41D}"/>
              </a:ext>
            </a:extLst>
          </p:cNvPr>
          <p:cNvSpPr>
            <a:spLocks noGrp="1" noChangeArrowheads="1"/>
          </p:cNvSpPr>
          <p:nvPr>
            <p:ph type="title"/>
          </p:nvPr>
        </p:nvSpPr>
        <p:spPr bwMode="auto">
          <a:xfrm>
            <a:off x="574675" y="304801"/>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7411" name="Rectangle 3">
            <a:extLst>
              <a:ext uri="{FF2B5EF4-FFF2-40B4-BE49-F238E27FC236}">
                <a16:creationId xmlns:a16="http://schemas.microsoft.com/office/drawing/2014/main" id="{B16889B9-1158-45F3-BA14-8473774A479C}"/>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412" name="AutoShape 4">
            <a:extLst>
              <a:ext uri="{FF2B5EF4-FFF2-40B4-BE49-F238E27FC236}">
                <a16:creationId xmlns:a16="http://schemas.microsoft.com/office/drawing/2014/main" id="{9743ECF1-3F28-4E68-B18D-394E382A5172}"/>
              </a:ext>
            </a:extLst>
          </p:cNvPr>
          <p:cNvSpPr>
            <a:spLocks noChangeArrowheads="1"/>
          </p:cNvSpPr>
          <p:nvPr/>
        </p:nvSpPr>
        <p:spPr bwMode="auto">
          <a:xfrm>
            <a:off x="609601" y="1566865"/>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7413" name="Line 5">
            <a:extLst>
              <a:ext uri="{FF2B5EF4-FFF2-40B4-BE49-F238E27FC236}">
                <a16:creationId xmlns:a16="http://schemas.microsoft.com/office/drawing/2014/main" id="{360ACC72-C9CB-4F50-A8B0-C9C6640E4030}"/>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0" name="Rectangle 6">
            <a:extLst>
              <a:ext uri="{FF2B5EF4-FFF2-40B4-BE49-F238E27FC236}">
                <a16:creationId xmlns:a16="http://schemas.microsoft.com/office/drawing/2014/main" id="{CD5894BD-1204-4605-838A-349A54B82EB6}"/>
              </a:ext>
            </a:extLst>
          </p:cNvPr>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defRPr>
            </a:lvl1pPr>
          </a:lstStyle>
          <a:p>
            <a:pPr>
              <a:defRPr/>
            </a:pPr>
            <a:endParaRPr lang="en-US"/>
          </a:p>
        </p:txBody>
      </p:sp>
      <p:sp>
        <p:nvSpPr>
          <p:cNvPr id="31751" name="Rectangle 7">
            <a:extLst>
              <a:ext uri="{FF2B5EF4-FFF2-40B4-BE49-F238E27FC236}">
                <a16:creationId xmlns:a16="http://schemas.microsoft.com/office/drawing/2014/main" id="{8120B57C-1C6D-4E46-8084-C54859DF1A2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defRPr>
            </a:lvl1pPr>
          </a:lstStyle>
          <a:p>
            <a:pPr>
              <a:defRPr/>
            </a:pPr>
            <a:endParaRPr lang="en-US"/>
          </a:p>
        </p:txBody>
      </p:sp>
      <p:sp>
        <p:nvSpPr>
          <p:cNvPr id="31752" name="Rectangle 8">
            <a:extLst>
              <a:ext uri="{FF2B5EF4-FFF2-40B4-BE49-F238E27FC236}">
                <a16:creationId xmlns:a16="http://schemas.microsoft.com/office/drawing/2014/main" id="{80840A28-A89F-4190-AEE1-520C2C027EE9}"/>
              </a:ext>
            </a:extLst>
          </p:cNvPr>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fld id="{B25F6F92-1C96-4A31-ACE5-1CFA804597C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43"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19EC750-7B86-435F-A563-C28CF8FC741E}"/>
              </a:ext>
            </a:extLst>
          </p:cNvPr>
          <p:cNvSpPr>
            <a:spLocks noGrp="1" noChangeArrowheads="1"/>
          </p:cNvSpPr>
          <p:nvPr>
            <p:ph type="title"/>
          </p:nvPr>
        </p:nvSpPr>
        <p:spPr bwMode="auto">
          <a:xfrm>
            <a:off x="574675" y="304801"/>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8435" name="Rectangle 3">
            <a:extLst>
              <a:ext uri="{FF2B5EF4-FFF2-40B4-BE49-F238E27FC236}">
                <a16:creationId xmlns:a16="http://schemas.microsoft.com/office/drawing/2014/main" id="{1B1E0591-078C-4002-99E5-DDD4FA2BBD2B}"/>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6" name="AutoShape 4">
            <a:extLst>
              <a:ext uri="{FF2B5EF4-FFF2-40B4-BE49-F238E27FC236}">
                <a16:creationId xmlns:a16="http://schemas.microsoft.com/office/drawing/2014/main" id="{19809DDB-71D9-4E26-8C72-A21FF85589F0}"/>
              </a:ext>
            </a:extLst>
          </p:cNvPr>
          <p:cNvSpPr>
            <a:spLocks noChangeArrowheads="1"/>
          </p:cNvSpPr>
          <p:nvPr/>
        </p:nvSpPr>
        <p:spPr bwMode="auto">
          <a:xfrm>
            <a:off x="609601" y="1566865"/>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8437" name="Line 5">
            <a:extLst>
              <a:ext uri="{FF2B5EF4-FFF2-40B4-BE49-F238E27FC236}">
                <a16:creationId xmlns:a16="http://schemas.microsoft.com/office/drawing/2014/main" id="{612F28F3-AE66-451C-BE13-39B06DA3DC77}"/>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0" name="Rectangle 6">
            <a:extLst>
              <a:ext uri="{FF2B5EF4-FFF2-40B4-BE49-F238E27FC236}">
                <a16:creationId xmlns:a16="http://schemas.microsoft.com/office/drawing/2014/main" id="{80EB1868-C615-4C15-82B0-E15A75BD0F8D}"/>
              </a:ext>
            </a:extLst>
          </p:cNvPr>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defRPr>
            </a:lvl1pPr>
          </a:lstStyle>
          <a:p>
            <a:pPr>
              <a:defRPr/>
            </a:pPr>
            <a:endParaRPr lang="en-US"/>
          </a:p>
        </p:txBody>
      </p:sp>
      <p:sp>
        <p:nvSpPr>
          <p:cNvPr id="31751" name="Rectangle 7">
            <a:extLst>
              <a:ext uri="{FF2B5EF4-FFF2-40B4-BE49-F238E27FC236}">
                <a16:creationId xmlns:a16="http://schemas.microsoft.com/office/drawing/2014/main" id="{C48133DC-4D5F-47F9-99D2-06CE8D6C509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defRPr>
            </a:lvl1pPr>
          </a:lstStyle>
          <a:p>
            <a:pPr>
              <a:defRPr/>
            </a:pPr>
            <a:endParaRPr lang="en-US"/>
          </a:p>
        </p:txBody>
      </p:sp>
      <p:sp>
        <p:nvSpPr>
          <p:cNvPr id="31752" name="Rectangle 8">
            <a:extLst>
              <a:ext uri="{FF2B5EF4-FFF2-40B4-BE49-F238E27FC236}">
                <a16:creationId xmlns:a16="http://schemas.microsoft.com/office/drawing/2014/main" id="{BFA94935-A86D-4156-BF04-6CD7B6D383BD}"/>
              </a:ext>
            </a:extLst>
          </p:cNvPr>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fld id="{22DAB995-F9E2-49B3-A167-61C7F699C5C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44"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81860F8-AF93-40E2-B587-D51A0C9A8D1E}"/>
              </a:ext>
            </a:extLst>
          </p:cNvPr>
          <p:cNvSpPr>
            <a:spLocks noGrp="1" noChangeArrowheads="1"/>
          </p:cNvSpPr>
          <p:nvPr>
            <p:ph type="title"/>
          </p:nvPr>
        </p:nvSpPr>
        <p:spPr bwMode="auto">
          <a:xfrm>
            <a:off x="574675" y="304801"/>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9459" name="Rectangle 3">
            <a:extLst>
              <a:ext uri="{FF2B5EF4-FFF2-40B4-BE49-F238E27FC236}">
                <a16:creationId xmlns:a16="http://schemas.microsoft.com/office/drawing/2014/main" id="{7133678D-ED23-4866-B375-21A59B40C16A}"/>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60" name="AutoShape 4">
            <a:extLst>
              <a:ext uri="{FF2B5EF4-FFF2-40B4-BE49-F238E27FC236}">
                <a16:creationId xmlns:a16="http://schemas.microsoft.com/office/drawing/2014/main" id="{5A7B2539-3AD1-4A1C-B4E2-74FA4C4C1575}"/>
              </a:ext>
            </a:extLst>
          </p:cNvPr>
          <p:cNvSpPr>
            <a:spLocks noChangeArrowheads="1"/>
          </p:cNvSpPr>
          <p:nvPr/>
        </p:nvSpPr>
        <p:spPr bwMode="auto">
          <a:xfrm>
            <a:off x="609601" y="1566865"/>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9461" name="Line 5">
            <a:extLst>
              <a:ext uri="{FF2B5EF4-FFF2-40B4-BE49-F238E27FC236}">
                <a16:creationId xmlns:a16="http://schemas.microsoft.com/office/drawing/2014/main" id="{AA7AEBEB-5E9D-465D-B292-2A25E976DC7A}"/>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0" name="Rectangle 6">
            <a:extLst>
              <a:ext uri="{FF2B5EF4-FFF2-40B4-BE49-F238E27FC236}">
                <a16:creationId xmlns:a16="http://schemas.microsoft.com/office/drawing/2014/main" id="{8EDF927C-4716-452A-ACAE-DD6231E59D17}"/>
              </a:ext>
            </a:extLst>
          </p:cNvPr>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defRPr>
            </a:lvl1pPr>
          </a:lstStyle>
          <a:p>
            <a:pPr>
              <a:defRPr/>
            </a:pPr>
            <a:endParaRPr lang="en-US"/>
          </a:p>
        </p:txBody>
      </p:sp>
      <p:sp>
        <p:nvSpPr>
          <p:cNvPr id="31751" name="Rectangle 7">
            <a:extLst>
              <a:ext uri="{FF2B5EF4-FFF2-40B4-BE49-F238E27FC236}">
                <a16:creationId xmlns:a16="http://schemas.microsoft.com/office/drawing/2014/main" id="{EEF4E7CA-652E-445C-9496-935172625C5C}"/>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defRPr>
            </a:lvl1pPr>
          </a:lstStyle>
          <a:p>
            <a:pPr>
              <a:defRPr/>
            </a:pPr>
            <a:endParaRPr lang="en-US"/>
          </a:p>
        </p:txBody>
      </p:sp>
      <p:sp>
        <p:nvSpPr>
          <p:cNvPr id="31752" name="Rectangle 8">
            <a:extLst>
              <a:ext uri="{FF2B5EF4-FFF2-40B4-BE49-F238E27FC236}">
                <a16:creationId xmlns:a16="http://schemas.microsoft.com/office/drawing/2014/main" id="{75110617-E515-4246-9109-40D46EB74EF0}"/>
              </a:ext>
            </a:extLst>
          </p:cNvPr>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fld id="{A9787210-6A4D-4A02-AC4D-875CB38D224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45"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E3CEC84-E7BF-4A0C-80CA-2750B982D59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CC89B7D5-B83D-4CD9-81F9-1F06FBDD7EB9}"/>
              </a:ext>
            </a:extLst>
          </p:cNvPr>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F2E58D1-144C-482F-98E8-0FDFAE634001}"/>
              </a:ext>
            </a:extLst>
          </p:cNvPr>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0DFF055A-F2AC-463D-BC65-76A264F95EA3}"/>
              </a:ext>
            </a:extLst>
          </p:cNvPr>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E8C4662-7FE1-4A60-AD65-AD5EAFCB03AC}"/>
              </a:ext>
            </a:extLst>
          </p:cNvPr>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BDF3F81C-4E0A-49D9-80C9-9681A8E6C1A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705A75-7DE1-45B9-89AA-1F690CD2E55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F069DCD9-783C-4AC5-BA65-F48DD8F2F5F8}"/>
              </a:ext>
            </a:extLst>
          </p:cNvPr>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BAF2064-1D0C-49D8-B928-F55C69258B0B}"/>
              </a:ext>
            </a:extLst>
          </p:cNvPr>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B3FB429B-14FB-4306-B009-4CE9A2134B3D}"/>
              </a:ext>
            </a:extLst>
          </p:cNvPr>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AF14287B-1BCA-41AE-AF70-7AD3969F41B6}"/>
              </a:ext>
            </a:extLst>
          </p:cNvPr>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DA99688D-5180-4D98-9290-F81107D9F576}" type="slidenum">
              <a:rPr lang="en-US" altLang="en-US"/>
              <a:pPr/>
              <a:t>‹#›</a:t>
            </a:fld>
            <a:endParaRPr lang="en-US" altLang="en-US"/>
          </a:p>
        </p:txBody>
      </p:sp>
    </p:spTree>
    <p:extLst>
      <p:ext uri="{BB962C8B-B14F-4D97-AF65-F5344CB8AC3E}">
        <p14:creationId xmlns:p14="http://schemas.microsoft.com/office/powerpoint/2010/main" val="3221265698"/>
      </p:ext>
    </p:extLst>
  </p:cSld>
  <p:clrMap bg1="lt1" tx1="dk1" bg2="lt2" tx2="dk2" accent1="accent1" accent2="accent2" accent3="accent3" accent4="accent4" accent5="accent5" accent6="accent6" hlink="hlink" folHlink="folHlink"/>
  <p:sldLayoutIdLst>
    <p:sldLayoutId id="2147484048" r:id="rId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65E78-A25B-4620-BF8B-553F80C4092F}" type="datetimeFigureOut">
              <a:rPr lang="en-US" smtClean="0"/>
              <a:t>3/23/2022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0C37B-F5C3-4DCA-9976-C7421CCB6FF9}" type="slidenum">
              <a:rPr lang="en-US" smtClean="0"/>
              <a:t>‹#›</a:t>
            </a:fld>
            <a:endParaRPr lang="en-US"/>
          </a:p>
        </p:txBody>
      </p:sp>
    </p:spTree>
    <p:extLst>
      <p:ext uri="{BB962C8B-B14F-4D97-AF65-F5344CB8AC3E}">
        <p14:creationId xmlns:p14="http://schemas.microsoft.com/office/powerpoint/2010/main" val="2221054301"/>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7FCDE475-8BD7-4C6A-94D2-EE3374BE0D7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FE90EDB9-AACC-4820-A912-53B400AB21B3}"/>
              </a:ext>
            </a:extLst>
          </p:cNvPr>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0A1F197-11D9-4F86-9A69-6F3F98ECDF24}"/>
              </a:ext>
            </a:extLst>
          </p:cNvPr>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F431766E-88D0-4812-8ADA-2A39F0985EF9}"/>
              </a:ext>
            </a:extLst>
          </p:cNvPr>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00000">
                    <a:tint val="75000"/>
                  </a:srgb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5BFAB979-BA5D-4B99-A0DD-602E3027F1CB}"/>
              </a:ext>
            </a:extLst>
          </p:cNvPr>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E7481E0E-A50A-473C-92A8-4153625A433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29" r:id="rId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FFBF6CB-6778-4D83-916B-C2D6CFC71E19}"/>
              </a:ext>
            </a:extLst>
          </p:cNvPr>
          <p:cNvSpPr>
            <a:spLocks noGrp="1" noChangeArrowheads="1"/>
          </p:cNvSpPr>
          <p:nvPr>
            <p:ph type="title"/>
          </p:nvPr>
        </p:nvSpPr>
        <p:spPr bwMode="auto">
          <a:xfrm>
            <a:off x="574675" y="304801"/>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F93C4273-667D-4B75-AD84-3A5BD1888CEC}"/>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AutoShape 4">
            <a:extLst>
              <a:ext uri="{FF2B5EF4-FFF2-40B4-BE49-F238E27FC236}">
                <a16:creationId xmlns:a16="http://schemas.microsoft.com/office/drawing/2014/main" id="{5755C063-3BD6-4F0E-9A0A-F29857A59667}"/>
              </a:ext>
            </a:extLst>
          </p:cNvPr>
          <p:cNvSpPr>
            <a:spLocks noChangeArrowheads="1"/>
          </p:cNvSpPr>
          <p:nvPr/>
        </p:nvSpPr>
        <p:spPr bwMode="auto">
          <a:xfrm>
            <a:off x="609601" y="1566865"/>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4101" name="Line 5">
            <a:extLst>
              <a:ext uri="{FF2B5EF4-FFF2-40B4-BE49-F238E27FC236}">
                <a16:creationId xmlns:a16="http://schemas.microsoft.com/office/drawing/2014/main" id="{F7140D01-CC16-41DD-8B67-B767AF38E225}"/>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58" name="Rectangle 6">
            <a:extLst>
              <a:ext uri="{FF2B5EF4-FFF2-40B4-BE49-F238E27FC236}">
                <a16:creationId xmlns:a16="http://schemas.microsoft.com/office/drawing/2014/main" id="{55C1DFAF-CA02-4353-ADE0-042C3A9AABAD}"/>
              </a:ext>
            </a:extLst>
          </p:cNvPr>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defRPr>
            </a:lvl1pPr>
          </a:lstStyle>
          <a:p>
            <a:pPr>
              <a:defRPr/>
            </a:pPr>
            <a:endParaRPr lang="en-US"/>
          </a:p>
        </p:txBody>
      </p:sp>
      <p:sp>
        <p:nvSpPr>
          <p:cNvPr id="49159" name="Rectangle 7">
            <a:extLst>
              <a:ext uri="{FF2B5EF4-FFF2-40B4-BE49-F238E27FC236}">
                <a16:creationId xmlns:a16="http://schemas.microsoft.com/office/drawing/2014/main" id="{490150D6-8C98-430A-9910-D87B33B1AA12}"/>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defRPr>
            </a:lvl1pPr>
          </a:lstStyle>
          <a:p>
            <a:pPr>
              <a:defRPr/>
            </a:pPr>
            <a:endParaRPr lang="en-US"/>
          </a:p>
        </p:txBody>
      </p:sp>
      <p:sp>
        <p:nvSpPr>
          <p:cNvPr id="49160" name="Rectangle 8">
            <a:extLst>
              <a:ext uri="{FF2B5EF4-FFF2-40B4-BE49-F238E27FC236}">
                <a16:creationId xmlns:a16="http://schemas.microsoft.com/office/drawing/2014/main" id="{872C41B2-E306-414A-B4E3-7A9B8AF68300}"/>
              </a:ext>
            </a:extLst>
          </p:cNvPr>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fld id="{A0AA9770-AF57-4FD9-B825-C647AABB980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30"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09B7FC6-2067-41E1-BA67-C2A733C0D081}"/>
              </a:ext>
            </a:extLst>
          </p:cNvPr>
          <p:cNvSpPr>
            <a:spLocks noGrp="1" noChangeArrowheads="1"/>
          </p:cNvSpPr>
          <p:nvPr>
            <p:ph type="title"/>
          </p:nvPr>
        </p:nvSpPr>
        <p:spPr bwMode="auto">
          <a:xfrm>
            <a:off x="574675" y="304801"/>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C0604F66-B0AC-4BA4-AFE4-C99C916A0483}"/>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AutoShape 4">
            <a:extLst>
              <a:ext uri="{FF2B5EF4-FFF2-40B4-BE49-F238E27FC236}">
                <a16:creationId xmlns:a16="http://schemas.microsoft.com/office/drawing/2014/main" id="{08CA3027-09E1-4745-A9D3-EBDB4D89D854}"/>
              </a:ext>
            </a:extLst>
          </p:cNvPr>
          <p:cNvSpPr>
            <a:spLocks noChangeArrowheads="1"/>
          </p:cNvSpPr>
          <p:nvPr/>
        </p:nvSpPr>
        <p:spPr bwMode="auto">
          <a:xfrm>
            <a:off x="609601" y="1566865"/>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5125" name="Line 5">
            <a:extLst>
              <a:ext uri="{FF2B5EF4-FFF2-40B4-BE49-F238E27FC236}">
                <a16:creationId xmlns:a16="http://schemas.microsoft.com/office/drawing/2014/main" id="{E8F4244F-2D44-4316-ADAD-F8109F288076}"/>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6" name="Rectangle 6">
            <a:extLst>
              <a:ext uri="{FF2B5EF4-FFF2-40B4-BE49-F238E27FC236}">
                <a16:creationId xmlns:a16="http://schemas.microsoft.com/office/drawing/2014/main" id="{E8D2AC40-FC7F-4566-87E0-5987A322927C}"/>
              </a:ext>
            </a:extLst>
          </p:cNvPr>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defRPr>
            </a:lvl1pPr>
          </a:lstStyle>
          <a:p>
            <a:pPr>
              <a:defRPr/>
            </a:pPr>
            <a:endParaRPr lang="en-US"/>
          </a:p>
        </p:txBody>
      </p:sp>
      <p:sp>
        <p:nvSpPr>
          <p:cNvPr id="30727" name="Rectangle 7">
            <a:extLst>
              <a:ext uri="{FF2B5EF4-FFF2-40B4-BE49-F238E27FC236}">
                <a16:creationId xmlns:a16="http://schemas.microsoft.com/office/drawing/2014/main" id="{2AFD3049-5B10-4632-82FD-161731035D3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defRPr>
            </a:lvl1pPr>
          </a:lstStyle>
          <a:p>
            <a:pPr>
              <a:defRPr/>
            </a:pPr>
            <a:endParaRPr lang="en-US"/>
          </a:p>
        </p:txBody>
      </p:sp>
      <p:sp>
        <p:nvSpPr>
          <p:cNvPr id="30728" name="Rectangle 8">
            <a:extLst>
              <a:ext uri="{FF2B5EF4-FFF2-40B4-BE49-F238E27FC236}">
                <a16:creationId xmlns:a16="http://schemas.microsoft.com/office/drawing/2014/main" id="{BACF91A6-7ABD-4F8C-9529-C2E82CC0376F}"/>
              </a:ext>
            </a:extLst>
          </p:cNvPr>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fld id="{AEC8A160-F4B9-4445-8D4B-289770FEA0D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31"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F18B290-B275-4E96-9504-3F1E93B5D9C2}"/>
              </a:ext>
            </a:extLst>
          </p:cNvPr>
          <p:cNvSpPr>
            <a:spLocks noGrp="1" noChangeArrowheads="1"/>
          </p:cNvSpPr>
          <p:nvPr>
            <p:ph type="title"/>
          </p:nvPr>
        </p:nvSpPr>
        <p:spPr bwMode="auto">
          <a:xfrm>
            <a:off x="574675" y="304801"/>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6147" name="Rectangle 3">
            <a:extLst>
              <a:ext uri="{FF2B5EF4-FFF2-40B4-BE49-F238E27FC236}">
                <a16:creationId xmlns:a16="http://schemas.microsoft.com/office/drawing/2014/main" id="{E8F965CC-BCAE-4EA0-AF24-0BFF5B13AAF4}"/>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AutoShape 4">
            <a:extLst>
              <a:ext uri="{FF2B5EF4-FFF2-40B4-BE49-F238E27FC236}">
                <a16:creationId xmlns:a16="http://schemas.microsoft.com/office/drawing/2014/main" id="{0E301428-55E7-46E9-A711-1ED3CB51A0DF}"/>
              </a:ext>
            </a:extLst>
          </p:cNvPr>
          <p:cNvSpPr>
            <a:spLocks noChangeArrowheads="1"/>
          </p:cNvSpPr>
          <p:nvPr/>
        </p:nvSpPr>
        <p:spPr bwMode="auto">
          <a:xfrm>
            <a:off x="609601" y="1566865"/>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6149" name="Line 5">
            <a:extLst>
              <a:ext uri="{FF2B5EF4-FFF2-40B4-BE49-F238E27FC236}">
                <a16:creationId xmlns:a16="http://schemas.microsoft.com/office/drawing/2014/main" id="{BA55A483-1634-439A-B3A8-A8F6F4C03609}"/>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6" name="Rectangle 6">
            <a:extLst>
              <a:ext uri="{FF2B5EF4-FFF2-40B4-BE49-F238E27FC236}">
                <a16:creationId xmlns:a16="http://schemas.microsoft.com/office/drawing/2014/main" id="{4F22780B-3C6E-4725-A321-4CA6EA508A35}"/>
              </a:ext>
            </a:extLst>
          </p:cNvPr>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defRPr>
            </a:lvl1pPr>
          </a:lstStyle>
          <a:p>
            <a:pPr>
              <a:defRPr/>
            </a:pPr>
            <a:endParaRPr lang="en-US"/>
          </a:p>
        </p:txBody>
      </p:sp>
      <p:sp>
        <p:nvSpPr>
          <p:cNvPr id="30727" name="Rectangle 7">
            <a:extLst>
              <a:ext uri="{FF2B5EF4-FFF2-40B4-BE49-F238E27FC236}">
                <a16:creationId xmlns:a16="http://schemas.microsoft.com/office/drawing/2014/main" id="{D5B5F675-6279-4037-8F5F-55626A43C58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defRPr>
            </a:lvl1pPr>
          </a:lstStyle>
          <a:p>
            <a:pPr>
              <a:defRPr/>
            </a:pPr>
            <a:endParaRPr lang="en-US"/>
          </a:p>
        </p:txBody>
      </p:sp>
      <p:sp>
        <p:nvSpPr>
          <p:cNvPr id="30728" name="Rectangle 8">
            <a:extLst>
              <a:ext uri="{FF2B5EF4-FFF2-40B4-BE49-F238E27FC236}">
                <a16:creationId xmlns:a16="http://schemas.microsoft.com/office/drawing/2014/main" id="{6241300F-A9C0-44E8-B7E6-61AF4F6F223F}"/>
              </a:ext>
            </a:extLst>
          </p:cNvPr>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fld id="{F6EADB32-EB4A-4C68-B9AE-9E956328C7C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32"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708E57D-582D-4EDF-95FA-F5B1938C7CEA}"/>
              </a:ext>
            </a:extLst>
          </p:cNvPr>
          <p:cNvSpPr>
            <a:spLocks noGrp="1" noChangeArrowheads="1"/>
          </p:cNvSpPr>
          <p:nvPr>
            <p:ph type="title"/>
          </p:nvPr>
        </p:nvSpPr>
        <p:spPr bwMode="auto">
          <a:xfrm>
            <a:off x="574675" y="304801"/>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7171" name="Rectangle 3">
            <a:extLst>
              <a:ext uri="{FF2B5EF4-FFF2-40B4-BE49-F238E27FC236}">
                <a16:creationId xmlns:a16="http://schemas.microsoft.com/office/drawing/2014/main" id="{91164925-0C34-4C8A-9C3B-D4CDA268C2B7}"/>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2" name="AutoShape 4">
            <a:extLst>
              <a:ext uri="{FF2B5EF4-FFF2-40B4-BE49-F238E27FC236}">
                <a16:creationId xmlns:a16="http://schemas.microsoft.com/office/drawing/2014/main" id="{055A9648-A92D-46B7-8BC8-0F1A1B1B94BC}"/>
              </a:ext>
            </a:extLst>
          </p:cNvPr>
          <p:cNvSpPr>
            <a:spLocks noChangeArrowheads="1"/>
          </p:cNvSpPr>
          <p:nvPr/>
        </p:nvSpPr>
        <p:spPr bwMode="auto">
          <a:xfrm>
            <a:off x="609601" y="1566865"/>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7173" name="Line 5">
            <a:extLst>
              <a:ext uri="{FF2B5EF4-FFF2-40B4-BE49-F238E27FC236}">
                <a16:creationId xmlns:a16="http://schemas.microsoft.com/office/drawing/2014/main" id="{8FE0F053-77FA-4086-AA5A-B90C4CCD0B3F}"/>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6" name="Rectangle 6">
            <a:extLst>
              <a:ext uri="{FF2B5EF4-FFF2-40B4-BE49-F238E27FC236}">
                <a16:creationId xmlns:a16="http://schemas.microsoft.com/office/drawing/2014/main" id="{E7C92A2C-45F1-40FF-A20F-C3869907D4A7}"/>
              </a:ext>
            </a:extLst>
          </p:cNvPr>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defRPr>
            </a:lvl1pPr>
          </a:lstStyle>
          <a:p>
            <a:pPr>
              <a:defRPr/>
            </a:pPr>
            <a:endParaRPr lang="en-US"/>
          </a:p>
        </p:txBody>
      </p:sp>
      <p:sp>
        <p:nvSpPr>
          <p:cNvPr id="30727" name="Rectangle 7">
            <a:extLst>
              <a:ext uri="{FF2B5EF4-FFF2-40B4-BE49-F238E27FC236}">
                <a16:creationId xmlns:a16="http://schemas.microsoft.com/office/drawing/2014/main" id="{B75E0F2F-B561-437F-8DB4-ED6B5FECCC2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defRPr>
            </a:lvl1pPr>
          </a:lstStyle>
          <a:p>
            <a:pPr>
              <a:defRPr/>
            </a:pPr>
            <a:endParaRPr lang="en-US"/>
          </a:p>
        </p:txBody>
      </p:sp>
      <p:sp>
        <p:nvSpPr>
          <p:cNvPr id="30728" name="Rectangle 8">
            <a:extLst>
              <a:ext uri="{FF2B5EF4-FFF2-40B4-BE49-F238E27FC236}">
                <a16:creationId xmlns:a16="http://schemas.microsoft.com/office/drawing/2014/main" id="{3FACC1F3-40E7-4102-BD35-52ED87EAF856}"/>
              </a:ext>
            </a:extLst>
          </p:cNvPr>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fld id="{7F692F84-F62B-4A05-BFA8-5781F001FB9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33"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2D3B6B4-5C0C-44AE-AEC0-36434D341D16}"/>
              </a:ext>
            </a:extLst>
          </p:cNvPr>
          <p:cNvSpPr>
            <a:spLocks noGrp="1" noChangeArrowheads="1"/>
          </p:cNvSpPr>
          <p:nvPr>
            <p:ph type="title"/>
          </p:nvPr>
        </p:nvSpPr>
        <p:spPr bwMode="auto">
          <a:xfrm>
            <a:off x="574675" y="304801"/>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8195" name="Rectangle 3">
            <a:extLst>
              <a:ext uri="{FF2B5EF4-FFF2-40B4-BE49-F238E27FC236}">
                <a16:creationId xmlns:a16="http://schemas.microsoft.com/office/drawing/2014/main" id="{3F5803E9-09B9-411C-A741-A11452F2A9E2}"/>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6" name="AutoShape 4">
            <a:extLst>
              <a:ext uri="{FF2B5EF4-FFF2-40B4-BE49-F238E27FC236}">
                <a16:creationId xmlns:a16="http://schemas.microsoft.com/office/drawing/2014/main" id="{D9B7861B-B8A1-416B-9C35-4CCAB69DF5CE}"/>
              </a:ext>
            </a:extLst>
          </p:cNvPr>
          <p:cNvSpPr>
            <a:spLocks noChangeArrowheads="1"/>
          </p:cNvSpPr>
          <p:nvPr/>
        </p:nvSpPr>
        <p:spPr bwMode="auto">
          <a:xfrm>
            <a:off x="609601" y="1566865"/>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8197" name="Line 5">
            <a:extLst>
              <a:ext uri="{FF2B5EF4-FFF2-40B4-BE49-F238E27FC236}">
                <a16:creationId xmlns:a16="http://schemas.microsoft.com/office/drawing/2014/main" id="{5A73CE11-22CC-4F83-B73A-82692845FF94}"/>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6" name="Rectangle 6">
            <a:extLst>
              <a:ext uri="{FF2B5EF4-FFF2-40B4-BE49-F238E27FC236}">
                <a16:creationId xmlns:a16="http://schemas.microsoft.com/office/drawing/2014/main" id="{9DCEB50C-7920-421D-8DDC-C2EE69299EB9}"/>
              </a:ext>
            </a:extLst>
          </p:cNvPr>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defRPr>
            </a:lvl1pPr>
          </a:lstStyle>
          <a:p>
            <a:pPr>
              <a:defRPr/>
            </a:pPr>
            <a:endParaRPr lang="en-US"/>
          </a:p>
        </p:txBody>
      </p:sp>
      <p:sp>
        <p:nvSpPr>
          <p:cNvPr id="30727" name="Rectangle 7">
            <a:extLst>
              <a:ext uri="{FF2B5EF4-FFF2-40B4-BE49-F238E27FC236}">
                <a16:creationId xmlns:a16="http://schemas.microsoft.com/office/drawing/2014/main" id="{DA954F30-5EDF-4F92-BA53-4FCA7E56283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defRPr>
            </a:lvl1pPr>
          </a:lstStyle>
          <a:p>
            <a:pPr>
              <a:defRPr/>
            </a:pPr>
            <a:endParaRPr lang="en-US"/>
          </a:p>
        </p:txBody>
      </p:sp>
      <p:sp>
        <p:nvSpPr>
          <p:cNvPr id="30728" name="Rectangle 8">
            <a:extLst>
              <a:ext uri="{FF2B5EF4-FFF2-40B4-BE49-F238E27FC236}">
                <a16:creationId xmlns:a16="http://schemas.microsoft.com/office/drawing/2014/main" id="{93605465-E2FA-49BD-AF62-B4F074325EFF}"/>
              </a:ext>
            </a:extLst>
          </p:cNvPr>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fld id="{9560EF32-31D6-4FB0-8A16-B329A649A8C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34"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57AEF56-4B67-4D9E-8D66-6CAEE394D1D8}"/>
              </a:ext>
            </a:extLst>
          </p:cNvPr>
          <p:cNvSpPr>
            <a:spLocks noGrp="1" noChangeArrowheads="1"/>
          </p:cNvSpPr>
          <p:nvPr>
            <p:ph type="title"/>
          </p:nvPr>
        </p:nvSpPr>
        <p:spPr bwMode="auto">
          <a:xfrm>
            <a:off x="574675" y="304801"/>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9219" name="Rectangle 3">
            <a:extLst>
              <a:ext uri="{FF2B5EF4-FFF2-40B4-BE49-F238E27FC236}">
                <a16:creationId xmlns:a16="http://schemas.microsoft.com/office/drawing/2014/main" id="{4CAA53C5-EB82-403A-8274-BF011221108E}"/>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20" name="AutoShape 4">
            <a:extLst>
              <a:ext uri="{FF2B5EF4-FFF2-40B4-BE49-F238E27FC236}">
                <a16:creationId xmlns:a16="http://schemas.microsoft.com/office/drawing/2014/main" id="{6CEF56DC-C64A-4A08-A522-7D2F0609AF7C}"/>
              </a:ext>
            </a:extLst>
          </p:cNvPr>
          <p:cNvSpPr>
            <a:spLocks noChangeArrowheads="1"/>
          </p:cNvSpPr>
          <p:nvPr/>
        </p:nvSpPr>
        <p:spPr bwMode="auto">
          <a:xfrm>
            <a:off x="609601" y="1566865"/>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9221" name="Line 5">
            <a:extLst>
              <a:ext uri="{FF2B5EF4-FFF2-40B4-BE49-F238E27FC236}">
                <a16:creationId xmlns:a16="http://schemas.microsoft.com/office/drawing/2014/main" id="{7E46E610-0ABB-4A57-872D-552980C62F79}"/>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0" name="Rectangle 6">
            <a:extLst>
              <a:ext uri="{FF2B5EF4-FFF2-40B4-BE49-F238E27FC236}">
                <a16:creationId xmlns:a16="http://schemas.microsoft.com/office/drawing/2014/main" id="{9163F200-664F-447C-8A8E-8979C8FECC48}"/>
              </a:ext>
            </a:extLst>
          </p:cNvPr>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defRPr>
            </a:lvl1pPr>
          </a:lstStyle>
          <a:p>
            <a:pPr>
              <a:defRPr/>
            </a:pPr>
            <a:endParaRPr lang="en-US"/>
          </a:p>
        </p:txBody>
      </p:sp>
      <p:sp>
        <p:nvSpPr>
          <p:cNvPr id="31751" name="Rectangle 7">
            <a:extLst>
              <a:ext uri="{FF2B5EF4-FFF2-40B4-BE49-F238E27FC236}">
                <a16:creationId xmlns:a16="http://schemas.microsoft.com/office/drawing/2014/main" id="{3464D8B4-9A54-4C8A-989A-D20F151E971C}"/>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defRPr>
            </a:lvl1pPr>
          </a:lstStyle>
          <a:p>
            <a:pPr>
              <a:defRPr/>
            </a:pPr>
            <a:endParaRPr lang="en-US"/>
          </a:p>
        </p:txBody>
      </p:sp>
      <p:sp>
        <p:nvSpPr>
          <p:cNvPr id="31752" name="Rectangle 8">
            <a:extLst>
              <a:ext uri="{FF2B5EF4-FFF2-40B4-BE49-F238E27FC236}">
                <a16:creationId xmlns:a16="http://schemas.microsoft.com/office/drawing/2014/main" id="{4B478F73-3C4F-4E92-AE20-507936429168}"/>
              </a:ext>
            </a:extLst>
          </p:cNvPr>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fld id="{E14550E9-B2A5-43C5-81AF-C53C9B91B9C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35"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javascript:OpenImage('http://members.bib-arch.org/image.asp?PubID=BSBA&amp;Volume=08&amp;Issue=04&amp;ImageID=02200&amp;SourcePage=publication.asp&amp;UserID=0&amp;')"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hyperlink" Target="http://www.youtube.com/watch?v=I4OK9DmLpCY&amp;feature=player_embedded"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0034EC-28D9-435A-9C0D-987C9A464788}"/>
              </a:ext>
            </a:extLst>
          </p:cNvPr>
          <p:cNvPicPr>
            <a:picLocks noChangeAspect="1"/>
          </p:cNvPicPr>
          <p:nvPr/>
        </p:nvPicPr>
        <p:blipFill>
          <a:blip r:embed="rId3"/>
          <a:stretch>
            <a:fillRect/>
          </a:stretch>
        </p:blipFill>
        <p:spPr>
          <a:xfrm flipH="1">
            <a:off x="2635691" y="2074653"/>
            <a:ext cx="6417523" cy="47313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a:extLst>
              <a:ext uri="{FF2B5EF4-FFF2-40B4-BE49-F238E27FC236}">
                <a16:creationId xmlns:a16="http://schemas.microsoft.com/office/drawing/2014/main" id="{3D088794-D51E-49D1-BC29-1FBA47587F0F}"/>
              </a:ext>
            </a:extLst>
          </p:cNvPr>
          <p:cNvSpPr>
            <a:spLocks noGrp="1"/>
          </p:cNvSpPr>
          <p:nvPr>
            <p:ph type="ctrTitle"/>
          </p:nvPr>
        </p:nvSpPr>
        <p:spPr>
          <a:xfrm>
            <a:off x="-10646" y="1155638"/>
            <a:ext cx="3530006" cy="1405101"/>
          </a:xfrm>
        </p:spPr>
        <p:txBody>
          <a:bodyPr anchor="ctr">
            <a:normAutofit fontScale="90000"/>
          </a:bodyPr>
          <a:lstStyle/>
          <a:p>
            <a:r>
              <a:rPr lang="en-US" sz="6600">
                <a:solidFill>
                  <a:schemeClr val="accent6">
                    <a:lumMod val="40000"/>
                    <a:lumOff val="60000"/>
                  </a:schemeClr>
                </a:solidFill>
                <a:effectLst>
                  <a:glow rad="101600">
                    <a:schemeClr val="accent2">
                      <a:satMod val="175000"/>
                      <a:alpha val="40000"/>
                    </a:schemeClr>
                  </a:glow>
                </a:effectLst>
                <a:latin typeface="Gill Sans MT" panose="020B0502020104020203" pitchFamily="34" charset="0"/>
              </a:rPr>
              <a:t>Studies in</a:t>
            </a:r>
            <a:br>
              <a:rPr lang="en-US" sz="6600">
                <a:solidFill>
                  <a:schemeClr val="accent6">
                    <a:lumMod val="40000"/>
                    <a:lumOff val="60000"/>
                  </a:schemeClr>
                </a:solidFill>
                <a:effectLst>
                  <a:glow rad="101600">
                    <a:schemeClr val="accent2">
                      <a:satMod val="175000"/>
                      <a:alpha val="40000"/>
                    </a:schemeClr>
                  </a:glow>
                </a:effectLst>
                <a:latin typeface="Gill Sans MT" panose="020B0502020104020203" pitchFamily="34" charset="0"/>
              </a:rPr>
            </a:br>
            <a:r>
              <a:rPr lang="en-US" sz="6600">
                <a:solidFill>
                  <a:schemeClr val="accent6">
                    <a:lumMod val="40000"/>
                    <a:lumOff val="60000"/>
                  </a:schemeClr>
                </a:solidFill>
                <a:effectLst>
                  <a:glow rad="101600">
                    <a:schemeClr val="accent2">
                      <a:satMod val="175000"/>
                      <a:alpha val="40000"/>
                    </a:schemeClr>
                  </a:glow>
                </a:effectLst>
                <a:latin typeface="Gill Sans MT" panose="020B0502020104020203" pitchFamily="34" charset="0"/>
              </a:rPr>
              <a:t> Genesis</a:t>
            </a:r>
          </a:p>
        </p:txBody>
      </p:sp>
      <p:pic>
        <p:nvPicPr>
          <p:cNvPr id="10" name="Picture 9">
            <a:extLst>
              <a:ext uri="{FF2B5EF4-FFF2-40B4-BE49-F238E27FC236}">
                <a16:creationId xmlns:a16="http://schemas.microsoft.com/office/drawing/2014/main" id="{8731863A-0B83-43AA-8834-F9C45AA26FDC}"/>
              </a:ext>
            </a:extLst>
          </p:cNvPr>
          <p:cNvPicPr>
            <a:picLocks noChangeAspect="1"/>
          </p:cNvPicPr>
          <p:nvPr/>
        </p:nvPicPr>
        <p:blipFill>
          <a:blip r:embed="rId4"/>
          <a:stretch>
            <a:fillRect/>
          </a:stretch>
        </p:blipFill>
        <p:spPr>
          <a:xfrm>
            <a:off x="584385" y="81234"/>
            <a:ext cx="1759894" cy="931433"/>
          </a:xfrm>
          <a:prstGeom prst="rect">
            <a:avLst/>
          </a:prstGeom>
        </p:spPr>
      </p:pic>
      <p:sp>
        <p:nvSpPr>
          <p:cNvPr id="8" name="Scroll: Vertical 7">
            <a:extLst>
              <a:ext uri="{FF2B5EF4-FFF2-40B4-BE49-F238E27FC236}">
                <a16:creationId xmlns:a16="http://schemas.microsoft.com/office/drawing/2014/main" id="{EA13D395-2AFE-4A23-9376-934B68F27057}"/>
              </a:ext>
            </a:extLst>
          </p:cNvPr>
          <p:cNvSpPr/>
          <p:nvPr/>
        </p:nvSpPr>
        <p:spPr>
          <a:xfrm rot="21068064">
            <a:off x="261488" y="3927861"/>
            <a:ext cx="2405689" cy="2401708"/>
          </a:xfrm>
          <a:prstGeom prst="verticalScroll">
            <a:avLst>
              <a:gd name="adj" fmla="val 10035"/>
            </a:avLst>
          </a:prstGeom>
          <a:solidFill>
            <a:schemeClr val="accent5">
              <a:lumMod val="20000"/>
              <a:lumOff val="80000"/>
              <a:alpha val="98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D0C2123F-6CFB-47A4-A2E0-094CDF4251F8}"/>
              </a:ext>
            </a:extLst>
          </p:cNvPr>
          <p:cNvSpPr>
            <a:spLocks noGrp="1"/>
          </p:cNvSpPr>
          <p:nvPr>
            <p:ph type="subTitle" idx="1"/>
          </p:nvPr>
        </p:nvSpPr>
        <p:spPr>
          <a:xfrm rot="21023048">
            <a:off x="512348" y="3928530"/>
            <a:ext cx="2114062" cy="2709746"/>
          </a:xfrm>
        </p:spPr>
        <p:txBody>
          <a:bodyPr anchor="ctr">
            <a:normAutofit/>
          </a:bodyPr>
          <a:lstStyle/>
          <a:p>
            <a:r>
              <a:rPr lang="en-US" sz="3600">
                <a:solidFill>
                  <a:schemeClr val="accent1">
                    <a:lumMod val="50000"/>
                  </a:schemeClr>
                </a:solidFill>
                <a:effectLst/>
                <a:latin typeface="Agency FB" panose="020B0503020202020204" pitchFamily="34" charset="0"/>
              </a:rPr>
              <a:t>The Faith  and Failings of First Families</a:t>
            </a:r>
          </a:p>
        </p:txBody>
      </p:sp>
      <p:sp>
        <p:nvSpPr>
          <p:cNvPr id="4" name="TextBox 3">
            <a:extLst>
              <a:ext uri="{FF2B5EF4-FFF2-40B4-BE49-F238E27FC236}">
                <a16:creationId xmlns:a16="http://schemas.microsoft.com/office/drawing/2014/main" id="{04E29C55-3064-4054-AF97-2632401AD367}"/>
              </a:ext>
            </a:extLst>
          </p:cNvPr>
          <p:cNvSpPr txBox="1"/>
          <p:nvPr/>
        </p:nvSpPr>
        <p:spPr>
          <a:xfrm>
            <a:off x="5156788" y="10622"/>
            <a:ext cx="313660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99"/>
                </a:solidFill>
                <a:effectLst/>
                <a:uLnTx/>
                <a:uFillTx/>
                <a:latin typeface="Calibri" panose="020F0502020204030204"/>
                <a:ea typeface="+mn-ea"/>
                <a:cs typeface="+mn-cs"/>
              </a:rPr>
              <a:t>Class will begin in:</a:t>
            </a:r>
          </a:p>
        </p:txBody>
      </p:sp>
    </p:spTree>
    <p:extLst>
      <p:ext uri="{BB962C8B-B14F-4D97-AF65-F5344CB8AC3E}">
        <p14:creationId xmlns:p14="http://schemas.microsoft.com/office/powerpoint/2010/main" val="309319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0C0C8338-2510-4617-A280-29E1802F463C}"/>
              </a:ext>
            </a:extLst>
          </p:cNvPr>
          <p:cNvSpPr>
            <a:spLocks noGrp="1"/>
          </p:cNvSpPr>
          <p:nvPr>
            <p:ph type="title"/>
          </p:nvPr>
        </p:nvSpPr>
        <p:spPr/>
        <p:txBody>
          <a:bodyPr/>
          <a:lstStyle/>
          <a:p>
            <a:r>
              <a:rPr lang="en-US" altLang="en-US"/>
              <a:t>Decision made</a:t>
            </a:r>
          </a:p>
        </p:txBody>
      </p:sp>
      <p:sp>
        <p:nvSpPr>
          <p:cNvPr id="29699" name="Content Placeholder 2">
            <a:extLst>
              <a:ext uri="{FF2B5EF4-FFF2-40B4-BE49-F238E27FC236}">
                <a16:creationId xmlns:a16="http://schemas.microsoft.com/office/drawing/2014/main" id="{9CDDBDDC-16C4-4E8B-B232-1A19C677EF7D}"/>
              </a:ext>
            </a:extLst>
          </p:cNvPr>
          <p:cNvSpPr>
            <a:spLocks noGrp="1"/>
          </p:cNvSpPr>
          <p:nvPr>
            <p:ph idx="1"/>
          </p:nvPr>
        </p:nvSpPr>
        <p:spPr/>
        <p:txBody>
          <a:bodyPr/>
          <a:lstStyle/>
          <a:p>
            <a:r>
              <a:rPr lang="en-US" altLang="en-US" sz="3200" dirty="0"/>
              <a:t>Laban (brother) and </a:t>
            </a:r>
            <a:r>
              <a:rPr lang="en-US" altLang="en-US" sz="3200" dirty="0" err="1"/>
              <a:t>Bethuel</a:t>
            </a:r>
            <a:r>
              <a:rPr lang="en-US" altLang="en-US" sz="3200" dirty="0"/>
              <a:t> (father) talk to servant about Rebekah</a:t>
            </a:r>
          </a:p>
          <a:p>
            <a:r>
              <a:rPr lang="en-US" altLang="en-US" sz="3200" dirty="0"/>
              <a:t>This is of the Lord</a:t>
            </a:r>
          </a:p>
          <a:p>
            <a:pPr lvl="1"/>
            <a:r>
              <a:rPr lang="en-US" altLang="en-US" sz="2800" dirty="0"/>
              <a:t>We cannot refuse</a:t>
            </a:r>
          </a:p>
          <a:p>
            <a:r>
              <a:rPr lang="en-US" altLang="en-US" sz="3200" dirty="0">
                <a:effectLst>
                  <a:outerShdw blurRad="38100" dist="38100" dir="2700000" algn="tl">
                    <a:srgbClr val="000000">
                      <a:alpha val="43137"/>
                    </a:srgbClr>
                  </a:outerShdw>
                </a:effectLst>
              </a:rPr>
              <a:t>Again, a prayer of thanksgiving</a:t>
            </a:r>
          </a:p>
          <a:p>
            <a:pPr lvl="1"/>
            <a:r>
              <a:rPr lang="en-US" altLang="en-US" sz="2800" dirty="0"/>
              <a:t>Not only had he met Rebekah, but he had also received permission for her to be wife for Isaac</a:t>
            </a:r>
          </a:p>
        </p:txBody>
      </p:sp>
      <p:sp>
        <p:nvSpPr>
          <p:cNvPr id="4" name="Rectangle 3">
            <a:extLst>
              <a:ext uri="{FF2B5EF4-FFF2-40B4-BE49-F238E27FC236}">
                <a16:creationId xmlns:a16="http://schemas.microsoft.com/office/drawing/2014/main" id="{665D2D9F-D127-4373-BD93-765C8A709951}"/>
              </a:ext>
            </a:extLst>
          </p:cNvPr>
          <p:cNvSpPr/>
          <p:nvPr/>
        </p:nvSpPr>
        <p:spPr>
          <a:xfrm>
            <a:off x="6615097" y="3733800"/>
            <a:ext cx="676788" cy="923330"/>
          </a:xfrm>
          <a:prstGeom prst="rect">
            <a:avLst/>
          </a:prstGeom>
          <a:noFill/>
        </p:spPr>
        <p:txBody>
          <a:bodyPr wrap="none">
            <a:spAutoFit/>
          </a:bodyPr>
          <a:lstStyle/>
          <a:p>
            <a:pPr algn="ctr">
              <a:defRPr/>
            </a:pPr>
            <a:r>
              <a:rPr lang="en-US" sz="5400" b="1" dirty="0">
                <a:ln w="1905"/>
                <a:gradFill>
                  <a:gsLst>
                    <a:gs pos="0">
                      <a:srgbClr val="B90000">
                        <a:shade val="20000"/>
                        <a:satMod val="200000"/>
                      </a:srgbClr>
                    </a:gs>
                    <a:gs pos="78000">
                      <a:srgbClr val="B90000">
                        <a:tint val="90000"/>
                        <a:shade val="89000"/>
                        <a:satMod val="220000"/>
                      </a:srgbClr>
                    </a:gs>
                    <a:gs pos="100000">
                      <a:srgbClr val="B90000">
                        <a:tint val="12000"/>
                        <a:satMod val="255000"/>
                      </a:srgbClr>
                    </a:gs>
                  </a:gsLst>
                  <a:lin ang="5400000"/>
                </a:gradFill>
                <a:effectLst>
                  <a:innerShdw blurRad="69850" dist="43180" dir="5400000">
                    <a:srgbClr val="000000">
                      <a:alpha val="65000"/>
                    </a:srgbClr>
                  </a:innerShdw>
                </a:effectLst>
              </a:rPr>
              <a:t>3</a:t>
            </a:r>
          </a:p>
        </p:txBody>
      </p:sp>
      <p:sp>
        <p:nvSpPr>
          <p:cNvPr id="29701" name="TextBox 2">
            <a:extLst>
              <a:ext uri="{FF2B5EF4-FFF2-40B4-BE49-F238E27FC236}">
                <a16:creationId xmlns:a16="http://schemas.microsoft.com/office/drawing/2014/main" id="{80D6CBCB-4B8A-4D64-A2C9-584C6F335D40}"/>
              </a:ext>
            </a:extLst>
          </p:cNvPr>
          <p:cNvSpPr txBox="1">
            <a:spLocks noChangeArrowheads="1"/>
          </p:cNvSpPr>
          <p:nvPr/>
        </p:nvSpPr>
        <p:spPr bwMode="auto">
          <a:xfrm rot="21271554">
            <a:off x="6324600" y="393702"/>
            <a:ext cx="1905000"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4000">
                <a:solidFill>
                  <a:srgbClr val="000000"/>
                </a:solidFill>
              </a:rPr>
              <a:t>review</a:t>
            </a:r>
            <a:endParaRPr lang="en-US" alt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3B10BA15-9DF2-4107-A458-0811998B07FE}"/>
              </a:ext>
            </a:extLst>
          </p:cNvPr>
          <p:cNvSpPr>
            <a:spLocks noGrp="1"/>
          </p:cNvSpPr>
          <p:nvPr>
            <p:ph type="title"/>
          </p:nvPr>
        </p:nvSpPr>
        <p:spPr/>
        <p:txBody>
          <a:bodyPr/>
          <a:lstStyle/>
          <a:p>
            <a:r>
              <a:rPr lang="en-US" altLang="en-US"/>
              <a:t>Ready to go?</a:t>
            </a:r>
          </a:p>
        </p:txBody>
      </p:sp>
      <p:sp>
        <p:nvSpPr>
          <p:cNvPr id="30723" name="Content Placeholder 2">
            <a:extLst>
              <a:ext uri="{FF2B5EF4-FFF2-40B4-BE49-F238E27FC236}">
                <a16:creationId xmlns:a16="http://schemas.microsoft.com/office/drawing/2014/main" id="{839F1251-8036-4D91-9403-D6C841B4A8E9}"/>
              </a:ext>
            </a:extLst>
          </p:cNvPr>
          <p:cNvSpPr>
            <a:spLocks noGrp="1"/>
          </p:cNvSpPr>
          <p:nvPr>
            <p:ph idx="1"/>
          </p:nvPr>
        </p:nvSpPr>
        <p:spPr/>
        <p:txBody>
          <a:bodyPr/>
          <a:lstStyle/>
          <a:p>
            <a:r>
              <a:rPr lang="en-US" altLang="en-US" sz="3200"/>
              <a:t>They stayed the night</a:t>
            </a:r>
          </a:p>
          <a:p>
            <a:r>
              <a:rPr lang="en-US" altLang="en-US" sz="3200"/>
              <a:t>Next morning servant is ready to leave</a:t>
            </a:r>
          </a:p>
          <a:p>
            <a:r>
              <a:rPr lang="en-US" altLang="en-US" sz="3200"/>
              <a:t>“Let her stay at least ten days”</a:t>
            </a:r>
          </a:p>
          <a:p>
            <a:r>
              <a:rPr lang="en-US" altLang="en-US" sz="3200"/>
              <a:t>Ask Rebekah</a:t>
            </a:r>
          </a:p>
          <a:p>
            <a:r>
              <a:rPr lang="en-US" altLang="en-US" sz="3200"/>
              <a:t>“I will go”</a:t>
            </a:r>
          </a:p>
          <a:p>
            <a:r>
              <a:rPr lang="en-US" altLang="en-US" sz="3200"/>
              <a:t>Leave father and mother and be joined to husband  (???? wow!!)</a:t>
            </a:r>
          </a:p>
        </p:txBody>
      </p:sp>
      <p:sp>
        <p:nvSpPr>
          <p:cNvPr id="30724" name="TextBox 2">
            <a:extLst>
              <a:ext uri="{FF2B5EF4-FFF2-40B4-BE49-F238E27FC236}">
                <a16:creationId xmlns:a16="http://schemas.microsoft.com/office/drawing/2014/main" id="{A5EC6FE5-C824-4928-98D7-1DF798170C58}"/>
              </a:ext>
            </a:extLst>
          </p:cNvPr>
          <p:cNvSpPr txBox="1">
            <a:spLocks noChangeArrowheads="1"/>
          </p:cNvSpPr>
          <p:nvPr/>
        </p:nvSpPr>
        <p:spPr bwMode="auto">
          <a:xfrm rot="21271554">
            <a:off x="6324600" y="393702"/>
            <a:ext cx="1905000"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4000">
                <a:solidFill>
                  <a:srgbClr val="000000"/>
                </a:solidFill>
              </a:rPr>
              <a:t>review</a:t>
            </a:r>
            <a:endParaRPr lang="en-US" altLang="en-US">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6F769F05-193F-46D8-BFB4-C1B460F7007B}"/>
              </a:ext>
            </a:extLst>
          </p:cNvPr>
          <p:cNvSpPr>
            <a:spLocks noGrp="1"/>
          </p:cNvSpPr>
          <p:nvPr>
            <p:ph type="title"/>
          </p:nvPr>
        </p:nvSpPr>
        <p:spPr/>
        <p:txBody>
          <a:bodyPr/>
          <a:lstStyle/>
          <a:p>
            <a:r>
              <a:rPr lang="en-US" altLang="en-US"/>
              <a:t>Return to Abraham (and Isaac)</a:t>
            </a:r>
          </a:p>
        </p:txBody>
      </p:sp>
      <p:sp>
        <p:nvSpPr>
          <p:cNvPr id="31747" name="Content Placeholder 2">
            <a:extLst>
              <a:ext uri="{FF2B5EF4-FFF2-40B4-BE49-F238E27FC236}">
                <a16:creationId xmlns:a16="http://schemas.microsoft.com/office/drawing/2014/main" id="{384B3006-7E9D-4D9A-A005-64948E25D08C}"/>
              </a:ext>
            </a:extLst>
          </p:cNvPr>
          <p:cNvSpPr>
            <a:spLocks noGrp="1"/>
          </p:cNvSpPr>
          <p:nvPr>
            <p:ph idx="1"/>
          </p:nvPr>
        </p:nvSpPr>
        <p:spPr/>
        <p:txBody>
          <a:bodyPr/>
          <a:lstStyle/>
          <a:p>
            <a:r>
              <a:rPr lang="en-US" altLang="en-US" sz="3200"/>
              <a:t>The family blesses her and sends her with the servants</a:t>
            </a:r>
          </a:p>
          <a:p>
            <a:r>
              <a:rPr lang="en-US" altLang="en-US" sz="3200"/>
              <a:t>In the evening Isaac is in the field meditating  (loss of mother?)</a:t>
            </a:r>
          </a:p>
          <a:p>
            <a:r>
              <a:rPr lang="en-US" altLang="en-US" sz="3200"/>
              <a:t>Servant recounts events to Isaac</a:t>
            </a:r>
          </a:p>
          <a:p>
            <a:r>
              <a:rPr lang="en-US" altLang="en-US" sz="3200"/>
              <a:t>Took Rebekah into Sarah’s tent</a:t>
            </a:r>
          </a:p>
          <a:p>
            <a:r>
              <a:rPr lang="en-US" altLang="en-US" sz="3200"/>
              <a:t>She became his wife</a:t>
            </a:r>
          </a:p>
        </p:txBody>
      </p:sp>
      <p:sp>
        <p:nvSpPr>
          <p:cNvPr id="31748" name="TextBox 2">
            <a:extLst>
              <a:ext uri="{FF2B5EF4-FFF2-40B4-BE49-F238E27FC236}">
                <a16:creationId xmlns:a16="http://schemas.microsoft.com/office/drawing/2014/main" id="{242D9F91-32F2-4C8E-9A1A-958F5FF5D80D}"/>
              </a:ext>
            </a:extLst>
          </p:cNvPr>
          <p:cNvSpPr txBox="1">
            <a:spLocks noChangeArrowheads="1"/>
          </p:cNvSpPr>
          <p:nvPr/>
        </p:nvSpPr>
        <p:spPr bwMode="auto">
          <a:xfrm rot="21271554">
            <a:off x="6324600" y="393702"/>
            <a:ext cx="1905000"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4000">
                <a:solidFill>
                  <a:srgbClr val="000000"/>
                </a:solidFill>
              </a:rPr>
              <a:t>review</a:t>
            </a:r>
            <a:endParaRPr lang="en-US" altLang="en-US">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68605AEA-0FDF-4A0D-A51F-20524AD1D197}"/>
              </a:ext>
            </a:extLst>
          </p:cNvPr>
          <p:cNvSpPr>
            <a:spLocks noGrp="1"/>
          </p:cNvSpPr>
          <p:nvPr>
            <p:ph type="title"/>
          </p:nvPr>
        </p:nvSpPr>
        <p:spPr/>
        <p:txBody>
          <a:bodyPr/>
          <a:lstStyle/>
          <a:p>
            <a:r>
              <a:rPr lang="en-US" altLang="en-US" dirty="0">
                <a:effectLst>
                  <a:outerShdw blurRad="38100" dist="38100" dir="2700000" algn="tl">
                    <a:srgbClr val="000000">
                      <a:alpha val="43137"/>
                    </a:srgbClr>
                  </a:outerShdw>
                </a:effectLst>
              </a:rPr>
              <a:t>“he loved her”</a:t>
            </a:r>
            <a:r>
              <a:rPr lang="en-US" altLang="en-US" dirty="0"/>
              <a:t>	</a:t>
            </a:r>
          </a:p>
        </p:txBody>
      </p:sp>
      <p:sp>
        <p:nvSpPr>
          <p:cNvPr id="32771" name="Content Placeholder 2">
            <a:extLst>
              <a:ext uri="{FF2B5EF4-FFF2-40B4-BE49-F238E27FC236}">
                <a16:creationId xmlns:a16="http://schemas.microsoft.com/office/drawing/2014/main" id="{5800871B-EE29-439F-8858-D48DE10DE53A}"/>
              </a:ext>
            </a:extLst>
          </p:cNvPr>
          <p:cNvSpPr>
            <a:spLocks noGrp="1"/>
          </p:cNvSpPr>
          <p:nvPr>
            <p:ph idx="1"/>
          </p:nvPr>
        </p:nvSpPr>
        <p:spPr>
          <a:xfrm>
            <a:off x="566738" y="1600200"/>
            <a:ext cx="8001000" cy="4267200"/>
          </a:xfrm>
        </p:spPr>
        <p:txBody>
          <a:bodyPr/>
          <a:lstStyle/>
          <a:p>
            <a:r>
              <a:rPr lang="en-US" altLang="en-US" sz="3200" dirty="0"/>
              <a:t>Different customs</a:t>
            </a:r>
          </a:p>
          <a:p>
            <a:r>
              <a:rPr lang="en-US" altLang="en-US" sz="3200" dirty="0"/>
              <a:t>No courtship</a:t>
            </a:r>
          </a:p>
          <a:p>
            <a:r>
              <a:rPr lang="en-US" altLang="en-US" sz="3200" dirty="0"/>
              <a:t>No lovers’ spats and makeups</a:t>
            </a:r>
          </a:p>
          <a:p>
            <a:r>
              <a:rPr lang="en-US" altLang="en-US" sz="3200" dirty="0"/>
              <a:t>No ‘try it’ and see what happens</a:t>
            </a:r>
          </a:p>
          <a:p>
            <a:r>
              <a:rPr lang="en-US" altLang="en-US" sz="3200" dirty="0"/>
              <a:t>Just a given</a:t>
            </a:r>
          </a:p>
          <a:p>
            <a:pPr lvl="1"/>
            <a:r>
              <a:rPr lang="en-US" altLang="en-US" sz="2800" dirty="0"/>
              <a:t>We are husband and wife</a:t>
            </a:r>
          </a:p>
          <a:p>
            <a:pPr lvl="1"/>
            <a:r>
              <a:rPr lang="en-US" altLang="en-US" sz="2800" dirty="0"/>
              <a:t>His duty is to love his wife</a:t>
            </a:r>
          </a:p>
          <a:p>
            <a:pPr lvl="1"/>
            <a:r>
              <a:rPr lang="en-US" altLang="en-US" sz="2800" dirty="0"/>
              <a:t>Her allegiance is to her husband</a:t>
            </a:r>
          </a:p>
          <a:p>
            <a:r>
              <a:rPr lang="en-US" altLang="en-US" sz="3200" dirty="0"/>
              <a:t>Ephesians 5:25</a:t>
            </a:r>
          </a:p>
        </p:txBody>
      </p:sp>
      <p:sp>
        <p:nvSpPr>
          <p:cNvPr id="32772" name="TextBox 2">
            <a:extLst>
              <a:ext uri="{FF2B5EF4-FFF2-40B4-BE49-F238E27FC236}">
                <a16:creationId xmlns:a16="http://schemas.microsoft.com/office/drawing/2014/main" id="{C2ADBE92-0A9A-4E3D-9DF5-D2E511FA10A6}"/>
              </a:ext>
            </a:extLst>
          </p:cNvPr>
          <p:cNvSpPr txBox="1">
            <a:spLocks noChangeArrowheads="1"/>
          </p:cNvSpPr>
          <p:nvPr/>
        </p:nvSpPr>
        <p:spPr bwMode="auto">
          <a:xfrm rot="21271554">
            <a:off x="6324600" y="393702"/>
            <a:ext cx="1905000"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4000">
                <a:solidFill>
                  <a:srgbClr val="000000"/>
                </a:solidFill>
              </a:rPr>
              <a:t>review</a:t>
            </a:r>
            <a:endParaRPr lang="en-US" altLang="en-US">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9CE6639F-6E84-40FB-9B70-8D9709E71A6B}"/>
              </a:ext>
            </a:extLst>
          </p:cNvPr>
          <p:cNvSpPr>
            <a:spLocks noGrp="1"/>
          </p:cNvSpPr>
          <p:nvPr>
            <p:ph type="title"/>
          </p:nvPr>
        </p:nvSpPr>
        <p:spPr/>
        <p:txBody>
          <a:bodyPr/>
          <a:lstStyle/>
          <a:p>
            <a:r>
              <a:rPr lang="en-US" altLang="en-US"/>
              <a:t>Abraham dies</a:t>
            </a:r>
          </a:p>
        </p:txBody>
      </p:sp>
      <p:sp>
        <p:nvSpPr>
          <p:cNvPr id="33795" name="Content Placeholder 2">
            <a:extLst>
              <a:ext uri="{FF2B5EF4-FFF2-40B4-BE49-F238E27FC236}">
                <a16:creationId xmlns:a16="http://schemas.microsoft.com/office/drawing/2014/main" id="{AFC88886-326E-4BE7-A566-74EA6B4D82BF}"/>
              </a:ext>
            </a:extLst>
          </p:cNvPr>
          <p:cNvSpPr>
            <a:spLocks noGrp="1"/>
          </p:cNvSpPr>
          <p:nvPr>
            <p:ph idx="1"/>
          </p:nvPr>
        </p:nvSpPr>
        <p:spPr/>
        <p:txBody>
          <a:bodyPr/>
          <a:lstStyle/>
          <a:p>
            <a:r>
              <a:rPr lang="en-US" altLang="en-US" sz="3200" dirty="0"/>
              <a:t>Take another wife—Keturah</a:t>
            </a:r>
          </a:p>
          <a:p>
            <a:pPr lvl="1"/>
            <a:r>
              <a:rPr lang="en-US" altLang="en-US" sz="2800" dirty="0"/>
              <a:t>Not sure of chronology</a:t>
            </a:r>
          </a:p>
          <a:p>
            <a:pPr lvl="1"/>
            <a:r>
              <a:rPr lang="en-US" altLang="en-US" sz="2800" dirty="0"/>
              <a:t>One of the sons was Midian</a:t>
            </a:r>
          </a:p>
          <a:p>
            <a:r>
              <a:rPr lang="en-US" altLang="en-US" sz="3200" dirty="0"/>
              <a:t>Gifts to his sons; inheritance to Isaac</a:t>
            </a:r>
          </a:p>
          <a:p>
            <a:r>
              <a:rPr lang="en-US" altLang="en-US" sz="3200" dirty="0">
                <a:effectLst>
                  <a:outerShdw blurRad="38100" dist="38100" dir="2700000" algn="tl">
                    <a:srgbClr val="000000">
                      <a:alpha val="43137"/>
                    </a:srgbClr>
                  </a:outerShdw>
                </a:effectLst>
              </a:rPr>
              <a:t>Abraham dies at 175</a:t>
            </a:r>
          </a:p>
          <a:p>
            <a:r>
              <a:rPr lang="en-US" altLang="en-US" sz="3200" dirty="0"/>
              <a:t>Buried by Isaac and Ishmael</a:t>
            </a:r>
          </a:p>
          <a:p>
            <a:pPr lvl="1"/>
            <a:r>
              <a:rPr lang="en-US" altLang="en-US" sz="2800" dirty="0"/>
              <a:t>In cave of Machpelah</a:t>
            </a:r>
          </a:p>
          <a:p>
            <a:r>
              <a:rPr lang="en-US" altLang="en-US" sz="3200" dirty="0"/>
              <a:t>(Ishmael dies at 137)</a:t>
            </a:r>
          </a:p>
        </p:txBody>
      </p:sp>
      <p:sp>
        <p:nvSpPr>
          <p:cNvPr id="33796" name="TextBox 2">
            <a:extLst>
              <a:ext uri="{FF2B5EF4-FFF2-40B4-BE49-F238E27FC236}">
                <a16:creationId xmlns:a16="http://schemas.microsoft.com/office/drawing/2014/main" id="{1002E341-F8F0-46E3-BACB-DE450658EAEB}"/>
              </a:ext>
            </a:extLst>
          </p:cNvPr>
          <p:cNvSpPr txBox="1">
            <a:spLocks noChangeArrowheads="1"/>
          </p:cNvSpPr>
          <p:nvPr/>
        </p:nvSpPr>
        <p:spPr bwMode="auto">
          <a:xfrm rot="21271554">
            <a:off x="6324600" y="393702"/>
            <a:ext cx="1905000"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4000">
                <a:solidFill>
                  <a:srgbClr val="000000"/>
                </a:solidFill>
              </a:rPr>
              <a:t>review</a:t>
            </a:r>
            <a:endParaRPr lang="en-US" altLang="en-US">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4" descr="Abraham family tree 2">
            <a:extLst>
              <a:ext uri="{FF2B5EF4-FFF2-40B4-BE49-F238E27FC236}">
                <a16:creationId xmlns:a16="http://schemas.microsoft.com/office/drawing/2014/main" id="{702C2518-10CE-4528-B1B3-70D4AE0634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id="{BE171B1C-3E86-4C36-802B-08C40AE0A09D}"/>
              </a:ext>
            </a:extLst>
          </p:cNvPr>
          <p:cNvSpPr/>
          <p:nvPr/>
        </p:nvSpPr>
        <p:spPr bwMode="auto">
          <a:xfrm>
            <a:off x="304800" y="2743200"/>
            <a:ext cx="838200" cy="533400"/>
          </a:xfrm>
          <a:prstGeom prst="round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 name="Rectangle: Rounded Corners 3">
            <a:extLst>
              <a:ext uri="{FF2B5EF4-FFF2-40B4-BE49-F238E27FC236}">
                <a16:creationId xmlns:a16="http://schemas.microsoft.com/office/drawing/2014/main" id="{825FFB47-A7EB-45DB-AB27-A3D1E9D1EACE}"/>
              </a:ext>
            </a:extLst>
          </p:cNvPr>
          <p:cNvSpPr/>
          <p:nvPr/>
        </p:nvSpPr>
        <p:spPr bwMode="auto">
          <a:xfrm>
            <a:off x="4648200" y="5029200"/>
            <a:ext cx="990600" cy="533400"/>
          </a:xfrm>
          <a:prstGeom prst="round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cxnSp>
        <p:nvCxnSpPr>
          <p:cNvPr id="6" name="Straight Arrow Connector 5">
            <a:extLst>
              <a:ext uri="{FF2B5EF4-FFF2-40B4-BE49-F238E27FC236}">
                <a16:creationId xmlns:a16="http://schemas.microsoft.com/office/drawing/2014/main" id="{5ADD04F4-370F-4D05-BADE-77FF83B01465}"/>
              </a:ext>
            </a:extLst>
          </p:cNvPr>
          <p:cNvCxnSpPr/>
          <p:nvPr/>
        </p:nvCxnSpPr>
        <p:spPr bwMode="auto">
          <a:xfrm>
            <a:off x="1143000" y="3352800"/>
            <a:ext cx="3429000" cy="1752600"/>
          </a:xfrm>
          <a:prstGeom prst="straightConnector1">
            <a:avLst/>
          </a:prstGeom>
          <a:solidFill>
            <a:schemeClr val="accent1"/>
          </a:solidFill>
          <a:ln w="38100"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1441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8FB0ED-95AA-4033-B00D-3C7DBAB4B5D2}"/>
              </a:ext>
            </a:extLst>
          </p:cNvPr>
          <p:cNvPicPr>
            <a:picLocks noChangeAspect="1"/>
          </p:cNvPicPr>
          <p:nvPr/>
        </p:nvPicPr>
        <p:blipFill>
          <a:blip r:embed="rId3"/>
          <a:stretch>
            <a:fillRect/>
          </a:stretch>
        </p:blipFill>
        <p:spPr>
          <a:xfrm rot="16200000">
            <a:off x="-842970" y="-1514942"/>
            <a:ext cx="9973270" cy="6763330"/>
          </a:xfrm>
          <a:prstGeom prst="rect">
            <a:avLst/>
          </a:prstGeom>
        </p:spPr>
      </p:pic>
    </p:spTree>
    <p:extLst>
      <p:ext uri="{BB962C8B-B14F-4D97-AF65-F5344CB8AC3E}">
        <p14:creationId xmlns:p14="http://schemas.microsoft.com/office/powerpoint/2010/main" val="2980418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107714C-E7D1-472B-9F84-73B0202478C4}"/>
              </a:ext>
            </a:extLst>
          </p:cNvPr>
          <p:cNvSpPr>
            <a:spLocks noGrp="1" noChangeArrowheads="1"/>
          </p:cNvSpPr>
          <p:nvPr>
            <p:ph type="title"/>
          </p:nvPr>
        </p:nvSpPr>
        <p:spPr/>
        <p:txBody>
          <a:bodyPr/>
          <a:lstStyle/>
          <a:p>
            <a:pPr eaLnBrk="1" hangingPunct="1"/>
            <a:r>
              <a:rPr lang="en-US" altLang="en-US"/>
              <a:t>Isaac</a:t>
            </a:r>
          </a:p>
        </p:txBody>
      </p:sp>
      <p:sp>
        <p:nvSpPr>
          <p:cNvPr id="7171" name="Rectangle 3">
            <a:extLst>
              <a:ext uri="{FF2B5EF4-FFF2-40B4-BE49-F238E27FC236}">
                <a16:creationId xmlns:a16="http://schemas.microsoft.com/office/drawing/2014/main" id="{E0C57D1B-C983-4CB1-AE1F-8B411AA4CAA8}"/>
              </a:ext>
            </a:extLst>
          </p:cNvPr>
          <p:cNvSpPr>
            <a:spLocks noGrp="1" noChangeArrowheads="1"/>
          </p:cNvSpPr>
          <p:nvPr>
            <p:ph type="body" idx="1"/>
          </p:nvPr>
        </p:nvSpPr>
        <p:spPr/>
        <p:txBody>
          <a:bodyPr/>
          <a:lstStyle/>
          <a:p>
            <a:pPr eaLnBrk="1" hangingPunct="1"/>
            <a:r>
              <a:rPr lang="en-US" altLang="en-US" sz="3200" dirty="0"/>
              <a:t>Isaac married Rebekah</a:t>
            </a:r>
          </a:p>
          <a:p>
            <a:pPr eaLnBrk="1" hangingPunct="1"/>
            <a:r>
              <a:rPr lang="en-US" altLang="en-US" sz="3200" dirty="0"/>
              <a:t>Isaac is 40 years old</a:t>
            </a:r>
          </a:p>
          <a:p>
            <a:pPr eaLnBrk="1" hangingPunct="1"/>
            <a:r>
              <a:rPr lang="en-US" altLang="en-US" sz="3200" dirty="0"/>
              <a:t>Rebekah becomes pregnant</a:t>
            </a:r>
          </a:p>
          <a:p>
            <a:pPr lvl="1" eaLnBrk="1" hangingPunct="1"/>
            <a:r>
              <a:rPr lang="en-US" altLang="en-US" sz="3000" dirty="0"/>
              <a:t>Isaac is now 60 years old</a:t>
            </a:r>
          </a:p>
          <a:p>
            <a:pPr lvl="1" eaLnBrk="1" hangingPunct="1"/>
            <a:r>
              <a:rPr lang="en-US" altLang="en-US" sz="3000" dirty="0"/>
              <a:t>Twin boys</a:t>
            </a:r>
          </a:p>
          <a:p>
            <a:pPr lvl="2" eaLnBrk="1" hangingPunct="1"/>
            <a:r>
              <a:rPr lang="en-US" altLang="en-US" sz="3000" dirty="0"/>
              <a:t>Esau</a:t>
            </a:r>
          </a:p>
          <a:p>
            <a:pPr lvl="2" eaLnBrk="1" hangingPunct="1"/>
            <a:r>
              <a:rPr lang="en-US" altLang="en-US" sz="3000" dirty="0"/>
              <a:t>Jacob</a:t>
            </a:r>
          </a:p>
          <a:p>
            <a:pPr eaLnBrk="1" hangingPunct="1"/>
            <a:r>
              <a:rPr lang="en-US" altLang="en-US" sz="3200" dirty="0"/>
              <a:t>Abraham is now 160 years old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7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CA691F4-6463-4918-AECF-4E1F7A4479F1}"/>
              </a:ext>
            </a:extLst>
          </p:cNvPr>
          <p:cNvSpPr>
            <a:spLocks noGrp="1" noChangeArrowheads="1"/>
          </p:cNvSpPr>
          <p:nvPr>
            <p:ph type="title"/>
          </p:nvPr>
        </p:nvSpPr>
        <p:spPr/>
        <p:txBody>
          <a:bodyPr/>
          <a:lstStyle/>
          <a:p>
            <a:pPr eaLnBrk="1" hangingPunct="1"/>
            <a:r>
              <a:rPr lang="en-US" altLang="en-US"/>
              <a:t>Isaac</a:t>
            </a:r>
          </a:p>
        </p:txBody>
      </p:sp>
      <p:sp>
        <p:nvSpPr>
          <p:cNvPr id="9219" name="Rectangle 3">
            <a:extLst>
              <a:ext uri="{FF2B5EF4-FFF2-40B4-BE49-F238E27FC236}">
                <a16:creationId xmlns:a16="http://schemas.microsoft.com/office/drawing/2014/main" id="{9039A1D6-6046-4B9D-A008-55A8E3C07296}"/>
              </a:ext>
            </a:extLst>
          </p:cNvPr>
          <p:cNvSpPr>
            <a:spLocks noGrp="1" noChangeArrowheads="1"/>
          </p:cNvSpPr>
          <p:nvPr>
            <p:ph type="body" idx="1"/>
          </p:nvPr>
        </p:nvSpPr>
        <p:spPr/>
        <p:txBody>
          <a:bodyPr/>
          <a:lstStyle/>
          <a:p>
            <a:pPr eaLnBrk="1" hangingPunct="1">
              <a:lnSpc>
                <a:spcPct val="90000"/>
              </a:lnSpc>
              <a:defRPr/>
            </a:pPr>
            <a:r>
              <a:rPr lang="en-US" altLang="en-US" sz="3200" dirty="0"/>
              <a:t>Genesis 25:23 And the LORD said to her: “Two nations are in your womb, Two peoples shall be separated from your body; One people shall be stronger than the other, And </a:t>
            </a:r>
            <a:r>
              <a:rPr lang="en-US" altLang="en-US" sz="3200" dirty="0">
                <a:effectLst>
                  <a:outerShdw blurRad="38100" dist="38100" dir="2700000" algn="tl">
                    <a:srgbClr val="000000">
                      <a:alpha val="43137"/>
                    </a:srgbClr>
                  </a:outerShdw>
                </a:effectLst>
              </a:rPr>
              <a:t>the older shall serve the younger</a:t>
            </a:r>
            <a:r>
              <a:rPr lang="en-US" altLang="en-US" sz="3200" dirty="0"/>
              <a:t>.”</a:t>
            </a:r>
          </a:p>
          <a:p>
            <a:pPr eaLnBrk="1" hangingPunct="1">
              <a:lnSpc>
                <a:spcPct val="90000"/>
              </a:lnSpc>
              <a:defRPr/>
            </a:pPr>
            <a:r>
              <a:rPr lang="en-US" altLang="en-US" sz="3200" dirty="0"/>
              <a:t>Two nations (two sons)</a:t>
            </a:r>
          </a:p>
          <a:p>
            <a:pPr eaLnBrk="1" hangingPunct="1">
              <a:lnSpc>
                <a:spcPct val="90000"/>
              </a:lnSpc>
              <a:defRPr/>
            </a:pPr>
            <a:r>
              <a:rPr lang="en-US" altLang="en-US" sz="3200" dirty="0"/>
              <a:t>One stronger</a:t>
            </a:r>
          </a:p>
          <a:p>
            <a:pPr eaLnBrk="1" hangingPunct="1">
              <a:lnSpc>
                <a:spcPct val="90000"/>
              </a:lnSpc>
              <a:defRPr/>
            </a:pPr>
            <a:r>
              <a:rPr lang="en-US" altLang="en-US" sz="3200" dirty="0"/>
              <a:t>Older serve the younger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FCE7579-D794-4C9B-8DC6-121925661122}"/>
              </a:ext>
            </a:extLst>
          </p:cNvPr>
          <p:cNvSpPr>
            <a:spLocks noGrp="1" noChangeArrowheads="1"/>
          </p:cNvSpPr>
          <p:nvPr>
            <p:ph type="title"/>
          </p:nvPr>
        </p:nvSpPr>
        <p:spPr/>
        <p:txBody>
          <a:bodyPr/>
          <a:lstStyle/>
          <a:p>
            <a:pPr eaLnBrk="1" hangingPunct="1"/>
            <a:r>
              <a:rPr lang="en-US" altLang="en-US"/>
              <a:t>The Sons</a:t>
            </a:r>
          </a:p>
        </p:txBody>
      </p:sp>
      <p:sp>
        <p:nvSpPr>
          <p:cNvPr id="11267" name="Rectangle 3">
            <a:extLst>
              <a:ext uri="{FF2B5EF4-FFF2-40B4-BE49-F238E27FC236}">
                <a16:creationId xmlns:a16="http://schemas.microsoft.com/office/drawing/2014/main" id="{5E68697A-F36B-4D5F-9391-2E4F9B6AD582}"/>
              </a:ext>
            </a:extLst>
          </p:cNvPr>
          <p:cNvSpPr>
            <a:spLocks noGrp="1" noChangeArrowheads="1"/>
          </p:cNvSpPr>
          <p:nvPr>
            <p:ph type="body" idx="1"/>
          </p:nvPr>
        </p:nvSpPr>
        <p:spPr/>
        <p:txBody>
          <a:bodyPr/>
          <a:lstStyle/>
          <a:p>
            <a:pPr eaLnBrk="1" hangingPunct="1"/>
            <a:r>
              <a:rPr lang="en-US" altLang="en-US" sz="3200" dirty="0"/>
              <a:t>Esau was a skillful hunter, a man of the field</a:t>
            </a:r>
          </a:p>
          <a:p>
            <a:pPr eaLnBrk="1" hangingPunct="1"/>
            <a:r>
              <a:rPr lang="en-US" altLang="en-US" sz="3200" dirty="0"/>
              <a:t>Isaac loved Esau because he ate of his game</a:t>
            </a:r>
          </a:p>
          <a:p>
            <a:pPr eaLnBrk="1" hangingPunct="1"/>
            <a:r>
              <a:rPr lang="en-US" altLang="en-US" sz="3200" dirty="0"/>
              <a:t>Jacob was a mild man, dwelling in tents</a:t>
            </a:r>
          </a:p>
          <a:p>
            <a:pPr eaLnBrk="1" hangingPunct="1"/>
            <a:r>
              <a:rPr lang="en-US" altLang="en-US" sz="3200" dirty="0"/>
              <a:t>Rebekah loved Jacob</a:t>
            </a:r>
          </a:p>
          <a:p>
            <a:pPr eaLnBrk="1" hangingPunct="1"/>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0034EC-28D9-435A-9C0D-987C9A464788}"/>
              </a:ext>
            </a:extLst>
          </p:cNvPr>
          <p:cNvPicPr>
            <a:picLocks noChangeAspect="1"/>
          </p:cNvPicPr>
          <p:nvPr/>
        </p:nvPicPr>
        <p:blipFill>
          <a:blip r:embed="rId3"/>
          <a:stretch>
            <a:fillRect/>
          </a:stretch>
        </p:blipFill>
        <p:spPr>
          <a:xfrm flipH="1">
            <a:off x="1363236" y="1692357"/>
            <a:ext cx="6417523" cy="47313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a:extLst>
              <a:ext uri="{FF2B5EF4-FFF2-40B4-BE49-F238E27FC236}">
                <a16:creationId xmlns:a16="http://schemas.microsoft.com/office/drawing/2014/main" id="{3D088794-D51E-49D1-BC29-1FBA47587F0F}"/>
              </a:ext>
            </a:extLst>
          </p:cNvPr>
          <p:cNvSpPr>
            <a:spLocks noGrp="1"/>
          </p:cNvSpPr>
          <p:nvPr>
            <p:ph type="ctrTitle"/>
          </p:nvPr>
        </p:nvSpPr>
        <p:spPr>
          <a:xfrm>
            <a:off x="685797" y="434314"/>
            <a:ext cx="7772400" cy="1098714"/>
          </a:xfrm>
        </p:spPr>
        <p:txBody>
          <a:bodyPr anchor="ctr">
            <a:normAutofit fontScale="90000"/>
          </a:bodyPr>
          <a:lstStyle/>
          <a:p>
            <a:r>
              <a:rPr lang="en-US" sz="8000">
                <a:solidFill>
                  <a:schemeClr val="accent6">
                    <a:lumMod val="40000"/>
                    <a:lumOff val="60000"/>
                  </a:schemeClr>
                </a:solidFill>
                <a:effectLst>
                  <a:glow rad="101600">
                    <a:schemeClr val="accent2">
                      <a:satMod val="175000"/>
                      <a:alpha val="40000"/>
                    </a:schemeClr>
                  </a:glow>
                </a:effectLst>
                <a:latin typeface="Gill Sans MT" panose="020B0502020104020203" pitchFamily="34" charset="0"/>
              </a:rPr>
              <a:t>Studies in Genesis</a:t>
            </a:r>
          </a:p>
        </p:txBody>
      </p:sp>
      <p:pic>
        <p:nvPicPr>
          <p:cNvPr id="10" name="Picture 9">
            <a:extLst>
              <a:ext uri="{FF2B5EF4-FFF2-40B4-BE49-F238E27FC236}">
                <a16:creationId xmlns:a16="http://schemas.microsoft.com/office/drawing/2014/main" id="{8731863A-0B83-43AA-8834-F9C45AA26FDC}"/>
              </a:ext>
            </a:extLst>
          </p:cNvPr>
          <p:cNvPicPr>
            <a:picLocks noChangeAspect="1"/>
          </p:cNvPicPr>
          <p:nvPr/>
        </p:nvPicPr>
        <p:blipFill>
          <a:blip r:embed="rId4"/>
          <a:stretch>
            <a:fillRect/>
          </a:stretch>
        </p:blipFill>
        <p:spPr>
          <a:xfrm>
            <a:off x="7094174" y="5798640"/>
            <a:ext cx="1759894" cy="931433"/>
          </a:xfrm>
          <a:prstGeom prst="rect">
            <a:avLst/>
          </a:prstGeom>
        </p:spPr>
      </p:pic>
      <p:sp>
        <p:nvSpPr>
          <p:cNvPr id="8" name="Scroll: Vertical 7">
            <a:extLst>
              <a:ext uri="{FF2B5EF4-FFF2-40B4-BE49-F238E27FC236}">
                <a16:creationId xmlns:a16="http://schemas.microsoft.com/office/drawing/2014/main" id="{EA13D395-2AFE-4A23-9376-934B68F27057}"/>
              </a:ext>
            </a:extLst>
          </p:cNvPr>
          <p:cNvSpPr/>
          <p:nvPr/>
        </p:nvSpPr>
        <p:spPr>
          <a:xfrm rot="21068064">
            <a:off x="261488" y="3927861"/>
            <a:ext cx="2405689" cy="2401708"/>
          </a:xfrm>
          <a:prstGeom prst="verticalScroll">
            <a:avLst>
              <a:gd name="adj" fmla="val 10035"/>
            </a:avLst>
          </a:prstGeom>
          <a:solidFill>
            <a:schemeClr val="accent5">
              <a:lumMod val="20000"/>
              <a:lumOff val="80000"/>
              <a:alpha val="98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D0C2123F-6CFB-47A4-A2E0-094CDF4251F8}"/>
              </a:ext>
            </a:extLst>
          </p:cNvPr>
          <p:cNvSpPr>
            <a:spLocks noGrp="1"/>
          </p:cNvSpPr>
          <p:nvPr>
            <p:ph type="subTitle" idx="1"/>
          </p:nvPr>
        </p:nvSpPr>
        <p:spPr>
          <a:xfrm rot="21023048">
            <a:off x="413061" y="3819323"/>
            <a:ext cx="2114062" cy="2709746"/>
          </a:xfrm>
        </p:spPr>
        <p:txBody>
          <a:bodyPr anchor="ctr">
            <a:normAutofit/>
          </a:bodyPr>
          <a:lstStyle/>
          <a:p>
            <a:r>
              <a:rPr lang="en-US" sz="3600">
                <a:solidFill>
                  <a:schemeClr val="accent1">
                    <a:lumMod val="50000"/>
                  </a:schemeClr>
                </a:solidFill>
                <a:effectLst/>
                <a:latin typeface="Agency FB" panose="020B0503020202020204" pitchFamily="34" charset="0"/>
              </a:rPr>
              <a:t>The Faith  and Failings of First Families</a:t>
            </a:r>
          </a:p>
        </p:txBody>
      </p:sp>
    </p:spTree>
    <p:extLst>
      <p:ext uri="{BB962C8B-B14F-4D97-AF65-F5344CB8AC3E}">
        <p14:creationId xmlns:p14="http://schemas.microsoft.com/office/powerpoint/2010/main" val="3838165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41E3332-7DAF-4340-87A7-F3CB0523F348}"/>
              </a:ext>
            </a:extLst>
          </p:cNvPr>
          <p:cNvSpPr>
            <a:spLocks noGrp="1" noChangeArrowheads="1"/>
          </p:cNvSpPr>
          <p:nvPr>
            <p:ph type="title"/>
          </p:nvPr>
        </p:nvSpPr>
        <p:spPr/>
        <p:txBody>
          <a:bodyPr/>
          <a:lstStyle/>
          <a:p>
            <a:pPr eaLnBrk="1" hangingPunct="1"/>
            <a:r>
              <a:rPr lang="en-US" altLang="en-US"/>
              <a:t>Birthright</a:t>
            </a:r>
          </a:p>
        </p:txBody>
      </p:sp>
      <p:sp>
        <p:nvSpPr>
          <p:cNvPr id="13315" name="Rectangle 3">
            <a:extLst>
              <a:ext uri="{FF2B5EF4-FFF2-40B4-BE49-F238E27FC236}">
                <a16:creationId xmlns:a16="http://schemas.microsoft.com/office/drawing/2014/main" id="{A13BE51B-7D3E-47F7-B397-18EFC906C11D}"/>
              </a:ext>
            </a:extLst>
          </p:cNvPr>
          <p:cNvSpPr>
            <a:spLocks noGrp="1" noChangeArrowheads="1"/>
          </p:cNvSpPr>
          <p:nvPr>
            <p:ph type="body" idx="1"/>
          </p:nvPr>
        </p:nvSpPr>
        <p:spPr/>
        <p:txBody>
          <a:bodyPr/>
          <a:lstStyle/>
          <a:p>
            <a:pPr eaLnBrk="1" hangingPunct="1"/>
            <a:r>
              <a:rPr lang="en-US" altLang="en-US" sz="3200" dirty="0"/>
              <a:t>Esau called Edom (red)—father of Edomites</a:t>
            </a:r>
          </a:p>
          <a:p>
            <a:pPr lvl="1" eaLnBrk="1" hangingPunct="1"/>
            <a:r>
              <a:rPr lang="en-US" altLang="en-US" sz="3000" dirty="0"/>
              <a:t>(some debate)—Esau means ‘hairy’</a:t>
            </a:r>
          </a:p>
          <a:p>
            <a:pPr eaLnBrk="1" hangingPunct="1"/>
            <a:r>
              <a:rPr lang="en-US" altLang="en-US" sz="3200" dirty="0"/>
              <a:t>Esau tired, weary, and hungry</a:t>
            </a:r>
          </a:p>
          <a:p>
            <a:pPr lvl="1" eaLnBrk="1" hangingPunct="1"/>
            <a:r>
              <a:rPr lang="en-US" altLang="en-US" sz="3000" dirty="0"/>
              <a:t>Original word means ‘starving’</a:t>
            </a:r>
          </a:p>
          <a:p>
            <a:pPr eaLnBrk="1" hangingPunct="1"/>
            <a:r>
              <a:rPr lang="en-US" altLang="en-US" sz="3200" dirty="0"/>
              <a:t>Jacob cooking stew</a:t>
            </a:r>
          </a:p>
          <a:p>
            <a:pPr eaLnBrk="1" hangingPunct="1"/>
            <a:r>
              <a:rPr lang="en-US" altLang="en-US" sz="3200" dirty="0"/>
              <a:t>Esau foolishly sells his birthright to Jacob for a bowl of stew</a:t>
            </a:r>
          </a:p>
          <a:p>
            <a:pPr eaLnBrk="1" hangingPunct="1"/>
            <a:r>
              <a:rPr lang="en-US" altLang="en-US" sz="3200" dirty="0"/>
              <a:t>“Thus Esau despised his birthright”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55DF6D6-1FAE-4FFF-A841-7AE23601B12D}"/>
              </a:ext>
            </a:extLst>
          </p:cNvPr>
          <p:cNvSpPr>
            <a:spLocks noGrp="1" noChangeArrowheads="1"/>
          </p:cNvSpPr>
          <p:nvPr>
            <p:ph type="title"/>
          </p:nvPr>
        </p:nvSpPr>
        <p:spPr/>
        <p:txBody>
          <a:bodyPr/>
          <a:lstStyle/>
          <a:p>
            <a:pPr eaLnBrk="1" hangingPunct="1"/>
            <a:r>
              <a:rPr lang="en-US" altLang="en-US"/>
              <a:t>Repeat Of Promises</a:t>
            </a:r>
          </a:p>
        </p:txBody>
      </p:sp>
      <p:sp>
        <p:nvSpPr>
          <p:cNvPr id="17411" name="Rectangle 3">
            <a:extLst>
              <a:ext uri="{FF2B5EF4-FFF2-40B4-BE49-F238E27FC236}">
                <a16:creationId xmlns:a16="http://schemas.microsoft.com/office/drawing/2014/main" id="{26883947-1079-4E88-997E-9E8A8193FF1F}"/>
              </a:ext>
            </a:extLst>
          </p:cNvPr>
          <p:cNvSpPr>
            <a:spLocks noGrp="1" noChangeArrowheads="1"/>
          </p:cNvSpPr>
          <p:nvPr>
            <p:ph type="body" idx="1"/>
          </p:nvPr>
        </p:nvSpPr>
        <p:spPr>
          <a:xfrm>
            <a:off x="574675" y="1676400"/>
            <a:ext cx="8416925" cy="4267200"/>
          </a:xfrm>
        </p:spPr>
        <p:txBody>
          <a:bodyPr/>
          <a:lstStyle/>
          <a:p>
            <a:pPr eaLnBrk="1" hangingPunct="1">
              <a:lnSpc>
                <a:spcPct val="80000"/>
              </a:lnSpc>
            </a:pPr>
            <a:r>
              <a:rPr lang="en-US" altLang="en-US" sz="3100" dirty="0"/>
              <a:t>I will be with you and bless you</a:t>
            </a:r>
          </a:p>
          <a:p>
            <a:pPr eaLnBrk="1" hangingPunct="1">
              <a:lnSpc>
                <a:spcPct val="80000"/>
              </a:lnSpc>
            </a:pPr>
            <a:r>
              <a:rPr lang="en-US" altLang="en-US" sz="3100" dirty="0"/>
              <a:t>To you and your descendants I give </a:t>
            </a:r>
            <a:r>
              <a:rPr lang="en-US" altLang="en-US" sz="3100" b="1" u="sng" dirty="0"/>
              <a:t>all these lands</a:t>
            </a:r>
          </a:p>
          <a:p>
            <a:pPr eaLnBrk="1" hangingPunct="1">
              <a:lnSpc>
                <a:spcPct val="80000"/>
              </a:lnSpc>
            </a:pPr>
            <a:r>
              <a:rPr lang="en-US" altLang="en-US" sz="3100" dirty="0"/>
              <a:t>I will make your </a:t>
            </a:r>
            <a:r>
              <a:rPr lang="en-US" altLang="en-US" sz="3100" b="1" u="sng" dirty="0"/>
              <a:t>descendants multiply as the stars of heaven</a:t>
            </a:r>
            <a:r>
              <a:rPr lang="en-US" altLang="en-US" sz="3100" dirty="0"/>
              <a:t>; I will give to your descendants all these lands</a:t>
            </a:r>
          </a:p>
          <a:p>
            <a:pPr eaLnBrk="1" hangingPunct="1">
              <a:lnSpc>
                <a:spcPct val="80000"/>
              </a:lnSpc>
            </a:pPr>
            <a:r>
              <a:rPr lang="en-US" altLang="en-US" sz="3100" b="1" u="sng" dirty="0"/>
              <a:t>In your seed all the nations of the earth shall be blessed</a:t>
            </a:r>
          </a:p>
          <a:p>
            <a:pPr eaLnBrk="1" hangingPunct="1">
              <a:lnSpc>
                <a:spcPct val="80000"/>
              </a:lnSpc>
            </a:pPr>
            <a:r>
              <a:rPr lang="en-US" altLang="en-US" i="1" dirty="0"/>
              <a:t>“because Abraham obeyed My voice and kept My charge, My commandments, My statutes, and My laws”</a:t>
            </a:r>
          </a:p>
        </p:txBody>
      </p:sp>
      <p:sp>
        <p:nvSpPr>
          <p:cNvPr id="2" name="Rectangle: Rounded Corners 1">
            <a:extLst>
              <a:ext uri="{FF2B5EF4-FFF2-40B4-BE49-F238E27FC236}">
                <a16:creationId xmlns:a16="http://schemas.microsoft.com/office/drawing/2014/main" id="{27259330-1A40-412C-B173-E4AA6435A6AF}"/>
              </a:ext>
            </a:extLst>
          </p:cNvPr>
          <p:cNvSpPr/>
          <p:nvPr/>
        </p:nvSpPr>
        <p:spPr bwMode="auto">
          <a:xfrm>
            <a:off x="990600" y="5410200"/>
            <a:ext cx="8001000" cy="1295400"/>
          </a:xfrm>
          <a:prstGeom prst="roundRect">
            <a:avLst/>
          </a:prstGeom>
          <a:noFill/>
          <a:ln w="571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par>
                          <p:cTn id="23" fill="hold">
                            <p:stCondLst>
                              <p:cond delay="0"/>
                            </p:stCondLst>
                            <p:childTnLst>
                              <p:par>
                                <p:cTn id="24" presetID="16" presetClass="entr" presetSubtype="21"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62" name="Picture 2">
            <a:extLst>
              <a:ext uri="{FF2B5EF4-FFF2-40B4-BE49-F238E27FC236}">
                <a16:creationId xmlns:a16="http://schemas.microsoft.com/office/drawing/2014/main" id="{CD675C20-AAE2-4FED-AB22-0D1CC44C8C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68508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63" name="Rounded Rectangle 1">
            <a:extLst>
              <a:ext uri="{FF2B5EF4-FFF2-40B4-BE49-F238E27FC236}">
                <a16:creationId xmlns:a16="http://schemas.microsoft.com/office/drawing/2014/main" id="{C62A2DA1-9819-40C9-A96D-FBDE82AA643E}"/>
              </a:ext>
            </a:extLst>
          </p:cNvPr>
          <p:cNvSpPr>
            <a:spLocks noChangeArrowheads="1"/>
          </p:cNvSpPr>
          <p:nvPr/>
        </p:nvSpPr>
        <p:spPr bwMode="auto">
          <a:xfrm>
            <a:off x="990600" y="914400"/>
            <a:ext cx="3276600" cy="2362200"/>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latin typeface="Verdana" panose="020B060403050404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a:hlinkClick r:id="rId3"/>
            <a:extLst>
              <a:ext uri="{FF2B5EF4-FFF2-40B4-BE49-F238E27FC236}">
                <a16:creationId xmlns:a16="http://schemas.microsoft.com/office/drawing/2014/main" id="{4F78FF9C-B1AA-406A-8687-923B374263F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10134600" cy="6858000"/>
          </a:xfrm>
          <a:prstGeom prst="rect">
            <a:avLst/>
          </a:prstGeom>
          <a:noFill/>
          <a:ln>
            <a:noFill/>
          </a:ln>
        </p:spPr>
      </p:pic>
    </p:spTree>
    <p:extLst>
      <p:ext uri="{BB962C8B-B14F-4D97-AF65-F5344CB8AC3E}">
        <p14:creationId xmlns:p14="http://schemas.microsoft.com/office/powerpoint/2010/main" val="3671144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www.hunterscastle.com/commentary/gen/gerarmap.jpg">
            <a:extLst>
              <a:ext uri="{FF2B5EF4-FFF2-40B4-BE49-F238E27FC236}">
                <a16:creationId xmlns:a16="http://schemas.microsoft.com/office/drawing/2014/main" id="{B84C6407-AC44-4005-9D63-04448D3566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1" y="-12032"/>
            <a:ext cx="6019799" cy="697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732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17F8AC3B-2B7C-4E09-A870-DDBA88DDA71A}"/>
              </a:ext>
            </a:extLst>
          </p:cNvPr>
          <p:cNvSpPr>
            <a:spLocks noGrp="1" noChangeArrowheads="1"/>
          </p:cNvSpPr>
          <p:nvPr>
            <p:ph type="title"/>
          </p:nvPr>
        </p:nvSpPr>
        <p:spPr/>
        <p:txBody>
          <a:bodyPr/>
          <a:lstStyle/>
          <a:p>
            <a:pPr eaLnBrk="1" hangingPunct="1"/>
            <a:r>
              <a:rPr lang="en-US" altLang="en-US" dirty="0"/>
              <a:t>Abimelech</a:t>
            </a:r>
          </a:p>
        </p:txBody>
      </p:sp>
      <p:sp>
        <p:nvSpPr>
          <p:cNvPr id="21507" name="Rectangle 3">
            <a:extLst>
              <a:ext uri="{FF2B5EF4-FFF2-40B4-BE49-F238E27FC236}">
                <a16:creationId xmlns:a16="http://schemas.microsoft.com/office/drawing/2014/main" id="{0B00A5EE-7158-43A0-A037-D2C872227653}"/>
              </a:ext>
            </a:extLst>
          </p:cNvPr>
          <p:cNvSpPr>
            <a:spLocks noGrp="1" noChangeArrowheads="1"/>
          </p:cNvSpPr>
          <p:nvPr>
            <p:ph type="body" idx="1"/>
          </p:nvPr>
        </p:nvSpPr>
        <p:spPr/>
        <p:txBody>
          <a:bodyPr/>
          <a:lstStyle/>
          <a:p>
            <a:pPr eaLnBrk="1" hangingPunct="1"/>
            <a:r>
              <a:rPr lang="en-US" altLang="en-US" sz="3200" dirty="0"/>
              <a:t>Isaac is in </a:t>
            </a:r>
            <a:r>
              <a:rPr lang="en-US" altLang="en-US" sz="3200" dirty="0" err="1"/>
              <a:t>Gerar</a:t>
            </a:r>
            <a:endParaRPr lang="en-US" altLang="en-US" sz="3200" dirty="0"/>
          </a:p>
          <a:p>
            <a:pPr lvl="1" eaLnBrk="1" hangingPunct="1"/>
            <a:r>
              <a:rPr lang="en-US" altLang="en-US" sz="3000" dirty="0"/>
              <a:t>territory of Abimelech</a:t>
            </a:r>
          </a:p>
          <a:p>
            <a:pPr eaLnBrk="1" hangingPunct="1"/>
            <a:r>
              <a:rPr lang="en-US" altLang="en-US" sz="3200" dirty="0"/>
              <a:t>Agrees with Rebekah that she would say she was his sister, not his wife</a:t>
            </a:r>
          </a:p>
          <a:p>
            <a:pPr eaLnBrk="1" hangingPunct="1"/>
            <a:r>
              <a:rPr lang="en-US" altLang="en-US" sz="3200" dirty="0"/>
              <a:t>Abimelech finds out and reacts—you would have brought guilt on us</a:t>
            </a:r>
          </a:p>
          <a:p>
            <a:pPr eaLnBrk="1" hangingPunct="1"/>
            <a:r>
              <a:rPr lang="en-US" altLang="en-US" sz="3200" dirty="0"/>
              <a:t>Sounds very similar to Abraham!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D267AC82-D9CD-45A3-A848-D96C9CA85D67}"/>
              </a:ext>
            </a:extLst>
          </p:cNvPr>
          <p:cNvSpPr>
            <a:spLocks noGrp="1" noChangeArrowheads="1"/>
          </p:cNvSpPr>
          <p:nvPr>
            <p:ph type="title"/>
          </p:nvPr>
        </p:nvSpPr>
        <p:spPr/>
        <p:txBody>
          <a:bodyPr/>
          <a:lstStyle/>
          <a:p>
            <a:pPr eaLnBrk="1" hangingPunct="1"/>
            <a:r>
              <a:rPr lang="en-US" altLang="en-US"/>
              <a:t>Abimelech</a:t>
            </a:r>
          </a:p>
        </p:txBody>
      </p:sp>
      <p:sp>
        <p:nvSpPr>
          <p:cNvPr id="23555" name="Rectangle 3">
            <a:extLst>
              <a:ext uri="{FF2B5EF4-FFF2-40B4-BE49-F238E27FC236}">
                <a16:creationId xmlns:a16="http://schemas.microsoft.com/office/drawing/2014/main" id="{DDEAC451-9268-4CF9-B4C1-CFE333132EE6}"/>
              </a:ext>
            </a:extLst>
          </p:cNvPr>
          <p:cNvSpPr>
            <a:spLocks noGrp="1" noChangeArrowheads="1"/>
          </p:cNvSpPr>
          <p:nvPr>
            <p:ph type="body" idx="1"/>
          </p:nvPr>
        </p:nvSpPr>
        <p:spPr>
          <a:xfrm>
            <a:off x="574676" y="1752600"/>
            <a:ext cx="8001000" cy="4267200"/>
          </a:xfrm>
        </p:spPr>
        <p:txBody>
          <a:bodyPr/>
          <a:lstStyle/>
          <a:p>
            <a:pPr eaLnBrk="1" hangingPunct="1"/>
            <a:r>
              <a:rPr lang="en-US" altLang="en-US" sz="3200" dirty="0"/>
              <a:t>The Lord blesses Isaac (his crop)</a:t>
            </a:r>
          </a:p>
          <a:p>
            <a:pPr eaLnBrk="1" hangingPunct="1"/>
            <a:r>
              <a:rPr lang="en-US" altLang="en-US" sz="3200" dirty="0"/>
              <a:t>Abimelech sends Isaac out of their territory—fear</a:t>
            </a:r>
          </a:p>
          <a:p>
            <a:pPr lvl="1" eaLnBrk="1" hangingPunct="1"/>
            <a:r>
              <a:rPr lang="en-US" altLang="en-US" sz="3000" dirty="0"/>
              <a:t>you are mightier than we</a:t>
            </a:r>
          </a:p>
          <a:p>
            <a:pPr eaLnBrk="1" hangingPunct="1"/>
            <a:r>
              <a:rPr lang="en-US" altLang="en-US" sz="3200" dirty="0"/>
              <a:t>Remember Isaac inherited much wealth from Abraham</a:t>
            </a:r>
          </a:p>
          <a:p>
            <a:pPr eaLnBrk="1" hangingPunct="1"/>
            <a:r>
              <a:rPr lang="en-US" altLang="en-US" sz="3200" dirty="0"/>
              <a:t>He is increasing even more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D6811EEA-8E60-4179-BB20-19027DE9F590}"/>
              </a:ext>
            </a:extLst>
          </p:cNvPr>
          <p:cNvSpPr>
            <a:spLocks noGrp="1" noChangeArrowheads="1"/>
          </p:cNvSpPr>
          <p:nvPr>
            <p:ph type="title"/>
          </p:nvPr>
        </p:nvSpPr>
        <p:spPr/>
        <p:txBody>
          <a:bodyPr/>
          <a:lstStyle/>
          <a:p>
            <a:pPr eaLnBrk="1" hangingPunct="1"/>
            <a:r>
              <a:rPr lang="en-US" altLang="en-US"/>
              <a:t>Re-digging The Wells</a:t>
            </a:r>
          </a:p>
        </p:txBody>
      </p:sp>
      <p:sp>
        <p:nvSpPr>
          <p:cNvPr id="25603" name="Rectangle 3">
            <a:extLst>
              <a:ext uri="{FF2B5EF4-FFF2-40B4-BE49-F238E27FC236}">
                <a16:creationId xmlns:a16="http://schemas.microsoft.com/office/drawing/2014/main" id="{B4CC9AE7-3A86-44A0-BC8D-2EDB9D9999FA}"/>
              </a:ext>
            </a:extLst>
          </p:cNvPr>
          <p:cNvSpPr>
            <a:spLocks noGrp="1" noChangeArrowheads="1"/>
          </p:cNvSpPr>
          <p:nvPr>
            <p:ph type="body" idx="1"/>
          </p:nvPr>
        </p:nvSpPr>
        <p:spPr>
          <a:xfrm>
            <a:off x="574676" y="1752600"/>
            <a:ext cx="8001000" cy="4267200"/>
          </a:xfrm>
        </p:spPr>
        <p:txBody>
          <a:bodyPr/>
          <a:lstStyle/>
          <a:p>
            <a:pPr eaLnBrk="1" hangingPunct="1"/>
            <a:r>
              <a:rPr lang="en-US" altLang="en-US" sz="3200" dirty="0"/>
              <a:t>Isaac re-digs the wells of Abraham and quarrels with the herdsmen of </a:t>
            </a:r>
            <a:r>
              <a:rPr lang="en-US" altLang="en-US" sz="3200" dirty="0" err="1"/>
              <a:t>Gerar</a:t>
            </a:r>
            <a:r>
              <a:rPr lang="en-US" altLang="en-US" sz="3200" dirty="0"/>
              <a:t> over water</a:t>
            </a:r>
          </a:p>
          <a:p>
            <a:pPr lvl="1" eaLnBrk="1" hangingPunct="1"/>
            <a:r>
              <a:rPr lang="en-US" altLang="en-US" sz="3000" dirty="0"/>
              <a:t>Think about amount of water needed for large flocks</a:t>
            </a:r>
          </a:p>
          <a:p>
            <a:pPr eaLnBrk="1" hangingPunct="1"/>
            <a:r>
              <a:rPr lang="en-US" altLang="en-US" sz="3200" dirty="0"/>
              <a:t>Isaac travels to Beersheba</a:t>
            </a:r>
          </a:p>
          <a:p>
            <a:pPr eaLnBrk="1" hangingPunct="1"/>
            <a:r>
              <a:rPr lang="en-US" altLang="en-US" sz="3200" dirty="0"/>
              <a:t>The Lord promises to bless Isaac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CCFC4672-BD84-4DE1-89C4-B10B92839780}"/>
              </a:ext>
            </a:extLst>
          </p:cNvPr>
          <p:cNvSpPr>
            <a:spLocks noGrp="1" noChangeArrowheads="1"/>
          </p:cNvSpPr>
          <p:nvPr>
            <p:ph type="title"/>
          </p:nvPr>
        </p:nvSpPr>
        <p:spPr/>
        <p:txBody>
          <a:bodyPr/>
          <a:lstStyle/>
          <a:p>
            <a:pPr eaLnBrk="1" hangingPunct="1"/>
            <a:r>
              <a:rPr lang="en-US" altLang="en-US" dirty="0"/>
              <a:t>Esau’s wives</a:t>
            </a:r>
          </a:p>
        </p:txBody>
      </p:sp>
      <p:sp>
        <p:nvSpPr>
          <p:cNvPr id="25603" name="Rectangle 3">
            <a:extLst>
              <a:ext uri="{FF2B5EF4-FFF2-40B4-BE49-F238E27FC236}">
                <a16:creationId xmlns:a16="http://schemas.microsoft.com/office/drawing/2014/main" id="{9093BB84-F1A8-4A93-B199-9898D0CA5E52}"/>
              </a:ext>
            </a:extLst>
          </p:cNvPr>
          <p:cNvSpPr>
            <a:spLocks noGrp="1" noChangeArrowheads="1"/>
          </p:cNvSpPr>
          <p:nvPr>
            <p:ph type="body" idx="1"/>
          </p:nvPr>
        </p:nvSpPr>
        <p:spPr/>
        <p:txBody>
          <a:bodyPr/>
          <a:lstStyle/>
          <a:p>
            <a:pPr eaLnBrk="1" hangingPunct="1"/>
            <a:r>
              <a:rPr lang="en-US" altLang="en-US" sz="3200" dirty="0"/>
              <a:t>Covenant between Abimelech and Isaac</a:t>
            </a:r>
          </a:p>
          <a:p>
            <a:pPr lvl="1" eaLnBrk="1" hangingPunct="1"/>
            <a:r>
              <a:rPr lang="en-US" altLang="en-US" sz="3000" dirty="0"/>
              <a:t>Beersheba named</a:t>
            </a:r>
          </a:p>
          <a:p>
            <a:pPr eaLnBrk="1" hangingPunct="1"/>
            <a:r>
              <a:rPr lang="en-US" altLang="en-US" sz="3200" dirty="0"/>
              <a:t>Esau takes wives from the land</a:t>
            </a:r>
          </a:p>
          <a:p>
            <a:pPr lvl="1" eaLnBrk="1" hangingPunct="1"/>
            <a:r>
              <a:rPr lang="en-US" altLang="en-US" sz="3000" dirty="0"/>
              <a:t>Daughters of the Hittites</a:t>
            </a:r>
          </a:p>
          <a:p>
            <a:pPr lvl="1" eaLnBrk="1" hangingPunct="1"/>
            <a:r>
              <a:rPr lang="en-US" altLang="en-US" sz="3000" dirty="0"/>
              <a:t>His parents are grieved </a:t>
            </a:r>
          </a:p>
        </p:txBody>
      </p:sp>
      <p:sp>
        <p:nvSpPr>
          <p:cNvPr id="2" name="Rectangle 1">
            <a:extLst>
              <a:ext uri="{FF2B5EF4-FFF2-40B4-BE49-F238E27FC236}">
                <a16:creationId xmlns:a16="http://schemas.microsoft.com/office/drawing/2014/main" id="{FB2A4162-DBD0-42DA-AB94-44970602F184}"/>
              </a:ext>
            </a:extLst>
          </p:cNvPr>
          <p:cNvSpPr>
            <a:spLocks noChangeArrowheads="1"/>
          </p:cNvSpPr>
          <p:nvPr/>
        </p:nvSpPr>
        <p:spPr bwMode="auto">
          <a:xfrm>
            <a:off x="1066800" y="3429000"/>
            <a:ext cx="6705600" cy="1752600"/>
          </a:xfrm>
          <a:prstGeom prst="rect">
            <a:avLst/>
          </a:prstGeom>
          <a:noFill/>
          <a:ln w="5715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03">
                                            <p:txEl>
                                              <p:pRg st="4" end="4"/>
                                            </p:txEl>
                                          </p:spTgt>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5C5A89A5-BD2E-42DF-BCBB-4E50F5335BFC}"/>
              </a:ext>
            </a:extLst>
          </p:cNvPr>
          <p:cNvSpPr>
            <a:spLocks noGrp="1" noChangeArrowheads="1"/>
          </p:cNvSpPr>
          <p:nvPr>
            <p:ph type="title"/>
          </p:nvPr>
        </p:nvSpPr>
        <p:spPr/>
        <p:txBody>
          <a:bodyPr/>
          <a:lstStyle/>
          <a:p>
            <a:pPr eaLnBrk="1" hangingPunct="1"/>
            <a:r>
              <a:rPr lang="en-US" altLang="en-US" dirty="0"/>
              <a:t>Birthright and Blessings</a:t>
            </a:r>
          </a:p>
        </p:txBody>
      </p:sp>
      <p:sp>
        <p:nvSpPr>
          <p:cNvPr id="27651" name="Rectangle 3">
            <a:extLst>
              <a:ext uri="{FF2B5EF4-FFF2-40B4-BE49-F238E27FC236}">
                <a16:creationId xmlns:a16="http://schemas.microsoft.com/office/drawing/2014/main" id="{CBBBA4EF-64D7-40A9-969C-92B468057AAA}"/>
              </a:ext>
            </a:extLst>
          </p:cNvPr>
          <p:cNvSpPr>
            <a:spLocks noGrp="1" noChangeArrowheads="1"/>
          </p:cNvSpPr>
          <p:nvPr>
            <p:ph type="body" idx="1"/>
          </p:nvPr>
        </p:nvSpPr>
        <p:spPr>
          <a:xfrm>
            <a:off x="574675" y="1752600"/>
            <a:ext cx="8112125" cy="4267200"/>
          </a:xfrm>
        </p:spPr>
        <p:txBody>
          <a:bodyPr/>
          <a:lstStyle/>
          <a:p>
            <a:pPr eaLnBrk="1" hangingPunct="1"/>
            <a:r>
              <a:rPr lang="en-US" altLang="en-US" sz="3200" dirty="0"/>
              <a:t>Isaac knew what God told Rebekah</a:t>
            </a:r>
          </a:p>
          <a:p>
            <a:pPr lvl="1" eaLnBrk="1" hangingPunct="1"/>
            <a:r>
              <a:rPr lang="en-US" altLang="en-US" sz="3000" dirty="0"/>
              <a:t>The older would serve the younger</a:t>
            </a:r>
          </a:p>
          <a:p>
            <a:pPr eaLnBrk="1" hangingPunct="1"/>
            <a:r>
              <a:rPr lang="en-US" altLang="en-US" sz="3200" dirty="0"/>
              <a:t>Did Isaac know Esau had sold his birthright?</a:t>
            </a:r>
          </a:p>
          <a:p>
            <a:pPr eaLnBrk="1" hangingPunct="1"/>
            <a:r>
              <a:rPr lang="en-US" altLang="en-US" sz="3200" dirty="0"/>
              <a:t>If so, then why will Isaac try to give the blessing to Esau?</a:t>
            </a:r>
          </a:p>
          <a:p>
            <a:pPr lvl="1" eaLnBrk="1" hangingPunct="1"/>
            <a:r>
              <a:rPr lang="en-US" altLang="en-US" sz="3000" dirty="0"/>
              <a:t>His favorite?</a:t>
            </a:r>
          </a:p>
        </p:txBody>
      </p:sp>
    </p:spTree>
    <p:extLst>
      <p:ext uri="{BB962C8B-B14F-4D97-AF65-F5344CB8AC3E}">
        <p14:creationId xmlns:p14="http://schemas.microsoft.com/office/powerpoint/2010/main" val="2065952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65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D4CF848-FF2F-48C4-9BA2-99F692BF0528}"/>
              </a:ext>
            </a:extLst>
          </p:cNvPr>
          <p:cNvSpPr>
            <a:spLocks noGrp="1" noChangeArrowheads="1"/>
          </p:cNvSpPr>
          <p:nvPr>
            <p:ph type="ctrTitle"/>
          </p:nvPr>
        </p:nvSpPr>
        <p:spPr/>
        <p:txBody>
          <a:bodyPr/>
          <a:lstStyle/>
          <a:p>
            <a:pPr eaLnBrk="1" hangingPunct="1"/>
            <a:r>
              <a:rPr lang="en-US" altLang="en-US"/>
              <a:t>Genesis 25:19—28:9 </a:t>
            </a:r>
          </a:p>
        </p:txBody>
      </p:sp>
      <p:sp>
        <p:nvSpPr>
          <p:cNvPr id="22531" name="Rectangle 3">
            <a:extLst>
              <a:ext uri="{FF2B5EF4-FFF2-40B4-BE49-F238E27FC236}">
                <a16:creationId xmlns:a16="http://schemas.microsoft.com/office/drawing/2014/main" id="{BBF48CA4-F576-42D3-9E7B-DB3A0F7C5622}"/>
              </a:ext>
            </a:extLst>
          </p:cNvPr>
          <p:cNvSpPr>
            <a:spLocks noGrp="1" noChangeArrowheads="1"/>
          </p:cNvSpPr>
          <p:nvPr>
            <p:ph type="subTitle" idx="1"/>
          </p:nvPr>
        </p:nvSpPr>
        <p:spPr/>
        <p:txBody>
          <a:bodyPr/>
          <a:lstStyle/>
          <a:p>
            <a:pPr eaLnBrk="1" hangingPunct="1"/>
            <a:r>
              <a:rPr lang="en-US" altLang="en-US" dirty="0"/>
              <a:t>Lesson 15</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5C5A89A5-BD2E-42DF-BCBB-4E50F5335BFC}"/>
              </a:ext>
            </a:extLst>
          </p:cNvPr>
          <p:cNvSpPr>
            <a:spLocks noGrp="1" noChangeArrowheads="1"/>
          </p:cNvSpPr>
          <p:nvPr>
            <p:ph type="title"/>
          </p:nvPr>
        </p:nvSpPr>
        <p:spPr/>
        <p:txBody>
          <a:bodyPr/>
          <a:lstStyle/>
          <a:p>
            <a:pPr eaLnBrk="1" hangingPunct="1"/>
            <a:r>
              <a:rPr lang="en-US" altLang="en-US" dirty="0"/>
              <a:t>Birthright and Blessings</a:t>
            </a:r>
          </a:p>
        </p:txBody>
      </p:sp>
      <p:sp>
        <p:nvSpPr>
          <p:cNvPr id="27651" name="Rectangle 3">
            <a:extLst>
              <a:ext uri="{FF2B5EF4-FFF2-40B4-BE49-F238E27FC236}">
                <a16:creationId xmlns:a16="http://schemas.microsoft.com/office/drawing/2014/main" id="{CBBBA4EF-64D7-40A9-969C-92B468057AAA}"/>
              </a:ext>
            </a:extLst>
          </p:cNvPr>
          <p:cNvSpPr>
            <a:spLocks noGrp="1" noChangeArrowheads="1"/>
          </p:cNvSpPr>
          <p:nvPr>
            <p:ph type="body" idx="1"/>
          </p:nvPr>
        </p:nvSpPr>
        <p:spPr>
          <a:xfrm>
            <a:off x="574675" y="1752600"/>
            <a:ext cx="8112125" cy="4267200"/>
          </a:xfrm>
        </p:spPr>
        <p:txBody>
          <a:bodyPr/>
          <a:lstStyle/>
          <a:p>
            <a:pPr eaLnBrk="1" hangingPunct="1"/>
            <a:r>
              <a:rPr lang="en-US" altLang="en-US" sz="3200" dirty="0"/>
              <a:t>Did Rebekah intervene because she knew what was right?</a:t>
            </a:r>
          </a:p>
          <a:p>
            <a:pPr lvl="1" eaLnBrk="1" hangingPunct="1"/>
            <a:r>
              <a:rPr lang="en-US" altLang="en-US" sz="3000" dirty="0"/>
              <a:t>Or to protect her favorite son?</a:t>
            </a:r>
          </a:p>
        </p:txBody>
      </p:sp>
    </p:spTree>
    <p:extLst>
      <p:ext uri="{BB962C8B-B14F-4D97-AF65-F5344CB8AC3E}">
        <p14:creationId xmlns:p14="http://schemas.microsoft.com/office/powerpoint/2010/main" val="20873789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5C5A89A5-BD2E-42DF-BCBB-4E50F5335BFC}"/>
              </a:ext>
            </a:extLst>
          </p:cNvPr>
          <p:cNvSpPr>
            <a:spLocks noGrp="1" noChangeArrowheads="1"/>
          </p:cNvSpPr>
          <p:nvPr>
            <p:ph type="title"/>
          </p:nvPr>
        </p:nvSpPr>
        <p:spPr/>
        <p:txBody>
          <a:bodyPr/>
          <a:lstStyle/>
          <a:p>
            <a:pPr eaLnBrk="1" hangingPunct="1"/>
            <a:r>
              <a:rPr lang="en-US" altLang="en-US"/>
              <a:t>Isaac Is Old</a:t>
            </a:r>
          </a:p>
        </p:txBody>
      </p:sp>
      <p:sp>
        <p:nvSpPr>
          <p:cNvPr id="27651" name="Rectangle 3">
            <a:extLst>
              <a:ext uri="{FF2B5EF4-FFF2-40B4-BE49-F238E27FC236}">
                <a16:creationId xmlns:a16="http://schemas.microsoft.com/office/drawing/2014/main" id="{CBBBA4EF-64D7-40A9-969C-92B468057AAA}"/>
              </a:ext>
            </a:extLst>
          </p:cNvPr>
          <p:cNvSpPr>
            <a:spLocks noGrp="1" noChangeArrowheads="1"/>
          </p:cNvSpPr>
          <p:nvPr>
            <p:ph type="body" idx="1"/>
          </p:nvPr>
        </p:nvSpPr>
        <p:spPr/>
        <p:txBody>
          <a:bodyPr/>
          <a:lstStyle/>
          <a:p>
            <a:pPr eaLnBrk="1" hangingPunct="1"/>
            <a:r>
              <a:rPr lang="en-US" altLang="en-US" sz="3200" dirty="0"/>
              <a:t>Isaac is old and nearly blind</a:t>
            </a:r>
          </a:p>
          <a:p>
            <a:pPr eaLnBrk="1" hangingPunct="1"/>
            <a:r>
              <a:rPr lang="en-US" altLang="en-US" sz="3200" dirty="0"/>
              <a:t>He sends Esau to hunt for game</a:t>
            </a:r>
          </a:p>
          <a:p>
            <a:pPr eaLnBrk="1" hangingPunct="1"/>
            <a:r>
              <a:rPr lang="en-US" altLang="en-US" sz="3200" dirty="0"/>
              <a:t>Make him food and </a:t>
            </a:r>
            <a:r>
              <a:rPr lang="en-US" altLang="en-US" sz="3200" dirty="0">
                <a:effectLst>
                  <a:outerShdw blurRad="38100" dist="38100" dir="2700000" algn="tl">
                    <a:srgbClr val="000000">
                      <a:alpha val="43137"/>
                    </a:srgbClr>
                  </a:outerShdw>
                </a:effectLst>
              </a:rPr>
              <a:t>receive his blessing</a:t>
            </a:r>
            <a:r>
              <a:rPr lang="en-US" altLang="en-US" sz="3200" dirty="0"/>
              <a:t> before he dies</a:t>
            </a:r>
          </a:p>
          <a:p>
            <a:pPr eaLnBrk="1" hangingPunct="1"/>
            <a:r>
              <a:rPr lang="en-US" altLang="en-US" sz="3200" dirty="0"/>
              <a:t>Rebekah hears the plan</a:t>
            </a:r>
          </a:p>
          <a:p>
            <a:pPr lvl="1" eaLnBrk="1" hangingPunct="1"/>
            <a:r>
              <a:rPr lang="en-US" altLang="en-US" sz="3000" dirty="0"/>
              <a:t>Tells Jacob to </a:t>
            </a:r>
            <a:r>
              <a:rPr lang="en-US" altLang="en-US" sz="3000" u="sng" dirty="0"/>
              <a:t>do exactly as I say</a:t>
            </a:r>
          </a:p>
          <a:p>
            <a:pPr lvl="1" eaLnBrk="1" hangingPunct="1"/>
            <a:r>
              <a:rPr lang="en-US" altLang="en-US" sz="3000" dirty="0"/>
              <a:t>She adds that any curse was to be on her</a:t>
            </a:r>
            <a:r>
              <a:rPr lang="en-US" altLang="en-US" sz="25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65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6C6851BE-0625-4184-B8DD-703879B82B65}"/>
              </a:ext>
            </a:extLst>
          </p:cNvPr>
          <p:cNvSpPr>
            <a:spLocks noGrp="1" noChangeArrowheads="1"/>
          </p:cNvSpPr>
          <p:nvPr>
            <p:ph type="title"/>
          </p:nvPr>
        </p:nvSpPr>
        <p:spPr/>
        <p:txBody>
          <a:bodyPr/>
          <a:lstStyle/>
          <a:p>
            <a:pPr eaLnBrk="1" hangingPunct="1"/>
            <a:r>
              <a:rPr lang="en-US" altLang="en-US"/>
              <a:t>Deceit</a:t>
            </a:r>
          </a:p>
        </p:txBody>
      </p:sp>
      <p:sp>
        <p:nvSpPr>
          <p:cNvPr id="29699" name="Rectangle 3">
            <a:extLst>
              <a:ext uri="{FF2B5EF4-FFF2-40B4-BE49-F238E27FC236}">
                <a16:creationId xmlns:a16="http://schemas.microsoft.com/office/drawing/2014/main" id="{9CE47FBB-B4ED-4ABF-A035-83009B48384E}"/>
              </a:ext>
            </a:extLst>
          </p:cNvPr>
          <p:cNvSpPr>
            <a:spLocks noGrp="1" noChangeArrowheads="1"/>
          </p:cNvSpPr>
          <p:nvPr>
            <p:ph type="body" idx="1"/>
          </p:nvPr>
        </p:nvSpPr>
        <p:spPr>
          <a:xfrm>
            <a:off x="574675" y="1676400"/>
            <a:ext cx="8112125" cy="4267200"/>
          </a:xfrm>
        </p:spPr>
        <p:txBody>
          <a:bodyPr/>
          <a:lstStyle/>
          <a:p>
            <a:pPr eaLnBrk="1" hangingPunct="1"/>
            <a:r>
              <a:rPr lang="en-US" altLang="en-US" sz="3200" dirty="0"/>
              <a:t>Rebekah plots with Jacob to </a:t>
            </a:r>
            <a:r>
              <a:rPr lang="en-US" altLang="en-US" sz="3200" u="sng" dirty="0"/>
              <a:t>deceive his father</a:t>
            </a:r>
          </a:p>
          <a:p>
            <a:pPr eaLnBrk="1" hangingPunct="1"/>
            <a:r>
              <a:rPr lang="en-US" altLang="en-US" sz="3200" dirty="0"/>
              <a:t>Jacob </a:t>
            </a:r>
            <a:r>
              <a:rPr lang="en-US" altLang="en-US" sz="3200" u="sng" dirty="0"/>
              <a:t>lies to his father</a:t>
            </a:r>
            <a:r>
              <a:rPr lang="en-US" altLang="en-US" sz="3200" dirty="0"/>
              <a:t> and receives the blessing</a:t>
            </a:r>
          </a:p>
          <a:p>
            <a:pPr lvl="1" eaLnBrk="1" hangingPunct="1"/>
            <a:r>
              <a:rPr lang="en-US" altLang="en-US" sz="3000" dirty="0"/>
              <a:t>Multiple lies</a:t>
            </a:r>
          </a:p>
        </p:txBody>
      </p:sp>
    </p:spTree>
    <p:extLst>
      <p:ext uri="{BB962C8B-B14F-4D97-AF65-F5344CB8AC3E}">
        <p14:creationId xmlns:p14="http://schemas.microsoft.com/office/powerpoint/2010/main" val="3269909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6C6851BE-0625-4184-B8DD-703879B82B65}"/>
              </a:ext>
            </a:extLst>
          </p:cNvPr>
          <p:cNvSpPr>
            <a:spLocks noGrp="1" noChangeArrowheads="1"/>
          </p:cNvSpPr>
          <p:nvPr>
            <p:ph type="title"/>
          </p:nvPr>
        </p:nvSpPr>
        <p:spPr/>
        <p:txBody>
          <a:bodyPr/>
          <a:lstStyle/>
          <a:p>
            <a:pPr eaLnBrk="1" hangingPunct="1"/>
            <a:r>
              <a:rPr lang="en-US" altLang="en-US"/>
              <a:t>Deceit</a:t>
            </a:r>
          </a:p>
        </p:txBody>
      </p:sp>
      <p:sp>
        <p:nvSpPr>
          <p:cNvPr id="29699" name="Rectangle 3">
            <a:extLst>
              <a:ext uri="{FF2B5EF4-FFF2-40B4-BE49-F238E27FC236}">
                <a16:creationId xmlns:a16="http://schemas.microsoft.com/office/drawing/2014/main" id="{9CE47FBB-B4ED-4ABF-A035-83009B48384E}"/>
              </a:ext>
            </a:extLst>
          </p:cNvPr>
          <p:cNvSpPr>
            <a:spLocks noGrp="1" noChangeArrowheads="1"/>
          </p:cNvSpPr>
          <p:nvPr>
            <p:ph type="body" idx="1"/>
          </p:nvPr>
        </p:nvSpPr>
        <p:spPr>
          <a:xfrm>
            <a:off x="574675" y="1676400"/>
            <a:ext cx="8112125" cy="4267200"/>
          </a:xfrm>
        </p:spPr>
        <p:txBody>
          <a:bodyPr/>
          <a:lstStyle/>
          <a:p>
            <a:pPr eaLnBrk="1" hangingPunct="1"/>
            <a:r>
              <a:rPr lang="en-US" altLang="en-US" sz="3200" dirty="0"/>
              <a:t>Esau returns to find what has happened</a:t>
            </a:r>
          </a:p>
          <a:p>
            <a:pPr eaLnBrk="1" hangingPunct="1"/>
            <a:r>
              <a:rPr lang="en-US" altLang="en-US" sz="3200" dirty="0"/>
              <a:t>He asks Isaac for a blessing also</a:t>
            </a:r>
          </a:p>
          <a:p>
            <a:pPr eaLnBrk="1" hangingPunct="1"/>
            <a:r>
              <a:rPr lang="en-US" altLang="en-US" sz="3200" dirty="0"/>
              <a:t>There is none</a:t>
            </a:r>
          </a:p>
          <a:p>
            <a:pPr eaLnBrk="1" hangingPunct="1"/>
            <a:r>
              <a:rPr lang="en-US" altLang="en-US" sz="3200" dirty="0"/>
              <a:t>Esau weeps	</a:t>
            </a:r>
          </a:p>
          <a:p>
            <a:pPr lvl="1" eaLnBrk="1" hangingPunct="1"/>
            <a:r>
              <a:rPr lang="en-US" altLang="en-US" sz="3000" i="1" dirty="0"/>
              <a:t>“he cried with an exceedingly great and bitter cry”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66B7954F-509F-4BD5-8291-48955A8E8F8A}"/>
              </a:ext>
            </a:extLst>
          </p:cNvPr>
          <p:cNvSpPr>
            <a:spLocks noGrp="1" noChangeArrowheads="1"/>
          </p:cNvSpPr>
          <p:nvPr>
            <p:ph type="title"/>
          </p:nvPr>
        </p:nvSpPr>
        <p:spPr/>
        <p:txBody>
          <a:bodyPr/>
          <a:lstStyle/>
          <a:p>
            <a:pPr eaLnBrk="1" hangingPunct="1"/>
            <a:r>
              <a:rPr lang="en-US" altLang="en-US"/>
              <a:t>Esau’s Future</a:t>
            </a:r>
          </a:p>
        </p:txBody>
      </p:sp>
      <p:sp>
        <p:nvSpPr>
          <p:cNvPr id="31747" name="Rectangle 3">
            <a:extLst>
              <a:ext uri="{FF2B5EF4-FFF2-40B4-BE49-F238E27FC236}">
                <a16:creationId xmlns:a16="http://schemas.microsoft.com/office/drawing/2014/main" id="{21B6F49F-5BF1-4F3B-9940-3ACA7FAB46C0}"/>
              </a:ext>
            </a:extLst>
          </p:cNvPr>
          <p:cNvSpPr>
            <a:spLocks noGrp="1" noChangeArrowheads="1"/>
          </p:cNvSpPr>
          <p:nvPr>
            <p:ph type="body" idx="1"/>
          </p:nvPr>
        </p:nvSpPr>
        <p:spPr>
          <a:xfrm>
            <a:off x="566738" y="1828800"/>
            <a:ext cx="8001000" cy="4267200"/>
          </a:xfrm>
        </p:spPr>
        <p:txBody>
          <a:bodyPr/>
          <a:lstStyle/>
          <a:p>
            <a:pPr eaLnBrk="1" hangingPunct="1"/>
            <a:r>
              <a:rPr lang="en-US" altLang="en-US" sz="3200" dirty="0"/>
              <a:t>Isaac tells Esau that he will dwell ‘away from’ the fatness of the earth and the dew of heaven</a:t>
            </a:r>
          </a:p>
          <a:p>
            <a:pPr eaLnBrk="1" hangingPunct="1"/>
            <a:r>
              <a:rPr lang="en-US" altLang="en-US" sz="3200" dirty="0"/>
              <a:t>He would live by the sword and serve his brother</a:t>
            </a:r>
          </a:p>
          <a:p>
            <a:pPr eaLnBrk="1" hangingPunct="1"/>
            <a:r>
              <a:rPr lang="en-US" altLang="en-US" sz="3200" dirty="0"/>
              <a:t>Later he would break the yoke from his neck</a:t>
            </a:r>
          </a:p>
          <a:p>
            <a:pPr lvl="1" eaLnBrk="1" hangingPunct="1"/>
            <a:r>
              <a:rPr lang="en-US" altLang="en-US" sz="3000" dirty="0"/>
              <a:t>Herod, the Edomite, in the NT ruled the Jews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9BF605B-7BBD-495E-A8E1-F4AD2288F6C1}"/>
              </a:ext>
            </a:extLst>
          </p:cNvPr>
          <p:cNvSpPr>
            <a:spLocks noGrp="1" noChangeArrowheads="1"/>
          </p:cNvSpPr>
          <p:nvPr>
            <p:ph type="title"/>
          </p:nvPr>
        </p:nvSpPr>
        <p:spPr/>
        <p:txBody>
          <a:bodyPr/>
          <a:lstStyle/>
          <a:p>
            <a:pPr eaLnBrk="1" hangingPunct="1"/>
            <a:r>
              <a:rPr lang="en-US" altLang="en-US"/>
              <a:t>Esau vs Jacob</a:t>
            </a:r>
          </a:p>
        </p:txBody>
      </p:sp>
      <p:sp>
        <p:nvSpPr>
          <p:cNvPr id="33795" name="Rectangle 3">
            <a:extLst>
              <a:ext uri="{FF2B5EF4-FFF2-40B4-BE49-F238E27FC236}">
                <a16:creationId xmlns:a16="http://schemas.microsoft.com/office/drawing/2014/main" id="{DEBAB337-5EE7-4EB8-B6E1-F8ABB5EFA8FC}"/>
              </a:ext>
            </a:extLst>
          </p:cNvPr>
          <p:cNvSpPr>
            <a:spLocks noGrp="1" noChangeArrowheads="1"/>
          </p:cNvSpPr>
          <p:nvPr>
            <p:ph type="body" idx="1"/>
          </p:nvPr>
        </p:nvSpPr>
        <p:spPr>
          <a:xfrm>
            <a:off x="574675" y="1600200"/>
            <a:ext cx="8264525" cy="4267200"/>
          </a:xfrm>
        </p:spPr>
        <p:txBody>
          <a:bodyPr/>
          <a:lstStyle/>
          <a:p>
            <a:pPr eaLnBrk="1" hangingPunct="1"/>
            <a:r>
              <a:rPr lang="en-US" altLang="en-US" sz="3200" dirty="0"/>
              <a:t>Esau hates Jacob and threatens to kill him</a:t>
            </a:r>
          </a:p>
          <a:p>
            <a:pPr lvl="1" eaLnBrk="1" hangingPunct="1"/>
            <a:r>
              <a:rPr lang="en-US" altLang="en-US" sz="2800" dirty="0"/>
              <a:t> (remember this)</a:t>
            </a:r>
          </a:p>
          <a:p>
            <a:pPr eaLnBrk="1" hangingPunct="1"/>
            <a:r>
              <a:rPr lang="en-US" altLang="en-US" sz="3200" dirty="0"/>
              <a:t>Rebekah learns of Esau’s plans and tells Jacob to go away—back to her brother Laban in Haran—for a ‘few days’</a:t>
            </a:r>
          </a:p>
          <a:p>
            <a:pPr eaLnBrk="1" hangingPunct="1"/>
            <a:r>
              <a:rPr lang="en-US" altLang="en-US" sz="3200" dirty="0"/>
              <a:t>She tells Isaac that Jacob should not take a wife from the people of the land</a:t>
            </a:r>
          </a:p>
        </p:txBody>
      </p:sp>
      <p:sp>
        <p:nvSpPr>
          <p:cNvPr id="33796" name="Line 4">
            <a:extLst>
              <a:ext uri="{FF2B5EF4-FFF2-40B4-BE49-F238E27FC236}">
                <a16:creationId xmlns:a16="http://schemas.microsoft.com/office/drawing/2014/main" id="{C03000DB-4DDC-4207-BF85-5C75BCF5D76E}"/>
              </a:ext>
            </a:extLst>
          </p:cNvPr>
          <p:cNvSpPr>
            <a:spLocks noChangeShapeType="1"/>
          </p:cNvSpPr>
          <p:nvPr/>
        </p:nvSpPr>
        <p:spPr bwMode="auto">
          <a:xfrm flipH="1">
            <a:off x="4648200" y="2209800"/>
            <a:ext cx="1828800" cy="762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95">
                                            <p:txEl>
                                              <p:pRg st="1" end="1"/>
                                            </p:txEl>
                                          </p:spTgt>
                                        </p:tgtEl>
                                        <p:attrNameLst>
                                          <p:attrName>style.visibility</p:attrName>
                                        </p:attrNameLst>
                                      </p:cBhvr>
                                      <p:to>
                                        <p:strVal val="visible"/>
                                      </p:to>
                                    </p:set>
                                  </p:childTnLst>
                                </p:cTn>
                              </p:par>
                            </p:childTnLst>
                          </p:cTn>
                        </p:par>
                        <p:par>
                          <p:cTn id="9" fill="hold" nodeType="afterGroup">
                            <p:stCondLst>
                              <p:cond delay="0"/>
                            </p:stCondLst>
                            <p:childTnLst>
                              <p:par>
                                <p:cTn id="10" presetID="29" presetClass="entr" presetSubtype="0" fill="hold" nodeType="afterEffect">
                                  <p:stCondLst>
                                    <p:cond delay="0"/>
                                  </p:stCondLst>
                                  <p:childTnLst>
                                    <p:set>
                                      <p:cBhvr>
                                        <p:cTn id="11" dur="1" fill="hold">
                                          <p:stCondLst>
                                            <p:cond delay="0"/>
                                          </p:stCondLst>
                                        </p:cTn>
                                        <p:tgtEl>
                                          <p:spTgt spid="33796"/>
                                        </p:tgtEl>
                                        <p:attrNameLst>
                                          <p:attrName>style.visibility</p:attrName>
                                        </p:attrNameLst>
                                      </p:cBhvr>
                                      <p:to>
                                        <p:strVal val="visible"/>
                                      </p:to>
                                    </p:set>
                                    <p:anim calcmode="lin" valueType="num">
                                      <p:cBhvr>
                                        <p:cTn id="12" dur="1000" fill="hold"/>
                                        <p:tgtEl>
                                          <p:spTgt spid="33796"/>
                                        </p:tgtEl>
                                        <p:attrNameLst>
                                          <p:attrName>ppt_x</p:attrName>
                                        </p:attrNameLst>
                                      </p:cBhvr>
                                      <p:tavLst>
                                        <p:tav tm="0">
                                          <p:val>
                                            <p:strVal val="#ppt_x-.2"/>
                                          </p:val>
                                        </p:tav>
                                        <p:tav tm="100000">
                                          <p:val>
                                            <p:strVal val="#ppt_x"/>
                                          </p:val>
                                        </p:tav>
                                      </p:tavLst>
                                    </p:anim>
                                    <p:anim calcmode="lin" valueType="num">
                                      <p:cBhvr>
                                        <p:cTn id="13" dur="1000" fill="hold"/>
                                        <p:tgtEl>
                                          <p:spTgt spid="3379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379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71F30C23-7E7B-4BBC-B199-BC259ECF0785}"/>
              </a:ext>
            </a:extLst>
          </p:cNvPr>
          <p:cNvSpPr>
            <a:spLocks noGrp="1" noChangeArrowheads="1"/>
          </p:cNvSpPr>
          <p:nvPr>
            <p:ph type="title"/>
          </p:nvPr>
        </p:nvSpPr>
        <p:spPr/>
        <p:txBody>
          <a:bodyPr/>
          <a:lstStyle/>
          <a:p>
            <a:pPr eaLnBrk="1" hangingPunct="1"/>
            <a:r>
              <a:rPr lang="en-US" altLang="en-US"/>
              <a:t>Wives</a:t>
            </a:r>
          </a:p>
        </p:txBody>
      </p:sp>
      <p:sp>
        <p:nvSpPr>
          <p:cNvPr id="35843" name="Rectangle 3">
            <a:extLst>
              <a:ext uri="{FF2B5EF4-FFF2-40B4-BE49-F238E27FC236}">
                <a16:creationId xmlns:a16="http://schemas.microsoft.com/office/drawing/2014/main" id="{B625DAAE-2F65-4E8E-9F03-1BDD8ED26E50}"/>
              </a:ext>
            </a:extLst>
          </p:cNvPr>
          <p:cNvSpPr>
            <a:spLocks noGrp="1" noChangeArrowheads="1"/>
          </p:cNvSpPr>
          <p:nvPr>
            <p:ph type="body" idx="1"/>
          </p:nvPr>
        </p:nvSpPr>
        <p:spPr/>
        <p:txBody>
          <a:bodyPr/>
          <a:lstStyle/>
          <a:p>
            <a:pPr eaLnBrk="1" hangingPunct="1"/>
            <a:r>
              <a:rPr lang="en-US" altLang="en-US" sz="3200" dirty="0"/>
              <a:t>Isaac agrees and tells Jacob that he should not take a wife from the daughters of Canaan</a:t>
            </a:r>
          </a:p>
          <a:p>
            <a:pPr eaLnBrk="1" hangingPunct="1"/>
            <a:r>
              <a:rPr lang="en-US" altLang="en-US" sz="3200" dirty="0"/>
              <a:t>Go to </a:t>
            </a:r>
            <a:r>
              <a:rPr lang="en-US" altLang="en-US" sz="3200" dirty="0" err="1"/>
              <a:t>Padan</a:t>
            </a:r>
            <a:r>
              <a:rPr lang="en-US" altLang="en-US" sz="3200" dirty="0"/>
              <a:t> Aram to take a wife from the daughters of Laban</a:t>
            </a:r>
          </a:p>
          <a:p>
            <a:pPr eaLnBrk="1" hangingPunct="1"/>
            <a:r>
              <a:rPr lang="en-US" altLang="en-US" sz="3200" dirty="0"/>
              <a:t>Jacob and Esau are 77 at this time</a:t>
            </a:r>
          </a:p>
          <a:p>
            <a:pPr eaLnBrk="1" hangingPunct="1"/>
            <a:r>
              <a:rPr lang="en-US" altLang="en-US" sz="3200" i="1" dirty="0"/>
              <a:t>After a short time of following Isaac, the narrative will now shift primarily to Jacob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A782D0A-6879-4FD8-B5D9-E6727FDCDEBC}"/>
              </a:ext>
            </a:extLst>
          </p:cNvPr>
          <p:cNvSpPr>
            <a:spLocks noGrp="1" noChangeArrowheads="1"/>
          </p:cNvSpPr>
          <p:nvPr>
            <p:ph type="title"/>
          </p:nvPr>
        </p:nvSpPr>
        <p:spPr/>
        <p:txBody>
          <a:bodyPr/>
          <a:lstStyle/>
          <a:p>
            <a:pPr eaLnBrk="1" hangingPunct="1"/>
            <a:r>
              <a:rPr lang="en-US" altLang="en-US"/>
              <a:t>Wives</a:t>
            </a:r>
          </a:p>
        </p:txBody>
      </p:sp>
      <p:sp>
        <p:nvSpPr>
          <p:cNvPr id="35843" name="Rectangle 3">
            <a:extLst>
              <a:ext uri="{FF2B5EF4-FFF2-40B4-BE49-F238E27FC236}">
                <a16:creationId xmlns:a16="http://schemas.microsoft.com/office/drawing/2014/main" id="{6E71757F-B2B5-4384-80BB-47D36ED71480}"/>
              </a:ext>
            </a:extLst>
          </p:cNvPr>
          <p:cNvSpPr>
            <a:spLocks noGrp="1" noChangeArrowheads="1"/>
          </p:cNvSpPr>
          <p:nvPr>
            <p:ph type="body" idx="1"/>
          </p:nvPr>
        </p:nvSpPr>
        <p:spPr/>
        <p:txBody>
          <a:bodyPr/>
          <a:lstStyle/>
          <a:p>
            <a:pPr eaLnBrk="1" hangingPunct="1"/>
            <a:r>
              <a:rPr lang="en-US" altLang="en-US" sz="3200" dirty="0"/>
              <a:t>Esau knew that Isaac did not want Jacob to marry the Canaanite daughters</a:t>
            </a:r>
          </a:p>
          <a:p>
            <a:pPr eaLnBrk="1" hangingPunct="1"/>
            <a:r>
              <a:rPr lang="en-US" altLang="en-US" sz="3200" dirty="0"/>
              <a:t>He took as a wife </a:t>
            </a:r>
            <a:r>
              <a:rPr lang="en-US" altLang="en-US" sz="3200" dirty="0" err="1"/>
              <a:t>Mahalath</a:t>
            </a:r>
            <a:endParaRPr lang="en-US" altLang="en-US" sz="3200" dirty="0"/>
          </a:p>
          <a:p>
            <a:pPr lvl="1" eaLnBrk="1" hangingPunct="1"/>
            <a:r>
              <a:rPr lang="en-US" altLang="en-US" sz="2800" dirty="0"/>
              <a:t>the daughter of Ishmael</a:t>
            </a:r>
          </a:p>
        </p:txBody>
      </p:sp>
      <p:sp>
        <p:nvSpPr>
          <p:cNvPr id="4" name="Rectangle 3">
            <a:extLst>
              <a:ext uri="{FF2B5EF4-FFF2-40B4-BE49-F238E27FC236}">
                <a16:creationId xmlns:a16="http://schemas.microsoft.com/office/drawing/2014/main" id="{0578C20C-067C-46E1-A43D-B4BBB434F6A2}"/>
              </a:ext>
            </a:extLst>
          </p:cNvPr>
          <p:cNvSpPr>
            <a:spLocks noChangeArrowheads="1"/>
          </p:cNvSpPr>
          <p:nvPr/>
        </p:nvSpPr>
        <p:spPr bwMode="auto">
          <a:xfrm>
            <a:off x="1066800" y="1730992"/>
            <a:ext cx="7315200" cy="1621808"/>
          </a:xfrm>
          <a:prstGeom prst="rect">
            <a:avLst/>
          </a:prstGeom>
          <a:noFill/>
          <a:ln w="5715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solidFill>
                <a:srgbClr val="000000"/>
              </a:solidFill>
            </a:endParaRPr>
          </a:p>
        </p:txBody>
      </p:sp>
      <p:sp>
        <p:nvSpPr>
          <p:cNvPr id="2" name="TextBox 1">
            <a:extLst>
              <a:ext uri="{FF2B5EF4-FFF2-40B4-BE49-F238E27FC236}">
                <a16:creationId xmlns:a16="http://schemas.microsoft.com/office/drawing/2014/main" id="{66E90633-185C-49C1-B75E-97C16E6669B8}"/>
              </a:ext>
            </a:extLst>
          </p:cNvPr>
          <p:cNvSpPr txBox="1"/>
          <p:nvPr/>
        </p:nvSpPr>
        <p:spPr>
          <a:xfrm>
            <a:off x="6096000" y="6324600"/>
            <a:ext cx="1447800" cy="381000"/>
          </a:xfrm>
          <a:prstGeom prst="rect">
            <a:avLst/>
          </a:prstGeom>
          <a:noFill/>
        </p:spPr>
        <p:txBody>
          <a:bodyPr wrap="square" rtlCol="0">
            <a:spAutoFit/>
          </a:bodyPr>
          <a:lstStyle/>
          <a:p>
            <a:r>
              <a:rPr lang="en-US" dirty="0" err="1"/>
              <a:t>Mặ</a:t>
            </a:r>
            <a:r>
              <a:rPr lang="en-US" dirty="0"/>
              <a:t> </a:t>
            </a:r>
            <a:r>
              <a:rPr lang="en-US" dirty="0" err="1"/>
              <a:t>hặ</a:t>
            </a:r>
            <a:r>
              <a:rPr lang="en-US" dirty="0"/>
              <a:t> lath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843">
                                            <p:txEl>
                                              <p:pRg st="2" end="2"/>
                                            </p:txEl>
                                          </p:spTgt>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uiExpand="1" build="p"/>
      <p:bldP spid="4" grpId="0" animBg="1"/>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190C436-9575-4451-8705-C4170FB5DDD7}"/>
              </a:ext>
            </a:extLst>
          </p:cNvPr>
          <p:cNvSpPr>
            <a:spLocks noGrp="1" noChangeArrowheads="1"/>
          </p:cNvSpPr>
          <p:nvPr>
            <p:ph type="title"/>
          </p:nvPr>
        </p:nvSpPr>
        <p:spPr/>
        <p:txBody>
          <a:bodyPr/>
          <a:lstStyle/>
          <a:p>
            <a:pPr eaLnBrk="1" hangingPunct="1">
              <a:defRPr/>
            </a:pPr>
            <a:r>
              <a:rPr lang="en-US" altLang="en-US" dirty="0">
                <a:effectLst>
                  <a:outerShdw blurRad="38100" dist="38100" dir="2700000" algn="tl">
                    <a:srgbClr val="000000">
                      <a:alpha val="43137"/>
                    </a:srgbClr>
                  </a:outerShdw>
                </a:effectLst>
              </a:rPr>
              <a:t>Summary</a:t>
            </a:r>
          </a:p>
        </p:txBody>
      </p:sp>
      <p:sp>
        <p:nvSpPr>
          <p:cNvPr id="48131" name="Rectangle 3">
            <a:extLst>
              <a:ext uri="{FF2B5EF4-FFF2-40B4-BE49-F238E27FC236}">
                <a16:creationId xmlns:a16="http://schemas.microsoft.com/office/drawing/2014/main" id="{1B0214ED-1437-44CD-B4D5-96D764698B00}"/>
              </a:ext>
            </a:extLst>
          </p:cNvPr>
          <p:cNvSpPr>
            <a:spLocks noGrp="1" noChangeArrowheads="1"/>
          </p:cNvSpPr>
          <p:nvPr>
            <p:ph type="body" idx="1"/>
          </p:nvPr>
        </p:nvSpPr>
        <p:spPr/>
        <p:txBody>
          <a:bodyPr/>
          <a:lstStyle/>
          <a:p>
            <a:pPr eaLnBrk="1" hangingPunct="1">
              <a:lnSpc>
                <a:spcPct val="90000"/>
              </a:lnSpc>
            </a:pPr>
            <a:r>
              <a:rPr lang="en-US" altLang="en-US" sz="3200" dirty="0"/>
              <a:t>Favoritism</a:t>
            </a:r>
          </a:p>
          <a:p>
            <a:pPr eaLnBrk="1" hangingPunct="1">
              <a:lnSpc>
                <a:spcPct val="90000"/>
              </a:lnSpc>
            </a:pPr>
            <a:r>
              <a:rPr lang="en-US" altLang="en-US" sz="3200" dirty="0"/>
              <a:t>Lies</a:t>
            </a:r>
          </a:p>
          <a:p>
            <a:pPr eaLnBrk="1" hangingPunct="1">
              <a:lnSpc>
                <a:spcPct val="90000"/>
              </a:lnSpc>
            </a:pPr>
            <a:r>
              <a:rPr lang="en-US" altLang="en-US" sz="3200" dirty="0"/>
              <a:t>Deceit</a:t>
            </a:r>
          </a:p>
          <a:p>
            <a:pPr eaLnBrk="1" hangingPunct="1">
              <a:lnSpc>
                <a:spcPct val="90000"/>
              </a:lnSpc>
            </a:pPr>
            <a:r>
              <a:rPr lang="en-US" altLang="en-US" sz="3200" dirty="0"/>
              <a:t>Trickery</a:t>
            </a:r>
          </a:p>
          <a:p>
            <a:pPr eaLnBrk="1" hangingPunct="1">
              <a:lnSpc>
                <a:spcPct val="90000"/>
              </a:lnSpc>
            </a:pPr>
            <a:r>
              <a:rPr lang="en-US" altLang="en-US" sz="3200" dirty="0"/>
              <a:t>Hatred </a:t>
            </a:r>
          </a:p>
          <a:p>
            <a:pPr eaLnBrk="1" hangingPunct="1">
              <a:lnSpc>
                <a:spcPct val="90000"/>
              </a:lnSpc>
            </a:pPr>
            <a:r>
              <a:rPr lang="en-US" altLang="en-US" sz="3200" dirty="0"/>
              <a:t>Spouse selection</a:t>
            </a:r>
          </a:p>
          <a:p>
            <a:pPr eaLnBrk="1" hangingPunct="1">
              <a:lnSpc>
                <a:spcPct val="90000"/>
              </a:lnSpc>
            </a:pPr>
            <a:r>
              <a:rPr lang="en-US" altLang="en-US" sz="3200" dirty="0"/>
              <a:t>Rebellion toward parents</a:t>
            </a:r>
          </a:p>
          <a:p>
            <a:pPr eaLnBrk="1" hangingPunct="1">
              <a:lnSpc>
                <a:spcPct val="90000"/>
              </a:lnSpc>
            </a:pPr>
            <a:r>
              <a:rPr lang="en-US" altLang="en-US" sz="3200" dirty="0"/>
              <a:t>Promises of God repeated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13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1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91836A-2E26-4630-A5E8-0E4ADFFE9A3B}"/>
              </a:ext>
            </a:extLst>
          </p:cNvPr>
          <p:cNvSpPr>
            <a:spLocks noGrp="1"/>
          </p:cNvSpPr>
          <p:nvPr>
            <p:ph type="title"/>
          </p:nvPr>
        </p:nvSpPr>
        <p:spPr/>
        <p:txBody>
          <a:bodyPr/>
          <a:lstStyle/>
          <a:p>
            <a:r>
              <a:rPr lang="en-US" dirty="0"/>
              <a:t>Faith and Failings	</a:t>
            </a:r>
          </a:p>
        </p:txBody>
      </p:sp>
      <p:sp>
        <p:nvSpPr>
          <p:cNvPr id="5" name="Content Placeholder 4">
            <a:extLst>
              <a:ext uri="{FF2B5EF4-FFF2-40B4-BE49-F238E27FC236}">
                <a16:creationId xmlns:a16="http://schemas.microsoft.com/office/drawing/2014/main" id="{D754B117-B271-4902-A4D4-61EE3E7BDB75}"/>
              </a:ext>
            </a:extLst>
          </p:cNvPr>
          <p:cNvSpPr>
            <a:spLocks noGrp="1"/>
          </p:cNvSpPr>
          <p:nvPr>
            <p:ph sz="half" idx="1"/>
          </p:nvPr>
        </p:nvSpPr>
        <p:spPr/>
        <p:txBody>
          <a:bodyPr/>
          <a:lstStyle/>
          <a:p>
            <a:r>
              <a:rPr lang="en-US" sz="3200" dirty="0"/>
              <a:t>FAITH</a:t>
            </a:r>
          </a:p>
          <a:p>
            <a:pPr lvl="1"/>
            <a:r>
              <a:rPr lang="en-US" sz="3200" dirty="0"/>
              <a:t>Isaac</a:t>
            </a:r>
          </a:p>
        </p:txBody>
      </p:sp>
      <p:sp>
        <p:nvSpPr>
          <p:cNvPr id="6" name="Content Placeholder 5">
            <a:extLst>
              <a:ext uri="{FF2B5EF4-FFF2-40B4-BE49-F238E27FC236}">
                <a16:creationId xmlns:a16="http://schemas.microsoft.com/office/drawing/2014/main" id="{39C4275C-AC23-40D0-A4B1-4055DD17A46B}"/>
              </a:ext>
            </a:extLst>
          </p:cNvPr>
          <p:cNvSpPr>
            <a:spLocks noGrp="1"/>
          </p:cNvSpPr>
          <p:nvPr>
            <p:ph sz="half" idx="2"/>
          </p:nvPr>
        </p:nvSpPr>
        <p:spPr/>
        <p:txBody>
          <a:bodyPr/>
          <a:lstStyle/>
          <a:p>
            <a:r>
              <a:rPr lang="en-US" sz="3200" dirty="0"/>
              <a:t>FAILINGS</a:t>
            </a:r>
          </a:p>
          <a:p>
            <a:pPr lvl="1"/>
            <a:r>
              <a:rPr lang="en-US" sz="3200" dirty="0"/>
              <a:t>Isaac</a:t>
            </a:r>
          </a:p>
          <a:p>
            <a:pPr lvl="1"/>
            <a:r>
              <a:rPr lang="en-US" sz="3200" dirty="0"/>
              <a:t>Rebekah</a:t>
            </a:r>
          </a:p>
          <a:p>
            <a:pPr lvl="1"/>
            <a:r>
              <a:rPr lang="en-US" sz="3200" dirty="0"/>
              <a:t>Jacob</a:t>
            </a:r>
          </a:p>
          <a:p>
            <a:pPr lvl="1"/>
            <a:r>
              <a:rPr lang="en-US" sz="3200" dirty="0"/>
              <a:t>Esau</a:t>
            </a:r>
          </a:p>
        </p:txBody>
      </p:sp>
    </p:spTree>
    <p:extLst>
      <p:ext uri="{BB962C8B-B14F-4D97-AF65-F5344CB8AC3E}">
        <p14:creationId xmlns:p14="http://schemas.microsoft.com/office/powerpoint/2010/main" val="573884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0993A90-B5A3-41D5-A58C-8876F8BFE930}"/>
              </a:ext>
            </a:extLst>
          </p:cNvPr>
          <p:cNvSpPr>
            <a:spLocks noGrp="1" noChangeArrowheads="1"/>
          </p:cNvSpPr>
          <p:nvPr>
            <p:ph type="title"/>
          </p:nvPr>
        </p:nvSpPr>
        <p:spPr/>
        <p:txBody>
          <a:bodyPr/>
          <a:lstStyle/>
          <a:p>
            <a:pPr eaLnBrk="1" hangingPunct="1"/>
            <a:r>
              <a:rPr lang="en-US" altLang="en-US"/>
              <a:t>A wife for Isaac</a:t>
            </a:r>
          </a:p>
        </p:txBody>
      </p:sp>
      <p:sp>
        <p:nvSpPr>
          <p:cNvPr id="23555" name="Rectangle 3">
            <a:extLst>
              <a:ext uri="{FF2B5EF4-FFF2-40B4-BE49-F238E27FC236}">
                <a16:creationId xmlns:a16="http://schemas.microsoft.com/office/drawing/2014/main" id="{D0422461-338E-477C-80E1-031CF85EBD8B}"/>
              </a:ext>
            </a:extLst>
          </p:cNvPr>
          <p:cNvSpPr>
            <a:spLocks noGrp="1" noChangeArrowheads="1"/>
          </p:cNvSpPr>
          <p:nvPr>
            <p:ph type="body" idx="1"/>
          </p:nvPr>
        </p:nvSpPr>
        <p:spPr/>
        <p:txBody>
          <a:bodyPr/>
          <a:lstStyle/>
          <a:p>
            <a:pPr eaLnBrk="1" hangingPunct="1"/>
            <a:r>
              <a:rPr lang="en-US" altLang="en-US" sz="3200" dirty="0"/>
              <a:t>Abraham is old</a:t>
            </a:r>
          </a:p>
          <a:p>
            <a:pPr eaLnBrk="1" hangingPunct="1"/>
            <a:r>
              <a:rPr lang="en-US" altLang="en-US" sz="3200" dirty="0"/>
              <a:t>He has been greatly blessed</a:t>
            </a:r>
          </a:p>
          <a:p>
            <a:pPr eaLnBrk="1" hangingPunct="1"/>
            <a:r>
              <a:rPr lang="en-US" altLang="en-US" sz="3200" dirty="0"/>
              <a:t>Instructs his oldest servant (in-charge; most trusted) to get a wife for Isaac</a:t>
            </a:r>
          </a:p>
          <a:p>
            <a:pPr eaLnBrk="1" hangingPunct="1"/>
            <a:r>
              <a:rPr lang="en-US" altLang="en-US" sz="3200" dirty="0"/>
              <a:t>Made servant swear—very important</a:t>
            </a:r>
          </a:p>
          <a:p>
            <a:pPr eaLnBrk="1" hangingPunct="1"/>
            <a:r>
              <a:rPr lang="en-US" altLang="en-US" sz="3200" dirty="0">
                <a:effectLst>
                  <a:outerShdw blurRad="38100" dist="38100" dir="2700000" algn="tl">
                    <a:srgbClr val="000000">
                      <a:alpha val="43137"/>
                    </a:srgbClr>
                  </a:outerShdw>
                </a:effectLst>
              </a:rPr>
              <a:t>DO NOT take a wife from the Canaanites, among whom I dwell</a:t>
            </a:r>
          </a:p>
        </p:txBody>
      </p:sp>
      <p:sp>
        <p:nvSpPr>
          <p:cNvPr id="23556" name="TextBox 2">
            <a:extLst>
              <a:ext uri="{FF2B5EF4-FFF2-40B4-BE49-F238E27FC236}">
                <a16:creationId xmlns:a16="http://schemas.microsoft.com/office/drawing/2014/main" id="{ECFFB162-0663-4715-AD24-1788D039BE64}"/>
              </a:ext>
            </a:extLst>
          </p:cNvPr>
          <p:cNvSpPr txBox="1">
            <a:spLocks noChangeArrowheads="1"/>
          </p:cNvSpPr>
          <p:nvPr/>
        </p:nvSpPr>
        <p:spPr bwMode="auto">
          <a:xfrm rot="21271554">
            <a:off x="6324600" y="393702"/>
            <a:ext cx="1905000"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4000">
                <a:solidFill>
                  <a:srgbClr val="000000"/>
                </a:solidFill>
              </a:rPr>
              <a:t>review</a:t>
            </a:r>
            <a:endParaRPr lang="en-US" altLang="en-US">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B1BE7F47-7CDA-4D71-B0C2-B044A6A88497}"/>
              </a:ext>
            </a:extLst>
          </p:cNvPr>
          <p:cNvSpPr>
            <a:spLocks noGrp="1"/>
          </p:cNvSpPr>
          <p:nvPr>
            <p:ph type="title"/>
          </p:nvPr>
        </p:nvSpPr>
        <p:spPr/>
        <p:txBody>
          <a:bodyPr/>
          <a:lstStyle/>
          <a:p>
            <a:pPr eaLnBrk="1" hangingPunct="1"/>
            <a:r>
              <a:rPr lang="en-US" altLang="en-US"/>
              <a:t>Profane</a:t>
            </a:r>
          </a:p>
        </p:txBody>
      </p:sp>
      <p:sp>
        <p:nvSpPr>
          <p:cNvPr id="3" name="Content Placeholder 2">
            <a:extLst>
              <a:ext uri="{FF2B5EF4-FFF2-40B4-BE49-F238E27FC236}">
                <a16:creationId xmlns:a16="http://schemas.microsoft.com/office/drawing/2014/main" id="{D97D6254-7335-4DDE-8175-15F2A6A0ABEC}"/>
              </a:ext>
            </a:extLst>
          </p:cNvPr>
          <p:cNvSpPr>
            <a:spLocks noGrp="1"/>
          </p:cNvSpPr>
          <p:nvPr>
            <p:ph idx="1"/>
          </p:nvPr>
        </p:nvSpPr>
        <p:spPr>
          <a:xfrm>
            <a:off x="574675" y="1676400"/>
            <a:ext cx="8188325" cy="4267200"/>
          </a:xfrm>
        </p:spPr>
        <p:txBody>
          <a:bodyPr/>
          <a:lstStyle/>
          <a:p>
            <a:pPr eaLnBrk="1" hangingPunct="1">
              <a:defRPr/>
            </a:pPr>
            <a:r>
              <a:rPr lang="en-US" sz="3200" dirty="0"/>
              <a:t>“Thus Esau despised his birthright”</a:t>
            </a:r>
          </a:p>
          <a:p>
            <a:pPr eaLnBrk="1" hangingPunct="1">
              <a:defRPr/>
            </a:pPr>
            <a:r>
              <a:rPr lang="en-US" sz="3200" dirty="0"/>
              <a:t>Hebrews 12:16 lest there be any fornicator or </a:t>
            </a:r>
            <a:r>
              <a:rPr lang="en-US" sz="3200" dirty="0">
                <a:effectLst>
                  <a:outerShdw blurRad="38100" dist="38100" dir="2700000" algn="tl">
                    <a:srgbClr val="000000">
                      <a:alpha val="43137"/>
                    </a:srgbClr>
                  </a:outerShdw>
                </a:effectLst>
              </a:rPr>
              <a:t>profane person</a:t>
            </a:r>
            <a:r>
              <a:rPr lang="en-US" sz="3200" dirty="0"/>
              <a:t> like Esau, who for one morsel of food sold his birthright.</a:t>
            </a:r>
          </a:p>
          <a:p>
            <a:pPr eaLnBrk="1" hangingPunct="1">
              <a:defRPr/>
            </a:pPr>
            <a:r>
              <a:rPr lang="en-US" dirty="0"/>
              <a:t>characterized by irreverence or contempt for God or sacred principles or things; irreligious</a:t>
            </a:r>
          </a:p>
          <a:p>
            <a:pPr eaLnBrk="1" hangingPunct="1">
              <a:defRPr/>
            </a:pPr>
            <a:r>
              <a:rPr lang="en-US" dirty="0"/>
              <a:t>to treat or use (something sacred) with irreverence </a:t>
            </a:r>
          </a:p>
        </p:txBody>
      </p:sp>
      <p:sp>
        <p:nvSpPr>
          <p:cNvPr id="53252" name="TextBox 1">
            <a:extLst>
              <a:ext uri="{FF2B5EF4-FFF2-40B4-BE49-F238E27FC236}">
                <a16:creationId xmlns:a16="http://schemas.microsoft.com/office/drawing/2014/main" id="{AB254117-88CA-456D-86F4-111BE4199060}"/>
              </a:ext>
            </a:extLst>
          </p:cNvPr>
          <p:cNvSpPr txBox="1">
            <a:spLocks noChangeArrowheads="1"/>
          </p:cNvSpPr>
          <p:nvPr/>
        </p:nvSpPr>
        <p:spPr bwMode="auto">
          <a:xfrm rot="21040686">
            <a:off x="5638800" y="482600"/>
            <a:ext cx="1828800" cy="5842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3200"/>
              <a:t>lessons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E6E30EF9-E89F-41CE-9CB2-BB53B24CC655}"/>
              </a:ext>
            </a:extLst>
          </p:cNvPr>
          <p:cNvSpPr>
            <a:spLocks noGrp="1"/>
          </p:cNvSpPr>
          <p:nvPr>
            <p:ph type="title"/>
          </p:nvPr>
        </p:nvSpPr>
        <p:spPr/>
        <p:txBody>
          <a:bodyPr/>
          <a:lstStyle/>
          <a:p>
            <a:pPr eaLnBrk="1" hangingPunct="1"/>
            <a:r>
              <a:rPr lang="en-US" altLang="en-US"/>
              <a:t>Profane</a:t>
            </a:r>
          </a:p>
        </p:txBody>
      </p:sp>
      <p:sp>
        <p:nvSpPr>
          <p:cNvPr id="54275" name="Content Placeholder 2">
            <a:extLst>
              <a:ext uri="{FF2B5EF4-FFF2-40B4-BE49-F238E27FC236}">
                <a16:creationId xmlns:a16="http://schemas.microsoft.com/office/drawing/2014/main" id="{75196BBF-8A96-4A36-94CB-EF1C04DAC75E}"/>
              </a:ext>
            </a:extLst>
          </p:cNvPr>
          <p:cNvSpPr>
            <a:spLocks noGrp="1"/>
          </p:cNvSpPr>
          <p:nvPr>
            <p:ph idx="1"/>
          </p:nvPr>
        </p:nvSpPr>
        <p:spPr>
          <a:xfrm>
            <a:off x="574675" y="1752600"/>
            <a:ext cx="8001000" cy="4267200"/>
          </a:xfrm>
        </p:spPr>
        <p:txBody>
          <a:bodyPr/>
          <a:lstStyle/>
          <a:p>
            <a:pPr eaLnBrk="1" hangingPunct="1"/>
            <a:r>
              <a:rPr lang="en-US" altLang="en-US" sz="3200" dirty="0"/>
              <a:t>The word profane here refers to one who, by word or conduct, treats religion with contempt, or </a:t>
            </a:r>
            <a:r>
              <a:rPr lang="en-US" altLang="en-US" sz="3200" u="sng" dirty="0"/>
              <a:t>has no reverence for that which is sacred</a:t>
            </a:r>
            <a:r>
              <a:rPr lang="en-US" altLang="en-US" sz="3200" dirty="0"/>
              <a:t>. This may be shown by words; </a:t>
            </a:r>
            <a:r>
              <a:rPr lang="en-US" altLang="en-US" sz="3200" u="sng" dirty="0"/>
              <a:t>by the manner of life; by a sneer</a:t>
            </a:r>
            <a:r>
              <a:rPr lang="en-US" altLang="en-US" sz="3200" dirty="0"/>
              <a:t> </a:t>
            </a:r>
          </a:p>
        </p:txBody>
      </p:sp>
      <p:sp>
        <p:nvSpPr>
          <p:cNvPr id="54276" name="TextBox 3">
            <a:extLst>
              <a:ext uri="{FF2B5EF4-FFF2-40B4-BE49-F238E27FC236}">
                <a16:creationId xmlns:a16="http://schemas.microsoft.com/office/drawing/2014/main" id="{9F9A39CE-BDE9-4CB1-971E-BFFACB6EA8D5}"/>
              </a:ext>
            </a:extLst>
          </p:cNvPr>
          <p:cNvSpPr txBox="1">
            <a:spLocks noChangeArrowheads="1"/>
          </p:cNvSpPr>
          <p:nvPr/>
        </p:nvSpPr>
        <p:spPr bwMode="auto">
          <a:xfrm rot="21040686">
            <a:off x="5638800" y="482600"/>
            <a:ext cx="1828800" cy="5842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lessons</a:t>
            </a:r>
          </a:p>
        </p:txBody>
      </p:sp>
    </p:spTree>
    <p:extLst>
      <p:ext uri="{BB962C8B-B14F-4D97-AF65-F5344CB8AC3E}">
        <p14:creationId xmlns:p14="http://schemas.microsoft.com/office/powerpoint/2010/main" val="62628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E6E30EF9-E89F-41CE-9CB2-BB53B24CC655}"/>
              </a:ext>
            </a:extLst>
          </p:cNvPr>
          <p:cNvSpPr>
            <a:spLocks noGrp="1"/>
          </p:cNvSpPr>
          <p:nvPr>
            <p:ph type="title"/>
          </p:nvPr>
        </p:nvSpPr>
        <p:spPr/>
        <p:txBody>
          <a:bodyPr/>
          <a:lstStyle/>
          <a:p>
            <a:pPr eaLnBrk="1" hangingPunct="1"/>
            <a:r>
              <a:rPr lang="en-US" altLang="en-US"/>
              <a:t>Profane</a:t>
            </a:r>
          </a:p>
        </p:txBody>
      </p:sp>
      <p:sp>
        <p:nvSpPr>
          <p:cNvPr id="54275" name="Content Placeholder 2">
            <a:extLst>
              <a:ext uri="{FF2B5EF4-FFF2-40B4-BE49-F238E27FC236}">
                <a16:creationId xmlns:a16="http://schemas.microsoft.com/office/drawing/2014/main" id="{75196BBF-8A96-4A36-94CB-EF1C04DAC75E}"/>
              </a:ext>
            </a:extLst>
          </p:cNvPr>
          <p:cNvSpPr>
            <a:spLocks noGrp="1"/>
          </p:cNvSpPr>
          <p:nvPr>
            <p:ph idx="1"/>
          </p:nvPr>
        </p:nvSpPr>
        <p:spPr>
          <a:xfrm>
            <a:off x="574675" y="1676400"/>
            <a:ext cx="8001000" cy="4267200"/>
          </a:xfrm>
        </p:spPr>
        <p:txBody>
          <a:bodyPr/>
          <a:lstStyle/>
          <a:p>
            <a:pPr eaLnBrk="1" hangingPunct="1"/>
            <a:r>
              <a:rPr lang="en-US" altLang="en-US" sz="3200" dirty="0"/>
              <a:t>From the word for “threshold,” i.e., that which is stepped on as people go in and out</a:t>
            </a:r>
          </a:p>
          <a:p>
            <a:pPr eaLnBrk="1" hangingPunct="1"/>
            <a:r>
              <a:rPr lang="en-US" altLang="en-US" sz="3200" dirty="0"/>
              <a:t>Antonym of ‘holy’</a:t>
            </a:r>
          </a:p>
          <a:p>
            <a:pPr eaLnBrk="1" hangingPunct="1"/>
            <a:r>
              <a:rPr lang="en-US" sz="3200" dirty="0"/>
              <a:t>It describes persons who are prepared to turn their backs on that which is holy in order to focus their attention on that which is immediately present</a:t>
            </a:r>
          </a:p>
          <a:p>
            <a:pPr marL="0" indent="0" eaLnBrk="1" hangingPunct="1">
              <a:buNone/>
            </a:pPr>
            <a:endParaRPr lang="en-US" altLang="en-US" sz="3200" dirty="0"/>
          </a:p>
        </p:txBody>
      </p:sp>
      <p:sp>
        <p:nvSpPr>
          <p:cNvPr id="54276" name="TextBox 3">
            <a:extLst>
              <a:ext uri="{FF2B5EF4-FFF2-40B4-BE49-F238E27FC236}">
                <a16:creationId xmlns:a16="http://schemas.microsoft.com/office/drawing/2014/main" id="{9F9A39CE-BDE9-4CB1-971E-BFFACB6EA8D5}"/>
              </a:ext>
            </a:extLst>
          </p:cNvPr>
          <p:cNvSpPr txBox="1">
            <a:spLocks noChangeArrowheads="1"/>
          </p:cNvSpPr>
          <p:nvPr/>
        </p:nvSpPr>
        <p:spPr bwMode="auto">
          <a:xfrm rot="21040686">
            <a:off x="5638800" y="482600"/>
            <a:ext cx="1828800" cy="5842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3200"/>
              <a:t>lessons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16456433-66F5-4FC3-ACE6-FA3BC1E05AFF}"/>
              </a:ext>
            </a:extLst>
          </p:cNvPr>
          <p:cNvSpPr>
            <a:spLocks noGrp="1"/>
          </p:cNvSpPr>
          <p:nvPr>
            <p:ph type="title"/>
          </p:nvPr>
        </p:nvSpPr>
        <p:spPr/>
        <p:txBody>
          <a:bodyPr/>
          <a:lstStyle/>
          <a:p>
            <a:pPr eaLnBrk="1" hangingPunct="1"/>
            <a:r>
              <a:rPr lang="en-US" altLang="en-US" dirty="0"/>
              <a:t>Profane</a:t>
            </a:r>
          </a:p>
        </p:txBody>
      </p:sp>
      <p:sp>
        <p:nvSpPr>
          <p:cNvPr id="22531" name="Content Placeholder 2">
            <a:extLst>
              <a:ext uri="{FF2B5EF4-FFF2-40B4-BE49-F238E27FC236}">
                <a16:creationId xmlns:a16="http://schemas.microsoft.com/office/drawing/2014/main" id="{F1CB7673-20DA-4331-9718-CA98678C9097}"/>
              </a:ext>
            </a:extLst>
          </p:cNvPr>
          <p:cNvSpPr>
            <a:spLocks noGrp="1"/>
          </p:cNvSpPr>
          <p:nvPr>
            <p:ph idx="1"/>
          </p:nvPr>
        </p:nvSpPr>
        <p:spPr>
          <a:xfrm>
            <a:off x="685800" y="1600200"/>
            <a:ext cx="7889875" cy="4267200"/>
          </a:xfrm>
        </p:spPr>
        <p:txBody>
          <a:bodyPr/>
          <a:lstStyle/>
          <a:p>
            <a:pPr eaLnBrk="1" hangingPunct="1">
              <a:defRPr/>
            </a:pPr>
            <a:r>
              <a:rPr lang="en-US" sz="3200" dirty="0"/>
              <a:t>His insistence on the </a:t>
            </a:r>
            <a:r>
              <a:rPr lang="en-US" sz="3200" u="sng" dirty="0"/>
              <a:t>gratification of his immediate needs</a:t>
            </a:r>
            <a:r>
              <a:rPr lang="en-US" sz="3200" dirty="0"/>
              <a:t> led him to overlook the importance of his rights as the firstborn.</a:t>
            </a:r>
          </a:p>
          <a:p>
            <a:pPr eaLnBrk="1" hangingPunct="1">
              <a:defRPr/>
            </a:pPr>
            <a:r>
              <a:rPr lang="en-US" sz="3200" dirty="0">
                <a:effectLst>
                  <a:outerShdw blurRad="38100" dist="38100" dir="2700000" algn="tl">
                    <a:srgbClr val="000000">
                      <a:alpha val="43137"/>
                    </a:srgbClr>
                  </a:outerShdw>
                </a:effectLst>
              </a:rPr>
              <a:t>How often are we tempted to lose focus of the future for the now? </a:t>
            </a:r>
          </a:p>
        </p:txBody>
      </p:sp>
      <p:sp>
        <p:nvSpPr>
          <p:cNvPr id="55300" name="TextBox 3">
            <a:extLst>
              <a:ext uri="{FF2B5EF4-FFF2-40B4-BE49-F238E27FC236}">
                <a16:creationId xmlns:a16="http://schemas.microsoft.com/office/drawing/2014/main" id="{896936CC-13D2-403D-8C93-1F8FE7D1CC71}"/>
              </a:ext>
            </a:extLst>
          </p:cNvPr>
          <p:cNvSpPr txBox="1">
            <a:spLocks noChangeArrowheads="1"/>
          </p:cNvSpPr>
          <p:nvPr/>
        </p:nvSpPr>
        <p:spPr bwMode="auto">
          <a:xfrm rot="21040686">
            <a:off x="5638800" y="482600"/>
            <a:ext cx="1828800" cy="5842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3200"/>
              <a:t>lessons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C6B6EFAD-A930-4ED3-9ED4-38DED404410C}"/>
              </a:ext>
            </a:extLst>
          </p:cNvPr>
          <p:cNvSpPr>
            <a:spLocks noGrp="1"/>
          </p:cNvSpPr>
          <p:nvPr>
            <p:ph type="title"/>
          </p:nvPr>
        </p:nvSpPr>
        <p:spPr/>
        <p:txBody>
          <a:bodyPr/>
          <a:lstStyle/>
          <a:p>
            <a:r>
              <a:rPr lang="en-US" altLang="en-US"/>
              <a:t>Context Hebrews 12:14-17</a:t>
            </a:r>
          </a:p>
        </p:txBody>
      </p:sp>
      <p:sp>
        <p:nvSpPr>
          <p:cNvPr id="56323" name="Content Placeholder 2">
            <a:extLst>
              <a:ext uri="{FF2B5EF4-FFF2-40B4-BE49-F238E27FC236}">
                <a16:creationId xmlns:a16="http://schemas.microsoft.com/office/drawing/2014/main" id="{B0CC6C20-12F6-438B-9FF0-44933013E898}"/>
              </a:ext>
            </a:extLst>
          </p:cNvPr>
          <p:cNvSpPr>
            <a:spLocks noGrp="1"/>
          </p:cNvSpPr>
          <p:nvPr>
            <p:ph idx="1"/>
          </p:nvPr>
        </p:nvSpPr>
        <p:spPr>
          <a:xfrm>
            <a:off x="574676" y="1752600"/>
            <a:ext cx="8001000" cy="4267200"/>
          </a:xfrm>
        </p:spPr>
        <p:txBody>
          <a:bodyPr/>
          <a:lstStyle/>
          <a:p>
            <a:r>
              <a:rPr lang="en-US" altLang="en-US" sz="3200" dirty="0"/>
              <a:t>Pursue peace and holiness</a:t>
            </a:r>
          </a:p>
          <a:p>
            <a:pPr lvl="1"/>
            <a:r>
              <a:rPr lang="en-US" altLang="en-US" sz="3000" dirty="0"/>
              <a:t>Without which no one will see the Lord</a:t>
            </a:r>
          </a:p>
        </p:txBody>
      </p:sp>
      <p:sp>
        <p:nvSpPr>
          <p:cNvPr id="56324" name="TextBox 3">
            <a:extLst>
              <a:ext uri="{FF2B5EF4-FFF2-40B4-BE49-F238E27FC236}">
                <a16:creationId xmlns:a16="http://schemas.microsoft.com/office/drawing/2014/main" id="{FBEABC60-8C97-446A-8270-CB9E3FD51924}"/>
              </a:ext>
            </a:extLst>
          </p:cNvPr>
          <p:cNvSpPr txBox="1">
            <a:spLocks noChangeArrowheads="1"/>
          </p:cNvSpPr>
          <p:nvPr/>
        </p:nvSpPr>
        <p:spPr bwMode="auto">
          <a:xfrm rot="21040686">
            <a:off x="5638800" y="296863"/>
            <a:ext cx="1828800" cy="5842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lessons</a:t>
            </a:r>
          </a:p>
        </p:txBody>
      </p:sp>
    </p:spTree>
    <p:extLst>
      <p:ext uri="{BB962C8B-B14F-4D97-AF65-F5344CB8AC3E}">
        <p14:creationId xmlns:p14="http://schemas.microsoft.com/office/powerpoint/2010/main" val="33755209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C6B6EFAD-A930-4ED3-9ED4-38DED404410C}"/>
              </a:ext>
            </a:extLst>
          </p:cNvPr>
          <p:cNvSpPr>
            <a:spLocks noGrp="1"/>
          </p:cNvSpPr>
          <p:nvPr>
            <p:ph type="title"/>
          </p:nvPr>
        </p:nvSpPr>
        <p:spPr/>
        <p:txBody>
          <a:bodyPr/>
          <a:lstStyle/>
          <a:p>
            <a:r>
              <a:rPr lang="en-US" altLang="en-US"/>
              <a:t>Context Hebrews 12:14-17</a:t>
            </a:r>
          </a:p>
        </p:txBody>
      </p:sp>
      <p:sp>
        <p:nvSpPr>
          <p:cNvPr id="56323" name="Content Placeholder 2">
            <a:extLst>
              <a:ext uri="{FF2B5EF4-FFF2-40B4-BE49-F238E27FC236}">
                <a16:creationId xmlns:a16="http://schemas.microsoft.com/office/drawing/2014/main" id="{B0CC6C20-12F6-438B-9FF0-44933013E898}"/>
              </a:ext>
            </a:extLst>
          </p:cNvPr>
          <p:cNvSpPr>
            <a:spLocks noGrp="1"/>
          </p:cNvSpPr>
          <p:nvPr>
            <p:ph idx="1"/>
          </p:nvPr>
        </p:nvSpPr>
        <p:spPr>
          <a:xfrm>
            <a:off x="574676" y="1752600"/>
            <a:ext cx="8340724" cy="4267200"/>
          </a:xfrm>
        </p:spPr>
        <p:txBody>
          <a:bodyPr/>
          <a:lstStyle/>
          <a:p>
            <a:r>
              <a:rPr lang="en-US" altLang="en-US" sz="3200" dirty="0"/>
              <a:t>Looking carefully (same as 1 Peter 5:2 overseer)</a:t>
            </a:r>
          </a:p>
          <a:p>
            <a:pPr lvl="1"/>
            <a:r>
              <a:rPr lang="en-US" altLang="en-US" sz="3000" dirty="0"/>
              <a:t>Lest we fall short of the grace of God</a:t>
            </a:r>
          </a:p>
          <a:p>
            <a:pPr lvl="1"/>
            <a:r>
              <a:rPr lang="en-US" altLang="en-US" sz="3000" dirty="0"/>
              <a:t>Lest any root of bitterness cause trouble</a:t>
            </a:r>
          </a:p>
          <a:p>
            <a:pPr lvl="1"/>
            <a:r>
              <a:rPr lang="en-US" altLang="en-US" sz="3000" dirty="0"/>
              <a:t>Lest we be a fornicator or profane person </a:t>
            </a:r>
          </a:p>
        </p:txBody>
      </p:sp>
      <p:sp>
        <p:nvSpPr>
          <p:cNvPr id="56324" name="TextBox 3">
            <a:extLst>
              <a:ext uri="{FF2B5EF4-FFF2-40B4-BE49-F238E27FC236}">
                <a16:creationId xmlns:a16="http://schemas.microsoft.com/office/drawing/2014/main" id="{FBEABC60-8C97-446A-8270-CB9E3FD51924}"/>
              </a:ext>
            </a:extLst>
          </p:cNvPr>
          <p:cNvSpPr txBox="1">
            <a:spLocks noChangeArrowheads="1"/>
          </p:cNvSpPr>
          <p:nvPr/>
        </p:nvSpPr>
        <p:spPr bwMode="auto">
          <a:xfrm rot="21040686">
            <a:off x="5638800" y="296863"/>
            <a:ext cx="1828800" cy="5842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3200"/>
              <a:t>lessons</a:t>
            </a:r>
          </a:p>
        </p:txBody>
      </p:sp>
      <p:sp>
        <p:nvSpPr>
          <p:cNvPr id="2" name="TextBox 1">
            <a:extLst>
              <a:ext uri="{FF2B5EF4-FFF2-40B4-BE49-F238E27FC236}">
                <a16:creationId xmlns:a16="http://schemas.microsoft.com/office/drawing/2014/main" id="{151A3EAB-29E3-4497-A992-B52F3552996C}"/>
              </a:ext>
            </a:extLst>
          </p:cNvPr>
          <p:cNvSpPr txBox="1"/>
          <p:nvPr/>
        </p:nvSpPr>
        <p:spPr>
          <a:xfrm>
            <a:off x="2514600" y="2895600"/>
            <a:ext cx="4114800" cy="2554545"/>
          </a:xfrm>
          <a:prstGeom prst="rect">
            <a:avLst/>
          </a:prstGeom>
          <a:solidFill>
            <a:srgbClr val="FFC000"/>
          </a:solidFill>
          <a:ln w="28575">
            <a:solidFill>
              <a:schemeClr val="accent6">
                <a:lumMod val="75000"/>
              </a:schemeClr>
            </a:solidFill>
          </a:ln>
        </p:spPr>
        <p:txBody>
          <a:bodyPr wrap="square" rtlCol="0">
            <a:spAutoFit/>
          </a:bodyPr>
          <a:lstStyle/>
          <a:p>
            <a:r>
              <a:rPr lang="en-US" altLang="en-US" sz="3200" dirty="0"/>
              <a:t>Esau was rejected; wishing he could go back and change what had been done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7586" name="TextBox 3">
            <a:extLst>
              <a:ext uri="{FF2B5EF4-FFF2-40B4-BE49-F238E27FC236}">
                <a16:creationId xmlns:a16="http://schemas.microsoft.com/office/drawing/2014/main" id="{0C83F57C-CFA6-49D4-A0BF-9C80F70FA3A8}"/>
              </a:ext>
            </a:extLst>
          </p:cNvPr>
          <p:cNvSpPr txBox="1">
            <a:spLocks noChangeArrowheads="1"/>
          </p:cNvSpPr>
          <p:nvPr/>
        </p:nvSpPr>
        <p:spPr bwMode="auto">
          <a:xfrm>
            <a:off x="1660145" y="1371600"/>
            <a:ext cx="582371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800" dirty="0">
                <a:solidFill>
                  <a:srgbClr val="FFFFFF"/>
                </a:solidFill>
              </a:rPr>
              <a:t>Sunday morning</a:t>
            </a:r>
          </a:p>
          <a:p>
            <a:pPr algn="ctr" eaLnBrk="1" hangingPunct="1">
              <a:spcBef>
                <a:spcPct val="0"/>
              </a:spcBef>
              <a:buFontTx/>
              <a:buNone/>
            </a:pPr>
            <a:r>
              <a:rPr lang="en-US" altLang="en-US" sz="4800" dirty="0">
                <a:solidFill>
                  <a:srgbClr val="FFFFFF"/>
                </a:solidFill>
              </a:rPr>
              <a:t>Genesis 28:10 through</a:t>
            </a:r>
          </a:p>
          <a:p>
            <a:pPr algn="ctr" eaLnBrk="1" hangingPunct="1">
              <a:spcBef>
                <a:spcPct val="0"/>
              </a:spcBef>
              <a:buFontTx/>
              <a:buNone/>
            </a:pPr>
            <a:r>
              <a:rPr lang="en-US" altLang="en-US" sz="4800" dirty="0">
                <a:solidFill>
                  <a:srgbClr val="FFFFFF"/>
                </a:solidFill>
              </a:rPr>
              <a:t> end of chapter 30</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4EE7BED0-CADE-4974-8480-39373FB1333E}"/>
              </a:ext>
            </a:extLst>
          </p:cNvPr>
          <p:cNvSpPr>
            <a:spLocks noGrp="1" noChangeArrowheads="1"/>
          </p:cNvSpPr>
          <p:nvPr>
            <p:ph type="title"/>
          </p:nvPr>
        </p:nvSpPr>
        <p:spPr/>
        <p:txBody>
          <a:bodyPr/>
          <a:lstStyle/>
          <a:p>
            <a:pPr eaLnBrk="1" hangingPunct="1"/>
            <a:r>
              <a:rPr lang="en-US" altLang="en-US"/>
              <a:t>Genesis</a:t>
            </a:r>
          </a:p>
        </p:txBody>
      </p:sp>
      <p:sp>
        <p:nvSpPr>
          <p:cNvPr id="41987" name="Rectangle 3">
            <a:extLst>
              <a:ext uri="{FF2B5EF4-FFF2-40B4-BE49-F238E27FC236}">
                <a16:creationId xmlns:a16="http://schemas.microsoft.com/office/drawing/2014/main" id="{C98EBA2C-DDD6-4302-B3D0-906C59F756E4}"/>
              </a:ext>
            </a:extLst>
          </p:cNvPr>
          <p:cNvSpPr>
            <a:spLocks noGrp="1" noChangeArrowheads="1"/>
          </p:cNvSpPr>
          <p:nvPr>
            <p:ph type="body" idx="1"/>
          </p:nvPr>
        </p:nvSpPr>
        <p:spPr/>
        <p:txBody>
          <a:bodyPr/>
          <a:lstStyle/>
          <a:p>
            <a:pPr eaLnBrk="1" hangingPunct="1"/>
            <a:r>
              <a:rPr lang="en-US" altLang="en-US"/>
              <a:t>1</a:t>
            </a:r>
          </a:p>
          <a:p>
            <a:pPr lvl="1" eaLnBrk="1" hangingPunct="1"/>
            <a:r>
              <a:rPr lang="en-US" altLang="en-US" sz="3000"/>
              <a:t>Creation </a:t>
            </a:r>
          </a:p>
          <a:p>
            <a:pPr eaLnBrk="1" hangingPunct="1"/>
            <a:r>
              <a:rPr lang="en-US" altLang="en-US"/>
              <a:t>2</a:t>
            </a:r>
          </a:p>
          <a:p>
            <a:pPr lvl="1" eaLnBrk="1" hangingPunct="1"/>
            <a:r>
              <a:rPr lang="en-US" altLang="en-US" sz="3000"/>
              <a:t>Adam and Eve in the Garden</a:t>
            </a:r>
          </a:p>
          <a:p>
            <a:pPr eaLnBrk="1" hangingPunct="1"/>
            <a:r>
              <a:rPr lang="en-US" altLang="en-US"/>
              <a:t>3</a:t>
            </a:r>
          </a:p>
          <a:p>
            <a:pPr lvl="1" eaLnBrk="1" hangingPunct="1"/>
            <a:r>
              <a:rPr lang="en-US" altLang="en-US" sz="3000"/>
              <a:t>First Sin</a:t>
            </a:r>
          </a:p>
          <a:p>
            <a:pPr eaLnBrk="1" hangingPunct="1"/>
            <a:r>
              <a:rPr lang="en-US" altLang="en-US"/>
              <a:t>4</a:t>
            </a:r>
          </a:p>
          <a:p>
            <a:pPr lvl="1" eaLnBrk="1" hangingPunct="1"/>
            <a:r>
              <a:rPr lang="en-US" altLang="en-US" sz="3000"/>
              <a:t>Cain and Abel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98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CCFFD2D3-2D26-4519-A0F2-6790944A7E4E}"/>
              </a:ext>
            </a:extLst>
          </p:cNvPr>
          <p:cNvSpPr>
            <a:spLocks noGrp="1" noChangeArrowheads="1"/>
          </p:cNvSpPr>
          <p:nvPr>
            <p:ph type="title"/>
          </p:nvPr>
        </p:nvSpPr>
        <p:spPr/>
        <p:txBody>
          <a:bodyPr/>
          <a:lstStyle/>
          <a:p>
            <a:pPr eaLnBrk="1" hangingPunct="1"/>
            <a:r>
              <a:rPr lang="en-US" altLang="en-US"/>
              <a:t>Genesis</a:t>
            </a:r>
          </a:p>
        </p:txBody>
      </p:sp>
      <p:sp>
        <p:nvSpPr>
          <p:cNvPr id="44035" name="Rectangle 3">
            <a:extLst>
              <a:ext uri="{FF2B5EF4-FFF2-40B4-BE49-F238E27FC236}">
                <a16:creationId xmlns:a16="http://schemas.microsoft.com/office/drawing/2014/main" id="{776A59D6-6266-403A-AEC6-0BEBC183721C}"/>
              </a:ext>
            </a:extLst>
          </p:cNvPr>
          <p:cNvSpPr>
            <a:spLocks noGrp="1" noChangeArrowheads="1"/>
          </p:cNvSpPr>
          <p:nvPr>
            <p:ph type="body" idx="1"/>
          </p:nvPr>
        </p:nvSpPr>
        <p:spPr/>
        <p:txBody>
          <a:bodyPr/>
          <a:lstStyle/>
          <a:p>
            <a:pPr eaLnBrk="1" hangingPunct="1"/>
            <a:r>
              <a:rPr lang="en-US" altLang="en-US"/>
              <a:t>5</a:t>
            </a:r>
          </a:p>
          <a:p>
            <a:pPr lvl="1" eaLnBrk="1" hangingPunct="1"/>
            <a:r>
              <a:rPr lang="en-US" altLang="en-US" sz="3000"/>
              <a:t>Generations of Adam</a:t>
            </a:r>
          </a:p>
          <a:p>
            <a:pPr eaLnBrk="1" hangingPunct="1"/>
            <a:r>
              <a:rPr lang="en-US" altLang="en-US"/>
              <a:t>6</a:t>
            </a:r>
          </a:p>
          <a:p>
            <a:pPr lvl="1" eaLnBrk="1" hangingPunct="1"/>
            <a:r>
              <a:rPr lang="en-US" altLang="en-US" sz="3000"/>
              <a:t>Wickedness; building of ark</a:t>
            </a:r>
          </a:p>
          <a:p>
            <a:pPr eaLnBrk="1" hangingPunct="1"/>
            <a:r>
              <a:rPr lang="en-US" altLang="en-US"/>
              <a:t>7</a:t>
            </a:r>
          </a:p>
          <a:p>
            <a:pPr lvl="1" eaLnBrk="1" hangingPunct="1"/>
            <a:r>
              <a:rPr lang="en-US" altLang="en-US" sz="3000"/>
              <a:t>Flood</a:t>
            </a:r>
          </a:p>
          <a:p>
            <a:pPr eaLnBrk="1" hangingPunct="1"/>
            <a:r>
              <a:rPr lang="en-US" altLang="en-US"/>
              <a:t>8</a:t>
            </a:r>
          </a:p>
          <a:p>
            <a:pPr lvl="1" eaLnBrk="1" hangingPunct="1"/>
            <a:r>
              <a:rPr lang="en-US" altLang="en-US" sz="3000"/>
              <a:t>Waters recede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03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0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44861415-EC0E-40C1-943A-A265FE632DA4}"/>
              </a:ext>
            </a:extLst>
          </p:cNvPr>
          <p:cNvSpPr>
            <a:spLocks noGrp="1" noChangeArrowheads="1"/>
          </p:cNvSpPr>
          <p:nvPr>
            <p:ph type="title"/>
          </p:nvPr>
        </p:nvSpPr>
        <p:spPr/>
        <p:txBody>
          <a:bodyPr/>
          <a:lstStyle/>
          <a:p>
            <a:pPr eaLnBrk="1" hangingPunct="1"/>
            <a:r>
              <a:rPr lang="en-US" altLang="en-US"/>
              <a:t>Genesis</a:t>
            </a:r>
          </a:p>
        </p:txBody>
      </p:sp>
      <p:sp>
        <p:nvSpPr>
          <p:cNvPr id="46083" name="Rectangle 3">
            <a:extLst>
              <a:ext uri="{FF2B5EF4-FFF2-40B4-BE49-F238E27FC236}">
                <a16:creationId xmlns:a16="http://schemas.microsoft.com/office/drawing/2014/main" id="{0B38BF34-2F54-4954-B901-F0397B0DF0F7}"/>
              </a:ext>
            </a:extLst>
          </p:cNvPr>
          <p:cNvSpPr>
            <a:spLocks noGrp="1" noChangeArrowheads="1"/>
          </p:cNvSpPr>
          <p:nvPr>
            <p:ph type="body" idx="1"/>
          </p:nvPr>
        </p:nvSpPr>
        <p:spPr/>
        <p:txBody>
          <a:bodyPr/>
          <a:lstStyle/>
          <a:p>
            <a:pPr eaLnBrk="1" hangingPunct="1"/>
            <a:r>
              <a:rPr lang="en-US" altLang="en-US"/>
              <a:t>9</a:t>
            </a:r>
          </a:p>
          <a:p>
            <a:pPr lvl="1" eaLnBrk="1" hangingPunct="1"/>
            <a:r>
              <a:rPr lang="en-US" altLang="en-US" sz="3000"/>
              <a:t>Meat for food; rainbow promise; capital punishment; sin of Noah</a:t>
            </a:r>
          </a:p>
          <a:p>
            <a:pPr eaLnBrk="1" hangingPunct="1"/>
            <a:r>
              <a:rPr lang="en-US" altLang="en-US"/>
              <a:t>10</a:t>
            </a:r>
          </a:p>
          <a:p>
            <a:pPr lvl="1" eaLnBrk="1" hangingPunct="1"/>
            <a:r>
              <a:rPr lang="en-US" altLang="en-US" sz="3000"/>
              <a:t>Generations of Noah</a:t>
            </a:r>
          </a:p>
          <a:p>
            <a:pPr eaLnBrk="1" hangingPunct="1"/>
            <a:r>
              <a:rPr lang="en-US" altLang="en-US"/>
              <a:t>11</a:t>
            </a:r>
          </a:p>
          <a:p>
            <a:pPr lvl="1" eaLnBrk="1" hangingPunct="1"/>
            <a:r>
              <a:rPr lang="en-US" altLang="en-US" sz="3000"/>
              <a:t>Tower of Babel; scattering of the people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0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9527B87B-1B21-4B33-892C-92B9E980EFB5}"/>
              </a:ext>
            </a:extLst>
          </p:cNvPr>
          <p:cNvSpPr>
            <a:spLocks noGrp="1"/>
          </p:cNvSpPr>
          <p:nvPr>
            <p:ph type="title"/>
          </p:nvPr>
        </p:nvSpPr>
        <p:spPr/>
        <p:txBody>
          <a:bodyPr/>
          <a:lstStyle/>
          <a:p>
            <a:r>
              <a:rPr lang="en-US" altLang="en-US"/>
              <a:t>A wife for Isaac</a:t>
            </a:r>
          </a:p>
        </p:txBody>
      </p:sp>
      <p:sp>
        <p:nvSpPr>
          <p:cNvPr id="24579" name="Content Placeholder 2">
            <a:extLst>
              <a:ext uri="{FF2B5EF4-FFF2-40B4-BE49-F238E27FC236}">
                <a16:creationId xmlns:a16="http://schemas.microsoft.com/office/drawing/2014/main" id="{19CABC5B-9012-4FD4-824A-88692E169E82}"/>
              </a:ext>
            </a:extLst>
          </p:cNvPr>
          <p:cNvSpPr>
            <a:spLocks noGrp="1"/>
          </p:cNvSpPr>
          <p:nvPr>
            <p:ph idx="1"/>
          </p:nvPr>
        </p:nvSpPr>
        <p:spPr/>
        <p:txBody>
          <a:bodyPr/>
          <a:lstStyle/>
          <a:p>
            <a:r>
              <a:rPr lang="en-US" altLang="en-US" sz="3200" dirty="0"/>
              <a:t>Go back to my homeland</a:t>
            </a:r>
          </a:p>
          <a:p>
            <a:r>
              <a:rPr lang="en-US" altLang="en-US" sz="3200" dirty="0">
                <a:effectLst>
                  <a:outerShdw blurRad="38100" dist="38100" dir="2700000" algn="tl">
                    <a:srgbClr val="000000">
                      <a:alpha val="43137"/>
                    </a:srgbClr>
                  </a:outerShdw>
                </a:effectLst>
              </a:rPr>
              <a:t>Do not take Isaac back there</a:t>
            </a:r>
          </a:p>
          <a:p>
            <a:r>
              <a:rPr lang="en-US" altLang="en-US" sz="3200" dirty="0"/>
              <a:t>God’s angel will guide you</a:t>
            </a:r>
          </a:p>
          <a:p>
            <a:r>
              <a:rPr lang="en-US" altLang="en-US" sz="3200" dirty="0"/>
              <a:t>If she will not come, you are released from the oath</a:t>
            </a:r>
          </a:p>
        </p:txBody>
      </p:sp>
      <p:sp>
        <p:nvSpPr>
          <p:cNvPr id="24580" name="TextBox 2">
            <a:extLst>
              <a:ext uri="{FF2B5EF4-FFF2-40B4-BE49-F238E27FC236}">
                <a16:creationId xmlns:a16="http://schemas.microsoft.com/office/drawing/2014/main" id="{7CE4BF0A-7F4C-458C-A6B6-01C85B14327B}"/>
              </a:ext>
            </a:extLst>
          </p:cNvPr>
          <p:cNvSpPr txBox="1">
            <a:spLocks noChangeArrowheads="1"/>
          </p:cNvSpPr>
          <p:nvPr/>
        </p:nvSpPr>
        <p:spPr bwMode="auto">
          <a:xfrm rot="21271554">
            <a:off x="6324600" y="393702"/>
            <a:ext cx="1905000"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4000">
                <a:solidFill>
                  <a:srgbClr val="000000"/>
                </a:solidFill>
              </a:rPr>
              <a:t>review</a:t>
            </a:r>
            <a:endParaRPr lang="en-US" altLang="en-US">
              <a:solidFill>
                <a:srgbClr val="00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42957D0B-27AF-4C43-9DD3-6D834B754353}"/>
              </a:ext>
            </a:extLst>
          </p:cNvPr>
          <p:cNvSpPr>
            <a:spLocks noGrp="1" noChangeArrowheads="1"/>
          </p:cNvSpPr>
          <p:nvPr>
            <p:ph type="title"/>
          </p:nvPr>
        </p:nvSpPr>
        <p:spPr/>
        <p:txBody>
          <a:bodyPr/>
          <a:lstStyle/>
          <a:p>
            <a:pPr eaLnBrk="1" hangingPunct="1"/>
            <a:r>
              <a:rPr lang="en-US" altLang="en-US"/>
              <a:t>Genesis</a:t>
            </a:r>
          </a:p>
        </p:txBody>
      </p:sp>
      <p:sp>
        <p:nvSpPr>
          <p:cNvPr id="48131" name="Rectangle 3">
            <a:extLst>
              <a:ext uri="{FF2B5EF4-FFF2-40B4-BE49-F238E27FC236}">
                <a16:creationId xmlns:a16="http://schemas.microsoft.com/office/drawing/2014/main" id="{41C8ECED-1B6F-435F-A77D-F2A5DD2138B6}"/>
              </a:ext>
            </a:extLst>
          </p:cNvPr>
          <p:cNvSpPr>
            <a:spLocks noGrp="1" noChangeArrowheads="1"/>
          </p:cNvSpPr>
          <p:nvPr>
            <p:ph type="body" idx="1"/>
          </p:nvPr>
        </p:nvSpPr>
        <p:spPr/>
        <p:txBody>
          <a:bodyPr/>
          <a:lstStyle/>
          <a:p>
            <a:pPr eaLnBrk="1" hangingPunct="1"/>
            <a:r>
              <a:rPr lang="en-US" altLang="en-US"/>
              <a:t>12</a:t>
            </a:r>
          </a:p>
          <a:p>
            <a:pPr lvl="1" eaLnBrk="1" hangingPunct="1"/>
            <a:r>
              <a:rPr lang="en-US" altLang="en-US" sz="3000"/>
              <a:t>Promises to Abraham; lie in Egypt</a:t>
            </a:r>
          </a:p>
          <a:p>
            <a:pPr eaLnBrk="1" hangingPunct="1"/>
            <a:r>
              <a:rPr lang="en-US" altLang="en-US"/>
              <a:t>13</a:t>
            </a:r>
          </a:p>
          <a:p>
            <a:pPr lvl="1" eaLnBrk="1" hangingPunct="1"/>
            <a:r>
              <a:rPr lang="en-US" altLang="en-US" sz="3000"/>
              <a:t>Abraham and Lot separate</a:t>
            </a:r>
          </a:p>
          <a:p>
            <a:pPr eaLnBrk="1" hangingPunct="1"/>
            <a:r>
              <a:rPr lang="en-US" altLang="en-US"/>
              <a:t>14</a:t>
            </a:r>
          </a:p>
          <a:p>
            <a:pPr lvl="1" eaLnBrk="1" hangingPunct="1"/>
            <a:r>
              <a:rPr lang="en-US" altLang="en-US" sz="3000"/>
              <a:t>Abraham rescues Lot</a:t>
            </a:r>
          </a:p>
          <a:p>
            <a:pPr eaLnBrk="1" hangingPunct="1"/>
            <a:r>
              <a:rPr lang="en-US" altLang="en-US"/>
              <a:t>15</a:t>
            </a:r>
          </a:p>
          <a:p>
            <a:pPr lvl="1" eaLnBrk="1" hangingPunct="1"/>
            <a:r>
              <a:rPr lang="en-US" altLang="en-US" sz="3000"/>
              <a:t>God’s covenant with Abraham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1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13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1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142927DE-3F65-405F-BFB6-701EAE6EB119}"/>
              </a:ext>
            </a:extLst>
          </p:cNvPr>
          <p:cNvSpPr>
            <a:spLocks noGrp="1" noChangeArrowheads="1"/>
          </p:cNvSpPr>
          <p:nvPr>
            <p:ph type="title"/>
          </p:nvPr>
        </p:nvSpPr>
        <p:spPr/>
        <p:txBody>
          <a:bodyPr/>
          <a:lstStyle/>
          <a:p>
            <a:pPr eaLnBrk="1" hangingPunct="1"/>
            <a:r>
              <a:rPr lang="en-US" altLang="en-US"/>
              <a:t>Genesis</a:t>
            </a:r>
          </a:p>
        </p:txBody>
      </p:sp>
      <p:sp>
        <p:nvSpPr>
          <p:cNvPr id="50179" name="Rectangle 3">
            <a:extLst>
              <a:ext uri="{FF2B5EF4-FFF2-40B4-BE49-F238E27FC236}">
                <a16:creationId xmlns:a16="http://schemas.microsoft.com/office/drawing/2014/main" id="{1AAEB082-55AD-47DD-857D-2BB52AC7ABA1}"/>
              </a:ext>
            </a:extLst>
          </p:cNvPr>
          <p:cNvSpPr>
            <a:spLocks noGrp="1" noChangeArrowheads="1"/>
          </p:cNvSpPr>
          <p:nvPr>
            <p:ph type="body" idx="1"/>
          </p:nvPr>
        </p:nvSpPr>
        <p:spPr>
          <a:xfrm>
            <a:off x="566738" y="1752600"/>
            <a:ext cx="8424862" cy="4267200"/>
          </a:xfrm>
        </p:spPr>
        <p:txBody>
          <a:bodyPr/>
          <a:lstStyle/>
          <a:p>
            <a:pPr eaLnBrk="1" hangingPunct="1"/>
            <a:r>
              <a:rPr lang="en-US" altLang="en-US"/>
              <a:t>16</a:t>
            </a:r>
          </a:p>
          <a:p>
            <a:pPr lvl="1" eaLnBrk="1" hangingPunct="1"/>
            <a:r>
              <a:rPr lang="en-US" altLang="en-US" sz="3000"/>
              <a:t>Birth of Ishmael</a:t>
            </a:r>
          </a:p>
          <a:p>
            <a:pPr eaLnBrk="1" hangingPunct="1"/>
            <a:r>
              <a:rPr lang="en-US" altLang="en-US"/>
              <a:t>17</a:t>
            </a:r>
          </a:p>
          <a:p>
            <a:pPr lvl="1" eaLnBrk="1" hangingPunct="1"/>
            <a:r>
              <a:rPr lang="en-US" altLang="en-US" sz="3000"/>
              <a:t>Covenant of circumcision</a:t>
            </a:r>
          </a:p>
          <a:p>
            <a:pPr eaLnBrk="1" hangingPunct="1"/>
            <a:r>
              <a:rPr lang="en-US" altLang="en-US"/>
              <a:t>18</a:t>
            </a:r>
          </a:p>
          <a:p>
            <a:pPr lvl="1" eaLnBrk="1" hangingPunct="1"/>
            <a:r>
              <a:rPr lang="en-US" altLang="en-US" sz="3000"/>
              <a:t>Strangers visit Abraham</a:t>
            </a:r>
          </a:p>
          <a:p>
            <a:pPr eaLnBrk="1" hangingPunct="1"/>
            <a:r>
              <a:rPr lang="en-US" altLang="en-US"/>
              <a:t>19</a:t>
            </a:r>
          </a:p>
          <a:p>
            <a:pPr lvl="1" eaLnBrk="1" hangingPunct="1"/>
            <a:r>
              <a:rPr lang="en-US" altLang="en-US" sz="3000"/>
              <a:t>Destruction of Sodom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7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17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1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E54637D1-1EBC-44A9-8A5D-D5C716C06880}"/>
              </a:ext>
            </a:extLst>
          </p:cNvPr>
          <p:cNvSpPr>
            <a:spLocks noGrp="1" noChangeArrowheads="1"/>
          </p:cNvSpPr>
          <p:nvPr>
            <p:ph type="title"/>
          </p:nvPr>
        </p:nvSpPr>
        <p:spPr/>
        <p:txBody>
          <a:bodyPr/>
          <a:lstStyle/>
          <a:p>
            <a:pPr eaLnBrk="1" hangingPunct="1"/>
            <a:r>
              <a:rPr lang="en-US" altLang="en-US"/>
              <a:t>Genesis</a:t>
            </a:r>
          </a:p>
        </p:txBody>
      </p:sp>
      <p:sp>
        <p:nvSpPr>
          <p:cNvPr id="50179" name="Rectangle 3">
            <a:extLst>
              <a:ext uri="{FF2B5EF4-FFF2-40B4-BE49-F238E27FC236}">
                <a16:creationId xmlns:a16="http://schemas.microsoft.com/office/drawing/2014/main" id="{43234E32-9D57-43E1-A1C3-5843E7341F24}"/>
              </a:ext>
            </a:extLst>
          </p:cNvPr>
          <p:cNvSpPr>
            <a:spLocks noGrp="1" noChangeArrowheads="1"/>
          </p:cNvSpPr>
          <p:nvPr>
            <p:ph type="body" idx="1"/>
          </p:nvPr>
        </p:nvSpPr>
        <p:spPr>
          <a:xfrm>
            <a:off x="566738" y="1752600"/>
            <a:ext cx="8424862" cy="4267200"/>
          </a:xfrm>
        </p:spPr>
        <p:txBody>
          <a:bodyPr/>
          <a:lstStyle/>
          <a:p>
            <a:pPr eaLnBrk="1" hangingPunct="1"/>
            <a:r>
              <a:rPr lang="en-US" altLang="en-US"/>
              <a:t>20</a:t>
            </a:r>
          </a:p>
          <a:p>
            <a:pPr lvl="1" eaLnBrk="1" hangingPunct="1"/>
            <a:r>
              <a:rPr lang="en-US" altLang="en-US" sz="3000"/>
              <a:t>Abraham and Abimelech</a:t>
            </a:r>
          </a:p>
          <a:p>
            <a:pPr eaLnBrk="1" hangingPunct="1"/>
            <a:r>
              <a:rPr lang="en-US" altLang="en-US"/>
              <a:t>21</a:t>
            </a:r>
          </a:p>
          <a:p>
            <a:pPr lvl="1" eaLnBrk="1" hangingPunct="1"/>
            <a:r>
              <a:rPr lang="en-US" altLang="en-US" sz="3000"/>
              <a:t>Birth of Isaac</a:t>
            </a:r>
          </a:p>
          <a:p>
            <a:pPr eaLnBrk="1" hangingPunct="1"/>
            <a:r>
              <a:rPr lang="en-US" altLang="en-US"/>
              <a:t>22</a:t>
            </a:r>
          </a:p>
          <a:p>
            <a:pPr lvl="1" eaLnBrk="1" hangingPunct="1"/>
            <a:r>
              <a:rPr lang="en-US" altLang="en-US" sz="3000"/>
              <a:t>Test of faith</a:t>
            </a:r>
          </a:p>
          <a:p>
            <a:pPr eaLnBrk="1" hangingPunct="1"/>
            <a:r>
              <a:rPr lang="en-US" altLang="en-US"/>
              <a:t>23</a:t>
            </a:r>
          </a:p>
          <a:p>
            <a:pPr lvl="1" eaLnBrk="1" hangingPunct="1"/>
            <a:r>
              <a:rPr lang="en-US" altLang="en-US" sz="3000"/>
              <a:t>Death of Sarah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7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17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1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07D95F5B-DE96-46B4-9095-F69173B09DAE}"/>
              </a:ext>
            </a:extLst>
          </p:cNvPr>
          <p:cNvSpPr>
            <a:spLocks noGrp="1" noChangeArrowheads="1"/>
          </p:cNvSpPr>
          <p:nvPr>
            <p:ph type="title"/>
          </p:nvPr>
        </p:nvSpPr>
        <p:spPr/>
        <p:txBody>
          <a:bodyPr/>
          <a:lstStyle/>
          <a:p>
            <a:pPr eaLnBrk="1" hangingPunct="1"/>
            <a:r>
              <a:rPr lang="en-US" altLang="en-US"/>
              <a:t>Genesis</a:t>
            </a:r>
          </a:p>
        </p:txBody>
      </p:sp>
      <p:sp>
        <p:nvSpPr>
          <p:cNvPr id="50179" name="Rectangle 3">
            <a:extLst>
              <a:ext uri="{FF2B5EF4-FFF2-40B4-BE49-F238E27FC236}">
                <a16:creationId xmlns:a16="http://schemas.microsoft.com/office/drawing/2014/main" id="{447CB50B-ACFC-4751-991E-DD6BB444B0A0}"/>
              </a:ext>
            </a:extLst>
          </p:cNvPr>
          <p:cNvSpPr>
            <a:spLocks noGrp="1" noChangeArrowheads="1"/>
          </p:cNvSpPr>
          <p:nvPr>
            <p:ph type="body" idx="1"/>
          </p:nvPr>
        </p:nvSpPr>
        <p:spPr>
          <a:xfrm>
            <a:off x="566738" y="1752600"/>
            <a:ext cx="8424862" cy="4267200"/>
          </a:xfrm>
        </p:spPr>
        <p:txBody>
          <a:bodyPr/>
          <a:lstStyle/>
          <a:p>
            <a:pPr eaLnBrk="1" hangingPunct="1"/>
            <a:r>
              <a:rPr lang="en-US" altLang="en-US"/>
              <a:t>24</a:t>
            </a:r>
          </a:p>
          <a:p>
            <a:pPr lvl="1" eaLnBrk="1" hangingPunct="1"/>
            <a:r>
              <a:rPr lang="en-US" altLang="en-US" sz="3000"/>
              <a:t>Wife for Isaac</a:t>
            </a:r>
          </a:p>
          <a:p>
            <a:pPr eaLnBrk="1" hangingPunct="1"/>
            <a:r>
              <a:rPr lang="en-US" altLang="en-US"/>
              <a:t>25</a:t>
            </a:r>
          </a:p>
          <a:p>
            <a:pPr lvl="1" eaLnBrk="1" hangingPunct="1"/>
            <a:r>
              <a:rPr lang="en-US" altLang="en-US" sz="3000"/>
              <a:t>Jacob and Esau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78" name="TextBox 3">
            <a:extLst>
              <a:ext uri="{FF2B5EF4-FFF2-40B4-BE49-F238E27FC236}">
                <a16:creationId xmlns:a16="http://schemas.microsoft.com/office/drawing/2014/main" id="{4D6E300D-F665-4613-8AAB-033567AEF3C5}"/>
              </a:ext>
            </a:extLst>
          </p:cNvPr>
          <p:cNvSpPr txBox="1">
            <a:spLocks noChangeArrowheads="1"/>
          </p:cNvSpPr>
          <p:nvPr/>
        </p:nvSpPr>
        <p:spPr bwMode="auto">
          <a:xfrm>
            <a:off x="8801100" y="5867400"/>
            <a:ext cx="34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chemeClr val="bg1"/>
                </a:solidFill>
              </a:rPr>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7FA6F95B-648E-49E8-B1F6-290F35D39077}"/>
              </a:ext>
            </a:extLst>
          </p:cNvPr>
          <p:cNvSpPr>
            <a:spLocks noGrp="1"/>
          </p:cNvSpPr>
          <p:nvPr>
            <p:ph type="title"/>
          </p:nvPr>
        </p:nvSpPr>
        <p:spPr/>
        <p:txBody>
          <a:bodyPr/>
          <a:lstStyle/>
          <a:p>
            <a:r>
              <a:rPr lang="en-US" altLang="en-US"/>
              <a:t>Video Link</a:t>
            </a:r>
          </a:p>
        </p:txBody>
      </p:sp>
      <p:sp>
        <p:nvSpPr>
          <p:cNvPr id="76803" name="Content Placeholder 2">
            <a:extLst>
              <a:ext uri="{FF2B5EF4-FFF2-40B4-BE49-F238E27FC236}">
                <a16:creationId xmlns:a16="http://schemas.microsoft.com/office/drawing/2014/main" id="{CB434BCD-188A-4EA6-A66E-D8BC82AD5424}"/>
              </a:ext>
            </a:extLst>
          </p:cNvPr>
          <p:cNvSpPr>
            <a:spLocks noGrp="1"/>
          </p:cNvSpPr>
          <p:nvPr>
            <p:ph idx="1"/>
          </p:nvPr>
        </p:nvSpPr>
        <p:spPr/>
        <p:txBody>
          <a:bodyPr/>
          <a:lstStyle/>
          <a:p>
            <a:r>
              <a:rPr lang="en-US" altLang="en-US" u="sng">
                <a:hlinkClick r:id="rId2"/>
              </a:rPr>
              <a:t>http://www.youtube.com/watch?v=I4OK9DmLpCY&amp;feature=player_embedded</a:t>
            </a:r>
            <a:endParaRPr lang="en-US"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5EE6D6-3860-4126-B5D8-02B6FD17E143}"/>
              </a:ext>
            </a:extLst>
          </p:cNvPr>
          <p:cNvPicPr>
            <a:picLocks noChangeAspect="1"/>
          </p:cNvPicPr>
          <p:nvPr/>
        </p:nvPicPr>
        <p:blipFill>
          <a:blip r:embed="rId3"/>
          <a:stretch>
            <a:fillRect/>
          </a:stretch>
        </p:blipFill>
        <p:spPr>
          <a:xfrm>
            <a:off x="-341194" y="0"/>
            <a:ext cx="9826388" cy="6858000"/>
          </a:xfrm>
          <a:prstGeom prst="rect">
            <a:avLst/>
          </a:prstGeom>
        </p:spPr>
      </p:pic>
    </p:spTree>
    <p:extLst>
      <p:ext uri="{BB962C8B-B14F-4D97-AF65-F5344CB8AC3E}">
        <p14:creationId xmlns:p14="http://schemas.microsoft.com/office/powerpoint/2010/main" val="31489806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08611AC5-A2B9-4F60-9B9C-9083F26998B2}"/>
              </a:ext>
            </a:extLst>
          </p:cNvPr>
          <p:cNvSpPr>
            <a:spLocks noGrp="1"/>
          </p:cNvSpPr>
          <p:nvPr>
            <p:ph type="title"/>
          </p:nvPr>
        </p:nvSpPr>
        <p:spPr/>
        <p:txBody>
          <a:bodyPr/>
          <a:lstStyle/>
          <a:p>
            <a:pPr eaLnBrk="1" hangingPunct="1"/>
            <a:r>
              <a:rPr lang="en-US" altLang="en-US"/>
              <a:t>Take a wife…</a:t>
            </a:r>
          </a:p>
        </p:txBody>
      </p:sp>
      <p:sp>
        <p:nvSpPr>
          <p:cNvPr id="3" name="Content Placeholder 2">
            <a:extLst>
              <a:ext uri="{FF2B5EF4-FFF2-40B4-BE49-F238E27FC236}">
                <a16:creationId xmlns:a16="http://schemas.microsoft.com/office/drawing/2014/main" id="{671D9B66-225E-400D-BDCE-A163728E5A43}"/>
              </a:ext>
            </a:extLst>
          </p:cNvPr>
          <p:cNvSpPr>
            <a:spLocks noGrp="1"/>
          </p:cNvSpPr>
          <p:nvPr>
            <p:ph idx="1"/>
          </p:nvPr>
        </p:nvSpPr>
        <p:spPr/>
        <p:txBody>
          <a:bodyPr/>
          <a:lstStyle/>
          <a:p>
            <a:pPr eaLnBrk="1" hangingPunct="1">
              <a:defRPr/>
            </a:pPr>
            <a:r>
              <a:rPr lang="en-US" sz="3200" dirty="0"/>
              <a:t>Esau takes wives from the land</a:t>
            </a:r>
          </a:p>
          <a:p>
            <a:pPr lvl="1" eaLnBrk="1" hangingPunct="1">
              <a:defRPr/>
            </a:pPr>
            <a:r>
              <a:rPr lang="en-US" sz="3000" dirty="0"/>
              <a:t>His parents are grieved </a:t>
            </a:r>
          </a:p>
          <a:p>
            <a:pPr eaLnBrk="1" hangingPunct="1">
              <a:defRPr/>
            </a:pPr>
            <a:r>
              <a:rPr lang="en-US" sz="3200" dirty="0"/>
              <a:t>Esau knew that Isaac did not want Jacob to marry the Canaanite daughters</a:t>
            </a:r>
          </a:p>
          <a:p>
            <a:pPr eaLnBrk="1" hangingPunct="1">
              <a:defRPr/>
            </a:pPr>
            <a:r>
              <a:rPr lang="en-US" sz="3200" dirty="0"/>
              <a:t>He took as a wife </a:t>
            </a:r>
            <a:r>
              <a:rPr lang="en-US" sz="3200" dirty="0" err="1"/>
              <a:t>Mahalath</a:t>
            </a:r>
            <a:endParaRPr lang="en-US" sz="3200" dirty="0"/>
          </a:p>
          <a:p>
            <a:pPr lvl="1" eaLnBrk="1" hangingPunct="1">
              <a:defRPr/>
            </a:pPr>
            <a:r>
              <a:rPr lang="en-US" sz="3000" dirty="0"/>
              <a:t>the daughter of Ishmael</a:t>
            </a:r>
          </a:p>
          <a:p>
            <a:pPr marL="0" indent="0" eaLnBrk="1" hangingPunct="1">
              <a:buNone/>
              <a:defRPr/>
            </a:pPr>
            <a:endParaRPr lang="en-US" dirty="0"/>
          </a:p>
          <a:p>
            <a:pPr eaLnBrk="1" hangingPunct="1">
              <a:defRPr/>
            </a:pPr>
            <a:endParaRPr lang="en-US" dirty="0"/>
          </a:p>
        </p:txBody>
      </p:sp>
      <p:sp>
        <p:nvSpPr>
          <p:cNvPr id="57348" name="TextBox 3">
            <a:extLst>
              <a:ext uri="{FF2B5EF4-FFF2-40B4-BE49-F238E27FC236}">
                <a16:creationId xmlns:a16="http://schemas.microsoft.com/office/drawing/2014/main" id="{0AE6F030-11F9-4AA3-BC93-86AF038968C0}"/>
              </a:ext>
            </a:extLst>
          </p:cNvPr>
          <p:cNvSpPr txBox="1">
            <a:spLocks noChangeArrowheads="1"/>
          </p:cNvSpPr>
          <p:nvPr/>
        </p:nvSpPr>
        <p:spPr bwMode="auto">
          <a:xfrm rot="21040686">
            <a:off x="5638800" y="482600"/>
            <a:ext cx="1828800" cy="5842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lessons</a:t>
            </a:r>
          </a:p>
        </p:txBody>
      </p:sp>
    </p:spTree>
    <p:extLst>
      <p:ext uri="{BB962C8B-B14F-4D97-AF65-F5344CB8AC3E}">
        <p14:creationId xmlns:p14="http://schemas.microsoft.com/office/powerpoint/2010/main" val="3889522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11C773EF-C778-4979-9426-D77ED4BDEADA}"/>
              </a:ext>
            </a:extLst>
          </p:cNvPr>
          <p:cNvSpPr>
            <a:spLocks noGrp="1"/>
          </p:cNvSpPr>
          <p:nvPr>
            <p:ph type="title"/>
          </p:nvPr>
        </p:nvSpPr>
        <p:spPr/>
        <p:txBody>
          <a:bodyPr/>
          <a:lstStyle/>
          <a:p>
            <a:pPr eaLnBrk="1" hangingPunct="1"/>
            <a:r>
              <a:rPr lang="en-US" altLang="en-US"/>
              <a:t>Who are you going to marry?</a:t>
            </a:r>
          </a:p>
        </p:txBody>
      </p:sp>
      <p:sp>
        <p:nvSpPr>
          <p:cNvPr id="24579" name="Content Placeholder 2">
            <a:extLst>
              <a:ext uri="{FF2B5EF4-FFF2-40B4-BE49-F238E27FC236}">
                <a16:creationId xmlns:a16="http://schemas.microsoft.com/office/drawing/2014/main" id="{AA86C5CB-EB91-4FDE-B4A3-424752C5A1D4}"/>
              </a:ext>
            </a:extLst>
          </p:cNvPr>
          <p:cNvSpPr>
            <a:spLocks noGrp="1"/>
          </p:cNvSpPr>
          <p:nvPr>
            <p:ph idx="1"/>
          </p:nvPr>
        </p:nvSpPr>
        <p:spPr/>
        <p:txBody>
          <a:bodyPr/>
          <a:lstStyle/>
          <a:p>
            <a:pPr eaLnBrk="1" hangingPunct="1"/>
            <a:r>
              <a:rPr lang="en-US" altLang="en-US" sz="3200" dirty="0"/>
              <a:t>Genesis 2:24 Therefore a man shall leave his father and mother and be joined to his wife, and they shall become one flesh.</a:t>
            </a:r>
          </a:p>
          <a:p>
            <a:pPr eaLnBrk="1" hangingPunct="1"/>
            <a:r>
              <a:rPr lang="en-US" altLang="en-US" sz="3200" dirty="0"/>
              <a:t>Lifetime commitment</a:t>
            </a:r>
          </a:p>
          <a:p>
            <a:pPr lvl="1" eaLnBrk="1" hangingPunct="1"/>
            <a:r>
              <a:rPr lang="en-US" altLang="en-US" sz="3000" dirty="0"/>
              <a:t>Matthew 19:6 "So then, they are no longer two but one flesh. Therefore what God has joined together, let not man separate."</a:t>
            </a:r>
          </a:p>
        </p:txBody>
      </p:sp>
      <p:sp>
        <p:nvSpPr>
          <p:cNvPr id="58372" name="TextBox 3">
            <a:extLst>
              <a:ext uri="{FF2B5EF4-FFF2-40B4-BE49-F238E27FC236}">
                <a16:creationId xmlns:a16="http://schemas.microsoft.com/office/drawing/2014/main" id="{7CEE8D44-F2AD-435F-98B0-295391F06DCB}"/>
              </a:ext>
            </a:extLst>
          </p:cNvPr>
          <p:cNvSpPr txBox="1">
            <a:spLocks noChangeArrowheads="1"/>
          </p:cNvSpPr>
          <p:nvPr/>
        </p:nvSpPr>
        <p:spPr bwMode="auto">
          <a:xfrm rot="21040686">
            <a:off x="5638800" y="296863"/>
            <a:ext cx="1828800" cy="5842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lessons</a:t>
            </a:r>
          </a:p>
        </p:txBody>
      </p:sp>
    </p:spTree>
    <p:extLst>
      <p:ext uri="{BB962C8B-B14F-4D97-AF65-F5344CB8AC3E}">
        <p14:creationId xmlns:p14="http://schemas.microsoft.com/office/powerpoint/2010/main" val="2483743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F6A52D01-140A-4C43-9F45-EDE5DC0BAD98}"/>
              </a:ext>
            </a:extLst>
          </p:cNvPr>
          <p:cNvSpPr>
            <a:spLocks noGrp="1"/>
          </p:cNvSpPr>
          <p:nvPr>
            <p:ph type="title"/>
          </p:nvPr>
        </p:nvSpPr>
        <p:spPr/>
        <p:txBody>
          <a:bodyPr/>
          <a:lstStyle/>
          <a:p>
            <a:pPr eaLnBrk="1" hangingPunct="1"/>
            <a:r>
              <a:rPr lang="en-US" altLang="en-US"/>
              <a:t>Who are you going to marry?</a:t>
            </a:r>
          </a:p>
        </p:txBody>
      </p:sp>
      <p:sp>
        <p:nvSpPr>
          <p:cNvPr id="3" name="Content Placeholder 2">
            <a:extLst>
              <a:ext uri="{FF2B5EF4-FFF2-40B4-BE49-F238E27FC236}">
                <a16:creationId xmlns:a16="http://schemas.microsoft.com/office/drawing/2014/main" id="{D4229D29-4F18-4E70-A53F-67B962EB34FB}"/>
              </a:ext>
            </a:extLst>
          </p:cNvPr>
          <p:cNvSpPr>
            <a:spLocks noGrp="1"/>
          </p:cNvSpPr>
          <p:nvPr>
            <p:ph idx="1"/>
          </p:nvPr>
        </p:nvSpPr>
        <p:spPr/>
        <p:txBody>
          <a:bodyPr/>
          <a:lstStyle/>
          <a:p>
            <a:pPr eaLnBrk="1" hangingPunct="1">
              <a:defRPr/>
            </a:pPr>
            <a:r>
              <a:rPr lang="en-US" sz="3200" dirty="0"/>
              <a:t>Ephesians 5:22 Wives, </a:t>
            </a:r>
            <a:r>
              <a:rPr lang="en-US" sz="3200" dirty="0">
                <a:effectLst>
                  <a:outerShdw blurRad="38100" dist="38100" dir="2700000" algn="tl">
                    <a:srgbClr val="000000">
                      <a:alpha val="43137"/>
                    </a:srgbClr>
                  </a:outerShdw>
                </a:effectLst>
              </a:rPr>
              <a:t>submit to your own husbands</a:t>
            </a:r>
            <a:r>
              <a:rPr lang="en-US" sz="3200" dirty="0"/>
              <a:t>, as to the Lord.</a:t>
            </a:r>
          </a:p>
          <a:p>
            <a:pPr eaLnBrk="1" hangingPunct="1">
              <a:defRPr/>
            </a:pPr>
            <a:r>
              <a:rPr lang="en-US" sz="3200" dirty="0"/>
              <a:t>Ladies, marry someone you can submit to.  Someone you can trust as your leader and guide—not someone that will depend on you for the leadership.  Someone with knowledge, determination, gumption.</a:t>
            </a:r>
          </a:p>
        </p:txBody>
      </p:sp>
      <p:sp>
        <p:nvSpPr>
          <p:cNvPr id="25604" name="TextBox 3">
            <a:extLst>
              <a:ext uri="{FF2B5EF4-FFF2-40B4-BE49-F238E27FC236}">
                <a16:creationId xmlns:a16="http://schemas.microsoft.com/office/drawing/2014/main" id="{F0540A90-376C-44D6-AD42-85E4EB6E73FA}"/>
              </a:ext>
            </a:extLst>
          </p:cNvPr>
          <p:cNvSpPr txBox="1">
            <a:spLocks noChangeArrowheads="1"/>
          </p:cNvSpPr>
          <p:nvPr/>
        </p:nvSpPr>
        <p:spPr bwMode="auto">
          <a:xfrm>
            <a:off x="3733800" y="6248400"/>
            <a:ext cx="533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initiative; aggressiveness; resourcefulness</a:t>
            </a:r>
          </a:p>
        </p:txBody>
      </p:sp>
      <p:sp>
        <p:nvSpPr>
          <p:cNvPr id="59397" name="TextBox 4">
            <a:extLst>
              <a:ext uri="{FF2B5EF4-FFF2-40B4-BE49-F238E27FC236}">
                <a16:creationId xmlns:a16="http://schemas.microsoft.com/office/drawing/2014/main" id="{E2AFC699-B336-4094-BE34-199D148D87A5}"/>
              </a:ext>
            </a:extLst>
          </p:cNvPr>
          <p:cNvSpPr txBox="1">
            <a:spLocks noChangeArrowheads="1"/>
          </p:cNvSpPr>
          <p:nvPr/>
        </p:nvSpPr>
        <p:spPr bwMode="auto">
          <a:xfrm rot="21040686">
            <a:off x="5638800" y="296863"/>
            <a:ext cx="1828800" cy="5842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lessons</a:t>
            </a:r>
          </a:p>
        </p:txBody>
      </p:sp>
    </p:spTree>
    <p:extLst>
      <p:ext uri="{BB962C8B-B14F-4D97-AF65-F5344CB8AC3E}">
        <p14:creationId xmlns:p14="http://schemas.microsoft.com/office/powerpoint/2010/main" val="3962423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604"/>
                                        </p:tgtEl>
                                        <p:attrNameLst>
                                          <p:attrName>style.visibility</p:attrName>
                                        </p:attrNameLst>
                                      </p:cBhvr>
                                      <p:to>
                                        <p:strVal val="visible"/>
                                      </p:to>
                                    </p:set>
                                    <p:animEffect transition="in" filter="fade">
                                      <p:cBhvr>
                                        <p:cTn id="15"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560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9E5AD4DA-C4FA-4F47-ABC7-17BBE6089C81}"/>
              </a:ext>
            </a:extLst>
          </p:cNvPr>
          <p:cNvSpPr>
            <a:spLocks noGrp="1"/>
          </p:cNvSpPr>
          <p:nvPr>
            <p:ph type="title"/>
          </p:nvPr>
        </p:nvSpPr>
        <p:spPr/>
        <p:txBody>
          <a:bodyPr/>
          <a:lstStyle/>
          <a:p>
            <a:r>
              <a:rPr lang="en-US" altLang="en-US"/>
              <a:t>Servant goes to homeland</a:t>
            </a:r>
          </a:p>
        </p:txBody>
      </p:sp>
      <p:sp>
        <p:nvSpPr>
          <p:cNvPr id="3" name="Content Placeholder 2">
            <a:extLst>
              <a:ext uri="{FF2B5EF4-FFF2-40B4-BE49-F238E27FC236}">
                <a16:creationId xmlns:a16="http://schemas.microsoft.com/office/drawing/2014/main" id="{1A5FDC33-79EF-4D73-9677-A930476BE906}"/>
              </a:ext>
            </a:extLst>
          </p:cNvPr>
          <p:cNvSpPr>
            <a:spLocks noGrp="1"/>
          </p:cNvSpPr>
          <p:nvPr>
            <p:ph idx="1"/>
          </p:nvPr>
        </p:nvSpPr>
        <p:spPr/>
        <p:txBody>
          <a:bodyPr/>
          <a:lstStyle/>
          <a:p>
            <a:pPr>
              <a:defRPr/>
            </a:pPr>
            <a:r>
              <a:rPr lang="en-US" sz="3200" dirty="0"/>
              <a:t>Took gifts and departed</a:t>
            </a:r>
          </a:p>
          <a:p>
            <a:pPr>
              <a:defRPr/>
            </a:pPr>
            <a:r>
              <a:rPr lang="en-US" sz="3200" dirty="0"/>
              <a:t>When he came to well it was the “time the women go out to draw water”</a:t>
            </a:r>
          </a:p>
          <a:p>
            <a:pPr>
              <a:defRPr/>
            </a:pPr>
            <a:r>
              <a:rPr lang="en-US" sz="3200" dirty="0"/>
              <a:t>Quick note—</a:t>
            </a:r>
          </a:p>
          <a:p>
            <a:pPr lvl="1">
              <a:defRPr/>
            </a:pPr>
            <a:r>
              <a:rPr lang="en-US" sz="2800" dirty="0"/>
              <a:t>Women drawing the water—hard work</a:t>
            </a:r>
          </a:p>
          <a:p>
            <a:pPr lvl="1">
              <a:defRPr/>
            </a:pPr>
            <a:r>
              <a:rPr lang="en-US" sz="2800" dirty="0"/>
              <a:t>Young, unmarried women</a:t>
            </a:r>
          </a:p>
          <a:p>
            <a:pPr lvl="1">
              <a:defRPr/>
            </a:pPr>
            <a:r>
              <a:rPr lang="en-US" sz="2800" dirty="0">
                <a:effectLst>
                  <a:outerShdw blurRad="38100" dist="38100" dir="2700000" algn="tl">
                    <a:srgbClr val="000000">
                      <a:alpha val="43137"/>
                    </a:srgbClr>
                  </a:outerShdw>
                </a:effectLst>
              </a:rPr>
              <a:t>Learn to work!</a:t>
            </a:r>
          </a:p>
        </p:txBody>
      </p:sp>
      <p:sp>
        <p:nvSpPr>
          <p:cNvPr id="25604" name="TextBox 2">
            <a:extLst>
              <a:ext uri="{FF2B5EF4-FFF2-40B4-BE49-F238E27FC236}">
                <a16:creationId xmlns:a16="http://schemas.microsoft.com/office/drawing/2014/main" id="{420C9E59-202B-4060-B190-9B5B7004BA4C}"/>
              </a:ext>
            </a:extLst>
          </p:cNvPr>
          <p:cNvSpPr txBox="1">
            <a:spLocks noChangeArrowheads="1"/>
          </p:cNvSpPr>
          <p:nvPr/>
        </p:nvSpPr>
        <p:spPr bwMode="auto">
          <a:xfrm rot="21271554">
            <a:off x="6324600" y="393702"/>
            <a:ext cx="1905000"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4000">
                <a:solidFill>
                  <a:srgbClr val="000000"/>
                </a:solidFill>
              </a:rPr>
              <a:t>review</a:t>
            </a:r>
            <a:endParaRPr lang="en-US" altLang="en-US">
              <a:solidFill>
                <a:srgbClr val="00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32CBAAAE-0D71-4CAA-911A-C99671E1EEB4}"/>
              </a:ext>
            </a:extLst>
          </p:cNvPr>
          <p:cNvSpPr>
            <a:spLocks noGrp="1"/>
          </p:cNvSpPr>
          <p:nvPr>
            <p:ph type="title"/>
          </p:nvPr>
        </p:nvSpPr>
        <p:spPr/>
        <p:txBody>
          <a:bodyPr/>
          <a:lstStyle/>
          <a:p>
            <a:pPr eaLnBrk="1" hangingPunct="1"/>
            <a:r>
              <a:rPr lang="en-US" altLang="en-US"/>
              <a:t>Who are you going to marry?</a:t>
            </a:r>
          </a:p>
        </p:txBody>
      </p:sp>
      <p:sp>
        <p:nvSpPr>
          <p:cNvPr id="3" name="Content Placeholder 2">
            <a:extLst>
              <a:ext uri="{FF2B5EF4-FFF2-40B4-BE49-F238E27FC236}">
                <a16:creationId xmlns:a16="http://schemas.microsoft.com/office/drawing/2014/main" id="{468AFAE3-FB70-4556-96CC-E066AB9F0F4F}"/>
              </a:ext>
            </a:extLst>
          </p:cNvPr>
          <p:cNvSpPr>
            <a:spLocks noGrp="1"/>
          </p:cNvSpPr>
          <p:nvPr>
            <p:ph idx="1"/>
          </p:nvPr>
        </p:nvSpPr>
        <p:spPr>
          <a:xfrm>
            <a:off x="-757767" y="1676400"/>
            <a:ext cx="10358967" cy="4267200"/>
          </a:xfrm>
        </p:spPr>
        <p:txBody>
          <a:bodyPr/>
          <a:lstStyle/>
          <a:p>
            <a:pPr eaLnBrk="1" hangingPunct="1">
              <a:defRPr/>
            </a:pPr>
            <a:r>
              <a:rPr lang="en-US" dirty="0"/>
              <a:t>Ephesians 5:25 Husbands, </a:t>
            </a:r>
            <a:r>
              <a:rPr lang="en-US" dirty="0">
                <a:effectLst>
                  <a:outerShdw blurRad="38100" dist="38100" dir="2700000" algn="tl">
                    <a:srgbClr val="000000">
                      <a:alpha val="43137"/>
                    </a:srgbClr>
                  </a:outerShdw>
                </a:effectLst>
              </a:rPr>
              <a:t>love your wives</a:t>
            </a:r>
            <a:r>
              <a:rPr lang="en-US" dirty="0"/>
              <a:t>, just as Christ also loved the church and gave Himself for her</a:t>
            </a:r>
          </a:p>
          <a:p>
            <a:pPr eaLnBrk="1" hangingPunct="1">
              <a:defRPr/>
            </a:pPr>
            <a:r>
              <a:rPr lang="en-US" dirty="0"/>
              <a:t>Ephesians 5:28 So husbands ought to </a:t>
            </a:r>
            <a:r>
              <a:rPr lang="en-US" dirty="0">
                <a:effectLst>
                  <a:outerShdw blurRad="38100" dist="38100" dir="2700000" algn="tl">
                    <a:srgbClr val="000000">
                      <a:alpha val="43137"/>
                    </a:srgbClr>
                  </a:outerShdw>
                </a:effectLst>
              </a:rPr>
              <a:t>love their own wives as their own bodies</a:t>
            </a:r>
            <a:r>
              <a:rPr lang="en-US" dirty="0"/>
              <a:t>; he who loves his wife loves himself.</a:t>
            </a:r>
          </a:p>
          <a:p>
            <a:pPr eaLnBrk="1" hangingPunct="1">
              <a:defRPr/>
            </a:pPr>
            <a:r>
              <a:rPr lang="en-US" dirty="0"/>
              <a:t>Genesis 24:67 Then Isaac brought her into his mother Sarah's tent; and he took Rebekah and she became his wife, and </a:t>
            </a:r>
            <a:r>
              <a:rPr lang="en-US" dirty="0">
                <a:effectLst>
                  <a:outerShdw blurRad="38100" dist="38100" dir="2700000" algn="tl">
                    <a:srgbClr val="000000">
                      <a:alpha val="43137"/>
                    </a:srgbClr>
                  </a:outerShdw>
                </a:effectLst>
              </a:rPr>
              <a:t>he loved her</a:t>
            </a:r>
            <a:r>
              <a:rPr lang="en-US" dirty="0"/>
              <a:t>.</a:t>
            </a:r>
          </a:p>
        </p:txBody>
      </p:sp>
      <p:sp>
        <p:nvSpPr>
          <p:cNvPr id="60420" name="TextBox 3">
            <a:extLst>
              <a:ext uri="{FF2B5EF4-FFF2-40B4-BE49-F238E27FC236}">
                <a16:creationId xmlns:a16="http://schemas.microsoft.com/office/drawing/2014/main" id="{7C4B4395-B6E3-4A89-AA75-EFAD911DD404}"/>
              </a:ext>
            </a:extLst>
          </p:cNvPr>
          <p:cNvSpPr txBox="1">
            <a:spLocks noChangeArrowheads="1"/>
          </p:cNvSpPr>
          <p:nvPr/>
        </p:nvSpPr>
        <p:spPr bwMode="auto">
          <a:xfrm rot="21040686">
            <a:off x="5638800" y="296863"/>
            <a:ext cx="1828800" cy="5842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lessons</a:t>
            </a:r>
          </a:p>
        </p:txBody>
      </p:sp>
    </p:spTree>
    <p:extLst>
      <p:ext uri="{BB962C8B-B14F-4D97-AF65-F5344CB8AC3E}">
        <p14:creationId xmlns:p14="http://schemas.microsoft.com/office/powerpoint/2010/main" val="421151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427618A3-6142-4F13-9262-4CDEF0A1CA09}"/>
              </a:ext>
            </a:extLst>
          </p:cNvPr>
          <p:cNvSpPr>
            <a:spLocks noGrp="1"/>
          </p:cNvSpPr>
          <p:nvPr>
            <p:ph type="title"/>
          </p:nvPr>
        </p:nvSpPr>
        <p:spPr/>
        <p:txBody>
          <a:bodyPr/>
          <a:lstStyle/>
          <a:p>
            <a:pPr eaLnBrk="1" hangingPunct="1"/>
            <a:r>
              <a:rPr lang="en-US" altLang="en-US"/>
              <a:t>Who are you going to marry?</a:t>
            </a:r>
          </a:p>
        </p:txBody>
      </p:sp>
      <p:sp>
        <p:nvSpPr>
          <p:cNvPr id="27651" name="Content Placeholder 2">
            <a:extLst>
              <a:ext uri="{FF2B5EF4-FFF2-40B4-BE49-F238E27FC236}">
                <a16:creationId xmlns:a16="http://schemas.microsoft.com/office/drawing/2014/main" id="{71ABEDB5-59EA-4DB6-A21F-50F86CA3C343}"/>
              </a:ext>
            </a:extLst>
          </p:cNvPr>
          <p:cNvSpPr>
            <a:spLocks noGrp="1"/>
          </p:cNvSpPr>
          <p:nvPr>
            <p:ph idx="1"/>
          </p:nvPr>
        </p:nvSpPr>
        <p:spPr>
          <a:xfrm>
            <a:off x="-768349" y="1752600"/>
            <a:ext cx="10598149" cy="4267200"/>
          </a:xfrm>
        </p:spPr>
        <p:txBody>
          <a:bodyPr/>
          <a:lstStyle/>
          <a:p>
            <a:pPr eaLnBrk="1" hangingPunct="1">
              <a:defRPr/>
            </a:pPr>
            <a:r>
              <a:rPr lang="en-US" sz="3200" dirty="0"/>
              <a:t>Here is a grand rule for every husband</a:t>
            </a:r>
          </a:p>
          <a:p>
            <a:pPr eaLnBrk="1" hangingPunct="1">
              <a:defRPr/>
            </a:pPr>
            <a:r>
              <a:rPr lang="en-US" sz="3200" dirty="0"/>
              <a:t>Love your wife as Christ loved the Church</a:t>
            </a:r>
          </a:p>
          <a:p>
            <a:pPr eaLnBrk="1" hangingPunct="1">
              <a:defRPr/>
            </a:pPr>
            <a:r>
              <a:rPr lang="en-US" sz="3200" dirty="0"/>
              <a:t>How did Christ love the Church? </a:t>
            </a:r>
          </a:p>
          <a:p>
            <a:pPr eaLnBrk="1" hangingPunct="1">
              <a:defRPr/>
            </a:pPr>
            <a:r>
              <a:rPr lang="en-US" sz="3200" u="sng" dirty="0"/>
              <a:t>He gave himself for it-he laid down his life for it</a:t>
            </a:r>
            <a:r>
              <a:rPr lang="en-US" sz="3200" dirty="0"/>
              <a:t>.  </a:t>
            </a:r>
          </a:p>
          <a:p>
            <a:pPr eaLnBrk="1" hangingPunct="1">
              <a:defRPr/>
            </a:pPr>
            <a:r>
              <a:rPr lang="en-US" sz="3200" dirty="0">
                <a:effectLst>
                  <a:outerShdw blurRad="38100" dist="38100" dir="2700000" algn="tl">
                    <a:srgbClr val="000000">
                      <a:alpha val="43137"/>
                    </a:srgbClr>
                  </a:outerShdw>
                </a:effectLst>
              </a:rPr>
              <a:t>So then husbands should, if necessary, lay down their lives for their wives: </a:t>
            </a:r>
            <a:r>
              <a:rPr lang="en-US" sz="3200" dirty="0"/>
              <a:t>…</a:t>
            </a:r>
          </a:p>
        </p:txBody>
      </p:sp>
      <p:sp>
        <p:nvSpPr>
          <p:cNvPr id="61444" name="TextBox 3">
            <a:extLst>
              <a:ext uri="{FF2B5EF4-FFF2-40B4-BE49-F238E27FC236}">
                <a16:creationId xmlns:a16="http://schemas.microsoft.com/office/drawing/2014/main" id="{35CCCDFD-73E3-4264-B43D-E7611C1C8D97}"/>
              </a:ext>
            </a:extLst>
          </p:cNvPr>
          <p:cNvSpPr txBox="1">
            <a:spLocks noChangeArrowheads="1"/>
          </p:cNvSpPr>
          <p:nvPr/>
        </p:nvSpPr>
        <p:spPr bwMode="auto">
          <a:xfrm rot="21040686">
            <a:off x="5638800" y="296863"/>
            <a:ext cx="1828800" cy="5842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lessons</a:t>
            </a:r>
          </a:p>
        </p:txBody>
      </p:sp>
    </p:spTree>
    <p:extLst>
      <p:ext uri="{BB962C8B-B14F-4D97-AF65-F5344CB8AC3E}">
        <p14:creationId xmlns:p14="http://schemas.microsoft.com/office/powerpoint/2010/main" val="49913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8E35D764-81F5-40C5-B16D-ACF849580DA9}"/>
              </a:ext>
            </a:extLst>
          </p:cNvPr>
          <p:cNvSpPr>
            <a:spLocks noGrp="1"/>
          </p:cNvSpPr>
          <p:nvPr>
            <p:ph type="title"/>
          </p:nvPr>
        </p:nvSpPr>
        <p:spPr/>
        <p:txBody>
          <a:bodyPr/>
          <a:lstStyle/>
          <a:p>
            <a:pPr eaLnBrk="1" hangingPunct="1"/>
            <a:r>
              <a:rPr lang="en-US" altLang="en-US"/>
              <a:t>Who are you going to marry?</a:t>
            </a:r>
          </a:p>
        </p:txBody>
      </p:sp>
      <p:sp>
        <p:nvSpPr>
          <p:cNvPr id="3" name="Content Placeholder 2">
            <a:extLst>
              <a:ext uri="{FF2B5EF4-FFF2-40B4-BE49-F238E27FC236}">
                <a16:creationId xmlns:a16="http://schemas.microsoft.com/office/drawing/2014/main" id="{1CFFF317-C323-464A-982E-F62AB304AC5C}"/>
              </a:ext>
            </a:extLst>
          </p:cNvPr>
          <p:cNvSpPr>
            <a:spLocks noGrp="1"/>
          </p:cNvSpPr>
          <p:nvPr>
            <p:ph idx="1"/>
          </p:nvPr>
        </p:nvSpPr>
        <p:spPr/>
        <p:txBody>
          <a:bodyPr/>
          <a:lstStyle/>
          <a:p>
            <a:pPr eaLnBrk="1" hangingPunct="1">
              <a:defRPr/>
            </a:pPr>
            <a:r>
              <a:rPr lang="en-US" sz="3200" dirty="0"/>
              <a:t>More implied in the words than mere protection and support</a:t>
            </a:r>
          </a:p>
          <a:p>
            <a:pPr eaLnBrk="1" hangingPunct="1">
              <a:defRPr/>
            </a:pPr>
            <a:r>
              <a:rPr lang="en-US" sz="3200" dirty="0"/>
              <a:t>Christ gave himself for the Church to </a:t>
            </a:r>
            <a:r>
              <a:rPr lang="en-US" sz="3200" b="1" dirty="0"/>
              <a:t>save</a:t>
            </a:r>
            <a:r>
              <a:rPr lang="en-US" sz="3200" dirty="0"/>
              <a:t> it</a:t>
            </a:r>
          </a:p>
          <a:p>
            <a:pPr eaLnBrk="1" hangingPunct="1">
              <a:defRPr/>
            </a:pPr>
            <a:r>
              <a:rPr lang="en-US" sz="3200" dirty="0"/>
              <a:t>Husbands should, by all means in their power, </a:t>
            </a:r>
            <a:r>
              <a:rPr lang="en-US" sz="3200" dirty="0">
                <a:effectLst>
                  <a:outerShdw blurRad="38100" dist="38100" dir="2700000" algn="tl">
                    <a:srgbClr val="000000">
                      <a:alpha val="43137"/>
                    </a:srgbClr>
                  </a:outerShdw>
                </a:effectLst>
              </a:rPr>
              <a:t> promote the salvation of their wives, and their constant edification in righteousness</a:t>
            </a:r>
            <a:r>
              <a:rPr lang="en-US" sz="3200" dirty="0"/>
              <a:t>.</a:t>
            </a:r>
          </a:p>
          <a:p>
            <a:pPr eaLnBrk="1" hangingPunct="1">
              <a:defRPr/>
            </a:pPr>
            <a:r>
              <a:rPr lang="en-US" sz="3200" dirty="0"/>
              <a:t>Spiritual welfare of the family</a:t>
            </a:r>
          </a:p>
        </p:txBody>
      </p:sp>
      <p:sp>
        <p:nvSpPr>
          <p:cNvPr id="62468" name="TextBox 3">
            <a:extLst>
              <a:ext uri="{FF2B5EF4-FFF2-40B4-BE49-F238E27FC236}">
                <a16:creationId xmlns:a16="http://schemas.microsoft.com/office/drawing/2014/main" id="{BC0725AF-9DDE-46CD-8C1B-008AE8315582}"/>
              </a:ext>
            </a:extLst>
          </p:cNvPr>
          <p:cNvSpPr txBox="1">
            <a:spLocks noChangeArrowheads="1"/>
          </p:cNvSpPr>
          <p:nvPr/>
        </p:nvSpPr>
        <p:spPr bwMode="auto">
          <a:xfrm rot="21040686">
            <a:off x="5638800" y="296863"/>
            <a:ext cx="1828800" cy="5842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lessons</a:t>
            </a:r>
          </a:p>
        </p:txBody>
      </p:sp>
    </p:spTree>
    <p:extLst>
      <p:ext uri="{BB962C8B-B14F-4D97-AF65-F5344CB8AC3E}">
        <p14:creationId xmlns:p14="http://schemas.microsoft.com/office/powerpoint/2010/main" val="42162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AD7EC2EA-A339-47DB-920F-CF62F975DC2D}"/>
              </a:ext>
            </a:extLst>
          </p:cNvPr>
          <p:cNvSpPr>
            <a:spLocks noGrp="1"/>
          </p:cNvSpPr>
          <p:nvPr>
            <p:ph type="title"/>
          </p:nvPr>
        </p:nvSpPr>
        <p:spPr/>
        <p:txBody>
          <a:bodyPr/>
          <a:lstStyle/>
          <a:p>
            <a:pPr eaLnBrk="1" hangingPunct="1"/>
            <a:r>
              <a:rPr lang="en-US" altLang="en-US"/>
              <a:t>Who are you going to marry?</a:t>
            </a:r>
          </a:p>
        </p:txBody>
      </p:sp>
      <p:sp>
        <p:nvSpPr>
          <p:cNvPr id="63491" name="Content Placeholder 2">
            <a:extLst>
              <a:ext uri="{FF2B5EF4-FFF2-40B4-BE49-F238E27FC236}">
                <a16:creationId xmlns:a16="http://schemas.microsoft.com/office/drawing/2014/main" id="{87F0724B-D65B-4E35-BC21-9EA813B408C4}"/>
              </a:ext>
            </a:extLst>
          </p:cNvPr>
          <p:cNvSpPr>
            <a:spLocks noGrp="1"/>
          </p:cNvSpPr>
          <p:nvPr>
            <p:ph idx="1"/>
          </p:nvPr>
        </p:nvSpPr>
        <p:spPr/>
        <p:txBody>
          <a:bodyPr/>
          <a:lstStyle/>
          <a:p>
            <a:pPr eaLnBrk="1" hangingPunct="1"/>
            <a:r>
              <a:rPr lang="en-US" altLang="en-US" sz="3200" dirty="0"/>
              <a:t>The duty of the wife is to obey</a:t>
            </a:r>
          </a:p>
          <a:p>
            <a:pPr eaLnBrk="1" hangingPunct="1"/>
            <a:r>
              <a:rPr lang="en-US" altLang="en-US" sz="3200" dirty="0"/>
              <a:t>The right of the husband is to command</a:t>
            </a:r>
          </a:p>
          <a:p>
            <a:pPr eaLnBrk="1" hangingPunct="1"/>
            <a:r>
              <a:rPr lang="en-US" altLang="en-US" sz="3200" dirty="0"/>
              <a:t>Paul would guard against the abuse of that right </a:t>
            </a:r>
            <a:r>
              <a:rPr lang="en-US" altLang="en-US" sz="3200" u="sng" dirty="0"/>
              <a:t>by placing such a spirit on the husband as would secure obedience on the part of the wife</a:t>
            </a:r>
            <a:r>
              <a:rPr lang="en-US" altLang="en-US" sz="3200" dirty="0"/>
              <a:t>.</a:t>
            </a:r>
          </a:p>
          <a:p>
            <a:pPr lvl="1" eaLnBrk="1" hangingPunct="1"/>
            <a:r>
              <a:rPr lang="en-US" altLang="en-US" sz="3000" dirty="0"/>
              <a:t>Husband’s attitude toward wife</a:t>
            </a:r>
          </a:p>
        </p:txBody>
      </p:sp>
      <p:sp>
        <p:nvSpPr>
          <p:cNvPr id="63492" name="TextBox 3">
            <a:extLst>
              <a:ext uri="{FF2B5EF4-FFF2-40B4-BE49-F238E27FC236}">
                <a16:creationId xmlns:a16="http://schemas.microsoft.com/office/drawing/2014/main" id="{EB3C7043-3D06-4A3A-9ECA-154E2B13E035}"/>
              </a:ext>
            </a:extLst>
          </p:cNvPr>
          <p:cNvSpPr txBox="1">
            <a:spLocks noChangeArrowheads="1"/>
          </p:cNvSpPr>
          <p:nvPr/>
        </p:nvSpPr>
        <p:spPr bwMode="auto">
          <a:xfrm rot="21040686">
            <a:off x="5638800" y="296863"/>
            <a:ext cx="1828800" cy="5842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lessons</a:t>
            </a:r>
          </a:p>
        </p:txBody>
      </p:sp>
    </p:spTree>
    <p:extLst>
      <p:ext uri="{BB962C8B-B14F-4D97-AF65-F5344CB8AC3E}">
        <p14:creationId xmlns:p14="http://schemas.microsoft.com/office/powerpoint/2010/main" val="322583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3491">
                                            <p:txEl>
                                              <p:pRg st="2" end="2"/>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8C46AF1A-146E-46C5-AB91-CAE446579E63}"/>
              </a:ext>
            </a:extLst>
          </p:cNvPr>
          <p:cNvSpPr>
            <a:spLocks noGrp="1"/>
          </p:cNvSpPr>
          <p:nvPr>
            <p:ph type="title"/>
          </p:nvPr>
        </p:nvSpPr>
        <p:spPr/>
        <p:txBody>
          <a:bodyPr/>
          <a:lstStyle/>
          <a:p>
            <a:pPr eaLnBrk="1" hangingPunct="1"/>
            <a:r>
              <a:rPr lang="en-US" altLang="en-US"/>
              <a:t>Who are you going to marry?</a:t>
            </a:r>
          </a:p>
        </p:txBody>
      </p:sp>
      <p:sp>
        <p:nvSpPr>
          <p:cNvPr id="64515" name="Content Placeholder 2">
            <a:extLst>
              <a:ext uri="{FF2B5EF4-FFF2-40B4-BE49-F238E27FC236}">
                <a16:creationId xmlns:a16="http://schemas.microsoft.com/office/drawing/2014/main" id="{6F446647-485E-4281-89B1-95A4D9FE6B39}"/>
              </a:ext>
            </a:extLst>
          </p:cNvPr>
          <p:cNvSpPr>
            <a:spLocks noGrp="1"/>
          </p:cNvSpPr>
          <p:nvPr>
            <p:ph idx="1"/>
          </p:nvPr>
        </p:nvSpPr>
        <p:spPr/>
        <p:txBody>
          <a:bodyPr/>
          <a:lstStyle/>
          <a:p>
            <a:pPr eaLnBrk="1" hangingPunct="1"/>
            <a:r>
              <a:rPr lang="en-US" altLang="en-US" sz="3200" dirty="0"/>
              <a:t>The husband, in all his relationships with his wife…</a:t>
            </a:r>
          </a:p>
          <a:p>
            <a:pPr eaLnBrk="1" hangingPunct="1"/>
            <a:r>
              <a:rPr lang="en-US" altLang="en-US" sz="3200" dirty="0"/>
              <a:t>Should manifest the same spirit which Jesus did towards His church</a:t>
            </a:r>
          </a:p>
          <a:p>
            <a:pPr eaLnBrk="1" hangingPunct="1"/>
            <a:r>
              <a:rPr lang="en-US" altLang="en-US" sz="3200" u="sng" dirty="0"/>
              <a:t>Paul holds up the conduct of Christ towards the church as the model for a husband to imitate</a:t>
            </a:r>
            <a:endParaRPr lang="en-US" altLang="en-US" sz="3200" dirty="0"/>
          </a:p>
        </p:txBody>
      </p:sp>
      <p:sp>
        <p:nvSpPr>
          <p:cNvPr id="64516" name="TextBox 3">
            <a:extLst>
              <a:ext uri="{FF2B5EF4-FFF2-40B4-BE49-F238E27FC236}">
                <a16:creationId xmlns:a16="http://schemas.microsoft.com/office/drawing/2014/main" id="{DFDDE894-282A-4993-8F26-B667F24BEFB6}"/>
              </a:ext>
            </a:extLst>
          </p:cNvPr>
          <p:cNvSpPr txBox="1">
            <a:spLocks noChangeArrowheads="1"/>
          </p:cNvSpPr>
          <p:nvPr/>
        </p:nvSpPr>
        <p:spPr bwMode="auto">
          <a:xfrm rot="21040686">
            <a:off x="5638800" y="296863"/>
            <a:ext cx="1828800" cy="5842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lessons</a:t>
            </a:r>
          </a:p>
        </p:txBody>
      </p:sp>
    </p:spTree>
    <p:extLst>
      <p:ext uri="{BB962C8B-B14F-4D97-AF65-F5344CB8AC3E}">
        <p14:creationId xmlns:p14="http://schemas.microsoft.com/office/powerpoint/2010/main" val="143665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C6EC363C-F7AF-4359-B7FE-61BEF8117A4C}"/>
              </a:ext>
            </a:extLst>
          </p:cNvPr>
          <p:cNvSpPr>
            <a:spLocks noGrp="1"/>
          </p:cNvSpPr>
          <p:nvPr>
            <p:ph type="title"/>
          </p:nvPr>
        </p:nvSpPr>
        <p:spPr/>
        <p:txBody>
          <a:bodyPr/>
          <a:lstStyle/>
          <a:p>
            <a:pPr eaLnBrk="1" hangingPunct="1"/>
            <a:r>
              <a:rPr lang="en-US" altLang="en-US"/>
              <a:t>Who are you going to marry?</a:t>
            </a:r>
          </a:p>
        </p:txBody>
      </p:sp>
      <p:sp>
        <p:nvSpPr>
          <p:cNvPr id="3" name="Content Placeholder 2">
            <a:extLst>
              <a:ext uri="{FF2B5EF4-FFF2-40B4-BE49-F238E27FC236}">
                <a16:creationId xmlns:a16="http://schemas.microsoft.com/office/drawing/2014/main" id="{91EE1B29-135A-4505-B99B-677462156E4C}"/>
              </a:ext>
            </a:extLst>
          </p:cNvPr>
          <p:cNvSpPr>
            <a:spLocks noGrp="1"/>
          </p:cNvSpPr>
          <p:nvPr>
            <p:ph idx="1"/>
          </p:nvPr>
        </p:nvSpPr>
        <p:spPr>
          <a:xfrm>
            <a:off x="-757767" y="1752600"/>
            <a:ext cx="9749367" cy="4267200"/>
          </a:xfrm>
        </p:spPr>
        <p:txBody>
          <a:bodyPr/>
          <a:lstStyle/>
          <a:p>
            <a:pPr eaLnBrk="1" hangingPunct="1">
              <a:defRPr/>
            </a:pPr>
            <a:r>
              <a:rPr lang="en-US" sz="3200" dirty="0"/>
              <a:t>A short, simple rule for husbands…</a:t>
            </a:r>
          </a:p>
          <a:p>
            <a:pPr lvl="1" eaLnBrk="1" hangingPunct="1">
              <a:defRPr/>
            </a:pPr>
            <a:r>
              <a:rPr lang="en-US" sz="3000" dirty="0"/>
              <a:t>Ephesians 5:25 Husbands, love your wives, just </a:t>
            </a:r>
            <a:r>
              <a:rPr lang="en-US" sz="3000" dirty="0">
                <a:effectLst>
                  <a:outerShdw blurRad="38100" dist="38100" dir="2700000" algn="tl">
                    <a:srgbClr val="000000">
                      <a:alpha val="43137"/>
                    </a:srgbClr>
                  </a:outerShdw>
                </a:effectLst>
              </a:rPr>
              <a:t>as Christ also loved the church and gave Himself for he</a:t>
            </a:r>
            <a:r>
              <a:rPr lang="en-US" sz="2800" dirty="0">
                <a:effectLst>
                  <a:outerShdw blurRad="38100" dist="38100" dir="2700000" algn="tl">
                    <a:srgbClr val="000000">
                      <a:alpha val="43137"/>
                    </a:srgbClr>
                  </a:outerShdw>
                </a:effectLst>
              </a:rPr>
              <a:t>r</a:t>
            </a:r>
          </a:p>
          <a:p>
            <a:pPr eaLnBrk="1" hangingPunct="1">
              <a:defRPr/>
            </a:pPr>
            <a:endParaRPr lang="en-US" dirty="0"/>
          </a:p>
        </p:txBody>
      </p:sp>
      <p:sp>
        <p:nvSpPr>
          <p:cNvPr id="65540" name="TextBox 3">
            <a:extLst>
              <a:ext uri="{FF2B5EF4-FFF2-40B4-BE49-F238E27FC236}">
                <a16:creationId xmlns:a16="http://schemas.microsoft.com/office/drawing/2014/main" id="{E0A3F42F-27AB-4806-8CF9-62749F0FAB42}"/>
              </a:ext>
            </a:extLst>
          </p:cNvPr>
          <p:cNvSpPr txBox="1">
            <a:spLocks noChangeArrowheads="1"/>
          </p:cNvSpPr>
          <p:nvPr/>
        </p:nvSpPr>
        <p:spPr bwMode="auto">
          <a:xfrm rot="21040686">
            <a:off x="5638800" y="296863"/>
            <a:ext cx="1828800" cy="5842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lessons</a:t>
            </a:r>
          </a:p>
        </p:txBody>
      </p:sp>
    </p:spTree>
    <p:extLst>
      <p:ext uri="{BB962C8B-B14F-4D97-AF65-F5344CB8AC3E}">
        <p14:creationId xmlns:p14="http://schemas.microsoft.com/office/powerpoint/2010/main" val="12865962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3AF6FD8A-8B75-4907-855B-070AAF9073D6}"/>
              </a:ext>
            </a:extLst>
          </p:cNvPr>
          <p:cNvSpPr>
            <a:spLocks noGrp="1"/>
          </p:cNvSpPr>
          <p:nvPr>
            <p:ph type="title"/>
          </p:nvPr>
        </p:nvSpPr>
        <p:spPr/>
        <p:txBody>
          <a:bodyPr/>
          <a:lstStyle/>
          <a:p>
            <a:pPr eaLnBrk="1" hangingPunct="1"/>
            <a:r>
              <a:rPr lang="en-US" altLang="en-US"/>
              <a:t>Who are you going to marry?</a:t>
            </a:r>
          </a:p>
        </p:txBody>
      </p:sp>
      <p:sp>
        <p:nvSpPr>
          <p:cNvPr id="32771" name="Content Placeholder 2">
            <a:extLst>
              <a:ext uri="{FF2B5EF4-FFF2-40B4-BE49-F238E27FC236}">
                <a16:creationId xmlns:a16="http://schemas.microsoft.com/office/drawing/2014/main" id="{63C6A230-F3AE-49AF-A2E2-97B7B8869D0D}"/>
              </a:ext>
            </a:extLst>
          </p:cNvPr>
          <p:cNvSpPr>
            <a:spLocks noGrp="1"/>
          </p:cNvSpPr>
          <p:nvPr>
            <p:ph idx="1"/>
          </p:nvPr>
        </p:nvSpPr>
        <p:spPr>
          <a:xfrm>
            <a:off x="-757767" y="1676400"/>
            <a:ext cx="9673167" cy="4267200"/>
          </a:xfrm>
        </p:spPr>
        <p:txBody>
          <a:bodyPr/>
          <a:lstStyle/>
          <a:p>
            <a:pPr eaLnBrk="1" hangingPunct="1"/>
            <a:r>
              <a:rPr lang="en-US" altLang="en-US" sz="3100" dirty="0"/>
              <a:t>Ladies, will he care for you physically and lead and guide you spiritually?</a:t>
            </a:r>
          </a:p>
          <a:p>
            <a:pPr eaLnBrk="1" hangingPunct="1"/>
            <a:r>
              <a:rPr lang="en-US" altLang="en-US" sz="3100" dirty="0"/>
              <a:t>Are you willing to follow his leadership realizing your eternal destiny depends on it?</a:t>
            </a:r>
          </a:p>
          <a:p>
            <a:pPr eaLnBrk="1" hangingPunct="1"/>
            <a:r>
              <a:rPr lang="en-US" altLang="en-US" sz="3100" dirty="0"/>
              <a:t>Guys, will you ‘love her as your own body’ always putting her needs before your own?</a:t>
            </a:r>
          </a:p>
          <a:p>
            <a:pPr eaLnBrk="1" hangingPunct="1"/>
            <a:r>
              <a:rPr lang="en-US" altLang="en-US" sz="3100" dirty="0"/>
              <a:t>Will you guide you family to heaven?</a:t>
            </a:r>
          </a:p>
          <a:p>
            <a:pPr eaLnBrk="1" hangingPunct="1"/>
            <a:endParaRPr lang="en-US" altLang="en-US" dirty="0"/>
          </a:p>
        </p:txBody>
      </p:sp>
      <p:sp>
        <p:nvSpPr>
          <p:cNvPr id="66564" name="TextBox 3">
            <a:extLst>
              <a:ext uri="{FF2B5EF4-FFF2-40B4-BE49-F238E27FC236}">
                <a16:creationId xmlns:a16="http://schemas.microsoft.com/office/drawing/2014/main" id="{F1FEA526-C465-45F2-A898-CA749DAB6BC4}"/>
              </a:ext>
            </a:extLst>
          </p:cNvPr>
          <p:cNvSpPr txBox="1">
            <a:spLocks noChangeArrowheads="1"/>
          </p:cNvSpPr>
          <p:nvPr/>
        </p:nvSpPr>
        <p:spPr bwMode="auto">
          <a:xfrm rot="21040686">
            <a:off x="5638800" y="296863"/>
            <a:ext cx="1828800" cy="5842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lessons</a:t>
            </a:r>
          </a:p>
        </p:txBody>
      </p:sp>
    </p:spTree>
    <p:extLst>
      <p:ext uri="{BB962C8B-B14F-4D97-AF65-F5344CB8AC3E}">
        <p14:creationId xmlns:p14="http://schemas.microsoft.com/office/powerpoint/2010/main" val="116623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225CF001-5968-4CA6-A2C4-B69E60A91CE4}"/>
              </a:ext>
            </a:extLst>
          </p:cNvPr>
          <p:cNvSpPr>
            <a:spLocks noGrp="1"/>
          </p:cNvSpPr>
          <p:nvPr>
            <p:ph type="title"/>
          </p:nvPr>
        </p:nvSpPr>
        <p:spPr/>
        <p:txBody>
          <a:bodyPr/>
          <a:lstStyle/>
          <a:p>
            <a:r>
              <a:rPr lang="en-US" altLang="en-US"/>
              <a:t>Prayer for success</a:t>
            </a:r>
          </a:p>
        </p:txBody>
      </p:sp>
      <p:sp>
        <p:nvSpPr>
          <p:cNvPr id="26627" name="Content Placeholder 2">
            <a:extLst>
              <a:ext uri="{FF2B5EF4-FFF2-40B4-BE49-F238E27FC236}">
                <a16:creationId xmlns:a16="http://schemas.microsoft.com/office/drawing/2014/main" id="{DAFE367D-FC1C-41E1-9270-E2EE4D218246}"/>
              </a:ext>
            </a:extLst>
          </p:cNvPr>
          <p:cNvSpPr>
            <a:spLocks noGrp="1"/>
          </p:cNvSpPr>
          <p:nvPr>
            <p:ph idx="1"/>
          </p:nvPr>
        </p:nvSpPr>
        <p:spPr/>
        <p:txBody>
          <a:bodyPr/>
          <a:lstStyle/>
          <a:p>
            <a:r>
              <a:rPr lang="en-US" altLang="en-US" sz="3200" dirty="0">
                <a:effectLst>
                  <a:outerShdw blurRad="38100" dist="38100" dir="2700000" algn="tl">
                    <a:srgbClr val="000000">
                      <a:alpha val="43137"/>
                    </a:srgbClr>
                  </a:outerShdw>
                </a:effectLst>
              </a:rPr>
              <a:t>Abraham’s servant prays to God for success in mission for his master</a:t>
            </a:r>
          </a:p>
          <a:p>
            <a:r>
              <a:rPr lang="en-US" altLang="en-US" sz="3200" dirty="0"/>
              <a:t>Learned from Abraham</a:t>
            </a:r>
          </a:p>
          <a:p>
            <a:r>
              <a:rPr lang="en-US" altLang="en-US" sz="3200" dirty="0"/>
              <a:t>Not for his personal gain</a:t>
            </a:r>
          </a:p>
          <a:p>
            <a:r>
              <a:rPr lang="en-US" altLang="en-US" sz="3200" dirty="0"/>
              <a:t>For the satisfaction of Abraham and wellbeing of Isaac</a:t>
            </a:r>
          </a:p>
          <a:p>
            <a:r>
              <a:rPr lang="en-US" altLang="en-US" sz="3200" dirty="0"/>
              <a:t>Brief prayer “at the exact time of need”</a:t>
            </a:r>
          </a:p>
          <a:p>
            <a:endParaRPr lang="en-US" altLang="en-US" dirty="0"/>
          </a:p>
          <a:p>
            <a:endParaRPr lang="en-US" altLang="en-US" dirty="0"/>
          </a:p>
        </p:txBody>
      </p:sp>
      <p:sp>
        <p:nvSpPr>
          <p:cNvPr id="2" name="Rectangle 1">
            <a:extLst>
              <a:ext uri="{FF2B5EF4-FFF2-40B4-BE49-F238E27FC236}">
                <a16:creationId xmlns:a16="http://schemas.microsoft.com/office/drawing/2014/main" id="{9D6508FE-514E-4470-BA71-279BFD2A0F2C}"/>
              </a:ext>
            </a:extLst>
          </p:cNvPr>
          <p:cNvSpPr/>
          <p:nvPr/>
        </p:nvSpPr>
        <p:spPr>
          <a:xfrm>
            <a:off x="7552812" y="829270"/>
            <a:ext cx="676788" cy="923330"/>
          </a:xfrm>
          <a:prstGeom prst="rect">
            <a:avLst/>
          </a:prstGeom>
          <a:noFill/>
        </p:spPr>
        <p:txBody>
          <a:bodyPr wrap="none">
            <a:spAutoFit/>
          </a:bodyPr>
          <a:lstStyle/>
          <a:p>
            <a:pPr algn="ctr">
              <a:defRPr/>
            </a:pPr>
            <a:r>
              <a:rPr lang="en-US" sz="5400" b="1" dirty="0">
                <a:ln w="1905"/>
                <a:gradFill>
                  <a:gsLst>
                    <a:gs pos="0">
                      <a:srgbClr val="B90000">
                        <a:shade val="20000"/>
                        <a:satMod val="200000"/>
                      </a:srgbClr>
                    </a:gs>
                    <a:gs pos="78000">
                      <a:srgbClr val="B90000">
                        <a:tint val="90000"/>
                        <a:shade val="89000"/>
                        <a:satMod val="220000"/>
                      </a:srgbClr>
                    </a:gs>
                    <a:gs pos="100000">
                      <a:srgbClr val="B90000">
                        <a:tint val="12000"/>
                        <a:satMod val="255000"/>
                      </a:srgbClr>
                    </a:gs>
                  </a:gsLst>
                  <a:lin ang="5400000"/>
                </a:gradFill>
                <a:effectLst>
                  <a:innerShdw blurRad="69850" dist="43180" dir="5400000">
                    <a:srgbClr val="000000">
                      <a:alpha val="65000"/>
                    </a:srgbClr>
                  </a:innerShdw>
                </a:effectLst>
              </a:rPr>
              <a:t>1</a:t>
            </a:r>
          </a:p>
        </p:txBody>
      </p:sp>
      <p:sp>
        <p:nvSpPr>
          <p:cNvPr id="26629" name="TextBox 2">
            <a:extLst>
              <a:ext uri="{FF2B5EF4-FFF2-40B4-BE49-F238E27FC236}">
                <a16:creationId xmlns:a16="http://schemas.microsoft.com/office/drawing/2014/main" id="{9F06CD8B-B708-4AD0-AB4D-80DDD6394FAA}"/>
              </a:ext>
            </a:extLst>
          </p:cNvPr>
          <p:cNvSpPr txBox="1">
            <a:spLocks noChangeArrowheads="1"/>
          </p:cNvSpPr>
          <p:nvPr/>
        </p:nvSpPr>
        <p:spPr bwMode="auto">
          <a:xfrm rot="21271554">
            <a:off x="6324600" y="393702"/>
            <a:ext cx="1905000"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4000">
                <a:solidFill>
                  <a:srgbClr val="000000"/>
                </a:solidFill>
              </a:rPr>
              <a:t>review</a:t>
            </a:r>
            <a:endParaRPr lang="en-US" altLang="en-US">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87321F52-0EB1-49CE-8DFE-B752199C5C14}"/>
              </a:ext>
            </a:extLst>
          </p:cNvPr>
          <p:cNvSpPr>
            <a:spLocks noGrp="1"/>
          </p:cNvSpPr>
          <p:nvPr>
            <p:ph type="title"/>
          </p:nvPr>
        </p:nvSpPr>
        <p:spPr/>
        <p:txBody>
          <a:bodyPr/>
          <a:lstStyle/>
          <a:p>
            <a:r>
              <a:rPr lang="en-US" altLang="en-US"/>
              <a:t>Servant meets Rebekah</a:t>
            </a:r>
          </a:p>
        </p:txBody>
      </p:sp>
      <p:sp>
        <p:nvSpPr>
          <p:cNvPr id="27651" name="Content Placeholder 2">
            <a:extLst>
              <a:ext uri="{FF2B5EF4-FFF2-40B4-BE49-F238E27FC236}">
                <a16:creationId xmlns:a16="http://schemas.microsoft.com/office/drawing/2014/main" id="{13A3C0D8-38BE-44B6-859F-E9507122C994}"/>
              </a:ext>
            </a:extLst>
          </p:cNvPr>
          <p:cNvSpPr>
            <a:spLocks noGrp="1"/>
          </p:cNvSpPr>
          <p:nvPr>
            <p:ph idx="1"/>
          </p:nvPr>
        </p:nvSpPr>
        <p:spPr/>
        <p:txBody>
          <a:bodyPr/>
          <a:lstStyle/>
          <a:p>
            <a:r>
              <a:rPr lang="en-US" altLang="en-US" sz="3200"/>
              <a:t>Rebekah comes to draw water</a:t>
            </a:r>
          </a:p>
          <a:p>
            <a:r>
              <a:rPr lang="en-US" altLang="en-US" sz="3200"/>
              <a:t>Draws for him to drink and to water all his camels “until they have finished drinking”</a:t>
            </a:r>
          </a:p>
          <a:p>
            <a:r>
              <a:rPr lang="en-US" altLang="en-US" sz="3200"/>
              <a:t>Exactly as he had prayed would happen</a:t>
            </a:r>
          </a:p>
          <a:p>
            <a:r>
              <a:rPr lang="en-US" altLang="en-US" sz="3200"/>
              <a:t>Gives her nose ring and bracelets</a:t>
            </a:r>
          </a:p>
          <a:p>
            <a:r>
              <a:rPr lang="en-US" altLang="en-US" sz="3200"/>
              <a:t>Asked about a place to stay</a:t>
            </a:r>
          </a:p>
        </p:txBody>
      </p:sp>
      <p:sp>
        <p:nvSpPr>
          <p:cNvPr id="27652" name="TextBox 2">
            <a:extLst>
              <a:ext uri="{FF2B5EF4-FFF2-40B4-BE49-F238E27FC236}">
                <a16:creationId xmlns:a16="http://schemas.microsoft.com/office/drawing/2014/main" id="{70820C48-8A6B-4C90-BD48-F602EAB9B37C}"/>
              </a:ext>
            </a:extLst>
          </p:cNvPr>
          <p:cNvSpPr txBox="1">
            <a:spLocks noChangeArrowheads="1"/>
          </p:cNvSpPr>
          <p:nvPr/>
        </p:nvSpPr>
        <p:spPr bwMode="auto">
          <a:xfrm rot="21271554">
            <a:off x="6324600" y="393702"/>
            <a:ext cx="1905000"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4000">
                <a:solidFill>
                  <a:srgbClr val="000000"/>
                </a:solidFill>
              </a:rPr>
              <a:t>review</a:t>
            </a:r>
            <a:endParaRPr lang="en-US" altLang="en-US">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914A8BE6-2328-45D4-93CC-C98BCB15C4B5}"/>
              </a:ext>
            </a:extLst>
          </p:cNvPr>
          <p:cNvSpPr>
            <a:spLocks noGrp="1"/>
          </p:cNvSpPr>
          <p:nvPr>
            <p:ph type="title"/>
          </p:nvPr>
        </p:nvSpPr>
        <p:spPr/>
        <p:txBody>
          <a:bodyPr/>
          <a:lstStyle/>
          <a:p>
            <a:r>
              <a:rPr lang="en-US" altLang="en-US"/>
              <a:t>Meets the family</a:t>
            </a:r>
          </a:p>
        </p:txBody>
      </p:sp>
      <p:sp>
        <p:nvSpPr>
          <p:cNvPr id="28675" name="Content Placeholder 2">
            <a:extLst>
              <a:ext uri="{FF2B5EF4-FFF2-40B4-BE49-F238E27FC236}">
                <a16:creationId xmlns:a16="http://schemas.microsoft.com/office/drawing/2014/main" id="{D211EE60-8CDF-4621-B8FD-B26EDA5E72A3}"/>
              </a:ext>
            </a:extLst>
          </p:cNvPr>
          <p:cNvSpPr>
            <a:spLocks noGrp="1"/>
          </p:cNvSpPr>
          <p:nvPr>
            <p:ph idx="1"/>
          </p:nvPr>
        </p:nvSpPr>
        <p:spPr>
          <a:xfrm>
            <a:off x="574675" y="1676400"/>
            <a:ext cx="8188325" cy="4267200"/>
          </a:xfrm>
        </p:spPr>
        <p:txBody>
          <a:bodyPr/>
          <a:lstStyle/>
          <a:p>
            <a:r>
              <a:rPr lang="en-US" altLang="en-US" sz="3200" dirty="0">
                <a:effectLst>
                  <a:outerShdw blurRad="38100" dist="38100" dir="2700000" algn="tl">
                    <a:srgbClr val="000000">
                      <a:alpha val="43137"/>
                    </a:srgbClr>
                  </a:outerShdw>
                </a:effectLst>
              </a:rPr>
              <a:t>But first, he remembered to thank God for success in meeting Rebekah</a:t>
            </a:r>
          </a:p>
          <a:p>
            <a:pPr lvl="1"/>
            <a:r>
              <a:rPr lang="en-US" altLang="en-US" sz="2800" dirty="0"/>
              <a:t>Not enough to make request of God (or parents or others), but take time to say “thank you”</a:t>
            </a:r>
          </a:p>
          <a:p>
            <a:r>
              <a:rPr lang="en-US" altLang="en-US" sz="3200" dirty="0"/>
              <a:t>Laban, the brother</a:t>
            </a:r>
          </a:p>
          <a:p>
            <a:r>
              <a:rPr lang="en-US" altLang="en-US" sz="3200" dirty="0"/>
              <a:t>Granddaughter of </a:t>
            </a:r>
            <a:r>
              <a:rPr lang="en-US" altLang="en-US" sz="3200" dirty="0" err="1"/>
              <a:t>Nahor</a:t>
            </a:r>
            <a:r>
              <a:rPr lang="en-US" altLang="en-US" sz="3200" dirty="0"/>
              <a:t>, Abraham’s brother</a:t>
            </a:r>
          </a:p>
          <a:p>
            <a:r>
              <a:rPr lang="en-US" altLang="en-US" sz="3200" dirty="0"/>
              <a:t>Recounts the purpose of his visit</a:t>
            </a:r>
          </a:p>
        </p:txBody>
      </p:sp>
      <p:sp>
        <p:nvSpPr>
          <p:cNvPr id="4" name="Rectangle 3">
            <a:extLst>
              <a:ext uri="{FF2B5EF4-FFF2-40B4-BE49-F238E27FC236}">
                <a16:creationId xmlns:a16="http://schemas.microsoft.com/office/drawing/2014/main" id="{D319383E-4261-480A-ABE9-69C81CA63397}"/>
              </a:ext>
            </a:extLst>
          </p:cNvPr>
          <p:cNvSpPr/>
          <p:nvPr/>
        </p:nvSpPr>
        <p:spPr>
          <a:xfrm>
            <a:off x="7696200" y="838200"/>
            <a:ext cx="676788" cy="923330"/>
          </a:xfrm>
          <a:prstGeom prst="rect">
            <a:avLst/>
          </a:prstGeom>
          <a:noFill/>
        </p:spPr>
        <p:txBody>
          <a:bodyPr wrap="none">
            <a:spAutoFit/>
          </a:bodyPr>
          <a:lstStyle/>
          <a:p>
            <a:pPr algn="ctr">
              <a:defRPr/>
            </a:pPr>
            <a:r>
              <a:rPr lang="en-US" sz="5400" b="1" dirty="0">
                <a:ln w="1905"/>
                <a:gradFill>
                  <a:gsLst>
                    <a:gs pos="0">
                      <a:srgbClr val="B90000">
                        <a:shade val="20000"/>
                        <a:satMod val="200000"/>
                      </a:srgbClr>
                    </a:gs>
                    <a:gs pos="78000">
                      <a:srgbClr val="B90000">
                        <a:tint val="90000"/>
                        <a:shade val="89000"/>
                        <a:satMod val="220000"/>
                      </a:srgbClr>
                    </a:gs>
                    <a:gs pos="100000">
                      <a:srgbClr val="B90000">
                        <a:tint val="12000"/>
                        <a:satMod val="255000"/>
                      </a:srgbClr>
                    </a:gs>
                  </a:gsLst>
                  <a:lin ang="5400000"/>
                </a:gradFill>
                <a:effectLst>
                  <a:innerShdw blurRad="69850" dist="43180" dir="5400000">
                    <a:srgbClr val="000000">
                      <a:alpha val="65000"/>
                    </a:srgbClr>
                  </a:innerShdw>
                </a:effectLst>
              </a:rPr>
              <a:t>2</a:t>
            </a:r>
          </a:p>
        </p:txBody>
      </p:sp>
      <p:sp>
        <p:nvSpPr>
          <p:cNvPr id="28677" name="TextBox 2">
            <a:extLst>
              <a:ext uri="{FF2B5EF4-FFF2-40B4-BE49-F238E27FC236}">
                <a16:creationId xmlns:a16="http://schemas.microsoft.com/office/drawing/2014/main" id="{AE87C48D-4E18-4C4C-A57D-85FD6FF1DADC}"/>
              </a:ext>
            </a:extLst>
          </p:cNvPr>
          <p:cNvSpPr txBox="1">
            <a:spLocks noChangeArrowheads="1"/>
          </p:cNvSpPr>
          <p:nvPr/>
        </p:nvSpPr>
        <p:spPr bwMode="auto">
          <a:xfrm rot="21271554">
            <a:off x="6324600" y="393702"/>
            <a:ext cx="1905000"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4000">
                <a:solidFill>
                  <a:srgbClr val="000000"/>
                </a:solidFill>
              </a:rPr>
              <a:t>review</a:t>
            </a:r>
            <a:endParaRPr lang="en-US" altLang="en-US">
              <a:solidFill>
                <a:srgbClr val="000000"/>
              </a:solidFill>
            </a:endParaRPr>
          </a:p>
        </p:txBody>
      </p:sp>
    </p:spTree>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1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2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3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Profile</Template>
  <TotalTime>1119</TotalTime>
  <Words>2947</Words>
  <Application>Microsoft Office PowerPoint</Application>
  <PresentationFormat>On-screen Show (4:3)</PresentationFormat>
  <Paragraphs>486</Paragraphs>
  <Slides>66</Slides>
  <Notes>42</Notes>
  <HiddenSlides>0</HiddenSlides>
  <MMClips>0</MMClips>
  <ScaleCrop>false</ScaleCrop>
  <HeadingPairs>
    <vt:vector size="6" baseType="variant">
      <vt:variant>
        <vt:lpstr>Fonts Used</vt:lpstr>
      </vt:variant>
      <vt:variant>
        <vt:i4>8</vt:i4>
      </vt:variant>
      <vt:variant>
        <vt:lpstr>Theme</vt:lpstr>
      </vt:variant>
      <vt:variant>
        <vt:i4>21</vt:i4>
      </vt:variant>
      <vt:variant>
        <vt:lpstr>Slide Titles</vt:lpstr>
      </vt:variant>
      <vt:variant>
        <vt:i4>66</vt:i4>
      </vt:variant>
    </vt:vector>
  </HeadingPairs>
  <TitlesOfParts>
    <vt:vector size="95" baseType="lpstr">
      <vt:lpstr>Agency FB</vt:lpstr>
      <vt:lpstr>Arial</vt:lpstr>
      <vt:lpstr>Calibri</vt:lpstr>
      <vt:lpstr>Calibri Light</vt:lpstr>
      <vt:lpstr>Gill Sans MT</vt:lpstr>
      <vt:lpstr>Roboto</vt:lpstr>
      <vt:lpstr>Verdana</vt:lpstr>
      <vt:lpstr>Wingdings</vt:lpstr>
      <vt:lpstr>Profile</vt:lpstr>
      <vt:lpstr>Office Theme</vt:lpstr>
      <vt:lpstr>1_Office Theme</vt:lpstr>
      <vt:lpstr>6_Profile</vt:lpstr>
      <vt:lpstr>2_Profile</vt:lpstr>
      <vt:lpstr>3_Profile</vt:lpstr>
      <vt:lpstr>4_Profile</vt:lpstr>
      <vt:lpstr>5_Profile</vt:lpstr>
      <vt:lpstr>1_Profile</vt:lpstr>
      <vt:lpstr>7_Profile</vt:lpstr>
      <vt:lpstr>8_Profile</vt:lpstr>
      <vt:lpstr>9_Profile</vt:lpstr>
      <vt:lpstr>10_Profile</vt:lpstr>
      <vt:lpstr>11_Profile</vt:lpstr>
      <vt:lpstr>12_Profile</vt:lpstr>
      <vt:lpstr>13_Profile</vt:lpstr>
      <vt:lpstr>14_Profile</vt:lpstr>
      <vt:lpstr>15_Profile</vt:lpstr>
      <vt:lpstr>16_Profile</vt:lpstr>
      <vt:lpstr>2_Office Theme</vt:lpstr>
      <vt:lpstr>3_Office Theme</vt:lpstr>
      <vt:lpstr>Studies in  Genesis</vt:lpstr>
      <vt:lpstr>Studies in Genesis</vt:lpstr>
      <vt:lpstr>Genesis 25:19—28:9 </vt:lpstr>
      <vt:lpstr>A wife for Isaac</vt:lpstr>
      <vt:lpstr>A wife for Isaac</vt:lpstr>
      <vt:lpstr>Servant goes to homeland</vt:lpstr>
      <vt:lpstr>Prayer for success</vt:lpstr>
      <vt:lpstr>Servant meets Rebekah</vt:lpstr>
      <vt:lpstr>Meets the family</vt:lpstr>
      <vt:lpstr>Decision made</vt:lpstr>
      <vt:lpstr>Ready to go?</vt:lpstr>
      <vt:lpstr>Return to Abraham (and Isaac)</vt:lpstr>
      <vt:lpstr>“he loved her” </vt:lpstr>
      <vt:lpstr>Abraham dies</vt:lpstr>
      <vt:lpstr>PowerPoint Presentation</vt:lpstr>
      <vt:lpstr>PowerPoint Presentation</vt:lpstr>
      <vt:lpstr>Isaac</vt:lpstr>
      <vt:lpstr>Isaac</vt:lpstr>
      <vt:lpstr>The Sons</vt:lpstr>
      <vt:lpstr>Birthright</vt:lpstr>
      <vt:lpstr>Repeat Of Promises</vt:lpstr>
      <vt:lpstr>PowerPoint Presentation</vt:lpstr>
      <vt:lpstr>PowerPoint Presentation</vt:lpstr>
      <vt:lpstr>PowerPoint Presentation</vt:lpstr>
      <vt:lpstr>Abimelech</vt:lpstr>
      <vt:lpstr>Abimelech</vt:lpstr>
      <vt:lpstr>Re-digging The Wells</vt:lpstr>
      <vt:lpstr>Esau’s wives</vt:lpstr>
      <vt:lpstr>Birthright and Blessings</vt:lpstr>
      <vt:lpstr>Birthright and Blessings</vt:lpstr>
      <vt:lpstr>Isaac Is Old</vt:lpstr>
      <vt:lpstr>Deceit</vt:lpstr>
      <vt:lpstr>Deceit</vt:lpstr>
      <vt:lpstr>Esau’s Future</vt:lpstr>
      <vt:lpstr>Esau vs Jacob</vt:lpstr>
      <vt:lpstr>Wives</vt:lpstr>
      <vt:lpstr>Wives</vt:lpstr>
      <vt:lpstr>Summary</vt:lpstr>
      <vt:lpstr>Faith and Failings </vt:lpstr>
      <vt:lpstr>Profane</vt:lpstr>
      <vt:lpstr>Profane</vt:lpstr>
      <vt:lpstr>Profane</vt:lpstr>
      <vt:lpstr>Profane</vt:lpstr>
      <vt:lpstr>Context Hebrews 12:14-17</vt:lpstr>
      <vt:lpstr>Context Hebrews 12:14-17</vt:lpstr>
      <vt:lpstr>PowerPoint Presentation</vt:lpstr>
      <vt:lpstr>Genesis</vt:lpstr>
      <vt:lpstr>Genesis</vt:lpstr>
      <vt:lpstr>Genesis</vt:lpstr>
      <vt:lpstr>Genesis</vt:lpstr>
      <vt:lpstr>Genesis</vt:lpstr>
      <vt:lpstr>Genesis</vt:lpstr>
      <vt:lpstr>Genesis</vt:lpstr>
      <vt:lpstr>PowerPoint Presentation</vt:lpstr>
      <vt:lpstr>Video Link</vt:lpstr>
      <vt:lpstr>PowerPoint Presentation</vt:lpstr>
      <vt:lpstr>Take a wife…</vt:lpstr>
      <vt:lpstr>Who are you going to marry?</vt:lpstr>
      <vt:lpstr>Who are you going to marry?</vt:lpstr>
      <vt:lpstr>Who are you going to marry?</vt:lpstr>
      <vt:lpstr>Who are you going to marry?</vt:lpstr>
      <vt:lpstr>Who are you going to marry?</vt:lpstr>
      <vt:lpstr>Who are you going to marry?</vt:lpstr>
      <vt:lpstr>Who are you going to marry?</vt:lpstr>
      <vt:lpstr>Who are you going to marry?</vt:lpstr>
      <vt:lpstr>Who are you going to marry?</vt:lpstr>
    </vt:vector>
  </TitlesOfParts>
  <Company>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25:19—28:9 </dc:title>
  <dc:creator>Holt</dc:creator>
  <cp:lastModifiedBy>Wayne Holt</cp:lastModifiedBy>
  <cp:revision>46</cp:revision>
  <cp:lastPrinted>2017-10-29T13:21:32Z</cp:lastPrinted>
  <dcterms:created xsi:type="dcterms:W3CDTF">2008-08-23T01:43:38Z</dcterms:created>
  <dcterms:modified xsi:type="dcterms:W3CDTF">2022-03-23T15:21:23Z</dcterms:modified>
</cp:coreProperties>
</file>