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903" r:id="rId3"/>
    <p:sldMasterId id="2147483985" r:id="rId4"/>
    <p:sldMasterId id="2147483987" r:id="rId5"/>
    <p:sldMasterId id="2147483989" r:id="rId6"/>
    <p:sldMasterId id="2147483991" r:id="rId7"/>
    <p:sldMasterId id="2147483993" r:id="rId8"/>
    <p:sldMasterId id="2147484091" r:id="rId9"/>
    <p:sldMasterId id="2147484093" r:id="rId10"/>
    <p:sldMasterId id="2147484095" r:id="rId11"/>
    <p:sldMasterId id="2147484107" r:id="rId12"/>
    <p:sldMasterId id="2147484119" r:id="rId13"/>
    <p:sldMasterId id="2147484131" r:id="rId14"/>
  </p:sldMasterIdLst>
  <p:notesMasterIdLst>
    <p:notesMasterId r:id="rId79"/>
  </p:notesMasterIdLst>
  <p:sldIdLst>
    <p:sldId id="351" r:id="rId15"/>
    <p:sldId id="352" r:id="rId16"/>
    <p:sldId id="256" r:id="rId17"/>
    <p:sldId id="304" r:id="rId18"/>
    <p:sldId id="353" r:id="rId19"/>
    <p:sldId id="259" r:id="rId20"/>
    <p:sldId id="374" r:id="rId21"/>
    <p:sldId id="260" r:id="rId22"/>
    <p:sldId id="375" r:id="rId23"/>
    <p:sldId id="382" r:id="rId24"/>
    <p:sldId id="263" r:id="rId25"/>
    <p:sldId id="264" r:id="rId26"/>
    <p:sldId id="265" r:id="rId27"/>
    <p:sldId id="376" r:id="rId28"/>
    <p:sldId id="266" r:id="rId29"/>
    <p:sldId id="377" r:id="rId30"/>
    <p:sldId id="268" r:id="rId31"/>
    <p:sldId id="378" r:id="rId32"/>
    <p:sldId id="379" r:id="rId33"/>
    <p:sldId id="380" r:id="rId34"/>
    <p:sldId id="381" r:id="rId35"/>
    <p:sldId id="523" r:id="rId36"/>
    <p:sldId id="524" r:id="rId37"/>
    <p:sldId id="525" r:id="rId38"/>
    <p:sldId id="526" r:id="rId39"/>
    <p:sldId id="290" r:id="rId40"/>
    <p:sldId id="278" r:id="rId41"/>
    <p:sldId id="277" r:id="rId42"/>
    <p:sldId id="313" r:id="rId43"/>
    <p:sldId id="275" r:id="rId44"/>
    <p:sldId id="279" r:id="rId45"/>
    <p:sldId id="280" r:id="rId46"/>
    <p:sldId id="527" r:id="rId47"/>
    <p:sldId id="528" r:id="rId48"/>
    <p:sldId id="529" r:id="rId49"/>
    <p:sldId id="530" r:id="rId50"/>
    <p:sldId id="531" r:id="rId51"/>
    <p:sldId id="281" r:id="rId52"/>
    <p:sldId id="282" r:id="rId53"/>
    <p:sldId id="532" r:id="rId54"/>
    <p:sldId id="533" r:id="rId55"/>
    <p:sldId id="534" r:id="rId56"/>
    <p:sldId id="283" r:id="rId57"/>
    <p:sldId id="537" r:id="rId58"/>
    <p:sldId id="536" r:id="rId59"/>
    <p:sldId id="535" r:id="rId60"/>
    <p:sldId id="539" r:id="rId61"/>
    <p:sldId id="542" r:id="rId62"/>
    <p:sldId id="538" r:id="rId63"/>
    <p:sldId id="540" r:id="rId64"/>
    <p:sldId id="308" r:id="rId65"/>
    <p:sldId id="307" r:id="rId66"/>
    <p:sldId id="284" r:id="rId67"/>
    <p:sldId id="285" r:id="rId68"/>
    <p:sldId id="541" r:id="rId69"/>
    <p:sldId id="522" r:id="rId70"/>
    <p:sldId id="371" r:id="rId71"/>
    <p:sldId id="291" r:id="rId72"/>
    <p:sldId id="292" r:id="rId73"/>
    <p:sldId id="293" r:id="rId74"/>
    <p:sldId id="294" r:id="rId75"/>
    <p:sldId id="295" r:id="rId76"/>
    <p:sldId id="296" r:id="rId77"/>
    <p:sldId id="297" r:id="rId7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6" autoAdjust="0"/>
    <p:restoredTop sz="94660"/>
  </p:normalViewPr>
  <p:slideViewPr>
    <p:cSldViewPr>
      <p:cViewPr varScale="1">
        <p:scale>
          <a:sx n="65" d="100"/>
          <a:sy n="65" d="100"/>
        </p:scale>
        <p:origin x="121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AB8DED5-15DD-426F-9634-D7D53DBB322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732D4162-1F20-4F09-B4DA-6C7C8D16D5F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6324" name="Rectangle 4">
            <a:extLst>
              <a:ext uri="{FF2B5EF4-FFF2-40B4-BE49-F238E27FC236}">
                <a16:creationId xmlns:a16="http://schemas.microsoft.com/office/drawing/2014/main" id="{83E9B865-4695-4A76-BDB2-2ECE175EEE5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A0CE7AAC-3300-4F0D-8E55-EFD256DB9BE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D4CE255D-EDE9-4205-9415-8A64EC91940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1110DE1E-9C4D-48B2-9058-1165B198548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B8C2549-43D1-4BC3-8819-3EDDAC84120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705AF2-DE77-48A5-8B0E-1C8F5B2DA37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BC33FE76-7241-4FC5-84C1-5E736A0BED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Artwork by </a:t>
            </a:r>
            <a:r>
              <a:rPr lang="nl-NL" altLang="en-US">
                <a:latin typeface="Arial" panose="020B0604020202020204" pitchFamily="34" charset="0"/>
              </a:rPr>
              <a:t>Jan van 't Hoff/Gospelimages.com</a:t>
            </a:r>
            <a:r>
              <a:rPr lang="en-US" altLang="en-US">
                <a:latin typeface="Arial" panose="020B0604020202020204" pitchFamily="34" charset="0"/>
              </a:rPr>
              <a:t>.</a:t>
            </a:r>
          </a:p>
        </p:txBody>
      </p:sp>
      <p:sp>
        <p:nvSpPr>
          <p:cNvPr id="15364" name="Slide Number Placeholder 3">
            <a:extLst>
              <a:ext uri="{FF2B5EF4-FFF2-40B4-BE49-F238E27FC236}">
                <a16:creationId xmlns:a16="http://schemas.microsoft.com/office/drawing/2014/main" id="{641584E4-078D-4206-AFC6-2EEC7179044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26BC02-72C2-4667-8199-2BDE9DE34BA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DDEFB68-C8E4-4FD5-A18C-C360DF1A275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B7D6F3A-87FF-4211-8C3F-B9580A4E5390}"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F9191892-C2F0-42DC-8C3F-527E005F48DD}"/>
              </a:ext>
            </a:extLst>
          </p:cNvPr>
          <p:cNvSpPr>
            <a:spLocks noGrp="1" noRot="1" noChangeAspect="1" noChangeArrowheads="1" noTextEdit="1"/>
          </p:cNvSpPr>
          <p:nvPr>
            <p:ph type="sldImg"/>
          </p:nvPr>
        </p:nvSpPr>
        <p:spPr>
          <a:xfrm>
            <a:off x="1143000" y="685800"/>
            <a:ext cx="4572000" cy="3429000"/>
          </a:xfrm>
          <a:ln/>
        </p:spPr>
      </p:sp>
      <p:sp>
        <p:nvSpPr>
          <p:cNvPr id="62468" name="Rectangle 3">
            <a:extLst>
              <a:ext uri="{FF2B5EF4-FFF2-40B4-BE49-F238E27FC236}">
                <a16:creationId xmlns:a16="http://schemas.microsoft.com/office/drawing/2014/main" id="{3DA3159E-AAA6-4AFE-A5AF-D171482B255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21BB787-7B74-4604-B6AE-7C8E9409C1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6032FE2-AD2F-420C-8E7E-39A3B76023B6}"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76A88C93-E8F9-4C6F-B0BB-3DDB372BCFE8}"/>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F752EBC-E107-4B0B-B39A-7F03EA486A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56E9645-1945-4799-9C83-420E8BB366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D9308C5-47EB-49D2-94DB-F4682791A02F}"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B8D9E32D-FF5F-472D-A656-1BD53F78A3F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24938BC-8117-44B3-B6CD-4ED2524FEA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C62DEF2-E1B8-4067-A4FC-9661432D58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B094E66-ED99-4CF5-BFF1-9CBAB87CB06F}"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
        <p:nvSpPr>
          <p:cNvPr id="72707" name="Rectangle 2">
            <a:extLst>
              <a:ext uri="{FF2B5EF4-FFF2-40B4-BE49-F238E27FC236}">
                <a16:creationId xmlns:a16="http://schemas.microsoft.com/office/drawing/2014/main" id="{67558B25-1A2E-41D8-A2E9-4125E3BBEAF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ECA380DE-A134-4228-B3C5-F681C02268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FB73567-D449-420E-8565-D5E6FB8C0E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5A524EB-1BA1-4CBD-A9DF-B048DAD229C5}"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7C683A8C-AF26-4183-A0F8-817794787AB0}"/>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45652DA-D2FA-4C94-BE31-9CD2107C42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C738C75-7321-4FF7-86F1-85C11DDAF7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A46C2E4-F2C6-4D6C-8401-D2D9A9350AA8}"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AC51DE00-7860-4049-A0C7-A77B6B3B394E}"/>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1563B890-7521-48BE-9E1D-3101FD01B8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3699754-8B6A-4FB4-8948-9AE9DEDD29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18B8709-877D-478E-AD79-AFCF733B6726}"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80899" name="Rectangle 2">
            <a:extLst>
              <a:ext uri="{FF2B5EF4-FFF2-40B4-BE49-F238E27FC236}">
                <a16:creationId xmlns:a16="http://schemas.microsoft.com/office/drawing/2014/main" id="{A60A721F-F073-4F78-8A2F-D45FC02E6DF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4BC95F6E-48DC-4387-B92B-6C00176877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0A731C64-2D7F-43D9-ABEA-305E385A9F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E919688-5FB0-4C3C-B68C-20939C26895E}"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82947" name="Rectangle 2">
            <a:extLst>
              <a:ext uri="{FF2B5EF4-FFF2-40B4-BE49-F238E27FC236}">
                <a16:creationId xmlns:a16="http://schemas.microsoft.com/office/drawing/2014/main" id="{C1D0AFDD-1CEC-416A-8492-273DDC1CFB1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8119E55C-8DC6-4B8E-8D35-D3A750D88C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C6B9569-98A1-494D-97BC-2DAC9155DD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DF41AD8-9924-4E74-8C19-F920ED2273E6}"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84995" name="Rectangle 2">
            <a:extLst>
              <a:ext uri="{FF2B5EF4-FFF2-40B4-BE49-F238E27FC236}">
                <a16:creationId xmlns:a16="http://schemas.microsoft.com/office/drawing/2014/main" id="{1D18BBB6-9BAC-44DF-8163-A812F6D5010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1F9142D9-AC8B-44DA-B8AE-3852D27596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C8155710-502E-455E-A3D4-C3BD6ECEAF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1DB7F56-D13A-4A11-AE25-3E245956A8DF}"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FDA316EB-0418-45D2-A31D-21687029F60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68DE1F55-DE83-46D1-BE7C-0C69B504DC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E0E0E3D-1BFB-4528-BE96-641F5DEF7346}"/>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14EE48-FB7D-4B43-AD64-EA69200BE5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Artwork by </a:t>
            </a:r>
            <a:r>
              <a:rPr lang="nl-NL" altLang="en-US">
                <a:latin typeface="Arial" panose="020B0604020202020204" pitchFamily="34" charset="0"/>
              </a:rPr>
              <a:t>Jan van 't Hoff/Gospelimages.com</a:t>
            </a:r>
            <a:r>
              <a:rPr lang="en-US" altLang="en-US">
                <a:latin typeface="Arial" panose="020B0604020202020204" pitchFamily="34" charset="0"/>
              </a:rPr>
              <a:t>.</a:t>
            </a:r>
          </a:p>
        </p:txBody>
      </p:sp>
      <p:sp>
        <p:nvSpPr>
          <p:cNvPr id="17412" name="Slide Number Placeholder 3">
            <a:extLst>
              <a:ext uri="{FF2B5EF4-FFF2-40B4-BE49-F238E27FC236}">
                <a16:creationId xmlns:a16="http://schemas.microsoft.com/office/drawing/2014/main" id="{212678F0-4607-4D61-AF3F-4484E9D8537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2D8BA9E-1D92-4B60-9A86-934837D8FBE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D3BAE2D-5E2B-4E3B-BECB-B298E28FC7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12D19BE-9BE0-4153-A8D8-BBE26A488F6C}" type="slidenum">
              <a:rPr lang="en-US" altLang="en-US">
                <a:solidFill>
                  <a:srgbClr val="000000"/>
                </a:solidFill>
                <a:latin typeface="Arial" panose="020B0604020202020204" pitchFamily="34" charset="0"/>
              </a:rPr>
              <a:pPr/>
              <a:t>21</a:t>
            </a:fld>
            <a:endParaRPr lang="en-US" altLang="en-US">
              <a:solidFill>
                <a:srgbClr val="000000"/>
              </a:solidFill>
              <a:latin typeface="Arial" panose="020B0604020202020204" pitchFamily="34" charset="0"/>
            </a:endParaRPr>
          </a:p>
        </p:txBody>
      </p:sp>
      <p:sp>
        <p:nvSpPr>
          <p:cNvPr id="89091" name="Rectangle 2">
            <a:extLst>
              <a:ext uri="{FF2B5EF4-FFF2-40B4-BE49-F238E27FC236}">
                <a16:creationId xmlns:a16="http://schemas.microsoft.com/office/drawing/2014/main" id="{B2FBA877-0224-414F-9555-0AFD8C7F9CCF}"/>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375F6ECE-EDAD-48EA-A5F3-49B41709EE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C2549-43D1-4BC3-8819-3EDDAC841207}" type="slidenum">
              <a:rPr lang="en-US" altLang="en-US" smtClean="0"/>
              <a:pPr/>
              <a:t>29</a:t>
            </a:fld>
            <a:endParaRPr lang="en-US" altLang="en-US"/>
          </a:p>
        </p:txBody>
      </p:sp>
    </p:spTree>
    <p:extLst>
      <p:ext uri="{BB962C8B-B14F-4D97-AF65-F5344CB8AC3E}">
        <p14:creationId xmlns:p14="http://schemas.microsoft.com/office/powerpoint/2010/main" val="2380670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C2549-43D1-4BC3-8819-3EDDAC841207}" type="slidenum">
              <a:rPr lang="en-US" altLang="en-US" smtClean="0"/>
              <a:pPr/>
              <a:t>39</a:t>
            </a:fld>
            <a:endParaRPr lang="en-US" altLang="en-US"/>
          </a:p>
        </p:txBody>
      </p:sp>
    </p:spTree>
    <p:extLst>
      <p:ext uri="{BB962C8B-B14F-4D97-AF65-F5344CB8AC3E}">
        <p14:creationId xmlns:p14="http://schemas.microsoft.com/office/powerpoint/2010/main" val="568519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C2549-43D1-4BC3-8819-3EDDAC841207}" type="slidenum">
              <a:rPr lang="en-US" altLang="en-US" smtClean="0"/>
              <a:pPr/>
              <a:t>40</a:t>
            </a:fld>
            <a:endParaRPr lang="en-US" altLang="en-US"/>
          </a:p>
        </p:txBody>
      </p:sp>
    </p:spTree>
    <p:extLst>
      <p:ext uri="{BB962C8B-B14F-4D97-AF65-F5344CB8AC3E}">
        <p14:creationId xmlns:p14="http://schemas.microsoft.com/office/powerpoint/2010/main" val="4126661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Ge 30:31 So he said, "What shall I give you?" And Jacob said, "You shall not give me anything. If you will do this thing for me, I will again feed and keep your flocks:</a:t>
            </a:r>
          </a:p>
          <a:p>
            <a:r>
              <a:rPr lang="en-US" dirty="0"/>
              <a:t> 32 "Let me pass through all your flock today, removing from there all the speckled and spotted sheep, and all the brown ones among the lambs, and the spotted and speckled among the goats; and these shall be my wages.</a:t>
            </a:r>
          </a:p>
          <a:p>
            <a:r>
              <a:rPr lang="en-US" dirty="0"/>
              <a:t> 33 "So my righteousness will answer for me in time to come, when the subject of my wages comes before you: every one that is not speckled and spotted among the goats, and brown among the lambs, will be considered stolen, if it is with me."</a:t>
            </a:r>
          </a:p>
          <a:p>
            <a:r>
              <a:rPr lang="en-US" dirty="0"/>
              <a:t> 34 And Laban said, "Oh, that it were according to your word!"</a:t>
            </a:r>
          </a:p>
          <a:p>
            <a:r>
              <a:rPr lang="en-US" dirty="0"/>
              <a:t> 35 So he removed that day the male goats that were speckled and spotted, all the female goats that were speckled and spotted, every one that had some white in it, and all the brown ones among the lambs, and gave them into the hand of his sons.</a:t>
            </a:r>
          </a:p>
          <a:p>
            <a:r>
              <a:rPr lang="en-US" dirty="0"/>
              <a:t> 36 Then he put three days' journey between himself and Jacob, and Jacob fed the rest of Laban's flocks.</a:t>
            </a:r>
          </a:p>
          <a:p>
            <a:endParaRPr lang="en-US" dirty="0"/>
          </a:p>
          <a:p>
            <a:endParaRPr lang="en-US" dirty="0"/>
          </a:p>
          <a:p>
            <a:r>
              <a:rPr lang="en-US" dirty="0"/>
              <a:t>From Adam Clark—</a:t>
            </a:r>
          </a:p>
          <a:p>
            <a:r>
              <a:rPr lang="en-US" dirty="0"/>
              <a:t> </a:t>
            </a:r>
          </a:p>
          <a:p>
            <a:r>
              <a:rPr lang="en-US" dirty="0"/>
              <a:t>It is extremely difficult to find out, from Ge 30:32 and Ge 30:35, in what the bargain of Jacob with his father-in-law properly consisted.  It appears from Ge 30:32, that Jacob was to have for his wages all the speckled, spotted, and brown among the sheep and the goats; and of course that all those which were not </a:t>
            </a:r>
            <a:r>
              <a:rPr lang="en-US" dirty="0" err="1"/>
              <a:t>party-coloured</a:t>
            </a:r>
            <a:r>
              <a:rPr lang="en-US" dirty="0"/>
              <a:t> should be considered as the property of Laban.  But in Ge 30:35 it appears that Laban separated all the </a:t>
            </a:r>
            <a:r>
              <a:rPr lang="en-US" dirty="0" err="1"/>
              <a:t>party-coloured</a:t>
            </a:r>
            <a:r>
              <a:rPr lang="en-US" dirty="0"/>
              <a:t> cattle, delivered them into the hands of his own sons; which seems as if he had taken these for his own property, and left the others to Jacob.  It has been conjectured that Laban, for the greater security, when he had separated the </a:t>
            </a:r>
            <a:r>
              <a:rPr lang="en-US" dirty="0" err="1"/>
              <a:t>party-coloured</a:t>
            </a:r>
            <a:r>
              <a:rPr lang="en-US" dirty="0"/>
              <a:t>, which by the agreement belonged to Jacob, see Ge 30:32, put them under the care of his own sons, while Jacob fed the flock of Laban, Ge 30:36, three days' journey being between the two flocks. If therefore the flocks under the care of Laban's sons brought forth young that were all of one </a:t>
            </a:r>
            <a:r>
              <a:rPr lang="en-US" dirty="0" err="1"/>
              <a:t>colour</a:t>
            </a:r>
            <a:r>
              <a:rPr lang="en-US" dirty="0"/>
              <a:t>, these were put to the flocks of Laban under the care of Jacob; and if any of the flocks under Jacob's care brought forth </a:t>
            </a:r>
            <a:r>
              <a:rPr lang="en-US" dirty="0" err="1"/>
              <a:t>party-coloured</a:t>
            </a:r>
            <a:r>
              <a:rPr lang="en-US" dirty="0"/>
              <a:t> young, they were put to the flocks belonging to Jacob under the care of Laban's sons.  This conjecture is not satisfactory, and the true meaning appears to be this: Jacob had agreed to take all the </a:t>
            </a:r>
            <a:r>
              <a:rPr lang="en-US" dirty="0" err="1"/>
              <a:t>party-coloured</a:t>
            </a:r>
            <a:r>
              <a:rPr lang="en-US" dirty="0"/>
              <a:t> for his wages.  As he was now only beginning to act upon this agreement, consequently none of the cattle as yet belonged to him; therefore Laban separated from the flock, Ge 30:35, all such cattle as Jacob might afterwards claim in consequence of his bargain, (for as yet he had no right;) therefore Jacob commenced his service to Laban with a flock that did not contain a single animal of the description of those to which he might be entitled; and the others were sent away under the care of Laban's sons, three days' journey from those of which Jacob had the care.  The bargain, therefore, seemed to be wholly in </a:t>
            </a:r>
            <a:r>
              <a:rPr lang="en-US" dirty="0" err="1"/>
              <a:t>favour</a:t>
            </a:r>
            <a:r>
              <a:rPr lang="en-US" dirty="0"/>
              <a:t> of Laban; and to turn it to his own advantage, Jacob made use of the stratagems afterwards mentioned.  This mode of interpretation removes all the apparent contradiction between Ge 30:32 and Ge 30:35, with which commentators in general have been grievously perplexed.  From the whole account we learn that Laban acted with great prudence and caution, and Jacob with great judgment.  Jacob had already served fourteen years; and had got no patrimony whatever, though he had now a family of twelve children, eleven sons and one daughter, besides his two wives, and their two maids, and several servants.  See Ge 30:43.  It was high time that he should get some property for these; and as his father-in-law was excessively parsimonious, and would scarcely allow him to live, he was in some sort obliged to make use of stratagem to get an equivalent for his services.</a:t>
            </a:r>
          </a:p>
          <a:p>
            <a:endParaRPr lang="en-US" dirty="0"/>
          </a:p>
        </p:txBody>
      </p:sp>
      <p:sp>
        <p:nvSpPr>
          <p:cNvPr id="4" name="Slide Number Placeholder 3"/>
          <p:cNvSpPr>
            <a:spLocks noGrp="1"/>
          </p:cNvSpPr>
          <p:nvPr>
            <p:ph type="sldNum" sz="quarter" idx="10"/>
          </p:nvPr>
        </p:nvSpPr>
        <p:spPr/>
        <p:txBody>
          <a:bodyPr/>
          <a:lstStyle/>
          <a:p>
            <a:fld id="{BB8C2549-43D1-4BC3-8819-3EDDAC841207}" type="slidenum">
              <a:rPr lang="en-US" altLang="en-US" smtClean="0"/>
              <a:pPr/>
              <a:t>53</a:t>
            </a:fld>
            <a:endParaRPr lang="en-US" altLang="en-US"/>
          </a:p>
        </p:txBody>
      </p:sp>
    </p:spTree>
    <p:extLst>
      <p:ext uri="{BB962C8B-B14F-4D97-AF65-F5344CB8AC3E}">
        <p14:creationId xmlns:p14="http://schemas.microsoft.com/office/powerpoint/2010/main" val="1254223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992738E-5A17-4BC7-A3D1-B3F220405F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46B7BD-A79E-452E-9B94-3396C31338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87" name="Rectangle 2">
            <a:extLst>
              <a:ext uri="{FF2B5EF4-FFF2-40B4-BE49-F238E27FC236}">
                <a16:creationId xmlns:a16="http://schemas.microsoft.com/office/drawing/2014/main" id="{D0A283B0-D295-4AA5-97C9-A3D7303F59F1}"/>
              </a:ext>
            </a:extLst>
          </p:cNvPr>
          <p:cNvSpPr>
            <a:spLocks noGrp="1" noRot="1" noChangeAspect="1" noChangeArrowheads="1" noTextEdit="1"/>
          </p:cNvSpPr>
          <p:nvPr>
            <p:ph type="sldImg"/>
          </p:nvPr>
        </p:nvSpPr>
        <p:spPr>
          <a:xfrm>
            <a:off x="1143000" y="685800"/>
            <a:ext cx="4572000" cy="3429000"/>
          </a:xfrm>
          <a:ln/>
        </p:spPr>
      </p:sp>
      <p:sp>
        <p:nvSpPr>
          <p:cNvPr id="93188" name="Rectangle 3">
            <a:extLst>
              <a:ext uri="{FF2B5EF4-FFF2-40B4-BE49-F238E27FC236}">
                <a16:creationId xmlns:a16="http://schemas.microsoft.com/office/drawing/2014/main" id="{60AA3A81-468E-4E60-A3DB-7CB8C63E41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93189" name="Footer Placeholder 1">
            <a:extLst>
              <a:ext uri="{FF2B5EF4-FFF2-40B4-BE49-F238E27FC236}">
                <a16:creationId xmlns:a16="http://schemas.microsoft.com/office/drawing/2014/main" id="{45EA2FEB-50B0-4833-ACD2-453A6623D085}"/>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Lesson 14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086AEF8-C8D1-4022-BB7C-FF842F20FD91}"/>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80E51A-CD49-41D1-9F5D-108C70E9A520}" type="slidenum">
              <a:rPr lang="en-US" altLang="en-US">
                <a:solidFill>
                  <a:srgbClr val="000000"/>
                </a:solidFill>
                <a:latin typeface="Arial" panose="020B0604020202020204" pitchFamily="34" charset="0"/>
              </a:rPr>
              <a:pPr/>
              <a:t>58</a:t>
            </a:fld>
            <a:endParaRPr lang="en-US" altLang="en-US">
              <a:solidFill>
                <a:srgbClr val="000000"/>
              </a:solidFill>
              <a:latin typeface="Arial" panose="020B0604020202020204" pitchFamily="34" charset="0"/>
            </a:endParaRPr>
          </a:p>
        </p:txBody>
      </p:sp>
      <p:sp>
        <p:nvSpPr>
          <p:cNvPr id="71683" name="Rectangle 2">
            <a:extLst>
              <a:ext uri="{FF2B5EF4-FFF2-40B4-BE49-F238E27FC236}">
                <a16:creationId xmlns:a16="http://schemas.microsoft.com/office/drawing/2014/main" id="{3C748AE5-B9A6-4036-9111-80DF756870A8}"/>
              </a:ext>
            </a:extLst>
          </p:cNvPr>
          <p:cNvSpPr>
            <a:spLocks noGrp="1" noRot="1" noChangeAspect="1" noChangeArrowheads="1" noTextEdit="1"/>
          </p:cNvSpPr>
          <p:nvPr>
            <p:ph type="sldImg"/>
          </p:nvPr>
        </p:nvSpPr>
        <p:spPr>
          <a:xfrm>
            <a:off x="1143000" y="685800"/>
            <a:ext cx="4572000" cy="3429000"/>
          </a:xfrm>
          <a:ln/>
        </p:spPr>
      </p:sp>
      <p:sp>
        <p:nvSpPr>
          <p:cNvPr id="71684" name="Rectangle 3">
            <a:extLst>
              <a:ext uri="{FF2B5EF4-FFF2-40B4-BE49-F238E27FC236}">
                <a16:creationId xmlns:a16="http://schemas.microsoft.com/office/drawing/2014/main" id="{7ACF2939-988A-4A0A-8FFB-53E7DE565BC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1CE8BDF-E0CC-4403-A06B-9C97EE3BC60B}"/>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226ACF-2D88-49AC-A3AD-77ACAD98A7D8}" type="slidenum">
              <a:rPr lang="en-US" altLang="en-US">
                <a:solidFill>
                  <a:srgbClr val="000000"/>
                </a:solidFill>
                <a:latin typeface="Arial" panose="020B0604020202020204" pitchFamily="34" charset="0"/>
              </a:rPr>
              <a:pPr/>
              <a:t>59</a:t>
            </a:fld>
            <a:endParaRPr lang="en-US" altLang="en-US">
              <a:solidFill>
                <a:srgbClr val="000000"/>
              </a:solidFill>
              <a:latin typeface="Arial" panose="020B0604020202020204" pitchFamily="34" charset="0"/>
            </a:endParaRPr>
          </a:p>
        </p:txBody>
      </p:sp>
      <p:sp>
        <p:nvSpPr>
          <p:cNvPr id="72707" name="Rectangle 2">
            <a:extLst>
              <a:ext uri="{FF2B5EF4-FFF2-40B4-BE49-F238E27FC236}">
                <a16:creationId xmlns:a16="http://schemas.microsoft.com/office/drawing/2014/main" id="{2C3A0B35-A591-4E98-9C94-9828980D51E8}"/>
              </a:ext>
            </a:extLst>
          </p:cNvPr>
          <p:cNvSpPr>
            <a:spLocks noGrp="1" noRot="1" noChangeAspect="1" noChangeArrowheads="1" noTextEdit="1"/>
          </p:cNvSpPr>
          <p:nvPr>
            <p:ph type="sldImg"/>
          </p:nvPr>
        </p:nvSpPr>
        <p:spPr>
          <a:xfrm>
            <a:off x="1143000" y="685800"/>
            <a:ext cx="4572000" cy="3429000"/>
          </a:xfrm>
          <a:ln/>
        </p:spPr>
      </p:sp>
      <p:sp>
        <p:nvSpPr>
          <p:cNvPr id="72708" name="Rectangle 3">
            <a:extLst>
              <a:ext uri="{FF2B5EF4-FFF2-40B4-BE49-F238E27FC236}">
                <a16:creationId xmlns:a16="http://schemas.microsoft.com/office/drawing/2014/main" id="{A4D5C2DB-FCDF-4E3B-8EC8-41E2A6BD53A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6ACF26A-C96F-4C6B-95C8-3689D242B390}"/>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151A3C8-4D3E-4861-BB97-17FDF6142790}" type="slidenum">
              <a:rPr lang="en-US" altLang="en-US">
                <a:solidFill>
                  <a:srgbClr val="000000"/>
                </a:solidFill>
                <a:latin typeface="Arial" panose="020B0604020202020204" pitchFamily="34" charset="0"/>
              </a:rPr>
              <a:pPr/>
              <a:t>60</a:t>
            </a:fld>
            <a:endParaRPr lang="en-US" altLang="en-US">
              <a:solidFill>
                <a:srgbClr val="000000"/>
              </a:solidFill>
              <a:latin typeface="Arial" panose="020B0604020202020204" pitchFamily="34" charset="0"/>
            </a:endParaRPr>
          </a:p>
        </p:txBody>
      </p:sp>
      <p:sp>
        <p:nvSpPr>
          <p:cNvPr id="73731" name="Rectangle 2">
            <a:extLst>
              <a:ext uri="{FF2B5EF4-FFF2-40B4-BE49-F238E27FC236}">
                <a16:creationId xmlns:a16="http://schemas.microsoft.com/office/drawing/2014/main" id="{871A2458-5D66-499F-A6A4-0ADC7D872B6B}"/>
              </a:ext>
            </a:extLst>
          </p:cNvPr>
          <p:cNvSpPr>
            <a:spLocks noGrp="1" noRot="1" noChangeAspect="1" noChangeArrowheads="1" noTextEdit="1"/>
          </p:cNvSpPr>
          <p:nvPr>
            <p:ph type="sldImg"/>
          </p:nvPr>
        </p:nvSpPr>
        <p:spPr>
          <a:xfrm>
            <a:off x="1143000" y="685800"/>
            <a:ext cx="4572000" cy="3429000"/>
          </a:xfrm>
          <a:ln/>
        </p:spPr>
      </p:sp>
      <p:sp>
        <p:nvSpPr>
          <p:cNvPr id="73732" name="Rectangle 3">
            <a:extLst>
              <a:ext uri="{FF2B5EF4-FFF2-40B4-BE49-F238E27FC236}">
                <a16:creationId xmlns:a16="http://schemas.microsoft.com/office/drawing/2014/main" id="{CA6055E8-0758-46BD-A388-6A2303EA6B4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B7E8D11-C75E-4A5F-B3FC-804C15F9E5C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6C9EB8-913B-456E-B886-C6E1449925C3}" type="slidenum">
              <a:rPr lang="en-US" altLang="en-US">
                <a:solidFill>
                  <a:srgbClr val="000000"/>
                </a:solidFill>
                <a:latin typeface="Arial" panose="020B0604020202020204" pitchFamily="34" charset="0"/>
              </a:rPr>
              <a:pPr/>
              <a:t>61</a:t>
            </a:fld>
            <a:endParaRPr lang="en-US" altLang="en-US">
              <a:solidFill>
                <a:srgbClr val="000000"/>
              </a:solidFill>
              <a:latin typeface="Arial" panose="020B0604020202020204" pitchFamily="34" charset="0"/>
            </a:endParaRPr>
          </a:p>
        </p:txBody>
      </p:sp>
      <p:sp>
        <p:nvSpPr>
          <p:cNvPr id="74755" name="Rectangle 2">
            <a:extLst>
              <a:ext uri="{FF2B5EF4-FFF2-40B4-BE49-F238E27FC236}">
                <a16:creationId xmlns:a16="http://schemas.microsoft.com/office/drawing/2014/main" id="{919F6A55-6606-4202-A019-130748817421}"/>
              </a:ext>
            </a:extLst>
          </p:cNvPr>
          <p:cNvSpPr>
            <a:spLocks noGrp="1" noRot="1" noChangeAspect="1" noChangeArrowheads="1" noTextEdit="1"/>
          </p:cNvSpPr>
          <p:nvPr>
            <p:ph type="sldImg"/>
          </p:nvPr>
        </p:nvSpPr>
        <p:spPr>
          <a:xfrm>
            <a:off x="1143000" y="685800"/>
            <a:ext cx="4572000" cy="3429000"/>
          </a:xfrm>
          <a:ln/>
        </p:spPr>
      </p:sp>
      <p:sp>
        <p:nvSpPr>
          <p:cNvPr id="74756" name="Rectangle 3">
            <a:extLst>
              <a:ext uri="{FF2B5EF4-FFF2-40B4-BE49-F238E27FC236}">
                <a16:creationId xmlns:a16="http://schemas.microsoft.com/office/drawing/2014/main" id="{3AC82979-663E-45B8-834B-FE53FBD1799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215D49B-9DDA-4CBD-A1F3-B21BF982D85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477894-ECF7-441A-BA5C-E2ED9F8FB953}"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E345030C-4D29-4BB9-9473-FDACA9328863}"/>
              </a:ext>
            </a:extLst>
          </p:cNvPr>
          <p:cNvSpPr>
            <a:spLocks noGrp="1" noRot="1" noChangeAspect="1" noChangeArrowheads="1" noTextEdit="1"/>
          </p:cNvSpPr>
          <p:nvPr>
            <p:ph type="sldImg"/>
          </p:nvPr>
        </p:nvSpPr>
        <p:spPr>
          <a:xfrm>
            <a:off x="1143000" y="685800"/>
            <a:ext cx="4572000" cy="3429000"/>
          </a:xfrm>
          <a:ln/>
        </p:spPr>
      </p:sp>
      <p:sp>
        <p:nvSpPr>
          <p:cNvPr id="58372" name="Rectangle 3">
            <a:extLst>
              <a:ext uri="{FF2B5EF4-FFF2-40B4-BE49-F238E27FC236}">
                <a16:creationId xmlns:a16="http://schemas.microsoft.com/office/drawing/2014/main" id="{C2935F38-EB41-4097-8DF4-4A602D04773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C89C52C-8BBE-4C8A-8DB0-EDC240646351}"/>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E3E0F1-95ED-4C0C-8724-D00EEF9F03D2}" type="slidenum">
              <a:rPr lang="en-US" altLang="en-US">
                <a:solidFill>
                  <a:srgbClr val="000000"/>
                </a:solidFill>
                <a:latin typeface="Arial" panose="020B0604020202020204" pitchFamily="34" charset="0"/>
              </a:rPr>
              <a:pPr/>
              <a:t>62</a:t>
            </a:fld>
            <a:endParaRPr lang="en-US" altLang="en-US">
              <a:solidFill>
                <a:srgbClr val="000000"/>
              </a:solidFill>
              <a:latin typeface="Arial" panose="020B0604020202020204" pitchFamily="34" charset="0"/>
            </a:endParaRPr>
          </a:p>
        </p:txBody>
      </p:sp>
      <p:sp>
        <p:nvSpPr>
          <p:cNvPr id="75779" name="Rectangle 2">
            <a:extLst>
              <a:ext uri="{FF2B5EF4-FFF2-40B4-BE49-F238E27FC236}">
                <a16:creationId xmlns:a16="http://schemas.microsoft.com/office/drawing/2014/main" id="{4EDFEBC3-8604-478C-8CB9-EE0E1B4E5FF3}"/>
              </a:ext>
            </a:extLst>
          </p:cNvPr>
          <p:cNvSpPr>
            <a:spLocks noGrp="1" noRot="1" noChangeAspect="1" noChangeArrowheads="1" noTextEdit="1"/>
          </p:cNvSpPr>
          <p:nvPr>
            <p:ph type="sldImg"/>
          </p:nvPr>
        </p:nvSpPr>
        <p:spPr>
          <a:xfrm>
            <a:off x="1143000" y="685800"/>
            <a:ext cx="4572000" cy="3429000"/>
          </a:xfrm>
          <a:ln/>
        </p:spPr>
      </p:sp>
      <p:sp>
        <p:nvSpPr>
          <p:cNvPr id="75780" name="Rectangle 3">
            <a:extLst>
              <a:ext uri="{FF2B5EF4-FFF2-40B4-BE49-F238E27FC236}">
                <a16:creationId xmlns:a16="http://schemas.microsoft.com/office/drawing/2014/main" id="{E5EAB21E-8AEB-4545-A1D5-EBABD36BF74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69C9FFD-1E47-4A01-8317-E0FDA8010055}"/>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7D567D-3903-4CA1-B122-07AA7BB7DB96}" type="slidenum">
              <a:rPr lang="en-US" altLang="en-US">
                <a:solidFill>
                  <a:srgbClr val="000000"/>
                </a:solidFill>
                <a:latin typeface="Arial" panose="020B0604020202020204" pitchFamily="34" charset="0"/>
              </a:rPr>
              <a:pPr/>
              <a:t>63</a:t>
            </a:fld>
            <a:endParaRPr lang="en-US" altLang="en-US">
              <a:solidFill>
                <a:srgbClr val="000000"/>
              </a:solidFill>
              <a:latin typeface="Arial" panose="020B0604020202020204" pitchFamily="34" charset="0"/>
            </a:endParaRPr>
          </a:p>
        </p:txBody>
      </p:sp>
      <p:sp>
        <p:nvSpPr>
          <p:cNvPr id="76803" name="Rectangle 2">
            <a:extLst>
              <a:ext uri="{FF2B5EF4-FFF2-40B4-BE49-F238E27FC236}">
                <a16:creationId xmlns:a16="http://schemas.microsoft.com/office/drawing/2014/main" id="{7AC470C2-051E-405F-8E44-DAF38717FA84}"/>
              </a:ext>
            </a:extLst>
          </p:cNvPr>
          <p:cNvSpPr>
            <a:spLocks noGrp="1" noRot="1" noChangeAspect="1" noChangeArrowheads="1" noTextEdit="1"/>
          </p:cNvSpPr>
          <p:nvPr>
            <p:ph type="sldImg"/>
          </p:nvPr>
        </p:nvSpPr>
        <p:spPr>
          <a:xfrm>
            <a:off x="1143000" y="685800"/>
            <a:ext cx="4572000" cy="3429000"/>
          </a:xfrm>
          <a:ln/>
        </p:spPr>
      </p:sp>
      <p:sp>
        <p:nvSpPr>
          <p:cNvPr id="76804" name="Rectangle 3">
            <a:extLst>
              <a:ext uri="{FF2B5EF4-FFF2-40B4-BE49-F238E27FC236}">
                <a16:creationId xmlns:a16="http://schemas.microsoft.com/office/drawing/2014/main" id="{A5E1B684-5F4B-46CD-9AB8-FAD7790DCBE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AD0CD88-5AB4-416C-8E33-008C30173CE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DDAA8F-2914-4620-8FF4-82C6DE3FECED}" type="slidenum">
              <a:rPr lang="en-US" altLang="en-US">
                <a:solidFill>
                  <a:srgbClr val="000000"/>
                </a:solidFill>
                <a:latin typeface="Arial" panose="020B0604020202020204" pitchFamily="34" charset="0"/>
              </a:rPr>
              <a:pPr/>
              <a:t>64</a:t>
            </a:fld>
            <a:endParaRPr lang="en-US" altLang="en-US">
              <a:solidFill>
                <a:srgbClr val="000000"/>
              </a:solidFill>
              <a:latin typeface="Arial" panose="020B0604020202020204" pitchFamily="34" charset="0"/>
            </a:endParaRPr>
          </a:p>
        </p:txBody>
      </p:sp>
      <p:sp>
        <p:nvSpPr>
          <p:cNvPr id="77827" name="Rectangle 2">
            <a:extLst>
              <a:ext uri="{FF2B5EF4-FFF2-40B4-BE49-F238E27FC236}">
                <a16:creationId xmlns:a16="http://schemas.microsoft.com/office/drawing/2014/main" id="{0C333673-9E2A-4B51-84C6-150770C0093C}"/>
              </a:ext>
            </a:extLst>
          </p:cNvPr>
          <p:cNvSpPr>
            <a:spLocks noGrp="1" noRot="1" noChangeAspect="1" noChangeArrowheads="1" noTextEdit="1"/>
          </p:cNvSpPr>
          <p:nvPr>
            <p:ph type="sldImg"/>
          </p:nvPr>
        </p:nvSpPr>
        <p:spPr>
          <a:xfrm>
            <a:off x="1143000" y="685800"/>
            <a:ext cx="4572000" cy="3429000"/>
          </a:xfrm>
          <a:ln/>
        </p:spPr>
      </p:sp>
      <p:sp>
        <p:nvSpPr>
          <p:cNvPr id="77828" name="Rectangle 3">
            <a:extLst>
              <a:ext uri="{FF2B5EF4-FFF2-40B4-BE49-F238E27FC236}">
                <a16:creationId xmlns:a16="http://schemas.microsoft.com/office/drawing/2014/main" id="{701351BD-EEB8-4CDB-8688-7BE691B0781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9F16E5F-D997-4959-B9D7-4BC098E805D6}"/>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C6FE20-C4C1-4AD1-88E4-EF9E29E0FD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D694766A-7786-449C-B709-FC3EB897933C}"/>
              </a:ext>
            </a:extLst>
          </p:cNvPr>
          <p:cNvSpPr>
            <a:spLocks noGrp="1" noRot="1" noChangeAspect="1" noChangeArrowheads="1" noTextEdit="1"/>
          </p:cNvSpPr>
          <p:nvPr>
            <p:ph type="sldImg"/>
          </p:nvPr>
        </p:nvSpPr>
        <p:spPr>
          <a:xfrm>
            <a:off x="1143000" y="685800"/>
            <a:ext cx="4572000" cy="3429000"/>
          </a:xfrm>
          <a:ln/>
        </p:spPr>
      </p:sp>
      <p:sp>
        <p:nvSpPr>
          <p:cNvPr id="72708" name="Rectangle 3">
            <a:extLst>
              <a:ext uri="{FF2B5EF4-FFF2-40B4-BE49-F238E27FC236}">
                <a16:creationId xmlns:a16="http://schemas.microsoft.com/office/drawing/2014/main" id="{30A63DDE-814E-4B52-AA4D-2E595B9FD78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5341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7DF2C63-AAD7-4AE9-A88A-7995BA5BEF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8C542C-98BB-46D1-8D64-95375428385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5" name="Rectangle 2">
            <a:extLst>
              <a:ext uri="{FF2B5EF4-FFF2-40B4-BE49-F238E27FC236}">
                <a16:creationId xmlns:a16="http://schemas.microsoft.com/office/drawing/2014/main" id="{3633FCA0-EB4E-48F6-9205-6F7D13C1E88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F5DAACB-48AF-4971-8D56-D0A1777683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461723A-42C3-4EC3-AAC1-C669D0442F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DD8772-C1AD-475D-A658-70B9E4291A4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03" name="Rectangle 2">
            <a:extLst>
              <a:ext uri="{FF2B5EF4-FFF2-40B4-BE49-F238E27FC236}">
                <a16:creationId xmlns:a16="http://schemas.microsoft.com/office/drawing/2014/main" id="{DC64DDDA-5A6B-4D62-8D4A-265399E03FB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85849FA-AB85-4ACB-9B3D-6D0EE96E9E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816F4E4-2203-4AE1-8708-C3C0BE4047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52E2BE0-9452-4B40-8B47-CBCEF953CC8F}"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53251" name="Rectangle 2">
            <a:extLst>
              <a:ext uri="{FF2B5EF4-FFF2-40B4-BE49-F238E27FC236}">
                <a16:creationId xmlns:a16="http://schemas.microsoft.com/office/drawing/2014/main" id="{E381B035-466A-4DE6-9DCA-B01F2591034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1FF6DCD-3C92-4DD6-BE0C-B70F226180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992BB27-E298-4538-BD7A-67C6ACAC65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1ED9C18-09C7-40BF-AC2A-C1C97A33BD65}"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55299" name="Rectangle 2">
            <a:extLst>
              <a:ext uri="{FF2B5EF4-FFF2-40B4-BE49-F238E27FC236}">
                <a16:creationId xmlns:a16="http://schemas.microsoft.com/office/drawing/2014/main" id="{C1D0D630-7E0A-4374-B8CB-4429AF771CF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442F215-97CE-43E0-8B1D-CE7AA9675D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9FD3A05-622A-4432-B02D-C2476B2131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D6D15CF-04BA-4AC1-B64F-1BC140F00C8F}"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59395" name="Rectangle 2">
            <a:extLst>
              <a:ext uri="{FF2B5EF4-FFF2-40B4-BE49-F238E27FC236}">
                <a16:creationId xmlns:a16="http://schemas.microsoft.com/office/drawing/2014/main" id="{87FB37FA-BDEF-4AAA-A0A6-247D021E5DC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834DF70D-A8D6-4831-9923-2501AFE855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8CE7DFBD-156D-4632-A23F-78EBC885F295}"/>
              </a:ext>
            </a:extLst>
          </p:cNvPr>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9938" name="Rectangle 2"/>
          <p:cNvSpPr>
            <a:spLocks noGrp="1" noChangeArrowheads="1"/>
          </p:cNvSpPr>
          <p:nvPr>
            <p:ph type="ctrTitle"/>
          </p:nvPr>
        </p:nvSpPr>
        <p:spPr>
          <a:xfrm>
            <a:off x="685800" y="990600"/>
            <a:ext cx="7772400" cy="1371600"/>
          </a:xfrm>
        </p:spPr>
        <p:txBody>
          <a:bodyPr/>
          <a:lstStyle>
            <a:lvl1pPr>
              <a:defRPr sz="3000"/>
            </a:lvl1pPr>
          </a:lstStyle>
          <a:p>
            <a:pPr lvl="0"/>
            <a:r>
              <a:rPr lang="en-US" noProof="0"/>
              <a:t>Click to edit Master title style</a:t>
            </a:r>
          </a:p>
        </p:txBody>
      </p:sp>
      <p:sp>
        <p:nvSpPr>
          <p:cNvPr id="39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1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AA4FC474-983A-4DA9-B2E4-B6C5D4DC4D1B}"/>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00BEC4B-48BE-4A1C-A04B-03864D8C58BC}"/>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174C860-F12F-4219-B415-E980DA60487D}"/>
              </a:ext>
            </a:extLst>
          </p:cNvPr>
          <p:cNvSpPr>
            <a:spLocks noGrp="1" noChangeArrowheads="1"/>
          </p:cNvSpPr>
          <p:nvPr>
            <p:ph type="sldNum" sz="quarter" idx="12"/>
          </p:nvPr>
        </p:nvSpPr>
        <p:spPr>
          <a:xfrm>
            <a:off x="6553200" y="6248400"/>
            <a:ext cx="1905000" cy="457200"/>
          </a:xfrm>
        </p:spPr>
        <p:txBody>
          <a:bodyPr/>
          <a:lstStyle>
            <a:lvl1pPr>
              <a:defRPr/>
            </a:lvl1pPr>
          </a:lstStyle>
          <a:p>
            <a:fld id="{DCBC0ED5-F5E1-41A9-849C-F91E95DD748F}" type="slidenum">
              <a:rPr lang="en-US" altLang="en-US"/>
              <a:pPr/>
              <a:t>‹#›</a:t>
            </a:fld>
            <a:endParaRPr lang="en-US" altLang="en-US"/>
          </a:p>
        </p:txBody>
      </p:sp>
    </p:spTree>
    <p:extLst>
      <p:ext uri="{BB962C8B-B14F-4D97-AF65-F5344CB8AC3E}">
        <p14:creationId xmlns:p14="http://schemas.microsoft.com/office/powerpoint/2010/main" val="336573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5DB6D10-E7E4-408C-A0F2-57800D70EA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C3AE566-26AE-4720-A88E-7F39DC74F9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80A4884-6318-4711-B3EB-210A834F110A}"/>
              </a:ext>
            </a:extLst>
          </p:cNvPr>
          <p:cNvSpPr>
            <a:spLocks noGrp="1" noChangeArrowheads="1"/>
          </p:cNvSpPr>
          <p:nvPr>
            <p:ph type="sldNum" sz="quarter" idx="12"/>
          </p:nvPr>
        </p:nvSpPr>
        <p:spPr>
          <a:ln/>
        </p:spPr>
        <p:txBody>
          <a:bodyPr/>
          <a:lstStyle>
            <a:lvl1pPr>
              <a:defRPr/>
            </a:lvl1pPr>
          </a:lstStyle>
          <a:p>
            <a:fld id="{F6E36116-AA63-41AF-A98D-7C3168C563E4}" type="slidenum">
              <a:rPr lang="en-US" altLang="en-US"/>
              <a:pPr/>
              <a:t>‹#›</a:t>
            </a:fld>
            <a:endParaRPr lang="en-US" altLang="en-US"/>
          </a:p>
        </p:txBody>
      </p:sp>
    </p:spTree>
    <p:extLst>
      <p:ext uri="{BB962C8B-B14F-4D97-AF65-F5344CB8AC3E}">
        <p14:creationId xmlns:p14="http://schemas.microsoft.com/office/powerpoint/2010/main" val="288111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9"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9"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41427E4-36F1-4EA9-AB0A-8604B81BA9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2972BAC-4E3D-4C71-AE46-1B733B3008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FBB748C-0AA0-4085-9C79-26C02E915C55}"/>
              </a:ext>
            </a:extLst>
          </p:cNvPr>
          <p:cNvSpPr>
            <a:spLocks noGrp="1" noChangeArrowheads="1"/>
          </p:cNvSpPr>
          <p:nvPr>
            <p:ph type="sldNum" sz="quarter" idx="12"/>
          </p:nvPr>
        </p:nvSpPr>
        <p:spPr>
          <a:ln/>
        </p:spPr>
        <p:txBody>
          <a:bodyPr/>
          <a:lstStyle>
            <a:lvl1pPr>
              <a:defRPr/>
            </a:lvl1pPr>
          </a:lstStyle>
          <a:p>
            <a:fld id="{130A9B65-2DD0-4335-8601-7136EB6354D5}" type="slidenum">
              <a:rPr lang="en-US" altLang="en-US"/>
              <a:pPr/>
              <a:t>‹#›</a:t>
            </a:fld>
            <a:endParaRPr lang="en-US" altLang="en-US"/>
          </a:p>
        </p:txBody>
      </p:sp>
    </p:spTree>
    <p:extLst>
      <p:ext uri="{BB962C8B-B14F-4D97-AF65-F5344CB8AC3E}">
        <p14:creationId xmlns:p14="http://schemas.microsoft.com/office/powerpoint/2010/main" val="2118192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86067F97-90A2-4BCE-83C2-4969721F193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B2853A-0E2B-47F1-AA87-BBEA9C2E71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AAD8D2-07F5-435F-BEF9-56B561A4179E}"/>
              </a:ext>
            </a:extLst>
          </p:cNvPr>
          <p:cNvSpPr>
            <a:spLocks noGrp="1"/>
          </p:cNvSpPr>
          <p:nvPr>
            <p:ph type="sldNum" sz="quarter" idx="12"/>
          </p:nvPr>
        </p:nvSpPr>
        <p:spPr/>
        <p:txBody>
          <a:bodyPr/>
          <a:lstStyle>
            <a:lvl1pPr>
              <a:defRPr/>
            </a:lvl1pPr>
          </a:lstStyle>
          <a:p>
            <a:fld id="{34B3B36F-1F3F-4676-A20D-88709DAD761F}" type="slidenum">
              <a:rPr lang="en-US" altLang="en-US"/>
              <a:pPr/>
              <a:t>‹#›</a:t>
            </a:fld>
            <a:endParaRPr lang="en-US" altLang="en-US"/>
          </a:p>
        </p:txBody>
      </p:sp>
    </p:spTree>
    <p:extLst>
      <p:ext uri="{BB962C8B-B14F-4D97-AF65-F5344CB8AC3E}">
        <p14:creationId xmlns:p14="http://schemas.microsoft.com/office/powerpoint/2010/main" val="155812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3E674-71CC-47AA-9F21-162FAACCE3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57D185F-7BEB-40A5-AF03-BE5478894C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7629C7-3732-4EEF-841F-1B7330878442}"/>
              </a:ext>
            </a:extLst>
          </p:cNvPr>
          <p:cNvSpPr>
            <a:spLocks noGrp="1"/>
          </p:cNvSpPr>
          <p:nvPr>
            <p:ph type="sldNum" sz="quarter" idx="12"/>
          </p:nvPr>
        </p:nvSpPr>
        <p:spPr/>
        <p:txBody>
          <a:bodyPr/>
          <a:lstStyle>
            <a:lvl1pPr>
              <a:defRPr/>
            </a:lvl1pPr>
          </a:lstStyle>
          <a:p>
            <a:fld id="{6A3C2965-086A-4FAC-A122-D5C03881F33C}" type="slidenum">
              <a:rPr lang="en-US" altLang="en-US"/>
              <a:pPr/>
              <a:t>‹#›</a:t>
            </a:fld>
            <a:endParaRPr lang="en-US" altLang="en-US"/>
          </a:p>
        </p:txBody>
      </p:sp>
    </p:spTree>
    <p:extLst>
      <p:ext uri="{BB962C8B-B14F-4D97-AF65-F5344CB8AC3E}">
        <p14:creationId xmlns:p14="http://schemas.microsoft.com/office/powerpoint/2010/main" val="225042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7979766C-D578-4DB3-B859-786C72E3ABD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6351F46-B72E-4934-8C52-A361F45A77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A223A3-F4F6-4E41-A74F-E21644FC47A3}"/>
              </a:ext>
            </a:extLst>
          </p:cNvPr>
          <p:cNvSpPr>
            <a:spLocks noGrp="1"/>
          </p:cNvSpPr>
          <p:nvPr>
            <p:ph type="sldNum" sz="quarter" idx="12"/>
          </p:nvPr>
        </p:nvSpPr>
        <p:spPr/>
        <p:txBody>
          <a:bodyPr/>
          <a:lstStyle>
            <a:lvl1pPr>
              <a:defRPr/>
            </a:lvl1pPr>
          </a:lstStyle>
          <a:p>
            <a:fld id="{F4D9438E-DC09-4114-A0D7-A1982D8CC019}" type="slidenum">
              <a:rPr lang="en-US" altLang="en-US"/>
              <a:pPr/>
              <a:t>‹#›</a:t>
            </a:fld>
            <a:endParaRPr lang="en-US" altLang="en-US"/>
          </a:p>
        </p:txBody>
      </p:sp>
    </p:spTree>
    <p:extLst>
      <p:ext uri="{BB962C8B-B14F-4D97-AF65-F5344CB8AC3E}">
        <p14:creationId xmlns:p14="http://schemas.microsoft.com/office/powerpoint/2010/main" val="3385852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21431E-95B2-45D9-ADB5-8B627169D77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A98D87B-7B27-4273-B749-2F167D2543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BD9F752-F220-4A5A-BF03-6A57F79256B5}"/>
              </a:ext>
            </a:extLst>
          </p:cNvPr>
          <p:cNvSpPr>
            <a:spLocks noGrp="1"/>
          </p:cNvSpPr>
          <p:nvPr>
            <p:ph type="sldNum" sz="quarter" idx="12"/>
          </p:nvPr>
        </p:nvSpPr>
        <p:spPr/>
        <p:txBody>
          <a:bodyPr/>
          <a:lstStyle>
            <a:lvl1pPr>
              <a:defRPr/>
            </a:lvl1pPr>
          </a:lstStyle>
          <a:p>
            <a:fld id="{2251FDF5-A315-4E71-BFE0-A049A5D70A86}" type="slidenum">
              <a:rPr lang="en-US" altLang="en-US"/>
              <a:pPr/>
              <a:t>‹#›</a:t>
            </a:fld>
            <a:endParaRPr lang="en-US" altLang="en-US"/>
          </a:p>
        </p:txBody>
      </p:sp>
    </p:spTree>
    <p:extLst>
      <p:ext uri="{BB962C8B-B14F-4D97-AF65-F5344CB8AC3E}">
        <p14:creationId xmlns:p14="http://schemas.microsoft.com/office/powerpoint/2010/main" val="288967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A59A15-4EAB-4626-BA78-307B9E1959A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E24EE8F-374D-49ED-9B66-451127196B2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63B0B76-93FC-4F20-A3F4-2A7A4C67BEDA}"/>
              </a:ext>
            </a:extLst>
          </p:cNvPr>
          <p:cNvSpPr>
            <a:spLocks noGrp="1"/>
          </p:cNvSpPr>
          <p:nvPr>
            <p:ph type="sldNum" sz="quarter" idx="12"/>
          </p:nvPr>
        </p:nvSpPr>
        <p:spPr/>
        <p:txBody>
          <a:bodyPr/>
          <a:lstStyle>
            <a:lvl1pPr>
              <a:defRPr/>
            </a:lvl1pPr>
          </a:lstStyle>
          <a:p>
            <a:fld id="{91CBF450-E34C-411C-B476-49EE08678F1A}" type="slidenum">
              <a:rPr lang="en-US" altLang="en-US"/>
              <a:pPr/>
              <a:t>‹#›</a:t>
            </a:fld>
            <a:endParaRPr lang="en-US" altLang="en-US"/>
          </a:p>
        </p:txBody>
      </p:sp>
    </p:spTree>
    <p:extLst>
      <p:ext uri="{BB962C8B-B14F-4D97-AF65-F5344CB8AC3E}">
        <p14:creationId xmlns:p14="http://schemas.microsoft.com/office/powerpoint/2010/main" val="765988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0EEE0FB-9AA3-4A88-9EC8-1707BED569D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16A1A95-B430-45D3-AB8D-05EF390EBA7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8AEFD4F-2C49-448E-AF13-D224327C380B}"/>
              </a:ext>
            </a:extLst>
          </p:cNvPr>
          <p:cNvSpPr>
            <a:spLocks noGrp="1"/>
          </p:cNvSpPr>
          <p:nvPr>
            <p:ph type="sldNum" sz="quarter" idx="12"/>
          </p:nvPr>
        </p:nvSpPr>
        <p:spPr/>
        <p:txBody>
          <a:bodyPr/>
          <a:lstStyle>
            <a:lvl1pPr>
              <a:defRPr/>
            </a:lvl1pPr>
          </a:lstStyle>
          <a:p>
            <a:fld id="{BBF9B74A-9BE5-4D38-9301-D84C1DCABE44}" type="slidenum">
              <a:rPr lang="en-US" altLang="en-US"/>
              <a:pPr/>
              <a:t>‹#›</a:t>
            </a:fld>
            <a:endParaRPr lang="en-US" altLang="en-US"/>
          </a:p>
        </p:txBody>
      </p:sp>
    </p:spTree>
    <p:extLst>
      <p:ext uri="{BB962C8B-B14F-4D97-AF65-F5344CB8AC3E}">
        <p14:creationId xmlns:p14="http://schemas.microsoft.com/office/powerpoint/2010/main" val="54648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F74477-8A02-49E0-928F-0707437BA09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FE7B20F-4980-4093-BDBA-1B6A8E8DD2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D49C0B5-C610-4430-BA83-12B0B28422A1}"/>
              </a:ext>
            </a:extLst>
          </p:cNvPr>
          <p:cNvSpPr>
            <a:spLocks noGrp="1"/>
          </p:cNvSpPr>
          <p:nvPr>
            <p:ph type="sldNum" sz="quarter" idx="12"/>
          </p:nvPr>
        </p:nvSpPr>
        <p:spPr/>
        <p:txBody>
          <a:bodyPr/>
          <a:lstStyle>
            <a:lvl1pPr>
              <a:defRPr/>
            </a:lvl1pPr>
          </a:lstStyle>
          <a:p>
            <a:fld id="{8EEFDF83-B5D5-4342-BE0D-18F6443ABEFC}" type="slidenum">
              <a:rPr lang="en-US" altLang="en-US"/>
              <a:pPr/>
              <a:t>‹#›</a:t>
            </a:fld>
            <a:endParaRPr lang="en-US" altLang="en-US"/>
          </a:p>
        </p:txBody>
      </p:sp>
    </p:spTree>
    <p:extLst>
      <p:ext uri="{BB962C8B-B14F-4D97-AF65-F5344CB8AC3E}">
        <p14:creationId xmlns:p14="http://schemas.microsoft.com/office/powerpoint/2010/main" val="217158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CC4C8759-1058-40E8-A8C7-7EFD004555A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F9EDA46-010E-468F-927F-EF822FDB22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38C91F-5477-4BFA-8D7C-D750B8E3D0B9}"/>
              </a:ext>
            </a:extLst>
          </p:cNvPr>
          <p:cNvSpPr>
            <a:spLocks noGrp="1"/>
          </p:cNvSpPr>
          <p:nvPr>
            <p:ph type="sldNum" sz="quarter" idx="12"/>
          </p:nvPr>
        </p:nvSpPr>
        <p:spPr/>
        <p:txBody>
          <a:bodyPr/>
          <a:lstStyle>
            <a:lvl1pPr>
              <a:defRPr/>
            </a:lvl1pPr>
          </a:lstStyle>
          <a:p>
            <a:fld id="{BF7EA7AF-7F99-40E0-8611-212EE7C2DC5F}" type="slidenum">
              <a:rPr lang="en-US" altLang="en-US"/>
              <a:pPr/>
              <a:t>‹#›</a:t>
            </a:fld>
            <a:endParaRPr lang="en-US" altLang="en-US"/>
          </a:p>
        </p:txBody>
      </p:sp>
    </p:spTree>
    <p:extLst>
      <p:ext uri="{BB962C8B-B14F-4D97-AF65-F5344CB8AC3E}">
        <p14:creationId xmlns:p14="http://schemas.microsoft.com/office/powerpoint/2010/main" val="429386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996640D-1693-476E-AEF3-7FBE257FCA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7149787-24B2-4895-B9A4-0CAED14334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0242EFC-85F4-4C68-B2DD-3F92D73CB6DF}"/>
              </a:ext>
            </a:extLst>
          </p:cNvPr>
          <p:cNvSpPr>
            <a:spLocks noGrp="1" noChangeArrowheads="1"/>
          </p:cNvSpPr>
          <p:nvPr>
            <p:ph type="sldNum" sz="quarter" idx="12"/>
          </p:nvPr>
        </p:nvSpPr>
        <p:spPr>
          <a:ln/>
        </p:spPr>
        <p:txBody>
          <a:bodyPr/>
          <a:lstStyle>
            <a:lvl1pPr>
              <a:defRPr/>
            </a:lvl1pPr>
          </a:lstStyle>
          <a:p>
            <a:fld id="{A7C6C817-0C5A-415C-AD52-BBB588A24539}" type="slidenum">
              <a:rPr lang="en-US" altLang="en-US"/>
              <a:pPr/>
              <a:t>‹#›</a:t>
            </a:fld>
            <a:endParaRPr lang="en-US" altLang="en-US"/>
          </a:p>
        </p:txBody>
      </p:sp>
    </p:spTree>
    <p:extLst>
      <p:ext uri="{BB962C8B-B14F-4D97-AF65-F5344CB8AC3E}">
        <p14:creationId xmlns:p14="http://schemas.microsoft.com/office/powerpoint/2010/main" val="2070111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7AF756AA-233A-4208-8E1C-DF781CCC70F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CCC363D-2220-4033-8644-A2C021845E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CCAF09-2EE1-4B43-964A-C0BE966869D2}"/>
              </a:ext>
            </a:extLst>
          </p:cNvPr>
          <p:cNvSpPr>
            <a:spLocks noGrp="1"/>
          </p:cNvSpPr>
          <p:nvPr>
            <p:ph type="sldNum" sz="quarter" idx="12"/>
          </p:nvPr>
        </p:nvSpPr>
        <p:spPr/>
        <p:txBody>
          <a:bodyPr/>
          <a:lstStyle>
            <a:lvl1pPr>
              <a:defRPr/>
            </a:lvl1pPr>
          </a:lstStyle>
          <a:p>
            <a:fld id="{C4954B24-91A8-425B-87E3-6CA2A5F90D14}" type="slidenum">
              <a:rPr lang="en-US" altLang="en-US"/>
              <a:pPr/>
              <a:t>‹#›</a:t>
            </a:fld>
            <a:endParaRPr lang="en-US" altLang="en-US"/>
          </a:p>
        </p:txBody>
      </p:sp>
    </p:spTree>
    <p:extLst>
      <p:ext uri="{BB962C8B-B14F-4D97-AF65-F5344CB8AC3E}">
        <p14:creationId xmlns:p14="http://schemas.microsoft.com/office/powerpoint/2010/main" val="233978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96468-6698-4F74-B4E9-25539926F15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7DB17DB-02E7-449F-BB2F-D9379D7098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9F77E7-AC31-4260-AA71-D0351CF233FC}"/>
              </a:ext>
            </a:extLst>
          </p:cNvPr>
          <p:cNvSpPr>
            <a:spLocks noGrp="1"/>
          </p:cNvSpPr>
          <p:nvPr>
            <p:ph type="sldNum" sz="quarter" idx="12"/>
          </p:nvPr>
        </p:nvSpPr>
        <p:spPr/>
        <p:txBody>
          <a:bodyPr/>
          <a:lstStyle>
            <a:lvl1pPr>
              <a:defRPr/>
            </a:lvl1pPr>
          </a:lstStyle>
          <a:p>
            <a:fld id="{C289034B-B4B8-4E64-A53E-625ADF6C48A2}" type="slidenum">
              <a:rPr lang="en-US" altLang="en-US"/>
              <a:pPr/>
              <a:t>‹#›</a:t>
            </a:fld>
            <a:endParaRPr lang="en-US" altLang="en-US"/>
          </a:p>
        </p:txBody>
      </p:sp>
    </p:spTree>
    <p:extLst>
      <p:ext uri="{BB962C8B-B14F-4D97-AF65-F5344CB8AC3E}">
        <p14:creationId xmlns:p14="http://schemas.microsoft.com/office/powerpoint/2010/main" val="426844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18116-EF86-47CE-86DA-22CF6284B84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85B4DB5-CC62-47E8-80B6-0B378F5579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DBA435-1D76-4F61-80EB-C1DFBDFD789F}"/>
              </a:ext>
            </a:extLst>
          </p:cNvPr>
          <p:cNvSpPr>
            <a:spLocks noGrp="1"/>
          </p:cNvSpPr>
          <p:nvPr>
            <p:ph type="sldNum" sz="quarter" idx="12"/>
          </p:nvPr>
        </p:nvSpPr>
        <p:spPr/>
        <p:txBody>
          <a:bodyPr/>
          <a:lstStyle>
            <a:lvl1pPr>
              <a:defRPr/>
            </a:lvl1pPr>
          </a:lstStyle>
          <a:p>
            <a:fld id="{C72E362D-A27A-4FDB-91B2-7A2F022F4D74}" type="slidenum">
              <a:rPr lang="en-US" altLang="en-US"/>
              <a:pPr/>
              <a:t>‹#›</a:t>
            </a:fld>
            <a:endParaRPr lang="en-US" altLang="en-US"/>
          </a:p>
        </p:txBody>
      </p:sp>
    </p:spTree>
    <p:extLst>
      <p:ext uri="{BB962C8B-B14F-4D97-AF65-F5344CB8AC3E}">
        <p14:creationId xmlns:p14="http://schemas.microsoft.com/office/powerpoint/2010/main" val="4133811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1369CE0B-2F38-4DEB-A6E8-DC67B25AB109}"/>
              </a:ext>
            </a:extLst>
          </p:cNvPr>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9938" name="Rectangle 2"/>
          <p:cNvSpPr>
            <a:spLocks noGrp="1" noChangeArrowheads="1"/>
          </p:cNvSpPr>
          <p:nvPr>
            <p:ph type="ctrTitle"/>
          </p:nvPr>
        </p:nvSpPr>
        <p:spPr>
          <a:xfrm>
            <a:off x="685800" y="990600"/>
            <a:ext cx="7772400" cy="1371600"/>
          </a:xfrm>
        </p:spPr>
        <p:txBody>
          <a:bodyPr/>
          <a:lstStyle>
            <a:lvl1pPr>
              <a:defRPr sz="3000"/>
            </a:lvl1pPr>
          </a:lstStyle>
          <a:p>
            <a:pPr lvl="0"/>
            <a:r>
              <a:rPr lang="en-US" noProof="0"/>
              <a:t>Click to edit Master title style</a:t>
            </a:r>
          </a:p>
        </p:txBody>
      </p:sp>
      <p:sp>
        <p:nvSpPr>
          <p:cNvPr id="39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1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EFB3F3BA-2D19-43D8-928C-58892B0670BA}"/>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738107B-9458-4178-BA07-214BD7BB2DC2}"/>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5E5A774-0E71-4266-9F80-0423F0DBF715}"/>
              </a:ext>
            </a:extLst>
          </p:cNvPr>
          <p:cNvSpPr>
            <a:spLocks noGrp="1" noChangeArrowheads="1"/>
          </p:cNvSpPr>
          <p:nvPr>
            <p:ph type="sldNum" sz="quarter" idx="12"/>
          </p:nvPr>
        </p:nvSpPr>
        <p:spPr>
          <a:xfrm>
            <a:off x="6553200" y="6248400"/>
            <a:ext cx="1905000" cy="457200"/>
          </a:xfrm>
        </p:spPr>
        <p:txBody>
          <a:bodyPr/>
          <a:lstStyle>
            <a:lvl1pPr>
              <a:defRPr/>
            </a:lvl1pPr>
          </a:lstStyle>
          <a:p>
            <a:fld id="{1AF71EDF-B284-4A31-AE2D-31CE0C6B9CB1}" type="slidenum">
              <a:rPr lang="en-US" altLang="en-US"/>
              <a:pPr/>
              <a:t>‹#›</a:t>
            </a:fld>
            <a:endParaRPr lang="en-US" altLang="en-US"/>
          </a:p>
        </p:txBody>
      </p:sp>
    </p:spTree>
    <p:extLst>
      <p:ext uri="{BB962C8B-B14F-4D97-AF65-F5344CB8AC3E}">
        <p14:creationId xmlns:p14="http://schemas.microsoft.com/office/powerpoint/2010/main" val="84770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380C328-D67E-4F56-A22D-1571064FC5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6BE4BA3-B241-4D6C-BFEE-E96DFA249A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875800E-7E16-44E9-9F9A-537BB9DB1182}"/>
              </a:ext>
            </a:extLst>
          </p:cNvPr>
          <p:cNvSpPr>
            <a:spLocks noGrp="1" noChangeArrowheads="1"/>
          </p:cNvSpPr>
          <p:nvPr>
            <p:ph type="sldNum" sz="quarter" idx="12"/>
          </p:nvPr>
        </p:nvSpPr>
        <p:spPr>
          <a:ln/>
        </p:spPr>
        <p:txBody>
          <a:bodyPr/>
          <a:lstStyle>
            <a:lvl1pPr>
              <a:defRPr/>
            </a:lvl1pPr>
          </a:lstStyle>
          <a:p>
            <a:fld id="{8C406961-B569-462F-BD9A-746792CFF29F}" type="slidenum">
              <a:rPr lang="en-US" altLang="en-US"/>
              <a:pPr/>
              <a:t>‹#›</a:t>
            </a:fld>
            <a:endParaRPr lang="en-US" altLang="en-US"/>
          </a:p>
        </p:txBody>
      </p:sp>
    </p:spTree>
    <p:extLst>
      <p:ext uri="{BB962C8B-B14F-4D97-AF65-F5344CB8AC3E}">
        <p14:creationId xmlns:p14="http://schemas.microsoft.com/office/powerpoint/2010/main" val="2486061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a:extLst>
              <a:ext uri="{FF2B5EF4-FFF2-40B4-BE49-F238E27FC236}">
                <a16:creationId xmlns:a16="http://schemas.microsoft.com/office/drawing/2014/main" id="{268CEE15-5011-4C40-B32E-E61A8F92EF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F463E75-3521-4D51-B28E-3762AB645B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51440CD-5B69-414C-B317-FD1367056AD9}"/>
              </a:ext>
            </a:extLst>
          </p:cNvPr>
          <p:cNvSpPr>
            <a:spLocks noGrp="1" noChangeArrowheads="1"/>
          </p:cNvSpPr>
          <p:nvPr>
            <p:ph type="sldNum" sz="quarter" idx="12"/>
          </p:nvPr>
        </p:nvSpPr>
        <p:spPr>
          <a:ln/>
        </p:spPr>
        <p:txBody>
          <a:bodyPr/>
          <a:lstStyle>
            <a:lvl1pPr>
              <a:defRPr/>
            </a:lvl1pPr>
          </a:lstStyle>
          <a:p>
            <a:fld id="{4DA387C0-1815-4E4D-8639-B03561C07235}" type="slidenum">
              <a:rPr lang="en-US" altLang="en-US"/>
              <a:pPr/>
              <a:t>‹#›</a:t>
            </a:fld>
            <a:endParaRPr lang="en-US" altLang="en-US"/>
          </a:p>
        </p:txBody>
      </p:sp>
    </p:spTree>
    <p:extLst>
      <p:ext uri="{BB962C8B-B14F-4D97-AF65-F5344CB8AC3E}">
        <p14:creationId xmlns:p14="http://schemas.microsoft.com/office/powerpoint/2010/main" val="4129125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C86D894-2122-4F7B-A2FE-2D8A7A3770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AA26E87-8C80-4063-B587-FD84BE0FFC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1C7FD549-79E0-4379-8623-F0939E4DE13F}"/>
              </a:ext>
            </a:extLst>
          </p:cNvPr>
          <p:cNvSpPr>
            <a:spLocks noGrp="1" noChangeArrowheads="1"/>
          </p:cNvSpPr>
          <p:nvPr>
            <p:ph type="sldNum" sz="quarter" idx="12"/>
          </p:nvPr>
        </p:nvSpPr>
        <p:spPr>
          <a:ln/>
        </p:spPr>
        <p:txBody>
          <a:bodyPr/>
          <a:lstStyle>
            <a:lvl1pPr>
              <a:defRPr/>
            </a:lvl1pPr>
          </a:lstStyle>
          <a:p>
            <a:fld id="{97D6A893-A197-4595-9FDE-F100940FD5AE}" type="slidenum">
              <a:rPr lang="en-US" altLang="en-US"/>
              <a:pPr/>
              <a:t>‹#›</a:t>
            </a:fld>
            <a:endParaRPr lang="en-US" altLang="en-US"/>
          </a:p>
        </p:txBody>
      </p:sp>
    </p:spTree>
    <p:extLst>
      <p:ext uri="{BB962C8B-B14F-4D97-AF65-F5344CB8AC3E}">
        <p14:creationId xmlns:p14="http://schemas.microsoft.com/office/powerpoint/2010/main" val="180905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545F26-D5C4-43F6-A1B1-EB2DCC63D4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1C2F1943-0A6A-4498-A4D5-994E72434D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E82BEAED-88F8-4DB3-8FCF-2C62191FDE4C}"/>
              </a:ext>
            </a:extLst>
          </p:cNvPr>
          <p:cNvSpPr>
            <a:spLocks noGrp="1" noChangeArrowheads="1"/>
          </p:cNvSpPr>
          <p:nvPr>
            <p:ph type="sldNum" sz="quarter" idx="12"/>
          </p:nvPr>
        </p:nvSpPr>
        <p:spPr>
          <a:ln/>
        </p:spPr>
        <p:txBody>
          <a:bodyPr/>
          <a:lstStyle>
            <a:lvl1pPr>
              <a:defRPr/>
            </a:lvl1pPr>
          </a:lstStyle>
          <a:p>
            <a:fld id="{253D1CB2-FCAC-42B8-8D4A-312088D50DF4}" type="slidenum">
              <a:rPr lang="en-US" altLang="en-US"/>
              <a:pPr/>
              <a:t>‹#›</a:t>
            </a:fld>
            <a:endParaRPr lang="en-US" altLang="en-US"/>
          </a:p>
        </p:txBody>
      </p:sp>
    </p:spTree>
    <p:extLst>
      <p:ext uri="{BB962C8B-B14F-4D97-AF65-F5344CB8AC3E}">
        <p14:creationId xmlns:p14="http://schemas.microsoft.com/office/powerpoint/2010/main" val="853464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F91B2C7E-E5E5-4AE6-98DB-215E840353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3C40F11F-AEC9-4B23-9098-9229C728BE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D15C696-2846-4C1B-B2BE-751E37CCFE2A}"/>
              </a:ext>
            </a:extLst>
          </p:cNvPr>
          <p:cNvSpPr>
            <a:spLocks noGrp="1" noChangeArrowheads="1"/>
          </p:cNvSpPr>
          <p:nvPr>
            <p:ph type="sldNum" sz="quarter" idx="12"/>
          </p:nvPr>
        </p:nvSpPr>
        <p:spPr>
          <a:ln/>
        </p:spPr>
        <p:txBody>
          <a:bodyPr/>
          <a:lstStyle>
            <a:lvl1pPr>
              <a:defRPr/>
            </a:lvl1pPr>
          </a:lstStyle>
          <a:p>
            <a:fld id="{CCB8628E-08BF-405E-9A6F-31CF42EF214A}" type="slidenum">
              <a:rPr lang="en-US" altLang="en-US"/>
              <a:pPr/>
              <a:t>‹#›</a:t>
            </a:fld>
            <a:endParaRPr lang="en-US" altLang="en-US"/>
          </a:p>
        </p:txBody>
      </p:sp>
    </p:spTree>
    <p:extLst>
      <p:ext uri="{BB962C8B-B14F-4D97-AF65-F5344CB8AC3E}">
        <p14:creationId xmlns:p14="http://schemas.microsoft.com/office/powerpoint/2010/main" val="2475093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A8D4551-9E93-4C22-B377-2F0A9A1294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3CCA333C-6B5B-424D-A186-46F7446164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6192AC38-E93D-4D59-AF38-6F7FFE3AF24A}"/>
              </a:ext>
            </a:extLst>
          </p:cNvPr>
          <p:cNvSpPr>
            <a:spLocks noGrp="1" noChangeArrowheads="1"/>
          </p:cNvSpPr>
          <p:nvPr>
            <p:ph type="sldNum" sz="quarter" idx="12"/>
          </p:nvPr>
        </p:nvSpPr>
        <p:spPr>
          <a:ln/>
        </p:spPr>
        <p:txBody>
          <a:bodyPr/>
          <a:lstStyle>
            <a:lvl1pPr>
              <a:defRPr/>
            </a:lvl1pPr>
          </a:lstStyle>
          <a:p>
            <a:fld id="{F2A38178-DBAF-4264-8463-5F8CF63EEA30}" type="slidenum">
              <a:rPr lang="en-US" altLang="en-US"/>
              <a:pPr/>
              <a:t>‹#›</a:t>
            </a:fld>
            <a:endParaRPr lang="en-US" altLang="en-US"/>
          </a:p>
        </p:txBody>
      </p:sp>
    </p:spTree>
    <p:extLst>
      <p:ext uri="{BB962C8B-B14F-4D97-AF65-F5344CB8AC3E}">
        <p14:creationId xmlns:p14="http://schemas.microsoft.com/office/powerpoint/2010/main" val="97107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a:extLst>
              <a:ext uri="{FF2B5EF4-FFF2-40B4-BE49-F238E27FC236}">
                <a16:creationId xmlns:a16="http://schemas.microsoft.com/office/drawing/2014/main" id="{6A0141C8-8FBC-4AEE-9895-47EAC0E414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3610B4F-842B-429B-A8A6-4019B8290A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05431AD5-351E-4D5F-B1E4-6AC639CB8BF4}"/>
              </a:ext>
            </a:extLst>
          </p:cNvPr>
          <p:cNvSpPr>
            <a:spLocks noGrp="1" noChangeArrowheads="1"/>
          </p:cNvSpPr>
          <p:nvPr>
            <p:ph type="sldNum" sz="quarter" idx="12"/>
          </p:nvPr>
        </p:nvSpPr>
        <p:spPr>
          <a:ln/>
        </p:spPr>
        <p:txBody>
          <a:bodyPr/>
          <a:lstStyle>
            <a:lvl1pPr>
              <a:defRPr/>
            </a:lvl1pPr>
          </a:lstStyle>
          <a:p>
            <a:fld id="{F6CFF87B-4444-43A3-9A47-D0C603E8DBE3}" type="slidenum">
              <a:rPr lang="en-US" altLang="en-US"/>
              <a:pPr/>
              <a:t>‹#›</a:t>
            </a:fld>
            <a:endParaRPr lang="en-US" altLang="en-US"/>
          </a:p>
        </p:txBody>
      </p:sp>
    </p:spTree>
    <p:extLst>
      <p:ext uri="{BB962C8B-B14F-4D97-AF65-F5344CB8AC3E}">
        <p14:creationId xmlns:p14="http://schemas.microsoft.com/office/powerpoint/2010/main" val="697481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9BDFA43D-38D4-4A9B-BE4E-AD927F6AFC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D4F41CF-3E01-49E6-BDB0-6AF6DA4971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27973848-7B18-4654-9D34-FB156E817234}"/>
              </a:ext>
            </a:extLst>
          </p:cNvPr>
          <p:cNvSpPr>
            <a:spLocks noGrp="1" noChangeArrowheads="1"/>
          </p:cNvSpPr>
          <p:nvPr>
            <p:ph type="sldNum" sz="quarter" idx="12"/>
          </p:nvPr>
        </p:nvSpPr>
        <p:spPr>
          <a:ln/>
        </p:spPr>
        <p:txBody>
          <a:bodyPr/>
          <a:lstStyle>
            <a:lvl1pPr>
              <a:defRPr/>
            </a:lvl1pPr>
          </a:lstStyle>
          <a:p>
            <a:fld id="{2ECD54B7-787B-4217-9715-2209BA70B5E7}" type="slidenum">
              <a:rPr lang="en-US" altLang="en-US"/>
              <a:pPr/>
              <a:t>‹#›</a:t>
            </a:fld>
            <a:endParaRPr lang="en-US" altLang="en-US"/>
          </a:p>
        </p:txBody>
      </p:sp>
    </p:spTree>
    <p:extLst>
      <p:ext uri="{BB962C8B-B14F-4D97-AF65-F5344CB8AC3E}">
        <p14:creationId xmlns:p14="http://schemas.microsoft.com/office/powerpoint/2010/main" val="2484924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BD0E0961-6A4F-4B49-9F03-339026874D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28DA8FC-29C0-4E19-8DBD-4DF6865046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9FF129E9-EC49-4F67-ABEF-3783CE878FDB}"/>
              </a:ext>
            </a:extLst>
          </p:cNvPr>
          <p:cNvSpPr>
            <a:spLocks noGrp="1" noChangeArrowheads="1"/>
          </p:cNvSpPr>
          <p:nvPr>
            <p:ph type="sldNum" sz="quarter" idx="12"/>
          </p:nvPr>
        </p:nvSpPr>
        <p:spPr>
          <a:ln/>
        </p:spPr>
        <p:txBody>
          <a:bodyPr/>
          <a:lstStyle>
            <a:lvl1pPr>
              <a:defRPr/>
            </a:lvl1pPr>
          </a:lstStyle>
          <a:p>
            <a:fld id="{37E078E0-1989-4EE7-89E7-91C356ED2B7C}" type="slidenum">
              <a:rPr lang="en-US" altLang="en-US"/>
              <a:pPr/>
              <a:t>‹#›</a:t>
            </a:fld>
            <a:endParaRPr lang="en-US" altLang="en-US"/>
          </a:p>
        </p:txBody>
      </p:sp>
    </p:spTree>
    <p:extLst>
      <p:ext uri="{BB962C8B-B14F-4D97-AF65-F5344CB8AC3E}">
        <p14:creationId xmlns:p14="http://schemas.microsoft.com/office/powerpoint/2010/main" val="2244073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C2FFBDB-F59F-420F-8743-85539035AF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D69C2A5-A46D-428E-81BE-3D9C7AFA8D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34D6D89-326A-4C2D-BB44-1F39D41E9D44}"/>
              </a:ext>
            </a:extLst>
          </p:cNvPr>
          <p:cNvSpPr>
            <a:spLocks noGrp="1" noChangeArrowheads="1"/>
          </p:cNvSpPr>
          <p:nvPr>
            <p:ph type="sldNum" sz="quarter" idx="12"/>
          </p:nvPr>
        </p:nvSpPr>
        <p:spPr>
          <a:ln/>
        </p:spPr>
        <p:txBody>
          <a:bodyPr/>
          <a:lstStyle>
            <a:lvl1pPr>
              <a:defRPr/>
            </a:lvl1pPr>
          </a:lstStyle>
          <a:p>
            <a:fld id="{36660FA3-DAE2-4BBB-964B-A8EB7229BD5A}" type="slidenum">
              <a:rPr lang="en-US" altLang="en-US"/>
              <a:pPr/>
              <a:t>‹#›</a:t>
            </a:fld>
            <a:endParaRPr lang="en-US" altLang="en-US"/>
          </a:p>
        </p:txBody>
      </p:sp>
    </p:spTree>
    <p:extLst>
      <p:ext uri="{BB962C8B-B14F-4D97-AF65-F5344CB8AC3E}">
        <p14:creationId xmlns:p14="http://schemas.microsoft.com/office/powerpoint/2010/main" val="446475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9"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9"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FDFD84F-0017-4C8B-BD54-88B9DFA3C0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78C38B1-E628-42F9-8DCD-4213E96E6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229428F-63C4-4373-AF5C-294E5056D8B5}"/>
              </a:ext>
            </a:extLst>
          </p:cNvPr>
          <p:cNvSpPr>
            <a:spLocks noGrp="1" noChangeArrowheads="1"/>
          </p:cNvSpPr>
          <p:nvPr>
            <p:ph type="sldNum" sz="quarter" idx="12"/>
          </p:nvPr>
        </p:nvSpPr>
        <p:spPr>
          <a:ln/>
        </p:spPr>
        <p:txBody>
          <a:bodyPr/>
          <a:lstStyle>
            <a:lvl1pPr>
              <a:defRPr/>
            </a:lvl1pPr>
          </a:lstStyle>
          <a:p>
            <a:fld id="{BB3701B1-E65F-4393-AE90-AF34A047C647}" type="slidenum">
              <a:rPr lang="en-US" altLang="en-US"/>
              <a:pPr/>
              <a:t>‹#›</a:t>
            </a:fld>
            <a:endParaRPr lang="en-US" altLang="en-US"/>
          </a:p>
        </p:txBody>
      </p:sp>
    </p:spTree>
    <p:extLst>
      <p:ext uri="{BB962C8B-B14F-4D97-AF65-F5344CB8AC3E}">
        <p14:creationId xmlns:p14="http://schemas.microsoft.com/office/powerpoint/2010/main" val="1065197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1FF78472-E599-4BF7-8F73-9FA9058B76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BD886E9-5D76-4B6E-8B5B-243FF04325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C3DD6FB-5AF6-4208-A4D1-B7E75E83E391}"/>
              </a:ext>
            </a:extLst>
          </p:cNvPr>
          <p:cNvSpPr>
            <a:spLocks noGrp="1" noChangeArrowheads="1"/>
          </p:cNvSpPr>
          <p:nvPr>
            <p:ph type="sldNum" sz="quarter" idx="12"/>
          </p:nvPr>
        </p:nvSpPr>
        <p:spPr>
          <a:ln/>
        </p:spPr>
        <p:txBody>
          <a:bodyPr/>
          <a:lstStyle>
            <a:lvl1pPr>
              <a:defRPr/>
            </a:lvl1pPr>
          </a:lstStyle>
          <a:p>
            <a:fld id="{BCD59801-E5B2-43C1-9D93-ED6DC47BB473}" type="slidenum">
              <a:rPr lang="en-US" altLang="en-US"/>
              <a:pPr/>
              <a:t>‹#›</a:t>
            </a:fld>
            <a:endParaRPr lang="en-US" altLang="en-US"/>
          </a:p>
        </p:txBody>
      </p:sp>
    </p:spTree>
    <p:extLst>
      <p:ext uri="{BB962C8B-B14F-4D97-AF65-F5344CB8AC3E}">
        <p14:creationId xmlns:p14="http://schemas.microsoft.com/office/powerpoint/2010/main" val="165971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C6F4DDD-3CA1-485D-8448-E18E777ECF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F78D03D-B000-4C36-9CA0-ED03AF53ED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D48D08E-843C-4251-B2CE-0937C6D281C8}"/>
              </a:ext>
            </a:extLst>
          </p:cNvPr>
          <p:cNvSpPr>
            <a:spLocks noGrp="1" noChangeArrowheads="1"/>
          </p:cNvSpPr>
          <p:nvPr>
            <p:ph type="sldNum" sz="quarter" idx="12"/>
          </p:nvPr>
        </p:nvSpPr>
        <p:spPr>
          <a:ln/>
        </p:spPr>
        <p:txBody>
          <a:bodyPr/>
          <a:lstStyle>
            <a:lvl1pPr>
              <a:defRPr/>
            </a:lvl1pPr>
          </a:lstStyle>
          <a:p>
            <a:fld id="{A0F4D5CD-3651-4FF7-9498-E8443D1BBC84}" type="slidenum">
              <a:rPr lang="en-US" altLang="en-US"/>
              <a:pPr/>
              <a:t>‹#›</a:t>
            </a:fld>
            <a:endParaRPr lang="en-US" altLang="en-US"/>
          </a:p>
        </p:txBody>
      </p:sp>
    </p:spTree>
    <p:extLst>
      <p:ext uri="{BB962C8B-B14F-4D97-AF65-F5344CB8AC3E}">
        <p14:creationId xmlns:p14="http://schemas.microsoft.com/office/powerpoint/2010/main" val="1001597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4A98441-EDEF-42FA-9E45-1936376018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F4998A1-7BD7-4209-B86D-DEAC53099D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9631E24-A1A5-4621-9068-065E82D50FAF}"/>
              </a:ext>
            </a:extLst>
          </p:cNvPr>
          <p:cNvSpPr>
            <a:spLocks noGrp="1" noChangeArrowheads="1"/>
          </p:cNvSpPr>
          <p:nvPr>
            <p:ph type="sldNum" sz="quarter" idx="12"/>
          </p:nvPr>
        </p:nvSpPr>
        <p:spPr>
          <a:ln/>
        </p:spPr>
        <p:txBody>
          <a:bodyPr/>
          <a:lstStyle>
            <a:lvl1pPr>
              <a:defRPr/>
            </a:lvl1pPr>
          </a:lstStyle>
          <a:p>
            <a:fld id="{40CC5BF8-5FE0-42DF-8923-19D09281A0B9}" type="slidenum">
              <a:rPr lang="en-US" altLang="en-US"/>
              <a:pPr/>
              <a:t>‹#›</a:t>
            </a:fld>
            <a:endParaRPr lang="en-US" altLang="en-US"/>
          </a:p>
        </p:txBody>
      </p:sp>
    </p:spTree>
    <p:extLst>
      <p:ext uri="{BB962C8B-B14F-4D97-AF65-F5344CB8AC3E}">
        <p14:creationId xmlns:p14="http://schemas.microsoft.com/office/powerpoint/2010/main" val="3239626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F8F69A2-DC68-490D-A46E-13D1308FE4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0661656-8A4B-4C14-BE3E-EE9DD0E98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06A6CA1-4948-4B0D-AB23-A53AEA4BCB34}"/>
              </a:ext>
            </a:extLst>
          </p:cNvPr>
          <p:cNvSpPr>
            <a:spLocks noGrp="1" noChangeArrowheads="1"/>
          </p:cNvSpPr>
          <p:nvPr>
            <p:ph type="sldNum" sz="quarter" idx="12"/>
          </p:nvPr>
        </p:nvSpPr>
        <p:spPr>
          <a:ln/>
        </p:spPr>
        <p:txBody>
          <a:bodyPr/>
          <a:lstStyle>
            <a:lvl1pPr>
              <a:defRPr/>
            </a:lvl1pPr>
          </a:lstStyle>
          <a:p>
            <a:fld id="{753714D0-C056-441C-A447-AAA4B83E0738}" type="slidenum">
              <a:rPr lang="en-US" altLang="en-US"/>
              <a:pPr/>
              <a:t>‹#›</a:t>
            </a:fld>
            <a:endParaRPr lang="en-US" altLang="en-US"/>
          </a:p>
        </p:txBody>
      </p:sp>
    </p:spTree>
    <p:extLst>
      <p:ext uri="{BB962C8B-B14F-4D97-AF65-F5344CB8AC3E}">
        <p14:creationId xmlns:p14="http://schemas.microsoft.com/office/powerpoint/2010/main" val="2618563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DFDCE94-6CE6-4C26-B2AF-8267D5BBB0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13A0F40-A72E-4C37-853B-506D475214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3EEBFDD-40C3-4883-AA82-E83E288F7FA5}"/>
              </a:ext>
            </a:extLst>
          </p:cNvPr>
          <p:cNvSpPr>
            <a:spLocks noGrp="1" noChangeArrowheads="1"/>
          </p:cNvSpPr>
          <p:nvPr>
            <p:ph type="sldNum" sz="quarter" idx="12"/>
          </p:nvPr>
        </p:nvSpPr>
        <p:spPr>
          <a:ln/>
        </p:spPr>
        <p:txBody>
          <a:bodyPr/>
          <a:lstStyle>
            <a:lvl1pPr>
              <a:defRPr/>
            </a:lvl1pPr>
          </a:lstStyle>
          <a:p>
            <a:fld id="{F97240E7-0B62-48C3-9611-8850F9B49A42}" type="slidenum">
              <a:rPr lang="en-US" altLang="en-US"/>
              <a:pPr/>
              <a:t>‹#›</a:t>
            </a:fld>
            <a:endParaRPr lang="en-US" altLang="en-US"/>
          </a:p>
        </p:txBody>
      </p:sp>
    </p:spTree>
    <p:extLst>
      <p:ext uri="{BB962C8B-B14F-4D97-AF65-F5344CB8AC3E}">
        <p14:creationId xmlns:p14="http://schemas.microsoft.com/office/powerpoint/2010/main" val="3065612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A294E4-2232-41A8-8140-A5DF141E1A48}"/>
              </a:ext>
            </a:extLst>
          </p:cNvPr>
          <p:cNvSpPr>
            <a:spLocks noGrp="1"/>
          </p:cNvSpPr>
          <p:nvPr>
            <p:ph type="dt" sz="half" idx="10"/>
          </p:nvPr>
        </p:nvSpPr>
        <p:spPr/>
        <p:txBody>
          <a:bodyPr/>
          <a:lstStyle>
            <a:lvl1pPr>
              <a:defRPr/>
            </a:lvl1pPr>
          </a:lstStyle>
          <a:p>
            <a:pPr defTabSz="685800">
              <a:defRPr/>
            </a:pPr>
            <a:endParaRPr lang="en-US">
              <a:solidFill>
                <a:srgbClr val="000000">
                  <a:tint val="75000"/>
                </a:srgbClr>
              </a:solidFill>
            </a:endParaRPr>
          </a:p>
        </p:txBody>
      </p:sp>
      <p:sp>
        <p:nvSpPr>
          <p:cNvPr id="3" name="Footer Placeholder 4">
            <a:extLst>
              <a:ext uri="{FF2B5EF4-FFF2-40B4-BE49-F238E27FC236}">
                <a16:creationId xmlns:a16="http://schemas.microsoft.com/office/drawing/2014/main" id="{4D7996C7-5EA6-4648-BFFE-658A30CA8D24}"/>
              </a:ext>
            </a:extLst>
          </p:cNvPr>
          <p:cNvSpPr>
            <a:spLocks noGrp="1"/>
          </p:cNvSpPr>
          <p:nvPr>
            <p:ph type="ftr" sz="quarter" idx="11"/>
          </p:nvPr>
        </p:nvSpPr>
        <p:spPr/>
        <p:txBody>
          <a:bodyPr/>
          <a:lstStyle>
            <a:lvl1pPr>
              <a:defRPr/>
            </a:lvl1pPr>
          </a:lstStyle>
          <a:p>
            <a:pPr defTabSz="685800">
              <a:defRPr/>
            </a:pPr>
            <a:endParaRPr lang="en-US">
              <a:solidFill>
                <a:srgbClr val="000000">
                  <a:tint val="75000"/>
                </a:srgbClr>
              </a:solidFill>
            </a:endParaRPr>
          </a:p>
        </p:txBody>
      </p:sp>
      <p:sp>
        <p:nvSpPr>
          <p:cNvPr id="4" name="Slide Number Placeholder 5">
            <a:extLst>
              <a:ext uri="{FF2B5EF4-FFF2-40B4-BE49-F238E27FC236}">
                <a16:creationId xmlns:a16="http://schemas.microsoft.com/office/drawing/2014/main" id="{3AF4C17F-FBB6-4038-B6A9-3597636B9050}"/>
              </a:ext>
            </a:extLst>
          </p:cNvPr>
          <p:cNvSpPr>
            <a:spLocks noGrp="1"/>
          </p:cNvSpPr>
          <p:nvPr>
            <p:ph type="sldNum" sz="quarter" idx="12"/>
          </p:nvPr>
        </p:nvSpPr>
        <p:spPr/>
        <p:txBody>
          <a:bodyPr/>
          <a:lstStyle>
            <a:lvl1pPr>
              <a:defRPr/>
            </a:lvl1pPr>
          </a:lstStyle>
          <a:p>
            <a:pPr defTabSz="685800">
              <a:defRPr/>
            </a:pPr>
            <a:fld id="{C1B73ED3-E55E-4BC2-87FD-D0B0FE093630}" type="slidenum">
              <a:rPr lang="en-US" altLang="en-US" smtClean="0"/>
              <a:pPr defTabSz="685800">
                <a:defRPr/>
              </a:pPr>
              <a:t>‹#›</a:t>
            </a:fld>
            <a:endParaRPr lang="en-US" altLang="en-US"/>
          </a:p>
        </p:txBody>
      </p:sp>
    </p:spTree>
    <p:extLst>
      <p:ext uri="{BB962C8B-B14F-4D97-AF65-F5344CB8AC3E}">
        <p14:creationId xmlns:p14="http://schemas.microsoft.com/office/powerpoint/2010/main" val="413298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1F5965B-76EF-4322-9EAA-7AE0EE86B5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C1BED15-E35A-470B-A607-DF9C92B00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934146DB-3FAC-4B21-B5B5-5514E4B9CEA2}"/>
              </a:ext>
            </a:extLst>
          </p:cNvPr>
          <p:cNvSpPr>
            <a:spLocks noGrp="1" noChangeArrowheads="1"/>
          </p:cNvSpPr>
          <p:nvPr>
            <p:ph type="sldNum" sz="quarter" idx="12"/>
          </p:nvPr>
        </p:nvSpPr>
        <p:spPr>
          <a:ln/>
        </p:spPr>
        <p:txBody>
          <a:bodyPr/>
          <a:lstStyle>
            <a:lvl1pPr>
              <a:defRPr/>
            </a:lvl1pPr>
          </a:lstStyle>
          <a:p>
            <a:fld id="{872BBAD0-FD5D-4D7E-A791-ABB0C3230C31}" type="slidenum">
              <a:rPr lang="en-US" altLang="en-US"/>
              <a:pPr/>
              <a:t>‹#›</a:t>
            </a:fld>
            <a:endParaRPr lang="en-US" altLang="en-US"/>
          </a:p>
        </p:txBody>
      </p:sp>
    </p:spTree>
    <p:extLst>
      <p:ext uri="{BB962C8B-B14F-4D97-AF65-F5344CB8AC3E}">
        <p14:creationId xmlns:p14="http://schemas.microsoft.com/office/powerpoint/2010/main" val="3885010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74E5269-56A9-4944-B626-DA8EE7D16697}"/>
              </a:ext>
            </a:extLst>
          </p:cNvPr>
          <p:cNvSpPr>
            <a:spLocks noGrp="1" noChangeArrowheads="1"/>
          </p:cNvSpPr>
          <p:nvPr>
            <p:ph type="dt" sz="half" idx="10"/>
          </p:nvPr>
        </p:nvSpPr>
        <p:spPr>
          <a:ln/>
        </p:spPr>
        <p:txBody>
          <a:bodyPr/>
          <a:lstStyle>
            <a:lvl1pPr>
              <a:defRPr/>
            </a:lvl1pPr>
          </a:lstStyle>
          <a:p>
            <a:pPr defTabSz="685800">
              <a:defRPr/>
            </a:pPr>
            <a:endParaRPr lang="en-US">
              <a:solidFill>
                <a:srgbClr val="000000"/>
              </a:solidFill>
            </a:endParaRPr>
          </a:p>
        </p:txBody>
      </p:sp>
      <p:sp>
        <p:nvSpPr>
          <p:cNvPr id="5" name="Rectangle 7">
            <a:extLst>
              <a:ext uri="{FF2B5EF4-FFF2-40B4-BE49-F238E27FC236}">
                <a16:creationId xmlns:a16="http://schemas.microsoft.com/office/drawing/2014/main" id="{D65BBCF5-76E9-4A64-A83A-1BA10A89DE97}"/>
              </a:ext>
            </a:extLst>
          </p:cNvPr>
          <p:cNvSpPr>
            <a:spLocks noGrp="1" noChangeArrowheads="1"/>
          </p:cNvSpPr>
          <p:nvPr>
            <p:ph type="ftr" sz="quarter" idx="11"/>
          </p:nvPr>
        </p:nvSpPr>
        <p:spPr>
          <a:ln/>
        </p:spPr>
        <p:txBody>
          <a:bodyPr/>
          <a:lstStyle>
            <a:lvl1pPr>
              <a:defRPr/>
            </a:lvl1pPr>
          </a:lstStyle>
          <a:p>
            <a:pPr defTabSz="685800">
              <a:defRPr/>
            </a:pPr>
            <a:endParaRPr lang="en-US">
              <a:solidFill>
                <a:srgbClr val="000000"/>
              </a:solidFill>
            </a:endParaRPr>
          </a:p>
        </p:txBody>
      </p:sp>
      <p:sp>
        <p:nvSpPr>
          <p:cNvPr id="6" name="Rectangle 8">
            <a:extLst>
              <a:ext uri="{FF2B5EF4-FFF2-40B4-BE49-F238E27FC236}">
                <a16:creationId xmlns:a16="http://schemas.microsoft.com/office/drawing/2014/main" id="{C4EBDFBE-27FB-4DD8-B891-69F64EF34626}"/>
              </a:ext>
            </a:extLst>
          </p:cNvPr>
          <p:cNvSpPr>
            <a:spLocks noGrp="1" noChangeArrowheads="1"/>
          </p:cNvSpPr>
          <p:nvPr>
            <p:ph type="sldNum" sz="quarter" idx="12"/>
          </p:nvPr>
        </p:nvSpPr>
        <p:spPr>
          <a:ln/>
        </p:spPr>
        <p:txBody>
          <a:bodyPr/>
          <a:lstStyle>
            <a:lvl1pPr>
              <a:defRPr/>
            </a:lvl1pPr>
          </a:lstStyle>
          <a:p>
            <a:pPr defTabSz="685800">
              <a:defRPr/>
            </a:pPr>
            <a:fld id="{00B5871A-47B3-45D7-BBCF-AECA1D04B3CF}" type="slidenum">
              <a:rPr lang="en-US" altLang="en-US" smtClean="0">
                <a:solidFill>
                  <a:srgbClr val="000000"/>
                </a:solidFill>
              </a:rPr>
              <a:pPr defTabSz="685800">
                <a:defRPr/>
              </a:pPr>
              <a:t>‹#›</a:t>
            </a:fld>
            <a:endParaRPr lang="en-US" altLang="en-US">
              <a:solidFill>
                <a:srgbClr val="000000"/>
              </a:solidFill>
            </a:endParaRPr>
          </a:p>
        </p:txBody>
      </p:sp>
    </p:spTree>
    <p:extLst>
      <p:ext uri="{BB962C8B-B14F-4D97-AF65-F5344CB8AC3E}">
        <p14:creationId xmlns:p14="http://schemas.microsoft.com/office/powerpoint/2010/main" val="558856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0A61BA-DF10-4E22-A121-110F83D1F74A}"/>
              </a:ext>
            </a:extLst>
          </p:cNvPr>
          <p:cNvSpPr>
            <a:spLocks noGrp="1"/>
          </p:cNvSpPr>
          <p:nvPr>
            <p:ph type="dt" sz="half" idx="10"/>
          </p:nvPr>
        </p:nvSpPr>
        <p:spPr/>
        <p:txBody>
          <a:bodyPr/>
          <a:lstStyle>
            <a:lvl1pPr>
              <a:defRPr/>
            </a:lvl1pPr>
          </a:lstStyle>
          <a:p>
            <a:pPr>
              <a:defRPr/>
            </a:pPr>
            <a:fld id="{C24B9BF2-F169-4EEA-9033-FD762A2C8E41}" type="datetimeFigureOut">
              <a:rPr lang="en-US"/>
              <a:pPr>
                <a:defRPr/>
              </a:pPr>
              <a:t>3/26/2022</a:t>
            </a:fld>
            <a:endParaRPr lang="en-US"/>
          </a:p>
        </p:txBody>
      </p:sp>
      <p:sp>
        <p:nvSpPr>
          <p:cNvPr id="5" name="Footer Placeholder 4">
            <a:extLst>
              <a:ext uri="{FF2B5EF4-FFF2-40B4-BE49-F238E27FC236}">
                <a16:creationId xmlns:a16="http://schemas.microsoft.com/office/drawing/2014/main" id="{5FF222B1-482B-4EBA-903A-C5109FE78B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102F3A-57AD-42C0-BEA6-F6D369357AE2}"/>
              </a:ext>
            </a:extLst>
          </p:cNvPr>
          <p:cNvSpPr>
            <a:spLocks noGrp="1"/>
          </p:cNvSpPr>
          <p:nvPr>
            <p:ph type="sldNum" sz="quarter" idx="12"/>
          </p:nvPr>
        </p:nvSpPr>
        <p:spPr/>
        <p:txBody>
          <a:bodyPr/>
          <a:lstStyle>
            <a:lvl1pPr>
              <a:defRPr/>
            </a:lvl1pPr>
          </a:lstStyle>
          <a:p>
            <a:pPr>
              <a:defRPr/>
            </a:pPr>
            <a:fld id="{34011F16-6D56-469B-85D0-2A7CF1409F0D}" type="slidenum">
              <a:rPr lang="en-US"/>
              <a:pPr>
                <a:defRPr/>
              </a:pPr>
              <a:t>‹#›</a:t>
            </a:fld>
            <a:endParaRPr lang="en-US"/>
          </a:p>
        </p:txBody>
      </p:sp>
    </p:spTree>
    <p:extLst>
      <p:ext uri="{BB962C8B-B14F-4D97-AF65-F5344CB8AC3E}">
        <p14:creationId xmlns:p14="http://schemas.microsoft.com/office/powerpoint/2010/main" val="2930426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15423-B524-447E-8D99-74F5139E2ED7}"/>
              </a:ext>
            </a:extLst>
          </p:cNvPr>
          <p:cNvSpPr>
            <a:spLocks noGrp="1"/>
          </p:cNvSpPr>
          <p:nvPr>
            <p:ph type="dt" sz="half" idx="10"/>
          </p:nvPr>
        </p:nvSpPr>
        <p:spPr/>
        <p:txBody>
          <a:bodyPr/>
          <a:lstStyle>
            <a:lvl1pPr>
              <a:defRPr/>
            </a:lvl1pPr>
          </a:lstStyle>
          <a:p>
            <a:pPr>
              <a:defRPr/>
            </a:pPr>
            <a:fld id="{476E23AE-BB12-4127-A21D-641326C3DECC}" type="datetimeFigureOut">
              <a:rPr lang="en-US"/>
              <a:pPr>
                <a:defRPr/>
              </a:pPr>
              <a:t>3/26/2022</a:t>
            </a:fld>
            <a:endParaRPr lang="en-US"/>
          </a:p>
        </p:txBody>
      </p:sp>
      <p:sp>
        <p:nvSpPr>
          <p:cNvPr id="5" name="Footer Placeholder 4">
            <a:extLst>
              <a:ext uri="{FF2B5EF4-FFF2-40B4-BE49-F238E27FC236}">
                <a16:creationId xmlns:a16="http://schemas.microsoft.com/office/drawing/2014/main" id="{52C84E1F-C0AE-4C75-B4FA-CBB403EE77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CCD71F-7A7D-4343-A816-2217B6361610}"/>
              </a:ext>
            </a:extLst>
          </p:cNvPr>
          <p:cNvSpPr>
            <a:spLocks noGrp="1"/>
          </p:cNvSpPr>
          <p:nvPr>
            <p:ph type="sldNum" sz="quarter" idx="12"/>
          </p:nvPr>
        </p:nvSpPr>
        <p:spPr/>
        <p:txBody>
          <a:bodyPr/>
          <a:lstStyle>
            <a:lvl1pPr>
              <a:defRPr/>
            </a:lvl1pPr>
          </a:lstStyle>
          <a:p>
            <a:pPr>
              <a:defRPr/>
            </a:pPr>
            <a:fld id="{70013F30-5147-4BFE-91B5-E04A446F9543}" type="slidenum">
              <a:rPr lang="en-US"/>
              <a:pPr>
                <a:defRPr/>
              </a:pPr>
              <a:t>‹#›</a:t>
            </a:fld>
            <a:endParaRPr lang="en-US"/>
          </a:p>
        </p:txBody>
      </p:sp>
    </p:spTree>
    <p:extLst>
      <p:ext uri="{BB962C8B-B14F-4D97-AF65-F5344CB8AC3E}">
        <p14:creationId xmlns:p14="http://schemas.microsoft.com/office/powerpoint/2010/main" val="932190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B2D15-106D-4094-B157-9F11517311DC}"/>
              </a:ext>
            </a:extLst>
          </p:cNvPr>
          <p:cNvSpPr>
            <a:spLocks noGrp="1"/>
          </p:cNvSpPr>
          <p:nvPr>
            <p:ph type="dt" sz="half" idx="10"/>
          </p:nvPr>
        </p:nvSpPr>
        <p:spPr/>
        <p:txBody>
          <a:bodyPr/>
          <a:lstStyle>
            <a:lvl1pPr>
              <a:defRPr/>
            </a:lvl1pPr>
          </a:lstStyle>
          <a:p>
            <a:pPr>
              <a:defRPr/>
            </a:pPr>
            <a:fld id="{596A0E1E-E310-4F6B-B155-4791F227B436}" type="datetimeFigureOut">
              <a:rPr lang="en-US"/>
              <a:pPr>
                <a:defRPr/>
              </a:pPr>
              <a:t>3/26/2022</a:t>
            </a:fld>
            <a:endParaRPr lang="en-US"/>
          </a:p>
        </p:txBody>
      </p:sp>
      <p:sp>
        <p:nvSpPr>
          <p:cNvPr id="5" name="Footer Placeholder 4">
            <a:extLst>
              <a:ext uri="{FF2B5EF4-FFF2-40B4-BE49-F238E27FC236}">
                <a16:creationId xmlns:a16="http://schemas.microsoft.com/office/drawing/2014/main" id="{70B00B41-2283-497F-A68D-B5677DC78E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98D8B0-C707-4673-B199-8F397DE37FF3}"/>
              </a:ext>
            </a:extLst>
          </p:cNvPr>
          <p:cNvSpPr>
            <a:spLocks noGrp="1"/>
          </p:cNvSpPr>
          <p:nvPr>
            <p:ph type="sldNum" sz="quarter" idx="12"/>
          </p:nvPr>
        </p:nvSpPr>
        <p:spPr/>
        <p:txBody>
          <a:bodyPr/>
          <a:lstStyle>
            <a:lvl1pPr>
              <a:defRPr/>
            </a:lvl1pPr>
          </a:lstStyle>
          <a:p>
            <a:pPr>
              <a:defRPr/>
            </a:pPr>
            <a:fld id="{66C7984A-EBA7-491B-B1C2-7E14D09D5CA2}" type="slidenum">
              <a:rPr lang="en-US"/>
              <a:pPr>
                <a:defRPr/>
              </a:pPr>
              <a:t>‹#›</a:t>
            </a:fld>
            <a:endParaRPr lang="en-US"/>
          </a:p>
        </p:txBody>
      </p:sp>
    </p:spTree>
    <p:extLst>
      <p:ext uri="{BB962C8B-B14F-4D97-AF65-F5344CB8AC3E}">
        <p14:creationId xmlns:p14="http://schemas.microsoft.com/office/powerpoint/2010/main" val="1064156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68BAA40-6886-4DC6-A7F0-165EB3C05A94}"/>
              </a:ext>
            </a:extLst>
          </p:cNvPr>
          <p:cNvSpPr>
            <a:spLocks noGrp="1"/>
          </p:cNvSpPr>
          <p:nvPr>
            <p:ph type="dt" sz="half" idx="10"/>
          </p:nvPr>
        </p:nvSpPr>
        <p:spPr/>
        <p:txBody>
          <a:bodyPr/>
          <a:lstStyle>
            <a:lvl1pPr>
              <a:defRPr/>
            </a:lvl1pPr>
          </a:lstStyle>
          <a:p>
            <a:pPr>
              <a:defRPr/>
            </a:pPr>
            <a:fld id="{E5ED485E-29B8-4560-8A18-EA95C8A2E67B}" type="datetimeFigureOut">
              <a:rPr lang="en-US"/>
              <a:pPr>
                <a:defRPr/>
              </a:pPr>
              <a:t>3/26/2022</a:t>
            </a:fld>
            <a:endParaRPr lang="en-US"/>
          </a:p>
        </p:txBody>
      </p:sp>
      <p:sp>
        <p:nvSpPr>
          <p:cNvPr id="6" name="Footer Placeholder 4">
            <a:extLst>
              <a:ext uri="{FF2B5EF4-FFF2-40B4-BE49-F238E27FC236}">
                <a16:creationId xmlns:a16="http://schemas.microsoft.com/office/drawing/2014/main" id="{E30CCC0A-DC1A-4C6A-999E-F04AE12D2D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0116FA-24EA-40EC-8797-75A5AFE1DBE7}"/>
              </a:ext>
            </a:extLst>
          </p:cNvPr>
          <p:cNvSpPr>
            <a:spLocks noGrp="1"/>
          </p:cNvSpPr>
          <p:nvPr>
            <p:ph type="sldNum" sz="quarter" idx="12"/>
          </p:nvPr>
        </p:nvSpPr>
        <p:spPr/>
        <p:txBody>
          <a:bodyPr/>
          <a:lstStyle>
            <a:lvl1pPr>
              <a:defRPr/>
            </a:lvl1pPr>
          </a:lstStyle>
          <a:p>
            <a:pPr>
              <a:defRPr/>
            </a:pPr>
            <a:fld id="{6261A457-6D06-4B74-A159-70BDCCEC88AF}" type="slidenum">
              <a:rPr lang="en-US"/>
              <a:pPr>
                <a:defRPr/>
              </a:pPr>
              <a:t>‹#›</a:t>
            </a:fld>
            <a:endParaRPr lang="en-US"/>
          </a:p>
        </p:txBody>
      </p:sp>
    </p:spTree>
    <p:extLst>
      <p:ext uri="{BB962C8B-B14F-4D97-AF65-F5344CB8AC3E}">
        <p14:creationId xmlns:p14="http://schemas.microsoft.com/office/powerpoint/2010/main" val="162778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A436A3-4D22-427F-97C0-7FD311971416}"/>
              </a:ext>
            </a:extLst>
          </p:cNvPr>
          <p:cNvSpPr>
            <a:spLocks noGrp="1"/>
          </p:cNvSpPr>
          <p:nvPr>
            <p:ph type="dt" sz="half" idx="10"/>
          </p:nvPr>
        </p:nvSpPr>
        <p:spPr/>
        <p:txBody>
          <a:bodyPr/>
          <a:lstStyle>
            <a:lvl1pPr>
              <a:defRPr/>
            </a:lvl1pPr>
          </a:lstStyle>
          <a:p>
            <a:pPr>
              <a:defRPr/>
            </a:pPr>
            <a:fld id="{0C5CC2EB-DE86-436C-BF97-85E41FAA0DA9}" type="datetimeFigureOut">
              <a:rPr lang="en-US"/>
              <a:pPr>
                <a:defRPr/>
              </a:pPr>
              <a:t>3/26/2022</a:t>
            </a:fld>
            <a:endParaRPr lang="en-US"/>
          </a:p>
        </p:txBody>
      </p:sp>
      <p:sp>
        <p:nvSpPr>
          <p:cNvPr id="8" name="Footer Placeholder 4">
            <a:extLst>
              <a:ext uri="{FF2B5EF4-FFF2-40B4-BE49-F238E27FC236}">
                <a16:creationId xmlns:a16="http://schemas.microsoft.com/office/drawing/2014/main" id="{ADE24014-32B5-4DF8-BA8F-585535E534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4ED8AC0-F273-448B-BF5C-8415E8CD819E}"/>
              </a:ext>
            </a:extLst>
          </p:cNvPr>
          <p:cNvSpPr>
            <a:spLocks noGrp="1"/>
          </p:cNvSpPr>
          <p:nvPr>
            <p:ph type="sldNum" sz="quarter" idx="12"/>
          </p:nvPr>
        </p:nvSpPr>
        <p:spPr/>
        <p:txBody>
          <a:bodyPr/>
          <a:lstStyle>
            <a:lvl1pPr>
              <a:defRPr/>
            </a:lvl1pPr>
          </a:lstStyle>
          <a:p>
            <a:pPr>
              <a:defRPr/>
            </a:pPr>
            <a:fld id="{F7CBA0AD-9281-4D52-8247-F58E69E3D4C1}" type="slidenum">
              <a:rPr lang="en-US"/>
              <a:pPr>
                <a:defRPr/>
              </a:pPr>
              <a:t>‹#›</a:t>
            </a:fld>
            <a:endParaRPr lang="en-US"/>
          </a:p>
        </p:txBody>
      </p:sp>
    </p:spTree>
    <p:extLst>
      <p:ext uri="{BB962C8B-B14F-4D97-AF65-F5344CB8AC3E}">
        <p14:creationId xmlns:p14="http://schemas.microsoft.com/office/powerpoint/2010/main" val="2570136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16DEFA3-ADBE-4065-80DB-683CF42BF148}"/>
              </a:ext>
            </a:extLst>
          </p:cNvPr>
          <p:cNvSpPr>
            <a:spLocks noGrp="1"/>
          </p:cNvSpPr>
          <p:nvPr>
            <p:ph type="dt" sz="half" idx="10"/>
          </p:nvPr>
        </p:nvSpPr>
        <p:spPr/>
        <p:txBody>
          <a:bodyPr/>
          <a:lstStyle>
            <a:lvl1pPr>
              <a:defRPr/>
            </a:lvl1pPr>
          </a:lstStyle>
          <a:p>
            <a:pPr>
              <a:defRPr/>
            </a:pPr>
            <a:fld id="{395CD5E7-6E83-4309-8211-D7503DC880DB}" type="datetimeFigureOut">
              <a:rPr lang="en-US"/>
              <a:pPr>
                <a:defRPr/>
              </a:pPr>
              <a:t>3/26/2022</a:t>
            </a:fld>
            <a:endParaRPr lang="en-US"/>
          </a:p>
        </p:txBody>
      </p:sp>
      <p:sp>
        <p:nvSpPr>
          <p:cNvPr id="4" name="Footer Placeholder 4">
            <a:extLst>
              <a:ext uri="{FF2B5EF4-FFF2-40B4-BE49-F238E27FC236}">
                <a16:creationId xmlns:a16="http://schemas.microsoft.com/office/drawing/2014/main" id="{3A81E510-CAB0-4A3A-BB11-5EA069DCC1A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8A17B2D-9003-4FCE-B93B-169676A51B9B}"/>
              </a:ext>
            </a:extLst>
          </p:cNvPr>
          <p:cNvSpPr>
            <a:spLocks noGrp="1"/>
          </p:cNvSpPr>
          <p:nvPr>
            <p:ph type="sldNum" sz="quarter" idx="12"/>
          </p:nvPr>
        </p:nvSpPr>
        <p:spPr/>
        <p:txBody>
          <a:bodyPr/>
          <a:lstStyle>
            <a:lvl1pPr>
              <a:defRPr/>
            </a:lvl1pPr>
          </a:lstStyle>
          <a:p>
            <a:pPr>
              <a:defRPr/>
            </a:pPr>
            <a:fld id="{5E4743DE-E92F-4B6B-8E9F-5B277D53D433}" type="slidenum">
              <a:rPr lang="en-US"/>
              <a:pPr>
                <a:defRPr/>
              </a:pPr>
              <a:t>‹#›</a:t>
            </a:fld>
            <a:endParaRPr lang="en-US"/>
          </a:p>
        </p:txBody>
      </p:sp>
    </p:spTree>
    <p:extLst>
      <p:ext uri="{BB962C8B-B14F-4D97-AF65-F5344CB8AC3E}">
        <p14:creationId xmlns:p14="http://schemas.microsoft.com/office/powerpoint/2010/main" val="3928632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B4FC8A-6B26-48A6-9EC1-3F56CD6A3B41}"/>
              </a:ext>
            </a:extLst>
          </p:cNvPr>
          <p:cNvSpPr>
            <a:spLocks noGrp="1"/>
          </p:cNvSpPr>
          <p:nvPr>
            <p:ph type="dt" sz="half" idx="10"/>
          </p:nvPr>
        </p:nvSpPr>
        <p:spPr/>
        <p:txBody>
          <a:bodyPr/>
          <a:lstStyle>
            <a:lvl1pPr>
              <a:defRPr/>
            </a:lvl1pPr>
          </a:lstStyle>
          <a:p>
            <a:pPr>
              <a:defRPr/>
            </a:pPr>
            <a:fld id="{5B02750B-CA72-4E07-9A14-C4A481789886}" type="datetimeFigureOut">
              <a:rPr lang="en-US"/>
              <a:pPr>
                <a:defRPr/>
              </a:pPr>
              <a:t>3/26/2022</a:t>
            </a:fld>
            <a:endParaRPr lang="en-US"/>
          </a:p>
        </p:txBody>
      </p:sp>
      <p:sp>
        <p:nvSpPr>
          <p:cNvPr id="3" name="Footer Placeholder 4">
            <a:extLst>
              <a:ext uri="{FF2B5EF4-FFF2-40B4-BE49-F238E27FC236}">
                <a16:creationId xmlns:a16="http://schemas.microsoft.com/office/drawing/2014/main" id="{68810DEF-B6F5-4A05-8F35-86EE4336C94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2C9A040-142A-4A59-9CA3-057D94F7E01D}"/>
              </a:ext>
            </a:extLst>
          </p:cNvPr>
          <p:cNvSpPr>
            <a:spLocks noGrp="1"/>
          </p:cNvSpPr>
          <p:nvPr>
            <p:ph type="sldNum" sz="quarter" idx="12"/>
          </p:nvPr>
        </p:nvSpPr>
        <p:spPr/>
        <p:txBody>
          <a:bodyPr/>
          <a:lstStyle>
            <a:lvl1pPr>
              <a:defRPr/>
            </a:lvl1pPr>
          </a:lstStyle>
          <a:p>
            <a:pPr>
              <a:defRPr/>
            </a:pPr>
            <a:fld id="{28EE56ED-BD64-48B0-B26A-4850A4F93C0F}" type="slidenum">
              <a:rPr lang="en-US"/>
              <a:pPr>
                <a:defRPr/>
              </a:pPr>
              <a:t>‹#›</a:t>
            </a:fld>
            <a:endParaRPr lang="en-US"/>
          </a:p>
        </p:txBody>
      </p:sp>
    </p:spTree>
    <p:extLst>
      <p:ext uri="{BB962C8B-B14F-4D97-AF65-F5344CB8AC3E}">
        <p14:creationId xmlns:p14="http://schemas.microsoft.com/office/powerpoint/2010/main" val="3648595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F2243AD-5578-4A96-B6DF-A7EA557F2491}"/>
              </a:ext>
            </a:extLst>
          </p:cNvPr>
          <p:cNvSpPr>
            <a:spLocks noGrp="1"/>
          </p:cNvSpPr>
          <p:nvPr>
            <p:ph type="dt" sz="half" idx="10"/>
          </p:nvPr>
        </p:nvSpPr>
        <p:spPr/>
        <p:txBody>
          <a:bodyPr/>
          <a:lstStyle>
            <a:lvl1pPr>
              <a:defRPr/>
            </a:lvl1pPr>
          </a:lstStyle>
          <a:p>
            <a:pPr>
              <a:defRPr/>
            </a:pPr>
            <a:fld id="{AF525581-91D0-4A77-B49F-06D0824179FA}" type="datetimeFigureOut">
              <a:rPr lang="en-US"/>
              <a:pPr>
                <a:defRPr/>
              </a:pPr>
              <a:t>3/26/2022</a:t>
            </a:fld>
            <a:endParaRPr lang="en-US"/>
          </a:p>
        </p:txBody>
      </p:sp>
      <p:sp>
        <p:nvSpPr>
          <p:cNvPr id="6" name="Footer Placeholder 4">
            <a:extLst>
              <a:ext uri="{FF2B5EF4-FFF2-40B4-BE49-F238E27FC236}">
                <a16:creationId xmlns:a16="http://schemas.microsoft.com/office/drawing/2014/main" id="{FD275D42-FD51-4613-8951-502A3DBEFF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6D3EBF-993D-4907-A976-85EE7B7FF026}"/>
              </a:ext>
            </a:extLst>
          </p:cNvPr>
          <p:cNvSpPr>
            <a:spLocks noGrp="1"/>
          </p:cNvSpPr>
          <p:nvPr>
            <p:ph type="sldNum" sz="quarter" idx="12"/>
          </p:nvPr>
        </p:nvSpPr>
        <p:spPr/>
        <p:txBody>
          <a:bodyPr/>
          <a:lstStyle>
            <a:lvl1pPr>
              <a:defRPr/>
            </a:lvl1pPr>
          </a:lstStyle>
          <a:p>
            <a:pPr>
              <a:defRPr/>
            </a:pPr>
            <a:fld id="{E6C9C366-42C8-45B8-9C32-7A8409CA52B5}" type="slidenum">
              <a:rPr lang="en-US"/>
              <a:pPr>
                <a:defRPr/>
              </a:pPr>
              <a:t>‹#›</a:t>
            </a:fld>
            <a:endParaRPr lang="en-US"/>
          </a:p>
        </p:txBody>
      </p:sp>
    </p:spTree>
    <p:extLst>
      <p:ext uri="{BB962C8B-B14F-4D97-AF65-F5344CB8AC3E}">
        <p14:creationId xmlns:p14="http://schemas.microsoft.com/office/powerpoint/2010/main" val="3695441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66737DB-634A-4EBE-A26D-011C2F716121}"/>
              </a:ext>
            </a:extLst>
          </p:cNvPr>
          <p:cNvSpPr>
            <a:spLocks noGrp="1"/>
          </p:cNvSpPr>
          <p:nvPr>
            <p:ph type="dt" sz="half" idx="10"/>
          </p:nvPr>
        </p:nvSpPr>
        <p:spPr/>
        <p:txBody>
          <a:bodyPr/>
          <a:lstStyle>
            <a:lvl1pPr>
              <a:defRPr/>
            </a:lvl1pPr>
          </a:lstStyle>
          <a:p>
            <a:pPr>
              <a:defRPr/>
            </a:pPr>
            <a:fld id="{97CFCFCA-10F1-4DAD-996A-1E54A236AC57}" type="datetimeFigureOut">
              <a:rPr lang="en-US"/>
              <a:pPr>
                <a:defRPr/>
              </a:pPr>
              <a:t>3/26/2022</a:t>
            </a:fld>
            <a:endParaRPr lang="en-US"/>
          </a:p>
        </p:txBody>
      </p:sp>
      <p:sp>
        <p:nvSpPr>
          <p:cNvPr id="6" name="Footer Placeholder 4">
            <a:extLst>
              <a:ext uri="{FF2B5EF4-FFF2-40B4-BE49-F238E27FC236}">
                <a16:creationId xmlns:a16="http://schemas.microsoft.com/office/drawing/2014/main" id="{2BD03703-A047-4CEC-9402-A843FB5F03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63D389-2895-43E6-B003-A0D9012A92FA}"/>
              </a:ext>
            </a:extLst>
          </p:cNvPr>
          <p:cNvSpPr>
            <a:spLocks noGrp="1"/>
          </p:cNvSpPr>
          <p:nvPr>
            <p:ph type="sldNum" sz="quarter" idx="12"/>
          </p:nvPr>
        </p:nvSpPr>
        <p:spPr/>
        <p:txBody>
          <a:bodyPr/>
          <a:lstStyle>
            <a:lvl1pPr>
              <a:defRPr/>
            </a:lvl1pPr>
          </a:lstStyle>
          <a:p>
            <a:pPr>
              <a:defRPr/>
            </a:pPr>
            <a:fld id="{CEA8C9A6-7ABE-417C-ADB4-7C497055DC34}" type="slidenum">
              <a:rPr lang="en-US"/>
              <a:pPr>
                <a:defRPr/>
              </a:pPr>
              <a:t>‹#›</a:t>
            </a:fld>
            <a:endParaRPr lang="en-US"/>
          </a:p>
        </p:txBody>
      </p:sp>
    </p:spTree>
    <p:extLst>
      <p:ext uri="{BB962C8B-B14F-4D97-AF65-F5344CB8AC3E}">
        <p14:creationId xmlns:p14="http://schemas.microsoft.com/office/powerpoint/2010/main" val="811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C9AD993-AB28-4D26-8F4F-E288A69A01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5FE7A3F1-0806-4BDE-B6F3-46941E2B6A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DE636FA1-A421-4FDE-8B24-4C766FFC93B1}"/>
              </a:ext>
            </a:extLst>
          </p:cNvPr>
          <p:cNvSpPr>
            <a:spLocks noGrp="1" noChangeArrowheads="1"/>
          </p:cNvSpPr>
          <p:nvPr>
            <p:ph type="sldNum" sz="quarter" idx="12"/>
          </p:nvPr>
        </p:nvSpPr>
        <p:spPr>
          <a:ln/>
        </p:spPr>
        <p:txBody>
          <a:bodyPr/>
          <a:lstStyle>
            <a:lvl1pPr>
              <a:defRPr/>
            </a:lvl1pPr>
          </a:lstStyle>
          <a:p>
            <a:fld id="{7756E026-4953-477D-8366-913693B827F0}" type="slidenum">
              <a:rPr lang="en-US" altLang="en-US"/>
              <a:pPr/>
              <a:t>‹#›</a:t>
            </a:fld>
            <a:endParaRPr lang="en-US" altLang="en-US"/>
          </a:p>
        </p:txBody>
      </p:sp>
    </p:spTree>
    <p:extLst>
      <p:ext uri="{BB962C8B-B14F-4D97-AF65-F5344CB8AC3E}">
        <p14:creationId xmlns:p14="http://schemas.microsoft.com/office/powerpoint/2010/main" val="329752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C65BA-B881-4D0C-B994-BE4648DFCCEB}"/>
              </a:ext>
            </a:extLst>
          </p:cNvPr>
          <p:cNvSpPr>
            <a:spLocks noGrp="1"/>
          </p:cNvSpPr>
          <p:nvPr>
            <p:ph type="dt" sz="half" idx="10"/>
          </p:nvPr>
        </p:nvSpPr>
        <p:spPr/>
        <p:txBody>
          <a:bodyPr/>
          <a:lstStyle>
            <a:lvl1pPr>
              <a:defRPr/>
            </a:lvl1pPr>
          </a:lstStyle>
          <a:p>
            <a:pPr>
              <a:defRPr/>
            </a:pPr>
            <a:fld id="{DF08EB74-6C1F-4880-9007-EAAA5FAE955A}" type="datetimeFigureOut">
              <a:rPr lang="en-US"/>
              <a:pPr>
                <a:defRPr/>
              </a:pPr>
              <a:t>3/26/2022</a:t>
            </a:fld>
            <a:endParaRPr lang="en-US"/>
          </a:p>
        </p:txBody>
      </p:sp>
      <p:sp>
        <p:nvSpPr>
          <p:cNvPr id="5" name="Footer Placeholder 4">
            <a:extLst>
              <a:ext uri="{FF2B5EF4-FFF2-40B4-BE49-F238E27FC236}">
                <a16:creationId xmlns:a16="http://schemas.microsoft.com/office/drawing/2014/main" id="{3F5D66F9-23AF-47F0-8E78-23B09A244B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1B78CA-C4F1-49AE-B163-CF81CE08916C}"/>
              </a:ext>
            </a:extLst>
          </p:cNvPr>
          <p:cNvSpPr>
            <a:spLocks noGrp="1"/>
          </p:cNvSpPr>
          <p:nvPr>
            <p:ph type="sldNum" sz="quarter" idx="12"/>
          </p:nvPr>
        </p:nvSpPr>
        <p:spPr/>
        <p:txBody>
          <a:bodyPr/>
          <a:lstStyle>
            <a:lvl1pPr>
              <a:defRPr/>
            </a:lvl1pPr>
          </a:lstStyle>
          <a:p>
            <a:pPr>
              <a:defRPr/>
            </a:pPr>
            <a:fld id="{EB89AA52-AC4E-4808-9F47-F424AB7B8413}" type="slidenum">
              <a:rPr lang="en-US"/>
              <a:pPr>
                <a:defRPr/>
              </a:pPr>
              <a:t>‹#›</a:t>
            </a:fld>
            <a:endParaRPr lang="en-US"/>
          </a:p>
        </p:txBody>
      </p:sp>
    </p:spTree>
    <p:extLst>
      <p:ext uri="{BB962C8B-B14F-4D97-AF65-F5344CB8AC3E}">
        <p14:creationId xmlns:p14="http://schemas.microsoft.com/office/powerpoint/2010/main" val="9156583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0F0A0-91D1-498E-AA7C-4EB26E88DC2E}"/>
              </a:ext>
            </a:extLst>
          </p:cNvPr>
          <p:cNvSpPr>
            <a:spLocks noGrp="1"/>
          </p:cNvSpPr>
          <p:nvPr>
            <p:ph type="dt" sz="half" idx="10"/>
          </p:nvPr>
        </p:nvSpPr>
        <p:spPr/>
        <p:txBody>
          <a:bodyPr/>
          <a:lstStyle>
            <a:lvl1pPr>
              <a:defRPr/>
            </a:lvl1pPr>
          </a:lstStyle>
          <a:p>
            <a:pPr>
              <a:defRPr/>
            </a:pPr>
            <a:fld id="{80F11C3C-A491-4E39-BC8D-A7C9F08551E0}" type="datetimeFigureOut">
              <a:rPr lang="en-US"/>
              <a:pPr>
                <a:defRPr/>
              </a:pPr>
              <a:t>3/26/2022</a:t>
            </a:fld>
            <a:endParaRPr lang="en-US"/>
          </a:p>
        </p:txBody>
      </p:sp>
      <p:sp>
        <p:nvSpPr>
          <p:cNvPr id="5" name="Footer Placeholder 4">
            <a:extLst>
              <a:ext uri="{FF2B5EF4-FFF2-40B4-BE49-F238E27FC236}">
                <a16:creationId xmlns:a16="http://schemas.microsoft.com/office/drawing/2014/main" id="{0D13DFA9-D141-41FF-B350-D899BEE03B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C15E35-A7B2-451F-BE7C-48AD573BE5E9}"/>
              </a:ext>
            </a:extLst>
          </p:cNvPr>
          <p:cNvSpPr>
            <a:spLocks noGrp="1"/>
          </p:cNvSpPr>
          <p:nvPr>
            <p:ph type="sldNum" sz="quarter" idx="12"/>
          </p:nvPr>
        </p:nvSpPr>
        <p:spPr/>
        <p:txBody>
          <a:bodyPr/>
          <a:lstStyle>
            <a:lvl1pPr>
              <a:defRPr/>
            </a:lvl1pPr>
          </a:lstStyle>
          <a:p>
            <a:pPr>
              <a:defRPr/>
            </a:pPr>
            <a:fld id="{A1804945-EF29-4D6B-9A7E-4F6E32D145F6}" type="slidenum">
              <a:rPr lang="en-US"/>
              <a:pPr>
                <a:defRPr/>
              </a:pPr>
              <a:t>‹#›</a:t>
            </a:fld>
            <a:endParaRPr lang="en-US"/>
          </a:p>
        </p:txBody>
      </p:sp>
    </p:spTree>
    <p:extLst>
      <p:ext uri="{BB962C8B-B14F-4D97-AF65-F5344CB8AC3E}">
        <p14:creationId xmlns:p14="http://schemas.microsoft.com/office/powerpoint/2010/main" val="2613974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BD96C5CA-0E5D-4F75-931A-39002F5045EF}"/>
              </a:ext>
            </a:extLst>
          </p:cNvPr>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9938"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39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468DEA98-CADE-4EA2-B970-E8D29EEAC485}"/>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18A9080-7825-4D75-A033-99AB2BC3E5D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2A0CF9E-B4B8-49FD-9041-4573DAAE9DFA}"/>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B95830D3-9644-41E2-94DE-7C168D9D494B}" type="slidenum">
              <a:rPr lang="en-US" altLang="en-US"/>
              <a:pPr>
                <a:defRPr/>
              </a:pPr>
              <a:t>‹#›</a:t>
            </a:fld>
            <a:endParaRPr lang="en-US" altLang="en-US"/>
          </a:p>
        </p:txBody>
      </p:sp>
    </p:spTree>
    <p:extLst>
      <p:ext uri="{BB962C8B-B14F-4D97-AF65-F5344CB8AC3E}">
        <p14:creationId xmlns:p14="http://schemas.microsoft.com/office/powerpoint/2010/main" val="3078558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7E2635A-E3E3-4332-B3BE-0246C99BA3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85D2D40-4515-4BFF-996E-967B275E94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8982D54-8C2A-44C6-9FFE-8A2D32A6F771}"/>
              </a:ext>
            </a:extLst>
          </p:cNvPr>
          <p:cNvSpPr>
            <a:spLocks noGrp="1" noChangeArrowheads="1"/>
          </p:cNvSpPr>
          <p:nvPr>
            <p:ph type="sldNum" sz="quarter" idx="12"/>
          </p:nvPr>
        </p:nvSpPr>
        <p:spPr>
          <a:ln/>
        </p:spPr>
        <p:txBody>
          <a:bodyPr/>
          <a:lstStyle>
            <a:lvl1pPr>
              <a:defRPr/>
            </a:lvl1pPr>
          </a:lstStyle>
          <a:p>
            <a:pPr>
              <a:defRPr/>
            </a:pPr>
            <a:fld id="{6BBD89DA-2B2E-4AE6-8AFE-F547F4852593}" type="slidenum">
              <a:rPr lang="en-US" altLang="en-US"/>
              <a:pPr>
                <a:defRPr/>
              </a:pPr>
              <a:t>‹#›</a:t>
            </a:fld>
            <a:endParaRPr lang="en-US" altLang="en-US"/>
          </a:p>
        </p:txBody>
      </p:sp>
    </p:spTree>
    <p:extLst>
      <p:ext uri="{BB962C8B-B14F-4D97-AF65-F5344CB8AC3E}">
        <p14:creationId xmlns:p14="http://schemas.microsoft.com/office/powerpoint/2010/main" val="245360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B9200730-BF9D-4EAA-9F6A-4F39D70D91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5804B82-60D9-45F9-A6D1-E60C9884CF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3F3C928-B81E-4DAA-8B87-B2DD636022D2}"/>
              </a:ext>
            </a:extLst>
          </p:cNvPr>
          <p:cNvSpPr>
            <a:spLocks noGrp="1" noChangeArrowheads="1"/>
          </p:cNvSpPr>
          <p:nvPr>
            <p:ph type="sldNum" sz="quarter" idx="12"/>
          </p:nvPr>
        </p:nvSpPr>
        <p:spPr>
          <a:ln/>
        </p:spPr>
        <p:txBody>
          <a:bodyPr/>
          <a:lstStyle>
            <a:lvl1pPr>
              <a:defRPr/>
            </a:lvl1pPr>
          </a:lstStyle>
          <a:p>
            <a:pPr>
              <a:defRPr/>
            </a:pPr>
            <a:fld id="{20109ED0-3F2A-41D4-83B8-DCB502E6DF72}" type="slidenum">
              <a:rPr lang="en-US" altLang="en-US"/>
              <a:pPr>
                <a:defRPr/>
              </a:pPr>
              <a:t>‹#›</a:t>
            </a:fld>
            <a:endParaRPr lang="en-US" altLang="en-US"/>
          </a:p>
        </p:txBody>
      </p:sp>
    </p:spTree>
    <p:extLst>
      <p:ext uri="{BB962C8B-B14F-4D97-AF65-F5344CB8AC3E}">
        <p14:creationId xmlns:p14="http://schemas.microsoft.com/office/powerpoint/2010/main" val="897171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3098DD6-9465-4DAF-BD61-A63A552574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67D465F-4253-4F74-9D13-3A1AB82AEE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61F042CC-CF4D-41FA-8D06-70E4579DEDC7}"/>
              </a:ext>
            </a:extLst>
          </p:cNvPr>
          <p:cNvSpPr>
            <a:spLocks noGrp="1" noChangeArrowheads="1"/>
          </p:cNvSpPr>
          <p:nvPr>
            <p:ph type="sldNum" sz="quarter" idx="12"/>
          </p:nvPr>
        </p:nvSpPr>
        <p:spPr>
          <a:ln/>
        </p:spPr>
        <p:txBody>
          <a:bodyPr/>
          <a:lstStyle>
            <a:lvl1pPr>
              <a:defRPr/>
            </a:lvl1pPr>
          </a:lstStyle>
          <a:p>
            <a:pPr>
              <a:defRPr/>
            </a:pPr>
            <a:fld id="{7019A522-A3CF-4BCE-BB88-ACA6A2C7AB34}" type="slidenum">
              <a:rPr lang="en-US" altLang="en-US"/>
              <a:pPr>
                <a:defRPr/>
              </a:pPr>
              <a:t>‹#›</a:t>
            </a:fld>
            <a:endParaRPr lang="en-US" altLang="en-US"/>
          </a:p>
        </p:txBody>
      </p:sp>
    </p:spTree>
    <p:extLst>
      <p:ext uri="{BB962C8B-B14F-4D97-AF65-F5344CB8AC3E}">
        <p14:creationId xmlns:p14="http://schemas.microsoft.com/office/powerpoint/2010/main" val="2095741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BF849EF-F205-441B-93A1-0F92E90EA6C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7509D34A-3FF6-4475-A36E-48730AF1ED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9F1881FE-50AC-480A-A19E-2127CA052904}"/>
              </a:ext>
            </a:extLst>
          </p:cNvPr>
          <p:cNvSpPr>
            <a:spLocks noGrp="1" noChangeArrowheads="1"/>
          </p:cNvSpPr>
          <p:nvPr>
            <p:ph type="sldNum" sz="quarter" idx="12"/>
          </p:nvPr>
        </p:nvSpPr>
        <p:spPr>
          <a:ln/>
        </p:spPr>
        <p:txBody>
          <a:bodyPr/>
          <a:lstStyle>
            <a:lvl1pPr>
              <a:defRPr/>
            </a:lvl1pPr>
          </a:lstStyle>
          <a:p>
            <a:pPr>
              <a:defRPr/>
            </a:pPr>
            <a:fld id="{D68392F6-205E-4281-B98C-DC800C875348}" type="slidenum">
              <a:rPr lang="en-US" altLang="en-US"/>
              <a:pPr>
                <a:defRPr/>
              </a:pPr>
              <a:t>‹#›</a:t>
            </a:fld>
            <a:endParaRPr lang="en-US" altLang="en-US"/>
          </a:p>
        </p:txBody>
      </p:sp>
    </p:spTree>
    <p:extLst>
      <p:ext uri="{BB962C8B-B14F-4D97-AF65-F5344CB8AC3E}">
        <p14:creationId xmlns:p14="http://schemas.microsoft.com/office/powerpoint/2010/main" val="3490029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5A2BA6B4-86F8-43DE-9BD0-24BA901BFA2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A56362F9-A3E8-4ACA-A838-B2B6136B17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D8B237EC-2247-4F66-AD9B-15B263BA284C}"/>
              </a:ext>
            </a:extLst>
          </p:cNvPr>
          <p:cNvSpPr>
            <a:spLocks noGrp="1" noChangeArrowheads="1"/>
          </p:cNvSpPr>
          <p:nvPr>
            <p:ph type="sldNum" sz="quarter" idx="12"/>
          </p:nvPr>
        </p:nvSpPr>
        <p:spPr>
          <a:ln/>
        </p:spPr>
        <p:txBody>
          <a:bodyPr/>
          <a:lstStyle>
            <a:lvl1pPr>
              <a:defRPr/>
            </a:lvl1pPr>
          </a:lstStyle>
          <a:p>
            <a:pPr>
              <a:defRPr/>
            </a:pPr>
            <a:fld id="{EF8DF288-D51A-4EA3-B91B-D6E093DDE296}" type="slidenum">
              <a:rPr lang="en-US" altLang="en-US"/>
              <a:pPr>
                <a:defRPr/>
              </a:pPr>
              <a:t>‹#›</a:t>
            </a:fld>
            <a:endParaRPr lang="en-US" altLang="en-US"/>
          </a:p>
        </p:txBody>
      </p:sp>
    </p:spTree>
    <p:extLst>
      <p:ext uri="{BB962C8B-B14F-4D97-AF65-F5344CB8AC3E}">
        <p14:creationId xmlns:p14="http://schemas.microsoft.com/office/powerpoint/2010/main" val="28262532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EA51590-4BD0-46E3-B85C-8970A66649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D0768AEA-6FCD-40E2-8FD5-9CB1D7A03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2C53AACF-C68D-4A00-93B7-A8BB95E4A517}"/>
              </a:ext>
            </a:extLst>
          </p:cNvPr>
          <p:cNvSpPr>
            <a:spLocks noGrp="1" noChangeArrowheads="1"/>
          </p:cNvSpPr>
          <p:nvPr>
            <p:ph type="sldNum" sz="quarter" idx="12"/>
          </p:nvPr>
        </p:nvSpPr>
        <p:spPr>
          <a:ln/>
        </p:spPr>
        <p:txBody>
          <a:bodyPr/>
          <a:lstStyle>
            <a:lvl1pPr>
              <a:defRPr/>
            </a:lvl1pPr>
          </a:lstStyle>
          <a:p>
            <a:pPr>
              <a:defRPr/>
            </a:pPr>
            <a:fld id="{67BA2145-AE82-4A6E-844C-9464AA4C946A}" type="slidenum">
              <a:rPr lang="en-US" altLang="en-US"/>
              <a:pPr>
                <a:defRPr/>
              </a:pPr>
              <a:t>‹#›</a:t>
            </a:fld>
            <a:endParaRPr lang="en-US" altLang="en-US"/>
          </a:p>
        </p:txBody>
      </p:sp>
    </p:spTree>
    <p:extLst>
      <p:ext uri="{BB962C8B-B14F-4D97-AF65-F5344CB8AC3E}">
        <p14:creationId xmlns:p14="http://schemas.microsoft.com/office/powerpoint/2010/main" val="31797437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0EF68FAE-F63A-4D9F-AF48-CE5F6D009F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FB1391B-A153-4F2F-ADBD-843A7A918C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DBA1A650-C12E-43BC-AEA7-3D59E9185C33}"/>
              </a:ext>
            </a:extLst>
          </p:cNvPr>
          <p:cNvSpPr>
            <a:spLocks noGrp="1" noChangeArrowheads="1"/>
          </p:cNvSpPr>
          <p:nvPr>
            <p:ph type="sldNum" sz="quarter" idx="12"/>
          </p:nvPr>
        </p:nvSpPr>
        <p:spPr>
          <a:ln/>
        </p:spPr>
        <p:txBody>
          <a:bodyPr/>
          <a:lstStyle>
            <a:lvl1pPr>
              <a:defRPr/>
            </a:lvl1pPr>
          </a:lstStyle>
          <a:p>
            <a:pPr>
              <a:defRPr/>
            </a:pPr>
            <a:fld id="{2B72A67D-59FC-48A7-B419-C137958EF4EE}" type="slidenum">
              <a:rPr lang="en-US" altLang="en-US"/>
              <a:pPr>
                <a:defRPr/>
              </a:pPr>
              <a:t>‹#›</a:t>
            </a:fld>
            <a:endParaRPr lang="en-US" altLang="en-US"/>
          </a:p>
        </p:txBody>
      </p:sp>
    </p:spTree>
    <p:extLst>
      <p:ext uri="{BB962C8B-B14F-4D97-AF65-F5344CB8AC3E}">
        <p14:creationId xmlns:p14="http://schemas.microsoft.com/office/powerpoint/2010/main" val="195289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1971AEB-C7B0-4388-BB4B-36209998219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DFC0E70F-7D4C-42CF-B529-3EF9BC8B4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E78D3D7-C879-4D5E-94A0-FF5088514E63}"/>
              </a:ext>
            </a:extLst>
          </p:cNvPr>
          <p:cNvSpPr>
            <a:spLocks noGrp="1" noChangeArrowheads="1"/>
          </p:cNvSpPr>
          <p:nvPr>
            <p:ph type="sldNum" sz="quarter" idx="12"/>
          </p:nvPr>
        </p:nvSpPr>
        <p:spPr>
          <a:ln/>
        </p:spPr>
        <p:txBody>
          <a:bodyPr/>
          <a:lstStyle>
            <a:lvl1pPr>
              <a:defRPr/>
            </a:lvl1pPr>
          </a:lstStyle>
          <a:p>
            <a:fld id="{0BBE544B-817D-42DE-8CF4-77959FCADC75}" type="slidenum">
              <a:rPr lang="en-US" altLang="en-US"/>
              <a:pPr/>
              <a:t>‹#›</a:t>
            </a:fld>
            <a:endParaRPr lang="en-US" altLang="en-US"/>
          </a:p>
        </p:txBody>
      </p:sp>
    </p:spTree>
    <p:extLst>
      <p:ext uri="{BB962C8B-B14F-4D97-AF65-F5344CB8AC3E}">
        <p14:creationId xmlns:p14="http://schemas.microsoft.com/office/powerpoint/2010/main" val="65736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AFA642E1-D266-44CC-95A1-89FC9877C2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451920E-3713-4CDC-8198-BF7FAAE3A0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55A256F0-D342-4E66-ABCF-985AFE00B330}"/>
              </a:ext>
            </a:extLst>
          </p:cNvPr>
          <p:cNvSpPr>
            <a:spLocks noGrp="1" noChangeArrowheads="1"/>
          </p:cNvSpPr>
          <p:nvPr>
            <p:ph type="sldNum" sz="quarter" idx="12"/>
          </p:nvPr>
        </p:nvSpPr>
        <p:spPr>
          <a:ln/>
        </p:spPr>
        <p:txBody>
          <a:bodyPr/>
          <a:lstStyle>
            <a:lvl1pPr>
              <a:defRPr/>
            </a:lvl1pPr>
          </a:lstStyle>
          <a:p>
            <a:pPr>
              <a:defRPr/>
            </a:pPr>
            <a:fld id="{8C6E422E-5447-4489-A5BE-11158E9AE242}" type="slidenum">
              <a:rPr lang="en-US" altLang="en-US"/>
              <a:pPr>
                <a:defRPr/>
              </a:pPr>
              <a:t>‹#›</a:t>
            </a:fld>
            <a:endParaRPr lang="en-US" altLang="en-US"/>
          </a:p>
        </p:txBody>
      </p:sp>
    </p:spTree>
    <p:extLst>
      <p:ext uri="{BB962C8B-B14F-4D97-AF65-F5344CB8AC3E}">
        <p14:creationId xmlns:p14="http://schemas.microsoft.com/office/powerpoint/2010/main" val="16474868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5CEF653-E594-479E-BCB1-BF149F3906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576D79C-3B03-430A-BB02-DC73AB8BDB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9BD6CA1-1C7F-40A6-AB22-7963286F946C}"/>
              </a:ext>
            </a:extLst>
          </p:cNvPr>
          <p:cNvSpPr>
            <a:spLocks noGrp="1" noChangeArrowheads="1"/>
          </p:cNvSpPr>
          <p:nvPr>
            <p:ph type="sldNum" sz="quarter" idx="12"/>
          </p:nvPr>
        </p:nvSpPr>
        <p:spPr>
          <a:ln/>
        </p:spPr>
        <p:txBody>
          <a:bodyPr/>
          <a:lstStyle>
            <a:lvl1pPr>
              <a:defRPr/>
            </a:lvl1pPr>
          </a:lstStyle>
          <a:p>
            <a:pPr>
              <a:defRPr/>
            </a:pPr>
            <a:fld id="{AC898693-CF49-4FCC-B7A7-2A451BCB5547}" type="slidenum">
              <a:rPr lang="en-US" altLang="en-US"/>
              <a:pPr>
                <a:defRPr/>
              </a:pPr>
              <a:t>‹#›</a:t>
            </a:fld>
            <a:endParaRPr lang="en-US" altLang="en-US"/>
          </a:p>
        </p:txBody>
      </p:sp>
    </p:spTree>
    <p:extLst>
      <p:ext uri="{BB962C8B-B14F-4D97-AF65-F5344CB8AC3E}">
        <p14:creationId xmlns:p14="http://schemas.microsoft.com/office/powerpoint/2010/main" val="1409788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1DB1029-F1BB-43A6-8291-901C0FFF44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FE15F43-D663-4C77-9475-BF81D34864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55C3691-6597-491F-A6BF-54359E2A5F91}"/>
              </a:ext>
            </a:extLst>
          </p:cNvPr>
          <p:cNvSpPr>
            <a:spLocks noGrp="1" noChangeArrowheads="1"/>
          </p:cNvSpPr>
          <p:nvPr>
            <p:ph type="sldNum" sz="quarter" idx="12"/>
          </p:nvPr>
        </p:nvSpPr>
        <p:spPr>
          <a:ln/>
        </p:spPr>
        <p:txBody>
          <a:bodyPr/>
          <a:lstStyle>
            <a:lvl1pPr>
              <a:defRPr/>
            </a:lvl1pPr>
          </a:lstStyle>
          <a:p>
            <a:pPr>
              <a:defRPr/>
            </a:pPr>
            <a:fld id="{84BB1F76-B491-40D9-9816-0066E4E55FB2}" type="slidenum">
              <a:rPr lang="en-US" altLang="en-US"/>
              <a:pPr>
                <a:defRPr/>
              </a:pPr>
              <a:t>‹#›</a:t>
            </a:fld>
            <a:endParaRPr lang="en-US" altLang="en-US"/>
          </a:p>
        </p:txBody>
      </p:sp>
    </p:spTree>
    <p:extLst>
      <p:ext uri="{BB962C8B-B14F-4D97-AF65-F5344CB8AC3E}">
        <p14:creationId xmlns:p14="http://schemas.microsoft.com/office/powerpoint/2010/main" val="3421974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CF380252-BCC9-49FF-9FBF-E6B187A930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93D3868-3172-47B5-9D18-7639A4941E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B6F439-B526-4B34-BFE0-B2C97359504A}"/>
              </a:ext>
            </a:extLst>
          </p:cNvPr>
          <p:cNvSpPr>
            <a:spLocks noGrp="1"/>
          </p:cNvSpPr>
          <p:nvPr>
            <p:ph type="sldNum" sz="quarter" idx="12"/>
          </p:nvPr>
        </p:nvSpPr>
        <p:spPr/>
        <p:txBody>
          <a:bodyPr/>
          <a:lstStyle>
            <a:lvl1pPr>
              <a:defRPr/>
            </a:lvl1pPr>
          </a:lstStyle>
          <a:p>
            <a:pPr>
              <a:defRPr/>
            </a:pPr>
            <a:fld id="{8B0E717E-51BA-4EAF-9D10-7D09640CEE96}" type="slidenum">
              <a:rPr lang="en-US" altLang="en-US"/>
              <a:pPr>
                <a:defRPr/>
              </a:pPr>
              <a:t>‹#›</a:t>
            </a:fld>
            <a:endParaRPr lang="en-US" altLang="en-US"/>
          </a:p>
        </p:txBody>
      </p:sp>
    </p:spTree>
    <p:extLst>
      <p:ext uri="{BB962C8B-B14F-4D97-AF65-F5344CB8AC3E}">
        <p14:creationId xmlns:p14="http://schemas.microsoft.com/office/powerpoint/2010/main" val="31962951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8EF63-73E5-4D06-8A7D-8328B0615AB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467C5CB-AB7B-4DE3-93AB-69954C7DF9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B2B989-835B-4666-A59E-95D1A4AA2365}"/>
              </a:ext>
            </a:extLst>
          </p:cNvPr>
          <p:cNvSpPr>
            <a:spLocks noGrp="1"/>
          </p:cNvSpPr>
          <p:nvPr>
            <p:ph type="sldNum" sz="quarter" idx="12"/>
          </p:nvPr>
        </p:nvSpPr>
        <p:spPr/>
        <p:txBody>
          <a:bodyPr/>
          <a:lstStyle>
            <a:lvl1pPr>
              <a:defRPr/>
            </a:lvl1pPr>
          </a:lstStyle>
          <a:p>
            <a:pPr>
              <a:defRPr/>
            </a:pPr>
            <a:fld id="{523D6077-98F9-436B-8AB3-0775F348AC5C}" type="slidenum">
              <a:rPr lang="en-US" altLang="en-US"/>
              <a:pPr>
                <a:defRPr/>
              </a:pPr>
              <a:t>‹#›</a:t>
            </a:fld>
            <a:endParaRPr lang="en-US" altLang="en-US"/>
          </a:p>
        </p:txBody>
      </p:sp>
    </p:spTree>
    <p:extLst>
      <p:ext uri="{BB962C8B-B14F-4D97-AF65-F5344CB8AC3E}">
        <p14:creationId xmlns:p14="http://schemas.microsoft.com/office/powerpoint/2010/main" val="321499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A8CD6B5A-0024-4F84-8257-EBDEF0110D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62B3FD7-BF9C-4223-AC90-F4BC585D38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A546E0-F489-48DC-BD0C-20F4A5E43695}"/>
              </a:ext>
            </a:extLst>
          </p:cNvPr>
          <p:cNvSpPr>
            <a:spLocks noGrp="1"/>
          </p:cNvSpPr>
          <p:nvPr>
            <p:ph type="sldNum" sz="quarter" idx="12"/>
          </p:nvPr>
        </p:nvSpPr>
        <p:spPr/>
        <p:txBody>
          <a:bodyPr/>
          <a:lstStyle>
            <a:lvl1pPr>
              <a:defRPr/>
            </a:lvl1pPr>
          </a:lstStyle>
          <a:p>
            <a:pPr>
              <a:defRPr/>
            </a:pPr>
            <a:fld id="{20BD8D8B-73F1-409A-A5AD-1C19CFE8EB81}" type="slidenum">
              <a:rPr lang="en-US" altLang="en-US"/>
              <a:pPr>
                <a:defRPr/>
              </a:pPr>
              <a:t>‹#›</a:t>
            </a:fld>
            <a:endParaRPr lang="en-US" altLang="en-US"/>
          </a:p>
        </p:txBody>
      </p:sp>
    </p:spTree>
    <p:extLst>
      <p:ext uri="{BB962C8B-B14F-4D97-AF65-F5344CB8AC3E}">
        <p14:creationId xmlns:p14="http://schemas.microsoft.com/office/powerpoint/2010/main" val="6539010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D455375-2D4C-468D-90DB-E7D8B3DAE88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7C8A55E-D6D3-4BE7-8C5B-FAC4407B52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509A4A-C8F7-44C8-B855-CAB56A80AC16}"/>
              </a:ext>
            </a:extLst>
          </p:cNvPr>
          <p:cNvSpPr>
            <a:spLocks noGrp="1"/>
          </p:cNvSpPr>
          <p:nvPr>
            <p:ph type="sldNum" sz="quarter" idx="12"/>
          </p:nvPr>
        </p:nvSpPr>
        <p:spPr/>
        <p:txBody>
          <a:bodyPr/>
          <a:lstStyle>
            <a:lvl1pPr>
              <a:defRPr/>
            </a:lvl1pPr>
          </a:lstStyle>
          <a:p>
            <a:pPr>
              <a:defRPr/>
            </a:pPr>
            <a:fld id="{14AE8D63-8466-4BDE-B12E-63EED64E9349}" type="slidenum">
              <a:rPr lang="en-US" altLang="en-US"/>
              <a:pPr>
                <a:defRPr/>
              </a:pPr>
              <a:t>‹#›</a:t>
            </a:fld>
            <a:endParaRPr lang="en-US" altLang="en-US"/>
          </a:p>
        </p:txBody>
      </p:sp>
    </p:spTree>
    <p:extLst>
      <p:ext uri="{BB962C8B-B14F-4D97-AF65-F5344CB8AC3E}">
        <p14:creationId xmlns:p14="http://schemas.microsoft.com/office/powerpoint/2010/main" val="3891621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2E218D1-9FE1-4C7E-B150-126C3B075AD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3DA5DEE-393B-44EA-81EF-419BA267C0A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0E3D47-066D-4C05-8777-570C4BA70164}"/>
              </a:ext>
            </a:extLst>
          </p:cNvPr>
          <p:cNvSpPr>
            <a:spLocks noGrp="1"/>
          </p:cNvSpPr>
          <p:nvPr>
            <p:ph type="sldNum" sz="quarter" idx="12"/>
          </p:nvPr>
        </p:nvSpPr>
        <p:spPr/>
        <p:txBody>
          <a:bodyPr/>
          <a:lstStyle>
            <a:lvl1pPr>
              <a:defRPr/>
            </a:lvl1pPr>
          </a:lstStyle>
          <a:p>
            <a:pPr>
              <a:defRPr/>
            </a:pPr>
            <a:fld id="{F64C3A98-616B-46C1-8CC9-F46F08F1D9EF}" type="slidenum">
              <a:rPr lang="en-US" altLang="en-US"/>
              <a:pPr>
                <a:defRPr/>
              </a:pPr>
              <a:t>‹#›</a:t>
            </a:fld>
            <a:endParaRPr lang="en-US" altLang="en-US"/>
          </a:p>
        </p:txBody>
      </p:sp>
    </p:spTree>
    <p:extLst>
      <p:ext uri="{BB962C8B-B14F-4D97-AF65-F5344CB8AC3E}">
        <p14:creationId xmlns:p14="http://schemas.microsoft.com/office/powerpoint/2010/main" val="1159533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8FED35-2DB1-4940-B20D-1DCFAAEB54E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81A0319-13E0-47B2-8F85-DAF5625481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DCA17F-E4FC-42D3-9FEB-C50AFE8CDB2D}"/>
              </a:ext>
            </a:extLst>
          </p:cNvPr>
          <p:cNvSpPr>
            <a:spLocks noGrp="1"/>
          </p:cNvSpPr>
          <p:nvPr>
            <p:ph type="sldNum" sz="quarter" idx="12"/>
          </p:nvPr>
        </p:nvSpPr>
        <p:spPr/>
        <p:txBody>
          <a:bodyPr/>
          <a:lstStyle>
            <a:lvl1pPr>
              <a:defRPr/>
            </a:lvl1pPr>
          </a:lstStyle>
          <a:p>
            <a:pPr>
              <a:defRPr/>
            </a:pPr>
            <a:fld id="{9DCE6BFD-A8C1-4A5B-80D5-2C63862511B6}" type="slidenum">
              <a:rPr lang="en-US" altLang="en-US"/>
              <a:pPr>
                <a:defRPr/>
              </a:pPr>
              <a:t>‹#›</a:t>
            </a:fld>
            <a:endParaRPr lang="en-US" altLang="en-US"/>
          </a:p>
        </p:txBody>
      </p:sp>
    </p:spTree>
    <p:extLst>
      <p:ext uri="{BB962C8B-B14F-4D97-AF65-F5344CB8AC3E}">
        <p14:creationId xmlns:p14="http://schemas.microsoft.com/office/powerpoint/2010/main" val="3451412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E54687F-A97E-4523-9737-98D38929454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E01DE8F-EF24-42BD-BF1D-A46489CC02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C7C3CA8-09F1-4B00-88DD-44ED96CA9D74}"/>
              </a:ext>
            </a:extLst>
          </p:cNvPr>
          <p:cNvSpPr>
            <a:spLocks noGrp="1"/>
          </p:cNvSpPr>
          <p:nvPr>
            <p:ph type="sldNum" sz="quarter" idx="12"/>
          </p:nvPr>
        </p:nvSpPr>
        <p:spPr/>
        <p:txBody>
          <a:bodyPr/>
          <a:lstStyle>
            <a:lvl1pPr>
              <a:defRPr/>
            </a:lvl1pPr>
          </a:lstStyle>
          <a:p>
            <a:pPr>
              <a:defRPr/>
            </a:pPr>
            <a:fld id="{4051B936-E810-4C7E-BC4B-A5F0C371564A}" type="slidenum">
              <a:rPr lang="en-US" altLang="en-US"/>
              <a:pPr>
                <a:defRPr/>
              </a:pPr>
              <a:t>‹#›</a:t>
            </a:fld>
            <a:endParaRPr lang="en-US" altLang="en-US"/>
          </a:p>
        </p:txBody>
      </p:sp>
    </p:spTree>
    <p:extLst>
      <p:ext uri="{BB962C8B-B14F-4D97-AF65-F5344CB8AC3E}">
        <p14:creationId xmlns:p14="http://schemas.microsoft.com/office/powerpoint/2010/main" val="29318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E540DAC-068F-48A8-842A-3827354D42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17D9529F-51F8-42D4-A02E-C5B277B043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0D761E0C-801C-4E95-9969-CE728D0AE5C8}"/>
              </a:ext>
            </a:extLst>
          </p:cNvPr>
          <p:cNvSpPr>
            <a:spLocks noGrp="1" noChangeArrowheads="1"/>
          </p:cNvSpPr>
          <p:nvPr>
            <p:ph type="sldNum" sz="quarter" idx="12"/>
          </p:nvPr>
        </p:nvSpPr>
        <p:spPr>
          <a:ln/>
        </p:spPr>
        <p:txBody>
          <a:bodyPr/>
          <a:lstStyle>
            <a:lvl1pPr>
              <a:defRPr/>
            </a:lvl1pPr>
          </a:lstStyle>
          <a:p>
            <a:fld id="{599AAE28-A053-4C50-BA94-83A3E8DD5E4F}" type="slidenum">
              <a:rPr lang="en-US" altLang="en-US"/>
              <a:pPr/>
              <a:t>‹#›</a:t>
            </a:fld>
            <a:endParaRPr lang="en-US" altLang="en-US"/>
          </a:p>
        </p:txBody>
      </p:sp>
    </p:spTree>
    <p:extLst>
      <p:ext uri="{BB962C8B-B14F-4D97-AF65-F5344CB8AC3E}">
        <p14:creationId xmlns:p14="http://schemas.microsoft.com/office/powerpoint/2010/main" val="1450951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08984C9-B086-424B-8F12-3F8706EC50D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6888D96-820F-4A84-A6A8-75C5B4882B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A13C25-6B31-4254-B5CB-47539C8F80B2}"/>
              </a:ext>
            </a:extLst>
          </p:cNvPr>
          <p:cNvSpPr>
            <a:spLocks noGrp="1"/>
          </p:cNvSpPr>
          <p:nvPr>
            <p:ph type="sldNum" sz="quarter" idx="12"/>
          </p:nvPr>
        </p:nvSpPr>
        <p:spPr/>
        <p:txBody>
          <a:bodyPr/>
          <a:lstStyle>
            <a:lvl1pPr>
              <a:defRPr/>
            </a:lvl1pPr>
          </a:lstStyle>
          <a:p>
            <a:pPr>
              <a:defRPr/>
            </a:pPr>
            <a:fld id="{8F54A372-1755-41AE-B186-930E1EF8E00C}" type="slidenum">
              <a:rPr lang="en-US" altLang="en-US"/>
              <a:pPr>
                <a:defRPr/>
              </a:pPr>
              <a:t>‹#›</a:t>
            </a:fld>
            <a:endParaRPr lang="en-US" altLang="en-US"/>
          </a:p>
        </p:txBody>
      </p:sp>
    </p:spTree>
    <p:extLst>
      <p:ext uri="{BB962C8B-B14F-4D97-AF65-F5344CB8AC3E}">
        <p14:creationId xmlns:p14="http://schemas.microsoft.com/office/powerpoint/2010/main" val="4228462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0D6793-2F63-4CF8-B03A-FBBAFA95F17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631C0CF-B5B5-4813-A0AE-2B5952DFB6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26E38F-893B-4BD5-B55C-234047E9AED7}"/>
              </a:ext>
            </a:extLst>
          </p:cNvPr>
          <p:cNvSpPr>
            <a:spLocks noGrp="1"/>
          </p:cNvSpPr>
          <p:nvPr>
            <p:ph type="sldNum" sz="quarter" idx="12"/>
          </p:nvPr>
        </p:nvSpPr>
        <p:spPr/>
        <p:txBody>
          <a:bodyPr/>
          <a:lstStyle>
            <a:lvl1pPr>
              <a:defRPr/>
            </a:lvl1pPr>
          </a:lstStyle>
          <a:p>
            <a:pPr>
              <a:defRPr/>
            </a:pPr>
            <a:fld id="{9B0AC447-AAA3-4C43-AE06-AF879CD29581}" type="slidenum">
              <a:rPr lang="en-US" altLang="en-US"/>
              <a:pPr>
                <a:defRPr/>
              </a:pPr>
              <a:t>‹#›</a:t>
            </a:fld>
            <a:endParaRPr lang="en-US" altLang="en-US"/>
          </a:p>
        </p:txBody>
      </p:sp>
    </p:spTree>
    <p:extLst>
      <p:ext uri="{BB962C8B-B14F-4D97-AF65-F5344CB8AC3E}">
        <p14:creationId xmlns:p14="http://schemas.microsoft.com/office/powerpoint/2010/main" val="13526594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5122C-1702-4F75-AB46-105A4D80013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6A795F3-7E43-475F-948D-8485AD2477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AE1330-D501-41F6-98E5-454A524EEE94}"/>
              </a:ext>
            </a:extLst>
          </p:cNvPr>
          <p:cNvSpPr>
            <a:spLocks noGrp="1"/>
          </p:cNvSpPr>
          <p:nvPr>
            <p:ph type="sldNum" sz="quarter" idx="12"/>
          </p:nvPr>
        </p:nvSpPr>
        <p:spPr/>
        <p:txBody>
          <a:bodyPr/>
          <a:lstStyle>
            <a:lvl1pPr>
              <a:defRPr/>
            </a:lvl1pPr>
          </a:lstStyle>
          <a:p>
            <a:pPr>
              <a:defRPr/>
            </a:pPr>
            <a:fld id="{45C6F205-9CA1-4021-A05C-E8092EFF0E9A}" type="slidenum">
              <a:rPr lang="en-US" altLang="en-US"/>
              <a:pPr>
                <a:defRPr/>
              </a:pPr>
              <a:t>‹#›</a:t>
            </a:fld>
            <a:endParaRPr lang="en-US" altLang="en-US"/>
          </a:p>
        </p:txBody>
      </p:sp>
    </p:spTree>
    <p:extLst>
      <p:ext uri="{BB962C8B-B14F-4D97-AF65-F5344CB8AC3E}">
        <p14:creationId xmlns:p14="http://schemas.microsoft.com/office/powerpoint/2010/main" val="15429518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21C17-5CDF-47B2-8393-3768E411B33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20A33FE-5005-47A2-8B44-50BBF2A73F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E467DC-DBFD-4E8F-98CE-946C3C26AC1C}"/>
              </a:ext>
            </a:extLst>
          </p:cNvPr>
          <p:cNvSpPr>
            <a:spLocks noGrp="1"/>
          </p:cNvSpPr>
          <p:nvPr>
            <p:ph type="sldNum" sz="quarter" idx="12"/>
          </p:nvPr>
        </p:nvSpPr>
        <p:spPr/>
        <p:txBody>
          <a:bodyPr/>
          <a:lstStyle>
            <a:lvl1pPr>
              <a:defRPr/>
            </a:lvl1pPr>
          </a:lstStyle>
          <a:p>
            <a:pPr>
              <a:defRPr/>
            </a:pPr>
            <a:fld id="{9C9EEB57-4F34-4C65-865B-D3E9512B2DE0}" type="slidenum">
              <a:rPr lang="en-US" altLang="en-US"/>
              <a:pPr>
                <a:defRPr/>
              </a:pPr>
              <a:t>‹#›</a:t>
            </a:fld>
            <a:endParaRPr lang="en-US" altLang="en-US"/>
          </a:p>
        </p:txBody>
      </p:sp>
    </p:spTree>
    <p:extLst>
      <p:ext uri="{BB962C8B-B14F-4D97-AF65-F5344CB8AC3E}">
        <p14:creationId xmlns:p14="http://schemas.microsoft.com/office/powerpoint/2010/main" val="1648052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793B855E-3876-4CC9-97EE-EE2D1BE9CBCC}"/>
              </a:ext>
            </a:extLst>
          </p:cNvPr>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0178"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501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05AA288E-BCE0-40A8-B714-553B1B8C2344}"/>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366F3DF-A3A7-4F91-BBCD-57F3F332D239}"/>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4B1B87B-8A93-4190-BFDE-6266A67E4D6D}"/>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CEA60119-4654-47E3-BC10-E12E67E886D9}" type="slidenum">
              <a:rPr lang="en-US" altLang="en-US"/>
              <a:pPr>
                <a:defRPr/>
              </a:pPr>
              <a:t>‹#›</a:t>
            </a:fld>
            <a:endParaRPr lang="en-US" altLang="en-US"/>
          </a:p>
        </p:txBody>
      </p:sp>
    </p:spTree>
    <p:extLst>
      <p:ext uri="{BB962C8B-B14F-4D97-AF65-F5344CB8AC3E}">
        <p14:creationId xmlns:p14="http://schemas.microsoft.com/office/powerpoint/2010/main" val="12060845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15951E1-CC2F-4B97-B4F0-9C713032F3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93A9279-BF3D-425F-B3A5-74FCB86A31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ECC33DB-7DB9-455E-B044-A3A2D7F37054}"/>
              </a:ext>
            </a:extLst>
          </p:cNvPr>
          <p:cNvSpPr>
            <a:spLocks noGrp="1" noChangeArrowheads="1"/>
          </p:cNvSpPr>
          <p:nvPr>
            <p:ph type="sldNum" sz="quarter" idx="12"/>
          </p:nvPr>
        </p:nvSpPr>
        <p:spPr>
          <a:ln/>
        </p:spPr>
        <p:txBody>
          <a:bodyPr/>
          <a:lstStyle>
            <a:lvl1pPr>
              <a:defRPr/>
            </a:lvl1pPr>
          </a:lstStyle>
          <a:p>
            <a:pPr>
              <a:defRPr/>
            </a:pPr>
            <a:fld id="{0EA0C6E1-7E5C-4C7E-A319-E3014F0C0239}" type="slidenum">
              <a:rPr lang="en-US" altLang="en-US"/>
              <a:pPr>
                <a:defRPr/>
              </a:pPr>
              <a:t>‹#›</a:t>
            </a:fld>
            <a:endParaRPr lang="en-US" altLang="en-US"/>
          </a:p>
        </p:txBody>
      </p:sp>
    </p:spTree>
    <p:extLst>
      <p:ext uri="{BB962C8B-B14F-4D97-AF65-F5344CB8AC3E}">
        <p14:creationId xmlns:p14="http://schemas.microsoft.com/office/powerpoint/2010/main" val="265471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9DE98C1A-0B4F-45C6-904D-85B3620B31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7E7746D-3D5E-4603-BFD0-9186A67B02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635CF04-81F6-49F6-9DAF-40679DA8AF87}"/>
              </a:ext>
            </a:extLst>
          </p:cNvPr>
          <p:cNvSpPr>
            <a:spLocks noGrp="1" noChangeArrowheads="1"/>
          </p:cNvSpPr>
          <p:nvPr>
            <p:ph type="sldNum" sz="quarter" idx="12"/>
          </p:nvPr>
        </p:nvSpPr>
        <p:spPr>
          <a:ln/>
        </p:spPr>
        <p:txBody>
          <a:bodyPr/>
          <a:lstStyle>
            <a:lvl1pPr>
              <a:defRPr/>
            </a:lvl1pPr>
          </a:lstStyle>
          <a:p>
            <a:pPr>
              <a:defRPr/>
            </a:pPr>
            <a:fld id="{F99270FF-87C1-4B41-B302-F133FF3385AF}" type="slidenum">
              <a:rPr lang="en-US" altLang="en-US"/>
              <a:pPr>
                <a:defRPr/>
              </a:pPr>
              <a:t>‹#›</a:t>
            </a:fld>
            <a:endParaRPr lang="en-US" altLang="en-US"/>
          </a:p>
        </p:txBody>
      </p:sp>
    </p:spTree>
    <p:extLst>
      <p:ext uri="{BB962C8B-B14F-4D97-AF65-F5344CB8AC3E}">
        <p14:creationId xmlns:p14="http://schemas.microsoft.com/office/powerpoint/2010/main" val="6528397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5E7EB13-F4F5-4D46-90D1-96E436EDAF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D14D021-2523-4294-B15E-65CC322DE7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642F02AE-209C-4EE9-B611-468345269476}"/>
              </a:ext>
            </a:extLst>
          </p:cNvPr>
          <p:cNvSpPr>
            <a:spLocks noGrp="1" noChangeArrowheads="1"/>
          </p:cNvSpPr>
          <p:nvPr>
            <p:ph type="sldNum" sz="quarter" idx="12"/>
          </p:nvPr>
        </p:nvSpPr>
        <p:spPr>
          <a:ln/>
        </p:spPr>
        <p:txBody>
          <a:bodyPr/>
          <a:lstStyle>
            <a:lvl1pPr>
              <a:defRPr/>
            </a:lvl1pPr>
          </a:lstStyle>
          <a:p>
            <a:pPr>
              <a:defRPr/>
            </a:pPr>
            <a:fld id="{A655BCD6-B914-44FE-AF4D-6B14A57E4347}" type="slidenum">
              <a:rPr lang="en-US" altLang="en-US"/>
              <a:pPr>
                <a:defRPr/>
              </a:pPr>
              <a:t>‹#›</a:t>
            </a:fld>
            <a:endParaRPr lang="en-US" altLang="en-US"/>
          </a:p>
        </p:txBody>
      </p:sp>
    </p:spTree>
    <p:extLst>
      <p:ext uri="{BB962C8B-B14F-4D97-AF65-F5344CB8AC3E}">
        <p14:creationId xmlns:p14="http://schemas.microsoft.com/office/powerpoint/2010/main" val="36179975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D62E437-1715-493F-A212-F16D95CF4E9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2EC6341E-B292-487E-97EF-0ADDE510D2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37A0E83B-B9A0-4A43-9D07-556A24B3F67A}"/>
              </a:ext>
            </a:extLst>
          </p:cNvPr>
          <p:cNvSpPr>
            <a:spLocks noGrp="1" noChangeArrowheads="1"/>
          </p:cNvSpPr>
          <p:nvPr>
            <p:ph type="sldNum" sz="quarter" idx="12"/>
          </p:nvPr>
        </p:nvSpPr>
        <p:spPr>
          <a:ln/>
        </p:spPr>
        <p:txBody>
          <a:bodyPr/>
          <a:lstStyle>
            <a:lvl1pPr>
              <a:defRPr/>
            </a:lvl1pPr>
          </a:lstStyle>
          <a:p>
            <a:pPr>
              <a:defRPr/>
            </a:pPr>
            <a:fld id="{3893ED70-BE30-4CF3-925C-7718022E6AC8}" type="slidenum">
              <a:rPr lang="en-US" altLang="en-US"/>
              <a:pPr>
                <a:defRPr/>
              </a:pPr>
              <a:t>‹#›</a:t>
            </a:fld>
            <a:endParaRPr lang="en-US" altLang="en-US"/>
          </a:p>
        </p:txBody>
      </p:sp>
    </p:spTree>
    <p:extLst>
      <p:ext uri="{BB962C8B-B14F-4D97-AF65-F5344CB8AC3E}">
        <p14:creationId xmlns:p14="http://schemas.microsoft.com/office/powerpoint/2010/main" val="4237344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D246A0EC-AD29-4AFC-9F56-70D27245C86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3302CE39-B29C-49A5-BAF4-18C1346CCB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615BB4CD-E6AB-4C12-9158-14032EEB36ED}"/>
              </a:ext>
            </a:extLst>
          </p:cNvPr>
          <p:cNvSpPr>
            <a:spLocks noGrp="1" noChangeArrowheads="1"/>
          </p:cNvSpPr>
          <p:nvPr>
            <p:ph type="sldNum" sz="quarter" idx="12"/>
          </p:nvPr>
        </p:nvSpPr>
        <p:spPr>
          <a:ln/>
        </p:spPr>
        <p:txBody>
          <a:bodyPr/>
          <a:lstStyle>
            <a:lvl1pPr>
              <a:defRPr/>
            </a:lvl1pPr>
          </a:lstStyle>
          <a:p>
            <a:pPr>
              <a:defRPr/>
            </a:pPr>
            <a:fld id="{1D2576F3-146E-4352-95DB-AF2E15864B6A}" type="slidenum">
              <a:rPr lang="en-US" altLang="en-US"/>
              <a:pPr>
                <a:defRPr/>
              </a:pPr>
              <a:t>‹#›</a:t>
            </a:fld>
            <a:endParaRPr lang="en-US" altLang="en-US"/>
          </a:p>
        </p:txBody>
      </p:sp>
    </p:spTree>
    <p:extLst>
      <p:ext uri="{BB962C8B-B14F-4D97-AF65-F5344CB8AC3E}">
        <p14:creationId xmlns:p14="http://schemas.microsoft.com/office/powerpoint/2010/main" val="252487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13691E74-B94D-4375-A9F4-5F8B01ACA4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C9376CC-86C5-4928-A617-5A3005B6C7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C238FA3B-DE14-4633-BF4A-7DC5B532C095}"/>
              </a:ext>
            </a:extLst>
          </p:cNvPr>
          <p:cNvSpPr>
            <a:spLocks noGrp="1" noChangeArrowheads="1"/>
          </p:cNvSpPr>
          <p:nvPr>
            <p:ph type="sldNum" sz="quarter" idx="12"/>
          </p:nvPr>
        </p:nvSpPr>
        <p:spPr>
          <a:ln/>
        </p:spPr>
        <p:txBody>
          <a:bodyPr/>
          <a:lstStyle>
            <a:lvl1pPr>
              <a:defRPr/>
            </a:lvl1pPr>
          </a:lstStyle>
          <a:p>
            <a:fld id="{42F3027F-0290-4ADB-B505-B0956DE04E3A}" type="slidenum">
              <a:rPr lang="en-US" altLang="en-US"/>
              <a:pPr/>
              <a:t>‹#›</a:t>
            </a:fld>
            <a:endParaRPr lang="en-US" altLang="en-US"/>
          </a:p>
        </p:txBody>
      </p:sp>
    </p:spTree>
    <p:extLst>
      <p:ext uri="{BB962C8B-B14F-4D97-AF65-F5344CB8AC3E}">
        <p14:creationId xmlns:p14="http://schemas.microsoft.com/office/powerpoint/2010/main" val="40592685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68CDF19-8F09-4214-9B10-BD055C4741B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8EB1011A-FC0E-4FFB-A1F7-D5363C9411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50479BA5-38C3-4468-83F1-ACDA7B8036EE}"/>
              </a:ext>
            </a:extLst>
          </p:cNvPr>
          <p:cNvSpPr>
            <a:spLocks noGrp="1" noChangeArrowheads="1"/>
          </p:cNvSpPr>
          <p:nvPr>
            <p:ph type="sldNum" sz="quarter" idx="12"/>
          </p:nvPr>
        </p:nvSpPr>
        <p:spPr>
          <a:ln/>
        </p:spPr>
        <p:txBody>
          <a:bodyPr/>
          <a:lstStyle>
            <a:lvl1pPr>
              <a:defRPr/>
            </a:lvl1pPr>
          </a:lstStyle>
          <a:p>
            <a:pPr>
              <a:defRPr/>
            </a:pPr>
            <a:fld id="{97F8A8EF-59B6-4A64-AF3E-FFCE6C721CD7}" type="slidenum">
              <a:rPr lang="en-US" altLang="en-US"/>
              <a:pPr>
                <a:defRPr/>
              </a:pPr>
              <a:t>‹#›</a:t>
            </a:fld>
            <a:endParaRPr lang="en-US" altLang="en-US"/>
          </a:p>
        </p:txBody>
      </p:sp>
    </p:spTree>
    <p:extLst>
      <p:ext uri="{BB962C8B-B14F-4D97-AF65-F5344CB8AC3E}">
        <p14:creationId xmlns:p14="http://schemas.microsoft.com/office/powerpoint/2010/main" val="16559293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7C51C9F0-B90F-4EE7-95FF-47A486635F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016B8B2-1BDE-4A0C-8E48-5A6972FDC4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50BBB7CD-D490-4897-997E-752617A9D9F8}"/>
              </a:ext>
            </a:extLst>
          </p:cNvPr>
          <p:cNvSpPr>
            <a:spLocks noGrp="1" noChangeArrowheads="1"/>
          </p:cNvSpPr>
          <p:nvPr>
            <p:ph type="sldNum" sz="quarter" idx="12"/>
          </p:nvPr>
        </p:nvSpPr>
        <p:spPr>
          <a:ln/>
        </p:spPr>
        <p:txBody>
          <a:bodyPr/>
          <a:lstStyle>
            <a:lvl1pPr>
              <a:defRPr/>
            </a:lvl1pPr>
          </a:lstStyle>
          <a:p>
            <a:pPr>
              <a:defRPr/>
            </a:pPr>
            <a:fld id="{96249156-30AB-4886-915D-C3ADB45D036A}" type="slidenum">
              <a:rPr lang="en-US" altLang="en-US"/>
              <a:pPr>
                <a:defRPr/>
              </a:pPr>
              <a:t>‹#›</a:t>
            </a:fld>
            <a:endParaRPr lang="en-US" altLang="en-US"/>
          </a:p>
        </p:txBody>
      </p:sp>
    </p:spTree>
    <p:extLst>
      <p:ext uri="{BB962C8B-B14F-4D97-AF65-F5344CB8AC3E}">
        <p14:creationId xmlns:p14="http://schemas.microsoft.com/office/powerpoint/2010/main" val="32250025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C792924-4A7D-4411-9E24-D004916427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C28256D-6870-44D5-B9D6-249BF6B392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C47FFADA-8A8D-4BF6-9D5A-93614BB61D68}"/>
              </a:ext>
            </a:extLst>
          </p:cNvPr>
          <p:cNvSpPr>
            <a:spLocks noGrp="1" noChangeArrowheads="1"/>
          </p:cNvSpPr>
          <p:nvPr>
            <p:ph type="sldNum" sz="quarter" idx="12"/>
          </p:nvPr>
        </p:nvSpPr>
        <p:spPr>
          <a:ln/>
        </p:spPr>
        <p:txBody>
          <a:bodyPr/>
          <a:lstStyle>
            <a:lvl1pPr>
              <a:defRPr/>
            </a:lvl1pPr>
          </a:lstStyle>
          <a:p>
            <a:pPr>
              <a:defRPr/>
            </a:pPr>
            <a:fld id="{DCDAB573-1A6F-46B5-B3F9-37996C3643F1}" type="slidenum">
              <a:rPr lang="en-US" altLang="en-US"/>
              <a:pPr>
                <a:defRPr/>
              </a:pPr>
              <a:t>‹#›</a:t>
            </a:fld>
            <a:endParaRPr lang="en-US" altLang="en-US"/>
          </a:p>
        </p:txBody>
      </p:sp>
    </p:spTree>
    <p:extLst>
      <p:ext uri="{BB962C8B-B14F-4D97-AF65-F5344CB8AC3E}">
        <p14:creationId xmlns:p14="http://schemas.microsoft.com/office/powerpoint/2010/main" val="110953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288DB19-9B54-4AD0-B053-6000BB92D4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052D152-5BF5-4C64-A332-91264333ED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C8063B1-3242-451F-A96F-EE59CC91D773}"/>
              </a:ext>
            </a:extLst>
          </p:cNvPr>
          <p:cNvSpPr>
            <a:spLocks noGrp="1" noChangeArrowheads="1"/>
          </p:cNvSpPr>
          <p:nvPr>
            <p:ph type="sldNum" sz="quarter" idx="12"/>
          </p:nvPr>
        </p:nvSpPr>
        <p:spPr>
          <a:ln/>
        </p:spPr>
        <p:txBody>
          <a:bodyPr/>
          <a:lstStyle>
            <a:lvl1pPr>
              <a:defRPr/>
            </a:lvl1pPr>
          </a:lstStyle>
          <a:p>
            <a:pPr>
              <a:defRPr/>
            </a:pPr>
            <a:fld id="{1AF73C78-5A3F-4B52-B174-F7F44070A68D}" type="slidenum">
              <a:rPr lang="en-US" altLang="en-US"/>
              <a:pPr>
                <a:defRPr/>
              </a:pPr>
              <a:t>‹#›</a:t>
            </a:fld>
            <a:endParaRPr lang="en-US" altLang="en-US"/>
          </a:p>
        </p:txBody>
      </p:sp>
    </p:spTree>
    <p:extLst>
      <p:ext uri="{BB962C8B-B14F-4D97-AF65-F5344CB8AC3E}">
        <p14:creationId xmlns:p14="http://schemas.microsoft.com/office/powerpoint/2010/main" val="38761987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A4D7D9C-0E8B-4162-9BB4-BD0CC75F8B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6932124-503B-4773-B28F-A8F71237FD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7CC4551-DD9B-48DB-85B4-CBD5463E2EC6}"/>
              </a:ext>
            </a:extLst>
          </p:cNvPr>
          <p:cNvSpPr>
            <a:spLocks noGrp="1" noChangeArrowheads="1"/>
          </p:cNvSpPr>
          <p:nvPr>
            <p:ph type="sldNum" sz="quarter" idx="12"/>
          </p:nvPr>
        </p:nvSpPr>
        <p:spPr>
          <a:ln/>
        </p:spPr>
        <p:txBody>
          <a:bodyPr/>
          <a:lstStyle>
            <a:lvl1pPr>
              <a:defRPr/>
            </a:lvl1pPr>
          </a:lstStyle>
          <a:p>
            <a:pPr>
              <a:defRPr/>
            </a:pPr>
            <a:fld id="{7E3BC274-85A2-4061-BEDD-FA3C0FC05E5E}" type="slidenum">
              <a:rPr lang="en-US" altLang="en-US"/>
              <a:pPr>
                <a:defRPr/>
              </a:pPr>
              <a:t>‹#›</a:t>
            </a:fld>
            <a:endParaRPr lang="en-US" altLang="en-US"/>
          </a:p>
        </p:txBody>
      </p:sp>
    </p:spTree>
    <p:extLst>
      <p:ext uri="{BB962C8B-B14F-4D97-AF65-F5344CB8AC3E}">
        <p14:creationId xmlns:p14="http://schemas.microsoft.com/office/powerpoint/2010/main" val="124739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3555FA76-65E7-473E-8450-288D8EA932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C1A284E-9F95-467B-ACAE-C5D48A3816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2DEAC2E4-748F-45C8-9FF0-CD4CD3B1FAF4}"/>
              </a:ext>
            </a:extLst>
          </p:cNvPr>
          <p:cNvSpPr>
            <a:spLocks noGrp="1" noChangeArrowheads="1"/>
          </p:cNvSpPr>
          <p:nvPr>
            <p:ph type="sldNum" sz="quarter" idx="12"/>
          </p:nvPr>
        </p:nvSpPr>
        <p:spPr>
          <a:ln/>
        </p:spPr>
        <p:txBody>
          <a:bodyPr/>
          <a:lstStyle>
            <a:lvl1pPr>
              <a:defRPr/>
            </a:lvl1pPr>
          </a:lstStyle>
          <a:p>
            <a:fld id="{8736B496-BFD8-42E8-A5A7-C95C48B5510F}" type="slidenum">
              <a:rPr lang="en-US" altLang="en-US"/>
              <a:pPr/>
              <a:t>‹#›</a:t>
            </a:fld>
            <a:endParaRPr lang="en-US" altLang="en-US"/>
          </a:p>
        </p:txBody>
      </p:sp>
    </p:spTree>
    <p:extLst>
      <p:ext uri="{BB962C8B-B14F-4D97-AF65-F5344CB8AC3E}">
        <p14:creationId xmlns:p14="http://schemas.microsoft.com/office/powerpoint/2010/main" val="339405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1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1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1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14.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D45FFA-AD09-41E2-8D08-AAA4F6AE51EF}"/>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6333FD1-0F5C-4956-9D56-869348EB8ADA}"/>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77C73186-DACB-47C8-BB6A-95430DD6B225}"/>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a:extLst>
              <a:ext uri="{FF2B5EF4-FFF2-40B4-BE49-F238E27FC236}">
                <a16:creationId xmlns:a16="http://schemas.microsoft.com/office/drawing/2014/main" id="{C2CB6A38-FE8F-468A-B9D5-019D381581C8}"/>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D6B6E5CD-972F-44E9-AE33-65E818F37028}"/>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lvl1pPr>
          </a:lstStyle>
          <a:p>
            <a:pPr>
              <a:defRPr/>
            </a:pPr>
            <a:endParaRPr lang="en-US"/>
          </a:p>
        </p:txBody>
      </p:sp>
      <p:sp>
        <p:nvSpPr>
          <p:cNvPr id="38919" name="Rectangle 7">
            <a:extLst>
              <a:ext uri="{FF2B5EF4-FFF2-40B4-BE49-F238E27FC236}">
                <a16:creationId xmlns:a16="http://schemas.microsoft.com/office/drawing/2014/main" id="{0E17C031-7FFC-4140-B054-8D54281E4FA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lvl1pPr>
          </a:lstStyle>
          <a:p>
            <a:pPr>
              <a:defRPr/>
            </a:pPr>
            <a:endParaRPr lang="en-US"/>
          </a:p>
        </p:txBody>
      </p:sp>
      <p:sp>
        <p:nvSpPr>
          <p:cNvPr id="38920" name="Rectangle 8">
            <a:extLst>
              <a:ext uri="{FF2B5EF4-FFF2-40B4-BE49-F238E27FC236}">
                <a16:creationId xmlns:a16="http://schemas.microsoft.com/office/drawing/2014/main" id="{FD952E97-08AC-4783-BFD2-0FF92B972DF4}"/>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lvl1pPr>
          </a:lstStyle>
          <a:p>
            <a:fld id="{FC9D8BAD-64BA-4472-91AA-CDF3856D81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6"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anose="05000000000000000000"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anose="05000000000000000000"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61A569-A679-4321-9A25-D6C296AEF821}"/>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A92A947-FB4F-4A25-8281-9040062917AD}"/>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55986EA7-A728-457B-A1DD-A0180531C62D}"/>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a:extLst>
              <a:ext uri="{FF2B5EF4-FFF2-40B4-BE49-F238E27FC236}">
                <a16:creationId xmlns:a16="http://schemas.microsoft.com/office/drawing/2014/main" id="{6ED0064F-D457-479E-8540-5A175E0C9601}"/>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A51FEAB0-39A8-4493-AE9D-37EF160F4074}"/>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lvl1pPr>
          </a:lstStyle>
          <a:p>
            <a:pPr>
              <a:defRPr/>
            </a:pPr>
            <a:endParaRPr lang="en-US"/>
          </a:p>
        </p:txBody>
      </p:sp>
      <p:sp>
        <p:nvSpPr>
          <p:cNvPr id="38919" name="Rectangle 7">
            <a:extLst>
              <a:ext uri="{FF2B5EF4-FFF2-40B4-BE49-F238E27FC236}">
                <a16:creationId xmlns:a16="http://schemas.microsoft.com/office/drawing/2014/main" id="{8CECA473-5F34-4541-A118-299AEFF2922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lvl1pPr>
          </a:lstStyle>
          <a:p>
            <a:pPr>
              <a:defRPr/>
            </a:pPr>
            <a:endParaRPr lang="en-US"/>
          </a:p>
        </p:txBody>
      </p:sp>
      <p:sp>
        <p:nvSpPr>
          <p:cNvPr id="38920" name="Rectangle 8">
            <a:extLst>
              <a:ext uri="{FF2B5EF4-FFF2-40B4-BE49-F238E27FC236}">
                <a16:creationId xmlns:a16="http://schemas.microsoft.com/office/drawing/2014/main" id="{D2BBF691-D6DD-47D4-8D74-A329FE9EFA18}"/>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lvl1pPr>
          </a:lstStyle>
          <a:p>
            <a:fld id="{92F0389A-DE04-4D81-A117-A00798D6E81F}" type="slidenum">
              <a:rPr lang="en-US" altLang="en-US"/>
              <a:pPr/>
              <a:t>‹#›</a:t>
            </a:fld>
            <a:endParaRPr lang="en-US" altLang="en-US"/>
          </a:p>
        </p:txBody>
      </p:sp>
    </p:spTree>
    <p:extLst>
      <p:ext uri="{BB962C8B-B14F-4D97-AF65-F5344CB8AC3E}">
        <p14:creationId xmlns:p14="http://schemas.microsoft.com/office/powerpoint/2010/main" val="2008629890"/>
      </p:ext>
    </p:extLst>
  </p:cSld>
  <p:clrMap bg1="lt1" tx1="dk1" bg2="lt2" tx2="dk2" accent1="accent1" accent2="accent2" accent3="accent3" accent4="accent4" accent5="accent5" accent6="accent6" hlink="hlink" folHlink="folHlink"/>
  <p:sldLayoutIdLst>
    <p:sldLayoutId id="2147484094" r:id="rId1"/>
  </p:sldLayoutIdLst>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anose="05000000000000000000"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anose="05000000000000000000"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816C3D2D-0546-4680-94C0-C2612FA0D93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9A31B004-18BF-481B-AAF0-6883D9E890C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98D617B-D805-42C9-A86A-6B2D7D115D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2B40F3BF-384E-4F1B-8C45-19CFE579FA54}" type="datetimeFigureOut">
              <a:rPr lang="en-US"/>
              <a:pPr>
                <a:defRPr/>
              </a:pPr>
              <a:t>3/26/2022</a:t>
            </a:fld>
            <a:endParaRPr lang="en-US"/>
          </a:p>
        </p:txBody>
      </p:sp>
      <p:sp>
        <p:nvSpPr>
          <p:cNvPr id="5" name="Footer Placeholder 4">
            <a:extLst>
              <a:ext uri="{FF2B5EF4-FFF2-40B4-BE49-F238E27FC236}">
                <a16:creationId xmlns:a16="http://schemas.microsoft.com/office/drawing/2014/main" id="{F7160EFF-41A7-4937-B7F1-0568AED8E71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F6C9325-2591-43F8-B987-3F02C7BABF4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AF3C93E6-9AFA-4D07-9C3A-1AEA6C2DFA03}" type="slidenum">
              <a:rPr lang="en-US"/>
              <a:pPr>
                <a:defRPr/>
              </a:pPr>
              <a:t>‹#›</a:t>
            </a:fld>
            <a:endParaRPr lang="en-US"/>
          </a:p>
        </p:txBody>
      </p:sp>
    </p:spTree>
    <p:extLst>
      <p:ext uri="{BB962C8B-B14F-4D97-AF65-F5344CB8AC3E}">
        <p14:creationId xmlns:p14="http://schemas.microsoft.com/office/powerpoint/2010/main" val="79684783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07402B-E88E-425C-A54B-2675B2234E56}"/>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EB803B8-741D-4BAF-A485-4EC69FCC60CB}"/>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97F49764-A4E9-4EFE-BFC5-827EDF2C3839}"/>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a:extLst>
              <a:ext uri="{FF2B5EF4-FFF2-40B4-BE49-F238E27FC236}">
                <a16:creationId xmlns:a16="http://schemas.microsoft.com/office/drawing/2014/main" id="{77DC7BD5-2152-40B8-9F51-B53C62096D9C}"/>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E046704E-A9DD-4345-BEDF-12FB9F416C66}"/>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8919" name="Rectangle 7">
            <a:extLst>
              <a:ext uri="{FF2B5EF4-FFF2-40B4-BE49-F238E27FC236}">
                <a16:creationId xmlns:a16="http://schemas.microsoft.com/office/drawing/2014/main" id="{AE87D32F-55CF-412B-AFFA-8BF6697BA9F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38920" name="Rectangle 8">
            <a:extLst>
              <a:ext uri="{FF2B5EF4-FFF2-40B4-BE49-F238E27FC236}">
                <a16:creationId xmlns:a16="http://schemas.microsoft.com/office/drawing/2014/main" id="{20F12C4B-006B-412C-8C6A-971E96A6B020}"/>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DA56705-2C66-458F-82BC-5884A73EEE43}" type="slidenum">
              <a:rPr lang="en-US" altLang="en-US"/>
              <a:pPr>
                <a:defRPr/>
              </a:pPr>
              <a:t>‹#›</a:t>
            </a:fld>
            <a:endParaRPr lang="en-US" altLang="en-US"/>
          </a:p>
        </p:txBody>
      </p:sp>
    </p:spTree>
    <p:extLst>
      <p:ext uri="{BB962C8B-B14F-4D97-AF65-F5344CB8AC3E}">
        <p14:creationId xmlns:p14="http://schemas.microsoft.com/office/powerpoint/2010/main" val="469629868"/>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34218584-27CF-41B7-B886-62F6EB0F326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a:extLst>
              <a:ext uri="{FF2B5EF4-FFF2-40B4-BE49-F238E27FC236}">
                <a16:creationId xmlns:a16="http://schemas.microsoft.com/office/drawing/2014/main" id="{9A0E2115-FB4A-4FAF-AB84-F568D19026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47681A-437D-4644-B45A-98C5DC11C01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AB84D00-E21A-4678-9790-89F72C522B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9F88D4B-F51F-4F2C-9483-1B1EF618A69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E992EF8-80CF-4D5A-AC24-0C0CA4A02730}" type="slidenum">
              <a:rPr lang="en-US" altLang="en-US"/>
              <a:pPr>
                <a:defRPr/>
              </a:pPr>
              <a:t>‹#›</a:t>
            </a:fld>
            <a:endParaRPr lang="en-US" altLang="en-US"/>
          </a:p>
        </p:txBody>
      </p:sp>
    </p:spTree>
    <p:extLst>
      <p:ext uri="{BB962C8B-B14F-4D97-AF65-F5344CB8AC3E}">
        <p14:creationId xmlns:p14="http://schemas.microsoft.com/office/powerpoint/2010/main" val="3792596465"/>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E66DE8-EEC4-4A01-A374-10C5D687262A}"/>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A84CF6-B436-497C-B466-7E386C38712E}"/>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A36E4A8D-85A0-4426-8CD8-964C49347387}"/>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a:extLst>
              <a:ext uri="{FF2B5EF4-FFF2-40B4-BE49-F238E27FC236}">
                <a16:creationId xmlns:a16="http://schemas.microsoft.com/office/drawing/2014/main" id="{AEAF9536-9D19-4007-92B0-C997B6335E8C}"/>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Rectangle 6">
            <a:extLst>
              <a:ext uri="{FF2B5EF4-FFF2-40B4-BE49-F238E27FC236}">
                <a16:creationId xmlns:a16="http://schemas.microsoft.com/office/drawing/2014/main" id="{822B312E-3298-40B5-A2E7-E48DCF300677}"/>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9159" name="Rectangle 7">
            <a:extLst>
              <a:ext uri="{FF2B5EF4-FFF2-40B4-BE49-F238E27FC236}">
                <a16:creationId xmlns:a16="http://schemas.microsoft.com/office/drawing/2014/main" id="{3A671638-B599-4CA3-A197-A92C46C9873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49160" name="Rectangle 8">
            <a:extLst>
              <a:ext uri="{FF2B5EF4-FFF2-40B4-BE49-F238E27FC236}">
                <a16:creationId xmlns:a16="http://schemas.microsoft.com/office/drawing/2014/main" id="{803A3665-D44F-43F1-AA8A-C742B51386AD}"/>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AFA228D-3748-42AD-BE6E-687722437D3D}" type="slidenum">
              <a:rPr lang="en-US" altLang="en-US"/>
              <a:pPr>
                <a:defRPr/>
              </a:pPr>
              <a:t>‹#›</a:t>
            </a:fld>
            <a:endParaRPr lang="en-US" altLang="en-US"/>
          </a:p>
        </p:txBody>
      </p:sp>
    </p:spTree>
    <p:extLst>
      <p:ext uri="{BB962C8B-B14F-4D97-AF65-F5344CB8AC3E}">
        <p14:creationId xmlns:p14="http://schemas.microsoft.com/office/powerpoint/2010/main" val="3679715037"/>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2C9B56C-F79D-46F4-8E0D-E64124D3F66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56DD8D0-D617-42CE-B492-E16EEFC286C4}"/>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4280071-D35F-4068-B1C3-9AA9AE381E35}"/>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2E56D53-6D6C-4D76-ADFD-38049F3826F4}"/>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55DC73E-3963-46A6-B92E-A064A6D8B32E}"/>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C43ADE4F-DE39-408F-A9F4-42E9A2118F2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rtl="0" eaLnBrk="0" fontAlgn="base" hangingPunct="0">
        <a:spcBef>
          <a:spcPct val="0"/>
        </a:spcBef>
        <a:spcAft>
          <a:spcPct val="0"/>
        </a:spcAft>
        <a:defRPr sz="33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2pPr>
      <a:lvl3pPr marL="857250" indent="-171450" algn="l" rtl="0" eaLnBrk="0" fontAlgn="base" hangingPunct="0">
        <a:spcBef>
          <a:spcPct val="20000"/>
        </a:spcBef>
        <a:spcAft>
          <a:spcPct val="0"/>
        </a:spcAft>
        <a:buFont typeface="Arial" panose="020B0604020202020204" pitchFamily="34" charset="0"/>
        <a:buChar char="•"/>
        <a:defRPr sz="1800">
          <a:solidFill>
            <a:schemeClr val="tx1"/>
          </a:solidFill>
          <a:latin typeface="+mn-lt"/>
        </a:defRPr>
      </a:lvl3pPr>
      <a:lvl4pPr marL="1200150" indent="-171450" algn="l" rtl="0" eaLnBrk="0" fontAlgn="base" hangingPunct="0">
        <a:spcBef>
          <a:spcPct val="20000"/>
        </a:spcBef>
        <a:spcAft>
          <a:spcPct val="0"/>
        </a:spcAft>
        <a:buFont typeface="Arial" panose="020B0604020202020204" pitchFamily="34" charset="0"/>
        <a:buChar char="–"/>
        <a:defRPr sz="1500">
          <a:solidFill>
            <a:schemeClr val="tx1"/>
          </a:solidFill>
          <a:latin typeface="+mn-lt"/>
        </a:defRPr>
      </a:lvl4pPr>
      <a:lvl5pPr marL="1543050" indent="-171450" algn="l" rtl="0" eaLnBrk="0" fontAlgn="base" hangingPunct="0">
        <a:spcBef>
          <a:spcPct val="20000"/>
        </a:spcBef>
        <a:spcAft>
          <a:spcPct val="0"/>
        </a:spcAft>
        <a:buFont typeface="Arial" panose="020B0604020202020204" pitchFamily="34" charset="0"/>
        <a:buChar char="»"/>
        <a:defRPr sz="1500">
          <a:solidFill>
            <a:schemeClr val="tx1"/>
          </a:solidFill>
          <a:latin typeface="+mn-lt"/>
        </a:defRPr>
      </a:lvl5pPr>
      <a:lvl6pPr marL="1885950" indent="-171450" algn="l" rtl="0" fontAlgn="base">
        <a:spcBef>
          <a:spcPct val="20000"/>
        </a:spcBef>
        <a:spcAft>
          <a:spcPct val="0"/>
        </a:spcAft>
        <a:buFont typeface="Arial" charset="0"/>
        <a:buChar char="»"/>
        <a:defRPr sz="1500">
          <a:solidFill>
            <a:schemeClr val="tx1"/>
          </a:solidFill>
          <a:latin typeface="+mn-lt"/>
        </a:defRPr>
      </a:lvl6pPr>
      <a:lvl7pPr marL="2228850" indent="-171450" algn="l" rtl="0" fontAlgn="base">
        <a:spcBef>
          <a:spcPct val="20000"/>
        </a:spcBef>
        <a:spcAft>
          <a:spcPct val="0"/>
        </a:spcAft>
        <a:buFont typeface="Arial" charset="0"/>
        <a:buChar char="»"/>
        <a:defRPr sz="1500">
          <a:solidFill>
            <a:schemeClr val="tx1"/>
          </a:solidFill>
          <a:latin typeface="+mn-lt"/>
        </a:defRPr>
      </a:lvl7pPr>
      <a:lvl8pPr marL="2571750" indent="-171450" algn="l" rtl="0" fontAlgn="base">
        <a:spcBef>
          <a:spcPct val="20000"/>
        </a:spcBef>
        <a:spcAft>
          <a:spcPct val="0"/>
        </a:spcAft>
        <a:buFont typeface="Arial" charset="0"/>
        <a:buChar char="»"/>
        <a:defRPr sz="1500">
          <a:solidFill>
            <a:schemeClr val="tx1"/>
          </a:solidFill>
          <a:latin typeface="+mn-lt"/>
        </a:defRPr>
      </a:lvl8pPr>
      <a:lvl9pPr marL="2914650" indent="-171450" algn="l" rtl="0" fontAlgn="base">
        <a:spcBef>
          <a:spcPct val="20000"/>
        </a:spcBef>
        <a:spcAft>
          <a:spcPct val="0"/>
        </a:spcAft>
        <a:buFont typeface="Arial"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DC1338E-B23C-49E0-841C-1B31823A76D5}"/>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D62B0DC-CB09-48F6-AC91-929A76E6C3EE}"/>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AutoShape 4">
            <a:extLst>
              <a:ext uri="{FF2B5EF4-FFF2-40B4-BE49-F238E27FC236}">
                <a16:creationId xmlns:a16="http://schemas.microsoft.com/office/drawing/2014/main" id="{9D5125C9-A0AE-4974-85BF-C94F1DD46914}"/>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077" name="Line 5">
            <a:extLst>
              <a:ext uri="{FF2B5EF4-FFF2-40B4-BE49-F238E27FC236}">
                <a16:creationId xmlns:a16="http://schemas.microsoft.com/office/drawing/2014/main" id="{9D3611ED-416C-49CB-AEFF-E406B074101B}"/>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0EF4B6D4-3B70-49B9-8F06-07727A97F3FB}"/>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defRPr>
            </a:lvl1pPr>
          </a:lstStyle>
          <a:p>
            <a:pPr>
              <a:defRPr/>
            </a:pPr>
            <a:endParaRPr lang="en-US"/>
          </a:p>
        </p:txBody>
      </p:sp>
      <p:sp>
        <p:nvSpPr>
          <p:cNvPr id="38919" name="Rectangle 7">
            <a:extLst>
              <a:ext uri="{FF2B5EF4-FFF2-40B4-BE49-F238E27FC236}">
                <a16:creationId xmlns:a16="http://schemas.microsoft.com/office/drawing/2014/main" id="{58BD054E-F1E9-4E22-830A-0C8F24BBC17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solidFill>
                  <a:srgbClr val="000000"/>
                </a:solidFill>
              </a:defRPr>
            </a:lvl1pPr>
          </a:lstStyle>
          <a:p>
            <a:pPr>
              <a:defRPr/>
            </a:pPr>
            <a:endParaRPr lang="en-US"/>
          </a:p>
        </p:txBody>
      </p:sp>
      <p:sp>
        <p:nvSpPr>
          <p:cNvPr id="38920" name="Rectangle 8">
            <a:extLst>
              <a:ext uri="{FF2B5EF4-FFF2-40B4-BE49-F238E27FC236}">
                <a16:creationId xmlns:a16="http://schemas.microsoft.com/office/drawing/2014/main" id="{CE4BE98D-1F99-4004-9ADF-B7F913875839}"/>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rgbClr val="000000"/>
                </a:solidFill>
              </a:defRPr>
            </a:lvl1pPr>
          </a:lstStyle>
          <a:p>
            <a:fld id="{4F5A054B-EFE9-49EE-AC9A-28119C600C3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7"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anose="05000000000000000000"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anose="05000000000000000000"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A181870-6D7D-4338-901D-A7F8922D1C66}"/>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56802B2A-2C80-4461-935C-1CD9759DB006}"/>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AutoShape 4">
            <a:extLst>
              <a:ext uri="{FF2B5EF4-FFF2-40B4-BE49-F238E27FC236}">
                <a16:creationId xmlns:a16="http://schemas.microsoft.com/office/drawing/2014/main" id="{91EF7227-960E-4E47-9B99-06F3205301EB}"/>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01" name="Line 5">
            <a:extLst>
              <a:ext uri="{FF2B5EF4-FFF2-40B4-BE49-F238E27FC236}">
                <a16:creationId xmlns:a16="http://schemas.microsoft.com/office/drawing/2014/main" id="{0ACDCFEF-CF7C-4A8F-9F2C-051D6C6F6443}"/>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Rectangle 6">
            <a:extLst>
              <a:ext uri="{FF2B5EF4-FFF2-40B4-BE49-F238E27FC236}">
                <a16:creationId xmlns:a16="http://schemas.microsoft.com/office/drawing/2014/main" id="{002E78D6-7FF8-47C7-A5EE-B96B362B14C7}"/>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defRPr>
            </a:lvl1pPr>
          </a:lstStyle>
          <a:p>
            <a:pPr>
              <a:defRPr/>
            </a:pPr>
            <a:endParaRPr lang="en-US"/>
          </a:p>
        </p:txBody>
      </p:sp>
      <p:sp>
        <p:nvSpPr>
          <p:cNvPr id="49159" name="Rectangle 7">
            <a:extLst>
              <a:ext uri="{FF2B5EF4-FFF2-40B4-BE49-F238E27FC236}">
                <a16:creationId xmlns:a16="http://schemas.microsoft.com/office/drawing/2014/main" id="{284EBB35-A3A0-4715-BFB9-ABCB4938F1A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solidFill>
                  <a:srgbClr val="000000"/>
                </a:solidFill>
              </a:defRPr>
            </a:lvl1pPr>
          </a:lstStyle>
          <a:p>
            <a:pPr>
              <a:defRPr/>
            </a:pPr>
            <a:endParaRPr lang="en-US"/>
          </a:p>
        </p:txBody>
      </p:sp>
      <p:sp>
        <p:nvSpPr>
          <p:cNvPr id="49160" name="Rectangle 8">
            <a:extLst>
              <a:ext uri="{FF2B5EF4-FFF2-40B4-BE49-F238E27FC236}">
                <a16:creationId xmlns:a16="http://schemas.microsoft.com/office/drawing/2014/main" id="{36EA54C9-D9C1-4E51-AE04-C1B676968F62}"/>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rgbClr val="000000"/>
                </a:solidFill>
              </a:defRPr>
            </a:lvl1pPr>
          </a:lstStyle>
          <a:p>
            <a:fld id="{97F7C555-43FC-43ED-956B-6C1B1F6D37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1" r:id="rId1"/>
  </p:sldLayoutIdLst>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anose="05000000000000000000"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anose="05000000000000000000"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79091F8-F8A5-415A-B156-5DD411C33FF8}"/>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949C1775-8E23-4D6E-8144-6459D01078E2}"/>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AutoShape 4">
            <a:extLst>
              <a:ext uri="{FF2B5EF4-FFF2-40B4-BE49-F238E27FC236}">
                <a16:creationId xmlns:a16="http://schemas.microsoft.com/office/drawing/2014/main" id="{FD1FB16A-76CD-4691-92A4-777118588366}"/>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125" name="Line 5">
            <a:extLst>
              <a:ext uri="{FF2B5EF4-FFF2-40B4-BE49-F238E27FC236}">
                <a16:creationId xmlns:a16="http://schemas.microsoft.com/office/drawing/2014/main" id="{472DF0C5-2348-467B-9C77-8E028113BEA5}"/>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B66575F1-08E7-4AE8-AA57-C26BDF23039E}"/>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48A00A5E-C641-400C-AB0B-2A14D72D50D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2F5CA5E5-1351-479F-BA62-73788FB3CA91}"/>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rgbClr val="000000"/>
                </a:solidFill>
              </a:defRPr>
            </a:lvl1pPr>
          </a:lstStyle>
          <a:p>
            <a:fld id="{117B088E-5305-4DED-A4FE-EFA71E55B9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2" r:id="rId1"/>
  </p:sldLayoutIdLst>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anose="05000000000000000000"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anose="05000000000000000000"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A9F1241-1863-4DDD-9E76-138E8C938F6C}"/>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0D030D2E-B58A-4C76-BD8A-E94D090474A2}"/>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AutoShape 4">
            <a:extLst>
              <a:ext uri="{FF2B5EF4-FFF2-40B4-BE49-F238E27FC236}">
                <a16:creationId xmlns:a16="http://schemas.microsoft.com/office/drawing/2014/main" id="{36143C8D-3C02-45D9-9B54-1283923231F9}"/>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6149" name="Line 5">
            <a:extLst>
              <a:ext uri="{FF2B5EF4-FFF2-40B4-BE49-F238E27FC236}">
                <a16:creationId xmlns:a16="http://schemas.microsoft.com/office/drawing/2014/main" id="{FEE85574-D03D-411E-814A-116EE652B719}"/>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9A1A9EB0-6848-4E40-8481-A7A2D7B44094}"/>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C3C17846-3E89-4CD9-A083-46E80371AE3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E6B18E07-2A85-4B94-966F-B43EB170D5CD}"/>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rgbClr val="000000"/>
                </a:solidFill>
              </a:defRPr>
            </a:lvl1pPr>
          </a:lstStyle>
          <a:p>
            <a:fld id="{1572E451-5BF5-46A4-AB02-5B8469167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3" r:id="rId1"/>
  </p:sldLayoutIdLst>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anose="05000000000000000000"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anose="05000000000000000000"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04BCE49-F930-4558-8416-BEDAA8AE66C0}"/>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CD06511C-E0E5-4B69-9DA0-9DDF69534B57}"/>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AutoShape 4">
            <a:extLst>
              <a:ext uri="{FF2B5EF4-FFF2-40B4-BE49-F238E27FC236}">
                <a16:creationId xmlns:a16="http://schemas.microsoft.com/office/drawing/2014/main" id="{EAA73D2B-A5ED-47E4-A2D5-7818744C31A8}"/>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7173" name="Line 5">
            <a:extLst>
              <a:ext uri="{FF2B5EF4-FFF2-40B4-BE49-F238E27FC236}">
                <a16:creationId xmlns:a16="http://schemas.microsoft.com/office/drawing/2014/main" id="{65B84DA2-2CEF-4957-8FCA-42679F4E58C8}"/>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4A9060B1-9D2A-4627-BEDE-CC85EDA79811}"/>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5F950FDF-5863-4B32-A841-3C361BF572C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4F1655FC-2D3F-444D-92FB-19C0408FC6A7}"/>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rgbClr val="000000"/>
                </a:solidFill>
              </a:defRPr>
            </a:lvl1pPr>
          </a:lstStyle>
          <a:p>
            <a:fld id="{AE99976C-52F9-450A-B294-3729DE12ED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4" r:id="rId1"/>
  </p:sldLayoutIdLst>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anose="05000000000000000000"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anose="05000000000000000000"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7F02DE8-23BF-4C01-B449-43324ADB9D95}"/>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E0416B68-29E3-4E82-9304-14B8D29C0930}"/>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AutoShape 4">
            <a:extLst>
              <a:ext uri="{FF2B5EF4-FFF2-40B4-BE49-F238E27FC236}">
                <a16:creationId xmlns:a16="http://schemas.microsoft.com/office/drawing/2014/main" id="{B6FBE9D6-0D7A-4833-A15B-0CAB41F33A3F}"/>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8197" name="Line 5">
            <a:extLst>
              <a:ext uri="{FF2B5EF4-FFF2-40B4-BE49-F238E27FC236}">
                <a16:creationId xmlns:a16="http://schemas.microsoft.com/office/drawing/2014/main" id="{7E6A728A-8790-45FE-B205-67AEE0CA881C}"/>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E7795742-E583-40C6-94F6-FD1672B4CB93}"/>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03AFDBFE-87F4-48C8-B7AE-C32B1911F3E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949B547C-85CB-4440-9C49-4AB38C554553}"/>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rgbClr val="000000"/>
                </a:solidFill>
              </a:defRPr>
            </a:lvl1pPr>
          </a:lstStyle>
          <a:p>
            <a:fld id="{459515DF-90BD-444F-B099-8925DEF0A9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5" r:id="rId1"/>
  </p:sldLayoutIdLst>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anose="05000000000000000000"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anose="05000000000000000000"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705A75-7DE1-45B9-89AA-1F690CD2E55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069DCD9-783C-4AC5-BA65-F48DD8F2F5F8}"/>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AF2064-1D0C-49D8-B928-F55C69258B0B}"/>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3FB429B-14FB-4306-B009-4CE9A2134B3D}"/>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F14287B-1BCA-41AE-AF70-7AD3969F41B6}"/>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DA99688D-5180-4D98-9290-F81107D9F576}" type="slidenum">
              <a:rPr lang="en-US" altLang="en-US"/>
              <a:pPr/>
              <a:t>‹#›</a:t>
            </a:fld>
            <a:endParaRPr lang="en-US" altLang="en-US"/>
          </a:p>
        </p:txBody>
      </p:sp>
    </p:spTree>
    <p:extLst>
      <p:ext uri="{BB962C8B-B14F-4D97-AF65-F5344CB8AC3E}">
        <p14:creationId xmlns:p14="http://schemas.microsoft.com/office/powerpoint/2010/main" val="3451828195"/>
      </p:ext>
    </p:extLst>
  </p:cSld>
  <p:clrMap bg1="lt1" tx1="dk1" bg2="lt2" tx2="dk2" accent1="accent1" accent2="accent2" accent3="accent3" accent4="accent4" accent5="accent5" accent6="accent6" hlink="hlink" folHlink="folHlink"/>
  <p:sldLayoutIdLst>
    <p:sldLayoutId id="2147484092" r:id="rId1"/>
  </p:sldLayoutIdLst>
  <p:txStyles>
    <p:titleStyle>
      <a:lvl1pPr algn="ctr" rtl="0" eaLnBrk="0" fontAlgn="base" hangingPunct="0">
        <a:spcBef>
          <a:spcPct val="0"/>
        </a:spcBef>
        <a:spcAft>
          <a:spcPct val="0"/>
        </a:spcAft>
        <a:defRPr sz="33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2pPr>
      <a:lvl3pPr marL="857250" indent="-171450" algn="l" rtl="0" eaLnBrk="0" fontAlgn="base" hangingPunct="0">
        <a:spcBef>
          <a:spcPct val="20000"/>
        </a:spcBef>
        <a:spcAft>
          <a:spcPct val="0"/>
        </a:spcAft>
        <a:buFont typeface="Arial" panose="020B0604020202020204" pitchFamily="34" charset="0"/>
        <a:buChar char="•"/>
        <a:defRPr sz="1800">
          <a:solidFill>
            <a:schemeClr val="tx1"/>
          </a:solidFill>
          <a:latin typeface="+mn-lt"/>
        </a:defRPr>
      </a:lvl3pPr>
      <a:lvl4pPr marL="1200150" indent="-171450" algn="l" rtl="0" eaLnBrk="0" fontAlgn="base" hangingPunct="0">
        <a:spcBef>
          <a:spcPct val="20000"/>
        </a:spcBef>
        <a:spcAft>
          <a:spcPct val="0"/>
        </a:spcAft>
        <a:buFont typeface="Arial" panose="020B0604020202020204" pitchFamily="34" charset="0"/>
        <a:buChar char="–"/>
        <a:defRPr sz="1500">
          <a:solidFill>
            <a:schemeClr val="tx1"/>
          </a:solidFill>
          <a:latin typeface="+mn-lt"/>
        </a:defRPr>
      </a:lvl4pPr>
      <a:lvl5pPr marL="1543050" indent="-171450" algn="l" rtl="0" eaLnBrk="0" fontAlgn="base" hangingPunct="0">
        <a:spcBef>
          <a:spcPct val="20000"/>
        </a:spcBef>
        <a:spcAft>
          <a:spcPct val="0"/>
        </a:spcAft>
        <a:buFont typeface="Arial" panose="020B0604020202020204" pitchFamily="34" charset="0"/>
        <a:buChar char="»"/>
        <a:defRPr sz="1500">
          <a:solidFill>
            <a:schemeClr val="tx1"/>
          </a:solidFill>
          <a:latin typeface="+mn-lt"/>
        </a:defRPr>
      </a:lvl5pPr>
      <a:lvl6pPr marL="1885950" indent="-171450" algn="l" rtl="0" fontAlgn="base">
        <a:spcBef>
          <a:spcPct val="20000"/>
        </a:spcBef>
        <a:spcAft>
          <a:spcPct val="0"/>
        </a:spcAft>
        <a:buFont typeface="Arial" charset="0"/>
        <a:buChar char="»"/>
        <a:defRPr sz="1500">
          <a:solidFill>
            <a:schemeClr val="tx1"/>
          </a:solidFill>
          <a:latin typeface="+mn-lt"/>
        </a:defRPr>
      </a:lvl6pPr>
      <a:lvl7pPr marL="2228850" indent="-171450" algn="l" rtl="0" fontAlgn="base">
        <a:spcBef>
          <a:spcPct val="20000"/>
        </a:spcBef>
        <a:spcAft>
          <a:spcPct val="0"/>
        </a:spcAft>
        <a:buFont typeface="Arial" charset="0"/>
        <a:buChar char="»"/>
        <a:defRPr sz="1500">
          <a:solidFill>
            <a:schemeClr val="tx1"/>
          </a:solidFill>
          <a:latin typeface="+mn-lt"/>
        </a:defRPr>
      </a:lvl7pPr>
      <a:lvl8pPr marL="2571750" indent="-171450" algn="l" rtl="0" fontAlgn="base">
        <a:spcBef>
          <a:spcPct val="20000"/>
        </a:spcBef>
        <a:spcAft>
          <a:spcPct val="0"/>
        </a:spcAft>
        <a:buFont typeface="Arial" charset="0"/>
        <a:buChar char="»"/>
        <a:defRPr sz="1500">
          <a:solidFill>
            <a:schemeClr val="tx1"/>
          </a:solidFill>
          <a:latin typeface="+mn-lt"/>
        </a:defRPr>
      </a:lvl8pPr>
      <a:lvl9pPr marL="2914650" indent="-171450" algn="l" rtl="0" fontAlgn="base">
        <a:spcBef>
          <a:spcPct val="20000"/>
        </a:spcBef>
        <a:spcAft>
          <a:spcPct val="0"/>
        </a:spcAft>
        <a:buFont typeface="Arial"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iblegateway.com/passage/?search=Gen+28-30&amp;version=NKJV#fen-NKJV-789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biblegateway.com/passage/?search=Gen+28-30&amp;version=NKJV#fen-NKJV-822h"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biblegateway.com/passage/?search=Gen+28-30&amp;version=NKJV#fen-NKJV-834o"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50.xml.rels><?xml version="1.0" encoding="UTF-8" standalone="yes"?>
<Relationships xmlns="http://schemas.openxmlformats.org/package/2006/relationships"><Relationship Id="rId2" Type="http://schemas.openxmlformats.org/officeDocument/2006/relationships/hyperlink" Target="https://www.biblegateway.com/passage/?search=Gen+28-30&amp;version=NKJV#fen-NKJV-855y"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FF29F2-198C-45B2-AAEA-444C0D171A39}"/>
              </a:ext>
            </a:extLst>
          </p:cNvPr>
          <p:cNvPicPr>
            <a:picLocks noChangeAspect="1"/>
          </p:cNvPicPr>
          <p:nvPr/>
        </p:nvPicPr>
        <p:blipFill>
          <a:blip r:embed="rId3"/>
          <a:stretch>
            <a:fillRect/>
          </a:stretch>
        </p:blipFill>
        <p:spPr>
          <a:xfrm flipH="1">
            <a:off x="2635691" y="2074653"/>
            <a:ext cx="6417523" cy="47313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0A06A1CC-3B36-42EB-87BA-085B0F822A8E}"/>
              </a:ext>
            </a:extLst>
          </p:cNvPr>
          <p:cNvSpPr>
            <a:spLocks noGrp="1"/>
          </p:cNvSpPr>
          <p:nvPr>
            <p:ph type="ctrTitle"/>
          </p:nvPr>
        </p:nvSpPr>
        <p:spPr>
          <a:xfrm>
            <a:off x="-10646" y="1155638"/>
            <a:ext cx="3530006" cy="1405101"/>
          </a:xfrm>
        </p:spPr>
        <p:txBody>
          <a:bodyPr rtlCol="0" anchor="ctr">
            <a:normAutofit fontScale="90000"/>
          </a:bodyPr>
          <a:lstStyle/>
          <a:p>
            <a:pPr fontAlgn="auto">
              <a:spcAft>
                <a:spcPts val="0"/>
              </a:spcAft>
              <a:defRPr/>
            </a:pPr>
            <a:r>
              <a:rPr lang="en-US" sz="66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Studies in</a:t>
            </a:r>
            <a:br>
              <a:rPr lang="en-US" sz="66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br>
            <a:r>
              <a:rPr lang="en-US" sz="66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 Genesis</a:t>
            </a:r>
          </a:p>
        </p:txBody>
      </p:sp>
      <p:pic>
        <p:nvPicPr>
          <p:cNvPr id="14340" name="Picture 9">
            <a:extLst>
              <a:ext uri="{FF2B5EF4-FFF2-40B4-BE49-F238E27FC236}">
                <a16:creationId xmlns:a16="http://schemas.microsoft.com/office/drawing/2014/main" id="{E92A0147-CDDF-407D-B3FA-BECD670CC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80963"/>
            <a:ext cx="176053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croll: Vertical 7">
            <a:extLst>
              <a:ext uri="{FF2B5EF4-FFF2-40B4-BE49-F238E27FC236}">
                <a16:creationId xmlns:a16="http://schemas.microsoft.com/office/drawing/2014/main" id="{7403D85B-4030-4089-AEE0-D2BBA12799B3}"/>
              </a:ext>
            </a:extLst>
          </p:cNvPr>
          <p:cNvSpPr/>
          <p:nvPr/>
        </p:nvSpPr>
        <p:spPr>
          <a:xfrm rot="21068064">
            <a:off x="261938" y="3927475"/>
            <a:ext cx="2405062" cy="2401888"/>
          </a:xfrm>
          <a:prstGeom prst="verticalScroll">
            <a:avLst>
              <a:gd name="adj" fmla="val 10035"/>
            </a:avLst>
          </a:prstGeom>
          <a:solidFill>
            <a:schemeClr val="accent5">
              <a:lumMod val="20000"/>
              <a:lumOff val="80000"/>
              <a:alpha val="98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F217B2BF-507D-4E51-B730-C1A19C9AE76D}"/>
              </a:ext>
            </a:extLst>
          </p:cNvPr>
          <p:cNvSpPr>
            <a:spLocks noGrp="1"/>
          </p:cNvSpPr>
          <p:nvPr>
            <p:ph type="subTitle" idx="1"/>
          </p:nvPr>
        </p:nvSpPr>
        <p:spPr>
          <a:xfrm rot="21023048">
            <a:off x="512763" y="3929063"/>
            <a:ext cx="2112962" cy="2709862"/>
          </a:xfrm>
        </p:spPr>
        <p:txBody>
          <a:bodyPr rtlCol="0" anchor="ctr">
            <a:normAutofit/>
          </a:bodyPr>
          <a:lstStyle/>
          <a:p>
            <a:pPr fontAlgn="auto">
              <a:spcAft>
                <a:spcPts val="0"/>
              </a:spcAft>
              <a:defRPr/>
            </a:pPr>
            <a:r>
              <a:rPr lang="en-US" sz="3600">
                <a:solidFill>
                  <a:schemeClr val="accent1">
                    <a:lumMod val="50000"/>
                  </a:schemeClr>
                </a:solidFill>
                <a:latin typeface="Agency FB" panose="020B0503020202020204" pitchFamily="34" charset="0"/>
              </a:rPr>
              <a:t>The Faith  and Failings of First Families</a:t>
            </a:r>
          </a:p>
        </p:txBody>
      </p:sp>
      <p:sp>
        <p:nvSpPr>
          <p:cNvPr id="14343" name="TextBox 3">
            <a:extLst>
              <a:ext uri="{FF2B5EF4-FFF2-40B4-BE49-F238E27FC236}">
                <a16:creationId xmlns:a16="http://schemas.microsoft.com/office/drawing/2014/main" id="{9446905C-E275-495A-965A-67BDCECD4F01}"/>
              </a:ext>
            </a:extLst>
          </p:cNvPr>
          <p:cNvSpPr txBox="1">
            <a:spLocks noChangeArrowheads="1"/>
          </p:cNvSpPr>
          <p:nvPr/>
        </p:nvSpPr>
        <p:spPr bwMode="auto">
          <a:xfrm>
            <a:off x="5156200" y="11113"/>
            <a:ext cx="3136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99"/>
                </a:solidFill>
                <a:effectLst/>
                <a:uLnTx/>
                <a:uFillTx/>
                <a:latin typeface="Calibri" panose="020F0502020204030204" pitchFamily="34" charset="0"/>
                <a:ea typeface="+mn-ea"/>
                <a:cs typeface="+mn-cs"/>
              </a:rPr>
              <a:t>Class will begin 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E9472310-B9AA-4B21-A841-CBC6B11CDEA0}"/>
              </a:ext>
            </a:extLst>
          </p:cNvPr>
          <p:cNvSpPr>
            <a:spLocks noGrp="1" noChangeArrowheads="1"/>
          </p:cNvSpPr>
          <p:nvPr>
            <p:ph type="title"/>
          </p:nvPr>
        </p:nvSpPr>
        <p:spPr/>
        <p:txBody>
          <a:bodyPr/>
          <a:lstStyle/>
          <a:p>
            <a:pPr eaLnBrk="1" hangingPunct="1"/>
            <a:r>
              <a:rPr lang="en-US" altLang="en-US"/>
              <a:t>Profane</a:t>
            </a:r>
          </a:p>
        </p:txBody>
      </p:sp>
      <p:sp>
        <p:nvSpPr>
          <p:cNvPr id="3" name="Content Placeholder 2">
            <a:extLst>
              <a:ext uri="{FF2B5EF4-FFF2-40B4-BE49-F238E27FC236}">
                <a16:creationId xmlns:a16="http://schemas.microsoft.com/office/drawing/2014/main" id="{960256EF-D7C9-4D22-A9DA-8EF47FC10496}"/>
              </a:ext>
            </a:extLst>
          </p:cNvPr>
          <p:cNvSpPr>
            <a:spLocks noGrp="1"/>
          </p:cNvSpPr>
          <p:nvPr>
            <p:ph idx="1"/>
          </p:nvPr>
        </p:nvSpPr>
        <p:spPr>
          <a:xfrm>
            <a:off x="566738" y="1676400"/>
            <a:ext cx="8001000" cy="4267200"/>
          </a:xfrm>
        </p:spPr>
        <p:txBody>
          <a:bodyPr/>
          <a:lstStyle/>
          <a:p>
            <a:pPr eaLnBrk="1" hangingPunct="1">
              <a:defRPr/>
            </a:pPr>
            <a:r>
              <a:rPr lang="en-US" sz="2800" dirty="0">
                <a:latin typeface="Arial" panose="020B0604020202020204" pitchFamily="34" charset="0"/>
                <a:cs typeface="Arial" panose="020B0604020202020204" pitchFamily="34" charset="0"/>
              </a:rPr>
              <a:t>“Thus Esau despised his birthright”</a:t>
            </a:r>
          </a:p>
          <a:p>
            <a:pPr eaLnBrk="1" hangingPunct="1">
              <a:defRPr/>
            </a:pPr>
            <a:r>
              <a:rPr lang="en-US" sz="2800" dirty="0">
                <a:latin typeface="Arial" panose="020B0604020202020204" pitchFamily="34" charset="0"/>
                <a:cs typeface="Arial" panose="020B0604020202020204" pitchFamily="34" charset="0"/>
              </a:rPr>
              <a:t>Hebrews 12:16 lest there be any fornicator or </a:t>
            </a:r>
            <a:r>
              <a:rPr lang="en-US" sz="28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profane person</a:t>
            </a:r>
            <a:r>
              <a:rPr lang="en-US" sz="2800" dirty="0">
                <a:highlight>
                  <a:srgbClr val="FFFF00"/>
                </a:highlight>
                <a:latin typeface="Arial" panose="020B0604020202020204" pitchFamily="34" charset="0"/>
                <a:cs typeface="Arial" panose="020B0604020202020204" pitchFamily="34" charset="0"/>
              </a:rPr>
              <a:t> like Esau, who for one morsel of food sold his birthright</a:t>
            </a:r>
            <a:r>
              <a:rPr lang="en-US" sz="2800" dirty="0">
                <a:latin typeface="Arial" panose="020B0604020202020204" pitchFamily="34" charset="0"/>
                <a:cs typeface="Arial" panose="020B0604020202020204" pitchFamily="34" charset="0"/>
              </a:rPr>
              <a:t>.</a:t>
            </a:r>
          </a:p>
        </p:txBody>
      </p:sp>
      <p:sp>
        <p:nvSpPr>
          <p:cNvPr id="94212" name="TextBox 1">
            <a:extLst>
              <a:ext uri="{FF2B5EF4-FFF2-40B4-BE49-F238E27FC236}">
                <a16:creationId xmlns:a16="http://schemas.microsoft.com/office/drawing/2014/main" id="{632851C5-C859-43A2-99FB-421C8CC8E3D3}"/>
              </a:ext>
            </a:extLst>
          </p:cNvPr>
          <p:cNvSpPr txBox="1">
            <a:spLocks noChangeArrowheads="1"/>
          </p:cNvSpPr>
          <p:nvPr/>
        </p:nvSpPr>
        <p:spPr bwMode="auto">
          <a:xfrm rot="-559314">
            <a:off x="5638800" y="482600"/>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6B4D4BF-684A-40AC-BE36-01D8DA04CD17}"/>
              </a:ext>
            </a:extLst>
          </p:cNvPr>
          <p:cNvSpPr>
            <a:spLocks noGrp="1" noChangeArrowheads="1"/>
          </p:cNvSpPr>
          <p:nvPr>
            <p:ph type="title"/>
          </p:nvPr>
        </p:nvSpPr>
        <p:spPr/>
        <p:txBody>
          <a:bodyPr/>
          <a:lstStyle/>
          <a:p>
            <a:pPr eaLnBrk="1" hangingPunct="1"/>
            <a:r>
              <a:rPr lang="en-US" altLang="en-US" sz="3200" dirty="0"/>
              <a:t>Repeat Of Promises to Isaac</a:t>
            </a:r>
          </a:p>
        </p:txBody>
      </p:sp>
      <p:sp>
        <p:nvSpPr>
          <p:cNvPr id="22531" name="Rectangle 3">
            <a:extLst>
              <a:ext uri="{FF2B5EF4-FFF2-40B4-BE49-F238E27FC236}">
                <a16:creationId xmlns:a16="http://schemas.microsoft.com/office/drawing/2014/main" id="{2CF6FECA-B669-4F2F-8656-03376EEB5708}"/>
              </a:ext>
            </a:extLst>
          </p:cNvPr>
          <p:cNvSpPr>
            <a:spLocks noGrp="1" noChangeArrowheads="1"/>
          </p:cNvSpPr>
          <p:nvPr>
            <p:ph type="body" idx="1"/>
          </p:nvPr>
        </p:nvSpPr>
        <p:spPr>
          <a:xfrm>
            <a:off x="574675" y="2171700"/>
            <a:ext cx="7540625" cy="3924300"/>
          </a:xfrm>
        </p:spPr>
        <p:txBody>
          <a:bodyPr/>
          <a:lstStyle/>
          <a:p>
            <a:pPr marL="0" indent="0" eaLnBrk="1" hangingPunct="1">
              <a:lnSpc>
                <a:spcPct val="80000"/>
              </a:lnSpc>
              <a:buNone/>
            </a:pPr>
            <a:r>
              <a:rPr lang="en-US" altLang="en-US" sz="2800" dirty="0">
                <a:latin typeface="Arial" panose="020B0604020202020204" pitchFamily="34" charset="0"/>
                <a:cs typeface="Arial" panose="020B0604020202020204" pitchFamily="34" charset="0"/>
              </a:rPr>
              <a:t>Genesis 26:1-5 God speaks to Isaac</a:t>
            </a:r>
          </a:p>
          <a:p>
            <a:pPr eaLnBrk="1" hangingPunct="1">
              <a:lnSpc>
                <a:spcPct val="80000"/>
              </a:lnSpc>
            </a:pPr>
            <a:r>
              <a:rPr lang="en-US" altLang="en-US" sz="2800" dirty="0">
                <a:latin typeface="Arial" panose="020B0604020202020204" pitchFamily="34" charset="0"/>
                <a:cs typeface="Arial" panose="020B0604020202020204" pitchFamily="34" charset="0"/>
              </a:rPr>
              <a:t>I will be with you and bless you</a:t>
            </a:r>
          </a:p>
          <a:p>
            <a:pPr eaLnBrk="1" hangingPunct="1">
              <a:lnSpc>
                <a:spcPct val="80000"/>
              </a:lnSpc>
            </a:pPr>
            <a:r>
              <a:rPr lang="en-US" altLang="en-US" sz="2800" dirty="0">
                <a:latin typeface="Arial" panose="020B0604020202020204" pitchFamily="34" charset="0"/>
                <a:cs typeface="Arial" panose="020B0604020202020204" pitchFamily="34" charset="0"/>
              </a:rPr>
              <a:t>To you and your descendants I give </a:t>
            </a:r>
            <a:r>
              <a:rPr lang="en-US" altLang="en-US" sz="2800" b="1" u="sng" dirty="0">
                <a:latin typeface="Arial" panose="020B0604020202020204" pitchFamily="34" charset="0"/>
                <a:cs typeface="Arial" panose="020B0604020202020204" pitchFamily="34" charset="0"/>
              </a:rPr>
              <a:t>all these lands</a:t>
            </a:r>
          </a:p>
          <a:p>
            <a:pPr eaLnBrk="1" hangingPunct="1">
              <a:lnSpc>
                <a:spcPct val="80000"/>
              </a:lnSpc>
            </a:pPr>
            <a:r>
              <a:rPr lang="en-US" altLang="en-US" sz="2800" dirty="0">
                <a:latin typeface="Arial" panose="020B0604020202020204" pitchFamily="34" charset="0"/>
                <a:cs typeface="Arial" panose="020B0604020202020204" pitchFamily="34" charset="0"/>
              </a:rPr>
              <a:t>I will make your </a:t>
            </a:r>
            <a:r>
              <a:rPr lang="en-US" altLang="en-US" sz="2800" b="1" u="sng" dirty="0">
                <a:latin typeface="Arial" panose="020B0604020202020204" pitchFamily="34" charset="0"/>
                <a:cs typeface="Arial" panose="020B0604020202020204" pitchFamily="34" charset="0"/>
              </a:rPr>
              <a:t>descendants multiply as the stars of </a:t>
            </a:r>
            <a:r>
              <a:rPr lang="en-US" altLang="en-US" sz="2800" b="1" u="sng" dirty="0" err="1">
                <a:latin typeface="Arial" panose="020B0604020202020204" pitchFamily="34" charset="0"/>
                <a:cs typeface="Arial" panose="020B0604020202020204" pitchFamily="34" charset="0"/>
              </a:rPr>
              <a:t>heavenIn</a:t>
            </a:r>
            <a:r>
              <a:rPr lang="en-US" altLang="en-US" sz="2800" b="1" u="sng" dirty="0">
                <a:latin typeface="Arial" panose="020B0604020202020204" pitchFamily="34" charset="0"/>
                <a:cs typeface="Arial" panose="020B0604020202020204" pitchFamily="34" charset="0"/>
              </a:rPr>
              <a:t> your seed all the nations of the earth shall be blessed</a:t>
            </a:r>
          </a:p>
          <a:p>
            <a:pPr eaLnBrk="1" hangingPunct="1">
              <a:lnSpc>
                <a:spcPct val="80000"/>
              </a:lnSpc>
            </a:pPr>
            <a:r>
              <a:rPr lang="en-US" altLang="en-US" sz="2800" i="1" dirty="0">
                <a:latin typeface="Arial" panose="020B0604020202020204" pitchFamily="34" charset="0"/>
                <a:cs typeface="Arial" panose="020B0604020202020204" pitchFamily="34" charset="0"/>
              </a:rPr>
              <a:t>“</a:t>
            </a:r>
            <a:r>
              <a:rPr lang="en-US" altLang="en-US" sz="2800" i="1" dirty="0">
                <a:highlight>
                  <a:srgbClr val="FFFF00"/>
                </a:highlight>
                <a:latin typeface="Arial" panose="020B0604020202020204" pitchFamily="34" charset="0"/>
                <a:cs typeface="Arial" panose="020B0604020202020204" pitchFamily="34" charset="0"/>
              </a:rPr>
              <a:t>because Abraham obeyed</a:t>
            </a:r>
            <a:r>
              <a:rPr lang="en-US" altLang="en-US" sz="2800" i="1" dirty="0">
                <a:latin typeface="Arial" panose="020B0604020202020204" pitchFamily="34" charset="0"/>
                <a:cs typeface="Arial" panose="020B0604020202020204" pitchFamily="34" charset="0"/>
              </a:rPr>
              <a:t> My voice and kept My charge, My commandments, My statutes, and My laws”</a:t>
            </a:r>
          </a:p>
        </p:txBody>
      </p:sp>
      <p:sp>
        <p:nvSpPr>
          <p:cNvPr id="22532" name="TextBox 3">
            <a:extLst>
              <a:ext uri="{FF2B5EF4-FFF2-40B4-BE49-F238E27FC236}">
                <a16:creationId xmlns:a16="http://schemas.microsoft.com/office/drawing/2014/main" id="{A50BF076-FEEB-4148-8215-4B0B334E5AC4}"/>
              </a:ext>
            </a:extLst>
          </p:cNvPr>
          <p:cNvSpPr txBox="1">
            <a:spLocks noChangeArrowheads="1"/>
          </p:cNvSpPr>
          <p:nvPr/>
        </p:nvSpPr>
        <p:spPr bwMode="auto">
          <a:xfrm rot="412480">
            <a:off x="6275803" y="635814"/>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a:t>review</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7EDA3EC-ED5E-4B5E-9AAA-BA44201DBFD0}"/>
              </a:ext>
            </a:extLst>
          </p:cNvPr>
          <p:cNvSpPr>
            <a:spLocks noGrp="1" noChangeArrowheads="1"/>
          </p:cNvSpPr>
          <p:nvPr>
            <p:ph type="title"/>
          </p:nvPr>
        </p:nvSpPr>
        <p:spPr/>
        <p:txBody>
          <a:bodyPr/>
          <a:lstStyle/>
          <a:p>
            <a:pPr eaLnBrk="1" hangingPunct="1"/>
            <a:r>
              <a:rPr lang="en-US" altLang="en-US" sz="4000" dirty="0">
                <a:latin typeface="Arial" panose="020B0604020202020204" pitchFamily="34" charset="0"/>
                <a:cs typeface="Arial" panose="020B0604020202020204" pitchFamily="34" charset="0"/>
              </a:rPr>
              <a:t>Isaac and Abimelech</a:t>
            </a:r>
          </a:p>
        </p:txBody>
      </p:sp>
      <p:sp>
        <p:nvSpPr>
          <p:cNvPr id="21507" name="Rectangle 3">
            <a:extLst>
              <a:ext uri="{FF2B5EF4-FFF2-40B4-BE49-F238E27FC236}">
                <a16:creationId xmlns:a16="http://schemas.microsoft.com/office/drawing/2014/main" id="{67A00521-49A2-4F6B-A440-C47998C7B24D}"/>
              </a:ext>
            </a:extLst>
          </p:cNvPr>
          <p:cNvSpPr>
            <a:spLocks noGrp="1" noChangeArrowheads="1"/>
          </p:cNvSpPr>
          <p:nvPr>
            <p:ph type="body" idx="1"/>
          </p:nvPr>
        </p:nvSpPr>
        <p:spPr>
          <a:xfrm>
            <a:off x="566738" y="1752600"/>
            <a:ext cx="8001000" cy="4800600"/>
          </a:xfrm>
        </p:spPr>
        <p:txBody>
          <a:bodyPr/>
          <a:lstStyle/>
          <a:p>
            <a:pPr eaLnBrk="1" hangingPunct="1"/>
            <a:r>
              <a:rPr lang="en-US" altLang="en-US" sz="2600" dirty="0">
                <a:latin typeface="Arial" panose="020B0604020202020204" pitchFamily="34" charset="0"/>
                <a:cs typeface="Arial" panose="020B0604020202020204" pitchFamily="34" charset="0"/>
              </a:rPr>
              <a:t>Isaac is in </a:t>
            </a:r>
            <a:r>
              <a:rPr lang="en-US" altLang="en-US" sz="2600" dirty="0" err="1">
                <a:latin typeface="Arial" panose="020B0604020202020204" pitchFamily="34" charset="0"/>
                <a:cs typeface="Arial" panose="020B0604020202020204" pitchFamily="34" charset="0"/>
              </a:rPr>
              <a:t>Gerar</a:t>
            </a:r>
            <a:r>
              <a:rPr lang="en-US" altLang="en-US" sz="2600" dirty="0">
                <a:latin typeface="Arial" panose="020B0604020202020204" pitchFamily="34" charset="0"/>
                <a:cs typeface="Arial" panose="020B0604020202020204" pitchFamily="34" charset="0"/>
              </a:rPr>
              <a:t> (26:1,6)</a:t>
            </a:r>
          </a:p>
          <a:p>
            <a:pPr lvl="1" eaLnBrk="1" hangingPunct="1"/>
            <a:r>
              <a:rPr lang="en-US" altLang="en-US" dirty="0">
                <a:latin typeface="Arial" panose="020B0604020202020204" pitchFamily="34" charset="0"/>
                <a:cs typeface="Arial" panose="020B0604020202020204" pitchFamily="34" charset="0"/>
              </a:rPr>
              <a:t>territory of Abimelech</a:t>
            </a:r>
          </a:p>
          <a:p>
            <a:pPr eaLnBrk="1" hangingPunct="1"/>
            <a:r>
              <a:rPr lang="en-US" altLang="en-US" sz="2600" dirty="0">
                <a:latin typeface="Arial" panose="020B0604020202020204" pitchFamily="34" charset="0"/>
                <a:cs typeface="Arial" panose="020B0604020202020204" pitchFamily="34" charset="0"/>
              </a:rPr>
              <a:t>Tells the men of </a:t>
            </a:r>
            <a:r>
              <a:rPr lang="en-US" altLang="en-US" sz="2600" dirty="0" err="1">
                <a:latin typeface="Arial" panose="020B0604020202020204" pitchFamily="34" charset="0"/>
                <a:cs typeface="Arial" panose="020B0604020202020204" pitchFamily="34" charset="0"/>
              </a:rPr>
              <a:t>Gerar</a:t>
            </a:r>
            <a:r>
              <a:rPr lang="en-US" altLang="en-US" sz="2600" dirty="0">
                <a:latin typeface="Arial" panose="020B0604020202020204" pitchFamily="34" charset="0"/>
                <a:cs typeface="Arial" panose="020B0604020202020204" pitchFamily="34" charset="0"/>
              </a:rPr>
              <a:t> that Rebekah was his sister, not his wife (7); she is beautiful</a:t>
            </a:r>
          </a:p>
          <a:p>
            <a:pPr eaLnBrk="1" hangingPunct="1"/>
            <a:r>
              <a:rPr lang="en-US" altLang="en-US" sz="2600" dirty="0">
                <a:latin typeface="Arial" panose="020B0604020202020204" pitchFamily="34" charset="0"/>
                <a:cs typeface="Arial" panose="020B0604020202020204" pitchFamily="34" charset="0"/>
              </a:rPr>
              <a:t>Abimelech sees Isaac treating her with endearment—you would have brought guilt on us (8-10)</a:t>
            </a:r>
          </a:p>
          <a:p>
            <a:pPr eaLnBrk="1" hangingPunct="1"/>
            <a:r>
              <a:rPr lang="en-US" altLang="en-US" sz="2600" dirty="0">
                <a:highlight>
                  <a:srgbClr val="FFFF00"/>
                </a:highlight>
                <a:latin typeface="Arial" panose="020B0604020202020204" pitchFamily="34" charset="0"/>
                <a:cs typeface="Arial" panose="020B0604020202020204" pitchFamily="34" charset="0"/>
              </a:rPr>
              <a:t>Sounds very similar to Abraham’s travels with Sarah</a:t>
            </a:r>
          </a:p>
          <a:p>
            <a:pPr eaLnBrk="1" hangingPunct="1"/>
            <a:r>
              <a:rPr lang="en-US" altLang="en-US" sz="2600" dirty="0">
                <a:latin typeface="Arial" panose="020B0604020202020204" pitchFamily="34" charset="0"/>
                <a:cs typeface="Arial" panose="020B0604020202020204" pitchFamily="34" charset="0"/>
              </a:rPr>
              <a:t>Abimelech commands that no one touch (11)</a:t>
            </a:r>
          </a:p>
        </p:txBody>
      </p:sp>
      <p:sp>
        <p:nvSpPr>
          <p:cNvPr id="4" name="TextBox 3">
            <a:extLst>
              <a:ext uri="{FF2B5EF4-FFF2-40B4-BE49-F238E27FC236}">
                <a16:creationId xmlns:a16="http://schemas.microsoft.com/office/drawing/2014/main" id="{D7C3434A-21A2-4620-8CF4-64616BB91F93}"/>
              </a:ext>
            </a:extLst>
          </p:cNvPr>
          <p:cNvSpPr txBox="1">
            <a:spLocks noChangeArrowheads="1"/>
          </p:cNvSpPr>
          <p:nvPr/>
        </p:nvSpPr>
        <p:spPr bwMode="auto">
          <a:xfrm rot="412480">
            <a:off x="6275803" y="635814"/>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a:t>review</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453F16F-9C2D-42F2-82EF-E6FBD6A3E9FA}"/>
              </a:ext>
            </a:extLst>
          </p:cNvPr>
          <p:cNvSpPr>
            <a:spLocks noGrp="1" noChangeArrowheads="1"/>
          </p:cNvSpPr>
          <p:nvPr>
            <p:ph type="title"/>
          </p:nvPr>
        </p:nvSpPr>
        <p:spPr/>
        <p:txBody>
          <a:bodyPr/>
          <a:lstStyle/>
          <a:p>
            <a:pPr eaLnBrk="1" hangingPunct="1"/>
            <a:r>
              <a:rPr lang="en-US" altLang="en-US" sz="4000" dirty="0">
                <a:latin typeface="Arial" panose="020B0604020202020204" pitchFamily="34" charset="0"/>
                <a:cs typeface="Arial" panose="020B0604020202020204" pitchFamily="34" charset="0"/>
              </a:rPr>
              <a:t>Isaac Prospers</a:t>
            </a:r>
          </a:p>
        </p:txBody>
      </p:sp>
      <p:sp>
        <p:nvSpPr>
          <p:cNvPr id="23555" name="Rectangle 3">
            <a:extLst>
              <a:ext uri="{FF2B5EF4-FFF2-40B4-BE49-F238E27FC236}">
                <a16:creationId xmlns:a16="http://schemas.microsoft.com/office/drawing/2014/main" id="{93F16C42-C1F7-422D-8D7E-BBA5080910B0}"/>
              </a:ext>
            </a:extLst>
          </p:cNvPr>
          <p:cNvSpPr>
            <a:spLocks noGrp="1" noChangeArrowheads="1"/>
          </p:cNvSpPr>
          <p:nvPr>
            <p:ph type="body" idx="1"/>
          </p:nvPr>
        </p:nvSpPr>
        <p:spPr/>
        <p:txBody>
          <a:bodyPr/>
          <a:lstStyle/>
          <a:p>
            <a:pPr eaLnBrk="1" hangingPunct="1"/>
            <a:r>
              <a:rPr lang="en-US" altLang="en-US" sz="2800">
                <a:latin typeface="Arial" panose="020B0604020202020204" pitchFamily="34" charset="0"/>
                <a:cs typeface="Arial" panose="020B0604020202020204" pitchFamily="34" charset="0"/>
              </a:rPr>
              <a:t>The Lord blesses Isaac greatly (12-14)</a:t>
            </a:r>
          </a:p>
          <a:p>
            <a:pPr eaLnBrk="1" hangingPunct="1"/>
            <a:r>
              <a:rPr lang="en-US" altLang="en-US" sz="2800">
                <a:latin typeface="Arial" panose="020B0604020202020204" pitchFamily="34" charset="0"/>
                <a:cs typeface="Arial" panose="020B0604020202020204" pitchFamily="34" charset="0"/>
              </a:rPr>
              <a:t>He prospers greatly so the Philistines envied him (14)</a:t>
            </a:r>
          </a:p>
          <a:p>
            <a:pPr eaLnBrk="1" hangingPunct="1"/>
            <a:r>
              <a:rPr lang="en-US" altLang="en-US" sz="2800">
                <a:latin typeface="Arial" panose="020B0604020202020204" pitchFamily="34" charset="0"/>
                <a:cs typeface="Arial" panose="020B0604020202020204" pitchFamily="34" charset="0"/>
              </a:rPr>
              <a:t>Abimelech sends Isaac out of their territory—fear</a:t>
            </a:r>
          </a:p>
          <a:p>
            <a:pPr lvl="1" eaLnBrk="1" hangingPunct="1"/>
            <a:r>
              <a:rPr lang="en-US" altLang="en-US" sz="2800">
                <a:latin typeface="Arial" panose="020B0604020202020204" pitchFamily="34" charset="0"/>
                <a:cs typeface="Arial" panose="020B0604020202020204" pitchFamily="34" charset="0"/>
              </a:rPr>
              <a:t>you are mightier than we (16)</a:t>
            </a:r>
          </a:p>
          <a:p>
            <a:pPr eaLnBrk="1" hangingPunct="1"/>
            <a:r>
              <a:rPr lang="en-US" altLang="en-US" sz="2800">
                <a:latin typeface="Arial" panose="020B0604020202020204" pitchFamily="34" charset="0"/>
                <a:cs typeface="Arial" panose="020B0604020202020204" pitchFamily="34" charset="0"/>
              </a:rPr>
              <a:t>Remember Isaac inherited much wealth from Abraham</a:t>
            </a:r>
          </a:p>
          <a:p>
            <a:pPr eaLnBrk="1" hangingPunct="1"/>
            <a:r>
              <a:rPr lang="en-US" altLang="en-US" sz="2800">
                <a:latin typeface="Arial" panose="020B0604020202020204" pitchFamily="34" charset="0"/>
                <a:cs typeface="Arial" panose="020B0604020202020204" pitchFamily="34" charset="0"/>
              </a:rPr>
              <a:t>He is increasing even more </a:t>
            </a:r>
          </a:p>
        </p:txBody>
      </p:sp>
      <p:sp>
        <p:nvSpPr>
          <p:cNvPr id="4" name="TextBox 3">
            <a:extLst>
              <a:ext uri="{FF2B5EF4-FFF2-40B4-BE49-F238E27FC236}">
                <a16:creationId xmlns:a16="http://schemas.microsoft.com/office/drawing/2014/main" id="{3CF364D6-25B5-4959-8709-CF518D4F70B1}"/>
              </a:ext>
            </a:extLst>
          </p:cNvPr>
          <p:cNvSpPr txBox="1">
            <a:spLocks noChangeArrowheads="1"/>
          </p:cNvSpPr>
          <p:nvPr/>
        </p:nvSpPr>
        <p:spPr bwMode="auto">
          <a:xfrm rot="412480">
            <a:off x="6275803" y="635814"/>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a:t>review</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219DF8F-0F8B-4061-A1FD-366977EC956C}"/>
              </a:ext>
            </a:extLst>
          </p:cNvPr>
          <p:cNvSpPr>
            <a:spLocks noGrp="1" noChangeArrowheads="1"/>
          </p:cNvSpPr>
          <p:nvPr>
            <p:ph type="title"/>
          </p:nvPr>
        </p:nvSpPr>
        <p:spPr/>
        <p:txBody>
          <a:bodyPr/>
          <a:lstStyle/>
          <a:p>
            <a:pPr eaLnBrk="1" hangingPunct="1"/>
            <a:r>
              <a:rPr lang="en-US" altLang="en-US" sz="4000" dirty="0">
                <a:latin typeface="Arial" panose="020B0604020202020204" pitchFamily="34" charset="0"/>
                <a:cs typeface="Arial" panose="020B0604020202020204" pitchFamily="34" charset="0"/>
              </a:rPr>
              <a:t>Re-digging The Wells</a:t>
            </a:r>
          </a:p>
        </p:txBody>
      </p:sp>
      <p:sp>
        <p:nvSpPr>
          <p:cNvPr id="25603" name="Rectangle 3">
            <a:extLst>
              <a:ext uri="{FF2B5EF4-FFF2-40B4-BE49-F238E27FC236}">
                <a16:creationId xmlns:a16="http://schemas.microsoft.com/office/drawing/2014/main" id="{2A7166D4-A071-4EE6-A5BD-E5B6230D5A41}"/>
              </a:ext>
            </a:extLst>
          </p:cNvPr>
          <p:cNvSpPr>
            <a:spLocks noGrp="1" noChangeArrowheads="1"/>
          </p:cNvSpPr>
          <p:nvPr>
            <p:ph type="body" idx="1"/>
          </p:nvPr>
        </p:nvSpPr>
        <p:spPr/>
        <p:txBody>
          <a:bodyPr/>
          <a:lstStyle/>
          <a:p>
            <a:pPr eaLnBrk="1" hangingPunct="1"/>
            <a:r>
              <a:rPr lang="en-US" altLang="en-US" sz="2600" dirty="0">
                <a:latin typeface="Arial" panose="020B0604020202020204" pitchFamily="34" charset="0"/>
                <a:cs typeface="Arial" panose="020B0604020202020204" pitchFamily="34" charset="0"/>
              </a:rPr>
              <a:t>The Philistines had stopped up all the wells of Abraham (15)</a:t>
            </a:r>
          </a:p>
          <a:p>
            <a:pPr eaLnBrk="1" hangingPunct="1"/>
            <a:r>
              <a:rPr lang="en-US" altLang="en-US" sz="2600" dirty="0">
                <a:latin typeface="Arial" panose="020B0604020202020204" pitchFamily="34" charset="0"/>
                <a:cs typeface="Arial" panose="020B0604020202020204" pitchFamily="34" charset="0"/>
              </a:rPr>
              <a:t>Isaac re-digs the wells of Abraham and quarrels with the herdsmen of </a:t>
            </a:r>
            <a:r>
              <a:rPr lang="en-US" altLang="en-US" sz="2600" dirty="0" err="1">
                <a:latin typeface="Arial" panose="020B0604020202020204" pitchFamily="34" charset="0"/>
                <a:cs typeface="Arial" panose="020B0604020202020204" pitchFamily="34" charset="0"/>
              </a:rPr>
              <a:t>Gerar</a:t>
            </a:r>
            <a:r>
              <a:rPr lang="en-US" altLang="en-US" sz="2600" dirty="0">
                <a:latin typeface="Arial" panose="020B0604020202020204" pitchFamily="34" charset="0"/>
                <a:cs typeface="Arial" panose="020B0604020202020204" pitchFamily="34" charset="0"/>
              </a:rPr>
              <a:t> over whose water it is (17-22)</a:t>
            </a:r>
          </a:p>
          <a:p>
            <a:pPr eaLnBrk="1" hangingPunct="1"/>
            <a:r>
              <a:rPr lang="en-US" altLang="en-US" sz="2600" dirty="0">
                <a:latin typeface="Arial" panose="020B0604020202020204" pitchFamily="34" charset="0"/>
                <a:cs typeface="Arial" panose="020B0604020202020204" pitchFamily="34" charset="0"/>
              </a:rPr>
              <a:t>He eventually moves far enough away that they do not quarrel- He calls that well Rehoboth (The Lord has made room for us) (22)</a:t>
            </a:r>
          </a:p>
          <a:p>
            <a:pPr eaLnBrk="1" hangingPunct="1"/>
            <a:r>
              <a:rPr lang="en-US" altLang="en-US" sz="2600" dirty="0">
                <a:latin typeface="Arial" panose="020B0604020202020204" pitchFamily="34" charset="0"/>
                <a:cs typeface="Arial" panose="020B0604020202020204" pitchFamily="34" charset="0"/>
              </a:rPr>
              <a:t>Isaac travels to Beersheba (23)</a:t>
            </a:r>
          </a:p>
          <a:p>
            <a:pPr eaLnBrk="1" hangingPunct="1"/>
            <a:r>
              <a:rPr lang="en-US" altLang="en-US" sz="2600" dirty="0">
                <a:latin typeface="Arial" panose="020B0604020202020204" pitchFamily="34" charset="0"/>
                <a:cs typeface="Arial" panose="020B0604020202020204" pitchFamily="34" charset="0"/>
              </a:rPr>
              <a:t>The Lord again promises to bless Isaac</a:t>
            </a:r>
          </a:p>
        </p:txBody>
      </p:sp>
      <p:sp>
        <p:nvSpPr>
          <p:cNvPr id="4" name="TextBox 3">
            <a:extLst>
              <a:ext uri="{FF2B5EF4-FFF2-40B4-BE49-F238E27FC236}">
                <a16:creationId xmlns:a16="http://schemas.microsoft.com/office/drawing/2014/main" id="{3322A8C4-89A2-4C15-AFA8-0038D38F01B9}"/>
              </a:ext>
            </a:extLst>
          </p:cNvPr>
          <p:cNvSpPr txBox="1">
            <a:spLocks noChangeArrowheads="1"/>
          </p:cNvSpPr>
          <p:nvPr/>
        </p:nvSpPr>
        <p:spPr bwMode="auto">
          <a:xfrm rot="412480">
            <a:off x="6275803" y="635814"/>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a:t>review</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D26BDB6-A131-4080-B11A-43CED9B2D0C6}"/>
              </a:ext>
            </a:extLst>
          </p:cNvPr>
          <p:cNvSpPr>
            <a:spLocks noGrp="1" noChangeArrowheads="1"/>
          </p:cNvSpPr>
          <p:nvPr>
            <p:ph type="title"/>
          </p:nvPr>
        </p:nvSpPr>
        <p:spPr/>
        <p:txBody>
          <a:bodyPr/>
          <a:lstStyle/>
          <a:p>
            <a:pPr eaLnBrk="1" hangingPunct="1"/>
            <a:r>
              <a:rPr lang="en-US" altLang="en-US" sz="4400" dirty="0">
                <a:latin typeface="Arial" panose="020B0604020202020204" pitchFamily="34" charset="0"/>
                <a:cs typeface="Arial" panose="020B0604020202020204" pitchFamily="34" charset="0"/>
              </a:rPr>
              <a:t>Re-digging The Wells</a:t>
            </a:r>
          </a:p>
        </p:txBody>
      </p:sp>
      <p:sp>
        <p:nvSpPr>
          <p:cNvPr id="25603" name="Rectangle 3">
            <a:extLst>
              <a:ext uri="{FF2B5EF4-FFF2-40B4-BE49-F238E27FC236}">
                <a16:creationId xmlns:a16="http://schemas.microsoft.com/office/drawing/2014/main" id="{A5F5FEC3-3268-4268-B1F8-5866EAD5B07D}"/>
              </a:ext>
            </a:extLst>
          </p:cNvPr>
          <p:cNvSpPr>
            <a:spLocks noGrp="1" noChangeArrowheads="1"/>
          </p:cNvSpPr>
          <p:nvPr>
            <p:ph type="body" idx="1"/>
          </p:nvPr>
        </p:nvSpPr>
        <p:spPr/>
        <p:txBody>
          <a:bodyPr/>
          <a:lstStyle/>
          <a:p>
            <a:pPr eaLnBrk="1" hangingPunct="1"/>
            <a:r>
              <a:rPr lang="en-US" altLang="en-US" sz="3200" dirty="0"/>
              <a:t>Covenant is made between Abimelech and Isaac (26-31) </a:t>
            </a:r>
          </a:p>
          <a:p>
            <a:pPr eaLnBrk="1" hangingPunct="1"/>
            <a:r>
              <a:rPr lang="en-US" altLang="en-US" sz="2800" dirty="0"/>
              <a:t>Beersheba named (Well of the oath)(33)</a:t>
            </a:r>
          </a:p>
          <a:p>
            <a:pPr eaLnBrk="1" hangingPunct="1"/>
            <a:r>
              <a:rPr lang="en-US" altLang="en-US" sz="3200" dirty="0"/>
              <a:t>Esau (40 years old) takes wives from the Canaan (Judith, </a:t>
            </a:r>
            <a:r>
              <a:rPr lang="en-US" altLang="en-US" sz="3200" dirty="0" err="1"/>
              <a:t>Basemath</a:t>
            </a:r>
            <a:r>
              <a:rPr lang="en-US" altLang="en-US" sz="3200" dirty="0"/>
              <a:t>)</a:t>
            </a:r>
          </a:p>
          <a:p>
            <a:pPr lvl="1" eaLnBrk="1" hangingPunct="1"/>
            <a:r>
              <a:rPr lang="en-US" altLang="en-US" sz="2800" dirty="0"/>
              <a:t>His parents are grieved because of them</a:t>
            </a:r>
          </a:p>
        </p:txBody>
      </p:sp>
      <p:sp>
        <p:nvSpPr>
          <p:cNvPr id="2" name="Rectangle 1">
            <a:extLst>
              <a:ext uri="{FF2B5EF4-FFF2-40B4-BE49-F238E27FC236}">
                <a16:creationId xmlns:a16="http://schemas.microsoft.com/office/drawing/2014/main" id="{06B2419F-118E-48FC-846F-32F2B8AA224D}"/>
              </a:ext>
            </a:extLst>
          </p:cNvPr>
          <p:cNvSpPr>
            <a:spLocks noChangeArrowheads="1"/>
          </p:cNvSpPr>
          <p:nvPr/>
        </p:nvSpPr>
        <p:spPr bwMode="auto">
          <a:xfrm>
            <a:off x="914400" y="3352800"/>
            <a:ext cx="6858000" cy="2667000"/>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5" name="TextBox 3">
            <a:extLst>
              <a:ext uri="{FF2B5EF4-FFF2-40B4-BE49-F238E27FC236}">
                <a16:creationId xmlns:a16="http://schemas.microsoft.com/office/drawing/2014/main" id="{181ECA09-0E2B-49FD-B1A5-63C21C6037A0}"/>
              </a:ext>
            </a:extLst>
          </p:cNvPr>
          <p:cNvSpPr txBox="1">
            <a:spLocks noChangeArrowheads="1"/>
          </p:cNvSpPr>
          <p:nvPr/>
        </p:nvSpPr>
        <p:spPr bwMode="auto">
          <a:xfrm rot="412480">
            <a:off x="6275803" y="635814"/>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a:t>review</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F3BE76C-C5FC-4357-AB66-8301D6DDAC21}"/>
              </a:ext>
            </a:extLst>
          </p:cNvPr>
          <p:cNvSpPr>
            <a:spLocks noGrp="1" noChangeArrowheads="1"/>
          </p:cNvSpPr>
          <p:nvPr>
            <p:ph type="title"/>
          </p:nvPr>
        </p:nvSpPr>
        <p:spPr/>
        <p:txBody>
          <a:bodyPr/>
          <a:lstStyle/>
          <a:p>
            <a:pPr eaLnBrk="1" hangingPunct="1"/>
            <a:r>
              <a:rPr lang="en-US" altLang="en-US" sz="4000" dirty="0">
                <a:latin typeface="Arial" panose="020B0604020202020204" pitchFamily="34" charset="0"/>
                <a:cs typeface="Arial" panose="020B0604020202020204" pitchFamily="34" charset="0"/>
              </a:rPr>
              <a:t>Isaac Is Old</a:t>
            </a:r>
          </a:p>
        </p:txBody>
      </p:sp>
      <p:sp>
        <p:nvSpPr>
          <p:cNvPr id="27651" name="Rectangle 3">
            <a:extLst>
              <a:ext uri="{FF2B5EF4-FFF2-40B4-BE49-F238E27FC236}">
                <a16:creationId xmlns:a16="http://schemas.microsoft.com/office/drawing/2014/main" id="{7C9D0820-90FA-4FDD-9E2F-41B57CBC6DFF}"/>
              </a:ext>
            </a:extLst>
          </p:cNvPr>
          <p:cNvSpPr>
            <a:spLocks noGrp="1" noChangeArrowheads="1"/>
          </p:cNvSpPr>
          <p:nvPr>
            <p:ph type="body" idx="1"/>
          </p:nvPr>
        </p:nvSpPr>
        <p:spPr/>
        <p:txBody>
          <a:bodyPr/>
          <a:lstStyle/>
          <a:p>
            <a:pPr eaLnBrk="1" hangingPunct="1"/>
            <a:r>
              <a:rPr lang="en-US" altLang="en-US" sz="3200" dirty="0">
                <a:latin typeface="Arial" panose="020B0604020202020204" pitchFamily="34" charset="0"/>
                <a:cs typeface="Arial" panose="020B0604020202020204" pitchFamily="34" charset="0"/>
              </a:rPr>
              <a:t>Isaac is old and nearly blind (27:1)</a:t>
            </a:r>
          </a:p>
          <a:p>
            <a:pPr eaLnBrk="1" hangingPunct="1"/>
            <a:r>
              <a:rPr lang="en-US" altLang="en-US" sz="3200" dirty="0">
                <a:latin typeface="Arial" panose="020B0604020202020204" pitchFamily="34" charset="0"/>
                <a:cs typeface="Arial" panose="020B0604020202020204" pitchFamily="34" charset="0"/>
              </a:rPr>
              <a:t>He sends Esau to hunt for game (3)</a:t>
            </a:r>
          </a:p>
          <a:p>
            <a:pPr eaLnBrk="1" hangingPunct="1"/>
            <a:r>
              <a:rPr lang="en-US" altLang="en-US" sz="3200" dirty="0">
                <a:latin typeface="Arial" panose="020B0604020202020204" pitchFamily="34" charset="0"/>
                <a:cs typeface="Arial" panose="020B0604020202020204" pitchFamily="34" charset="0"/>
              </a:rPr>
              <a:t>Make him food and receive his blessing before he dies (137; lives for 43 more years, </a:t>
            </a:r>
            <a:r>
              <a:rPr lang="en-US" altLang="en-US" sz="3200" i="1" dirty="0">
                <a:latin typeface="Arial" panose="020B0604020202020204" pitchFamily="34" charset="0"/>
                <a:cs typeface="Arial" panose="020B0604020202020204" pitchFamily="34" charset="0"/>
              </a:rPr>
              <a:t>ref Waldron page 85</a:t>
            </a:r>
            <a:r>
              <a:rPr lang="en-US" altLang="en-US" sz="3200" dirty="0">
                <a:latin typeface="Arial" panose="020B0604020202020204" pitchFamily="34" charset="0"/>
                <a:cs typeface="Arial" panose="020B0604020202020204" pitchFamily="34" charset="0"/>
              </a:rPr>
              <a:t>) (4)</a:t>
            </a:r>
          </a:p>
          <a:p>
            <a:pPr eaLnBrk="1" hangingPunct="1"/>
            <a:r>
              <a:rPr lang="en-US" altLang="en-US" sz="3200" dirty="0">
                <a:latin typeface="Arial" panose="020B0604020202020204" pitchFamily="34" charset="0"/>
                <a:cs typeface="Arial" panose="020B0604020202020204" pitchFamily="34" charset="0"/>
              </a:rPr>
              <a:t>Rebekah hears the plan (5)</a:t>
            </a:r>
          </a:p>
        </p:txBody>
      </p:sp>
      <p:sp>
        <p:nvSpPr>
          <p:cNvPr id="4" name="TextBox 3">
            <a:extLst>
              <a:ext uri="{FF2B5EF4-FFF2-40B4-BE49-F238E27FC236}">
                <a16:creationId xmlns:a16="http://schemas.microsoft.com/office/drawing/2014/main" id="{7BA9C0D8-7A38-4BBB-9147-EE4B4232600C}"/>
              </a:ext>
            </a:extLst>
          </p:cNvPr>
          <p:cNvSpPr txBox="1">
            <a:spLocks noChangeArrowheads="1"/>
          </p:cNvSpPr>
          <p:nvPr/>
        </p:nvSpPr>
        <p:spPr bwMode="auto">
          <a:xfrm rot="412480">
            <a:off x="6047204" y="779579"/>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dirty="0"/>
              <a:t>review</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BB2A325-E1BD-47CE-BCD1-6FBD6D1E9403}"/>
              </a:ext>
            </a:extLst>
          </p:cNvPr>
          <p:cNvSpPr>
            <a:spLocks noGrp="1" noChangeArrowheads="1"/>
          </p:cNvSpPr>
          <p:nvPr>
            <p:ph type="title"/>
          </p:nvPr>
        </p:nvSpPr>
        <p:spPr/>
        <p:txBody>
          <a:bodyPr/>
          <a:lstStyle/>
          <a:p>
            <a:pPr eaLnBrk="1" hangingPunct="1"/>
            <a:r>
              <a:rPr lang="en-US" altLang="en-US" sz="4000" dirty="0">
                <a:latin typeface="Arial" panose="020B0604020202020204" pitchFamily="34" charset="0"/>
                <a:cs typeface="Arial" panose="020B0604020202020204" pitchFamily="34" charset="0"/>
              </a:rPr>
              <a:t>Deceit</a:t>
            </a:r>
          </a:p>
        </p:txBody>
      </p:sp>
      <p:sp>
        <p:nvSpPr>
          <p:cNvPr id="29699" name="Rectangle 3">
            <a:extLst>
              <a:ext uri="{FF2B5EF4-FFF2-40B4-BE49-F238E27FC236}">
                <a16:creationId xmlns:a16="http://schemas.microsoft.com/office/drawing/2014/main" id="{4A91CF31-EF97-4A4A-BE7A-29CF44B6ABB9}"/>
              </a:ext>
            </a:extLst>
          </p:cNvPr>
          <p:cNvSpPr>
            <a:spLocks noGrp="1" noChangeArrowheads="1"/>
          </p:cNvSpPr>
          <p:nvPr>
            <p:ph type="body" idx="1"/>
          </p:nvPr>
        </p:nvSpPr>
        <p:spPr/>
        <p:txBody>
          <a:bodyPr/>
          <a:lstStyle/>
          <a:p>
            <a:pPr eaLnBrk="1" hangingPunct="1">
              <a:lnSpc>
                <a:spcPct val="90000"/>
              </a:lnSpc>
            </a:pPr>
            <a:r>
              <a:rPr lang="en-US" altLang="en-US" sz="2800" dirty="0">
                <a:latin typeface="Arial" panose="020B0604020202020204" pitchFamily="34" charset="0"/>
                <a:cs typeface="Arial" panose="020B0604020202020204" pitchFamily="34" charset="0"/>
              </a:rPr>
              <a:t>Rebekah plots with Jacob to </a:t>
            </a:r>
            <a:r>
              <a:rPr lang="en-US" altLang="en-US" sz="2800" u="sng" dirty="0">
                <a:latin typeface="Arial" panose="020B0604020202020204" pitchFamily="34" charset="0"/>
                <a:cs typeface="Arial" panose="020B0604020202020204" pitchFamily="34" charset="0"/>
              </a:rPr>
              <a:t>deceive Isaac into thinking he is Esau (5-17)</a:t>
            </a:r>
          </a:p>
          <a:p>
            <a:pPr eaLnBrk="1" hangingPunct="1">
              <a:lnSpc>
                <a:spcPct val="90000"/>
              </a:lnSpc>
            </a:pPr>
            <a:r>
              <a:rPr lang="en-US" altLang="en-US" sz="2800" u="sng" dirty="0">
                <a:latin typeface="Arial" panose="020B0604020202020204" pitchFamily="34" charset="0"/>
                <a:cs typeface="Arial" panose="020B0604020202020204" pitchFamily="34" charset="0"/>
              </a:rPr>
              <a:t>She puts goat’s hair on Jacob’s neck and hands; he wears Esau’s clothes</a:t>
            </a:r>
          </a:p>
          <a:p>
            <a:pPr eaLnBrk="1" hangingPunct="1">
              <a:lnSpc>
                <a:spcPct val="90000"/>
              </a:lnSpc>
            </a:pPr>
            <a:r>
              <a:rPr lang="en-US" altLang="en-US" sz="2800" dirty="0">
                <a:latin typeface="Arial" panose="020B0604020202020204" pitchFamily="34" charset="0"/>
                <a:cs typeface="Arial" panose="020B0604020202020204" pitchFamily="34" charset="0"/>
              </a:rPr>
              <a:t>Jacob </a:t>
            </a:r>
            <a:r>
              <a:rPr lang="en-US" altLang="en-US" sz="2800" u="sng" dirty="0">
                <a:latin typeface="Arial" panose="020B0604020202020204" pitchFamily="34" charset="0"/>
                <a:cs typeface="Arial" panose="020B0604020202020204" pitchFamily="34" charset="0"/>
              </a:rPr>
              <a:t>lies to his father</a:t>
            </a:r>
            <a:r>
              <a:rPr lang="en-US" altLang="en-US" sz="2800" dirty="0">
                <a:latin typeface="Arial" panose="020B0604020202020204" pitchFamily="34" charset="0"/>
                <a:cs typeface="Arial" panose="020B0604020202020204" pitchFamily="34" charset="0"/>
              </a:rPr>
              <a:t> multiple times ( I am Esau) and receives the blessing (18-28)</a:t>
            </a:r>
          </a:p>
          <a:p>
            <a:pPr eaLnBrk="1" hangingPunct="1">
              <a:lnSpc>
                <a:spcPct val="90000"/>
              </a:lnSpc>
            </a:pPr>
            <a:r>
              <a:rPr lang="en-US" altLang="en-US" sz="2800" dirty="0">
                <a:latin typeface="Arial" panose="020B0604020202020204" pitchFamily="34" charset="0"/>
                <a:cs typeface="Arial" panose="020B0604020202020204" pitchFamily="34" charset="0"/>
              </a:rPr>
              <a:t>Esau returns to find what has happened (30-33)</a:t>
            </a:r>
          </a:p>
          <a:p>
            <a:pPr eaLnBrk="1" hangingPunct="1">
              <a:lnSpc>
                <a:spcPct val="90000"/>
              </a:lnSpc>
            </a:pPr>
            <a:r>
              <a:rPr lang="en-US" altLang="en-US" sz="2800" dirty="0">
                <a:latin typeface="Arial" panose="020B0604020202020204" pitchFamily="34" charset="0"/>
                <a:cs typeface="Arial" panose="020B0604020202020204" pitchFamily="34" charset="0"/>
              </a:rPr>
              <a:t>He asks Isaac for a blessing, also (34,36)</a:t>
            </a:r>
          </a:p>
          <a:p>
            <a:pPr eaLnBrk="1" hangingPunct="1">
              <a:lnSpc>
                <a:spcPct val="90000"/>
              </a:lnSpc>
            </a:pPr>
            <a:r>
              <a:rPr lang="en-US" altLang="en-US" sz="2800" dirty="0">
                <a:latin typeface="Arial" panose="020B0604020202020204" pitchFamily="34" charset="0"/>
                <a:cs typeface="Arial" panose="020B0604020202020204" pitchFamily="34" charset="0"/>
              </a:rPr>
              <a:t>There is none (35)</a:t>
            </a:r>
          </a:p>
          <a:p>
            <a:pPr eaLnBrk="1" hangingPunct="1">
              <a:lnSpc>
                <a:spcPct val="90000"/>
              </a:lnSpc>
            </a:pPr>
            <a:r>
              <a:rPr lang="en-US" altLang="en-US" sz="2800" dirty="0">
                <a:latin typeface="Arial" panose="020B0604020202020204" pitchFamily="34" charset="0"/>
                <a:cs typeface="Arial" panose="020B0604020202020204" pitchFamily="34" charset="0"/>
              </a:rPr>
              <a:t>Esau weeps (36-38)</a:t>
            </a:r>
          </a:p>
        </p:txBody>
      </p:sp>
      <p:sp>
        <p:nvSpPr>
          <p:cNvPr id="4" name="TextBox 3">
            <a:extLst>
              <a:ext uri="{FF2B5EF4-FFF2-40B4-BE49-F238E27FC236}">
                <a16:creationId xmlns:a16="http://schemas.microsoft.com/office/drawing/2014/main" id="{4C6C12A3-9BAB-4E94-8994-6B54907D9524}"/>
              </a:ext>
            </a:extLst>
          </p:cNvPr>
          <p:cNvSpPr txBox="1">
            <a:spLocks noChangeArrowheads="1"/>
          </p:cNvSpPr>
          <p:nvPr/>
        </p:nvSpPr>
        <p:spPr bwMode="auto">
          <a:xfrm rot="412480">
            <a:off x="6123403" y="635814"/>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dirty="0"/>
              <a:t>review</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222B145-EACD-468F-9588-05A21F6991C4}"/>
              </a:ext>
            </a:extLst>
          </p:cNvPr>
          <p:cNvSpPr>
            <a:spLocks noGrp="1" noChangeArrowheads="1"/>
          </p:cNvSpPr>
          <p:nvPr>
            <p:ph type="title"/>
          </p:nvPr>
        </p:nvSpPr>
        <p:spPr/>
        <p:txBody>
          <a:bodyPr/>
          <a:lstStyle/>
          <a:p>
            <a:pPr eaLnBrk="1" hangingPunct="1"/>
            <a:r>
              <a:rPr lang="en-US" altLang="en-US" sz="4000" dirty="0">
                <a:latin typeface="Arial" panose="020B0604020202020204" pitchFamily="34" charset="0"/>
                <a:cs typeface="Arial" panose="020B0604020202020204" pitchFamily="34" charset="0"/>
              </a:rPr>
              <a:t>Esau’s Future</a:t>
            </a:r>
          </a:p>
        </p:txBody>
      </p:sp>
      <p:sp>
        <p:nvSpPr>
          <p:cNvPr id="31747" name="Rectangle 3">
            <a:extLst>
              <a:ext uri="{FF2B5EF4-FFF2-40B4-BE49-F238E27FC236}">
                <a16:creationId xmlns:a16="http://schemas.microsoft.com/office/drawing/2014/main" id="{FA0CA5D2-3DEF-4991-9DAF-A0D49BBDC603}"/>
              </a:ext>
            </a:extLst>
          </p:cNvPr>
          <p:cNvSpPr>
            <a:spLocks noGrp="1" noChangeArrowheads="1"/>
          </p:cNvSpPr>
          <p:nvPr>
            <p:ph type="body" idx="1"/>
          </p:nvPr>
        </p:nvSpPr>
        <p:spPr/>
        <p:txBody>
          <a:bodyPr/>
          <a:lstStyle/>
          <a:p>
            <a:pPr eaLnBrk="1" hangingPunct="1">
              <a:lnSpc>
                <a:spcPct val="90000"/>
              </a:lnSpc>
            </a:pPr>
            <a:r>
              <a:rPr lang="en-US" altLang="en-US" sz="3200">
                <a:latin typeface="Arial" panose="020B0604020202020204" pitchFamily="34" charset="0"/>
                <a:cs typeface="Arial" panose="020B0604020202020204" pitchFamily="34" charset="0"/>
              </a:rPr>
              <a:t>Isaac tells Esau that he will dwell ‘away from’ the fatness of the earth and the dew of heaven (39)</a:t>
            </a:r>
          </a:p>
          <a:p>
            <a:pPr eaLnBrk="1" hangingPunct="1">
              <a:lnSpc>
                <a:spcPct val="90000"/>
              </a:lnSpc>
            </a:pPr>
            <a:r>
              <a:rPr lang="en-US" altLang="en-US" sz="3200">
                <a:latin typeface="Arial" panose="020B0604020202020204" pitchFamily="34" charset="0"/>
                <a:cs typeface="Arial" panose="020B0604020202020204" pitchFamily="34" charset="0"/>
              </a:rPr>
              <a:t>He would live by the sword and serve his brother (40)</a:t>
            </a:r>
          </a:p>
          <a:p>
            <a:pPr eaLnBrk="1" hangingPunct="1">
              <a:lnSpc>
                <a:spcPct val="90000"/>
              </a:lnSpc>
            </a:pPr>
            <a:r>
              <a:rPr lang="en-US" altLang="en-US" sz="3200">
                <a:latin typeface="Arial" panose="020B0604020202020204" pitchFamily="34" charset="0"/>
                <a:cs typeface="Arial" panose="020B0604020202020204" pitchFamily="34" charset="0"/>
              </a:rPr>
              <a:t>Later he would break the yoke from his neck (40)</a:t>
            </a:r>
          </a:p>
          <a:p>
            <a:pPr lvl="1" eaLnBrk="1" hangingPunct="1">
              <a:lnSpc>
                <a:spcPct val="90000"/>
              </a:lnSpc>
            </a:pPr>
            <a:r>
              <a:rPr lang="en-US" altLang="en-US" sz="2800">
                <a:latin typeface="Arial" panose="020B0604020202020204" pitchFamily="34" charset="0"/>
                <a:cs typeface="Arial" panose="020B0604020202020204" pitchFamily="34" charset="0"/>
              </a:rPr>
              <a:t>Herod, the Edomite, in the NT ruled the Jews </a:t>
            </a:r>
          </a:p>
        </p:txBody>
      </p:sp>
      <p:sp>
        <p:nvSpPr>
          <p:cNvPr id="4" name="TextBox 3">
            <a:extLst>
              <a:ext uri="{FF2B5EF4-FFF2-40B4-BE49-F238E27FC236}">
                <a16:creationId xmlns:a16="http://schemas.microsoft.com/office/drawing/2014/main" id="{A636F8C4-81FE-4319-BAE4-FDE04E25F324}"/>
              </a:ext>
            </a:extLst>
          </p:cNvPr>
          <p:cNvSpPr txBox="1">
            <a:spLocks noChangeArrowheads="1"/>
          </p:cNvSpPr>
          <p:nvPr/>
        </p:nvSpPr>
        <p:spPr bwMode="auto">
          <a:xfrm rot="412480">
            <a:off x="5971004" y="635813"/>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dirty="0"/>
              <a:t>review</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0ECD286-0D5C-4218-854D-4AF5EE1428C2}"/>
              </a:ext>
            </a:extLst>
          </p:cNvPr>
          <p:cNvSpPr>
            <a:spLocks noGrp="1" noChangeArrowheads="1"/>
          </p:cNvSpPr>
          <p:nvPr>
            <p:ph type="title"/>
          </p:nvPr>
        </p:nvSpPr>
        <p:spPr/>
        <p:txBody>
          <a:bodyPr/>
          <a:lstStyle/>
          <a:p>
            <a:pPr eaLnBrk="1" hangingPunct="1"/>
            <a:r>
              <a:rPr lang="en-US" altLang="en-US" sz="4000" dirty="0">
                <a:latin typeface="Arial" panose="020B0604020202020204" pitchFamily="34" charset="0"/>
                <a:cs typeface="Arial" panose="020B0604020202020204" pitchFamily="34" charset="0"/>
              </a:rPr>
              <a:t>Esau vs Jacob</a:t>
            </a:r>
          </a:p>
        </p:txBody>
      </p:sp>
      <p:sp>
        <p:nvSpPr>
          <p:cNvPr id="33795" name="Rectangle 3">
            <a:extLst>
              <a:ext uri="{FF2B5EF4-FFF2-40B4-BE49-F238E27FC236}">
                <a16:creationId xmlns:a16="http://schemas.microsoft.com/office/drawing/2014/main" id="{9F9BC865-6E35-4FDE-8572-8FB51C031D4C}"/>
              </a:ext>
            </a:extLst>
          </p:cNvPr>
          <p:cNvSpPr>
            <a:spLocks noGrp="1" noChangeArrowheads="1"/>
          </p:cNvSpPr>
          <p:nvPr>
            <p:ph type="body" idx="1"/>
          </p:nvPr>
        </p:nvSpPr>
        <p:spPr>
          <a:xfrm>
            <a:off x="566738" y="1676400"/>
            <a:ext cx="8272462" cy="4267200"/>
          </a:xfrm>
        </p:spPr>
        <p:txBody>
          <a:bodyPr/>
          <a:lstStyle/>
          <a:p>
            <a:pPr eaLnBrk="1" hangingPunct="1"/>
            <a:r>
              <a:rPr lang="en-US" altLang="en-US" sz="2800">
                <a:latin typeface="Arial" panose="020B0604020202020204" pitchFamily="34" charset="0"/>
                <a:cs typeface="Arial" panose="020B0604020202020204" pitchFamily="34" charset="0"/>
              </a:rPr>
              <a:t>Esau hates Jacob and threatens to kill him (27:41)</a:t>
            </a:r>
          </a:p>
          <a:p>
            <a:pPr lvl="1" eaLnBrk="1" hangingPunct="1"/>
            <a:r>
              <a:rPr lang="en-US" altLang="en-US" sz="2800">
                <a:latin typeface="Arial" panose="020B0604020202020204" pitchFamily="34" charset="0"/>
                <a:cs typeface="Arial" panose="020B0604020202020204" pitchFamily="34" charset="0"/>
              </a:rPr>
              <a:t> (remember this)</a:t>
            </a:r>
          </a:p>
          <a:p>
            <a:pPr eaLnBrk="1" hangingPunct="1"/>
            <a:r>
              <a:rPr lang="en-US" altLang="en-US" sz="2800">
                <a:latin typeface="Arial" panose="020B0604020202020204" pitchFamily="34" charset="0"/>
                <a:cs typeface="Arial" panose="020B0604020202020204" pitchFamily="34" charset="0"/>
              </a:rPr>
              <a:t>Rebekah learns of Esau’s plans and tells Jacob to go away—back to her brother Laban in Haran—for a ‘few days’ (42-44)</a:t>
            </a:r>
          </a:p>
          <a:p>
            <a:pPr eaLnBrk="1" hangingPunct="1"/>
            <a:r>
              <a:rPr lang="en-US" altLang="en-US" sz="2800">
                <a:latin typeface="Arial" panose="020B0604020202020204" pitchFamily="34" charset="0"/>
                <a:cs typeface="Arial" panose="020B0604020202020204" pitchFamily="34" charset="0"/>
              </a:rPr>
              <a:t>She tells Isaac that Jacob should not take a wife from the people of the land (46)</a:t>
            </a:r>
          </a:p>
        </p:txBody>
      </p:sp>
      <p:sp>
        <p:nvSpPr>
          <p:cNvPr id="33796" name="Line 4">
            <a:extLst>
              <a:ext uri="{FF2B5EF4-FFF2-40B4-BE49-F238E27FC236}">
                <a16:creationId xmlns:a16="http://schemas.microsoft.com/office/drawing/2014/main" id="{CAE14D45-8DFF-41E4-BC75-26FBAFCCD424}"/>
              </a:ext>
            </a:extLst>
          </p:cNvPr>
          <p:cNvSpPr>
            <a:spLocks noChangeShapeType="1"/>
          </p:cNvSpPr>
          <p:nvPr/>
        </p:nvSpPr>
        <p:spPr bwMode="auto">
          <a:xfrm flipH="1">
            <a:off x="4191000" y="2133600"/>
            <a:ext cx="17526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Box 4">
            <a:extLst>
              <a:ext uri="{FF2B5EF4-FFF2-40B4-BE49-F238E27FC236}">
                <a16:creationId xmlns:a16="http://schemas.microsoft.com/office/drawing/2014/main" id="{CF3CD58A-EB52-40D7-B3DA-C2A8CC33397C}"/>
              </a:ext>
            </a:extLst>
          </p:cNvPr>
          <p:cNvSpPr txBox="1">
            <a:spLocks noChangeArrowheads="1"/>
          </p:cNvSpPr>
          <p:nvPr/>
        </p:nvSpPr>
        <p:spPr bwMode="auto">
          <a:xfrm rot="412480">
            <a:off x="6275803" y="635814"/>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a:t>review</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par>
                          <p:cTn id="9" fill="hold" nodeType="afterGroup">
                            <p:stCondLst>
                              <p:cond delay="0"/>
                            </p:stCondLst>
                            <p:childTnLst>
                              <p:par>
                                <p:cTn id="10" presetID="29" presetClass="entr" presetSubtype="0" fill="hold" nodeType="afterEffect">
                                  <p:stCondLst>
                                    <p:cond delay="0"/>
                                  </p:stCondLst>
                                  <p:childTnLst>
                                    <p:set>
                                      <p:cBhvr>
                                        <p:cTn id="11" dur="1" fill="hold">
                                          <p:stCondLst>
                                            <p:cond delay="0"/>
                                          </p:stCondLst>
                                        </p:cTn>
                                        <p:tgtEl>
                                          <p:spTgt spid="33796"/>
                                        </p:tgtEl>
                                        <p:attrNameLst>
                                          <p:attrName>style.visibility</p:attrName>
                                        </p:attrNameLst>
                                      </p:cBhvr>
                                      <p:to>
                                        <p:strVal val="visible"/>
                                      </p:to>
                                    </p:set>
                                    <p:anim calcmode="lin" valueType="num">
                                      <p:cBhvr>
                                        <p:cTn id="12" dur="1000" fill="hold"/>
                                        <p:tgtEl>
                                          <p:spTgt spid="33796"/>
                                        </p:tgtEl>
                                        <p:attrNameLst>
                                          <p:attrName>ppt_x</p:attrName>
                                        </p:attrNameLst>
                                      </p:cBhvr>
                                      <p:tavLst>
                                        <p:tav tm="0">
                                          <p:val>
                                            <p:strVal val="#ppt_x-.2"/>
                                          </p:val>
                                        </p:tav>
                                        <p:tav tm="100000">
                                          <p:val>
                                            <p:strVal val="#ppt_x"/>
                                          </p:val>
                                        </p:tav>
                                      </p:tavLst>
                                    </p:anim>
                                    <p:anim calcmode="lin" valueType="num">
                                      <p:cBhvr>
                                        <p:cTn id="13" dur="1000" fill="hold"/>
                                        <p:tgtEl>
                                          <p:spTgt spid="3379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7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DD93E0-926D-45FA-8E9A-1FC15616FFAA}"/>
              </a:ext>
            </a:extLst>
          </p:cNvPr>
          <p:cNvPicPr>
            <a:picLocks noChangeAspect="1"/>
          </p:cNvPicPr>
          <p:nvPr/>
        </p:nvPicPr>
        <p:blipFill>
          <a:blip r:embed="rId3"/>
          <a:stretch>
            <a:fillRect/>
          </a:stretch>
        </p:blipFill>
        <p:spPr>
          <a:xfrm flipH="1">
            <a:off x="1363236" y="1692357"/>
            <a:ext cx="6417523" cy="47313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40EB1A26-D33E-4845-AFC7-89817DF0E5FF}"/>
              </a:ext>
            </a:extLst>
          </p:cNvPr>
          <p:cNvSpPr>
            <a:spLocks noGrp="1"/>
          </p:cNvSpPr>
          <p:nvPr>
            <p:ph type="ctrTitle"/>
          </p:nvPr>
        </p:nvSpPr>
        <p:spPr>
          <a:xfrm>
            <a:off x="685797" y="434314"/>
            <a:ext cx="7772400" cy="1098714"/>
          </a:xfrm>
        </p:spPr>
        <p:txBody>
          <a:bodyPr rtlCol="0" anchor="ctr">
            <a:normAutofit fontScale="90000"/>
          </a:bodyPr>
          <a:lstStyle/>
          <a:p>
            <a:pPr fontAlgn="auto">
              <a:spcAft>
                <a:spcPts val="0"/>
              </a:spcAft>
              <a:defRPr/>
            </a:pPr>
            <a:r>
              <a:rPr lang="en-US" sz="80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Studies in Genesis</a:t>
            </a:r>
          </a:p>
        </p:txBody>
      </p:sp>
      <p:pic>
        <p:nvPicPr>
          <p:cNvPr id="16388" name="Picture 9">
            <a:extLst>
              <a:ext uri="{FF2B5EF4-FFF2-40B4-BE49-F238E27FC236}">
                <a16:creationId xmlns:a16="http://schemas.microsoft.com/office/drawing/2014/main" id="{112AD3DA-3B32-4949-A805-2B3851482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38" y="5799138"/>
            <a:ext cx="17589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croll: Vertical 7">
            <a:extLst>
              <a:ext uri="{FF2B5EF4-FFF2-40B4-BE49-F238E27FC236}">
                <a16:creationId xmlns:a16="http://schemas.microsoft.com/office/drawing/2014/main" id="{306EA26E-A717-4E19-85D2-67FD50F2A40F}"/>
              </a:ext>
            </a:extLst>
          </p:cNvPr>
          <p:cNvSpPr/>
          <p:nvPr/>
        </p:nvSpPr>
        <p:spPr>
          <a:xfrm rot="21068064">
            <a:off x="261938" y="3927475"/>
            <a:ext cx="2405062" cy="2401888"/>
          </a:xfrm>
          <a:prstGeom prst="verticalScroll">
            <a:avLst>
              <a:gd name="adj" fmla="val 10035"/>
            </a:avLst>
          </a:prstGeom>
          <a:solidFill>
            <a:schemeClr val="accent5">
              <a:lumMod val="20000"/>
              <a:lumOff val="80000"/>
              <a:alpha val="98000"/>
            </a:schemeClr>
          </a:solidFill>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FD290EB6-0FF0-47CD-B9A8-AA7239503CF8}"/>
              </a:ext>
            </a:extLst>
          </p:cNvPr>
          <p:cNvSpPr>
            <a:spLocks noGrp="1"/>
          </p:cNvSpPr>
          <p:nvPr>
            <p:ph type="subTitle" idx="1"/>
          </p:nvPr>
        </p:nvSpPr>
        <p:spPr>
          <a:xfrm rot="21023048">
            <a:off x="412750" y="3819525"/>
            <a:ext cx="2114550" cy="2709863"/>
          </a:xfrm>
        </p:spPr>
        <p:txBody>
          <a:bodyPr rtlCol="0" anchor="ctr">
            <a:normAutofit/>
          </a:bodyPr>
          <a:lstStyle/>
          <a:p>
            <a:pPr fontAlgn="auto">
              <a:spcAft>
                <a:spcPts val="0"/>
              </a:spcAft>
              <a:defRPr/>
            </a:pPr>
            <a:r>
              <a:rPr lang="en-US" sz="3600">
                <a:solidFill>
                  <a:schemeClr val="accent1">
                    <a:lumMod val="50000"/>
                  </a:schemeClr>
                </a:solidFill>
                <a:latin typeface="Agency FB" panose="020B0503020202020204" pitchFamily="34" charset="0"/>
              </a:rPr>
              <a:t>The Faith  and Failings of First Families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DFF5A87-FC8E-44AB-BC72-474381139F2B}"/>
              </a:ext>
            </a:extLst>
          </p:cNvPr>
          <p:cNvSpPr>
            <a:spLocks noGrp="1" noChangeArrowheads="1"/>
          </p:cNvSpPr>
          <p:nvPr>
            <p:ph type="title"/>
          </p:nvPr>
        </p:nvSpPr>
        <p:spPr/>
        <p:txBody>
          <a:bodyPr/>
          <a:lstStyle/>
          <a:p>
            <a:pPr eaLnBrk="1" hangingPunct="1"/>
            <a:r>
              <a:rPr lang="en-US" altLang="en-US" sz="4400" dirty="0">
                <a:latin typeface="Arial" panose="020B0604020202020204" pitchFamily="34" charset="0"/>
                <a:cs typeface="Arial" panose="020B0604020202020204" pitchFamily="34" charset="0"/>
              </a:rPr>
              <a:t>Wives</a:t>
            </a:r>
          </a:p>
        </p:txBody>
      </p:sp>
      <p:sp>
        <p:nvSpPr>
          <p:cNvPr id="35843" name="Rectangle 3">
            <a:extLst>
              <a:ext uri="{FF2B5EF4-FFF2-40B4-BE49-F238E27FC236}">
                <a16:creationId xmlns:a16="http://schemas.microsoft.com/office/drawing/2014/main" id="{E5481DCA-BECE-4F2B-A291-90C8368F2F5A}"/>
              </a:ext>
            </a:extLst>
          </p:cNvPr>
          <p:cNvSpPr>
            <a:spLocks noGrp="1" noChangeArrowheads="1"/>
          </p:cNvSpPr>
          <p:nvPr>
            <p:ph type="body" idx="1"/>
          </p:nvPr>
        </p:nvSpPr>
        <p:spPr/>
        <p:txBody>
          <a:bodyPr/>
          <a:lstStyle/>
          <a:p>
            <a:pPr eaLnBrk="1" hangingPunct="1">
              <a:defRPr/>
            </a:pPr>
            <a:r>
              <a:rPr lang="en-US" altLang="en-US" sz="2800" dirty="0">
                <a:latin typeface="Arial" panose="020B0604020202020204" pitchFamily="34" charset="0"/>
                <a:cs typeface="Arial" panose="020B0604020202020204" pitchFamily="34" charset="0"/>
              </a:rPr>
              <a:t>Isaac tells Jacob that he should not take a wife from the daughters of Canaan (28:1)</a:t>
            </a:r>
          </a:p>
          <a:p>
            <a:pPr eaLnBrk="1" hangingPunct="1">
              <a:defRPr/>
            </a:pPr>
            <a:r>
              <a:rPr lang="en-US" altLang="en-US" sz="2800" dirty="0">
                <a:latin typeface="Arial" panose="020B0604020202020204" pitchFamily="34" charset="0"/>
                <a:cs typeface="Arial" panose="020B0604020202020204" pitchFamily="34" charset="0"/>
              </a:rPr>
              <a:t>Go to Padan Aram to take a wife from the daughters of Laban (2)</a:t>
            </a:r>
          </a:p>
          <a:p>
            <a:pPr eaLnBrk="1" hangingPunct="1">
              <a:defRPr/>
            </a:pPr>
            <a:r>
              <a:rPr lang="en-US" altLang="en-US" sz="2800" dirty="0">
                <a:latin typeface="Arial" panose="020B0604020202020204" pitchFamily="34" charset="0"/>
                <a:cs typeface="Arial" panose="020B0604020202020204" pitchFamily="34" charset="0"/>
              </a:rPr>
              <a:t>Jacob and Esau are 77 at this time</a:t>
            </a:r>
          </a:p>
          <a:p>
            <a:pPr eaLnBrk="1" hangingPunct="1">
              <a:defRPr/>
            </a:pPr>
            <a:r>
              <a:rPr lang="en-US" altLang="en-US" sz="2800" i="1" dirty="0">
                <a:latin typeface="Arial" panose="020B0604020202020204" pitchFamily="34" charset="0"/>
                <a:cs typeface="Arial" panose="020B0604020202020204" pitchFamily="34" charset="0"/>
              </a:rPr>
              <a:t>The narrative will now shift primarily to Jacob</a:t>
            </a:r>
          </a:p>
          <a:p>
            <a:pPr marL="0" indent="0" eaLnBrk="1" hangingPunct="1">
              <a:buFont typeface="Wingdings" panose="05000000000000000000" pitchFamily="2" charset="2"/>
              <a:buNone/>
              <a:defRPr/>
            </a:pPr>
            <a:endParaRPr lang="en-US" altLang="en-US" sz="3200" dirty="0"/>
          </a:p>
        </p:txBody>
      </p:sp>
      <p:sp>
        <p:nvSpPr>
          <p:cNvPr id="4" name="TextBox 4">
            <a:extLst>
              <a:ext uri="{FF2B5EF4-FFF2-40B4-BE49-F238E27FC236}">
                <a16:creationId xmlns:a16="http://schemas.microsoft.com/office/drawing/2014/main" id="{7FDC794C-ACB9-483E-93B6-7BC98F7071F5}"/>
              </a:ext>
            </a:extLst>
          </p:cNvPr>
          <p:cNvSpPr txBox="1">
            <a:spLocks noChangeArrowheads="1"/>
          </p:cNvSpPr>
          <p:nvPr/>
        </p:nvSpPr>
        <p:spPr bwMode="auto">
          <a:xfrm rot="412480">
            <a:off x="6047204" y="703378"/>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dirty="0"/>
              <a:t>review</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0E4F688-C8E2-44B7-8889-D541FBA10B17}"/>
              </a:ext>
            </a:extLst>
          </p:cNvPr>
          <p:cNvSpPr>
            <a:spLocks noGrp="1" noChangeArrowheads="1"/>
          </p:cNvSpPr>
          <p:nvPr>
            <p:ph type="title"/>
          </p:nvPr>
        </p:nvSpPr>
        <p:spPr/>
        <p:txBody>
          <a:bodyPr/>
          <a:lstStyle/>
          <a:p>
            <a:pPr eaLnBrk="1" hangingPunct="1"/>
            <a:r>
              <a:rPr lang="en-US" altLang="en-US" sz="4400" dirty="0">
                <a:latin typeface="Arial" panose="020B0604020202020204" pitchFamily="34" charset="0"/>
                <a:cs typeface="Arial" panose="020B0604020202020204" pitchFamily="34" charset="0"/>
              </a:rPr>
              <a:t>Wives</a:t>
            </a:r>
          </a:p>
        </p:txBody>
      </p:sp>
      <p:sp>
        <p:nvSpPr>
          <p:cNvPr id="35843" name="Rectangle 3">
            <a:extLst>
              <a:ext uri="{FF2B5EF4-FFF2-40B4-BE49-F238E27FC236}">
                <a16:creationId xmlns:a16="http://schemas.microsoft.com/office/drawing/2014/main" id="{B3AD2586-FBC1-4874-9961-99512A3C9D70}"/>
              </a:ext>
            </a:extLst>
          </p:cNvPr>
          <p:cNvSpPr>
            <a:spLocks noGrp="1" noChangeArrowheads="1"/>
          </p:cNvSpPr>
          <p:nvPr>
            <p:ph type="body" idx="1"/>
          </p:nvPr>
        </p:nvSpPr>
        <p:spPr/>
        <p:txBody>
          <a:bodyPr/>
          <a:lstStyle/>
          <a:p>
            <a:pPr eaLnBrk="1" hangingPunct="1"/>
            <a:r>
              <a:rPr lang="en-US" altLang="en-US" sz="3200"/>
              <a:t>Esau knew that Isaac did not want Jacob to marry the Canaanite daughters</a:t>
            </a:r>
          </a:p>
          <a:p>
            <a:pPr eaLnBrk="1" hangingPunct="1"/>
            <a:r>
              <a:rPr lang="en-US" altLang="en-US" sz="3200"/>
              <a:t>He took another wife Mahalath</a:t>
            </a:r>
          </a:p>
          <a:p>
            <a:pPr lvl="1" eaLnBrk="1" hangingPunct="1"/>
            <a:r>
              <a:rPr lang="en-US" altLang="en-US" sz="2800"/>
              <a:t>the daughter of Ishmael</a:t>
            </a:r>
          </a:p>
        </p:txBody>
      </p:sp>
      <p:sp>
        <p:nvSpPr>
          <p:cNvPr id="4" name="Rectangle 3">
            <a:extLst>
              <a:ext uri="{FF2B5EF4-FFF2-40B4-BE49-F238E27FC236}">
                <a16:creationId xmlns:a16="http://schemas.microsoft.com/office/drawing/2014/main" id="{4FCF9945-3642-4D1A-BD3E-7C6D77C54231}"/>
              </a:ext>
            </a:extLst>
          </p:cNvPr>
          <p:cNvSpPr>
            <a:spLocks noChangeArrowheads="1"/>
          </p:cNvSpPr>
          <p:nvPr/>
        </p:nvSpPr>
        <p:spPr bwMode="auto">
          <a:xfrm>
            <a:off x="990600" y="1752600"/>
            <a:ext cx="7467600" cy="2819400"/>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solidFill>
                <a:srgbClr val="000000"/>
              </a:solidFill>
            </a:endParaRPr>
          </a:p>
        </p:txBody>
      </p:sp>
      <p:sp>
        <p:nvSpPr>
          <p:cNvPr id="5" name="TextBox 4">
            <a:extLst>
              <a:ext uri="{FF2B5EF4-FFF2-40B4-BE49-F238E27FC236}">
                <a16:creationId xmlns:a16="http://schemas.microsoft.com/office/drawing/2014/main" id="{144129FA-730A-4D4F-BF58-55A3F8E98C13}"/>
              </a:ext>
            </a:extLst>
          </p:cNvPr>
          <p:cNvSpPr txBox="1">
            <a:spLocks noChangeArrowheads="1"/>
          </p:cNvSpPr>
          <p:nvPr/>
        </p:nvSpPr>
        <p:spPr bwMode="auto">
          <a:xfrm rot="412480">
            <a:off x="6199603" y="635813"/>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dirty="0">
                <a:solidFill>
                  <a:srgbClr val="000000"/>
                </a:solidFill>
              </a:rPr>
              <a:t>review</a:t>
            </a:r>
            <a:endParaRPr lang="en-US" alt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C215-44A3-40A4-BC1F-57C689F4CE63}"/>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Jacob Flees Esau/ Rests at Luz</a:t>
            </a:r>
            <a:endParaRPr lang="en-US" sz="4000" dirty="0"/>
          </a:p>
        </p:txBody>
      </p:sp>
      <p:sp>
        <p:nvSpPr>
          <p:cNvPr id="3" name="Content Placeholder 2">
            <a:extLst>
              <a:ext uri="{FF2B5EF4-FFF2-40B4-BE49-F238E27FC236}">
                <a16:creationId xmlns:a16="http://schemas.microsoft.com/office/drawing/2014/main" id="{D60BC2B7-1552-4F93-8DD9-A53A07693CB6}"/>
              </a:ext>
            </a:extLst>
          </p:cNvPr>
          <p:cNvSpPr>
            <a:spLocks noGrp="1"/>
          </p:cNvSpPr>
          <p:nvPr>
            <p:ph idx="1"/>
          </p:nvPr>
        </p:nvSpPr>
        <p:spPr>
          <a:xfrm>
            <a:off x="152400" y="1905000"/>
            <a:ext cx="8763000" cy="4114800"/>
          </a:xfrm>
        </p:spPr>
        <p:txBody>
          <a:bodyPr/>
          <a:lstStyle/>
          <a:p>
            <a:pPr marL="0" indent="0">
              <a:buNone/>
            </a:pPr>
            <a:r>
              <a:rPr lang="en-US" sz="4000" b="1" baseline="30000" dirty="0">
                <a:solidFill>
                  <a:srgbClr val="000000"/>
                </a:solidFill>
                <a:effectLst/>
                <a:latin typeface="Arial" panose="020B0604020202020204" pitchFamily="34" charset="0"/>
                <a:ea typeface="Calibri" panose="020F0502020204030204" pitchFamily="34" charset="0"/>
              </a:rPr>
              <a:t>Genesis 28:10-12</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10 </a:t>
            </a:r>
            <a:r>
              <a:rPr lang="en-US" sz="2800" dirty="0">
                <a:solidFill>
                  <a:srgbClr val="000000"/>
                </a:solidFill>
                <a:effectLst/>
                <a:latin typeface="Arial" panose="020B0604020202020204" pitchFamily="34" charset="0"/>
                <a:ea typeface="Calibri" panose="020F0502020204030204" pitchFamily="34" charset="0"/>
              </a:rPr>
              <a:t>Now Jacob went out from Beersheba and went toward Haran. </a:t>
            </a:r>
            <a:r>
              <a:rPr lang="en-US" sz="2800" b="1" baseline="30000" dirty="0">
                <a:solidFill>
                  <a:srgbClr val="000000"/>
                </a:solidFill>
                <a:effectLst/>
                <a:latin typeface="Arial" panose="020B0604020202020204" pitchFamily="34" charset="0"/>
                <a:ea typeface="Calibri" panose="020F0502020204030204" pitchFamily="34" charset="0"/>
              </a:rPr>
              <a:t>11 </a:t>
            </a:r>
            <a:r>
              <a:rPr lang="en-US" sz="2800" dirty="0">
                <a:solidFill>
                  <a:srgbClr val="000000"/>
                </a:solidFill>
                <a:effectLst/>
                <a:latin typeface="Arial" panose="020B0604020202020204" pitchFamily="34" charset="0"/>
                <a:ea typeface="Calibri" panose="020F0502020204030204" pitchFamily="34" charset="0"/>
              </a:rPr>
              <a:t>So he came to a certain place and stayed there all night, because the sun had set. And he took one of the stones of that place and put it at his head, and he lay down in that place to sleep. </a:t>
            </a:r>
            <a:r>
              <a:rPr lang="en-US"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he dreamed, and behold, a ladder </a:t>
            </a:r>
            <a:r>
              <a:rPr lang="en-US" sz="2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was</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set up on the earth, and its top reached to heaven; and there the angels of God were ascending and descending on it.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2088965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C215-44A3-40A4-BC1F-57C689F4CE63}"/>
              </a:ext>
            </a:extLst>
          </p:cNvPr>
          <p:cNvSpPr>
            <a:spLocks noGrp="1"/>
          </p:cNvSpPr>
          <p:nvPr>
            <p:ph type="title"/>
          </p:nvPr>
        </p:nvSpPr>
        <p:spPr/>
        <p:txBody>
          <a:bodyPr/>
          <a:lstStyle/>
          <a:p>
            <a:r>
              <a:rPr lang="en-US" altLang="en-US" sz="4400" dirty="0">
                <a:latin typeface="Arial" panose="020B0604020202020204" pitchFamily="34" charset="0"/>
                <a:cs typeface="Arial" panose="020B0604020202020204" pitchFamily="34" charset="0"/>
              </a:rPr>
              <a:t>Jacob Dreams/ God Gives Promises</a:t>
            </a:r>
            <a:endParaRPr lang="en-US" sz="4400" dirty="0"/>
          </a:p>
        </p:txBody>
      </p:sp>
      <p:sp>
        <p:nvSpPr>
          <p:cNvPr id="3" name="Content Placeholder 2">
            <a:extLst>
              <a:ext uri="{FF2B5EF4-FFF2-40B4-BE49-F238E27FC236}">
                <a16:creationId xmlns:a16="http://schemas.microsoft.com/office/drawing/2014/main" id="{D60BC2B7-1552-4F93-8DD9-A53A07693CB6}"/>
              </a:ext>
            </a:extLst>
          </p:cNvPr>
          <p:cNvSpPr>
            <a:spLocks noGrp="1"/>
          </p:cNvSpPr>
          <p:nvPr>
            <p:ph idx="1"/>
          </p:nvPr>
        </p:nvSpPr>
        <p:spPr>
          <a:xfrm>
            <a:off x="76200" y="1676399"/>
            <a:ext cx="8991600" cy="4876799"/>
          </a:xfrm>
        </p:spPr>
        <p:txBody>
          <a:bodyPr/>
          <a:lstStyle/>
          <a:p>
            <a:pPr marL="0" indent="0">
              <a:buNone/>
            </a:pPr>
            <a:r>
              <a:rPr lang="en-US" sz="2600" b="1" dirty="0">
                <a:solidFill>
                  <a:srgbClr val="000000"/>
                </a:solidFill>
                <a:effectLst/>
                <a:latin typeface="Arial" panose="020B0604020202020204" pitchFamily="34" charset="0"/>
                <a:ea typeface="Calibri" panose="020F0502020204030204" pitchFamily="34" charset="0"/>
              </a:rPr>
              <a:t>Genesis 28:13-15</a:t>
            </a:r>
            <a:endParaRPr lang="en-US" sz="2600" b="1" baseline="30000" dirty="0">
              <a:solidFill>
                <a:srgbClr val="000000"/>
              </a:solidFill>
              <a:effectLst/>
              <a:latin typeface="Arial" panose="020B0604020202020204" pitchFamily="34" charset="0"/>
              <a:ea typeface="Calibri" panose="020F0502020204030204" pitchFamily="34" charset="0"/>
            </a:endParaRPr>
          </a:p>
          <a:p>
            <a:pPr marL="0" indent="0">
              <a:buNone/>
            </a:pPr>
            <a:r>
              <a:rPr lang="en-US" sz="2600" b="1" baseline="30000" dirty="0">
                <a:solidFill>
                  <a:srgbClr val="000000"/>
                </a:solidFill>
                <a:effectLst/>
                <a:latin typeface="Arial" panose="020B0604020202020204" pitchFamily="34" charset="0"/>
                <a:ea typeface="Calibri" panose="020F0502020204030204" pitchFamily="34" charset="0"/>
              </a:rPr>
              <a:t>13 </a:t>
            </a:r>
            <a:r>
              <a:rPr lang="en-US" sz="2600" dirty="0">
                <a:solidFill>
                  <a:srgbClr val="000000"/>
                </a:solidFill>
                <a:effectLst/>
                <a:latin typeface="Arial" panose="020B0604020202020204" pitchFamily="34" charset="0"/>
                <a:ea typeface="Calibri" panose="020F0502020204030204" pitchFamily="34" charset="0"/>
              </a:rPr>
              <a:t>And behold, the </a:t>
            </a:r>
            <a:r>
              <a:rPr lang="en-US" sz="2600" cap="small" dirty="0">
                <a:solidFill>
                  <a:srgbClr val="000000"/>
                </a:solidFill>
                <a:effectLst/>
                <a:latin typeface="Arial" panose="020B0604020202020204" pitchFamily="34" charset="0"/>
                <a:ea typeface="Calibri" panose="020F0502020204030204" pitchFamily="34" charset="0"/>
              </a:rPr>
              <a:t>Lord</a:t>
            </a:r>
            <a:r>
              <a:rPr lang="en-US" sz="2600" dirty="0">
                <a:solidFill>
                  <a:srgbClr val="000000"/>
                </a:solidFill>
                <a:effectLst/>
                <a:latin typeface="Arial" panose="020B0604020202020204" pitchFamily="34" charset="0"/>
                <a:ea typeface="Calibri" panose="020F0502020204030204" pitchFamily="34" charset="0"/>
              </a:rPr>
              <a:t> stood above it and said: “I </a:t>
            </a:r>
            <a:r>
              <a:rPr lang="en-US" sz="2600" i="1" dirty="0">
                <a:solidFill>
                  <a:srgbClr val="000000"/>
                </a:solidFill>
                <a:effectLst/>
                <a:latin typeface="Arial" panose="020B0604020202020204" pitchFamily="34" charset="0"/>
                <a:ea typeface="Calibri" panose="020F0502020204030204" pitchFamily="34" charset="0"/>
              </a:rPr>
              <a:t>am</a:t>
            </a:r>
            <a:r>
              <a:rPr lang="en-US" sz="2600" dirty="0">
                <a:solidFill>
                  <a:srgbClr val="000000"/>
                </a:solidFill>
                <a:effectLst/>
                <a:latin typeface="Arial" panose="020B0604020202020204" pitchFamily="34" charset="0"/>
                <a:ea typeface="Calibri" panose="020F0502020204030204" pitchFamily="34" charset="0"/>
              </a:rPr>
              <a:t> the </a:t>
            </a:r>
            <a:r>
              <a:rPr lang="en-US" sz="2600" cap="small" dirty="0">
                <a:solidFill>
                  <a:srgbClr val="000000"/>
                </a:solidFill>
                <a:effectLst/>
                <a:latin typeface="Arial" panose="020B0604020202020204" pitchFamily="34" charset="0"/>
                <a:ea typeface="Calibri" panose="020F0502020204030204" pitchFamily="34" charset="0"/>
              </a:rPr>
              <a:t>Lord</a:t>
            </a:r>
            <a:r>
              <a:rPr lang="en-US" sz="2600" dirty="0">
                <a:solidFill>
                  <a:srgbClr val="000000"/>
                </a:solidFill>
                <a:effectLst/>
                <a:latin typeface="Arial" panose="020B0604020202020204" pitchFamily="34" charset="0"/>
                <a:ea typeface="Calibri" panose="020F0502020204030204" pitchFamily="34" charset="0"/>
              </a:rPr>
              <a:t> God of Abraham your father and the God of Isaac; the land on which you lie I will give to you and your descendants. </a:t>
            </a:r>
            <a:r>
              <a:rPr lang="en-US" sz="2600" b="1" baseline="30000" dirty="0">
                <a:solidFill>
                  <a:srgbClr val="000000"/>
                </a:solidFill>
                <a:effectLst/>
                <a:latin typeface="Arial" panose="020B0604020202020204" pitchFamily="34" charset="0"/>
                <a:ea typeface="Calibri" panose="020F0502020204030204" pitchFamily="34" charset="0"/>
              </a:rPr>
              <a:t>14 </a:t>
            </a:r>
            <a:r>
              <a:rPr lang="en-US" sz="2600" dirty="0">
                <a:solidFill>
                  <a:srgbClr val="000000"/>
                </a:solidFill>
                <a:effectLst/>
                <a:latin typeface="Arial" panose="020B0604020202020204" pitchFamily="34" charset="0"/>
                <a:ea typeface="Calibri" panose="020F0502020204030204" pitchFamily="34" charset="0"/>
              </a:rPr>
              <a:t>Also your descendants shall be as the dust of the earth; you shall spread abroad to the west and the east, to the north and the south; and in you and in your seed all the families of the earth shall be blessed. </a:t>
            </a:r>
            <a:r>
              <a:rPr lang="en-US" sz="26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Behold, I </a:t>
            </a:r>
            <a:r>
              <a:rPr lang="en-US" sz="2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 you and will keep</a:t>
            </a:r>
            <a:r>
              <a:rPr lang="en-US" sz="2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600" u="sng" baseline="300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hlinkClick r:id="rId2" tooltip="See footnote c"/>
              </a:rPr>
              <a:t>c</a:t>
            </a:r>
            <a:r>
              <a:rPr lang="en-US" sz="2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you wherever you go, and will bring you back to this land; for I will not leave you until I have done what I have spoken to you.”</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31792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C215-44A3-40A4-BC1F-57C689F4CE63}"/>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Jacob Awakes and is in Awe</a:t>
            </a:r>
            <a:endParaRPr lang="en-US" sz="4000" dirty="0"/>
          </a:p>
        </p:txBody>
      </p:sp>
      <p:sp>
        <p:nvSpPr>
          <p:cNvPr id="3" name="Content Placeholder 2">
            <a:extLst>
              <a:ext uri="{FF2B5EF4-FFF2-40B4-BE49-F238E27FC236}">
                <a16:creationId xmlns:a16="http://schemas.microsoft.com/office/drawing/2014/main" id="{D60BC2B7-1552-4F93-8DD9-A53A07693CB6}"/>
              </a:ext>
            </a:extLst>
          </p:cNvPr>
          <p:cNvSpPr>
            <a:spLocks noGrp="1"/>
          </p:cNvSpPr>
          <p:nvPr>
            <p:ph idx="1"/>
          </p:nvPr>
        </p:nvSpPr>
        <p:spPr>
          <a:xfrm>
            <a:off x="76200" y="1752600"/>
            <a:ext cx="8991600" cy="4953000"/>
          </a:xfrm>
        </p:spPr>
        <p:txBody>
          <a:bodyPr/>
          <a:lstStyle/>
          <a:p>
            <a:pPr marL="0" indent="0">
              <a:buNone/>
            </a:pPr>
            <a:r>
              <a:rPr lang="en-US" sz="4000" b="1" baseline="30000" dirty="0">
                <a:solidFill>
                  <a:srgbClr val="000000"/>
                </a:solidFill>
                <a:effectLst/>
                <a:latin typeface="Arial" panose="020B0604020202020204" pitchFamily="34" charset="0"/>
                <a:ea typeface="Calibri" panose="020F0502020204030204" pitchFamily="34" charset="0"/>
              </a:rPr>
              <a:t>Genesis 28:16-19</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16 </a:t>
            </a:r>
            <a:r>
              <a:rPr lang="en-US" sz="2800" dirty="0">
                <a:solidFill>
                  <a:srgbClr val="000000"/>
                </a:solidFill>
                <a:effectLst/>
                <a:latin typeface="Arial" panose="020B0604020202020204" pitchFamily="34" charset="0"/>
                <a:ea typeface="Calibri" panose="020F0502020204030204" pitchFamily="34" charset="0"/>
              </a:rPr>
              <a:t>Then Jacob awoke from his sleep and said, “Surely the </a:t>
            </a:r>
            <a:r>
              <a:rPr lang="en-US" sz="2800" cap="small" dirty="0">
                <a:solidFill>
                  <a:srgbClr val="000000"/>
                </a:solidFill>
                <a:effectLst/>
                <a:latin typeface="Arial" panose="020B0604020202020204" pitchFamily="34" charset="0"/>
                <a:ea typeface="Calibri" panose="020F0502020204030204" pitchFamily="34" charset="0"/>
              </a:rPr>
              <a:t>Lord</a:t>
            </a:r>
            <a:r>
              <a:rPr lang="en-US" sz="2800" dirty="0">
                <a:solidFill>
                  <a:srgbClr val="000000"/>
                </a:solidFill>
                <a:effectLst/>
                <a:latin typeface="Arial" panose="020B0604020202020204" pitchFamily="34" charset="0"/>
                <a:ea typeface="Calibri" panose="020F0502020204030204" pitchFamily="34" charset="0"/>
              </a:rPr>
              <a:t> is in this place, and I did not know </a:t>
            </a:r>
            <a:r>
              <a:rPr lang="en-US" sz="2800" i="1" dirty="0">
                <a:solidFill>
                  <a:srgbClr val="000000"/>
                </a:solidFill>
                <a:effectLst/>
                <a:latin typeface="Arial" panose="020B0604020202020204" pitchFamily="34" charset="0"/>
                <a:ea typeface="Calibri" panose="020F0502020204030204" pitchFamily="34" charset="0"/>
              </a:rPr>
              <a:t>it.</a:t>
            </a:r>
            <a:r>
              <a:rPr lang="en-US" sz="2800" dirty="0">
                <a:solidFill>
                  <a:srgbClr val="000000"/>
                </a:solidFill>
                <a:effectLst/>
                <a:latin typeface="Arial" panose="020B0604020202020204" pitchFamily="34" charset="0"/>
                <a:ea typeface="Calibri" panose="020F0502020204030204" pitchFamily="34" charset="0"/>
              </a:rPr>
              <a:t>” </a:t>
            </a:r>
            <a:r>
              <a:rPr lang="en-US" sz="2800" b="1" baseline="30000" dirty="0">
                <a:solidFill>
                  <a:srgbClr val="000000"/>
                </a:solidFill>
                <a:effectLst/>
                <a:latin typeface="Arial" panose="020B0604020202020204" pitchFamily="34" charset="0"/>
                <a:ea typeface="Calibri" panose="020F0502020204030204" pitchFamily="34" charset="0"/>
              </a:rPr>
              <a:t>17 </a:t>
            </a:r>
            <a:r>
              <a:rPr lang="en-US" sz="2800" dirty="0">
                <a:solidFill>
                  <a:srgbClr val="000000"/>
                </a:solidFill>
                <a:effectLst/>
                <a:latin typeface="Arial" panose="020B0604020202020204" pitchFamily="34" charset="0"/>
                <a:ea typeface="Calibri" panose="020F0502020204030204" pitchFamily="34" charset="0"/>
              </a:rPr>
              <a:t>And he was afraid and said, “How awesome </a:t>
            </a:r>
            <a:r>
              <a:rPr lang="en-US" sz="2800" i="1" dirty="0">
                <a:solidFill>
                  <a:srgbClr val="000000"/>
                </a:solidFill>
                <a:effectLst/>
                <a:latin typeface="Arial" panose="020B0604020202020204" pitchFamily="34" charset="0"/>
                <a:ea typeface="Calibri" panose="020F0502020204030204" pitchFamily="34" charset="0"/>
              </a:rPr>
              <a:t>is</a:t>
            </a:r>
            <a:r>
              <a:rPr lang="en-US" sz="2800" dirty="0">
                <a:solidFill>
                  <a:srgbClr val="000000"/>
                </a:solidFill>
                <a:effectLst/>
                <a:latin typeface="Arial" panose="020B0604020202020204" pitchFamily="34" charset="0"/>
                <a:ea typeface="Calibri" panose="020F0502020204030204" pitchFamily="34" charset="0"/>
              </a:rPr>
              <a:t> this place! This </a:t>
            </a:r>
            <a:r>
              <a:rPr lang="en-US" sz="2800" i="1" dirty="0">
                <a:solidFill>
                  <a:srgbClr val="000000"/>
                </a:solidFill>
                <a:effectLst/>
                <a:latin typeface="Arial" panose="020B0604020202020204" pitchFamily="34" charset="0"/>
                <a:ea typeface="Calibri" panose="020F0502020204030204" pitchFamily="34" charset="0"/>
              </a:rPr>
              <a:t>is</a:t>
            </a:r>
            <a:r>
              <a:rPr lang="en-US" sz="2800" dirty="0">
                <a:solidFill>
                  <a:srgbClr val="000000"/>
                </a:solidFill>
                <a:effectLst/>
                <a:latin typeface="Arial" panose="020B0604020202020204" pitchFamily="34" charset="0"/>
                <a:ea typeface="Calibri" panose="020F0502020204030204" pitchFamily="34" charset="0"/>
              </a:rPr>
              <a:t> none other than the house of God, and this </a:t>
            </a:r>
            <a:r>
              <a:rPr lang="en-US" sz="2800" i="1" dirty="0">
                <a:solidFill>
                  <a:srgbClr val="000000"/>
                </a:solidFill>
                <a:effectLst/>
                <a:latin typeface="Arial" panose="020B0604020202020204" pitchFamily="34" charset="0"/>
                <a:ea typeface="Calibri" panose="020F0502020204030204" pitchFamily="34" charset="0"/>
              </a:rPr>
              <a:t>is</a:t>
            </a:r>
            <a:r>
              <a:rPr lang="en-US" sz="2800" dirty="0">
                <a:solidFill>
                  <a:srgbClr val="000000"/>
                </a:solidFill>
                <a:effectLst/>
                <a:latin typeface="Arial" panose="020B0604020202020204" pitchFamily="34" charset="0"/>
                <a:ea typeface="Calibri" panose="020F0502020204030204" pitchFamily="34" charset="0"/>
              </a:rPr>
              <a:t> the gate of heaven!”</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18 </a:t>
            </a:r>
            <a:r>
              <a:rPr lang="en-US" sz="2800" dirty="0">
                <a:solidFill>
                  <a:srgbClr val="000000"/>
                </a:solidFill>
                <a:effectLst/>
                <a:latin typeface="Arial" panose="020B0604020202020204" pitchFamily="34" charset="0"/>
                <a:ea typeface="Calibri" panose="020F0502020204030204" pitchFamily="34" charset="0"/>
              </a:rPr>
              <a:t>Then Jacob rose early in the morning, and took the stone that he had put at his head, set it up as a pillar, and poured oil on top of it. </a:t>
            </a:r>
            <a:r>
              <a:rPr lang="en-US" sz="2800" b="1" baseline="30000" dirty="0">
                <a:solidFill>
                  <a:srgbClr val="000000"/>
                </a:solidFill>
                <a:effectLst/>
                <a:latin typeface="Arial" panose="020B0604020202020204" pitchFamily="34" charset="0"/>
                <a:ea typeface="Calibri" panose="020F0502020204030204" pitchFamily="34" charset="0"/>
              </a:rPr>
              <a:t>19 </a:t>
            </a:r>
            <a:r>
              <a:rPr lang="en-US" sz="2800" dirty="0">
                <a:solidFill>
                  <a:srgbClr val="000000"/>
                </a:solidFill>
                <a:effectLst/>
                <a:latin typeface="Arial" panose="020B0604020202020204" pitchFamily="34" charset="0"/>
                <a:ea typeface="Calibri" panose="020F0502020204030204" pitchFamily="34" charset="0"/>
              </a:rPr>
              <a:t>And he called the name of that place Bethel; but the name of that city had been Luz previously. </a:t>
            </a:r>
            <a:endParaRPr lang="en-US" sz="2800" dirty="0"/>
          </a:p>
        </p:txBody>
      </p:sp>
    </p:spTree>
    <p:extLst>
      <p:ext uri="{BB962C8B-B14F-4D97-AF65-F5344CB8AC3E}">
        <p14:creationId xmlns:p14="http://schemas.microsoft.com/office/powerpoint/2010/main" val="1278597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C215-44A3-40A4-BC1F-57C689F4CE63}"/>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Jacob Vows to Serve God</a:t>
            </a:r>
            <a:endParaRPr lang="en-US" sz="4000" dirty="0"/>
          </a:p>
        </p:txBody>
      </p:sp>
      <p:sp>
        <p:nvSpPr>
          <p:cNvPr id="3" name="Content Placeholder 2">
            <a:extLst>
              <a:ext uri="{FF2B5EF4-FFF2-40B4-BE49-F238E27FC236}">
                <a16:creationId xmlns:a16="http://schemas.microsoft.com/office/drawing/2014/main" id="{D60BC2B7-1552-4F93-8DD9-A53A07693CB6}"/>
              </a:ext>
            </a:extLst>
          </p:cNvPr>
          <p:cNvSpPr>
            <a:spLocks noGrp="1"/>
          </p:cNvSpPr>
          <p:nvPr>
            <p:ph idx="1"/>
          </p:nvPr>
        </p:nvSpPr>
        <p:spPr>
          <a:xfrm>
            <a:off x="76200" y="1752600"/>
            <a:ext cx="8991600" cy="4419600"/>
          </a:xfrm>
        </p:spPr>
        <p:txBody>
          <a:bodyPr/>
          <a:lstStyle/>
          <a:p>
            <a:pPr marL="0" indent="0">
              <a:buNone/>
            </a:pPr>
            <a:r>
              <a:rPr lang="en-US" sz="4000" b="1" baseline="30000" dirty="0">
                <a:solidFill>
                  <a:srgbClr val="000000"/>
                </a:solidFill>
                <a:effectLst/>
                <a:latin typeface="Arial" panose="020B0604020202020204" pitchFamily="34" charset="0"/>
                <a:ea typeface="Calibri" panose="020F0502020204030204" pitchFamily="34" charset="0"/>
              </a:rPr>
              <a:t>Genesis 28:20-22</a:t>
            </a:r>
            <a:endParaRPr lang="en-US" sz="2800" b="1" baseline="30000" dirty="0">
              <a:solidFill>
                <a:srgbClr val="000000"/>
              </a:solidFill>
              <a:latin typeface="Arial" panose="020B0604020202020204" pitchFamily="34" charset="0"/>
              <a:ea typeface="Calibri" panose="020F0502020204030204" pitchFamily="34" charset="0"/>
            </a:endParaRP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20 </a:t>
            </a:r>
            <a:r>
              <a:rPr lang="en-US" sz="2800" dirty="0">
                <a:solidFill>
                  <a:srgbClr val="000000"/>
                </a:solidFill>
                <a:effectLst/>
                <a:latin typeface="Arial" panose="020B0604020202020204" pitchFamily="34" charset="0"/>
                <a:ea typeface="Calibri" panose="020F0502020204030204" pitchFamily="34" charset="0"/>
              </a:rPr>
              <a:t>Then Jacob made a vow, saying, “If God will be with me, and keep me in this way that I am going, and give me bread to eat and clothing to put on, </a:t>
            </a:r>
            <a:r>
              <a:rPr lang="en-US" sz="2800" b="1" baseline="30000" dirty="0">
                <a:solidFill>
                  <a:srgbClr val="000000"/>
                </a:solidFill>
                <a:effectLst/>
                <a:latin typeface="Arial" panose="020B0604020202020204" pitchFamily="34" charset="0"/>
                <a:ea typeface="Calibri" panose="020F0502020204030204" pitchFamily="34" charset="0"/>
              </a:rPr>
              <a:t>21 </a:t>
            </a:r>
            <a:r>
              <a:rPr lang="en-US" sz="2800" dirty="0">
                <a:solidFill>
                  <a:srgbClr val="000000"/>
                </a:solidFill>
                <a:effectLst/>
                <a:latin typeface="Arial" panose="020B0604020202020204" pitchFamily="34" charset="0"/>
                <a:ea typeface="Calibri" panose="020F0502020204030204" pitchFamily="34" charset="0"/>
              </a:rPr>
              <a:t>so that I come back to my father’s house in peace, then the </a:t>
            </a:r>
            <a:r>
              <a:rPr lang="en-US" sz="2800" cap="small" dirty="0">
                <a:solidFill>
                  <a:srgbClr val="000000"/>
                </a:solidFill>
                <a:effectLst/>
                <a:highlight>
                  <a:srgbClr val="FFFF00"/>
                </a:highlight>
                <a:latin typeface="Arial" panose="020B0604020202020204" pitchFamily="34" charset="0"/>
                <a:ea typeface="Calibri" panose="020F0502020204030204" pitchFamily="34" charset="0"/>
              </a:rPr>
              <a:t>Lord</a:t>
            </a:r>
            <a:r>
              <a:rPr lang="en-US" sz="2800" dirty="0">
                <a:solidFill>
                  <a:srgbClr val="000000"/>
                </a:solidFill>
                <a:effectLst/>
                <a:highlight>
                  <a:srgbClr val="FFFF00"/>
                </a:highlight>
                <a:latin typeface="Arial" panose="020B0604020202020204" pitchFamily="34" charset="0"/>
                <a:ea typeface="Calibri" panose="020F0502020204030204" pitchFamily="34" charset="0"/>
              </a:rPr>
              <a:t> shall be my God</a:t>
            </a:r>
            <a:r>
              <a:rPr lang="en-US" sz="2800" dirty="0">
                <a:solidFill>
                  <a:srgbClr val="000000"/>
                </a:solidFill>
                <a:effectLst/>
                <a:latin typeface="Arial" panose="020B0604020202020204" pitchFamily="34" charset="0"/>
                <a:ea typeface="Calibri" panose="020F0502020204030204" pitchFamily="34" charset="0"/>
              </a:rPr>
              <a:t>. </a:t>
            </a:r>
            <a:r>
              <a:rPr lang="en-US" sz="2800" b="1" baseline="30000" dirty="0">
                <a:solidFill>
                  <a:srgbClr val="000000"/>
                </a:solidFill>
                <a:effectLst/>
                <a:latin typeface="Arial" panose="020B0604020202020204" pitchFamily="34" charset="0"/>
                <a:ea typeface="Calibri" panose="020F0502020204030204" pitchFamily="34" charset="0"/>
              </a:rPr>
              <a:t>22 </a:t>
            </a:r>
            <a:r>
              <a:rPr lang="en-US" sz="2800" dirty="0">
                <a:solidFill>
                  <a:srgbClr val="000000"/>
                </a:solidFill>
                <a:effectLst/>
                <a:latin typeface="Arial" panose="020B0604020202020204" pitchFamily="34" charset="0"/>
                <a:ea typeface="Calibri" panose="020F0502020204030204" pitchFamily="34" charset="0"/>
              </a:rPr>
              <a:t>And this stone which I have set as a pillar shall be God’s house, and of all that You give me I will surely give a tenth to You.”</a:t>
            </a:r>
            <a:endParaRPr lang="en-US" sz="2800" dirty="0"/>
          </a:p>
        </p:txBody>
      </p:sp>
    </p:spTree>
    <p:extLst>
      <p:ext uri="{BB962C8B-B14F-4D97-AF65-F5344CB8AC3E}">
        <p14:creationId xmlns:p14="http://schemas.microsoft.com/office/powerpoint/2010/main" val="361387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8ED302D-461F-403C-A041-29FED4A5109A}"/>
              </a:ext>
            </a:extLst>
          </p:cNvPr>
          <p:cNvSpPr>
            <a:spLocks noGrp="1"/>
          </p:cNvSpPr>
          <p:nvPr>
            <p:ph type="title"/>
          </p:nvPr>
        </p:nvSpPr>
        <p:spPr/>
        <p:txBody>
          <a:bodyPr/>
          <a:lstStyle/>
          <a:p>
            <a:r>
              <a:rPr lang="en-US" altLang="en-US" sz="4400" dirty="0">
                <a:latin typeface="Arial" panose="020B0604020202020204" pitchFamily="34" charset="0"/>
                <a:cs typeface="Arial" panose="020B0604020202020204" pitchFamily="34" charset="0"/>
              </a:rPr>
              <a:t>Jacob Flees Esau</a:t>
            </a:r>
          </a:p>
        </p:txBody>
      </p:sp>
      <p:sp>
        <p:nvSpPr>
          <p:cNvPr id="19459" name="Content Placeholder 2">
            <a:extLst>
              <a:ext uri="{FF2B5EF4-FFF2-40B4-BE49-F238E27FC236}">
                <a16:creationId xmlns:a16="http://schemas.microsoft.com/office/drawing/2014/main" id="{965A2FD3-59ED-488E-A1DE-62D004102DA0}"/>
              </a:ext>
            </a:extLst>
          </p:cNvPr>
          <p:cNvSpPr>
            <a:spLocks noGrp="1"/>
          </p:cNvSpPr>
          <p:nvPr>
            <p:ph idx="1"/>
          </p:nvPr>
        </p:nvSpPr>
        <p:spPr>
          <a:xfrm>
            <a:off x="574675" y="2171700"/>
            <a:ext cx="7312025" cy="3924300"/>
          </a:xfrm>
        </p:spPr>
        <p:txBody>
          <a:bodyPr/>
          <a:lstStyle/>
          <a:p>
            <a:r>
              <a:rPr lang="en-US" altLang="en-US" sz="3200" dirty="0">
                <a:latin typeface="Arial" panose="020B0604020202020204" pitchFamily="34" charset="0"/>
                <a:cs typeface="Arial" panose="020B0604020202020204" pitchFamily="34" charset="0"/>
              </a:rPr>
              <a:t>Leaves from Beersheba going to Haran (Laban’s family)</a:t>
            </a:r>
          </a:p>
          <a:p>
            <a:pPr lvl="1"/>
            <a:r>
              <a:rPr lang="en-US" altLang="en-US" sz="3200" dirty="0">
                <a:latin typeface="Arial" panose="020B0604020202020204" pitchFamily="34" charset="0"/>
                <a:cs typeface="Arial" panose="020B0604020202020204" pitchFamily="34" charset="0"/>
              </a:rPr>
              <a:t>About 500 miles</a:t>
            </a:r>
          </a:p>
          <a:p>
            <a:r>
              <a:rPr lang="en-US" altLang="en-US" sz="3200" dirty="0">
                <a:latin typeface="Arial" panose="020B0604020202020204" pitchFamily="34" charset="0"/>
                <a:cs typeface="Arial" panose="020B0604020202020204" pitchFamily="34" charset="0"/>
              </a:rPr>
              <a:t>Stopped at Luz (He will rename it Bethel) to rest at night</a:t>
            </a:r>
          </a:p>
          <a:p>
            <a:pPr lvl="1"/>
            <a:r>
              <a:rPr lang="en-US" altLang="en-US" sz="3200" dirty="0">
                <a:latin typeface="Arial" panose="020B0604020202020204" pitchFamily="34" charset="0"/>
                <a:cs typeface="Arial" panose="020B0604020202020204" pitchFamily="34" charset="0"/>
              </a:rPr>
              <a:t>About 50-60 miles from Beersheba</a:t>
            </a:r>
          </a:p>
          <a:p>
            <a:pPr marL="0" indent="0">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B7C0637F-FFB6-4376-8E33-64997985C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75689"/>
            <a:ext cx="5294710" cy="512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TextBox 1">
            <a:extLst>
              <a:ext uri="{FF2B5EF4-FFF2-40B4-BE49-F238E27FC236}">
                <a16:creationId xmlns:a16="http://schemas.microsoft.com/office/drawing/2014/main" id="{3C39ED2D-67C7-4FEB-BED2-071082EF8DDB}"/>
              </a:ext>
            </a:extLst>
          </p:cNvPr>
          <p:cNvSpPr txBox="1">
            <a:spLocks noChangeArrowheads="1"/>
          </p:cNvSpPr>
          <p:nvPr/>
        </p:nvSpPr>
        <p:spPr bwMode="auto">
          <a:xfrm>
            <a:off x="3086100" y="5600700"/>
            <a:ext cx="13144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b="1">
                <a:solidFill>
                  <a:srgbClr val="FF0000"/>
                </a:solidFill>
                <a:latin typeface="Verdana" panose="020B0604030504040204" pitchFamily="34" charset="0"/>
              </a:rPr>
              <a:t>Beersheba</a:t>
            </a:r>
          </a:p>
        </p:txBody>
      </p:sp>
      <p:cxnSp>
        <p:nvCxnSpPr>
          <p:cNvPr id="31748" name="Straight Arrow Connector 3">
            <a:extLst>
              <a:ext uri="{FF2B5EF4-FFF2-40B4-BE49-F238E27FC236}">
                <a16:creationId xmlns:a16="http://schemas.microsoft.com/office/drawing/2014/main" id="{37FB9FE6-2FD2-44A3-B879-66DA89DF255C}"/>
              </a:ext>
            </a:extLst>
          </p:cNvPr>
          <p:cNvCxnSpPr>
            <a:cxnSpLocks noChangeShapeType="1"/>
          </p:cNvCxnSpPr>
          <p:nvPr/>
        </p:nvCxnSpPr>
        <p:spPr bwMode="auto">
          <a:xfrm flipH="1">
            <a:off x="2514600" y="5738812"/>
            <a:ext cx="571500" cy="261938"/>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49" name="Rounded Rectangle 4">
            <a:extLst>
              <a:ext uri="{FF2B5EF4-FFF2-40B4-BE49-F238E27FC236}">
                <a16:creationId xmlns:a16="http://schemas.microsoft.com/office/drawing/2014/main" id="{5BD6F49F-E155-43CE-81B9-D4892EB8624A}"/>
              </a:ext>
            </a:extLst>
          </p:cNvPr>
          <p:cNvSpPr>
            <a:spLocks noChangeArrowheads="1"/>
          </p:cNvSpPr>
          <p:nvPr/>
        </p:nvSpPr>
        <p:spPr bwMode="auto">
          <a:xfrm>
            <a:off x="5657850" y="1143000"/>
            <a:ext cx="571500" cy="2286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545DEEB3-4A57-4257-B931-C7A757918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1" y="873920"/>
            <a:ext cx="5774531" cy="512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Rounded Rectangle 1">
            <a:extLst>
              <a:ext uri="{FF2B5EF4-FFF2-40B4-BE49-F238E27FC236}">
                <a16:creationId xmlns:a16="http://schemas.microsoft.com/office/drawing/2014/main" id="{29A05F32-57F6-4F7A-8A73-4661B7832A0C}"/>
              </a:ext>
            </a:extLst>
          </p:cNvPr>
          <p:cNvSpPr>
            <a:spLocks noChangeArrowheads="1"/>
          </p:cNvSpPr>
          <p:nvPr/>
        </p:nvSpPr>
        <p:spPr bwMode="auto">
          <a:xfrm>
            <a:off x="3543300" y="5200650"/>
            <a:ext cx="914400" cy="40005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Verdana" panose="020B0604030504040204" pitchFamily="34" charset="0"/>
            </a:endParaRPr>
          </a:p>
        </p:txBody>
      </p:sp>
      <p:sp>
        <p:nvSpPr>
          <p:cNvPr id="32772" name="Rounded Rectangle 3">
            <a:extLst>
              <a:ext uri="{FF2B5EF4-FFF2-40B4-BE49-F238E27FC236}">
                <a16:creationId xmlns:a16="http://schemas.microsoft.com/office/drawing/2014/main" id="{F3B7FD7E-8239-4539-A8C2-2ADB32DF5011}"/>
              </a:ext>
            </a:extLst>
          </p:cNvPr>
          <p:cNvSpPr>
            <a:spLocks noChangeArrowheads="1"/>
          </p:cNvSpPr>
          <p:nvPr/>
        </p:nvSpPr>
        <p:spPr bwMode="auto">
          <a:xfrm>
            <a:off x="5143500" y="1143000"/>
            <a:ext cx="914400" cy="40005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E905025-7876-4AA8-82F3-65C6228A656F}"/>
              </a:ext>
            </a:extLst>
          </p:cNvPr>
          <p:cNvSpPr>
            <a:spLocks noGrp="1"/>
          </p:cNvSpPr>
          <p:nvPr>
            <p:ph type="title"/>
          </p:nvPr>
        </p:nvSpPr>
        <p:spPr/>
        <p:txBody>
          <a:bodyPr/>
          <a:lstStyle/>
          <a:p>
            <a:r>
              <a:rPr lang="en-US" altLang="en-US" sz="4800" dirty="0">
                <a:latin typeface="Arial" panose="020B0604020202020204" pitchFamily="34" charset="0"/>
                <a:cs typeface="Arial" panose="020B0604020202020204" pitchFamily="34" charset="0"/>
              </a:rPr>
              <a:t>Jacob flees</a:t>
            </a:r>
          </a:p>
        </p:txBody>
      </p:sp>
      <p:sp>
        <p:nvSpPr>
          <p:cNvPr id="19459" name="Content Placeholder 2">
            <a:extLst>
              <a:ext uri="{FF2B5EF4-FFF2-40B4-BE49-F238E27FC236}">
                <a16:creationId xmlns:a16="http://schemas.microsoft.com/office/drawing/2014/main" id="{B1E21BB5-EA38-4329-BEB4-9F6AA2F0C0E3}"/>
              </a:ext>
            </a:extLst>
          </p:cNvPr>
          <p:cNvSpPr>
            <a:spLocks noGrp="1"/>
          </p:cNvSpPr>
          <p:nvPr>
            <p:ph idx="1"/>
          </p:nvPr>
        </p:nvSpPr>
        <p:spPr>
          <a:xfrm>
            <a:off x="574675" y="2171700"/>
            <a:ext cx="7312025" cy="3200400"/>
          </a:xfrm>
        </p:spPr>
        <p:txBody>
          <a:bodyPr/>
          <a:lstStyle/>
          <a:p>
            <a:r>
              <a:rPr lang="en-US" altLang="en-US" sz="2400" dirty="0"/>
              <a:t>Going from Beersheba to Haran</a:t>
            </a:r>
          </a:p>
          <a:p>
            <a:r>
              <a:rPr lang="en-US" altLang="en-US" sz="2400" dirty="0"/>
              <a:t>Stopped at Luz/Bethel</a:t>
            </a:r>
          </a:p>
          <a:p>
            <a:r>
              <a:rPr lang="en-US" altLang="en-US" sz="2400" dirty="0"/>
              <a:t>Dreamed of a ladder reaching into heaven</a:t>
            </a:r>
          </a:p>
          <a:p>
            <a:pPr lvl="1"/>
            <a:r>
              <a:rPr lang="en-US" altLang="en-US" sz="2100" dirty="0"/>
              <a:t>(not staircase)</a:t>
            </a:r>
          </a:p>
          <a:p>
            <a:endParaRPr lang="en-US" altLang="en-US" dirty="0"/>
          </a:p>
        </p:txBody>
      </p:sp>
      <p:pic>
        <p:nvPicPr>
          <p:cNvPr id="1028" name="Picture 4" descr="https://upload.wikimedia.org/wikipedia/commons/d/da/Wenceslas_Hollar_-_Jacob%27s_ladder_%28State_2%29.jpg">
            <a:extLst>
              <a:ext uri="{FF2B5EF4-FFF2-40B4-BE49-F238E27FC236}">
                <a16:creationId xmlns:a16="http://schemas.microsoft.com/office/drawing/2014/main" id="{D33736B4-3242-4A84-A5DE-31E578D15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731202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70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nodeType="after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459">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left)">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5AE0147-C5DC-4666-8BB6-4588D85ACD89}"/>
              </a:ext>
            </a:extLst>
          </p:cNvPr>
          <p:cNvSpPr>
            <a:spLocks noGrp="1" noChangeArrowheads="1"/>
          </p:cNvSpPr>
          <p:nvPr>
            <p:ph type="ctrTitle"/>
          </p:nvPr>
        </p:nvSpPr>
        <p:spPr/>
        <p:txBody>
          <a:bodyPr/>
          <a:lstStyle/>
          <a:p>
            <a:pPr eaLnBrk="1" hangingPunct="1"/>
            <a:r>
              <a:rPr lang="en-US" altLang="en-US"/>
              <a:t>Genesis 28:10-30:43 </a:t>
            </a:r>
          </a:p>
        </p:txBody>
      </p:sp>
      <p:sp>
        <p:nvSpPr>
          <p:cNvPr id="18435" name="Rectangle 3">
            <a:extLst>
              <a:ext uri="{FF2B5EF4-FFF2-40B4-BE49-F238E27FC236}">
                <a16:creationId xmlns:a16="http://schemas.microsoft.com/office/drawing/2014/main" id="{7EA6332E-762D-4E48-B542-26F417496A2E}"/>
              </a:ext>
            </a:extLst>
          </p:cNvPr>
          <p:cNvSpPr>
            <a:spLocks noGrp="1" noChangeArrowheads="1"/>
          </p:cNvSpPr>
          <p:nvPr>
            <p:ph type="subTitle" idx="1"/>
          </p:nvPr>
        </p:nvSpPr>
        <p:spPr/>
        <p:txBody>
          <a:bodyPr/>
          <a:lstStyle/>
          <a:p>
            <a:pPr eaLnBrk="1" hangingPunct="1"/>
            <a:r>
              <a:rPr lang="en-US" altLang="en-US" sz="3600" dirty="0">
                <a:latin typeface="Arial" panose="020B0604020202020204" pitchFamily="34" charset="0"/>
                <a:cs typeface="Arial" panose="020B0604020202020204" pitchFamily="34" charset="0"/>
              </a:rPr>
              <a:t>Lesson 16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E905025-7876-4AA8-82F3-65C6228A656F}"/>
              </a:ext>
            </a:extLst>
          </p:cNvPr>
          <p:cNvSpPr>
            <a:spLocks noGrp="1"/>
          </p:cNvSpPr>
          <p:nvPr>
            <p:ph type="title"/>
          </p:nvPr>
        </p:nvSpPr>
        <p:spPr/>
        <p:txBody>
          <a:bodyPr/>
          <a:lstStyle/>
          <a:p>
            <a:r>
              <a:rPr lang="en-US" altLang="en-US" sz="3600" dirty="0">
                <a:latin typeface="Arial" panose="020B0604020202020204" pitchFamily="34" charset="0"/>
                <a:cs typeface="Arial" panose="020B0604020202020204" pitchFamily="34" charset="0"/>
              </a:rPr>
              <a:t>Jacob Dreams/ God Gives Promises</a:t>
            </a:r>
            <a:endParaRPr lang="en-US" altLang="en-US" sz="3600" dirty="0"/>
          </a:p>
        </p:txBody>
      </p:sp>
      <p:sp>
        <p:nvSpPr>
          <p:cNvPr id="19459" name="Content Placeholder 2">
            <a:extLst>
              <a:ext uri="{FF2B5EF4-FFF2-40B4-BE49-F238E27FC236}">
                <a16:creationId xmlns:a16="http://schemas.microsoft.com/office/drawing/2014/main" id="{B1E21BB5-EA38-4329-BEB4-9F6AA2F0C0E3}"/>
              </a:ext>
            </a:extLst>
          </p:cNvPr>
          <p:cNvSpPr>
            <a:spLocks noGrp="1"/>
          </p:cNvSpPr>
          <p:nvPr>
            <p:ph idx="1"/>
          </p:nvPr>
        </p:nvSpPr>
        <p:spPr>
          <a:xfrm>
            <a:off x="228600" y="1981200"/>
            <a:ext cx="8347075" cy="4381499"/>
          </a:xfrm>
        </p:spPr>
        <p:txBody>
          <a:bodyPr/>
          <a:lstStyle/>
          <a:p>
            <a:r>
              <a:rPr lang="en-US" altLang="en-US" sz="2400" dirty="0"/>
              <a:t>Going from Beersheba to Haran (28:10)</a:t>
            </a:r>
          </a:p>
          <a:p>
            <a:r>
              <a:rPr lang="en-US" altLang="en-US" sz="2400" dirty="0"/>
              <a:t>Stopped at Luz/Bethel (28:11,19)</a:t>
            </a:r>
          </a:p>
          <a:p>
            <a:r>
              <a:rPr lang="en-US" altLang="en-US" sz="2400" dirty="0"/>
              <a:t>Dreamed of a ladder reaching into heaven; angels ascending and descending (12)</a:t>
            </a:r>
          </a:p>
          <a:p>
            <a:pPr lvl="1"/>
            <a:r>
              <a:rPr lang="en-US" altLang="en-US" sz="2100" dirty="0"/>
              <a:t>(not staircase)</a:t>
            </a:r>
          </a:p>
          <a:p>
            <a:r>
              <a:rPr lang="en-US" altLang="en-US" sz="2400" dirty="0"/>
              <a:t>God appeared above the ladder (13)</a:t>
            </a:r>
          </a:p>
          <a:p>
            <a:r>
              <a:rPr lang="en-US" altLang="en-US" sz="2400" dirty="0"/>
              <a:t>Repeated land, nation, and seed promises to Jacob (13-15)</a:t>
            </a:r>
          </a:p>
          <a:p>
            <a:r>
              <a:rPr lang="en-US" altLang="en-US" sz="2400" dirty="0"/>
              <a:t>Personal blessing: Behold I am with you wherever you go (15)</a:t>
            </a:r>
          </a:p>
          <a:p>
            <a:endParaRPr lang="en-US" altLang="en-US" dirty="0"/>
          </a:p>
        </p:txBody>
      </p:sp>
      <p:sp>
        <p:nvSpPr>
          <p:cNvPr id="2" name="TextBox 1">
            <a:extLst>
              <a:ext uri="{FF2B5EF4-FFF2-40B4-BE49-F238E27FC236}">
                <a16:creationId xmlns:a16="http://schemas.microsoft.com/office/drawing/2014/main" id="{D249C7B0-55AC-45DF-876B-C8B4BA07B2BB}"/>
              </a:ext>
            </a:extLst>
          </p:cNvPr>
          <p:cNvSpPr txBox="1"/>
          <p:nvPr/>
        </p:nvSpPr>
        <p:spPr>
          <a:xfrm>
            <a:off x="228600" y="4572000"/>
            <a:ext cx="8115300" cy="1477328"/>
          </a:xfrm>
          <a:prstGeom prst="rect">
            <a:avLst/>
          </a:prstGeom>
          <a:solidFill>
            <a:srgbClr val="FFC000"/>
          </a:solidFill>
          <a:ln w="19050">
            <a:solidFill>
              <a:schemeClr val="accent6">
                <a:lumMod val="75000"/>
              </a:schemeClr>
            </a:solidFill>
          </a:ln>
        </p:spPr>
        <p:txBody>
          <a:bodyPr wrap="square" rtlCol="0">
            <a:spAutoFit/>
          </a:bodyPr>
          <a:lstStyle/>
          <a:p>
            <a:r>
              <a:rPr lang="en-US" sz="2250" dirty="0"/>
              <a:t>Genesis 28:15 "Behold, I am with you and will keep you wherever you go, and will bring you back to this land; for I will not leave you until I have done what I have spoken to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childTnLst>
                                </p:cTn>
                              </p:par>
                            </p:childTnLst>
                          </p:cTn>
                        </p:par>
                        <p:par>
                          <p:cTn id="16" fill="hold" nodeType="with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935457F-E9E1-4FA8-B0C2-B2D215FD09C9}"/>
              </a:ext>
            </a:extLst>
          </p:cNvPr>
          <p:cNvSpPr>
            <a:spLocks noGrp="1"/>
          </p:cNvSpPr>
          <p:nvPr>
            <p:ph type="title"/>
          </p:nvPr>
        </p:nvSpPr>
        <p:spPr/>
        <p:txBody>
          <a:bodyPr/>
          <a:lstStyle/>
          <a:p>
            <a:r>
              <a:rPr lang="en-US" altLang="en-US" sz="3600" dirty="0">
                <a:latin typeface="Arial" panose="020B0604020202020204" pitchFamily="34" charset="0"/>
                <a:cs typeface="Arial" panose="020B0604020202020204" pitchFamily="34" charset="0"/>
              </a:rPr>
              <a:t>Jacob Awakes and is in Awe/ Vows to Serve God</a:t>
            </a:r>
            <a:endParaRPr lang="en-US" altLang="en-US" sz="3600" dirty="0"/>
          </a:p>
        </p:txBody>
      </p:sp>
      <p:sp>
        <p:nvSpPr>
          <p:cNvPr id="20483" name="Content Placeholder 2">
            <a:extLst>
              <a:ext uri="{FF2B5EF4-FFF2-40B4-BE49-F238E27FC236}">
                <a16:creationId xmlns:a16="http://schemas.microsoft.com/office/drawing/2014/main" id="{412002B3-08F2-4919-88BF-4F425C9AA0E1}"/>
              </a:ext>
            </a:extLst>
          </p:cNvPr>
          <p:cNvSpPr>
            <a:spLocks noGrp="1"/>
          </p:cNvSpPr>
          <p:nvPr>
            <p:ph idx="1"/>
          </p:nvPr>
        </p:nvSpPr>
        <p:spPr>
          <a:xfrm>
            <a:off x="304800" y="1897400"/>
            <a:ext cx="7891462" cy="3670637"/>
          </a:xfrm>
        </p:spPr>
        <p:txBody>
          <a:bodyPr/>
          <a:lstStyle/>
          <a:p>
            <a:pPr>
              <a:defRPr/>
            </a:pPr>
            <a:r>
              <a:rPr lang="en-US" altLang="en-US" sz="2400" dirty="0"/>
              <a:t>Awoke from his sleep (16)</a:t>
            </a:r>
          </a:p>
          <a:p>
            <a:pPr>
              <a:defRPr/>
            </a:pPr>
            <a:r>
              <a:rPr lang="en-US" altLang="en-US" sz="2400" dirty="0"/>
              <a:t>How </a:t>
            </a:r>
            <a:r>
              <a:rPr lang="en-US" altLang="en-US" sz="2400" dirty="0">
                <a:effectLst>
                  <a:outerShdw blurRad="38100" dist="38100" dir="2700000" algn="tl">
                    <a:srgbClr val="000000">
                      <a:alpha val="43137"/>
                    </a:srgbClr>
                  </a:outerShdw>
                </a:effectLst>
              </a:rPr>
              <a:t>awesome</a:t>
            </a:r>
            <a:r>
              <a:rPr lang="en-US" altLang="en-US" sz="2400" dirty="0"/>
              <a:t> is this place (17)</a:t>
            </a:r>
          </a:p>
          <a:p>
            <a:pPr>
              <a:defRPr/>
            </a:pPr>
            <a:r>
              <a:rPr lang="en-US" altLang="en-US" sz="2400" b="1" dirty="0"/>
              <a:t>awesome</a:t>
            </a:r>
            <a:r>
              <a:rPr lang="en-US" altLang="en-US" sz="2400" dirty="0"/>
              <a:t>: inspiring an overwhelming feeling of reverence, admiration, or fear; causing or inducing awe</a:t>
            </a:r>
          </a:p>
          <a:p>
            <a:pPr>
              <a:defRPr/>
            </a:pPr>
            <a:r>
              <a:rPr lang="en-US" altLang="en-US" sz="2400" dirty="0"/>
              <a:t>Sets up a memorial pillar, calls the place Bethel (House of God) (18-19)</a:t>
            </a:r>
          </a:p>
          <a:p>
            <a:pPr>
              <a:defRPr/>
            </a:pPr>
            <a:r>
              <a:rPr lang="en-US" altLang="en-US" sz="2400" dirty="0"/>
              <a:t>Vowed that the L</a:t>
            </a:r>
            <a:r>
              <a:rPr lang="en-US" altLang="en-US" sz="2100" dirty="0"/>
              <a:t>ORD</a:t>
            </a:r>
            <a:r>
              <a:rPr lang="en-US" altLang="en-US" sz="2400" dirty="0"/>
              <a:t> would be his God (21)</a:t>
            </a:r>
          </a:p>
          <a:p>
            <a:pPr>
              <a:defRPr/>
            </a:pPr>
            <a:r>
              <a:rPr lang="en-US" altLang="en-US" sz="2400" dirty="0"/>
              <a:t>Vowed to give God a tenth of all God would give to him (22)</a:t>
            </a:r>
          </a:p>
          <a:p>
            <a:pPr>
              <a:defRPr/>
            </a:pPr>
            <a:r>
              <a:rPr lang="en-US" altLang="en-US" sz="2400" dirty="0"/>
              <a:t>Goes on to the East toward Haran (29:1)</a:t>
            </a:r>
          </a:p>
        </p:txBody>
      </p:sp>
      <p:sp>
        <p:nvSpPr>
          <p:cNvPr id="2" name="TextBox 1">
            <a:extLst>
              <a:ext uri="{FF2B5EF4-FFF2-40B4-BE49-F238E27FC236}">
                <a16:creationId xmlns:a16="http://schemas.microsoft.com/office/drawing/2014/main" id="{9DCC0B8F-41DD-4830-8F48-B71A3CF4363B}"/>
              </a:ext>
            </a:extLst>
          </p:cNvPr>
          <p:cNvSpPr txBox="1"/>
          <p:nvPr/>
        </p:nvSpPr>
        <p:spPr>
          <a:xfrm>
            <a:off x="3752850" y="3200400"/>
            <a:ext cx="5086350" cy="2031325"/>
          </a:xfrm>
          <a:prstGeom prst="rect">
            <a:avLst/>
          </a:prstGeom>
          <a:solidFill>
            <a:srgbClr val="FFC000"/>
          </a:solidFill>
          <a:ln w="28575">
            <a:solidFill>
              <a:schemeClr val="accent6">
                <a:lumMod val="75000"/>
              </a:schemeClr>
            </a:solidFill>
          </a:ln>
        </p:spPr>
        <p:txBody>
          <a:bodyPr wrap="square" rtlCol="0">
            <a:spAutoFit/>
          </a:bodyPr>
          <a:lstStyle/>
          <a:p>
            <a:r>
              <a:rPr lang="en-US" sz="2100" dirty="0"/>
              <a:t>"If God will be with me, and keep me in this way that I am going…</a:t>
            </a:r>
          </a:p>
          <a:p>
            <a:r>
              <a:rPr lang="en-US" sz="2100" dirty="0"/>
              <a:t>give me bread to eat,</a:t>
            </a:r>
          </a:p>
          <a:p>
            <a:r>
              <a:rPr lang="en-US" sz="2100" dirty="0"/>
              <a:t>clothing to put on,</a:t>
            </a:r>
          </a:p>
          <a:p>
            <a:r>
              <a:rPr lang="en-US" sz="2100" dirty="0"/>
              <a:t>come back to my father's house in peace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F08D524-4CDA-496E-B7A4-97EEA22075DC}"/>
              </a:ext>
            </a:extLst>
          </p:cNvPr>
          <p:cNvSpPr>
            <a:spLocks noGrp="1"/>
          </p:cNvSpPr>
          <p:nvPr>
            <p:ph type="title"/>
          </p:nvPr>
        </p:nvSpPr>
        <p:spPr/>
        <p:txBody>
          <a:bodyPr/>
          <a:lstStyle/>
          <a:p>
            <a:r>
              <a:rPr lang="en-US" altLang="en-US" sz="4000" dirty="0"/>
              <a:t>Jacob Meets Rachel</a:t>
            </a:r>
          </a:p>
        </p:txBody>
      </p:sp>
      <p:sp>
        <p:nvSpPr>
          <p:cNvPr id="21507" name="Content Placeholder 2">
            <a:extLst>
              <a:ext uri="{FF2B5EF4-FFF2-40B4-BE49-F238E27FC236}">
                <a16:creationId xmlns:a16="http://schemas.microsoft.com/office/drawing/2014/main" id="{69628BC8-87C7-4D7F-8A4A-BD0ECDDF8A60}"/>
              </a:ext>
            </a:extLst>
          </p:cNvPr>
          <p:cNvSpPr>
            <a:spLocks noGrp="1"/>
          </p:cNvSpPr>
          <p:nvPr>
            <p:ph idx="1"/>
          </p:nvPr>
        </p:nvSpPr>
        <p:spPr>
          <a:xfrm>
            <a:off x="76200" y="1752600"/>
            <a:ext cx="8915400" cy="4724399"/>
          </a:xfrm>
        </p:spPr>
        <p:txBody>
          <a:bodyPr/>
          <a:lstStyle/>
          <a:p>
            <a:r>
              <a:rPr lang="en-US" altLang="en-US" sz="2400" dirty="0">
                <a:latin typeface="Arial" panose="020B0604020202020204" pitchFamily="34" charset="0"/>
                <a:cs typeface="Arial" panose="020B0604020202020204" pitchFamily="34" charset="0"/>
              </a:rPr>
              <a:t>Jacob arrives at a well in Padan Aram</a:t>
            </a:r>
          </a:p>
          <a:p>
            <a:pPr lvl="1"/>
            <a:r>
              <a:rPr lang="en-US" altLang="en-US" sz="2250" dirty="0">
                <a:latin typeface="Arial" panose="020B0604020202020204" pitchFamily="34" charset="0"/>
                <a:cs typeface="Arial" panose="020B0604020202020204" pitchFamily="34" charset="0"/>
              </a:rPr>
              <a:t>Recall, he is 77; fleeing from Esau so no gifts/possessions</a:t>
            </a:r>
          </a:p>
          <a:p>
            <a:r>
              <a:rPr lang="en-US" altLang="en-US" sz="2400" dirty="0">
                <a:latin typeface="Arial" panose="020B0604020202020204" pitchFamily="34" charset="0"/>
                <a:cs typeface="Arial" panose="020B0604020202020204" pitchFamily="34" charset="0"/>
              </a:rPr>
              <a:t>Jacob asks some men if they </a:t>
            </a:r>
            <a:r>
              <a:rPr lang="en-US" altLang="en-US" sz="2600" dirty="0">
                <a:latin typeface="Arial" panose="020B0604020202020204" pitchFamily="34" charset="0"/>
                <a:cs typeface="Arial" panose="020B0604020202020204" pitchFamily="34" charset="0"/>
              </a:rPr>
              <a:t>know</a:t>
            </a:r>
            <a:r>
              <a:rPr lang="en-US" altLang="en-US" sz="2400" dirty="0">
                <a:latin typeface="Arial" panose="020B0604020202020204" pitchFamily="34" charset="0"/>
                <a:cs typeface="Arial" panose="020B0604020202020204" pitchFamily="34" charset="0"/>
              </a:rPr>
              <a:t> Laban and if he is well (29:4-6)</a:t>
            </a:r>
          </a:p>
          <a:p>
            <a:r>
              <a:rPr lang="en-US" altLang="en-US" sz="2400" dirty="0">
                <a:latin typeface="Arial" panose="020B0604020202020204" pitchFamily="34" charset="0"/>
                <a:cs typeface="Arial" panose="020B0604020202020204" pitchFamily="34" charset="0"/>
              </a:rPr>
              <a:t>The men say his daughter Rachel is coming towards us now to water the sheep (6)</a:t>
            </a:r>
          </a:p>
          <a:p>
            <a:r>
              <a:rPr lang="en-US" altLang="en-US" sz="2400" dirty="0">
                <a:latin typeface="Arial" panose="020B0604020202020204" pitchFamily="34" charset="0"/>
                <a:cs typeface="Arial" panose="020B0604020202020204" pitchFamily="34" charset="0"/>
              </a:rPr>
              <a:t>Rachel arrives to water her sheep as the men are talking (9)</a:t>
            </a:r>
          </a:p>
          <a:p>
            <a:pPr lvl="1"/>
            <a:r>
              <a:rPr lang="en-US" altLang="en-US" sz="2100" dirty="0">
                <a:latin typeface="Arial" panose="020B0604020202020204" pitchFamily="34" charset="0"/>
                <a:cs typeface="Arial" panose="020B0604020202020204" pitchFamily="34" charset="0"/>
              </a:rPr>
              <a:t>Daughter of Laban; Jacob’s mother’s brother</a:t>
            </a:r>
          </a:p>
          <a:p>
            <a:r>
              <a:rPr lang="en-US" altLang="en-US" sz="2400" dirty="0">
                <a:latin typeface="Arial" panose="020B0604020202020204" pitchFamily="34" charset="0"/>
                <a:cs typeface="Arial" panose="020B0604020202020204" pitchFamily="34" charset="0"/>
              </a:rPr>
              <a:t>Jacob waters Laban’s flock for her (10)</a:t>
            </a:r>
          </a:p>
          <a:p>
            <a:r>
              <a:rPr lang="en-US" altLang="en-US" sz="2400" dirty="0">
                <a:latin typeface="Arial" panose="020B0604020202020204" pitchFamily="34" charset="0"/>
                <a:cs typeface="Arial" panose="020B0604020202020204" pitchFamily="34" charset="0"/>
              </a:rPr>
              <a:t>Jacob kissed her and wept and told her he was her father’s relative (11-12)</a:t>
            </a:r>
          </a:p>
          <a:p>
            <a:pPr marL="353616" lvl="1" indent="0">
              <a:buNone/>
            </a:pPr>
            <a:endParaRPr lang="en-US" altLang="en-US" sz="2250" dirty="0"/>
          </a:p>
          <a:p>
            <a:pPr marL="0" indent="0">
              <a:buNone/>
            </a:pPr>
            <a:endParaRPr lang="en-US" altLang="en-US" dirty="0"/>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F08D524-4CDA-496E-B7A4-97EEA22075DC}"/>
              </a:ext>
            </a:extLst>
          </p:cNvPr>
          <p:cNvSpPr>
            <a:spLocks noGrp="1"/>
          </p:cNvSpPr>
          <p:nvPr>
            <p:ph type="title"/>
          </p:nvPr>
        </p:nvSpPr>
        <p:spPr/>
        <p:txBody>
          <a:bodyPr/>
          <a:lstStyle/>
          <a:p>
            <a:r>
              <a:rPr lang="en-US" altLang="en-US" sz="4000" dirty="0"/>
              <a:t>Jacob Meets Rachel</a:t>
            </a:r>
          </a:p>
        </p:txBody>
      </p:sp>
      <p:sp>
        <p:nvSpPr>
          <p:cNvPr id="21507" name="Content Placeholder 2">
            <a:extLst>
              <a:ext uri="{FF2B5EF4-FFF2-40B4-BE49-F238E27FC236}">
                <a16:creationId xmlns:a16="http://schemas.microsoft.com/office/drawing/2014/main" id="{69628BC8-87C7-4D7F-8A4A-BD0ECDDF8A60}"/>
              </a:ext>
            </a:extLst>
          </p:cNvPr>
          <p:cNvSpPr>
            <a:spLocks noGrp="1"/>
          </p:cNvSpPr>
          <p:nvPr>
            <p:ph idx="1"/>
          </p:nvPr>
        </p:nvSpPr>
        <p:spPr>
          <a:xfrm>
            <a:off x="152400" y="1828800"/>
            <a:ext cx="8839200" cy="4191000"/>
          </a:xfrm>
        </p:spPr>
        <p:txBody>
          <a:bodyPr/>
          <a:lstStyle/>
          <a:p>
            <a:r>
              <a:rPr lang="en-US" altLang="en-US" sz="2400" dirty="0"/>
              <a:t>She </a:t>
            </a:r>
            <a:r>
              <a:rPr lang="en-US" altLang="en-US" sz="2800" dirty="0">
                <a:latin typeface="Arial" panose="020B0604020202020204" pitchFamily="34" charset="0"/>
                <a:cs typeface="Arial" panose="020B0604020202020204" pitchFamily="34" charset="0"/>
              </a:rPr>
              <a:t>runs home and tells Laban (12)</a:t>
            </a:r>
          </a:p>
          <a:p>
            <a:r>
              <a:rPr lang="en-US" altLang="en-US" sz="2800" dirty="0">
                <a:latin typeface="Arial" panose="020B0604020202020204" pitchFamily="34" charset="0"/>
                <a:cs typeface="Arial" panose="020B0604020202020204" pitchFamily="34" charset="0"/>
              </a:rPr>
              <a:t>Laban gives Jacob a very warm welcome and brings him to his house (13)</a:t>
            </a:r>
          </a:p>
          <a:p>
            <a:r>
              <a:rPr lang="en-US" sz="2800" dirty="0">
                <a:latin typeface="Arial" panose="020B0604020202020204" pitchFamily="34" charset="0"/>
                <a:cs typeface="Arial" panose="020B0604020202020204" pitchFamily="34" charset="0"/>
              </a:rPr>
              <a:t>And Laban said to him, “Surely you </a:t>
            </a:r>
            <a:r>
              <a:rPr lang="en-US" sz="2800" i="1" dirty="0">
                <a:latin typeface="Arial" panose="020B0604020202020204" pitchFamily="34" charset="0"/>
                <a:cs typeface="Arial" panose="020B0604020202020204" pitchFamily="34" charset="0"/>
              </a:rPr>
              <a:t>are</a:t>
            </a:r>
            <a:r>
              <a:rPr lang="en-US" sz="2800" dirty="0">
                <a:latin typeface="Arial" panose="020B0604020202020204" pitchFamily="34" charset="0"/>
                <a:cs typeface="Arial" panose="020B0604020202020204" pitchFamily="34" charset="0"/>
              </a:rPr>
              <a:t> my bone and my flesh.” (14)</a:t>
            </a:r>
          </a:p>
          <a:p>
            <a:r>
              <a:rPr lang="en-US" sz="2800" dirty="0">
                <a:latin typeface="Arial" panose="020B0604020202020204" pitchFamily="34" charset="0"/>
                <a:cs typeface="Arial" panose="020B0604020202020204" pitchFamily="34" charset="0"/>
              </a:rPr>
              <a:t>Jacob stayed with him for a month (14)</a:t>
            </a:r>
          </a:p>
          <a:p>
            <a:r>
              <a:rPr lang="en-US" altLang="en-US" sz="2800" dirty="0">
                <a:latin typeface="Arial" panose="020B0604020202020204" pitchFamily="34" charset="0"/>
                <a:cs typeface="Arial" panose="020B0604020202020204" pitchFamily="34" charset="0"/>
              </a:rPr>
              <a:t>They enter discussions concerning wages for Jacob</a:t>
            </a:r>
          </a:p>
          <a:p>
            <a:endParaRPr lang="en-US" altLang="en-US" sz="2800" dirty="0">
              <a:latin typeface="Arial" panose="020B0604020202020204" pitchFamily="34" charset="0"/>
              <a:cs typeface="Arial" panose="020B0604020202020204" pitchFamily="34" charset="0"/>
            </a:endParaRPr>
          </a:p>
          <a:p>
            <a:pPr marL="0" indent="0">
              <a:buNone/>
            </a:pPr>
            <a:endParaRPr lang="en-US" altLang="en-US" dirty="0"/>
          </a:p>
        </p:txBody>
      </p:sp>
    </p:spTree>
    <p:extLst>
      <p:ext uri="{BB962C8B-B14F-4D97-AF65-F5344CB8AC3E}">
        <p14:creationId xmlns:p14="http://schemas.microsoft.com/office/powerpoint/2010/main" val="2346654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AAA1-5821-42CC-84FD-AD90E76FCF23}"/>
              </a:ext>
            </a:extLst>
          </p:cNvPr>
          <p:cNvSpPr>
            <a:spLocks noGrp="1"/>
          </p:cNvSpPr>
          <p:nvPr>
            <p:ph type="title"/>
          </p:nvPr>
        </p:nvSpPr>
        <p:spPr/>
        <p:txBody>
          <a:bodyPr/>
          <a:lstStyle/>
          <a:p>
            <a:r>
              <a:rPr lang="en-US" sz="3200" dirty="0"/>
              <a:t>Jacob Loved Rachel</a:t>
            </a:r>
          </a:p>
        </p:txBody>
      </p:sp>
      <p:sp>
        <p:nvSpPr>
          <p:cNvPr id="3" name="Content Placeholder 2">
            <a:extLst>
              <a:ext uri="{FF2B5EF4-FFF2-40B4-BE49-F238E27FC236}">
                <a16:creationId xmlns:a16="http://schemas.microsoft.com/office/drawing/2014/main" id="{16B9783E-C56B-4D36-85B4-59482EEA3E64}"/>
              </a:ext>
            </a:extLst>
          </p:cNvPr>
          <p:cNvSpPr>
            <a:spLocks noGrp="1"/>
          </p:cNvSpPr>
          <p:nvPr>
            <p:ph idx="1"/>
          </p:nvPr>
        </p:nvSpPr>
        <p:spPr>
          <a:xfrm>
            <a:off x="152400" y="1752600"/>
            <a:ext cx="8839200" cy="4495800"/>
          </a:xfrm>
        </p:spPr>
        <p:txBody>
          <a:bodyPr/>
          <a:lstStyle/>
          <a:p>
            <a:pPr marL="0" indent="0">
              <a:buNone/>
            </a:pPr>
            <a:r>
              <a:rPr lang="en-US" sz="4000" b="1" baseline="30000" dirty="0">
                <a:solidFill>
                  <a:srgbClr val="000000"/>
                </a:solidFill>
                <a:effectLst/>
                <a:latin typeface="Arial" panose="020B0604020202020204" pitchFamily="34" charset="0"/>
                <a:ea typeface="Calibri" panose="020F0502020204030204" pitchFamily="34" charset="0"/>
              </a:rPr>
              <a:t>Genesis 29:15-18</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15 </a:t>
            </a:r>
            <a:r>
              <a:rPr lang="en-US" sz="2800" dirty="0">
                <a:solidFill>
                  <a:srgbClr val="000000"/>
                </a:solidFill>
                <a:effectLst/>
                <a:latin typeface="Arial" panose="020B0604020202020204" pitchFamily="34" charset="0"/>
                <a:ea typeface="Calibri" panose="020F0502020204030204" pitchFamily="34" charset="0"/>
              </a:rPr>
              <a:t>Then Laban said to Jacob, “Because you </a:t>
            </a:r>
            <a:r>
              <a:rPr lang="en-US" sz="2800" i="1" dirty="0">
                <a:solidFill>
                  <a:srgbClr val="000000"/>
                </a:solidFill>
                <a:effectLst/>
                <a:latin typeface="Arial" panose="020B0604020202020204" pitchFamily="34" charset="0"/>
                <a:ea typeface="Calibri" panose="020F0502020204030204" pitchFamily="34" charset="0"/>
              </a:rPr>
              <a:t>are</a:t>
            </a:r>
            <a:r>
              <a:rPr lang="en-US" sz="2800" dirty="0">
                <a:solidFill>
                  <a:srgbClr val="000000"/>
                </a:solidFill>
                <a:effectLst/>
                <a:latin typeface="Arial" panose="020B0604020202020204" pitchFamily="34" charset="0"/>
                <a:ea typeface="Calibri" panose="020F0502020204030204" pitchFamily="34" charset="0"/>
              </a:rPr>
              <a:t> my relative, should you therefore serve me for nothing? Tell me, what </a:t>
            </a:r>
            <a:r>
              <a:rPr lang="en-US" sz="2800" i="1" dirty="0">
                <a:solidFill>
                  <a:srgbClr val="000000"/>
                </a:solidFill>
                <a:effectLst/>
                <a:latin typeface="Arial" panose="020B0604020202020204" pitchFamily="34" charset="0"/>
                <a:ea typeface="Calibri" panose="020F0502020204030204" pitchFamily="34" charset="0"/>
              </a:rPr>
              <a:t>should</a:t>
            </a:r>
            <a:r>
              <a:rPr lang="en-US" sz="2800" dirty="0">
                <a:solidFill>
                  <a:srgbClr val="000000"/>
                </a:solidFill>
                <a:effectLst/>
                <a:latin typeface="Arial" panose="020B0604020202020204" pitchFamily="34" charset="0"/>
                <a:ea typeface="Calibri" panose="020F0502020204030204" pitchFamily="34" charset="0"/>
              </a:rPr>
              <a:t> your wages </a:t>
            </a:r>
            <a:r>
              <a:rPr lang="en-US" sz="2800" i="1" dirty="0">
                <a:solidFill>
                  <a:srgbClr val="000000"/>
                </a:solidFill>
                <a:effectLst/>
                <a:latin typeface="Arial" panose="020B0604020202020204" pitchFamily="34" charset="0"/>
                <a:ea typeface="Calibri" panose="020F0502020204030204" pitchFamily="34" charset="0"/>
              </a:rPr>
              <a:t>be?</a:t>
            </a:r>
            <a:r>
              <a:rPr lang="en-US" sz="2800" dirty="0">
                <a:solidFill>
                  <a:srgbClr val="000000"/>
                </a:solidFill>
                <a:effectLst/>
                <a:latin typeface="Arial" panose="020B0604020202020204" pitchFamily="34" charset="0"/>
                <a:ea typeface="Calibri" panose="020F0502020204030204" pitchFamily="34" charset="0"/>
              </a:rPr>
              <a:t>” </a:t>
            </a:r>
            <a:r>
              <a:rPr lang="en-US" sz="2800" b="1" baseline="30000" dirty="0">
                <a:solidFill>
                  <a:srgbClr val="000000"/>
                </a:solidFill>
                <a:effectLst/>
                <a:latin typeface="Arial" panose="020B0604020202020204" pitchFamily="34" charset="0"/>
                <a:ea typeface="Calibri" panose="020F0502020204030204" pitchFamily="34" charset="0"/>
              </a:rPr>
              <a:t>16 </a:t>
            </a:r>
            <a:r>
              <a:rPr lang="en-US" sz="2800" dirty="0">
                <a:solidFill>
                  <a:srgbClr val="000000"/>
                </a:solidFill>
                <a:effectLst/>
                <a:latin typeface="Arial" panose="020B0604020202020204" pitchFamily="34" charset="0"/>
                <a:ea typeface="Calibri" panose="020F0502020204030204" pitchFamily="34" charset="0"/>
              </a:rPr>
              <a:t>Now Laban had two daughters: the name of the elder </a:t>
            </a:r>
            <a:r>
              <a:rPr lang="en-US" sz="2800" i="1" dirty="0">
                <a:solidFill>
                  <a:srgbClr val="000000"/>
                </a:solidFill>
                <a:effectLst/>
                <a:latin typeface="Arial" panose="020B0604020202020204" pitchFamily="34" charset="0"/>
                <a:ea typeface="Calibri" panose="020F0502020204030204" pitchFamily="34" charset="0"/>
              </a:rPr>
              <a:t>was</a:t>
            </a:r>
            <a:r>
              <a:rPr lang="en-US" sz="2800" dirty="0">
                <a:solidFill>
                  <a:srgbClr val="000000"/>
                </a:solidFill>
                <a:effectLst/>
                <a:latin typeface="Arial" panose="020B0604020202020204" pitchFamily="34" charset="0"/>
                <a:ea typeface="Calibri" panose="020F0502020204030204" pitchFamily="34" charset="0"/>
              </a:rPr>
              <a:t> Leah, and the name of the younger </a:t>
            </a:r>
            <a:r>
              <a:rPr lang="en-US" sz="2800" i="1" dirty="0">
                <a:solidFill>
                  <a:srgbClr val="000000"/>
                </a:solidFill>
                <a:effectLst/>
                <a:latin typeface="Arial" panose="020B0604020202020204" pitchFamily="34" charset="0"/>
                <a:ea typeface="Calibri" panose="020F0502020204030204" pitchFamily="34" charset="0"/>
              </a:rPr>
              <a:t>was</a:t>
            </a:r>
            <a:r>
              <a:rPr lang="en-US" sz="2800" dirty="0">
                <a:solidFill>
                  <a:srgbClr val="000000"/>
                </a:solidFill>
                <a:effectLst/>
                <a:latin typeface="Arial" panose="020B0604020202020204" pitchFamily="34" charset="0"/>
                <a:ea typeface="Calibri" panose="020F0502020204030204" pitchFamily="34" charset="0"/>
              </a:rPr>
              <a:t> Rachel. </a:t>
            </a:r>
            <a:r>
              <a:rPr lang="en-US" sz="2800" b="1" baseline="30000" dirty="0">
                <a:solidFill>
                  <a:srgbClr val="000000"/>
                </a:solidFill>
                <a:effectLst/>
                <a:latin typeface="Arial" panose="020B0604020202020204" pitchFamily="34" charset="0"/>
                <a:ea typeface="Calibri" panose="020F0502020204030204" pitchFamily="34" charset="0"/>
              </a:rPr>
              <a:t>17 </a:t>
            </a:r>
            <a:r>
              <a:rPr lang="en-US" sz="2800" dirty="0">
                <a:solidFill>
                  <a:srgbClr val="000000"/>
                </a:solidFill>
                <a:effectLst/>
                <a:latin typeface="Arial" panose="020B0604020202020204" pitchFamily="34" charset="0"/>
                <a:ea typeface="Calibri" panose="020F0502020204030204" pitchFamily="34" charset="0"/>
              </a:rPr>
              <a:t>Leah’s eyes </a:t>
            </a:r>
            <a:r>
              <a:rPr lang="en-US" sz="2800" i="1" dirty="0">
                <a:solidFill>
                  <a:srgbClr val="000000"/>
                </a:solidFill>
                <a:effectLst/>
                <a:latin typeface="Arial" panose="020B0604020202020204" pitchFamily="34" charset="0"/>
                <a:ea typeface="Calibri" panose="020F0502020204030204" pitchFamily="34" charset="0"/>
              </a:rPr>
              <a:t>were</a:t>
            </a:r>
            <a:r>
              <a:rPr lang="en-US" sz="2800" dirty="0">
                <a:solidFill>
                  <a:srgbClr val="000000"/>
                </a:solidFill>
                <a:effectLst/>
                <a:latin typeface="Arial" panose="020B0604020202020204" pitchFamily="34" charset="0"/>
                <a:ea typeface="Calibri" panose="020F0502020204030204" pitchFamily="34" charset="0"/>
              </a:rPr>
              <a:t> delicate, but Rachel was beautiful of form and appearance. </a:t>
            </a:r>
            <a:r>
              <a:rPr lang="en-US" sz="2800" b="1" baseline="30000" dirty="0">
                <a:solidFill>
                  <a:srgbClr val="000000"/>
                </a:solidFill>
                <a:effectLst/>
                <a:latin typeface="Arial" panose="020B0604020202020204" pitchFamily="34" charset="0"/>
                <a:ea typeface="Times New Roman" panose="02020603050405020304" pitchFamily="18" charset="0"/>
              </a:rPr>
              <a:t>18 </a:t>
            </a:r>
            <a:r>
              <a:rPr lang="en-US" sz="2800" dirty="0">
                <a:solidFill>
                  <a:srgbClr val="000000"/>
                </a:solidFill>
                <a:effectLst/>
                <a:latin typeface="Arial" panose="020B0604020202020204" pitchFamily="34" charset="0"/>
                <a:ea typeface="Times New Roman" panose="02020603050405020304" pitchFamily="18" charset="0"/>
              </a:rPr>
              <a:t>Now Jacob loved Rachel; so he said, “I will serve you seven years for Rachel your younger daughter.”</a:t>
            </a:r>
            <a:endParaRPr lang="en-US" sz="2800" dirty="0">
              <a:effectLst/>
              <a:latin typeface="Times New Roman" panose="02020603050405020304" pitchFamily="18" charset="0"/>
              <a:ea typeface="Times New Roman" panose="02020603050405020304" pitchFamily="18"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902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714A-5A8B-4BEE-9A07-EF233B952452}"/>
              </a:ext>
            </a:extLst>
          </p:cNvPr>
          <p:cNvSpPr>
            <a:spLocks noGrp="1"/>
          </p:cNvSpPr>
          <p:nvPr>
            <p:ph type="title"/>
          </p:nvPr>
        </p:nvSpPr>
        <p:spPr/>
        <p:txBody>
          <a:bodyPr/>
          <a:lstStyle/>
          <a:p>
            <a:r>
              <a:rPr lang="en-US" dirty="0"/>
              <a:t>Jacob Served Laban Seven Years For Rachel but it Seemed A Few Days</a:t>
            </a:r>
          </a:p>
        </p:txBody>
      </p:sp>
      <p:sp>
        <p:nvSpPr>
          <p:cNvPr id="3" name="Content Placeholder 2">
            <a:extLst>
              <a:ext uri="{FF2B5EF4-FFF2-40B4-BE49-F238E27FC236}">
                <a16:creationId xmlns:a16="http://schemas.microsoft.com/office/drawing/2014/main" id="{9246D13E-4FBE-469D-9CC4-EA123EEFA72C}"/>
              </a:ext>
            </a:extLst>
          </p:cNvPr>
          <p:cNvSpPr>
            <a:spLocks noGrp="1"/>
          </p:cNvSpPr>
          <p:nvPr>
            <p:ph idx="1"/>
          </p:nvPr>
        </p:nvSpPr>
        <p:spPr>
          <a:xfrm>
            <a:off x="76200" y="1752600"/>
            <a:ext cx="8991600" cy="4953000"/>
          </a:xfrm>
        </p:spPr>
        <p:txBody>
          <a:bodyPr/>
          <a:lstStyle/>
          <a:p>
            <a:pPr marL="0" indent="0">
              <a:buNone/>
            </a:pPr>
            <a:r>
              <a:rPr lang="en-US" sz="4000" b="1" baseline="30000" dirty="0">
                <a:solidFill>
                  <a:srgbClr val="000000"/>
                </a:solidFill>
                <a:effectLst/>
                <a:latin typeface="Arial" panose="020B0604020202020204" pitchFamily="34" charset="0"/>
                <a:ea typeface="Calibri" panose="020F0502020204030204" pitchFamily="34" charset="0"/>
              </a:rPr>
              <a:t>Genesis 29:19-23</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19 </a:t>
            </a:r>
            <a:r>
              <a:rPr lang="en-US" sz="2800" dirty="0">
                <a:solidFill>
                  <a:srgbClr val="000000"/>
                </a:solidFill>
                <a:effectLst/>
                <a:latin typeface="Arial" panose="020B0604020202020204" pitchFamily="34" charset="0"/>
                <a:ea typeface="Calibri" panose="020F0502020204030204" pitchFamily="34" charset="0"/>
              </a:rPr>
              <a:t>And Laban said, “</a:t>
            </a:r>
            <a:r>
              <a:rPr lang="en-US" sz="2800" i="1" dirty="0">
                <a:solidFill>
                  <a:srgbClr val="000000"/>
                </a:solidFill>
                <a:effectLst/>
                <a:latin typeface="Arial" panose="020B0604020202020204" pitchFamily="34" charset="0"/>
                <a:ea typeface="Calibri" panose="020F0502020204030204" pitchFamily="34" charset="0"/>
              </a:rPr>
              <a:t>It is</a:t>
            </a:r>
            <a:r>
              <a:rPr lang="en-US" sz="2800" dirty="0">
                <a:solidFill>
                  <a:srgbClr val="000000"/>
                </a:solidFill>
                <a:effectLst/>
                <a:latin typeface="Arial" panose="020B0604020202020204" pitchFamily="34" charset="0"/>
                <a:ea typeface="Calibri" panose="020F0502020204030204" pitchFamily="34" charset="0"/>
              </a:rPr>
              <a:t> better that I give her to you than that I should give her to another man. Stay with me.” </a:t>
            </a:r>
            <a:r>
              <a:rPr lang="en-US" sz="2800" b="1" baseline="30000" dirty="0">
                <a:solidFill>
                  <a:srgbClr val="000000"/>
                </a:solidFill>
                <a:effectLst/>
                <a:latin typeface="Arial" panose="020B0604020202020204" pitchFamily="34" charset="0"/>
                <a:ea typeface="Calibri" panose="020F0502020204030204" pitchFamily="34" charset="0"/>
              </a:rPr>
              <a:t>20 </a:t>
            </a:r>
            <a:r>
              <a:rPr lang="en-US" sz="2800" dirty="0">
                <a:solidFill>
                  <a:srgbClr val="000000"/>
                </a:solidFill>
                <a:effectLst/>
                <a:latin typeface="Arial" panose="020B0604020202020204" pitchFamily="34" charset="0"/>
                <a:ea typeface="Calibri" panose="020F0502020204030204" pitchFamily="34" charset="0"/>
              </a:rPr>
              <a:t>So </a:t>
            </a:r>
            <a:r>
              <a:rPr lang="en-US" sz="2800" dirty="0">
                <a:solidFill>
                  <a:srgbClr val="000000"/>
                </a:solidFill>
                <a:effectLst/>
                <a:highlight>
                  <a:srgbClr val="FFFF00"/>
                </a:highlight>
                <a:latin typeface="Arial" panose="020B0604020202020204" pitchFamily="34" charset="0"/>
                <a:ea typeface="Calibri" panose="020F0502020204030204" pitchFamily="34" charset="0"/>
              </a:rPr>
              <a:t>Jacob served seven years for Rachel, and they seemed </a:t>
            </a:r>
            <a:r>
              <a:rPr lang="en-US" sz="2800" i="1" dirty="0">
                <a:solidFill>
                  <a:srgbClr val="000000"/>
                </a:solidFill>
                <a:effectLst/>
                <a:highlight>
                  <a:srgbClr val="FFFF00"/>
                </a:highlight>
                <a:latin typeface="Arial" panose="020B0604020202020204" pitchFamily="34" charset="0"/>
                <a:ea typeface="Calibri" panose="020F0502020204030204" pitchFamily="34" charset="0"/>
              </a:rPr>
              <a:t>only</a:t>
            </a:r>
            <a:r>
              <a:rPr lang="en-US" sz="2800" dirty="0">
                <a:solidFill>
                  <a:srgbClr val="000000"/>
                </a:solidFill>
                <a:effectLst/>
                <a:highlight>
                  <a:srgbClr val="FFFF00"/>
                </a:highlight>
                <a:latin typeface="Arial" panose="020B0604020202020204" pitchFamily="34" charset="0"/>
                <a:ea typeface="Calibri" panose="020F0502020204030204" pitchFamily="34" charset="0"/>
              </a:rPr>
              <a:t> a few days </a:t>
            </a:r>
            <a:r>
              <a:rPr lang="en-US" sz="2800" dirty="0">
                <a:solidFill>
                  <a:srgbClr val="000000"/>
                </a:solidFill>
                <a:effectLst/>
                <a:latin typeface="Arial" panose="020B0604020202020204" pitchFamily="34" charset="0"/>
                <a:ea typeface="Calibri" panose="020F0502020204030204" pitchFamily="34" charset="0"/>
              </a:rPr>
              <a:t>to him </a:t>
            </a:r>
            <a:r>
              <a:rPr lang="en-US" sz="2800" dirty="0">
                <a:solidFill>
                  <a:srgbClr val="000000"/>
                </a:solidFill>
                <a:effectLst/>
                <a:highlight>
                  <a:srgbClr val="FFFF00"/>
                </a:highlight>
                <a:latin typeface="Arial" panose="020B0604020202020204" pitchFamily="34" charset="0"/>
                <a:ea typeface="Calibri" panose="020F0502020204030204" pitchFamily="34" charset="0"/>
              </a:rPr>
              <a:t>because of the love he had for her</a:t>
            </a:r>
            <a:r>
              <a:rPr lang="en-US" sz="2800" dirty="0">
                <a:solidFill>
                  <a:srgbClr val="000000"/>
                </a:solidFill>
                <a:effectLst/>
                <a:latin typeface="Arial" panose="020B0604020202020204" pitchFamily="34" charset="0"/>
                <a:ea typeface="Calibri" panose="020F0502020204030204" pitchFamily="34" charset="0"/>
              </a:rPr>
              <a:t>. </a:t>
            </a:r>
            <a:r>
              <a:rPr lang="en-US" sz="2800" b="1" baseline="30000" dirty="0">
                <a:solidFill>
                  <a:srgbClr val="000000"/>
                </a:solidFill>
                <a:effectLst/>
                <a:latin typeface="Arial" panose="020B0604020202020204" pitchFamily="34" charset="0"/>
                <a:ea typeface="Calibri" panose="020F0502020204030204" pitchFamily="34" charset="0"/>
              </a:rPr>
              <a:t>21 </a:t>
            </a:r>
            <a:r>
              <a:rPr lang="en-US" sz="2800" dirty="0">
                <a:solidFill>
                  <a:srgbClr val="000000"/>
                </a:solidFill>
                <a:effectLst/>
                <a:latin typeface="Arial" panose="020B0604020202020204" pitchFamily="34" charset="0"/>
                <a:ea typeface="Calibri" panose="020F0502020204030204" pitchFamily="34" charset="0"/>
              </a:rPr>
              <a:t>Then Jacob said to Laban, “Give </a:t>
            </a:r>
            <a:r>
              <a:rPr lang="en-US" sz="2800" i="1" dirty="0">
                <a:solidFill>
                  <a:srgbClr val="000000"/>
                </a:solidFill>
                <a:effectLst/>
                <a:latin typeface="Arial" panose="020B0604020202020204" pitchFamily="34" charset="0"/>
                <a:ea typeface="Calibri" panose="020F0502020204030204" pitchFamily="34" charset="0"/>
              </a:rPr>
              <a:t>me</a:t>
            </a:r>
            <a:r>
              <a:rPr lang="en-US" sz="2800" dirty="0">
                <a:solidFill>
                  <a:srgbClr val="000000"/>
                </a:solidFill>
                <a:effectLst/>
                <a:latin typeface="Arial" panose="020B0604020202020204" pitchFamily="34" charset="0"/>
                <a:ea typeface="Calibri" panose="020F0502020204030204" pitchFamily="34" charset="0"/>
              </a:rPr>
              <a:t> my wife, for my days are fulfilled, that I may go in to her.” </a:t>
            </a:r>
            <a:r>
              <a:rPr lang="en-US" sz="2800" b="1" baseline="30000" dirty="0">
                <a:solidFill>
                  <a:srgbClr val="000000"/>
                </a:solidFill>
                <a:effectLst/>
                <a:latin typeface="Arial" panose="020B0604020202020204" pitchFamily="34" charset="0"/>
                <a:ea typeface="Calibri" panose="020F0502020204030204" pitchFamily="34" charset="0"/>
              </a:rPr>
              <a:t>22 </a:t>
            </a:r>
            <a:r>
              <a:rPr lang="en-US" sz="2800" dirty="0">
                <a:solidFill>
                  <a:srgbClr val="000000"/>
                </a:solidFill>
                <a:effectLst/>
                <a:latin typeface="Arial" panose="020B0604020202020204" pitchFamily="34" charset="0"/>
                <a:ea typeface="Calibri" panose="020F0502020204030204" pitchFamily="34" charset="0"/>
              </a:rPr>
              <a:t>And Laban gathered together all the men of the place and made a feast. </a:t>
            </a:r>
            <a:r>
              <a:rPr lang="en-US" sz="2800" b="1" baseline="30000" dirty="0">
                <a:solidFill>
                  <a:srgbClr val="000000"/>
                </a:solidFill>
                <a:effectLst/>
                <a:latin typeface="Arial" panose="020B0604020202020204" pitchFamily="34" charset="0"/>
                <a:ea typeface="Calibri" panose="020F0502020204030204" pitchFamily="34" charset="0"/>
              </a:rPr>
              <a:t>23 </a:t>
            </a:r>
            <a:r>
              <a:rPr lang="en-US" sz="2800" dirty="0">
                <a:solidFill>
                  <a:srgbClr val="000000"/>
                </a:solidFill>
                <a:effectLst/>
                <a:latin typeface="Arial" panose="020B0604020202020204" pitchFamily="34" charset="0"/>
                <a:ea typeface="Calibri" panose="020F0502020204030204" pitchFamily="34" charset="0"/>
              </a:rPr>
              <a:t>Now it came to pass in the evening, that </a:t>
            </a:r>
            <a:r>
              <a:rPr lang="en-US" sz="2800" dirty="0">
                <a:solidFill>
                  <a:srgbClr val="000000"/>
                </a:solidFill>
                <a:effectLst/>
                <a:highlight>
                  <a:srgbClr val="FFFF00"/>
                </a:highlight>
                <a:latin typeface="Arial" panose="020B0604020202020204" pitchFamily="34" charset="0"/>
                <a:ea typeface="Calibri" panose="020F0502020204030204" pitchFamily="34" charset="0"/>
              </a:rPr>
              <a:t>he took Leah his daughter and brought her to Jacob</a:t>
            </a:r>
            <a:r>
              <a:rPr lang="en-US" sz="2800" dirty="0">
                <a:solidFill>
                  <a:srgbClr val="000000"/>
                </a:solidFill>
                <a:effectLst/>
                <a:latin typeface="Arial" panose="020B0604020202020204" pitchFamily="34" charset="0"/>
                <a:ea typeface="Calibri" panose="020F0502020204030204" pitchFamily="34" charset="0"/>
              </a:rPr>
              <a:t>; and he went in to her. </a:t>
            </a:r>
            <a:endParaRPr lang="en-US" sz="2800" dirty="0"/>
          </a:p>
        </p:txBody>
      </p:sp>
    </p:spTree>
    <p:extLst>
      <p:ext uri="{BB962C8B-B14F-4D97-AF65-F5344CB8AC3E}">
        <p14:creationId xmlns:p14="http://schemas.microsoft.com/office/powerpoint/2010/main" val="3886135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5ABD-DF5B-4156-839B-199184D8104F}"/>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Jacob Discovers That Laban Deceived Him</a:t>
            </a:r>
          </a:p>
        </p:txBody>
      </p:sp>
      <p:sp>
        <p:nvSpPr>
          <p:cNvPr id="3" name="Content Placeholder 2">
            <a:extLst>
              <a:ext uri="{FF2B5EF4-FFF2-40B4-BE49-F238E27FC236}">
                <a16:creationId xmlns:a16="http://schemas.microsoft.com/office/drawing/2014/main" id="{C76267C2-3D97-4F5A-B421-4A9E7948B89E}"/>
              </a:ext>
            </a:extLst>
          </p:cNvPr>
          <p:cNvSpPr>
            <a:spLocks noGrp="1"/>
          </p:cNvSpPr>
          <p:nvPr>
            <p:ph idx="1"/>
          </p:nvPr>
        </p:nvSpPr>
        <p:spPr>
          <a:xfrm>
            <a:off x="76200" y="1752600"/>
            <a:ext cx="8991600" cy="4267200"/>
          </a:xfrm>
        </p:spPr>
        <p:txBody>
          <a:bodyPr/>
          <a:lstStyle/>
          <a:p>
            <a:pPr marL="0" indent="0">
              <a:buNone/>
            </a:pPr>
            <a:r>
              <a:rPr lang="en-US" sz="4000" b="1" baseline="30000" dirty="0">
                <a:solidFill>
                  <a:srgbClr val="000000"/>
                </a:solidFill>
                <a:effectLst/>
                <a:latin typeface="Arial" panose="020B0604020202020204" pitchFamily="34" charset="0"/>
                <a:ea typeface="Calibri" panose="020F0502020204030204" pitchFamily="34" charset="0"/>
              </a:rPr>
              <a:t>Genesis 29:24-27</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24 </a:t>
            </a:r>
            <a:r>
              <a:rPr lang="en-US" sz="2800" dirty="0">
                <a:solidFill>
                  <a:srgbClr val="000000"/>
                </a:solidFill>
                <a:effectLst/>
                <a:latin typeface="Arial" panose="020B0604020202020204" pitchFamily="34" charset="0"/>
                <a:ea typeface="Calibri" panose="020F0502020204030204" pitchFamily="34" charset="0"/>
              </a:rPr>
              <a:t>And Laban gave his maid Zilpah to his daughter Leah </a:t>
            </a:r>
            <a:r>
              <a:rPr lang="en-US" sz="2800" i="1" dirty="0">
                <a:solidFill>
                  <a:srgbClr val="000000"/>
                </a:solidFill>
                <a:effectLst/>
                <a:latin typeface="Arial" panose="020B0604020202020204" pitchFamily="34" charset="0"/>
                <a:ea typeface="Calibri" panose="020F0502020204030204" pitchFamily="34" charset="0"/>
              </a:rPr>
              <a:t>as</a:t>
            </a:r>
            <a:r>
              <a:rPr lang="en-US" sz="2800" dirty="0">
                <a:solidFill>
                  <a:srgbClr val="000000"/>
                </a:solidFill>
                <a:effectLst/>
                <a:latin typeface="Arial" panose="020B0604020202020204" pitchFamily="34" charset="0"/>
                <a:ea typeface="Calibri" panose="020F0502020204030204" pitchFamily="34" charset="0"/>
              </a:rPr>
              <a:t> a maid. </a:t>
            </a:r>
            <a:r>
              <a:rPr lang="en-US" sz="2800" b="1" baseline="30000" dirty="0">
                <a:solidFill>
                  <a:srgbClr val="000000"/>
                </a:solidFill>
                <a:effectLst/>
                <a:latin typeface="Arial" panose="020B0604020202020204" pitchFamily="34" charset="0"/>
                <a:ea typeface="Calibri" panose="020F0502020204030204" pitchFamily="34" charset="0"/>
              </a:rPr>
              <a:t>25 </a:t>
            </a:r>
            <a:r>
              <a:rPr lang="en-US" sz="2800" dirty="0">
                <a:solidFill>
                  <a:srgbClr val="000000"/>
                </a:solidFill>
                <a:effectLst/>
                <a:latin typeface="Arial" panose="020B0604020202020204" pitchFamily="34" charset="0"/>
                <a:ea typeface="Calibri" panose="020F0502020204030204" pitchFamily="34" charset="0"/>
              </a:rPr>
              <a:t>So it came to pass in the morning, that behold, it </a:t>
            </a:r>
            <a:r>
              <a:rPr lang="en-US" sz="2800" i="1" dirty="0">
                <a:solidFill>
                  <a:srgbClr val="000000"/>
                </a:solidFill>
                <a:effectLst/>
                <a:latin typeface="Arial" panose="020B0604020202020204" pitchFamily="34" charset="0"/>
                <a:ea typeface="Calibri" panose="020F0502020204030204" pitchFamily="34" charset="0"/>
              </a:rPr>
              <a:t>was</a:t>
            </a:r>
            <a:r>
              <a:rPr lang="en-US" sz="2800" dirty="0">
                <a:solidFill>
                  <a:srgbClr val="000000"/>
                </a:solidFill>
                <a:effectLst/>
                <a:latin typeface="Arial" panose="020B0604020202020204" pitchFamily="34" charset="0"/>
                <a:ea typeface="Calibri" panose="020F0502020204030204" pitchFamily="34" charset="0"/>
              </a:rPr>
              <a:t> Leah. And he said to Laban, “</a:t>
            </a:r>
            <a:r>
              <a:rPr lang="en-US" sz="2800" dirty="0">
                <a:solidFill>
                  <a:srgbClr val="000000"/>
                </a:solidFill>
                <a:effectLst/>
                <a:highlight>
                  <a:srgbClr val="FFFF00"/>
                </a:highlight>
                <a:latin typeface="Arial" panose="020B0604020202020204" pitchFamily="34" charset="0"/>
                <a:ea typeface="Calibri" panose="020F0502020204030204" pitchFamily="34" charset="0"/>
              </a:rPr>
              <a:t>What is this you have done to me? Was it not for Rachel that I served you? </a:t>
            </a:r>
            <a:r>
              <a:rPr lang="en-US" sz="2800" dirty="0">
                <a:solidFill>
                  <a:srgbClr val="000000"/>
                </a:solidFill>
                <a:effectLst/>
                <a:latin typeface="Arial" panose="020B0604020202020204" pitchFamily="34" charset="0"/>
                <a:ea typeface="Calibri" panose="020F0502020204030204" pitchFamily="34" charset="0"/>
              </a:rPr>
              <a:t>Why then have you deceived me?” </a:t>
            </a:r>
            <a:r>
              <a:rPr lang="en-US" sz="2800" b="1" baseline="30000" dirty="0">
                <a:solidFill>
                  <a:srgbClr val="000000"/>
                </a:solidFill>
                <a:effectLst/>
                <a:latin typeface="Arial" panose="020B0604020202020204" pitchFamily="34" charset="0"/>
                <a:ea typeface="Calibri" panose="020F0502020204030204" pitchFamily="34" charset="0"/>
              </a:rPr>
              <a:t>26 </a:t>
            </a:r>
            <a:r>
              <a:rPr lang="en-US" sz="2800" dirty="0">
                <a:solidFill>
                  <a:srgbClr val="000000"/>
                </a:solidFill>
                <a:effectLst/>
                <a:latin typeface="Arial" panose="020B0604020202020204" pitchFamily="34" charset="0"/>
                <a:ea typeface="Calibri" panose="020F0502020204030204" pitchFamily="34" charset="0"/>
              </a:rPr>
              <a:t>And Laban said, “It must not be done so in our </a:t>
            </a:r>
            <a:r>
              <a:rPr lang="en-US" sz="2800" baseline="30000" dirty="0">
                <a:solidFill>
                  <a:srgbClr val="000000"/>
                </a:solidFill>
                <a:effectLst/>
                <a:latin typeface="Arial" panose="020B0604020202020204" pitchFamily="34" charset="0"/>
                <a:ea typeface="Calibri" panose="020F0502020204030204" pitchFamily="34" charset="0"/>
              </a:rPr>
              <a:t>[</a:t>
            </a:r>
            <a:r>
              <a:rPr lang="en-US" sz="2800" u="sng" baseline="30000" dirty="0">
                <a:solidFill>
                  <a:srgbClr val="4A4A4A"/>
                </a:solidFill>
                <a:effectLst/>
                <a:latin typeface="Arial" panose="020B0604020202020204" pitchFamily="34" charset="0"/>
                <a:ea typeface="Calibri" panose="020F0502020204030204" pitchFamily="34" charset="0"/>
                <a:hlinkClick r:id="rId2" tooltip="See footnote h"/>
              </a:rPr>
              <a:t>h</a:t>
            </a:r>
            <a:r>
              <a:rPr lang="en-US" sz="2800" baseline="30000" dirty="0">
                <a:solidFill>
                  <a:srgbClr val="000000"/>
                </a:solidFill>
                <a:effectLst/>
                <a:latin typeface="Arial" panose="020B0604020202020204" pitchFamily="34" charset="0"/>
                <a:ea typeface="Calibri" panose="020F0502020204030204" pitchFamily="34" charset="0"/>
              </a:rPr>
              <a:t>]</a:t>
            </a:r>
            <a:r>
              <a:rPr lang="en-US" sz="2800" dirty="0">
                <a:solidFill>
                  <a:srgbClr val="000000"/>
                </a:solidFill>
                <a:effectLst/>
                <a:latin typeface="Arial" panose="020B0604020202020204" pitchFamily="34" charset="0"/>
                <a:ea typeface="Calibri" panose="020F0502020204030204" pitchFamily="34" charset="0"/>
              </a:rPr>
              <a:t>country, to give the younger before the firstborn. </a:t>
            </a:r>
            <a:r>
              <a:rPr lang="en-US"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Fulfill her week, and </a:t>
            </a:r>
            <a:r>
              <a:rPr lang="en-US" sz="2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we will give you this one also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the service which </a:t>
            </a:r>
            <a:r>
              <a:rPr lang="en-US" sz="2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you will serve with me still another seven years.”</a:t>
            </a:r>
            <a:endParaRPr lang="en-US" sz="2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3261948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5ABD-DF5B-4156-839B-199184D8104F}"/>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Jacob Discovers That Laban Deceived Him</a:t>
            </a:r>
          </a:p>
        </p:txBody>
      </p:sp>
      <p:sp>
        <p:nvSpPr>
          <p:cNvPr id="3" name="Content Placeholder 2">
            <a:extLst>
              <a:ext uri="{FF2B5EF4-FFF2-40B4-BE49-F238E27FC236}">
                <a16:creationId xmlns:a16="http://schemas.microsoft.com/office/drawing/2014/main" id="{C76267C2-3D97-4F5A-B421-4A9E7948B89E}"/>
              </a:ext>
            </a:extLst>
          </p:cNvPr>
          <p:cNvSpPr>
            <a:spLocks noGrp="1"/>
          </p:cNvSpPr>
          <p:nvPr>
            <p:ph idx="1"/>
          </p:nvPr>
        </p:nvSpPr>
        <p:spPr>
          <a:xfrm>
            <a:off x="76200" y="1752600"/>
            <a:ext cx="8991600" cy="4267200"/>
          </a:xfrm>
        </p:spPr>
        <p:txBody>
          <a:bodyPr/>
          <a:lstStyle/>
          <a:p>
            <a:pPr marL="0" indent="0">
              <a:buNone/>
            </a:pPr>
            <a:r>
              <a:rPr lang="en-US" sz="4000" b="1" baseline="30000" dirty="0">
                <a:solidFill>
                  <a:srgbClr val="000000"/>
                </a:solidFill>
                <a:effectLst/>
                <a:latin typeface="Arial" panose="020B0604020202020204" pitchFamily="34" charset="0"/>
                <a:ea typeface="Calibri" panose="020F0502020204030204" pitchFamily="34" charset="0"/>
              </a:rPr>
              <a:t>Genesis 29:28-30</a:t>
            </a:r>
          </a:p>
          <a:p>
            <a:pPr marL="0" indent="0">
              <a:buNone/>
            </a:pPr>
            <a:r>
              <a:rPr lang="en-US" sz="2800" b="1" baseline="30000" dirty="0">
                <a:solidFill>
                  <a:srgbClr val="000000"/>
                </a:solidFill>
                <a:effectLst/>
                <a:latin typeface="Arial" panose="020B0604020202020204" pitchFamily="34" charset="0"/>
                <a:ea typeface="Calibri" panose="020F0502020204030204" pitchFamily="34" charset="0"/>
              </a:rPr>
              <a:t>28 </a:t>
            </a:r>
            <a:r>
              <a:rPr lang="en-US" sz="2800" dirty="0">
                <a:solidFill>
                  <a:srgbClr val="000000"/>
                </a:solidFill>
                <a:effectLst/>
                <a:latin typeface="Arial" panose="020B0604020202020204" pitchFamily="34" charset="0"/>
                <a:ea typeface="Calibri" panose="020F0502020204030204" pitchFamily="34" charset="0"/>
              </a:rPr>
              <a:t>Then Jacob did so and fulfilled her week. So </a:t>
            </a:r>
            <a:r>
              <a:rPr lang="en-US" sz="2800" dirty="0">
                <a:solidFill>
                  <a:srgbClr val="000000"/>
                </a:solidFill>
                <a:effectLst/>
                <a:highlight>
                  <a:srgbClr val="FFFF00"/>
                </a:highlight>
                <a:latin typeface="Arial" panose="020B0604020202020204" pitchFamily="34" charset="0"/>
                <a:ea typeface="Calibri" panose="020F0502020204030204" pitchFamily="34" charset="0"/>
              </a:rPr>
              <a:t>he gave him his daughter Rachel as wife also</a:t>
            </a:r>
            <a:r>
              <a:rPr lang="en-US" sz="2800" dirty="0">
                <a:solidFill>
                  <a:srgbClr val="000000"/>
                </a:solidFill>
                <a:effectLst/>
                <a:latin typeface="Arial" panose="020B0604020202020204" pitchFamily="34" charset="0"/>
                <a:ea typeface="Calibri" panose="020F0502020204030204" pitchFamily="34" charset="0"/>
              </a:rPr>
              <a:t>. </a:t>
            </a:r>
            <a:r>
              <a:rPr lang="en-US" sz="2800" b="1" baseline="30000" dirty="0">
                <a:solidFill>
                  <a:srgbClr val="000000"/>
                </a:solidFill>
                <a:effectLst/>
                <a:latin typeface="Arial" panose="020B0604020202020204" pitchFamily="34" charset="0"/>
                <a:ea typeface="Calibri" panose="020F0502020204030204" pitchFamily="34" charset="0"/>
              </a:rPr>
              <a:t>29 </a:t>
            </a:r>
            <a:r>
              <a:rPr lang="en-US" sz="2800" dirty="0">
                <a:solidFill>
                  <a:srgbClr val="000000"/>
                </a:solidFill>
                <a:effectLst/>
                <a:latin typeface="Arial" panose="020B0604020202020204" pitchFamily="34" charset="0"/>
                <a:ea typeface="Calibri" panose="020F0502020204030204" pitchFamily="34" charset="0"/>
              </a:rPr>
              <a:t>And Laban gave </a:t>
            </a:r>
            <a:r>
              <a:rPr lang="en-US" sz="2800" dirty="0">
                <a:solidFill>
                  <a:srgbClr val="000000"/>
                </a:solidFill>
                <a:effectLst/>
                <a:highlight>
                  <a:srgbClr val="FFFF00"/>
                </a:highlight>
                <a:latin typeface="Arial" panose="020B0604020202020204" pitchFamily="34" charset="0"/>
                <a:ea typeface="Calibri" panose="020F0502020204030204" pitchFamily="34" charset="0"/>
              </a:rPr>
              <a:t>his maid Bilhah </a:t>
            </a:r>
            <a:r>
              <a:rPr lang="en-US" sz="2800" dirty="0">
                <a:solidFill>
                  <a:srgbClr val="000000"/>
                </a:solidFill>
                <a:effectLst/>
                <a:latin typeface="Arial" panose="020B0604020202020204" pitchFamily="34" charset="0"/>
                <a:ea typeface="Calibri" panose="020F0502020204030204" pitchFamily="34" charset="0"/>
              </a:rPr>
              <a:t>to his daughter Rachel as a maid. </a:t>
            </a:r>
            <a:r>
              <a:rPr lang="en-US" sz="2800" b="1" baseline="30000" dirty="0">
                <a:solidFill>
                  <a:srgbClr val="000000"/>
                </a:solidFill>
                <a:effectLst/>
                <a:latin typeface="Arial" panose="020B0604020202020204" pitchFamily="34" charset="0"/>
                <a:ea typeface="Calibri" panose="020F0502020204030204" pitchFamily="34" charset="0"/>
              </a:rPr>
              <a:t>30 </a:t>
            </a:r>
            <a:r>
              <a:rPr lang="en-US" sz="2800" dirty="0">
                <a:solidFill>
                  <a:srgbClr val="000000"/>
                </a:solidFill>
                <a:effectLst/>
                <a:latin typeface="Arial" panose="020B0604020202020204" pitchFamily="34" charset="0"/>
                <a:ea typeface="Calibri" panose="020F0502020204030204" pitchFamily="34" charset="0"/>
              </a:rPr>
              <a:t>Then </a:t>
            </a:r>
            <a:r>
              <a:rPr lang="en-US" sz="2800" i="1" dirty="0">
                <a:solidFill>
                  <a:srgbClr val="000000"/>
                </a:solidFill>
                <a:effectLst/>
                <a:latin typeface="Arial" panose="020B0604020202020204" pitchFamily="34" charset="0"/>
                <a:ea typeface="Calibri" panose="020F0502020204030204" pitchFamily="34" charset="0"/>
              </a:rPr>
              <a:t>Jacob</a:t>
            </a:r>
            <a:r>
              <a:rPr lang="en-US" sz="2800" dirty="0">
                <a:solidFill>
                  <a:srgbClr val="000000"/>
                </a:solidFill>
                <a:effectLst/>
                <a:latin typeface="Arial" panose="020B0604020202020204" pitchFamily="34" charset="0"/>
                <a:ea typeface="Calibri" panose="020F0502020204030204" pitchFamily="34" charset="0"/>
              </a:rPr>
              <a:t> also went in to Rachel, and </a:t>
            </a:r>
            <a:r>
              <a:rPr lang="en-US" sz="2800" dirty="0">
                <a:solidFill>
                  <a:srgbClr val="000000"/>
                </a:solidFill>
                <a:effectLst/>
                <a:highlight>
                  <a:srgbClr val="FFFF00"/>
                </a:highlight>
                <a:latin typeface="Arial" panose="020B0604020202020204" pitchFamily="34" charset="0"/>
                <a:ea typeface="Calibri" panose="020F0502020204030204" pitchFamily="34" charset="0"/>
              </a:rPr>
              <a:t>he also loved Rachel more than Leah</a:t>
            </a:r>
            <a:r>
              <a:rPr lang="en-US" sz="2800" dirty="0">
                <a:solidFill>
                  <a:srgbClr val="000000"/>
                </a:solidFill>
                <a:effectLst/>
                <a:latin typeface="Arial" panose="020B0604020202020204" pitchFamily="34" charset="0"/>
                <a:ea typeface="Calibri" panose="020F0502020204030204" pitchFamily="34" charset="0"/>
              </a:rPr>
              <a:t>. And he served with Laban still another seven years.</a:t>
            </a:r>
            <a:endParaRPr lang="en-US" sz="2800" dirty="0"/>
          </a:p>
        </p:txBody>
      </p:sp>
    </p:spTree>
    <p:extLst>
      <p:ext uri="{BB962C8B-B14F-4D97-AF65-F5344CB8AC3E}">
        <p14:creationId xmlns:p14="http://schemas.microsoft.com/office/powerpoint/2010/main" val="2494633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FC506F7-6FB2-42F3-BA28-571F4F3D2586}"/>
              </a:ext>
            </a:extLst>
          </p:cNvPr>
          <p:cNvSpPr>
            <a:spLocks noGrp="1"/>
          </p:cNvSpPr>
          <p:nvPr>
            <p:ph type="title"/>
          </p:nvPr>
        </p:nvSpPr>
        <p:spPr/>
        <p:txBody>
          <a:bodyPr/>
          <a:lstStyle/>
          <a:p>
            <a:r>
              <a:rPr lang="en-US" altLang="en-US" sz="3600" dirty="0">
                <a:latin typeface="Arial" panose="020B0604020202020204" pitchFamily="34" charset="0"/>
                <a:cs typeface="Arial" panose="020B0604020202020204" pitchFamily="34" charset="0"/>
              </a:rPr>
              <a:t>Jacob Works 7 Years for Rachel?</a:t>
            </a:r>
          </a:p>
        </p:txBody>
      </p:sp>
      <p:sp>
        <p:nvSpPr>
          <p:cNvPr id="22531" name="Content Placeholder 2">
            <a:extLst>
              <a:ext uri="{FF2B5EF4-FFF2-40B4-BE49-F238E27FC236}">
                <a16:creationId xmlns:a16="http://schemas.microsoft.com/office/drawing/2014/main" id="{32E0B0C5-C3FC-4F42-92E6-3690DA6EDD1D}"/>
              </a:ext>
            </a:extLst>
          </p:cNvPr>
          <p:cNvSpPr>
            <a:spLocks noGrp="1"/>
          </p:cNvSpPr>
          <p:nvPr>
            <p:ph idx="1"/>
          </p:nvPr>
        </p:nvSpPr>
        <p:spPr>
          <a:xfrm>
            <a:off x="152400" y="1752600"/>
            <a:ext cx="8415338" cy="4267200"/>
          </a:xfrm>
        </p:spPr>
        <p:txBody>
          <a:bodyPr/>
          <a:lstStyle/>
          <a:p>
            <a:r>
              <a:rPr lang="en-US" altLang="en-US" sz="2800" dirty="0">
                <a:latin typeface="Arial" panose="020B0604020202020204" pitchFamily="34" charset="0"/>
                <a:cs typeface="Arial" panose="020B0604020202020204" pitchFamily="34" charset="0"/>
              </a:rPr>
              <a:t>Leah is older and ‘eyes were delicate’; not attractive to Jacob (17)</a:t>
            </a:r>
          </a:p>
          <a:p>
            <a:r>
              <a:rPr lang="en-US" altLang="en-US" sz="2800" dirty="0">
                <a:latin typeface="Arial" panose="020B0604020202020204" pitchFamily="34" charset="0"/>
                <a:cs typeface="Arial" panose="020B0604020202020204" pitchFamily="34" charset="0"/>
              </a:rPr>
              <a:t>Rachel, the younger, is beautiful (17)</a:t>
            </a:r>
          </a:p>
          <a:p>
            <a:r>
              <a:rPr lang="en-US" altLang="en-US" sz="2800" dirty="0">
                <a:latin typeface="Arial" panose="020B0604020202020204" pitchFamily="34" charset="0"/>
                <a:cs typeface="Arial" panose="020B0604020202020204" pitchFamily="34" charset="0"/>
              </a:rPr>
              <a:t>Jacob offers to work </a:t>
            </a:r>
            <a:r>
              <a:rPr lang="en-US" altLang="en-US" sz="2800" dirty="0">
                <a:highlight>
                  <a:srgbClr val="FFFF00"/>
                </a:highlight>
                <a:latin typeface="Arial" panose="020B0604020202020204" pitchFamily="34" charset="0"/>
                <a:cs typeface="Arial" panose="020B0604020202020204" pitchFamily="34" charset="0"/>
              </a:rPr>
              <a:t>seven years for Rachel </a:t>
            </a:r>
            <a:r>
              <a:rPr lang="en-US" altLang="en-US" sz="2800" dirty="0">
                <a:latin typeface="Arial" panose="020B0604020202020204" pitchFamily="34" charset="0"/>
                <a:cs typeface="Arial" panose="020B0604020202020204" pitchFamily="34" charset="0"/>
              </a:rPr>
              <a:t>(18)</a:t>
            </a:r>
          </a:p>
          <a:p>
            <a:r>
              <a:rPr lang="en-US" altLang="en-US" sz="2800" dirty="0">
                <a:latin typeface="Arial" panose="020B0604020202020204" pitchFamily="34" charset="0"/>
                <a:cs typeface="Arial" panose="020B0604020202020204" pitchFamily="34" charset="0"/>
              </a:rPr>
              <a:t>Time seemed as only a few days because he loved her (20)</a:t>
            </a:r>
          </a:p>
          <a:p>
            <a:r>
              <a:rPr lang="en-US" altLang="en-US" sz="2800" dirty="0">
                <a:latin typeface="Arial" panose="020B0604020202020204" pitchFamily="34" charset="0"/>
                <a:cs typeface="Arial" panose="020B0604020202020204" pitchFamily="34" charset="0"/>
              </a:rPr>
              <a:t>Jacob says to Laban: my 7 years has been fulfilled, give me my wife (21)</a:t>
            </a:r>
          </a:p>
          <a:p>
            <a:r>
              <a:rPr lang="en-US" altLang="en-US" sz="2800" dirty="0">
                <a:latin typeface="Arial" panose="020B0604020202020204" pitchFamily="34" charset="0"/>
                <a:cs typeface="Arial" panose="020B0604020202020204" pitchFamily="34" charset="0"/>
              </a:rPr>
              <a:t>Laban prepares a marriage feast (22)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DFD3D1E-09EB-4400-A8B2-045A969FA6D2}"/>
              </a:ext>
            </a:extLst>
          </p:cNvPr>
          <p:cNvSpPr>
            <a:spLocks noGrp="1"/>
          </p:cNvSpPr>
          <p:nvPr>
            <p:ph type="title"/>
          </p:nvPr>
        </p:nvSpPr>
        <p:spPr/>
        <p:txBody>
          <a:bodyPr/>
          <a:lstStyle/>
          <a:p>
            <a:r>
              <a:rPr lang="en-US" altLang="en-US" sz="3600" dirty="0"/>
              <a:t>Jacob Works 7 Years for Rachel?</a:t>
            </a:r>
          </a:p>
        </p:txBody>
      </p:sp>
      <p:sp>
        <p:nvSpPr>
          <p:cNvPr id="23555" name="Content Placeholder 2">
            <a:extLst>
              <a:ext uri="{FF2B5EF4-FFF2-40B4-BE49-F238E27FC236}">
                <a16:creationId xmlns:a16="http://schemas.microsoft.com/office/drawing/2014/main" id="{6D7098D5-F949-4F15-B761-24A7A3B7325B}"/>
              </a:ext>
            </a:extLst>
          </p:cNvPr>
          <p:cNvSpPr>
            <a:spLocks noGrp="1"/>
          </p:cNvSpPr>
          <p:nvPr>
            <p:ph idx="1"/>
          </p:nvPr>
        </p:nvSpPr>
        <p:spPr>
          <a:xfrm>
            <a:off x="19878" y="1828799"/>
            <a:ext cx="9124122" cy="4724399"/>
          </a:xfrm>
        </p:spPr>
        <p:txBody>
          <a:bodyPr/>
          <a:lstStyle/>
          <a:p>
            <a:r>
              <a:rPr lang="en-US" altLang="en-US" sz="2800" dirty="0">
                <a:latin typeface="Arial" panose="020B0604020202020204" pitchFamily="34" charset="0"/>
                <a:cs typeface="Arial" panose="020B0604020202020204" pitchFamily="34" charset="0"/>
              </a:rPr>
              <a:t>Leah is given to Jacob instead of Rachel (23)</a:t>
            </a:r>
          </a:p>
          <a:p>
            <a:pPr lvl="1"/>
            <a:r>
              <a:rPr lang="en-US" altLang="en-US" sz="2800" dirty="0">
                <a:latin typeface="Arial" panose="020B0604020202020204" pitchFamily="34" charset="0"/>
                <a:cs typeface="Arial" panose="020B0604020202020204" pitchFamily="34" charset="0"/>
              </a:rPr>
              <a:t>Jacob doesn’t know until the morning (dark tent? Her face veiled?); Surprise!</a:t>
            </a:r>
          </a:p>
          <a:p>
            <a:pPr lvl="1"/>
            <a:r>
              <a:rPr lang="en-US" altLang="en-US" sz="2800" dirty="0">
                <a:latin typeface="Arial" panose="020B0604020202020204" pitchFamily="34" charset="0"/>
                <a:cs typeface="Arial" panose="020B0604020202020204" pitchFamily="34" charset="0"/>
              </a:rPr>
              <a:t>Jacob: </a:t>
            </a:r>
            <a:r>
              <a:rPr lang="en-US" sz="2800" dirty="0">
                <a:latin typeface="Arial" panose="020B0604020202020204" pitchFamily="34" charset="0"/>
                <a:cs typeface="Arial" panose="020B0604020202020204" pitchFamily="34" charset="0"/>
              </a:rPr>
              <a:t>Was it not for Rachel that I served you? Why then have you deceived me?” (25)</a:t>
            </a:r>
            <a:endParaRPr lang="en-US" altLang="en-US" sz="2800" dirty="0">
              <a:latin typeface="Arial" panose="020B0604020202020204" pitchFamily="34" charset="0"/>
              <a:cs typeface="Arial" panose="020B0604020202020204" pitchFamily="34" charset="0"/>
            </a:endParaRPr>
          </a:p>
          <a:p>
            <a:pPr lvl="1"/>
            <a:r>
              <a:rPr lang="en-US" altLang="en-US" sz="2800" dirty="0">
                <a:latin typeface="Arial" panose="020B0604020202020204" pitchFamily="34" charset="0"/>
                <a:cs typeface="Arial" panose="020B0604020202020204" pitchFamily="34" charset="0"/>
              </a:rPr>
              <a:t>Laban says older must marry first (26)</a:t>
            </a:r>
          </a:p>
          <a:p>
            <a:pPr lvl="1"/>
            <a:r>
              <a:rPr lang="en-US" altLang="en-US" sz="2800" dirty="0">
                <a:latin typeface="Arial" panose="020B0604020202020204" pitchFamily="34" charset="0"/>
                <a:cs typeface="Arial" panose="020B0604020202020204" pitchFamily="34" charset="0"/>
              </a:rPr>
              <a:t>A ‘known’ custom?? Not to Jacob</a:t>
            </a:r>
          </a:p>
          <a:p>
            <a:r>
              <a:rPr lang="en-US" altLang="en-US" sz="2800" dirty="0">
                <a:latin typeface="Arial" panose="020B0604020202020204" pitchFamily="34" charset="0"/>
                <a:cs typeface="Arial" panose="020B0604020202020204" pitchFamily="34" charset="0"/>
              </a:rPr>
              <a:t>Laban says fulfill her (Leah) week, then you will be given Rachel; Jacob agrees to work seven more years (27-28,30)</a:t>
            </a:r>
          </a:p>
          <a:p>
            <a:pPr marL="0" indent="0">
              <a:buNone/>
            </a:pPr>
            <a:endParaRPr lang="en-US" altLang="en-US"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4" descr="Abraham family tree 2">
            <a:extLst>
              <a:ext uri="{FF2B5EF4-FFF2-40B4-BE49-F238E27FC236}">
                <a16:creationId xmlns:a16="http://schemas.microsoft.com/office/drawing/2014/main" id="{702C2518-10CE-4528-B1B3-70D4AE063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BE171B1C-3E86-4C36-802B-08C40AE0A09D}"/>
              </a:ext>
            </a:extLst>
          </p:cNvPr>
          <p:cNvSpPr/>
          <p:nvPr/>
        </p:nvSpPr>
        <p:spPr bwMode="auto">
          <a:xfrm>
            <a:off x="1371600" y="2914650"/>
            <a:ext cx="628650" cy="400050"/>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defRPr/>
            </a:pPr>
            <a:endParaRPr lang="en-US" sz="1350">
              <a:solidFill>
                <a:srgbClr val="000000"/>
              </a:solidFill>
            </a:endParaRPr>
          </a:p>
        </p:txBody>
      </p:sp>
      <p:sp>
        <p:nvSpPr>
          <p:cNvPr id="4" name="Rectangle: Rounded Corners 3">
            <a:extLst>
              <a:ext uri="{FF2B5EF4-FFF2-40B4-BE49-F238E27FC236}">
                <a16:creationId xmlns:a16="http://schemas.microsoft.com/office/drawing/2014/main" id="{825FFB47-A7EB-45DB-AB27-A3D1E9D1EACE}"/>
              </a:ext>
            </a:extLst>
          </p:cNvPr>
          <p:cNvSpPr/>
          <p:nvPr/>
        </p:nvSpPr>
        <p:spPr bwMode="auto">
          <a:xfrm>
            <a:off x="4629150" y="4629150"/>
            <a:ext cx="742950" cy="400050"/>
          </a:xfrm>
          <a:prstGeom prst="roundRect">
            <a:avLst>
              <a:gd name="adj" fmla="val 16667"/>
            </a:avLst>
          </a:prstGeom>
          <a:noFill/>
          <a:ln w="38100" cap="flat" cmpd="sng" algn="ctr">
            <a:solidFill>
              <a:schemeClr val="accent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defRPr/>
            </a:pPr>
            <a:endParaRPr lang="en-US" sz="1350">
              <a:solidFill>
                <a:srgbClr val="000000"/>
              </a:solidFill>
            </a:endParaRPr>
          </a:p>
        </p:txBody>
      </p:sp>
      <p:cxnSp>
        <p:nvCxnSpPr>
          <p:cNvPr id="6" name="Straight Arrow Connector 5">
            <a:extLst>
              <a:ext uri="{FF2B5EF4-FFF2-40B4-BE49-F238E27FC236}">
                <a16:creationId xmlns:a16="http://schemas.microsoft.com/office/drawing/2014/main" id="{5ADD04F4-370F-4D05-BADE-77FF83B01465}"/>
              </a:ext>
            </a:extLst>
          </p:cNvPr>
          <p:cNvCxnSpPr/>
          <p:nvPr/>
        </p:nvCxnSpPr>
        <p:spPr bwMode="auto">
          <a:xfrm>
            <a:off x="2000250" y="3371850"/>
            <a:ext cx="2571750" cy="1314450"/>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Rounded Corners 7">
            <a:extLst>
              <a:ext uri="{FF2B5EF4-FFF2-40B4-BE49-F238E27FC236}">
                <a16:creationId xmlns:a16="http://schemas.microsoft.com/office/drawing/2014/main" id="{020D4954-CDD2-486E-B69F-640C7C741821}"/>
              </a:ext>
            </a:extLst>
          </p:cNvPr>
          <p:cNvSpPr/>
          <p:nvPr/>
        </p:nvSpPr>
        <p:spPr bwMode="auto">
          <a:xfrm>
            <a:off x="3486150" y="5372100"/>
            <a:ext cx="1143000" cy="571500"/>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defRPr/>
            </a:pPr>
            <a:endParaRPr lang="en-US" sz="1350">
              <a:solidFill>
                <a:srgbClr val="000000"/>
              </a:solidFill>
            </a:endParaRPr>
          </a:p>
        </p:txBody>
      </p:sp>
      <p:cxnSp>
        <p:nvCxnSpPr>
          <p:cNvPr id="9" name="Straight Arrow Connector 8">
            <a:extLst>
              <a:ext uri="{FF2B5EF4-FFF2-40B4-BE49-F238E27FC236}">
                <a16:creationId xmlns:a16="http://schemas.microsoft.com/office/drawing/2014/main" id="{CDA1C194-A065-4C4C-8B07-D59BB5164AA5}"/>
              </a:ext>
            </a:extLst>
          </p:cNvPr>
          <p:cNvCxnSpPr>
            <a:cxnSpLocks/>
          </p:cNvCxnSpPr>
          <p:nvPr/>
        </p:nvCxnSpPr>
        <p:spPr bwMode="auto">
          <a:xfrm flipH="1">
            <a:off x="4229100" y="4972050"/>
            <a:ext cx="342900" cy="342900"/>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750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DFD3D1E-09EB-4400-A8B2-045A969FA6D2}"/>
              </a:ext>
            </a:extLst>
          </p:cNvPr>
          <p:cNvSpPr>
            <a:spLocks noGrp="1"/>
          </p:cNvSpPr>
          <p:nvPr>
            <p:ph type="title"/>
          </p:nvPr>
        </p:nvSpPr>
        <p:spPr/>
        <p:txBody>
          <a:bodyPr/>
          <a:lstStyle/>
          <a:p>
            <a:r>
              <a:rPr lang="en-US" altLang="en-US" sz="3600" dirty="0">
                <a:latin typeface="Arial" panose="020B0604020202020204" pitchFamily="34" charset="0"/>
                <a:cs typeface="Arial" panose="020B0604020202020204" pitchFamily="34" charset="0"/>
              </a:rPr>
              <a:t>Jacob Works 7 More Years for Rachel</a:t>
            </a:r>
          </a:p>
        </p:txBody>
      </p:sp>
      <p:sp>
        <p:nvSpPr>
          <p:cNvPr id="23555" name="Content Placeholder 2">
            <a:extLst>
              <a:ext uri="{FF2B5EF4-FFF2-40B4-BE49-F238E27FC236}">
                <a16:creationId xmlns:a16="http://schemas.microsoft.com/office/drawing/2014/main" id="{6D7098D5-F949-4F15-B761-24A7A3B7325B}"/>
              </a:ext>
            </a:extLst>
          </p:cNvPr>
          <p:cNvSpPr>
            <a:spLocks noGrp="1"/>
          </p:cNvSpPr>
          <p:nvPr>
            <p:ph idx="1"/>
          </p:nvPr>
        </p:nvSpPr>
        <p:spPr>
          <a:xfrm>
            <a:off x="19878" y="1828800"/>
            <a:ext cx="8839200" cy="4419600"/>
          </a:xfrm>
        </p:spPr>
        <p:txBody>
          <a:bodyPr/>
          <a:lstStyle/>
          <a:p>
            <a:r>
              <a:rPr lang="en-US" altLang="en-US" sz="2800" dirty="0">
                <a:latin typeface="Arial" panose="020B0604020202020204" pitchFamily="34" charset="0"/>
                <a:cs typeface="Arial" panose="020B0604020202020204" pitchFamily="34" charset="0"/>
              </a:rPr>
              <a:t>Zilpah maiden for Leah (24)</a:t>
            </a:r>
          </a:p>
          <a:p>
            <a:r>
              <a:rPr lang="en-US" altLang="en-US" sz="2800" dirty="0">
                <a:latin typeface="Arial" panose="020B0604020202020204" pitchFamily="34" charset="0"/>
                <a:cs typeface="Arial" panose="020B0604020202020204" pitchFamily="34" charset="0"/>
              </a:rPr>
              <a:t>Rachel is given to Jacob (28)</a:t>
            </a:r>
          </a:p>
          <a:p>
            <a:r>
              <a:rPr lang="en-US" altLang="en-US" sz="2800" dirty="0">
                <a:latin typeface="Arial" panose="020B0604020202020204" pitchFamily="34" charset="0"/>
                <a:cs typeface="Arial" panose="020B0604020202020204" pitchFamily="34" charset="0"/>
              </a:rPr>
              <a:t>Bilhah maiden for Rachel (29)</a:t>
            </a:r>
          </a:p>
          <a:p>
            <a:r>
              <a:rPr lang="en-US" altLang="en-US" sz="2800" dirty="0">
                <a:latin typeface="Arial" panose="020B0604020202020204" pitchFamily="34" charset="0"/>
                <a:cs typeface="Arial" panose="020B0604020202020204" pitchFamily="34" charset="0"/>
              </a:rPr>
              <a:t>Jacob loved Rachel more than Leah (30)</a:t>
            </a:r>
          </a:p>
          <a:p>
            <a:pPr lvl="1"/>
            <a:r>
              <a:rPr lang="en-US" altLang="en-US" sz="2800" dirty="0">
                <a:latin typeface="Arial" panose="020B0604020202020204" pitchFamily="34" charset="0"/>
                <a:cs typeface="Arial" panose="020B0604020202020204" pitchFamily="34" charset="0"/>
              </a:rPr>
              <a:t>Leah was ‘unloved’ ; because of this, God opens her womb; Rachel is barren for now (31)</a:t>
            </a:r>
          </a:p>
          <a:p>
            <a:r>
              <a:rPr lang="en-US" altLang="en-US" sz="2800" dirty="0">
                <a:latin typeface="Arial" panose="020B0604020202020204" pitchFamily="34" charset="0"/>
                <a:cs typeface="Arial" panose="020B0604020202020204" pitchFamily="34" charset="0"/>
              </a:rPr>
              <a:t>The “cold war” (conflict) between Leah and Rachel takes off in a race to bear children for Jacob; including giving their Jacob (29:31- 30:23) </a:t>
            </a:r>
          </a:p>
          <a:p>
            <a:pPr marL="353616" lvl="1" indent="0">
              <a:buNone/>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322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39EE-FBF0-472E-A6E6-201F64D90818}"/>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Coffman Commentary</a:t>
            </a:r>
          </a:p>
        </p:txBody>
      </p:sp>
      <p:sp>
        <p:nvSpPr>
          <p:cNvPr id="3" name="Content Placeholder 2">
            <a:extLst>
              <a:ext uri="{FF2B5EF4-FFF2-40B4-BE49-F238E27FC236}">
                <a16:creationId xmlns:a16="http://schemas.microsoft.com/office/drawing/2014/main" id="{8B53E72C-28DB-4E1F-B678-F238BE54D1DF}"/>
              </a:ext>
            </a:extLst>
          </p:cNvPr>
          <p:cNvSpPr>
            <a:spLocks noGrp="1"/>
          </p:cNvSpPr>
          <p:nvPr>
            <p:ph idx="1"/>
          </p:nvPr>
        </p:nvSpPr>
        <p:spPr>
          <a:xfrm>
            <a:off x="76200" y="1752600"/>
            <a:ext cx="8915400" cy="4267200"/>
          </a:xfrm>
        </p:spPr>
        <p:txBody>
          <a:bodyPr/>
          <a:lstStyle/>
          <a:p>
            <a:pPr marL="0" indent="0">
              <a:buNone/>
            </a:pPr>
            <a:r>
              <a:rPr lang="en-US" sz="2600" dirty="0">
                <a:latin typeface="Arial" panose="020B0604020202020204" pitchFamily="34" charset="0"/>
                <a:cs typeface="Arial" panose="020B0604020202020204" pitchFamily="34" charset="0"/>
              </a:rPr>
              <a:t>What happened to Jacob here was as mean and despicable a fraud as was ever perpetrated by one human being against another. One may only wonder if Jacob remembered the fraud that he and his mother had committed against Isaac. Did the remembrance of it lead to his rather meek acceptance of what Laban did to him? This time, "the heel-catcher" (the meaning of the name Jacob) was himself taken by the heel, the deceiver was deceived. Laban also, in turn, would learn the solemn truth that "as men sow, so shall they reap</a:t>
            </a:r>
            <a:r>
              <a:rPr lang="en-US" sz="2400" dirty="0">
                <a:latin typeface="Arial" panose="020B0604020202020204" pitchFamily="34" charset="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4233719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39EE-FBF0-472E-A6E6-201F64D90818}"/>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Coffman Commentary</a:t>
            </a:r>
            <a:endParaRPr lang="en-US" sz="4400" dirty="0"/>
          </a:p>
        </p:txBody>
      </p:sp>
      <p:sp>
        <p:nvSpPr>
          <p:cNvPr id="3" name="Content Placeholder 2">
            <a:extLst>
              <a:ext uri="{FF2B5EF4-FFF2-40B4-BE49-F238E27FC236}">
                <a16:creationId xmlns:a16="http://schemas.microsoft.com/office/drawing/2014/main" id="{8B53E72C-28DB-4E1F-B678-F238BE54D1DF}"/>
              </a:ext>
            </a:extLst>
          </p:cNvPr>
          <p:cNvSpPr>
            <a:spLocks noGrp="1"/>
          </p:cNvSpPr>
          <p:nvPr>
            <p:ph idx="1"/>
          </p:nvPr>
        </p:nvSpPr>
        <p:spPr>
          <a:xfrm>
            <a:off x="0" y="1752599"/>
            <a:ext cx="8991600" cy="4800599"/>
          </a:xfrm>
        </p:spPr>
        <p:txBody>
          <a:bodyPr/>
          <a:lstStyle/>
          <a:p>
            <a:pPr marL="0" indent="0">
              <a:buNone/>
            </a:pPr>
            <a:r>
              <a:rPr lang="en-US" sz="2600" dirty="0">
                <a:latin typeface="Arial" panose="020B0604020202020204" pitchFamily="34" charset="0"/>
                <a:cs typeface="Arial" panose="020B0604020202020204" pitchFamily="34" charset="0"/>
              </a:rPr>
              <a:t>Something else - it appears that for seven years, Jacob had lived above the devices of fraud and deception, but in the action here, Laban aroused the passion in Jacob's heart to return to the old ways, and would eventually find out that he had more than met his match in Jacob! Laban might have been doing fairly well, until he tricked Jacob! Within the span of two decades, Jacob would move out of Laban's territory, taking with him both of Laban's daughters as his wives, and all their children, who were doubtless dear to Laban, and the vast wealth which he had taken away from Laban. In this, Laban might have been able to read his "just recompense of reward." </a:t>
            </a:r>
          </a:p>
          <a:p>
            <a:pPr marL="0" indent="0">
              <a:buNone/>
            </a:pPr>
            <a:endParaRPr lang="en-US" dirty="0"/>
          </a:p>
        </p:txBody>
      </p:sp>
    </p:spTree>
    <p:extLst>
      <p:ext uri="{BB962C8B-B14F-4D97-AF65-F5344CB8AC3E}">
        <p14:creationId xmlns:p14="http://schemas.microsoft.com/office/powerpoint/2010/main" val="289100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B384E16-0EF8-4CAC-900A-431C1F2BD8B5}"/>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Children are Born to Jacob</a:t>
            </a:r>
          </a:p>
        </p:txBody>
      </p:sp>
      <p:sp>
        <p:nvSpPr>
          <p:cNvPr id="24579" name="Content Placeholder 2">
            <a:extLst>
              <a:ext uri="{FF2B5EF4-FFF2-40B4-BE49-F238E27FC236}">
                <a16:creationId xmlns:a16="http://schemas.microsoft.com/office/drawing/2014/main" id="{81526AC1-C3F8-4880-BBA2-D81A43764B9A}"/>
              </a:ext>
            </a:extLst>
          </p:cNvPr>
          <p:cNvSpPr>
            <a:spLocks noGrp="1"/>
          </p:cNvSpPr>
          <p:nvPr>
            <p:ph sz="half" idx="1"/>
          </p:nvPr>
        </p:nvSpPr>
        <p:spPr>
          <a:xfrm>
            <a:off x="566738" y="1752599"/>
            <a:ext cx="8577262" cy="4800599"/>
          </a:xfrm>
        </p:spPr>
        <p:txBody>
          <a:bodyPr/>
          <a:lstStyle/>
          <a:p>
            <a:r>
              <a:rPr lang="en-US" altLang="en-US" sz="2600" dirty="0">
                <a:latin typeface="Arial" panose="020B0604020202020204" pitchFamily="34" charset="0"/>
                <a:cs typeface="Arial" panose="020B0604020202020204" pitchFamily="34" charset="0"/>
              </a:rPr>
              <a:t>Leah (Gen 29:31-35); </a:t>
            </a:r>
            <a:r>
              <a:rPr lang="en-US" altLang="en-US" sz="2600" b="1" dirty="0">
                <a:latin typeface="Arial" panose="020B0604020202020204" pitchFamily="34" charset="0"/>
                <a:cs typeface="Arial" panose="020B0604020202020204" pitchFamily="34" charset="0"/>
              </a:rPr>
              <a:t>4 sons (for now- more to come)</a:t>
            </a:r>
          </a:p>
          <a:p>
            <a:pPr lvl="1"/>
            <a:r>
              <a:rPr lang="en-US" altLang="en-US" sz="2600" dirty="0">
                <a:latin typeface="Arial" panose="020B0604020202020204" pitchFamily="34" charset="0"/>
                <a:cs typeface="Arial" panose="020B0604020202020204" pitchFamily="34" charset="0"/>
              </a:rPr>
              <a:t>Ruben  (behold, a son!); “surely the Lord has looked on my affliction”, “now my husband will love me”</a:t>
            </a:r>
          </a:p>
          <a:p>
            <a:pPr lvl="1"/>
            <a:r>
              <a:rPr lang="en-US" altLang="en-US" sz="2600" dirty="0">
                <a:latin typeface="Arial" panose="020B0604020202020204" pitchFamily="34" charset="0"/>
                <a:cs typeface="Arial" panose="020B0604020202020204" pitchFamily="34" charset="0"/>
              </a:rPr>
              <a:t>Simeon (to be heard); “because the Lord has heard that I am unloved”</a:t>
            </a:r>
          </a:p>
          <a:p>
            <a:pPr lvl="1"/>
            <a:r>
              <a:rPr lang="en-US" altLang="en-US" sz="2600" dirty="0">
                <a:latin typeface="Arial" panose="020B0604020202020204" pitchFamily="34" charset="0"/>
                <a:cs typeface="Arial" panose="020B0604020202020204" pitchFamily="34" charset="0"/>
              </a:rPr>
              <a:t>Levi (attached);”my husband will become attached to me” “because I have born him 3 sons”</a:t>
            </a:r>
          </a:p>
          <a:p>
            <a:pPr lvl="1"/>
            <a:r>
              <a:rPr lang="en-US" altLang="en-US" sz="2600" dirty="0">
                <a:latin typeface="Arial" panose="020B0604020202020204" pitchFamily="34" charset="0"/>
                <a:cs typeface="Arial" panose="020B0604020202020204" pitchFamily="34" charset="0"/>
              </a:rPr>
              <a:t>Judah (to praise); “I will praise the Lord”</a:t>
            </a:r>
          </a:p>
          <a:p>
            <a:r>
              <a:rPr lang="en-US" altLang="en-US" sz="2600" dirty="0">
                <a:latin typeface="Arial" panose="020B0604020202020204" pitchFamily="34" charset="0"/>
                <a:cs typeface="Arial" panose="020B0604020202020204" pitchFamily="34" charset="0"/>
              </a:rPr>
              <a:t>She stopped bearing for a while (29:35;30:9)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8B6C-4A01-4C1E-BD12-8FF3077E9AE5}"/>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Children are Born to Jacob</a:t>
            </a:r>
            <a:endParaRPr lang="en-US" sz="4000" dirty="0"/>
          </a:p>
        </p:txBody>
      </p:sp>
      <p:sp>
        <p:nvSpPr>
          <p:cNvPr id="3" name="Content Placeholder 2">
            <a:extLst>
              <a:ext uri="{FF2B5EF4-FFF2-40B4-BE49-F238E27FC236}">
                <a16:creationId xmlns:a16="http://schemas.microsoft.com/office/drawing/2014/main" id="{4178A882-06B5-43AA-8573-34D3B70768E0}"/>
              </a:ext>
            </a:extLst>
          </p:cNvPr>
          <p:cNvSpPr>
            <a:spLocks noGrp="1"/>
          </p:cNvSpPr>
          <p:nvPr>
            <p:ph idx="1"/>
          </p:nvPr>
        </p:nvSpPr>
        <p:spPr>
          <a:xfrm>
            <a:off x="0" y="1752600"/>
            <a:ext cx="9067800" cy="5105400"/>
          </a:xfrm>
        </p:spPr>
        <p:txBody>
          <a:bodyPr/>
          <a:lstStyle/>
          <a:p>
            <a:pPr marL="0" indent="0">
              <a:buNone/>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Gen 30:1-4</a:t>
            </a:r>
          </a:p>
          <a:p>
            <a:pPr marL="0" indent="0">
              <a:buNone/>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Now when </a:t>
            </a:r>
            <a:r>
              <a:rPr lang="en-US" sz="2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Rachel saw that she bore Jacob no children, Rachel envied her sister</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said to Jacob, “Give me children, or else I die!” </a:t>
            </a:r>
            <a:r>
              <a:rPr lang="en-US" sz="2800" b="1" baseline="30000" dirty="0">
                <a:solidFill>
                  <a:srgbClr val="000000"/>
                </a:solidFill>
                <a:effectLst/>
                <a:latin typeface="Arial" panose="020B0604020202020204" pitchFamily="34" charset="0"/>
                <a:ea typeface="Times New Roman" panose="02020603050405020304" pitchFamily="18" charset="0"/>
              </a:rPr>
              <a:t>2 </a:t>
            </a:r>
            <a:r>
              <a:rPr lang="en-US" sz="2800" dirty="0">
                <a:solidFill>
                  <a:srgbClr val="000000"/>
                </a:solidFill>
                <a:effectLst/>
                <a:latin typeface="Arial" panose="020B0604020202020204" pitchFamily="34" charset="0"/>
                <a:ea typeface="Times New Roman" panose="02020603050405020304" pitchFamily="18" charset="0"/>
              </a:rPr>
              <a:t>And Jacob’s anger was aroused against Rachel, and he said, “</a:t>
            </a:r>
            <a:r>
              <a:rPr lang="en-US" sz="2800" i="1" dirty="0">
                <a:solidFill>
                  <a:srgbClr val="000000"/>
                </a:solidFill>
                <a:effectLst/>
                <a:highlight>
                  <a:srgbClr val="FFFF00"/>
                </a:highlight>
                <a:latin typeface="Arial" panose="020B0604020202020204" pitchFamily="34" charset="0"/>
                <a:ea typeface="Times New Roman" panose="02020603050405020304" pitchFamily="18" charset="0"/>
              </a:rPr>
              <a:t>Am</a:t>
            </a:r>
            <a:r>
              <a:rPr lang="en-US" sz="2800" dirty="0">
                <a:solidFill>
                  <a:srgbClr val="000000"/>
                </a:solidFill>
                <a:effectLst/>
                <a:highlight>
                  <a:srgbClr val="FFFF00"/>
                </a:highlight>
                <a:latin typeface="Arial" panose="020B0604020202020204" pitchFamily="34" charset="0"/>
                <a:ea typeface="Times New Roman" panose="02020603050405020304" pitchFamily="18" charset="0"/>
              </a:rPr>
              <a:t> I in the place of God, who has withheld from you the fruit of the womb</a:t>
            </a:r>
            <a:r>
              <a:rPr lang="en-US" sz="2800" dirty="0">
                <a:solidFill>
                  <a:srgbClr val="000000"/>
                </a:solidFill>
                <a:effectLst/>
                <a:latin typeface="Arial" panose="020B0604020202020204" pitchFamily="34" charset="0"/>
                <a:ea typeface="Times New Roman" panose="02020603050405020304" pitchFamily="18" charset="0"/>
              </a:rPr>
              <a:t>?” </a:t>
            </a:r>
            <a:r>
              <a:rPr lang="en-US" sz="2800" b="1" baseline="30000" dirty="0">
                <a:solidFill>
                  <a:srgbClr val="000000"/>
                </a:solidFill>
                <a:effectLst/>
                <a:latin typeface="Arial" panose="020B0604020202020204" pitchFamily="34" charset="0"/>
                <a:ea typeface="Calibri" panose="020F0502020204030204" pitchFamily="34" charset="0"/>
              </a:rPr>
              <a:t>3 </a:t>
            </a:r>
            <a:r>
              <a:rPr lang="en-US" sz="2800" dirty="0">
                <a:solidFill>
                  <a:srgbClr val="000000"/>
                </a:solidFill>
                <a:effectLst/>
                <a:latin typeface="Arial" panose="020B0604020202020204" pitchFamily="34" charset="0"/>
                <a:ea typeface="Calibri" panose="020F0502020204030204" pitchFamily="34" charset="0"/>
              </a:rPr>
              <a:t>So she said, “Here is my maid Bilhah; go in to her, and she will bear </a:t>
            </a:r>
            <a:r>
              <a:rPr lang="en-US" sz="2800" i="1" dirty="0">
                <a:solidFill>
                  <a:srgbClr val="000000"/>
                </a:solidFill>
                <a:effectLst/>
                <a:latin typeface="Arial" panose="020B0604020202020204" pitchFamily="34" charset="0"/>
                <a:ea typeface="Calibri" panose="020F0502020204030204" pitchFamily="34" charset="0"/>
              </a:rPr>
              <a:t>a child</a:t>
            </a:r>
            <a:r>
              <a:rPr lang="en-US" sz="2800" dirty="0">
                <a:solidFill>
                  <a:srgbClr val="000000"/>
                </a:solidFill>
                <a:effectLst/>
                <a:latin typeface="Arial" panose="020B0604020202020204" pitchFamily="34" charset="0"/>
                <a:ea typeface="Calibri" panose="020F0502020204030204" pitchFamily="34" charset="0"/>
              </a:rPr>
              <a:t> on my knees, that I also may </a:t>
            </a:r>
            <a:r>
              <a:rPr lang="en-US" sz="2800" baseline="30000" dirty="0">
                <a:solidFill>
                  <a:srgbClr val="000000"/>
                </a:solidFill>
                <a:effectLst/>
                <a:latin typeface="Arial" panose="020B0604020202020204" pitchFamily="34" charset="0"/>
                <a:ea typeface="Calibri" panose="020F0502020204030204" pitchFamily="34" charset="0"/>
              </a:rPr>
              <a:t>[</a:t>
            </a:r>
            <a:r>
              <a:rPr lang="en-US" sz="2800" u="sng" baseline="30000" dirty="0">
                <a:solidFill>
                  <a:srgbClr val="4A4A4A"/>
                </a:solidFill>
                <a:effectLst/>
                <a:latin typeface="Arial" panose="020B0604020202020204" pitchFamily="34" charset="0"/>
                <a:ea typeface="Calibri" panose="020F0502020204030204" pitchFamily="34" charset="0"/>
                <a:hlinkClick r:id="rId2" tooltip="See footnote o"/>
              </a:rPr>
              <a:t>o</a:t>
            </a:r>
            <a:r>
              <a:rPr lang="en-US" sz="2800" baseline="30000" dirty="0">
                <a:solidFill>
                  <a:srgbClr val="000000"/>
                </a:solidFill>
                <a:effectLst/>
                <a:latin typeface="Arial" panose="020B0604020202020204" pitchFamily="34" charset="0"/>
                <a:ea typeface="Calibri" panose="020F0502020204030204" pitchFamily="34" charset="0"/>
              </a:rPr>
              <a:t>]</a:t>
            </a:r>
            <a:r>
              <a:rPr lang="en-US" sz="2800" dirty="0">
                <a:solidFill>
                  <a:srgbClr val="000000"/>
                </a:solidFill>
                <a:effectLst/>
                <a:latin typeface="Arial" panose="020B0604020202020204" pitchFamily="34" charset="0"/>
                <a:ea typeface="Calibri" panose="020F0502020204030204" pitchFamily="34" charset="0"/>
              </a:rPr>
              <a:t>have children by her.”</a:t>
            </a:r>
            <a:endParaRPr lang="en-US" sz="2800" dirty="0">
              <a:effectLst/>
              <a:latin typeface="Times New Roman" panose="02020603050405020304" pitchFamily="18" charset="0"/>
              <a:ea typeface="Times New Roman" panose="02020603050405020304" pitchFamily="18" charset="0"/>
            </a:endParaRPr>
          </a:p>
          <a:p>
            <a:pPr marL="0" indent="0">
              <a:buNone/>
            </a:pPr>
            <a:r>
              <a:rPr lang="en-US" sz="1800" b="1" baseline="30000" dirty="0">
                <a:solidFill>
                  <a:srgbClr val="000000"/>
                </a:solidFill>
                <a:effectLst/>
                <a:latin typeface="Arial" panose="020B0604020202020204" pitchFamily="34" charset="0"/>
                <a:ea typeface="Calibri" panose="020F0502020204030204" pitchFamily="34" charset="0"/>
              </a:rPr>
              <a:t>4 </a:t>
            </a:r>
            <a:r>
              <a:rPr lang="en-US" sz="2800" dirty="0">
                <a:solidFill>
                  <a:srgbClr val="000000"/>
                </a:solidFill>
                <a:effectLst/>
                <a:latin typeface="Arial" panose="020B0604020202020204" pitchFamily="34" charset="0"/>
                <a:ea typeface="Calibri" panose="020F0502020204030204" pitchFamily="34" charset="0"/>
              </a:rPr>
              <a:t>Then she gave him Bilhah her maid as wife, and Jacob went in to her.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867366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B384E16-0EF8-4CAC-900A-431C1F2BD8B5}"/>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Children are Born to Jacob</a:t>
            </a:r>
          </a:p>
        </p:txBody>
      </p:sp>
      <p:sp>
        <p:nvSpPr>
          <p:cNvPr id="24579" name="Content Placeholder 2">
            <a:extLst>
              <a:ext uri="{FF2B5EF4-FFF2-40B4-BE49-F238E27FC236}">
                <a16:creationId xmlns:a16="http://schemas.microsoft.com/office/drawing/2014/main" id="{81526AC1-C3F8-4880-BBA2-D81A43764B9A}"/>
              </a:ext>
            </a:extLst>
          </p:cNvPr>
          <p:cNvSpPr>
            <a:spLocks noGrp="1"/>
          </p:cNvSpPr>
          <p:nvPr>
            <p:ph sz="half" idx="1"/>
          </p:nvPr>
        </p:nvSpPr>
        <p:spPr>
          <a:xfrm>
            <a:off x="566738" y="1752599"/>
            <a:ext cx="8577262" cy="4419601"/>
          </a:xfrm>
        </p:spPr>
        <p:txBody>
          <a:bodyPr/>
          <a:lstStyle/>
          <a:p>
            <a:r>
              <a:rPr lang="en-US" altLang="en-US" sz="2800" dirty="0">
                <a:latin typeface="Arial" panose="020B0604020202020204" pitchFamily="34" charset="0"/>
                <a:cs typeface="Arial" panose="020B0604020202020204" pitchFamily="34" charset="0"/>
              </a:rPr>
              <a:t>Recall Sarai’s plan to produce an heir for Abraham by using Haggar; Rachel does the same</a:t>
            </a:r>
          </a:p>
          <a:p>
            <a:r>
              <a:rPr lang="en-US" altLang="en-US" sz="2800" dirty="0">
                <a:latin typeface="Arial" panose="020B0604020202020204" pitchFamily="34" charset="0"/>
                <a:cs typeface="Arial" panose="020B0604020202020204" pitchFamily="34" charset="0"/>
              </a:rPr>
              <a:t>Bilhah (Rachel’s maid): </a:t>
            </a:r>
            <a:r>
              <a:rPr lang="en-US" altLang="en-US" sz="2800" b="1" dirty="0">
                <a:latin typeface="Arial" panose="020B0604020202020204" pitchFamily="34" charset="0"/>
                <a:cs typeface="Arial" panose="020B0604020202020204" pitchFamily="34" charset="0"/>
              </a:rPr>
              <a:t>2 sons for Rachel</a:t>
            </a:r>
          </a:p>
          <a:p>
            <a:pPr lvl="1"/>
            <a:r>
              <a:rPr lang="en-US" altLang="en-US" sz="2800" dirty="0">
                <a:latin typeface="Arial" panose="020B0604020202020204" pitchFamily="34" charset="0"/>
                <a:cs typeface="Arial" panose="020B0604020202020204" pitchFamily="34" charset="0"/>
              </a:rPr>
              <a:t>Dan (Judged) Rachel said: “God has judged my case…given me a son”</a:t>
            </a:r>
          </a:p>
          <a:p>
            <a:pPr lvl="1"/>
            <a:r>
              <a:rPr lang="en-US" altLang="en-US" sz="2800" dirty="0">
                <a:latin typeface="Arial" panose="020B0604020202020204" pitchFamily="34" charset="0"/>
                <a:cs typeface="Arial" panose="020B0604020202020204" pitchFamily="34" charset="0"/>
              </a:rPr>
              <a:t>Naphtali (my wrestling/struggle); </a:t>
            </a:r>
            <a:r>
              <a:rPr lang="en-US" sz="2800" dirty="0">
                <a:latin typeface="Arial" panose="020B0604020202020204" pitchFamily="34" charset="0"/>
                <a:cs typeface="Arial" panose="020B0604020202020204" pitchFamily="34" charset="0"/>
              </a:rPr>
              <a:t>Rachel said, “With great wrestlings </a:t>
            </a:r>
            <a:r>
              <a:rPr lang="en-US" sz="2800" dirty="0">
                <a:highlight>
                  <a:srgbClr val="FFFF00"/>
                </a:highlight>
                <a:latin typeface="Arial" panose="020B0604020202020204" pitchFamily="34" charset="0"/>
                <a:cs typeface="Arial" panose="020B0604020202020204" pitchFamily="34" charset="0"/>
              </a:rPr>
              <a:t>I have wrestled with my sister, </a:t>
            </a:r>
            <a:r>
              <a:rPr lang="en-US" sz="2800" i="1" dirty="0">
                <a:highlight>
                  <a:srgbClr val="FFFF00"/>
                </a:highlight>
                <a:latin typeface="Arial" panose="020B0604020202020204" pitchFamily="34" charset="0"/>
                <a:cs typeface="Arial" panose="020B0604020202020204" pitchFamily="34" charset="0"/>
              </a:rPr>
              <a:t>and</a:t>
            </a:r>
            <a:r>
              <a:rPr lang="en-US" sz="2800" dirty="0">
                <a:highlight>
                  <a:srgbClr val="FFFF00"/>
                </a:highlight>
                <a:latin typeface="Arial" panose="020B0604020202020204" pitchFamily="34" charset="0"/>
                <a:cs typeface="Arial" panose="020B0604020202020204" pitchFamily="34" charset="0"/>
              </a:rPr>
              <a:t> indeed I have prevailed</a:t>
            </a:r>
            <a:r>
              <a:rPr lang="en-US" sz="2800" dirty="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90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B384E16-0EF8-4CAC-900A-431C1F2BD8B5}"/>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Children are Born to Jacob</a:t>
            </a:r>
            <a:endParaRPr lang="en-US" altLang="en-US" sz="4000" dirty="0"/>
          </a:p>
        </p:txBody>
      </p:sp>
      <p:sp>
        <p:nvSpPr>
          <p:cNvPr id="24580" name="Content Placeholder 4">
            <a:extLst>
              <a:ext uri="{FF2B5EF4-FFF2-40B4-BE49-F238E27FC236}">
                <a16:creationId xmlns:a16="http://schemas.microsoft.com/office/drawing/2014/main" id="{94CCF3E6-4EBD-4769-A00B-3BA97DEB3768}"/>
              </a:ext>
            </a:extLst>
          </p:cNvPr>
          <p:cNvSpPr>
            <a:spLocks noGrp="1"/>
          </p:cNvSpPr>
          <p:nvPr>
            <p:ph sz="half" idx="2"/>
          </p:nvPr>
        </p:nvSpPr>
        <p:spPr>
          <a:xfrm>
            <a:off x="114300" y="1828800"/>
            <a:ext cx="8915400" cy="4114800"/>
          </a:xfrm>
        </p:spPr>
        <p:txBody>
          <a:bodyPr/>
          <a:lstStyle/>
          <a:p>
            <a:r>
              <a:rPr lang="en-US" altLang="en-US" sz="3000" dirty="0">
                <a:latin typeface="Arial" panose="020B0604020202020204" pitchFamily="34" charset="0"/>
                <a:cs typeface="Arial" panose="020B0604020202020204" pitchFamily="34" charset="0"/>
              </a:rPr>
              <a:t>Zilpah (Leah’s maid); </a:t>
            </a:r>
            <a:r>
              <a:rPr lang="en-US" altLang="en-US" sz="3000" b="1" dirty="0">
                <a:latin typeface="Arial" panose="020B0604020202020204" pitchFamily="34" charset="0"/>
                <a:cs typeface="Arial" panose="020B0604020202020204" pitchFamily="34" charset="0"/>
              </a:rPr>
              <a:t>2 Sons for Leah </a:t>
            </a:r>
            <a:r>
              <a:rPr lang="en-US" altLang="en-US" sz="3000" dirty="0">
                <a:latin typeface="Arial" panose="020B0604020202020204" pitchFamily="34" charset="0"/>
                <a:cs typeface="Arial" panose="020B0604020202020204" pitchFamily="34" charset="0"/>
              </a:rPr>
              <a:t>who had stopped bearing children for a period of time (30:9)</a:t>
            </a:r>
          </a:p>
          <a:p>
            <a:pPr lvl="1"/>
            <a:r>
              <a:rPr lang="en-US" altLang="en-US" sz="3000" dirty="0">
                <a:latin typeface="Arial" panose="020B0604020202020204" pitchFamily="34" charset="0"/>
                <a:cs typeface="Arial" panose="020B0604020202020204" pitchFamily="34" charset="0"/>
              </a:rPr>
              <a:t>Gad (a troop comes/fortunate); She is boasting that she is producing an army of children for Jacob</a:t>
            </a:r>
          </a:p>
          <a:p>
            <a:pPr lvl="1"/>
            <a:r>
              <a:rPr lang="en-US" altLang="en-US" sz="3000" dirty="0">
                <a:latin typeface="Arial" panose="020B0604020202020204" pitchFamily="34" charset="0"/>
                <a:cs typeface="Arial" panose="020B0604020202020204" pitchFamily="34" charset="0"/>
              </a:rPr>
              <a:t>Asher (happy); </a:t>
            </a:r>
            <a:r>
              <a:rPr lang="en-US" sz="3000" dirty="0">
                <a:latin typeface="Arial" panose="020B0604020202020204" pitchFamily="34" charset="0"/>
                <a:cs typeface="Arial" panose="020B0604020202020204" pitchFamily="34" charset="0"/>
              </a:rPr>
              <a:t>Leah said, “I am happy, for the daughters will call me blessed.” </a:t>
            </a:r>
            <a:endParaRPr lang="en-US" altLang="en-US" sz="3000" dirty="0">
              <a:latin typeface="Arial" panose="020B0604020202020204" pitchFamily="34" charset="0"/>
              <a:cs typeface="Arial" panose="020B0604020202020204" pitchFamily="34" charset="0"/>
            </a:endParaRPr>
          </a:p>
          <a:p>
            <a:pPr marL="0" indent="0">
              <a:buNone/>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833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4D36-A815-496E-84A2-1E54449A03B7}"/>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Rachel Gives Leah Jacob for a Night to Get Some Mandrakes</a:t>
            </a:r>
          </a:p>
        </p:txBody>
      </p:sp>
      <p:sp>
        <p:nvSpPr>
          <p:cNvPr id="3" name="Content Placeholder 2">
            <a:extLst>
              <a:ext uri="{FF2B5EF4-FFF2-40B4-BE49-F238E27FC236}">
                <a16:creationId xmlns:a16="http://schemas.microsoft.com/office/drawing/2014/main" id="{DCCBB7E0-8339-48A5-B9BF-9C1B9DD9CE98}"/>
              </a:ext>
            </a:extLst>
          </p:cNvPr>
          <p:cNvSpPr>
            <a:spLocks noGrp="1"/>
          </p:cNvSpPr>
          <p:nvPr>
            <p:ph idx="1"/>
          </p:nvPr>
        </p:nvSpPr>
        <p:spPr>
          <a:xfrm>
            <a:off x="76200" y="1676400"/>
            <a:ext cx="9067800" cy="4853608"/>
          </a:xfrm>
        </p:spPr>
        <p:txBody>
          <a:bodyPr/>
          <a:lstStyle/>
          <a:p>
            <a:pPr marL="0" indent="0">
              <a:buNone/>
            </a:pPr>
            <a:endParaRPr lang="en-US" sz="25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4000" b="1"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Genesis 30:14-16</a:t>
            </a:r>
          </a:p>
          <a:p>
            <a:pPr marL="0" indent="0">
              <a:buNone/>
            </a:pPr>
            <a:r>
              <a:rPr lang="en-US" sz="25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Now Reuben went in the days of wheat harvest and found mandrakes in the field, and brought them to his mother Leah. Then Rachel said to Leah, “Please give me </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your son’s mandrakes.”</a:t>
            </a:r>
            <a:r>
              <a:rPr lang="en-US" sz="2500" b="1" baseline="30000" dirty="0">
                <a:solidFill>
                  <a:srgbClr val="000000"/>
                </a:solidFill>
                <a:effectLst/>
                <a:latin typeface="Arial" panose="020B0604020202020204" pitchFamily="34" charset="0"/>
                <a:ea typeface="Times New Roman" panose="02020603050405020304" pitchFamily="18" charset="0"/>
              </a:rPr>
              <a:t> 15 </a:t>
            </a:r>
            <a:r>
              <a:rPr lang="en-US" sz="2500" dirty="0">
                <a:solidFill>
                  <a:srgbClr val="000000"/>
                </a:solidFill>
                <a:effectLst/>
                <a:latin typeface="Arial" panose="020B0604020202020204" pitchFamily="34" charset="0"/>
                <a:ea typeface="Times New Roman" panose="02020603050405020304" pitchFamily="18" charset="0"/>
              </a:rPr>
              <a:t>But she said to her, “</a:t>
            </a:r>
            <a:r>
              <a:rPr lang="en-US" sz="2500" i="1" dirty="0">
                <a:solidFill>
                  <a:srgbClr val="000000"/>
                </a:solidFill>
                <a:effectLst/>
                <a:latin typeface="Arial" panose="020B0604020202020204" pitchFamily="34" charset="0"/>
                <a:ea typeface="Times New Roman" panose="02020603050405020304" pitchFamily="18" charset="0"/>
              </a:rPr>
              <a:t>Is it</a:t>
            </a:r>
            <a:r>
              <a:rPr lang="en-US" sz="2500" dirty="0">
                <a:solidFill>
                  <a:srgbClr val="000000"/>
                </a:solidFill>
                <a:effectLst/>
                <a:latin typeface="Arial" panose="020B0604020202020204" pitchFamily="34" charset="0"/>
                <a:ea typeface="Times New Roman" panose="02020603050405020304" pitchFamily="18" charset="0"/>
              </a:rPr>
              <a:t> a small matter that you have taken away my husband? Would you take away my son’s mandrakes also?”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Rachel said, “Therefore he will lie with you tonight for your son’s mandrakes.” </a:t>
            </a:r>
            <a:r>
              <a:rPr lang="en-US" sz="25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Jacob came out of the field in the evening, Leah went out to meet him and said, “You must come in to me, for I have surely hired you with my son’s mandrakes.” And he lay with her that night.</a:t>
            </a:r>
            <a:endParaRPr lang="en-US" sz="25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dirty="0">
              <a:effectLst/>
              <a:latin typeface="Times New Roman" panose="02020603050405020304" pitchFamily="18" charset="0"/>
              <a:ea typeface="Times New Roman" panose="02020603050405020304" pitchFamily="18" charset="0"/>
            </a:endParaRPr>
          </a:p>
          <a:p>
            <a:pPr marL="0" indent="0">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60003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F1F-F8F9-4CB6-8BCC-F4FBE3B7B5B1}"/>
              </a:ext>
            </a:extLst>
          </p:cNvPr>
          <p:cNvSpPr>
            <a:spLocks noGrp="1"/>
          </p:cNvSpPr>
          <p:nvPr>
            <p:ph type="title"/>
          </p:nvPr>
        </p:nvSpPr>
        <p:spPr>
          <a:xfrm>
            <a:off x="574675" y="304801"/>
            <a:ext cx="8001000" cy="1216025"/>
          </a:xfrm>
        </p:spPr>
        <p:txBody>
          <a:bodyPr wrap="square" anchor="b">
            <a:normAutofit/>
          </a:bodyPr>
          <a:lstStyle/>
          <a:p>
            <a:r>
              <a:rPr lang="en-US"/>
              <a:t>Mandrakes</a:t>
            </a:r>
          </a:p>
        </p:txBody>
      </p:sp>
      <p:pic>
        <p:nvPicPr>
          <p:cNvPr id="1026" name="Picture 2" descr="Solanaceae: Mandrake">
            <a:extLst>
              <a:ext uri="{FF2B5EF4-FFF2-40B4-BE49-F238E27FC236}">
                <a16:creationId xmlns:a16="http://schemas.microsoft.com/office/drawing/2014/main" id="{C16C5589-2A2A-4ADF-9971-C6442238B1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4" r="2521"/>
          <a:stretch/>
        </p:blipFill>
        <p:spPr bwMode="auto">
          <a:xfrm>
            <a:off x="566738" y="1752600"/>
            <a:ext cx="3924300" cy="4267200"/>
          </a:xfrm>
          <a:prstGeom prst="rect">
            <a:avLst/>
          </a:prstGeom>
          <a:solidFill>
            <a:srgbClr val="FFFFFF"/>
          </a:solidFill>
        </p:spPr>
      </p:pic>
      <p:sp>
        <p:nvSpPr>
          <p:cNvPr id="3" name="Content Placeholder 2">
            <a:extLst>
              <a:ext uri="{FF2B5EF4-FFF2-40B4-BE49-F238E27FC236}">
                <a16:creationId xmlns:a16="http://schemas.microsoft.com/office/drawing/2014/main" id="{642BD623-60D4-43BA-B069-698F6684C274}"/>
              </a:ext>
            </a:extLst>
          </p:cNvPr>
          <p:cNvSpPr>
            <a:spLocks noGrp="1"/>
          </p:cNvSpPr>
          <p:nvPr>
            <p:ph sz="half" idx="2"/>
          </p:nvPr>
        </p:nvSpPr>
        <p:spPr>
          <a:xfrm>
            <a:off x="4643438" y="1752600"/>
            <a:ext cx="3924300" cy="4267200"/>
          </a:xfrm>
        </p:spPr>
        <p:txBody>
          <a:bodyPr wrap="square" anchor="t">
            <a:noAutofit/>
          </a:bodyPr>
          <a:lstStyle/>
          <a:p>
            <a:r>
              <a:rPr lang="en-US" sz="2500" b="0" i="0" dirty="0">
                <a:effectLst/>
                <a:latin typeface="Arial" panose="020B0604020202020204" pitchFamily="34" charset="0"/>
                <a:cs typeface="Arial" panose="020B0604020202020204" pitchFamily="34" charset="0"/>
              </a:rPr>
              <a:t>a Mediterranean plant with white or purple flowers and large yellow berries. </a:t>
            </a:r>
          </a:p>
          <a:p>
            <a:r>
              <a:rPr lang="en-US" sz="2500" dirty="0">
                <a:latin typeface="Arial" panose="020B0604020202020204" pitchFamily="34" charset="0"/>
                <a:cs typeface="Arial" panose="020B0604020202020204" pitchFamily="34" charset="0"/>
              </a:rPr>
              <a:t>Resembles little yellow apples; Bedouins used them as an aid to childbearing (Rachel and Leah might have thought this as well??)</a:t>
            </a:r>
          </a:p>
        </p:txBody>
      </p:sp>
    </p:spTree>
    <p:extLst>
      <p:ext uri="{BB962C8B-B14F-4D97-AF65-F5344CB8AC3E}">
        <p14:creationId xmlns:p14="http://schemas.microsoft.com/office/powerpoint/2010/main" val="1379955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B384E16-0EF8-4CAC-900A-431C1F2BD8B5}"/>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Children are Born to Jacob</a:t>
            </a:r>
            <a:endParaRPr lang="en-US" altLang="en-US" sz="4000" dirty="0"/>
          </a:p>
        </p:txBody>
      </p:sp>
      <p:sp>
        <p:nvSpPr>
          <p:cNvPr id="24580" name="Content Placeholder 4">
            <a:extLst>
              <a:ext uri="{FF2B5EF4-FFF2-40B4-BE49-F238E27FC236}">
                <a16:creationId xmlns:a16="http://schemas.microsoft.com/office/drawing/2014/main" id="{94CCF3E6-4EBD-4769-A00B-3BA97DEB3768}"/>
              </a:ext>
            </a:extLst>
          </p:cNvPr>
          <p:cNvSpPr>
            <a:spLocks noGrp="1"/>
          </p:cNvSpPr>
          <p:nvPr>
            <p:ph sz="half" idx="2"/>
          </p:nvPr>
        </p:nvSpPr>
        <p:spPr>
          <a:xfrm>
            <a:off x="114300" y="1828800"/>
            <a:ext cx="8915400" cy="4114800"/>
          </a:xfrm>
        </p:spPr>
        <p:txBody>
          <a:bodyPr/>
          <a:lstStyle/>
          <a:p>
            <a:r>
              <a:rPr lang="en-US" altLang="en-US" sz="2800" dirty="0">
                <a:latin typeface="Arial" panose="020B0604020202020204" pitchFamily="34" charset="0"/>
                <a:cs typeface="Arial" panose="020B0604020202020204" pitchFamily="34" charset="0"/>
              </a:rPr>
              <a:t>Leah (God hears her) (30:17)</a:t>
            </a:r>
          </a:p>
          <a:p>
            <a:r>
              <a:rPr lang="en-US" altLang="en-US" sz="2800" dirty="0">
                <a:latin typeface="Arial" panose="020B0604020202020204" pitchFamily="34" charset="0"/>
                <a:cs typeface="Arial" panose="020B0604020202020204" pitchFamily="34" charset="0"/>
              </a:rPr>
              <a:t>Leah bears </a:t>
            </a:r>
            <a:r>
              <a:rPr lang="en-US" altLang="en-US" sz="2800" b="1" dirty="0">
                <a:latin typeface="Arial" panose="020B0604020202020204" pitchFamily="34" charset="0"/>
                <a:cs typeface="Arial" panose="020B0604020202020204" pitchFamily="34" charset="0"/>
              </a:rPr>
              <a:t>2 more Sons and a daughter</a:t>
            </a:r>
          </a:p>
          <a:p>
            <a:pPr lvl="1"/>
            <a:r>
              <a:rPr lang="en-US" altLang="en-US" sz="2800" dirty="0">
                <a:latin typeface="Arial" panose="020B0604020202020204" pitchFamily="34" charset="0"/>
                <a:cs typeface="Arial" panose="020B0604020202020204" pitchFamily="34" charset="0"/>
              </a:rPr>
              <a:t>Issachar (reward/hire); </a:t>
            </a:r>
            <a:r>
              <a:rPr lang="en-US" sz="2800" dirty="0">
                <a:latin typeface="Arial" panose="020B0604020202020204" pitchFamily="34" charset="0"/>
                <a:cs typeface="Arial" panose="020B0604020202020204" pitchFamily="34" charset="0"/>
              </a:rPr>
              <a:t>“God has given me my wages, because I have given my maid to my husband.” </a:t>
            </a:r>
            <a:endParaRPr lang="en-US" altLang="en-US" sz="2800" dirty="0">
              <a:latin typeface="Arial" panose="020B0604020202020204" pitchFamily="34" charset="0"/>
              <a:cs typeface="Arial" panose="020B0604020202020204" pitchFamily="34" charset="0"/>
            </a:endParaRPr>
          </a:p>
          <a:p>
            <a:pPr lvl="1"/>
            <a:r>
              <a:rPr lang="en-US" altLang="en-US" sz="2800" dirty="0">
                <a:latin typeface="Arial" panose="020B0604020202020204" pitchFamily="34" charset="0"/>
                <a:cs typeface="Arial" panose="020B0604020202020204" pitchFamily="34" charset="0"/>
              </a:rPr>
              <a:t>Zebulun (to dwell </a:t>
            </a:r>
            <a:r>
              <a:rPr lang="en-US" altLang="en-US" sz="2800" i="1" dirty="0">
                <a:latin typeface="Arial" panose="020B0604020202020204" pitchFamily="34" charset="0"/>
                <a:cs typeface="Arial" panose="020B0604020202020204" pitchFamily="34" charset="0"/>
              </a:rPr>
              <a:t>with honor</a:t>
            </a:r>
            <a:r>
              <a:rPr lang="en-US" alt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now my husband will dwell with me, because I have borne him six sons.” </a:t>
            </a:r>
            <a:endParaRPr lang="en-US" altLang="en-US" sz="2800" dirty="0">
              <a:latin typeface="Arial" panose="020B0604020202020204" pitchFamily="34" charset="0"/>
              <a:cs typeface="Arial" panose="020B0604020202020204" pitchFamily="34" charset="0"/>
            </a:endParaRPr>
          </a:p>
          <a:p>
            <a:pPr lvl="1"/>
            <a:r>
              <a:rPr lang="en-US" altLang="en-US" sz="2800" dirty="0">
                <a:latin typeface="Arial" panose="020B0604020202020204" pitchFamily="34" charset="0"/>
                <a:cs typeface="Arial" panose="020B0604020202020204" pitchFamily="34" charset="0"/>
              </a:rPr>
              <a:t>Dinah (daughter) (30:21)</a:t>
            </a:r>
          </a:p>
        </p:txBody>
      </p:sp>
    </p:spTree>
    <p:extLst>
      <p:ext uri="{BB962C8B-B14F-4D97-AF65-F5344CB8AC3E}">
        <p14:creationId xmlns:p14="http://schemas.microsoft.com/office/powerpoint/2010/main" val="3068064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EB297D2-AEAD-4298-A625-C006F8285F3B}"/>
              </a:ext>
            </a:extLst>
          </p:cNvPr>
          <p:cNvSpPr>
            <a:spLocks noGrp="1" noChangeArrowheads="1"/>
          </p:cNvSpPr>
          <p:nvPr>
            <p:ph type="title"/>
          </p:nvPr>
        </p:nvSpPr>
        <p:spPr/>
        <p:txBody>
          <a:bodyPr/>
          <a:lstStyle/>
          <a:p>
            <a:pPr eaLnBrk="1" hangingPunct="1"/>
            <a:r>
              <a:rPr lang="en-US" altLang="en-US"/>
              <a:t>Isaac, Rebekah, and Twins</a:t>
            </a:r>
          </a:p>
        </p:txBody>
      </p:sp>
      <p:sp>
        <p:nvSpPr>
          <p:cNvPr id="7171" name="Rectangle 3">
            <a:extLst>
              <a:ext uri="{FF2B5EF4-FFF2-40B4-BE49-F238E27FC236}">
                <a16:creationId xmlns:a16="http://schemas.microsoft.com/office/drawing/2014/main" id="{BF262700-FA54-49D1-9352-845AF4DE31CD}"/>
              </a:ext>
            </a:extLst>
          </p:cNvPr>
          <p:cNvSpPr>
            <a:spLocks noGrp="1" noChangeArrowheads="1"/>
          </p:cNvSpPr>
          <p:nvPr>
            <p:ph type="body" idx="1"/>
          </p:nvPr>
        </p:nvSpPr>
        <p:spPr>
          <a:xfrm>
            <a:off x="566738" y="1752600"/>
            <a:ext cx="8001000" cy="4800600"/>
          </a:xfrm>
        </p:spPr>
        <p:txBody>
          <a:bodyPr/>
          <a:lstStyle/>
          <a:p>
            <a:pPr eaLnBrk="1" hangingPunct="1"/>
            <a:r>
              <a:rPr lang="en-US" altLang="en-US" sz="2800" dirty="0">
                <a:latin typeface="Arial" panose="020B0604020202020204" pitchFamily="34" charset="0"/>
                <a:cs typeface="Arial" panose="020B0604020202020204" pitchFamily="34" charset="0"/>
              </a:rPr>
              <a:t>Isaac married Rebekah (Gen 24:67)</a:t>
            </a:r>
          </a:p>
          <a:p>
            <a:pPr eaLnBrk="1" hangingPunct="1"/>
            <a:r>
              <a:rPr lang="en-US" altLang="en-US" sz="2800" dirty="0">
                <a:latin typeface="Arial" panose="020B0604020202020204" pitchFamily="34" charset="0"/>
                <a:cs typeface="Arial" panose="020B0604020202020204" pitchFamily="34" charset="0"/>
              </a:rPr>
              <a:t>Isaac is 40 years old when they marry (25:20)</a:t>
            </a:r>
          </a:p>
          <a:p>
            <a:pPr eaLnBrk="1" hangingPunct="1"/>
            <a:r>
              <a:rPr lang="en-US" altLang="en-US" sz="2800" dirty="0">
                <a:latin typeface="Arial" panose="020B0604020202020204" pitchFamily="34" charset="0"/>
                <a:cs typeface="Arial" panose="020B0604020202020204" pitchFamily="34" charset="0"/>
              </a:rPr>
              <a:t>Rebekah becomes pregnant (after being barren for 20 years)(25:21)</a:t>
            </a:r>
          </a:p>
          <a:p>
            <a:pPr lvl="1" eaLnBrk="1" hangingPunct="1"/>
            <a:r>
              <a:rPr lang="en-US" altLang="en-US" sz="2800" dirty="0">
                <a:latin typeface="Arial" panose="020B0604020202020204" pitchFamily="34" charset="0"/>
                <a:cs typeface="Arial" panose="020B0604020202020204" pitchFamily="34" charset="0"/>
              </a:rPr>
              <a:t>Isaac is now 60 years old (25:26)</a:t>
            </a:r>
          </a:p>
          <a:p>
            <a:pPr lvl="1" eaLnBrk="1" hangingPunct="1"/>
            <a:r>
              <a:rPr lang="en-US" altLang="en-US" sz="2800" dirty="0">
                <a:latin typeface="Arial" panose="020B0604020202020204" pitchFamily="34" charset="0"/>
                <a:cs typeface="Arial" panose="020B0604020202020204" pitchFamily="34" charset="0"/>
              </a:rPr>
              <a:t>Twin boys are born to them (25:24)</a:t>
            </a:r>
          </a:p>
          <a:p>
            <a:pPr lvl="2" eaLnBrk="1" hangingPunct="1"/>
            <a:r>
              <a:rPr lang="en-US" altLang="en-US" sz="2800" dirty="0">
                <a:latin typeface="Arial" panose="020B0604020202020204" pitchFamily="34" charset="0"/>
                <a:cs typeface="Arial" panose="020B0604020202020204" pitchFamily="34" charset="0"/>
              </a:rPr>
              <a:t>Esau (15 when Abraham dies)</a:t>
            </a:r>
          </a:p>
          <a:p>
            <a:pPr lvl="2" eaLnBrk="1" hangingPunct="1"/>
            <a:r>
              <a:rPr lang="en-US" altLang="en-US" sz="2800" dirty="0">
                <a:latin typeface="Arial" panose="020B0604020202020204" pitchFamily="34" charset="0"/>
                <a:cs typeface="Arial" panose="020B0604020202020204" pitchFamily="34" charset="0"/>
              </a:rPr>
              <a:t>Jacob (15 when Abraham dies)</a:t>
            </a:r>
          </a:p>
          <a:p>
            <a:pPr eaLnBrk="1" hangingPunct="1"/>
            <a:r>
              <a:rPr lang="en-US" altLang="en-US" sz="2800" dirty="0">
                <a:latin typeface="Arial" panose="020B0604020202020204" pitchFamily="34" charset="0"/>
                <a:cs typeface="Arial" panose="020B0604020202020204" pitchFamily="34" charset="0"/>
              </a:rPr>
              <a:t>Abraham is now 160 years old (100 when Isaac was born) (21:5)</a:t>
            </a:r>
          </a:p>
        </p:txBody>
      </p:sp>
      <p:sp>
        <p:nvSpPr>
          <p:cNvPr id="4" name="TextBox 1">
            <a:extLst>
              <a:ext uri="{FF2B5EF4-FFF2-40B4-BE49-F238E27FC236}">
                <a16:creationId xmlns:a16="http://schemas.microsoft.com/office/drawing/2014/main" id="{5486236A-F85B-4815-849C-A6EED626A90F}"/>
              </a:ext>
            </a:extLst>
          </p:cNvPr>
          <p:cNvSpPr txBox="1">
            <a:spLocks noChangeArrowheads="1"/>
          </p:cNvSpPr>
          <p:nvPr/>
        </p:nvSpPr>
        <p:spPr bwMode="auto">
          <a:xfrm rot="412480">
            <a:off x="6940134" y="341372"/>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dirty="0"/>
              <a:t>review</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B384E16-0EF8-4CAC-900A-431C1F2BD8B5}"/>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Children are Born to Jacob</a:t>
            </a:r>
            <a:endParaRPr lang="en-US" altLang="en-US" sz="4000" dirty="0"/>
          </a:p>
        </p:txBody>
      </p:sp>
      <p:sp>
        <p:nvSpPr>
          <p:cNvPr id="24580" name="Content Placeholder 4">
            <a:extLst>
              <a:ext uri="{FF2B5EF4-FFF2-40B4-BE49-F238E27FC236}">
                <a16:creationId xmlns:a16="http://schemas.microsoft.com/office/drawing/2014/main" id="{94CCF3E6-4EBD-4769-A00B-3BA97DEB3768}"/>
              </a:ext>
            </a:extLst>
          </p:cNvPr>
          <p:cNvSpPr>
            <a:spLocks noGrp="1"/>
          </p:cNvSpPr>
          <p:nvPr>
            <p:ph sz="half" idx="2"/>
          </p:nvPr>
        </p:nvSpPr>
        <p:spPr>
          <a:xfrm>
            <a:off x="0" y="1799122"/>
            <a:ext cx="9144000" cy="4906478"/>
          </a:xfrm>
        </p:spPr>
        <p:txBody>
          <a:bodyPr/>
          <a:lstStyle/>
          <a:p>
            <a:pPr marL="0" indent="0">
              <a:buNone/>
            </a:pPr>
            <a:r>
              <a:rPr lang="en-US" sz="2600" b="1" baseline="30000" dirty="0">
                <a:latin typeface="Arial" panose="020B0604020202020204" pitchFamily="34" charset="0"/>
                <a:cs typeface="Arial" panose="020B0604020202020204" pitchFamily="34" charset="0"/>
              </a:rPr>
              <a:t>22 </a:t>
            </a:r>
            <a:r>
              <a:rPr lang="en-US" sz="2600" dirty="0">
                <a:latin typeface="Arial" panose="020B0604020202020204" pitchFamily="34" charset="0"/>
                <a:cs typeface="Arial" panose="020B0604020202020204" pitchFamily="34" charset="0"/>
              </a:rPr>
              <a:t>Then God remembered Rachel, </a:t>
            </a:r>
            <a:r>
              <a:rPr lang="en-US" sz="2600" dirty="0">
                <a:highlight>
                  <a:srgbClr val="FFFF00"/>
                </a:highlight>
                <a:latin typeface="Arial" panose="020B0604020202020204" pitchFamily="34" charset="0"/>
                <a:cs typeface="Arial" panose="020B0604020202020204" pitchFamily="34" charset="0"/>
              </a:rPr>
              <a:t>and God listened to her and opened her womb</a:t>
            </a:r>
            <a:r>
              <a:rPr lang="en-US" sz="2600" dirty="0">
                <a:latin typeface="Arial" panose="020B0604020202020204" pitchFamily="34" charset="0"/>
                <a:cs typeface="Arial" panose="020B0604020202020204" pitchFamily="34" charset="0"/>
              </a:rPr>
              <a:t>. </a:t>
            </a:r>
            <a:r>
              <a:rPr lang="en-US" sz="2600" b="1" baseline="30000" dirty="0">
                <a:latin typeface="Arial" panose="020B0604020202020204" pitchFamily="34" charset="0"/>
                <a:cs typeface="Arial" panose="020B0604020202020204" pitchFamily="34" charset="0"/>
              </a:rPr>
              <a:t>23 </a:t>
            </a:r>
            <a:r>
              <a:rPr lang="en-US" sz="2600" dirty="0">
                <a:latin typeface="Arial" panose="020B0604020202020204" pitchFamily="34" charset="0"/>
                <a:cs typeface="Arial" panose="020B0604020202020204" pitchFamily="34" charset="0"/>
              </a:rPr>
              <a:t>And she conceived and bore a son, and said, “God has taken away my reproach.” </a:t>
            </a:r>
            <a:r>
              <a:rPr lang="en-US" sz="2600" b="1" baseline="30000" dirty="0">
                <a:latin typeface="Arial" panose="020B0604020202020204" pitchFamily="34" charset="0"/>
                <a:cs typeface="Arial" panose="020B0604020202020204" pitchFamily="34" charset="0"/>
              </a:rPr>
              <a:t>24 </a:t>
            </a:r>
            <a:r>
              <a:rPr lang="en-US" sz="2600" dirty="0">
                <a:latin typeface="Arial" panose="020B0604020202020204" pitchFamily="34" charset="0"/>
                <a:cs typeface="Arial" panose="020B0604020202020204" pitchFamily="34" charset="0"/>
              </a:rPr>
              <a:t>So she called his name </a:t>
            </a:r>
            <a:r>
              <a:rPr lang="en-US" sz="2600" baseline="30000" dirty="0">
                <a:latin typeface="Arial" panose="020B0604020202020204" pitchFamily="34" charset="0"/>
                <a:cs typeface="Arial" panose="020B0604020202020204" pitchFamily="34" charset="0"/>
              </a:rPr>
              <a:t>[</a:t>
            </a:r>
            <a:r>
              <a:rPr lang="en-US" sz="2600" u="sng" baseline="30000" dirty="0">
                <a:latin typeface="Arial" panose="020B0604020202020204" pitchFamily="34" charset="0"/>
                <a:cs typeface="Arial" panose="020B0604020202020204" pitchFamily="34" charset="0"/>
                <a:hlinkClick r:id="rId2" tooltip="See footnote y"/>
              </a:rPr>
              <a:t>y</a:t>
            </a:r>
            <a:r>
              <a:rPr lang="en-US" sz="2600" baseline="30000" dirty="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Joseph, and said, “</a:t>
            </a:r>
            <a:r>
              <a:rPr lang="en-US" sz="2600" dirty="0">
                <a:highlight>
                  <a:srgbClr val="FFFF00"/>
                </a:highlight>
                <a:latin typeface="Arial" panose="020B0604020202020204" pitchFamily="34" charset="0"/>
                <a:cs typeface="Arial" panose="020B0604020202020204" pitchFamily="34" charset="0"/>
              </a:rPr>
              <a:t>The </a:t>
            </a:r>
            <a:r>
              <a:rPr lang="en-US" sz="2600" cap="small" dirty="0">
                <a:highlight>
                  <a:srgbClr val="FFFF00"/>
                </a:highlight>
                <a:latin typeface="Arial" panose="020B0604020202020204" pitchFamily="34" charset="0"/>
                <a:cs typeface="Arial" panose="020B0604020202020204" pitchFamily="34" charset="0"/>
              </a:rPr>
              <a:t>Lord</a:t>
            </a:r>
            <a:r>
              <a:rPr lang="en-US" sz="2600" dirty="0">
                <a:highlight>
                  <a:srgbClr val="FFFF00"/>
                </a:highlight>
                <a:latin typeface="Arial" panose="020B0604020202020204" pitchFamily="34" charset="0"/>
                <a:cs typeface="Arial" panose="020B0604020202020204" pitchFamily="34" charset="0"/>
              </a:rPr>
              <a:t> shall add to me another son</a:t>
            </a:r>
            <a:r>
              <a:rPr lang="en-US" sz="2600" dirty="0">
                <a:latin typeface="Arial" panose="020B0604020202020204" pitchFamily="34" charset="0"/>
                <a:cs typeface="Arial" panose="020B0604020202020204" pitchFamily="34" charset="0"/>
              </a:rPr>
              <a:t>.”</a:t>
            </a:r>
            <a:endParaRPr lang="en-US" altLang="en-US" sz="26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Rachel (</a:t>
            </a:r>
            <a:r>
              <a:rPr lang="en-US" altLang="en-US" sz="2800" b="1" dirty="0">
                <a:latin typeface="Arial" panose="020B0604020202020204" pitchFamily="34" charset="0"/>
                <a:cs typeface="Arial" panose="020B0604020202020204" pitchFamily="34" charset="0"/>
              </a:rPr>
              <a:t>1 son now/ 1 later</a:t>
            </a:r>
            <a:r>
              <a:rPr lang="en-US" altLang="en-US" sz="2800" dirty="0">
                <a:latin typeface="Arial" panose="020B0604020202020204" pitchFamily="34" charset="0"/>
                <a:cs typeface="Arial" panose="020B0604020202020204" pitchFamily="34" charset="0"/>
              </a:rPr>
              <a:t>)</a:t>
            </a:r>
          </a:p>
          <a:p>
            <a:pPr lvl="1"/>
            <a:r>
              <a:rPr lang="en-US" altLang="en-US" sz="2800" dirty="0">
                <a:latin typeface="Arial" panose="020B0604020202020204" pitchFamily="34" charset="0"/>
                <a:cs typeface="Arial" panose="020B0604020202020204" pitchFamily="34" charset="0"/>
              </a:rPr>
              <a:t>Joseph (To add/increase); </a:t>
            </a:r>
          </a:p>
          <a:p>
            <a:pPr lvl="1"/>
            <a:r>
              <a:rPr lang="en-US" altLang="en-US" sz="2800" dirty="0">
                <a:latin typeface="Arial" panose="020B0604020202020204" pitchFamily="34" charset="0"/>
                <a:cs typeface="Arial" panose="020B0604020202020204" pitchFamily="34" charset="0"/>
              </a:rPr>
              <a:t>Benjamin will be born later in Canaan (chapter 35)</a:t>
            </a:r>
          </a:p>
          <a:p>
            <a:pPr lvl="1">
              <a:buFont typeface="Wingdings" panose="05000000000000000000" pitchFamily="2" charset="2"/>
              <a:buChar char="q"/>
            </a:pPr>
            <a:r>
              <a:rPr lang="en-US" altLang="en-US" sz="2800" dirty="0">
                <a:latin typeface="Arial" panose="020B0604020202020204" pitchFamily="34" charset="0"/>
                <a:cs typeface="Arial" panose="020B0604020202020204" pitchFamily="34" charset="0"/>
              </a:rPr>
              <a:t>Therefore,11 sons and 1 daughter are born </a:t>
            </a:r>
            <a:r>
              <a:rPr lang="en-US" altLang="en-US" sz="2800" dirty="0">
                <a:highlight>
                  <a:srgbClr val="FFFF00"/>
                </a:highlight>
                <a:latin typeface="Arial" panose="020B0604020202020204" pitchFamily="34" charset="0"/>
                <a:cs typeface="Arial" panose="020B0604020202020204" pitchFamily="34" charset="0"/>
              </a:rPr>
              <a:t>in the 7 years following Jacob’s marriage to Rachel </a:t>
            </a:r>
            <a:r>
              <a:rPr lang="en-US" altLang="en-US" sz="2800" dirty="0">
                <a:latin typeface="Arial" panose="020B0604020202020204" pitchFamily="34" charset="0"/>
                <a:cs typeface="Arial" panose="020B0604020202020204" pitchFamily="34" charset="0"/>
              </a:rPr>
              <a:t>(Sibling Rivalry)</a:t>
            </a:r>
          </a:p>
          <a:p>
            <a:pPr marL="353616" lvl="1" indent="0">
              <a:buNone/>
            </a:pP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0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a:extLst>
              <a:ext uri="{FF2B5EF4-FFF2-40B4-BE49-F238E27FC236}">
                <a16:creationId xmlns:a16="http://schemas.microsoft.com/office/drawing/2014/main" id="{529546CA-F518-4575-A049-1C2E5423B1FB}"/>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Leah’s Pre-eminence in the Rivalry with Rachel</a:t>
            </a:r>
            <a:endParaRPr lang="en-US" altLang="en-US" sz="4400" dirty="0">
              <a:latin typeface="Arial" panose="020B0604020202020204" pitchFamily="34" charset="0"/>
              <a:cs typeface="Arial" panose="020B0604020202020204" pitchFamily="34" charset="0"/>
            </a:endParaRPr>
          </a:p>
        </p:txBody>
      </p:sp>
      <p:sp>
        <p:nvSpPr>
          <p:cNvPr id="25603" name="Content Placeholder 5">
            <a:extLst>
              <a:ext uri="{FF2B5EF4-FFF2-40B4-BE49-F238E27FC236}">
                <a16:creationId xmlns:a16="http://schemas.microsoft.com/office/drawing/2014/main" id="{17159367-A9DA-4C18-9D5E-C0D15F2EB503}"/>
              </a:ext>
            </a:extLst>
          </p:cNvPr>
          <p:cNvSpPr>
            <a:spLocks noGrp="1"/>
          </p:cNvSpPr>
          <p:nvPr>
            <p:ph idx="1"/>
          </p:nvPr>
        </p:nvSpPr>
        <p:spPr>
          <a:xfrm>
            <a:off x="574675" y="2114550"/>
            <a:ext cx="8455025" cy="4057650"/>
          </a:xfrm>
        </p:spPr>
        <p:txBody>
          <a:bodyPr/>
          <a:lstStyle/>
          <a:p>
            <a:pPr marL="0" indent="0">
              <a:buNone/>
            </a:pPr>
            <a:r>
              <a:rPr lang="en-US" sz="2400" dirty="0"/>
              <a:t>Pre-eminence: Superiority</a:t>
            </a:r>
          </a:p>
          <a:p>
            <a:r>
              <a:rPr lang="en-US" sz="2400" dirty="0"/>
              <a:t>She was the actual mother of six sons; half of the twelve patriarchs, and one daughter (Dinah)</a:t>
            </a:r>
          </a:p>
          <a:p>
            <a:r>
              <a:rPr lang="en-US" sz="2400" dirty="0"/>
              <a:t>Her son Judah succeeded to the headship of the Chosen Nation, through whom the Messiah was born</a:t>
            </a:r>
          </a:p>
          <a:p>
            <a:r>
              <a:rPr lang="en-US" sz="2400" dirty="0"/>
              <a:t>Her posterity became the principal element in the true Israel, following the defection and loss of the Northern Israel</a:t>
            </a:r>
          </a:p>
        </p:txBody>
      </p:sp>
    </p:spTree>
    <p:extLst>
      <p:ext uri="{BB962C8B-B14F-4D97-AF65-F5344CB8AC3E}">
        <p14:creationId xmlns:p14="http://schemas.microsoft.com/office/powerpoint/2010/main" val="3172626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a:extLst>
              <a:ext uri="{FF2B5EF4-FFF2-40B4-BE49-F238E27FC236}">
                <a16:creationId xmlns:a16="http://schemas.microsoft.com/office/drawing/2014/main" id="{529546CA-F518-4575-A049-1C2E5423B1FB}"/>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Leah’s Pre-eminence in the Rivalry with Rachel</a:t>
            </a:r>
            <a:endParaRPr lang="en-US" altLang="en-US" sz="4400" dirty="0">
              <a:latin typeface="Arial" panose="020B0604020202020204" pitchFamily="34" charset="0"/>
              <a:cs typeface="Arial" panose="020B0604020202020204" pitchFamily="34" charset="0"/>
            </a:endParaRPr>
          </a:p>
        </p:txBody>
      </p:sp>
      <p:sp>
        <p:nvSpPr>
          <p:cNvPr id="25603" name="Content Placeholder 5">
            <a:extLst>
              <a:ext uri="{FF2B5EF4-FFF2-40B4-BE49-F238E27FC236}">
                <a16:creationId xmlns:a16="http://schemas.microsoft.com/office/drawing/2014/main" id="{17159367-A9DA-4C18-9D5E-C0D15F2EB503}"/>
              </a:ext>
            </a:extLst>
          </p:cNvPr>
          <p:cNvSpPr>
            <a:spLocks noGrp="1"/>
          </p:cNvSpPr>
          <p:nvPr>
            <p:ph idx="1"/>
          </p:nvPr>
        </p:nvSpPr>
        <p:spPr>
          <a:xfrm>
            <a:off x="574675" y="2114550"/>
            <a:ext cx="8455025" cy="4057650"/>
          </a:xfrm>
        </p:spPr>
        <p:txBody>
          <a:bodyPr/>
          <a:lstStyle/>
          <a:p>
            <a:r>
              <a:rPr lang="en-US" sz="2400" dirty="0"/>
              <a:t>David the king who gave his name and title to Christ himself ("the son of David") was her descendant</a:t>
            </a:r>
          </a:p>
          <a:p>
            <a:r>
              <a:rPr lang="en-US" sz="2400" dirty="0"/>
              <a:t>Her son Judah gave his name and title to Christ, "The Lion of the Tribe of Judah." </a:t>
            </a:r>
          </a:p>
          <a:p>
            <a:r>
              <a:rPr lang="en-US" sz="2400" dirty="0"/>
              <a:t>She was buried by Jacob's side in the cave of Machpelah at Hebron</a:t>
            </a:r>
            <a:endParaRPr lang="en-US" altLang="en-US" sz="2400" dirty="0"/>
          </a:p>
        </p:txBody>
      </p:sp>
    </p:spTree>
    <p:extLst>
      <p:ext uri="{BB962C8B-B14F-4D97-AF65-F5344CB8AC3E}">
        <p14:creationId xmlns:p14="http://schemas.microsoft.com/office/powerpoint/2010/main" val="1050243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a:extLst>
              <a:ext uri="{FF2B5EF4-FFF2-40B4-BE49-F238E27FC236}">
                <a16:creationId xmlns:a16="http://schemas.microsoft.com/office/drawing/2014/main" id="{529546CA-F518-4575-A049-1C2E5423B1FB}"/>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Jacob Wants to Leave</a:t>
            </a:r>
          </a:p>
        </p:txBody>
      </p:sp>
      <p:sp>
        <p:nvSpPr>
          <p:cNvPr id="25603" name="Content Placeholder 5">
            <a:extLst>
              <a:ext uri="{FF2B5EF4-FFF2-40B4-BE49-F238E27FC236}">
                <a16:creationId xmlns:a16="http://schemas.microsoft.com/office/drawing/2014/main" id="{17159367-A9DA-4C18-9D5E-C0D15F2EB503}"/>
              </a:ext>
            </a:extLst>
          </p:cNvPr>
          <p:cNvSpPr>
            <a:spLocks noGrp="1"/>
          </p:cNvSpPr>
          <p:nvPr>
            <p:ph idx="1"/>
          </p:nvPr>
        </p:nvSpPr>
        <p:spPr>
          <a:xfrm>
            <a:off x="120650" y="1733549"/>
            <a:ext cx="9023350" cy="4819650"/>
          </a:xfrm>
        </p:spPr>
        <p:txBody>
          <a:bodyPr/>
          <a:lstStyle/>
          <a:p>
            <a:r>
              <a:rPr lang="en-US" altLang="en-US" sz="2500" dirty="0">
                <a:latin typeface="Arial" panose="020B0604020202020204" pitchFamily="34" charset="0"/>
                <a:cs typeface="Arial" panose="020B0604020202020204" pitchFamily="34" charset="0"/>
              </a:rPr>
              <a:t>Jacob had been in Haran 14 years (91 years old)</a:t>
            </a:r>
          </a:p>
          <a:p>
            <a:r>
              <a:rPr lang="en-US" altLang="en-US" sz="2500" dirty="0">
                <a:latin typeface="Arial" panose="020B0604020202020204" pitchFamily="34" charset="0"/>
                <a:cs typeface="Arial" panose="020B0604020202020204" pitchFamily="34" charset="0"/>
              </a:rPr>
              <a:t>Ready to take his family and return to the land promised to him by God (30:25-26)</a:t>
            </a:r>
          </a:p>
          <a:p>
            <a:r>
              <a:rPr lang="en-US" altLang="en-US" sz="2500" dirty="0">
                <a:latin typeface="Arial" panose="020B0604020202020204" pitchFamily="34" charset="0"/>
                <a:cs typeface="Arial" panose="020B0604020202020204" pitchFamily="34" charset="0"/>
              </a:rPr>
              <a:t>Laban pleads for him to stay because he knows God has blessed Jacob (27)</a:t>
            </a:r>
          </a:p>
          <a:p>
            <a:r>
              <a:rPr lang="en-US" altLang="en-US" sz="2500" dirty="0">
                <a:latin typeface="Arial" panose="020B0604020202020204" pitchFamily="34" charset="0"/>
                <a:cs typeface="Arial" panose="020B0604020202020204" pitchFamily="34" charset="0"/>
              </a:rPr>
              <a:t>Wages are negotiated (28-33)</a:t>
            </a:r>
          </a:p>
          <a:p>
            <a:pPr lvl="1"/>
            <a:r>
              <a:rPr lang="en-US" altLang="en-US" sz="2500" dirty="0">
                <a:latin typeface="Arial" panose="020B0604020202020204" pitchFamily="34" charset="0"/>
                <a:cs typeface="Arial" panose="020B0604020202020204" pitchFamily="34" charset="0"/>
              </a:rPr>
              <a:t>Jacob gets spotted and speckled sheep and goats (32)</a:t>
            </a:r>
          </a:p>
          <a:p>
            <a:pPr lvl="1"/>
            <a:r>
              <a:rPr lang="en-US" altLang="en-US" sz="2500" dirty="0">
                <a:latin typeface="Arial" panose="020B0604020202020204" pitchFamily="34" charset="0"/>
                <a:cs typeface="Arial" panose="020B0604020202020204" pitchFamily="34" charset="0"/>
              </a:rPr>
              <a:t>Jacob gets brown lambs (32)</a:t>
            </a:r>
          </a:p>
          <a:p>
            <a:pPr lvl="1"/>
            <a:r>
              <a:rPr lang="en-US" altLang="en-US" sz="2500" dirty="0">
                <a:latin typeface="Arial" panose="020B0604020202020204" pitchFamily="34" charset="0"/>
                <a:cs typeface="Arial" panose="020B0604020202020204" pitchFamily="34" charset="0"/>
              </a:rPr>
              <a:t>Laban agrees to this and keeps all the rest</a:t>
            </a:r>
          </a:p>
          <a:p>
            <a:r>
              <a:rPr lang="en-US" altLang="en-US" sz="2500" dirty="0">
                <a:latin typeface="Arial" panose="020B0604020202020204" pitchFamily="34" charset="0"/>
                <a:cs typeface="Arial" panose="020B0604020202020204" pitchFamily="34" charset="0"/>
              </a:rPr>
              <a:t>Jacob’s flocks are sent three days away with Laban’s sons; Jacob continues to take care of Laban’s flocks (35-36)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DC64152-EB40-48E6-9C21-B8CA224E6DDC}"/>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Jacob’s Success</a:t>
            </a:r>
          </a:p>
        </p:txBody>
      </p:sp>
      <p:sp>
        <p:nvSpPr>
          <p:cNvPr id="26627" name="Content Placeholder 2">
            <a:extLst>
              <a:ext uri="{FF2B5EF4-FFF2-40B4-BE49-F238E27FC236}">
                <a16:creationId xmlns:a16="http://schemas.microsoft.com/office/drawing/2014/main" id="{5BB826A1-2E26-4C05-9DF0-E7BA0D48CB82}"/>
              </a:ext>
            </a:extLst>
          </p:cNvPr>
          <p:cNvSpPr>
            <a:spLocks noGrp="1"/>
          </p:cNvSpPr>
          <p:nvPr>
            <p:ph idx="1"/>
          </p:nvPr>
        </p:nvSpPr>
        <p:spPr>
          <a:xfrm>
            <a:off x="574675" y="2171700"/>
            <a:ext cx="7940675" cy="3924300"/>
          </a:xfrm>
        </p:spPr>
        <p:txBody>
          <a:bodyPr/>
          <a:lstStyle/>
          <a:p>
            <a:r>
              <a:rPr lang="en-US" altLang="en-US" sz="2800" dirty="0">
                <a:latin typeface="Arial" panose="020B0604020202020204" pitchFamily="34" charset="0"/>
                <a:cs typeface="Arial" panose="020B0604020202020204" pitchFamily="34" charset="0"/>
              </a:rPr>
              <a:t>Power of imagination (30:37-42)</a:t>
            </a:r>
          </a:p>
          <a:p>
            <a:pPr lvl="1"/>
            <a:r>
              <a:rPr lang="en-US" altLang="en-US" sz="2800" dirty="0">
                <a:latin typeface="Arial" panose="020B0604020202020204" pitchFamily="34" charset="0"/>
                <a:cs typeface="Arial" panose="020B0604020202020204" pitchFamily="34" charset="0"/>
              </a:rPr>
              <a:t>Jacob exposed the flocks to mixed color sticks to produce mixed colored animals</a:t>
            </a:r>
          </a:p>
          <a:p>
            <a:pPr lvl="1"/>
            <a:r>
              <a:rPr lang="en-US" altLang="en-US" sz="2800" dirty="0">
                <a:latin typeface="Arial" panose="020B0604020202020204" pitchFamily="34" charset="0"/>
                <a:cs typeface="Arial" panose="020B0604020202020204" pitchFamily="34" charset="0"/>
              </a:rPr>
              <a:t>No proof that this works</a:t>
            </a:r>
          </a:p>
          <a:p>
            <a:pPr lvl="1"/>
            <a:r>
              <a:rPr lang="en-US" altLang="en-US" sz="2800" dirty="0">
                <a:latin typeface="Arial" panose="020B0604020202020204" pitchFamily="34" charset="0"/>
                <a:cs typeface="Arial" panose="020B0604020202020204" pitchFamily="34" charset="0"/>
              </a:rPr>
              <a:t>May have been used by shepherds in Canaan</a:t>
            </a:r>
          </a:p>
          <a:p>
            <a:pPr lvl="1"/>
            <a:r>
              <a:rPr lang="en-US" altLang="en-US" sz="2800" dirty="0">
                <a:highlight>
                  <a:srgbClr val="FFFF00"/>
                </a:highlight>
                <a:latin typeface="Arial" panose="020B0604020202020204" pitchFamily="34" charset="0"/>
                <a:cs typeface="Arial" panose="020B0604020202020204" pitchFamily="34" charset="0"/>
              </a:rPr>
              <a:t>God was prospering Jacob </a:t>
            </a:r>
            <a:r>
              <a:rPr lang="en-US" altLang="en-US" sz="2800" dirty="0">
                <a:latin typeface="Arial" panose="020B0604020202020204" pitchFamily="34" charset="0"/>
                <a:cs typeface="Arial" panose="020B0604020202020204" pitchFamily="34" charset="0"/>
              </a:rPr>
              <a:t>not the scheme of striped sticks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DC64152-EB40-48E6-9C21-B8CA224E6DDC}"/>
              </a:ext>
            </a:extLst>
          </p:cNvPr>
          <p:cNvSpPr>
            <a:spLocks noGrp="1"/>
          </p:cNvSpPr>
          <p:nvPr>
            <p:ph type="title"/>
          </p:nvPr>
        </p:nvSpPr>
        <p:spPr/>
        <p:txBody>
          <a:bodyPr/>
          <a:lstStyle/>
          <a:p>
            <a:r>
              <a:rPr lang="en-US" altLang="en-US" sz="4000" dirty="0">
                <a:latin typeface="Arial" panose="020B0604020202020204" pitchFamily="34" charset="0"/>
                <a:cs typeface="Arial" panose="020B0604020202020204" pitchFamily="34" charset="0"/>
              </a:rPr>
              <a:t>Jacob’s Success</a:t>
            </a:r>
          </a:p>
        </p:txBody>
      </p:sp>
      <p:sp>
        <p:nvSpPr>
          <p:cNvPr id="26627" name="Content Placeholder 2">
            <a:extLst>
              <a:ext uri="{FF2B5EF4-FFF2-40B4-BE49-F238E27FC236}">
                <a16:creationId xmlns:a16="http://schemas.microsoft.com/office/drawing/2014/main" id="{5BB826A1-2E26-4C05-9DF0-E7BA0D48CB82}"/>
              </a:ext>
            </a:extLst>
          </p:cNvPr>
          <p:cNvSpPr>
            <a:spLocks noGrp="1"/>
          </p:cNvSpPr>
          <p:nvPr>
            <p:ph idx="1"/>
          </p:nvPr>
        </p:nvSpPr>
        <p:spPr>
          <a:xfrm>
            <a:off x="0" y="1828800"/>
            <a:ext cx="9067800" cy="4495800"/>
          </a:xfrm>
        </p:spPr>
        <p:txBody>
          <a:bodyPr/>
          <a:lstStyle/>
          <a:p>
            <a:r>
              <a:rPr lang="en-US" altLang="en-US" sz="2800" dirty="0">
                <a:latin typeface="Arial" panose="020B0604020202020204" pitchFamily="34" charset="0"/>
                <a:cs typeface="Arial" panose="020B0604020202020204" pitchFamily="34" charset="0"/>
              </a:rPr>
              <a:t>Many speckled and spotted animals are born</a:t>
            </a:r>
          </a:p>
          <a:p>
            <a:r>
              <a:rPr lang="en-US" altLang="en-US" sz="2800" dirty="0">
                <a:latin typeface="Arial" panose="020B0604020202020204" pitchFamily="34" charset="0"/>
                <a:cs typeface="Arial" panose="020B0604020202020204" pitchFamily="34" charset="0"/>
              </a:rPr>
              <a:t>Jacob separates his flocks from those born to Laban’s flock</a:t>
            </a:r>
          </a:p>
          <a:p>
            <a:r>
              <a:rPr lang="en-US" altLang="en-US" sz="2800" dirty="0">
                <a:latin typeface="Arial" panose="020B0604020202020204" pitchFamily="34" charset="0"/>
                <a:cs typeface="Arial" panose="020B0604020202020204" pitchFamily="34" charset="0"/>
              </a:rPr>
              <a:t>His flocks are strong, but Laban’s are weak (42)</a:t>
            </a:r>
          </a:p>
          <a:p>
            <a:r>
              <a:rPr lang="en-US" altLang="en-US" sz="2800" dirty="0">
                <a:latin typeface="Arial" panose="020B0604020202020204" pitchFamily="34" charset="0"/>
                <a:cs typeface="Arial" panose="020B0604020202020204" pitchFamily="34" charset="0"/>
              </a:rPr>
              <a:t>The LORD is blessing Jacob as He promised</a:t>
            </a:r>
          </a:p>
          <a:p>
            <a:r>
              <a:rPr lang="en-US" altLang="en-US" sz="2800" dirty="0">
                <a:latin typeface="Arial" panose="020B0604020202020204" pitchFamily="34" charset="0"/>
                <a:cs typeface="Arial" panose="020B0604020202020204" pitchFamily="34" charset="0"/>
              </a:rPr>
              <a:t>Genesis 30:43 Thus the man became exceedingly prosperous, and had large flocks, female and male servants, and camels and donkeys.</a:t>
            </a:r>
          </a:p>
        </p:txBody>
      </p:sp>
    </p:spTree>
    <p:extLst>
      <p:ext uri="{BB962C8B-B14F-4D97-AF65-F5344CB8AC3E}">
        <p14:creationId xmlns:p14="http://schemas.microsoft.com/office/powerpoint/2010/main" val="392337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020470A2-7C39-46FC-852E-CB8DF52221FA}"/>
              </a:ext>
            </a:extLst>
          </p:cNvPr>
          <p:cNvSpPr>
            <a:spLocks noGrp="1" noChangeArrowheads="1"/>
          </p:cNvSpPr>
          <p:nvPr>
            <p:ph type="title"/>
          </p:nvPr>
        </p:nvSpPr>
        <p:spPr>
          <a:xfrm>
            <a:off x="538163" y="312738"/>
            <a:ext cx="8001000" cy="1216025"/>
          </a:xfrm>
        </p:spPr>
        <p:txBody>
          <a:bodyPr/>
          <a:lstStyle/>
          <a:p>
            <a:r>
              <a:rPr lang="en-US" altLang="en-US"/>
              <a:t>Faith and Failings of </a:t>
            </a:r>
            <a:br>
              <a:rPr lang="en-US" altLang="en-US"/>
            </a:br>
            <a:r>
              <a:rPr lang="en-US" altLang="en-US"/>
              <a:t>Families</a:t>
            </a:r>
          </a:p>
        </p:txBody>
      </p:sp>
      <p:sp>
        <p:nvSpPr>
          <p:cNvPr id="61443" name="Content Placeholder 2">
            <a:extLst>
              <a:ext uri="{FF2B5EF4-FFF2-40B4-BE49-F238E27FC236}">
                <a16:creationId xmlns:a16="http://schemas.microsoft.com/office/drawing/2014/main" id="{699A84B7-473F-4B20-A986-57FDBB061704}"/>
              </a:ext>
            </a:extLst>
          </p:cNvPr>
          <p:cNvSpPr>
            <a:spLocks noGrp="1" noChangeArrowheads="1"/>
          </p:cNvSpPr>
          <p:nvPr>
            <p:ph idx="1"/>
          </p:nvPr>
        </p:nvSpPr>
        <p:spPr>
          <a:xfrm>
            <a:off x="152400" y="1752600"/>
            <a:ext cx="4267200" cy="4800600"/>
          </a:xfrm>
        </p:spPr>
        <p:txBody>
          <a:bodyPr/>
          <a:lstStyle/>
          <a:p>
            <a:pPr marL="0" indent="0">
              <a:buFont typeface="Wingdings" panose="05000000000000000000" pitchFamily="2" charset="2"/>
              <a:buNone/>
            </a:pPr>
            <a:r>
              <a:rPr lang="en-US" altLang="en-US" sz="3200" u="sng" dirty="0"/>
              <a:t>Faith</a:t>
            </a:r>
          </a:p>
          <a:p>
            <a:pPr lvl="1"/>
            <a:r>
              <a:rPr lang="en-US" altLang="en-US" sz="2400" dirty="0">
                <a:latin typeface="Arial" panose="020B0604020202020204" pitchFamily="34" charset="0"/>
                <a:cs typeface="Arial" panose="020B0604020202020204" pitchFamily="34" charset="0"/>
              </a:rPr>
              <a:t>Jacob’s vow to serve God</a:t>
            </a:r>
          </a:p>
          <a:p>
            <a:pPr lvl="1"/>
            <a:r>
              <a:rPr lang="en-US" altLang="en-US" sz="2400" dirty="0">
                <a:latin typeface="Arial" panose="020B0604020202020204" pitchFamily="34" charset="0"/>
                <a:cs typeface="Arial" panose="020B0604020202020204" pitchFamily="34" charset="0"/>
              </a:rPr>
              <a:t>Jacob’s work ethic</a:t>
            </a:r>
          </a:p>
          <a:p>
            <a:pPr lvl="1"/>
            <a:r>
              <a:rPr lang="en-US" altLang="en-US" sz="2400" dirty="0">
                <a:latin typeface="Arial" panose="020B0604020202020204" pitchFamily="34" charset="0"/>
                <a:cs typeface="Arial" panose="020B0604020202020204" pitchFamily="34" charset="0"/>
              </a:rPr>
              <a:t>God’s promises kept which provides for Jacob’s successes</a:t>
            </a:r>
          </a:p>
          <a:p>
            <a:pPr marL="471487" lvl="1" indent="0">
              <a:buNone/>
            </a:pPr>
            <a:endParaRPr lang="en-US" altLang="en-US" sz="2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9C224010-1BEA-4005-A591-C708CC36E276}"/>
              </a:ext>
            </a:extLst>
          </p:cNvPr>
          <p:cNvSpPr txBox="1">
            <a:spLocks noChangeArrowheads="1"/>
          </p:cNvSpPr>
          <p:nvPr/>
        </p:nvSpPr>
        <p:spPr bwMode="auto">
          <a:xfrm>
            <a:off x="4572000" y="1806575"/>
            <a:ext cx="3657600" cy="4267200"/>
          </a:xfrm>
          <a:prstGeom prst="rect">
            <a:avLst/>
          </a:prstGeom>
          <a:noFill/>
          <a:ln>
            <a:noFill/>
          </a:ln>
          <a:effectLst/>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None/>
              <a:tabLst/>
              <a:defRPr/>
            </a:pPr>
            <a:r>
              <a:rPr kumimoji="0" lang="en-US" altLang="en-US" sz="3000" b="0" i="0" u="sng" strike="noStrike" kern="0" cap="none" spc="0" normalizeH="0" baseline="0" noProof="0" dirty="0">
                <a:ln>
                  <a:noFill/>
                </a:ln>
                <a:solidFill>
                  <a:srgbClr val="000000"/>
                </a:solidFill>
                <a:effectLst/>
                <a:uLnTx/>
                <a:uFillTx/>
                <a:latin typeface="Verdana"/>
                <a:ea typeface="+mn-ea"/>
                <a:cs typeface="+mn-cs"/>
              </a:rPr>
              <a:t>Failings</a:t>
            </a: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Char char="o"/>
              <a:tabLst/>
              <a:defRPr/>
            </a:pPr>
            <a:r>
              <a:rPr kumimoji="0" lang="en-US" altLang="en-US" sz="2400" b="0" i="0" u="none" strike="noStrike" kern="0" cap="none" spc="0" normalizeH="0" baseline="0" noProof="0" dirty="0">
                <a:ln>
                  <a:noFill/>
                </a:ln>
                <a:solidFill>
                  <a:srgbClr val="000000"/>
                </a:solidFill>
                <a:effectLst/>
                <a:uLnTx/>
                <a:uFillTx/>
                <a:latin typeface="Verdana"/>
                <a:ea typeface="+mn-ea"/>
                <a:cs typeface="+mn-cs"/>
              </a:rPr>
              <a:t>Laban’s deceit (sending Leah to Jacob)</a:t>
            </a: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Char char="o"/>
              <a:tabLst/>
              <a:defRPr/>
            </a:pPr>
            <a:r>
              <a:rPr lang="en-US" altLang="en-US" sz="2400" kern="0" dirty="0">
                <a:solidFill>
                  <a:srgbClr val="000000"/>
                </a:solidFill>
                <a:latin typeface="Verdana"/>
              </a:rPr>
              <a:t>Sibling Rivalry (strife between sisters)</a:t>
            </a:r>
            <a:endParaRPr kumimoji="0" lang="en-US" altLang="en-US" sz="24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None/>
              <a:tabLst/>
              <a:defRPr/>
            </a:pPr>
            <a:endParaRPr kumimoji="0" lang="en-US" altLang="en-US" sz="2600" b="0" i="0" u="none" strike="noStrike" kern="0" cap="none" spc="0" normalizeH="0" baseline="0" noProof="0" dirty="0">
              <a:ln>
                <a:noFill/>
              </a:ln>
              <a:solidFill>
                <a:srgbClr val="000000"/>
              </a:solidFill>
              <a:effectLst/>
              <a:uLnTx/>
              <a:uFillTx/>
              <a:latin typeface="Verdana"/>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62" name="TextBox 3">
            <a:extLst>
              <a:ext uri="{FF2B5EF4-FFF2-40B4-BE49-F238E27FC236}">
                <a16:creationId xmlns:a16="http://schemas.microsoft.com/office/drawing/2014/main" id="{D3F608E3-6B6E-4C47-83D8-DC6A4655FFCF}"/>
              </a:ext>
            </a:extLst>
          </p:cNvPr>
          <p:cNvSpPr txBox="1">
            <a:spLocks noChangeArrowheads="1"/>
          </p:cNvSpPr>
          <p:nvPr/>
        </p:nvSpPr>
        <p:spPr bwMode="auto">
          <a:xfrm>
            <a:off x="1554989" y="1676400"/>
            <a:ext cx="60340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For Wednesday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Genesis 31—33:17</a:t>
            </a:r>
            <a:endParaRPr kumimoji="0" lang="en-US" altLang="en-US" sz="48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4C67B74-051C-47F2-B75E-87891BD8B23B}"/>
              </a:ext>
            </a:extLst>
          </p:cNvPr>
          <p:cNvSpPr>
            <a:spLocks noGrp="1" noChangeArrowheads="1"/>
          </p:cNvSpPr>
          <p:nvPr>
            <p:ph type="title"/>
          </p:nvPr>
        </p:nvSpPr>
        <p:spPr/>
        <p:txBody>
          <a:bodyPr/>
          <a:lstStyle/>
          <a:p>
            <a:pPr eaLnBrk="1" hangingPunct="1"/>
            <a:r>
              <a:rPr lang="en-US" altLang="en-US"/>
              <a:t>Genesis</a:t>
            </a:r>
          </a:p>
        </p:txBody>
      </p:sp>
      <p:sp>
        <p:nvSpPr>
          <p:cNvPr id="41987" name="Rectangle 3">
            <a:extLst>
              <a:ext uri="{FF2B5EF4-FFF2-40B4-BE49-F238E27FC236}">
                <a16:creationId xmlns:a16="http://schemas.microsoft.com/office/drawing/2014/main" id="{A0A8D0B2-C10B-415A-9B95-3E301382AF81}"/>
              </a:ext>
            </a:extLst>
          </p:cNvPr>
          <p:cNvSpPr>
            <a:spLocks noGrp="1" noChangeArrowheads="1"/>
          </p:cNvSpPr>
          <p:nvPr>
            <p:ph type="body" idx="1"/>
          </p:nvPr>
        </p:nvSpPr>
        <p:spPr/>
        <p:txBody>
          <a:bodyPr/>
          <a:lstStyle/>
          <a:p>
            <a:pPr eaLnBrk="1" hangingPunct="1"/>
            <a:r>
              <a:rPr lang="en-US" altLang="en-US" dirty="0"/>
              <a:t>1</a:t>
            </a:r>
          </a:p>
          <a:p>
            <a:pPr lvl="1" eaLnBrk="1" hangingPunct="1"/>
            <a:r>
              <a:rPr lang="en-US" altLang="en-US" sz="2250" dirty="0"/>
              <a:t>Creation </a:t>
            </a:r>
          </a:p>
          <a:p>
            <a:pPr eaLnBrk="1" hangingPunct="1"/>
            <a:r>
              <a:rPr lang="en-US" altLang="en-US" dirty="0"/>
              <a:t>2</a:t>
            </a:r>
          </a:p>
          <a:p>
            <a:pPr lvl="1" eaLnBrk="1" hangingPunct="1"/>
            <a:r>
              <a:rPr lang="en-US" altLang="en-US" sz="2250" dirty="0"/>
              <a:t>Adam and Eve in the Garden</a:t>
            </a:r>
          </a:p>
          <a:p>
            <a:pPr eaLnBrk="1" hangingPunct="1"/>
            <a:r>
              <a:rPr lang="en-US" altLang="en-US" dirty="0"/>
              <a:t>3</a:t>
            </a:r>
          </a:p>
          <a:p>
            <a:pPr lvl="1" eaLnBrk="1" hangingPunct="1"/>
            <a:r>
              <a:rPr lang="en-US" altLang="en-US" sz="2250" dirty="0"/>
              <a:t>First Sin</a:t>
            </a:r>
          </a:p>
          <a:p>
            <a:pPr eaLnBrk="1" hangingPunct="1"/>
            <a:r>
              <a:rPr lang="en-US" altLang="en-US" dirty="0"/>
              <a:t>4</a:t>
            </a:r>
          </a:p>
          <a:p>
            <a:pPr lvl="1" eaLnBrk="1" hangingPunct="1"/>
            <a:r>
              <a:rPr lang="en-US" altLang="en-US" sz="2250" dirty="0"/>
              <a:t>Cain and Abel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EB5ECF9-783B-40FA-9AB0-D58D771D2629}"/>
              </a:ext>
            </a:extLst>
          </p:cNvPr>
          <p:cNvSpPr>
            <a:spLocks noGrp="1" noChangeArrowheads="1"/>
          </p:cNvSpPr>
          <p:nvPr>
            <p:ph type="title"/>
          </p:nvPr>
        </p:nvSpPr>
        <p:spPr/>
        <p:txBody>
          <a:bodyPr/>
          <a:lstStyle/>
          <a:p>
            <a:pPr eaLnBrk="1" hangingPunct="1"/>
            <a:r>
              <a:rPr lang="en-US" altLang="en-US"/>
              <a:t>Genesis</a:t>
            </a:r>
          </a:p>
        </p:txBody>
      </p:sp>
      <p:sp>
        <p:nvSpPr>
          <p:cNvPr id="44035" name="Rectangle 3">
            <a:extLst>
              <a:ext uri="{FF2B5EF4-FFF2-40B4-BE49-F238E27FC236}">
                <a16:creationId xmlns:a16="http://schemas.microsoft.com/office/drawing/2014/main" id="{B1CF611A-0FF4-4EF8-9331-B7E0C859C4A5}"/>
              </a:ext>
            </a:extLst>
          </p:cNvPr>
          <p:cNvSpPr>
            <a:spLocks noGrp="1" noChangeArrowheads="1"/>
          </p:cNvSpPr>
          <p:nvPr>
            <p:ph type="body" idx="1"/>
          </p:nvPr>
        </p:nvSpPr>
        <p:spPr/>
        <p:txBody>
          <a:bodyPr/>
          <a:lstStyle/>
          <a:p>
            <a:pPr eaLnBrk="1" hangingPunct="1"/>
            <a:r>
              <a:rPr lang="en-US" altLang="en-US" dirty="0"/>
              <a:t>5</a:t>
            </a:r>
          </a:p>
          <a:p>
            <a:pPr lvl="1" eaLnBrk="1" hangingPunct="1"/>
            <a:r>
              <a:rPr lang="en-US" altLang="en-US" sz="2250" dirty="0"/>
              <a:t>Generations of Adam</a:t>
            </a:r>
          </a:p>
          <a:p>
            <a:pPr eaLnBrk="1" hangingPunct="1"/>
            <a:r>
              <a:rPr lang="en-US" altLang="en-US" dirty="0"/>
              <a:t>6</a:t>
            </a:r>
          </a:p>
          <a:p>
            <a:pPr lvl="1" eaLnBrk="1" hangingPunct="1"/>
            <a:r>
              <a:rPr lang="en-US" altLang="en-US" sz="2250" dirty="0"/>
              <a:t>Wickedness; building of ark</a:t>
            </a:r>
          </a:p>
          <a:p>
            <a:pPr eaLnBrk="1" hangingPunct="1"/>
            <a:r>
              <a:rPr lang="en-US" altLang="en-US" dirty="0"/>
              <a:t>7</a:t>
            </a:r>
          </a:p>
          <a:p>
            <a:pPr lvl="1" eaLnBrk="1" hangingPunct="1"/>
            <a:r>
              <a:rPr lang="en-US" altLang="en-US" sz="2250" dirty="0"/>
              <a:t>Flood</a:t>
            </a:r>
          </a:p>
          <a:p>
            <a:pPr eaLnBrk="1" hangingPunct="1"/>
            <a:r>
              <a:rPr lang="en-US" altLang="en-US" dirty="0"/>
              <a:t>8</a:t>
            </a:r>
          </a:p>
          <a:p>
            <a:pPr lvl="1" eaLnBrk="1" hangingPunct="1"/>
            <a:r>
              <a:rPr lang="en-US" altLang="en-US" sz="2250" dirty="0"/>
              <a:t>Waters recede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F0717BB-4189-4489-A54C-85922143535B}"/>
              </a:ext>
            </a:extLst>
          </p:cNvPr>
          <p:cNvSpPr>
            <a:spLocks noGrp="1" noChangeArrowheads="1"/>
          </p:cNvSpPr>
          <p:nvPr>
            <p:ph type="title"/>
          </p:nvPr>
        </p:nvSpPr>
        <p:spPr/>
        <p:txBody>
          <a:bodyPr/>
          <a:lstStyle/>
          <a:p>
            <a:pPr eaLnBrk="1" hangingPunct="1"/>
            <a:r>
              <a:rPr lang="en-US" altLang="en-US" dirty="0"/>
              <a:t>Isaac, Rebekah, and Twins</a:t>
            </a:r>
          </a:p>
        </p:txBody>
      </p:sp>
      <p:sp>
        <p:nvSpPr>
          <p:cNvPr id="9219" name="Rectangle 3">
            <a:extLst>
              <a:ext uri="{FF2B5EF4-FFF2-40B4-BE49-F238E27FC236}">
                <a16:creationId xmlns:a16="http://schemas.microsoft.com/office/drawing/2014/main" id="{0885C315-4E46-47E0-BDA1-A7EA0D013DB6}"/>
              </a:ext>
            </a:extLst>
          </p:cNvPr>
          <p:cNvSpPr>
            <a:spLocks noGrp="1" noChangeArrowheads="1"/>
          </p:cNvSpPr>
          <p:nvPr>
            <p:ph type="body" idx="1"/>
          </p:nvPr>
        </p:nvSpPr>
        <p:spPr/>
        <p:txBody>
          <a:bodyPr/>
          <a:lstStyle/>
          <a:p>
            <a:pPr eaLnBrk="1" hangingPunct="1">
              <a:lnSpc>
                <a:spcPct val="90000"/>
              </a:lnSpc>
              <a:defRPr/>
            </a:pPr>
            <a:r>
              <a:rPr lang="en-US" altLang="en-US" sz="2800" dirty="0">
                <a:latin typeface="Arial" panose="020B0604020202020204" pitchFamily="34" charset="0"/>
                <a:cs typeface="Arial" panose="020B0604020202020204" pitchFamily="34" charset="0"/>
              </a:rPr>
              <a:t>Genesis 25:23</a:t>
            </a:r>
          </a:p>
          <a:p>
            <a:pPr marL="0" indent="0" eaLnBrk="1" hangingPunct="1">
              <a:lnSpc>
                <a:spcPct val="90000"/>
              </a:lnSpc>
              <a:buNone/>
              <a:defRPr/>
            </a:pPr>
            <a:r>
              <a:rPr lang="en-US" altLang="en-US" sz="2800" dirty="0">
                <a:latin typeface="Arial" panose="020B0604020202020204" pitchFamily="34" charset="0"/>
                <a:cs typeface="Arial" panose="020B0604020202020204" pitchFamily="34" charset="0"/>
              </a:rPr>
              <a:t>God explains to Rebekah:</a:t>
            </a:r>
          </a:p>
          <a:p>
            <a:pPr eaLnBrk="1" hangingPunct="1">
              <a:lnSpc>
                <a:spcPct val="90000"/>
              </a:lnSpc>
              <a:defRPr/>
            </a:pPr>
            <a:r>
              <a:rPr lang="en-US" altLang="en-US" sz="2800" dirty="0">
                <a:latin typeface="Arial" panose="020B0604020202020204" pitchFamily="34" charset="0"/>
                <a:cs typeface="Arial" panose="020B0604020202020204" pitchFamily="34" charset="0"/>
              </a:rPr>
              <a:t>Two nations (two sons) are in your womb</a:t>
            </a:r>
          </a:p>
          <a:p>
            <a:pPr eaLnBrk="1" hangingPunct="1">
              <a:lnSpc>
                <a:spcPct val="90000"/>
              </a:lnSpc>
              <a:defRPr/>
            </a:pPr>
            <a:r>
              <a:rPr lang="en-US" altLang="en-US" sz="2800" dirty="0">
                <a:latin typeface="Arial" panose="020B0604020202020204" pitchFamily="34" charset="0"/>
                <a:cs typeface="Arial" panose="020B0604020202020204" pitchFamily="34" charset="0"/>
              </a:rPr>
              <a:t>One will be stronger</a:t>
            </a:r>
          </a:p>
          <a:p>
            <a:pPr eaLnBrk="1" hangingPunct="1">
              <a:lnSpc>
                <a:spcPct val="90000"/>
              </a:lnSpc>
              <a:defRPr/>
            </a:pPr>
            <a:r>
              <a:rPr lang="en-US" altLang="en-US" sz="2800" dirty="0">
                <a:latin typeface="Arial" panose="020B0604020202020204" pitchFamily="34" charset="0"/>
                <a:cs typeface="Arial" panose="020B0604020202020204" pitchFamily="34" charset="0"/>
              </a:rPr>
              <a:t>The older will serve the younger</a:t>
            </a:r>
          </a:p>
        </p:txBody>
      </p:sp>
      <p:sp>
        <p:nvSpPr>
          <p:cNvPr id="4" name="TextBox 3">
            <a:extLst>
              <a:ext uri="{FF2B5EF4-FFF2-40B4-BE49-F238E27FC236}">
                <a16:creationId xmlns:a16="http://schemas.microsoft.com/office/drawing/2014/main" id="{D0A1C6D5-3753-4872-A97C-38C5B75AE475}"/>
              </a:ext>
            </a:extLst>
          </p:cNvPr>
          <p:cNvSpPr txBox="1">
            <a:spLocks noChangeArrowheads="1"/>
          </p:cNvSpPr>
          <p:nvPr/>
        </p:nvSpPr>
        <p:spPr bwMode="auto">
          <a:xfrm rot="412480">
            <a:off x="6940135" y="365449"/>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a:t>review</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ECEEDFF-9DDB-433F-84C3-B966B98E9339}"/>
              </a:ext>
            </a:extLst>
          </p:cNvPr>
          <p:cNvSpPr>
            <a:spLocks noGrp="1" noChangeArrowheads="1"/>
          </p:cNvSpPr>
          <p:nvPr>
            <p:ph type="title"/>
          </p:nvPr>
        </p:nvSpPr>
        <p:spPr/>
        <p:txBody>
          <a:bodyPr/>
          <a:lstStyle/>
          <a:p>
            <a:pPr eaLnBrk="1" hangingPunct="1"/>
            <a:r>
              <a:rPr lang="en-US" altLang="en-US"/>
              <a:t>Genesis</a:t>
            </a:r>
          </a:p>
        </p:txBody>
      </p:sp>
      <p:sp>
        <p:nvSpPr>
          <p:cNvPr id="46083" name="Rectangle 3">
            <a:extLst>
              <a:ext uri="{FF2B5EF4-FFF2-40B4-BE49-F238E27FC236}">
                <a16:creationId xmlns:a16="http://schemas.microsoft.com/office/drawing/2014/main" id="{C433F40D-7E00-4391-8C69-68037EF7D1FB}"/>
              </a:ext>
            </a:extLst>
          </p:cNvPr>
          <p:cNvSpPr>
            <a:spLocks noGrp="1" noChangeArrowheads="1"/>
          </p:cNvSpPr>
          <p:nvPr>
            <p:ph type="body" idx="1"/>
          </p:nvPr>
        </p:nvSpPr>
        <p:spPr/>
        <p:txBody>
          <a:bodyPr/>
          <a:lstStyle/>
          <a:p>
            <a:pPr eaLnBrk="1" hangingPunct="1"/>
            <a:r>
              <a:rPr lang="en-US" altLang="en-US" dirty="0"/>
              <a:t>9</a:t>
            </a:r>
          </a:p>
          <a:p>
            <a:pPr lvl="1" eaLnBrk="1" hangingPunct="1"/>
            <a:r>
              <a:rPr lang="en-US" altLang="en-US" sz="2250" dirty="0"/>
              <a:t>Meat for food; rainbow promise; capital punishment; sin of Noah</a:t>
            </a:r>
          </a:p>
          <a:p>
            <a:pPr eaLnBrk="1" hangingPunct="1"/>
            <a:r>
              <a:rPr lang="en-US" altLang="en-US" dirty="0"/>
              <a:t>10</a:t>
            </a:r>
          </a:p>
          <a:p>
            <a:pPr lvl="1" eaLnBrk="1" hangingPunct="1"/>
            <a:r>
              <a:rPr lang="en-US" altLang="en-US" sz="2250" dirty="0"/>
              <a:t>Generations of Noah</a:t>
            </a:r>
          </a:p>
          <a:p>
            <a:pPr eaLnBrk="1" hangingPunct="1"/>
            <a:r>
              <a:rPr lang="en-US" altLang="en-US" dirty="0"/>
              <a:t>11</a:t>
            </a:r>
          </a:p>
          <a:p>
            <a:pPr lvl="1" eaLnBrk="1" hangingPunct="1"/>
            <a:r>
              <a:rPr lang="en-US" altLang="en-US" sz="2250" dirty="0"/>
              <a:t>Tower of Babel; scattering of the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9E3E0E0-A864-4C02-953C-7F69A952324E}"/>
              </a:ext>
            </a:extLst>
          </p:cNvPr>
          <p:cNvSpPr>
            <a:spLocks noGrp="1" noChangeArrowheads="1"/>
          </p:cNvSpPr>
          <p:nvPr>
            <p:ph type="title"/>
          </p:nvPr>
        </p:nvSpPr>
        <p:spPr/>
        <p:txBody>
          <a:bodyPr/>
          <a:lstStyle/>
          <a:p>
            <a:pPr eaLnBrk="1" hangingPunct="1"/>
            <a:r>
              <a:rPr lang="en-US" altLang="en-US"/>
              <a:t>Genesis</a:t>
            </a:r>
          </a:p>
        </p:txBody>
      </p:sp>
      <p:sp>
        <p:nvSpPr>
          <p:cNvPr id="48131" name="Rectangle 3">
            <a:extLst>
              <a:ext uri="{FF2B5EF4-FFF2-40B4-BE49-F238E27FC236}">
                <a16:creationId xmlns:a16="http://schemas.microsoft.com/office/drawing/2014/main" id="{6AF44C07-F559-4F58-9ED7-1196B6A67EC7}"/>
              </a:ext>
            </a:extLst>
          </p:cNvPr>
          <p:cNvSpPr>
            <a:spLocks noGrp="1" noChangeArrowheads="1"/>
          </p:cNvSpPr>
          <p:nvPr>
            <p:ph type="body" idx="1"/>
          </p:nvPr>
        </p:nvSpPr>
        <p:spPr/>
        <p:txBody>
          <a:bodyPr/>
          <a:lstStyle/>
          <a:p>
            <a:pPr eaLnBrk="1" hangingPunct="1"/>
            <a:r>
              <a:rPr lang="en-US" altLang="en-US" dirty="0"/>
              <a:t>12</a:t>
            </a:r>
          </a:p>
          <a:p>
            <a:pPr lvl="1" eaLnBrk="1" hangingPunct="1"/>
            <a:r>
              <a:rPr lang="en-US" altLang="en-US" sz="2250" dirty="0"/>
              <a:t>Promises to Abraham; lie in Egypt</a:t>
            </a:r>
          </a:p>
          <a:p>
            <a:pPr eaLnBrk="1" hangingPunct="1"/>
            <a:r>
              <a:rPr lang="en-US" altLang="en-US" dirty="0"/>
              <a:t>13</a:t>
            </a:r>
          </a:p>
          <a:p>
            <a:pPr lvl="1" eaLnBrk="1" hangingPunct="1"/>
            <a:r>
              <a:rPr lang="en-US" altLang="en-US" sz="2250" dirty="0"/>
              <a:t>Abraham and Lot separate</a:t>
            </a:r>
          </a:p>
          <a:p>
            <a:pPr eaLnBrk="1" hangingPunct="1"/>
            <a:r>
              <a:rPr lang="en-US" altLang="en-US" dirty="0"/>
              <a:t>14</a:t>
            </a:r>
          </a:p>
          <a:p>
            <a:pPr lvl="1" eaLnBrk="1" hangingPunct="1"/>
            <a:r>
              <a:rPr lang="en-US" altLang="en-US" sz="2250" dirty="0"/>
              <a:t>Abraham rescues Lot</a:t>
            </a:r>
          </a:p>
          <a:p>
            <a:pPr eaLnBrk="1" hangingPunct="1"/>
            <a:r>
              <a:rPr lang="en-US" altLang="en-US" dirty="0"/>
              <a:t>15</a:t>
            </a:r>
          </a:p>
          <a:p>
            <a:pPr lvl="1" eaLnBrk="1" hangingPunct="1"/>
            <a:r>
              <a:rPr lang="en-US" altLang="en-US" sz="2250" dirty="0"/>
              <a:t>God’s covenant with Abraham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154C412-ADF2-4B9B-B34B-E6E6F8EB7911}"/>
              </a:ext>
            </a:extLst>
          </p:cNvPr>
          <p:cNvSpPr>
            <a:spLocks noGrp="1" noChangeArrowheads="1"/>
          </p:cNvSpPr>
          <p:nvPr>
            <p:ph type="title"/>
          </p:nvPr>
        </p:nvSpPr>
        <p:spPr/>
        <p:txBody>
          <a:bodyPr/>
          <a:lstStyle/>
          <a:p>
            <a:pPr eaLnBrk="1" hangingPunct="1"/>
            <a:r>
              <a:rPr lang="en-US" altLang="en-US"/>
              <a:t>Genesis</a:t>
            </a:r>
          </a:p>
        </p:txBody>
      </p:sp>
      <p:sp>
        <p:nvSpPr>
          <p:cNvPr id="50179" name="Rectangle 3">
            <a:extLst>
              <a:ext uri="{FF2B5EF4-FFF2-40B4-BE49-F238E27FC236}">
                <a16:creationId xmlns:a16="http://schemas.microsoft.com/office/drawing/2014/main" id="{FCB38DD6-44D1-4EA6-A204-9A8E5F9AC271}"/>
              </a:ext>
            </a:extLst>
          </p:cNvPr>
          <p:cNvSpPr>
            <a:spLocks noGrp="1" noChangeArrowheads="1"/>
          </p:cNvSpPr>
          <p:nvPr>
            <p:ph type="body" idx="1"/>
          </p:nvPr>
        </p:nvSpPr>
        <p:spPr>
          <a:xfrm>
            <a:off x="574675" y="2171700"/>
            <a:ext cx="7312025" cy="3200400"/>
          </a:xfrm>
        </p:spPr>
        <p:txBody>
          <a:bodyPr/>
          <a:lstStyle/>
          <a:p>
            <a:pPr eaLnBrk="1" hangingPunct="1"/>
            <a:r>
              <a:rPr lang="en-US" altLang="en-US" dirty="0"/>
              <a:t>16</a:t>
            </a:r>
          </a:p>
          <a:p>
            <a:pPr lvl="1" eaLnBrk="1" hangingPunct="1"/>
            <a:r>
              <a:rPr lang="en-US" altLang="en-US" sz="2250" dirty="0"/>
              <a:t>Birth of Ishmael</a:t>
            </a:r>
          </a:p>
          <a:p>
            <a:pPr eaLnBrk="1" hangingPunct="1"/>
            <a:r>
              <a:rPr lang="en-US" altLang="en-US" dirty="0"/>
              <a:t>17</a:t>
            </a:r>
          </a:p>
          <a:p>
            <a:pPr lvl="1" eaLnBrk="1" hangingPunct="1"/>
            <a:r>
              <a:rPr lang="en-US" altLang="en-US" sz="2250" dirty="0"/>
              <a:t>Covenant of circumcision</a:t>
            </a:r>
          </a:p>
          <a:p>
            <a:pPr eaLnBrk="1" hangingPunct="1"/>
            <a:r>
              <a:rPr lang="en-US" altLang="en-US" dirty="0"/>
              <a:t>18</a:t>
            </a:r>
          </a:p>
          <a:p>
            <a:pPr lvl="1" eaLnBrk="1" hangingPunct="1"/>
            <a:r>
              <a:rPr lang="en-US" altLang="en-US" sz="2250" dirty="0"/>
              <a:t>Strangers visit Abraham</a:t>
            </a:r>
          </a:p>
          <a:p>
            <a:pPr eaLnBrk="1" hangingPunct="1"/>
            <a:r>
              <a:rPr lang="en-US" altLang="en-US" dirty="0"/>
              <a:t>19</a:t>
            </a:r>
          </a:p>
          <a:p>
            <a:pPr lvl="1" eaLnBrk="1" hangingPunct="1"/>
            <a:r>
              <a:rPr lang="en-US" altLang="en-US" sz="2250" dirty="0"/>
              <a:t>Destruction of Sodom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3E43BE2-0FA7-45B8-92D4-362519D2730D}"/>
              </a:ext>
            </a:extLst>
          </p:cNvPr>
          <p:cNvSpPr>
            <a:spLocks noGrp="1" noChangeArrowheads="1"/>
          </p:cNvSpPr>
          <p:nvPr>
            <p:ph type="title"/>
          </p:nvPr>
        </p:nvSpPr>
        <p:spPr/>
        <p:txBody>
          <a:bodyPr/>
          <a:lstStyle/>
          <a:p>
            <a:pPr eaLnBrk="1" hangingPunct="1"/>
            <a:r>
              <a:rPr lang="en-US" altLang="en-US"/>
              <a:t>Genesis</a:t>
            </a:r>
          </a:p>
        </p:txBody>
      </p:sp>
      <p:sp>
        <p:nvSpPr>
          <p:cNvPr id="50179" name="Rectangle 3">
            <a:extLst>
              <a:ext uri="{FF2B5EF4-FFF2-40B4-BE49-F238E27FC236}">
                <a16:creationId xmlns:a16="http://schemas.microsoft.com/office/drawing/2014/main" id="{43E0DB81-849D-4CE5-BC00-D1625B39E8E2}"/>
              </a:ext>
            </a:extLst>
          </p:cNvPr>
          <p:cNvSpPr>
            <a:spLocks noGrp="1" noChangeArrowheads="1"/>
          </p:cNvSpPr>
          <p:nvPr>
            <p:ph type="body" idx="1"/>
          </p:nvPr>
        </p:nvSpPr>
        <p:spPr>
          <a:xfrm>
            <a:off x="574675" y="2171700"/>
            <a:ext cx="7312025" cy="3200400"/>
          </a:xfrm>
        </p:spPr>
        <p:txBody>
          <a:bodyPr/>
          <a:lstStyle/>
          <a:p>
            <a:pPr eaLnBrk="1" hangingPunct="1"/>
            <a:r>
              <a:rPr lang="en-US" altLang="en-US" dirty="0"/>
              <a:t>20</a:t>
            </a:r>
          </a:p>
          <a:p>
            <a:pPr lvl="1" eaLnBrk="1" hangingPunct="1"/>
            <a:r>
              <a:rPr lang="en-US" altLang="en-US" sz="2250" dirty="0"/>
              <a:t>Abraham and Abimelech</a:t>
            </a:r>
          </a:p>
          <a:p>
            <a:pPr eaLnBrk="1" hangingPunct="1"/>
            <a:r>
              <a:rPr lang="en-US" altLang="en-US" dirty="0"/>
              <a:t>21</a:t>
            </a:r>
          </a:p>
          <a:p>
            <a:pPr lvl="1" eaLnBrk="1" hangingPunct="1"/>
            <a:r>
              <a:rPr lang="en-US" altLang="en-US" sz="2250" dirty="0"/>
              <a:t>Birth of Isaac</a:t>
            </a:r>
          </a:p>
          <a:p>
            <a:pPr eaLnBrk="1" hangingPunct="1"/>
            <a:r>
              <a:rPr lang="en-US" altLang="en-US" dirty="0"/>
              <a:t>22</a:t>
            </a:r>
          </a:p>
          <a:p>
            <a:pPr lvl="1" eaLnBrk="1" hangingPunct="1"/>
            <a:r>
              <a:rPr lang="en-US" altLang="en-US" sz="2250" dirty="0"/>
              <a:t>Test of faith</a:t>
            </a:r>
          </a:p>
          <a:p>
            <a:pPr eaLnBrk="1" hangingPunct="1"/>
            <a:r>
              <a:rPr lang="en-US" altLang="en-US" dirty="0"/>
              <a:t>23</a:t>
            </a:r>
          </a:p>
          <a:p>
            <a:pPr lvl="1" eaLnBrk="1" hangingPunct="1"/>
            <a:r>
              <a:rPr lang="en-US" altLang="en-US" sz="2250" dirty="0"/>
              <a:t>Death of Sarah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9604E23-DFB3-4269-9EAB-50580A798082}"/>
              </a:ext>
            </a:extLst>
          </p:cNvPr>
          <p:cNvSpPr>
            <a:spLocks noGrp="1" noChangeArrowheads="1"/>
          </p:cNvSpPr>
          <p:nvPr>
            <p:ph type="title"/>
          </p:nvPr>
        </p:nvSpPr>
        <p:spPr/>
        <p:txBody>
          <a:bodyPr/>
          <a:lstStyle/>
          <a:p>
            <a:pPr eaLnBrk="1" hangingPunct="1"/>
            <a:r>
              <a:rPr lang="en-US" altLang="en-US"/>
              <a:t>Genesis</a:t>
            </a:r>
          </a:p>
        </p:txBody>
      </p:sp>
      <p:sp>
        <p:nvSpPr>
          <p:cNvPr id="50179" name="Rectangle 3">
            <a:extLst>
              <a:ext uri="{FF2B5EF4-FFF2-40B4-BE49-F238E27FC236}">
                <a16:creationId xmlns:a16="http://schemas.microsoft.com/office/drawing/2014/main" id="{069742EE-66F7-4BC7-B911-212E2937C0B1}"/>
              </a:ext>
            </a:extLst>
          </p:cNvPr>
          <p:cNvSpPr>
            <a:spLocks noGrp="1" noChangeArrowheads="1"/>
          </p:cNvSpPr>
          <p:nvPr>
            <p:ph type="body" idx="1"/>
          </p:nvPr>
        </p:nvSpPr>
        <p:spPr>
          <a:xfrm>
            <a:off x="574675" y="2171700"/>
            <a:ext cx="7312025" cy="3200400"/>
          </a:xfrm>
        </p:spPr>
        <p:txBody>
          <a:bodyPr/>
          <a:lstStyle/>
          <a:p>
            <a:pPr eaLnBrk="1" hangingPunct="1"/>
            <a:r>
              <a:rPr lang="en-US" altLang="en-US" dirty="0"/>
              <a:t>24</a:t>
            </a:r>
          </a:p>
          <a:p>
            <a:pPr lvl="1" eaLnBrk="1" hangingPunct="1"/>
            <a:r>
              <a:rPr lang="en-US" altLang="en-US" sz="2250" dirty="0"/>
              <a:t>Wife for Isaac</a:t>
            </a:r>
          </a:p>
          <a:p>
            <a:pPr eaLnBrk="1" hangingPunct="1"/>
            <a:r>
              <a:rPr lang="en-US" altLang="en-US" dirty="0"/>
              <a:t>25</a:t>
            </a:r>
          </a:p>
          <a:p>
            <a:pPr lvl="1" eaLnBrk="1" hangingPunct="1"/>
            <a:r>
              <a:rPr lang="en-US" altLang="en-US" sz="2250" dirty="0"/>
              <a:t>Jacob and Esau</a:t>
            </a:r>
          </a:p>
          <a:p>
            <a:pPr eaLnBrk="1" hangingPunct="1"/>
            <a:r>
              <a:rPr lang="en-US" altLang="en-US" sz="2550" dirty="0"/>
              <a:t>26</a:t>
            </a:r>
          </a:p>
          <a:p>
            <a:pPr lvl="1" eaLnBrk="1" hangingPunct="1"/>
            <a:r>
              <a:rPr lang="en-US" altLang="en-US" dirty="0"/>
              <a:t>Jacob and Abimelech</a:t>
            </a:r>
          </a:p>
          <a:p>
            <a:pPr eaLnBrk="1" hangingPunct="1"/>
            <a:r>
              <a:rPr lang="en-US" altLang="en-US" dirty="0"/>
              <a:t>27</a:t>
            </a:r>
          </a:p>
          <a:p>
            <a:pPr lvl="1" eaLnBrk="1" hangingPunct="1"/>
            <a:r>
              <a:rPr lang="en-US" altLang="en-US" dirty="0"/>
              <a:t>Jacob gets the blessing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5D9C23E-6182-4AA0-A18F-397F8E5B082A}"/>
              </a:ext>
            </a:extLst>
          </p:cNvPr>
          <p:cNvSpPr>
            <a:spLocks noGrp="1" noChangeArrowheads="1"/>
          </p:cNvSpPr>
          <p:nvPr>
            <p:ph type="title"/>
          </p:nvPr>
        </p:nvSpPr>
        <p:spPr/>
        <p:txBody>
          <a:bodyPr/>
          <a:lstStyle/>
          <a:p>
            <a:pPr eaLnBrk="1" hangingPunct="1"/>
            <a:r>
              <a:rPr lang="en-US" altLang="en-US"/>
              <a:t>Isaac, Rebekah, and Twins</a:t>
            </a:r>
          </a:p>
        </p:txBody>
      </p:sp>
      <p:sp>
        <p:nvSpPr>
          <p:cNvPr id="9219" name="Rectangle 3">
            <a:extLst>
              <a:ext uri="{FF2B5EF4-FFF2-40B4-BE49-F238E27FC236}">
                <a16:creationId xmlns:a16="http://schemas.microsoft.com/office/drawing/2014/main" id="{6D9E4CD8-0D42-4F86-BE19-969AFADBFE54}"/>
              </a:ext>
            </a:extLst>
          </p:cNvPr>
          <p:cNvSpPr>
            <a:spLocks noGrp="1" noChangeArrowheads="1"/>
          </p:cNvSpPr>
          <p:nvPr>
            <p:ph type="body" idx="1"/>
          </p:nvPr>
        </p:nvSpPr>
        <p:spPr/>
        <p:txBody>
          <a:bodyPr/>
          <a:lstStyle/>
          <a:p>
            <a:pPr eaLnBrk="1" hangingPunct="1">
              <a:lnSpc>
                <a:spcPct val="90000"/>
              </a:lnSpc>
            </a:pPr>
            <a:r>
              <a:rPr lang="en-US" altLang="en-US" sz="3600" dirty="0">
                <a:latin typeface="Arial" panose="020B0604020202020204" pitchFamily="34" charset="0"/>
                <a:cs typeface="Arial" panose="020B0604020202020204" pitchFamily="34" charset="0"/>
              </a:rPr>
              <a:t>Esau (hairy) is born first- red and hairy all over (25)</a:t>
            </a:r>
          </a:p>
          <a:p>
            <a:pPr eaLnBrk="1" hangingPunct="1">
              <a:lnSpc>
                <a:spcPct val="90000"/>
              </a:lnSpc>
            </a:pPr>
            <a:r>
              <a:rPr lang="en-US" altLang="en-US" sz="3600" dirty="0">
                <a:latin typeface="Arial" panose="020B0604020202020204" pitchFamily="34" charset="0"/>
                <a:cs typeface="Arial" panose="020B0604020202020204" pitchFamily="34" charset="0"/>
              </a:rPr>
              <a:t>Jacob (supplanter) comes out grabbing the heal of Esau (26)</a:t>
            </a:r>
          </a:p>
          <a:p>
            <a:pPr eaLnBrk="1" hangingPunct="1">
              <a:lnSpc>
                <a:spcPct val="90000"/>
              </a:lnSpc>
            </a:pPr>
            <a:r>
              <a:rPr lang="en-US" altLang="en-US" sz="3600" dirty="0">
                <a:latin typeface="Arial" panose="020B0604020202020204" pitchFamily="34" charset="0"/>
                <a:cs typeface="Arial" panose="020B0604020202020204" pitchFamily="34" charset="0"/>
              </a:rPr>
              <a:t>Supplanter: someone who seizes, circumvents, or usurps; one who takes one down (by the heel)</a:t>
            </a:r>
          </a:p>
        </p:txBody>
      </p:sp>
      <p:sp>
        <p:nvSpPr>
          <p:cNvPr id="4" name="TextBox 3">
            <a:extLst>
              <a:ext uri="{FF2B5EF4-FFF2-40B4-BE49-F238E27FC236}">
                <a16:creationId xmlns:a16="http://schemas.microsoft.com/office/drawing/2014/main" id="{A13E5EAA-9690-4434-8F0F-EDC131BF43D5}"/>
              </a:ext>
            </a:extLst>
          </p:cNvPr>
          <p:cNvSpPr txBox="1">
            <a:spLocks noChangeArrowheads="1"/>
          </p:cNvSpPr>
          <p:nvPr/>
        </p:nvSpPr>
        <p:spPr bwMode="auto">
          <a:xfrm rot="412480">
            <a:off x="6940135" y="365449"/>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dirty="0"/>
              <a:t>review</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4A43B85-A458-48BE-A2EF-8115AAEC9CBD}"/>
              </a:ext>
            </a:extLst>
          </p:cNvPr>
          <p:cNvSpPr>
            <a:spLocks noGrp="1" noChangeArrowheads="1"/>
          </p:cNvSpPr>
          <p:nvPr>
            <p:ph type="title"/>
          </p:nvPr>
        </p:nvSpPr>
        <p:spPr/>
        <p:txBody>
          <a:bodyPr/>
          <a:lstStyle/>
          <a:p>
            <a:pPr eaLnBrk="1" hangingPunct="1"/>
            <a:r>
              <a:rPr lang="en-US" altLang="en-US"/>
              <a:t>The Sons Grow</a:t>
            </a:r>
          </a:p>
        </p:txBody>
      </p:sp>
      <p:sp>
        <p:nvSpPr>
          <p:cNvPr id="11267" name="Rectangle 3">
            <a:extLst>
              <a:ext uri="{FF2B5EF4-FFF2-40B4-BE49-F238E27FC236}">
                <a16:creationId xmlns:a16="http://schemas.microsoft.com/office/drawing/2014/main" id="{74A6915E-6393-4523-A349-9D3B1C8BE2D0}"/>
              </a:ext>
            </a:extLst>
          </p:cNvPr>
          <p:cNvSpPr>
            <a:spLocks noGrp="1" noChangeArrowheads="1"/>
          </p:cNvSpPr>
          <p:nvPr>
            <p:ph type="body" idx="1"/>
          </p:nvPr>
        </p:nvSpPr>
        <p:spPr/>
        <p:txBody>
          <a:bodyPr/>
          <a:lstStyle/>
          <a:p>
            <a:pPr eaLnBrk="1" hangingPunct="1">
              <a:defRPr/>
            </a:pPr>
            <a:r>
              <a:rPr lang="en-US" altLang="en-US" sz="2800" dirty="0">
                <a:latin typeface="Arial" panose="020B0604020202020204" pitchFamily="34" charset="0"/>
                <a:cs typeface="Arial" panose="020B0604020202020204" pitchFamily="34" charset="0"/>
              </a:rPr>
              <a:t>Esau becomes a skillful hunter (27)</a:t>
            </a:r>
          </a:p>
          <a:p>
            <a:pPr eaLnBrk="1" hangingPunct="1">
              <a:defRPr/>
            </a:pPr>
            <a:r>
              <a:rPr lang="en-US" altLang="en-US" sz="2800" dirty="0">
                <a:highlight>
                  <a:srgbClr val="FFFF00"/>
                </a:highlight>
                <a:latin typeface="Arial" panose="020B0604020202020204" pitchFamily="34" charset="0"/>
                <a:cs typeface="Arial" panose="020B0604020202020204" pitchFamily="34" charset="0"/>
              </a:rPr>
              <a:t>Isaac loved Esau </a:t>
            </a:r>
            <a:r>
              <a:rPr lang="en-US" altLang="en-US" sz="2800" dirty="0">
                <a:latin typeface="Arial" panose="020B0604020202020204" pitchFamily="34" charset="0"/>
                <a:cs typeface="Arial" panose="020B0604020202020204" pitchFamily="34" charset="0"/>
              </a:rPr>
              <a:t>because he ate of his game (28)</a:t>
            </a:r>
          </a:p>
          <a:p>
            <a:pPr eaLnBrk="1" hangingPunct="1">
              <a:defRPr/>
            </a:pPr>
            <a:r>
              <a:rPr lang="en-US" altLang="en-US" sz="2800" dirty="0">
                <a:latin typeface="Arial" panose="020B0604020202020204" pitchFamily="34" charset="0"/>
                <a:cs typeface="Arial" panose="020B0604020202020204" pitchFamily="34" charset="0"/>
              </a:rPr>
              <a:t>Jacob was a mild man, dwelling in tents; becomes a shepherd (27)</a:t>
            </a:r>
          </a:p>
          <a:p>
            <a:pPr eaLnBrk="1" hangingPunct="1">
              <a:defRPr/>
            </a:pPr>
            <a:r>
              <a:rPr lang="en-US" altLang="en-US" sz="2800" dirty="0">
                <a:highlight>
                  <a:srgbClr val="FFFF00"/>
                </a:highlight>
                <a:latin typeface="Arial" panose="020B0604020202020204" pitchFamily="34" charset="0"/>
                <a:cs typeface="Arial" panose="020B0604020202020204" pitchFamily="34" charset="0"/>
              </a:rPr>
              <a:t>Rebekah loved Jacob </a:t>
            </a:r>
            <a:r>
              <a:rPr lang="en-US" altLang="en-US" sz="2800" dirty="0">
                <a:latin typeface="Arial" panose="020B0604020202020204" pitchFamily="34" charset="0"/>
                <a:cs typeface="Arial" panose="020B0604020202020204" pitchFamily="34" charset="0"/>
              </a:rPr>
              <a:t>(28)</a:t>
            </a:r>
          </a:p>
          <a:p>
            <a:pPr eaLnBrk="1" hangingPunct="1">
              <a:defRPr/>
            </a:pPr>
            <a:r>
              <a:rPr lang="en-US" altLang="en-US" sz="2800" dirty="0">
                <a:latin typeface="Arial" panose="020B0604020202020204" pitchFamily="34" charset="0"/>
                <a:cs typeface="Arial" panose="020B0604020202020204" pitchFamily="34" charset="0"/>
              </a:rPr>
              <a:t>Lesson: Parents showing favoritism will cause all sorts of issues</a:t>
            </a:r>
          </a:p>
          <a:p>
            <a:pPr eaLnBrk="1" hangingPunct="1">
              <a:defRPr/>
            </a:pPr>
            <a:endParaRPr lang="en-US" altLang="en-US" dirty="0"/>
          </a:p>
        </p:txBody>
      </p:sp>
      <p:sp>
        <p:nvSpPr>
          <p:cNvPr id="4" name="TextBox 3">
            <a:extLst>
              <a:ext uri="{FF2B5EF4-FFF2-40B4-BE49-F238E27FC236}">
                <a16:creationId xmlns:a16="http://schemas.microsoft.com/office/drawing/2014/main" id="{DF6159EF-CD81-4F5C-A381-A83A137F20BA}"/>
              </a:ext>
            </a:extLst>
          </p:cNvPr>
          <p:cNvSpPr txBox="1">
            <a:spLocks noChangeArrowheads="1"/>
          </p:cNvSpPr>
          <p:nvPr/>
        </p:nvSpPr>
        <p:spPr bwMode="auto">
          <a:xfrm rot="412480">
            <a:off x="6940135" y="365449"/>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dirty="0"/>
              <a:t>review</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4C67D0C-1EC6-4E1E-8DA4-9CE2CCA41281}"/>
              </a:ext>
            </a:extLst>
          </p:cNvPr>
          <p:cNvSpPr>
            <a:spLocks noGrp="1" noChangeArrowheads="1"/>
          </p:cNvSpPr>
          <p:nvPr>
            <p:ph type="title"/>
          </p:nvPr>
        </p:nvSpPr>
        <p:spPr/>
        <p:txBody>
          <a:bodyPr/>
          <a:lstStyle/>
          <a:p>
            <a:pPr eaLnBrk="1" hangingPunct="1"/>
            <a:r>
              <a:rPr lang="en-US" altLang="en-US"/>
              <a:t>Esau Despises His Birthright</a:t>
            </a:r>
          </a:p>
        </p:txBody>
      </p:sp>
      <p:sp>
        <p:nvSpPr>
          <p:cNvPr id="13315" name="Rectangle 3">
            <a:extLst>
              <a:ext uri="{FF2B5EF4-FFF2-40B4-BE49-F238E27FC236}">
                <a16:creationId xmlns:a16="http://schemas.microsoft.com/office/drawing/2014/main" id="{E20D89CD-925F-4DB3-A351-5C985144F9FA}"/>
              </a:ext>
            </a:extLst>
          </p:cNvPr>
          <p:cNvSpPr>
            <a:spLocks noGrp="1" noChangeArrowheads="1"/>
          </p:cNvSpPr>
          <p:nvPr>
            <p:ph type="body" idx="1"/>
          </p:nvPr>
        </p:nvSpPr>
        <p:spPr/>
        <p:txBody>
          <a:bodyPr/>
          <a:lstStyle/>
          <a:p>
            <a:pPr eaLnBrk="1" hangingPunct="1"/>
            <a:r>
              <a:rPr lang="en-US" altLang="en-US" sz="2800" dirty="0">
                <a:latin typeface="Arial" panose="020B0604020202020204" pitchFamily="34" charset="0"/>
                <a:cs typeface="Arial" panose="020B0604020202020204" pitchFamily="34" charset="0"/>
              </a:rPr>
              <a:t>Esau comes in tired and weary (29-30)</a:t>
            </a:r>
          </a:p>
          <a:p>
            <a:pPr eaLnBrk="1" hangingPunct="1"/>
            <a:r>
              <a:rPr lang="en-US" altLang="en-US" sz="2800" dirty="0">
                <a:latin typeface="Arial" panose="020B0604020202020204" pitchFamily="34" charset="0"/>
                <a:cs typeface="Arial" panose="020B0604020202020204" pitchFamily="34" charset="0"/>
              </a:rPr>
              <a:t>Jacob is cooking stew (29-30)</a:t>
            </a:r>
          </a:p>
          <a:p>
            <a:pPr eaLnBrk="1" hangingPunct="1"/>
            <a:r>
              <a:rPr lang="en-US" altLang="en-US" sz="2800" dirty="0">
                <a:latin typeface="Arial" panose="020B0604020202020204" pitchFamily="34" charset="0"/>
                <a:cs typeface="Arial" panose="020B0604020202020204" pitchFamily="34" charset="0"/>
              </a:rPr>
              <a:t>Esau called Edom (red; from the stew)—Father of Edomites (30)</a:t>
            </a:r>
          </a:p>
          <a:p>
            <a:pPr eaLnBrk="1" hangingPunct="1"/>
            <a:r>
              <a:rPr lang="en-US" altLang="en-US" sz="2800" dirty="0">
                <a:latin typeface="Arial" panose="020B0604020202020204" pitchFamily="34" charset="0"/>
                <a:cs typeface="Arial" panose="020B0604020202020204" pitchFamily="34" charset="0"/>
              </a:rPr>
              <a:t>Jacob doesn’t treat his brother with kindness; instead of serving him he demands payment</a:t>
            </a:r>
          </a:p>
          <a:p>
            <a:pPr eaLnBrk="1" hangingPunct="1"/>
            <a:r>
              <a:rPr lang="en-US" altLang="en-US" sz="2800" dirty="0">
                <a:latin typeface="Arial" panose="020B0604020202020204" pitchFamily="34" charset="0"/>
                <a:cs typeface="Arial" panose="020B0604020202020204" pitchFamily="34" charset="0"/>
              </a:rPr>
              <a:t> Esau foolishly sells his birthright to Jacob for a bowl of stew (31-33)</a:t>
            </a:r>
          </a:p>
          <a:p>
            <a:pPr eaLnBrk="1" hangingPunct="1"/>
            <a:r>
              <a:rPr lang="en-US" altLang="en-US" sz="2800" dirty="0">
                <a:latin typeface="Arial" panose="020B0604020202020204" pitchFamily="34" charset="0"/>
                <a:cs typeface="Arial" panose="020B0604020202020204" pitchFamily="34" charset="0"/>
              </a:rPr>
              <a:t>“Thus Esau despised his birthright” (33)</a:t>
            </a:r>
          </a:p>
        </p:txBody>
      </p:sp>
      <p:sp>
        <p:nvSpPr>
          <p:cNvPr id="4" name="TextBox 3">
            <a:extLst>
              <a:ext uri="{FF2B5EF4-FFF2-40B4-BE49-F238E27FC236}">
                <a16:creationId xmlns:a16="http://schemas.microsoft.com/office/drawing/2014/main" id="{41148905-B5D0-4484-8D27-DF01E89C4EA6}"/>
              </a:ext>
            </a:extLst>
          </p:cNvPr>
          <p:cNvSpPr txBox="1">
            <a:spLocks noChangeArrowheads="1"/>
          </p:cNvSpPr>
          <p:nvPr/>
        </p:nvSpPr>
        <p:spPr bwMode="auto">
          <a:xfrm rot="412480">
            <a:off x="6940135" y="365449"/>
            <a:ext cx="1600200"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000" dirty="0"/>
              <a:t>review</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1114</TotalTime>
  <Words>5097</Words>
  <Application>Microsoft Office PowerPoint</Application>
  <PresentationFormat>On-screen Show (4:3)</PresentationFormat>
  <Paragraphs>408</Paragraphs>
  <Slides>64</Slides>
  <Notes>32</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64</vt:i4>
      </vt:variant>
    </vt:vector>
  </HeadingPairs>
  <TitlesOfParts>
    <vt:vector size="86" baseType="lpstr">
      <vt:lpstr>Agency FB</vt:lpstr>
      <vt:lpstr>Arial</vt:lpstr>
      <vt:lpstr>Calibri</vt:lpstr>
      <vt:lpstr>Calibri Light</vt:lpstr>
      <vt:lpstr>Gill Sans MT</vt:lpstr>
      <vt:lpstr>Times New Roman</vt:lpstr>
      <vt:lpstr>Verdana</vt:lpstr>
      <vt:lpstr>Wingdings</vt:lpstr>
      <vt:lpstr>Profile</vt:lpstr>
      <vt:lpstr>Office Theme</vt:lpstr>
      <vt:lpstr>1_Profile</vt:lpstr>
      <vt:lpstr>6_Profile</vt:lpstr>
      <vt:lpstr>2_Profile</vt:lpstr>
      <vt:lpstr>3_Profile</vt:lpstr>
      <vt:lpstr>4_Profile</vt:lpstr>
      <vt:lpstr>5_Profile</vt:lpstr>
      <vt:lpstr>2_Office Theme</vt:lpstr>
      <vt:lpstr>7_Profile</vt:lpstr>
      <vt:lpstr>3_Office Theme</vt:lpstr>
      <vt:lpstr>8_Profile</vt:lpstr>
      <vt:lpstr>4_Office Theme</vt:lpstr>
      <vt:lpstr>9_Profile</vt:lpstr>
      <vt:lpstr>Studies in  Genesis</vt:lpstr>
      <vt:lpstr>Studies in Genesis</vt:lpstr>
      <vt:lpstr>Genesis 28:10-30:43 </vt:lpstr>
      <vt:lpstr>PowerPoint Presentation</vt:lpstr>
      <vt:lpstr>Isaac, Rebekah, and Twins</vt:lpstr>
      <vt:lpstr>Isaac, Rebekah, and Twins</vt:lpstr>
      <vt:lpstr>Isaac, Rebekah, and Twins</vt:lpstr>
      <vt:lpstr>The Sons Grow</vt:lpstr>
      <vt:lpstr>Esau Despises His Birthright</vt:lpstr>
      <vt:lpstr>Profane</vt:lpstr>
      <vt:lpstr>Repeat Of Promises to Isaac</vt:lpstr>
      <vt:lpstr>Isaac and Abimelech</vt:lpstr>
      <vt:lpstr>Isaac Prospers</vt:lpstr>
      <vt:lpstr>Re-digging The Wells</vt:lpstr>
      <vt:lpstr>Re-digging The Wells</vt:lpstr>
      <vt:lpstr>Isaac Is Old</vt:lpstr>
      <vt:lpstr>Deceit</vt:lpstr>
      <vt:lpstr>Esau’s Future</vt:lpstr>
      <vt:lpstr>Esau vs Jacob</vt:lpstr>
      <vt:lpstr>Wives</vt:lpstr>
      <vt:lpstr>Wives</vt:lpstr>
      <vt:lpstr>Jacob Flees Esau/ Rests at Luz</vt:lpstr>
      <vt:lpstr>Jacob Dreams/ God Gives Promises</vt:lpstr>
      <vt:lpstr>Jacob Awakes and is in Awe</vt:lpstr>
      <vt:lpstr>Jacob Vows to Serve God</vt:lpstr>
      <vt:lpstr>Jacob Flees Esau</vt:lpstr>
      <vt:lpstr>PowerPoint Presentation</vt:lpstr>
      <vt:lpstr>PowerPoint Presentation</vt:lpstr>
      <vt:lpstr>Jacob flees</vt:lpstr>
      <vt:lpstr>Jacob Dreams/ God Gives Promises</vt:lpstr>
      <vt:lpstr>Jacob Awakes and is in Awe/ Vows to Serve God</vt:lpstr>
      <vt:lpstr>Jacob Meets Rachel</vt:lpstr>
      <vt:lpstr>Jacob Meets Rachel</vt:lpstr>
      <vt:lpstr>Jacob Loved Rachel</vt:lpstr>
      <vt:lpstr>Jacob Served Laban Seven Years For Rachel but it Seemed A Few Days</vt:lpstr>
      <vt:lpstr>Jacob Discovers That Laban Deceived Him</vt:lpstr>
      <vt:lpstr>Jacob Discovers That Laban Deceived Him</vt:lpstr>
      <vt:lpstr>Jacob Works 7 Years for Rachel?</vt:lpstr>
      <vt:lpstr>Jacob Works 7 Years for Rachel?</vt:lpstr>
      <vt:lpstr>Jacob Works 7 More Years for Rachel</vt:lpstr>
      <vt:lpstr>Coffman Commentary</vt:lpstr>
      <vt:lpstr>Coffman Commentary</vt:lpstr>
      <vt:lpstr>Children are Born to Jacob</vt:lpstr>
      <vt:lpstr>Children are Born to Jacob</vt:lpstr>
      <vt:lpstr>Children are Born to Jacob</vt:lpstr>
      <vt:lpstr>Children are Born to Jacob</vt:lpstr>
      <vt:lpstr>Rachel Gives Leah Jacob for a Night to Get Some Mandrakes</vt:lpstr>
      <vt:lpstr>Mandrakes</vt:lpstr>
      <vt:lpstr>Children are Born to Jacob</vt:lpstr>
      <vt:lpstr>Children are Born to Jacob</vt:lpstr>
      <vt:lpstr>Leah’s Pre-eminence in the Rivalry with Rachel</vt:lpstr>
      <vt:lpstr>Leah’s Pre-eminence in the Rivalry with Rachel</vt:lpstr>
      <vt:lpstr>Jacob Wants to Leave</vt:lpstr>
      <vt:lpstr>Jacob’s Success</vt:lpstr>
      <vt:lpstr>Jacob’s Success</vt:lpstr>
      <vt:lpstr>Faith and Failings of  Families</vt:lpstr>
      <vt:lpstr>PowerPoint Presentation</vt:lpstr>
      <vt:lpstr>Genesis</vt:lpstr>
      <vt:lpstr>Genesis</vt:lpstr>
      <vt:lpstr>Genesis</vt:lpstr>
      <vt:lpstr>Genesis</vt:lpstr>
      <vt:lpstr>Genesis</vt:lpstr>
      <vt:lpstr>Genesis</vt:lpstr>
      <vt:lpstr>Genesis</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25:19—28:9</dc:title>
  <dc:creator>Holt</dc:creator>
  <cp:lastModifiedBy>Eastside Enlightener</cp:lastModifiedBy>
  <cp:revision>54</cp:revision>
  <dcterms:created xsi:type="dcterms:W3CDTF">2008-08-23T01:43:38Z</dcterms:created>
  <dcterms:modified xsi:type="dcterms:W3CDTF">2022-03-26T22:44:06Z</dcterms:modified>
</cp:coreProperties>
</file>