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slideMaster16.xml" ContentType="application/vnd.openxmlformats-officedocument.presentationml.slideMaster+xml"/>
  <Override PartName="/ppt/slideMasters/slideMaster17.xml" ContentType="application/vnd.openxmlformats-officedocument.presentationml.slideMaster+xml"/>
  <Override PartName="/ppt/slideMasters/slideMaster18.xml" ContentType="application/vnd.openxmlformats-officedocument.presentationml.slideMaster+xml"/>
  <Override PartName="/ppt/slideMasters/slideMaster19.xml" ContentType="application/vnd.openxmlformats-officedocument.presentationml.slideMaster+xml"/>
  <Override PartName="/ppt/slideMasters/slideMaster20.xml" ContentType="application/vnd.openxmlformats-officedocument.presentationml.slideMaster+xml"/>
  <Override PartName="/ppt/slideMasters/slideMaster21.xml" ContentType="application/vnd.openxmlformats-officedocument.presentationml.slideMaster+xml"/>
  <Override PartName="/ppt/slideMasters/slideMaster22.xml" ContentType="application/vnd.openxmlformats-officedocument.presentationml.slideMaster+xml"/>
  <Override PartName="/ppt/slideMasters/slideMaster23.xml" ContentType="application/vnd.openxmlformats-officedocument.presentationml.slideMaster+xml"/>
  <Override PartName="/ppt/slideMasters/slideMaster24.xml" ContentType="application/vnd.openxmlformats-officedocument.presentationml.slideMaster+xml"/>
  <Override PartName="/ppt/slideMasters/slideMaster25.xml" ContentType="application/vnd.openxmlformats-officedocument.presentationml.slideMaster+xml"/>
  <Override PartName="/ppt/slideMasters/slideMaster26.xml" ContentType="application/vnd.openxmlformats-officedocument.presentationml.slideMaster+xml"/>
  <Override PartName="/ppt/slideMasters/slideMaster27.xml" ContentType="application/vnd.openxmlformats-officedocument.presentationml.slideMaster+xml"/>
  <Override PartName="/ppt/slideMasters/slideMaster28.xml" ContentType="application/vnd.openxmlformats-officedocument.presentationml.slideMaster+xml"/>
  <Override PartName="/ppt/slideMasters/slideMaster29.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4.xml" ContentType="application/vnd.openxmlformats-officedocument.theme+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theme/theme5.xml" ContentType="application/vnd.openxmlformats-officedocument.theme+xml"/>
  <Override PartName="/ppt/slideLayouts/slideLayout63.xml" ContentType="application/vnd.openxmlformats-officedocument.presentationml.slideLayout+xml"/>
  <Override PartName="/ppt/theme/theme6.xml" ContentType="application/vnd.openxmlformats-officedocument.theme+xml"/>
  <Override PartName="/ppt/slideLayouts/slideLayout64.xml" ContentType="application/vnd.openxmlformats-officedocument.presentationml.slideLayout+xml"/>
  <Override PartName="/ppt/theme/theme7.xml" ContentType="application/vnd.openxmlformats-officedocument.theme+xml"/>
  <Override PartName="/ppt/slideLayouts/slideLayout65.xml" ContentType="application/vnd.openxmlformats-officedocument.presentationml.slideLayout+xml"/>
  <Override PartName="/ppt/theme/theme8.xml" ContentType="application/vnd.openxmlformats-officedocument.theme+xml"/>
  <Override PartName="/ppt/slideLayouts/slideLayout66.xml" ContentType="application/vnd.openxmlformats-officedocument.presentationml.slideLayout+xml"/>
  <Override PartName="/ppt/theme/theme9.xml" ContentType="application/vnd.openxmlformats-officedocument.theme+xml"/>
  <Override PartName="/ppt/slideLayouts/slideLayout67.xml" ContentType="application/vnd.openxmlformats-officedocument.presentationml.slideLayout+xml"/>
  <Override PartName="/ppt/theme/theme10.xml" ContentType="application/vnd.openxmlformats-officedocument.theme+xml"/>
  <Override PartName="/ppt/slideLayouts/slideLayout68.xml" ContentType="application/vnd.openxmlformats-officedocument.presentationml.slideLayout+xml"/>
  <Override PartName="/ppt/theme/theme11.xml" ContentType="application/vnd.openxmlformats-officedocument.theme+xml"/>
  <Override PartName="/ppt/slideLayouts/slideLayout69.xml" ContentType="application/vnd.openxmlformats-officedocument.presentationml.slideLayout+xml"/>
  <Override PartName="/ppt/theme/theme12.xml" ContentType="application/vnd.openxmlformats-officedocument.theme+xml"/>
  <Override PartName="/ppt/slideLayouts/slideLayout70.xml" ContentType="application/vnd.openxmlformats-officedocument.presentationml.slideLayout+xml"/>
  <Override PartName="/ppt/theme/theme13.xml" ContentType="application/vnd.openxmlformats-officedocument.theme+xml"/>
  <Override PartName="/ppt/slideLayouts/slideLayout71.xml" ContentType="application/vnd.openxmlformats-officedocument.presentationml.slideLayout+xml"/>
  <Override PartName="/ppt/theme/theme14.xml" ContentType="application/vnd.openxmlformats-officedocument.theme+xml"/>
  <Override PartName="/ppt/slideLayouts/slideLayout72.xml" ContentType="application/vnd.openxmlformats-officedocument.presentationml.slideLayout+xml"/>
  <Override PartName="/ppt/theme/theme15.xml" ContentType="application/vnd.openxmlformats-officedocument.theme+xml"/>
  <Override PartName="/ppt/slideLayouts/slideLayout73.xml" ContentType="application/vnd.openxmlformats-officedocument.presentationml.slideLayout+xml"/>
  <Override PartName="/ppt/theme/theme16.xml" ContentType="application/vnd.openxmlformats-officedocument.theme+xml"/>
  <Override PartName="/ppt/slideLayouts/slideLayout74.xml" ContentType="application/vnd.openxmlformats-officedocument.presentationml.slideLayout+xml"/>
  <Override PartName="/ppt/theme/theme17.xml" ContentType="application/vnd.openxmlformats-officedocument.theme+xml"/>
  <Override PartName="/ppt/slideLayouts/slideLayout75.xml" ContentType="application/vnd.openxmlformats-officedocument.presentationml.slideLayout+xml"/>
  <Override PartName="/ppt/theme/theme18.xml" ContentType="application/vnd.openxmlformats-officedocument.theme+xml"/>
  <Override PartName="/ppt/slideLayouts/slideLayout76.xml" ContentType="application/vnd.openxmlformats-officedocument.presentationml.slideLayout+xml"/>
  <Override PartName="/ppt/theme/theme19.xml" ContentType="application/vnd.openxmlformats-officedocument.theme+xml"/>
  <Override PartName="/ppt/slideLayouts/slideLayout77.xml" ContentType="application/vnd.openxmlformats-officedocument.presentationml.slideLayout+xml"/>
  <Override PartName="/ppt/theme/theme20.xml" ContentType="application/vnd.openxmlformats-officedocument.theme+xml"/>
  <Override PartName="/ppt/slideLayouts/slideLayout78.xml" ContentType="application/vnd.openxmlformats-officedocument.presentationml.slideLayout+xml"/>
  <Override PartName="/ppt/theme/theme21.xml" ContentType="application/vnd.openxmlformats-officedocument.theme+xml"/>
  <Override PartName="/ppt/slideLayouts/slideLayout79.xml" ContentType="application/vnd.openxmlformats-officedocument.presentationml.slideLayout+xml"/>
  <Override PartName="/ppt/theme/theme22.xml" ContentType="application/vnd.openxmlformats-officedocument.theme+xml"/>
  <Override PartName="/ppt/slideLayouts/slideLayout80.xml" ContentType="application/vnd.openxmlformats-officedocument.presentationml.slideLayout+xml"/>
  <Override PartName="/ppt/theme/theme23.xml" ContentType="application/vnd.openxmlformats-officedocument.theme+xml"/>
  <Override PartName="/ppt/slideLayouts/slideLayout81.xml" ContentType="application/vnd.openxmlformats-officedocument.presentationml.slideLayout+xml"/>
  <Override PartName="/ppt/theme/theme24.xml" ContentType="application/vnd.openxmlformats-officedocument.theme+xml"/>
  <Override PartName="/ppt/slideLayouts/slideLayout82.xml" ContentType="application/vnd.openxmlformats-officedocument.presentationml.slideLayout+xml"/>
  <Override PartName="/ppt/theme/theme25.xml" ContentType="application/vnd.openxmlformats-officedocument.theme+xml"/>
  <Override PartName="/ppt/slideLayouts/slideLayout83.xml" ContentType="application/vnd.openxmlformats-officedocument.presentationml.slideLayout+xml"/>
  <Override PartName="/ppt/theme/theme26.xml" ContentType="application/vnd.openxmlformats-officedocument.theme+xml"/>
  <Override PartName="/ppt/slideLayouts/slideLayout84.xml" ContentType="application/vnd.openxmlformats-officedocument.presentationml.slideLayout+xml"/>
  <Override PartName="/ppt/theme/theme27.xml" ContentType="application/vnd.openxmlformats-officedocument.theme+xml"/>
  <Override PartName="/ppt/slideLayouts/slideLayout85.xml" ContentType="application/vnd.openxmlformats-officedocument.presentationml.slideLayout+xml"/>
  <Override PartName="/ppt/theme/theme28.xml" ContentType="application/vnd.openxmlformats-officedocument.theme+xml"/>
  <Override PartName="/ppt/slideLayouts/slideLayout86.xml" ContentType="application/vnd.openxmlformats-officedocument.presentationml.slideLayout+xml"/>
  <Override PartName="/ppt/theme/theme29.xml" ContentType="application/vnd.openxmlformats-officedocument.theme+xml"/>
  <Override PartName="/ppt/theme/theme30.xml" ContentType="application/vnd.openxmlformats-officedocument.theme+xml"/>
  <Override PartName="/ppt/theme/theme31.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 id="2147483651" r:id="rId2"/>
    <p:sldMasterId id="2147484046" r:id="rId3"/>
    <p:sldMasterId id="2147484058" r:id="rId4"/>
    <p:sldMasterId id="2147484070" r:id="rId5"/>
    <p:sldMasterId id="2147484089" r:id="rId6"/>
    <p:sldMasterId id="2147484091" r:id="rId7"/>
    <p:sldMasterId id="2147484093" r:id="rId8"/>
    <p:sldMasterId id="2147484095" r:id="rId9"/>
    <p:sldMasterId id="2147484097" r:id="rId10"/>
    <p:sldMasterId id="2147484099" r:id="rId11"/>
    <p:sldMasterId id="2147484101" r:id="rId12"/>
    <p:sldMasterId id="2147484103" r:id="rId13"/>
    <p:sldMasterId id="2147484105" r:id="rId14"/>
    <p:sldMasterId id="2147484107" r:id="rId15"/>
    <p:sldMasterId id="2147484109" r:id="rId16"/>
    <p:sldMasterId id="2147484111" r:id="rId17"/>
    <p:sldMasterId id="2147484113" r:id="rId18"/>
    <p:sldMasterId id="2147484115" r:id="rId19"/>
    <p:sldMasterId id="2147484117" r:id="rId20"/>
    <p:sldMasterId id="2147484119" r:id="rId21"/>
    <p:sldMasterId id="2147484121" r:id="rId22"/>
    <p:sldMasterId id="2147484123" r:id="rId23"/>
    <p:sldMasterId id="2147484125" r:id="rId24"/>
    <p:sldMasterId id="2147484127" r:id="rId25"/>
    <p:sldMasterId id="2147484129" r:id="rId26"/>
    <p:sldMasterId id="2147484131" r:id="rId27"/>
    <p:sldMasterId id="2147484133" r:id="rId28"/>
    <p:sldMasterId id="2147484135" r:id="rId29"/>
  </p:sldMasterIdLst>
  <p:notesMasterIdLst>
    <p:notesMasterId r:id="rId94"/>
  </p:notesMasterIdLst>
  <p:handoutMasterIdLst>
    <p:handoutMasterId r:id="rId95"/>
  </p:handoutMasterIdLst>
  <p:sldIdLst>
    <p:sldId id="375" r:id="rId30"/>
    <p:sldId id="376" r:id="rId31"/>
    <p:sldId id="378" r:id="rId32"/>
    <p:sldId id="256" r:id="rId33"/>
    <p:sldId id="381" r:id="rId34"/>
    <p:sldId id="382" r:id="rId35"/>
    <p:sldId id="383" r:id="rId36"/>
    <p:sldId id="384" r:id="rId37"/>
    <p:sldId id="385" r:id="rId38"/>
    <p:sldId id="379" r:id="rId39"/>
    <p:sldId id="271" r:id="rId40"/>
    <p:sldId id="272" r:id="rId41"/>
    <p:sldId id="273" r:id="rId42"/>
    <p:sldId id="274" r:id="rId43"/>
    <p:sldId id="275" r:id="rId44"/>
    <p:sldId id="276" r:id="rId45"/>
    <p:sldId id="277" r:id="rId46"/>
    <p:sldId id="278" r:id="rId47"/>
    <p:sldId id="279" r:id="rId48"/>
    <p:sldId id="280" r:id="rId49"/>
    <p:sldId id="281" r:id="rId50"/>
    <p:sldId id="282" r:id="rId51"/>
    <p:sldId id="283" r:id="rId52"/>
    <p:sldId id="323" r:id="rId53"/>
    <p:sldId id="322" r:id="rId54"/>
    <p:sldId id="284" r:id="rId55"/>
    <p:sldId id="285" r:id="rId56"/>
    <p:sldId id="286" r:id="rId57"/>
    <p:sldId id="287" r:id="rId58"/>
    <p:sldId id="288" r:id="rId59"/>
    <p:sldId id="289" r:id="rId60"/>
    <p:sldId id="290" r:id="rId61"/>
    <p:sldId id="291" r:id="rId62"/>
    <p:sldId id="292" r:id="rId63"/>
    <p:sldId id="296" r:id="rId64"/>
    <p:sldId id="294" r:id="rId65"/>
    <p:sldId id="293" r:id="rId66"/>
    <p:sldId id="295" r:id="rId67"/>
    <p:sldId id="270" r:id="rId68"/>
    <p:sldId id="380" r:id="rId69"/>
    <p:sldId id="298" r:id="rId70"/>
    <p:sldId id="299" r:id="rId71"/>
    <p:sldId id="300" r:id="rId72"/>
    <p:sldId id="301" r:id="rId73"/>
    <p:sldId id="302" r:id="rId74"/>
    <p:sldId id="303" r:id="rId75"/>
    <p:sldId id="304" r:id="rId76"/>
    <p:sldId id="305" r:id="rId77"/>
    <p:sldId id="306" r:id="rId78"/>
    <p:sldId id="307" r:id="rId79"/>
    <p:sldId id="308" r:id="rId80"/>
    <p:sldId id="309" r:id="rId81"/>
    <p:sldId id="310" r:id="rId82"/>
    <p:sldId id="311" r:id="rId83"/>
    <p:sldId id="312" r:id="rId84"/>
    <p:sldId id="313" r:id="rId85"/>
    <p:sldId id="314" r:id="rId86"/>
    <p:sldId id="315" r:id="rId87"/>
    <p:sldId id="316" r:id="rId88"/>
    <p:sldId id="317" r:id="rId89"/>
    <p:sldId id="318" r:id="rId90"/>
    <p:sldId id="319" r:id="rId91"/>
    <p:sldId id="320" r:id="rId92"/>
    <p:sldId id="321" r:id="rId93"/>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Verdana" panose="020B0604030504040204" pitchFamily="34" charset="0"/>
        <a:ea typeface="+mn-ea"/>
        <a:cs typeface="+mn-cs"/>
      </a:defRPr>
    </a:lvl1pPr>
    <a:lvl2pPr marL="457200" algn="l" rtl="0" eaLnBrk="0" fontAlgn="base" hangingPunct="0">
      <a:spcBef>
        <a:spcPct val="0"/>
      </a:spcBef>
      <a:spcAft>
        <a:spcPct val="0"/>
      </a:spcAft>
      <a:defRPr kern="1200">
        <a:solidFill>
          <a:schemeClr val="tx1"/>
        </a:solidFill>
        <a:latin typeface="Verdana" panose="020B0604030504040204" pitchFamily="34" charset="0"/>
        <a:ea typeface="+mn-ea"/>
        <a:cs typeface="+mn-cs"/>
      </a:defRPr>
    </a:lvl2pPr>
    <a:lvl3pPr marL="914400" algn="l" rtl="0" eaLnBrk="0" fontAlgn="base" hangingPunct="0">
      <a:spcBef>
        <a:spcPct val="0"/>
      </a:spcBef>
      <a:spcAft>
        <a:spcPct val="0"/>
      </a:spcAft>
      <a:defRPr kern="1200">
        <a:solidFill>
          <a:schemeClr val="tx1"/>
        </a:solidFill>
        <a:latin typeface="Verdana" panose="020B0604030504040204" pitchFamily="34" charset="0"/>
        <a:ea typeface="+mn-ea"/>
        <a:cs typeface="+mn-cs"/>
      </a:defRPr>
    </a:lvl3pPr>
    <a:lvl4pPr marL="1371600" algn="l" rtl="0" eaLnBrk="0" fontAlgn="base" hangingPunct="0">
      <a:spcBef>
        <a:spcPct val="0"/>
      </a:spcBef>
      <a:spcAft>
        <a:spcPct val="0"/>
      </a:spcAft>
      <a:defRPr kern="1200">
        <a:solidFill>
          <a:schemeClr val="tx1"/>
        </a:solidFill>
        <a:latin typeface="Verdana" panose="020B0604030504040204" pitchFamily="34" charset="0"/>
        <a:ea typeface="+mn-ea"/>
        <a:cs typeface="+mn-cs"/>
      </a:defRPr>
    </a:lvl4pPr>
    <a:lvl5pPr marL="1828800" algn="l" rtl="0" eaLnBrk="0" fontAlgn="base" hangingPunct="0">
      <a:spcBef>
        <a:spcPct val="0"/>
      </a:spcBef>
      <a:spcAft>
        <a:spcPct val="0"/>
      </a:spcAft>
      <a:defRPr kern="1200">
        <a:solidFill>
          <a:schemeClr val="tx1"/>
        </a:solidFill>
        <a:latin typeface="Verdana" panose="020B0604030504040204" pitchFamily="34" charset="0"/>
        <a:ea typeface="+mn-ea"/>
        <a:cs typeface="+mn-cs"/>
      </a:defRPr>
    </a:lvl5pPr>
    <a:lvl6pPr marL="2286000" algn="l" defTabSz="914400" rtl="0" eaLnBrk="1" latinLnBrk="0" hangingPunct="1">
      <a:defRPr kern="1200">
        <a:solidFill>
          <a:schemeClr val="tx1"/>
        </a:solidFill>
        <a:latin typeface="Verdana" panose="020B0604030504040204" pitchFamily="34" charset="0"/>
        <a:ea typeface="+mn-ea"/>
        <a:cs typeface="+mn-cs"/>
      </a:defRPr>
    </a:lvl6pPr>
    <a:lvl7pPr marL="2743200" algn="l" defTabSz="914400" rtl="0" eaLnBrk="1" latinLnBrk="0" hangingPunct="1">
      <a:defRPr kern="1200">
        <a:solidFill>
          <a:schemeClr val="tx1"/>
        </a:solidFill>
        <a:latin typeface="Verdana" panose="020B0604030504040204" pitchFamily="34" charset="0"/>
        <a:ea typeface="+mn-ea"/>
        <a:cs typeface="+mn-cs"/>
      </a:defRPr>
    </a:lvl7pPr>
    <a:lvl8pPr marL="3200400" algn="l" defTabSz="914400" rtl="0" eaLnBrk="1" latinLnBrk="0" hangingPunct="1">
      <a:defRPr kern="1200">
        <a:solidFill>
          <a:schemeClr val="tx1"/>
        </a:solidFill>
        <a:latin typeface="Verdana" panose="020B0604030504040204" pitchFamily="34" charset="0"/>
        <a:ea typeface="+mn-ea"/>
        <a:cs typeface="+mn-cs"/>
      </a:defRPr>
    </a:lvl8pPr>
    <a:lvl9pPr marL="3657600" algn="l" defTabSz="914400" rtl="0" eaLnBrk="1" latinLnBrk="0" hangingPunct="1">
      <a:defRPr kern="1200">
        <a:solidFill>
          <a:schemeClr val="tx1"/>
        </a:solidFill>
        <a:latin typeface="Verdana" panose="020B0604030504040204" pitchFamily="34" charset="0"/>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C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35278FF-20F9-47EE-93C5-22BCDCAEB71C}" v="59" dt="2022-04-12T23:36:31.69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31" autoAdjust="0"/>
    <p:restoredTop sz="79007" autoAdjust="0"/>
  </p:normalViewPr>
  <p:slideViewPr>
    <p:cSldViewPr>
      <p:cViewPr varScale="1">
        <p:scale>
          <a:sx n="60" d="100"/>
          <a:sy n="60" d="100"/>
        </p:scale>
        <p:origin x="1402" y="43"/>
      </p:cViewPr>
      <p:guideLst>
        <p:guide orient="horz" pos="2160"/>
        <p:guide pos="2880"/>
      </p:guideLst>
    </p:cSldViewPr>
  </p:slideViewPr>
  <p:outlineViewPr>
    <p:cViewPr>
      <p:scale>
        <a:sx n="33" d="100"/>
        <a:sy n="33" d="100"/>
      </p:scale>
      <p:origin x="66" y="19464"/>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Master" Target="slideMasters/slideMaster26.xml"/><Relationship Id="rId21" Type="http://schemas.openxmlformats.org/officeDocument/2006/relationships/slideMaster" Target="slideMasters/slideMaster21.xml"/><Relationship Id="rId34" Type="http://schemas.openxmlformats.org/officeDocument/2006/relationships/slide" Target="slides/slide5.xml"/><Relationship Id="rId42" Type="http://schemas.openxmlformats.org/officeDocument/2006/relationships/slide" Target="slides/slide13.xml"/><Relationship Id="rId47" Type="http://schemas.openxmlformats.org/officeDocument/2006/relationships/slide" Target="slides/slide18.xml"/><Relationship Id="rId50" Type="http://schemas.openxmlformats.org/officeDocument/2006/relationships/slide" Target="slides/slide21.xml"/><Relationship Id="rId55" Type="http://schemas.openxmlformats.org/officeDocument/2006/relationships/slide" Target="slides/slide26.xml"/><Relationship Id="rId63" Type="http://schemas.openxmlformats.org/officeDocument/2006/relationships/slide" Target="slides/slide34.xml"/><Relationship Id="rId68" Type="http://schemas.openxmlformats.org/officeDocument/2006/relationships/slide" Target="slides/slide39.xml"/><Relationship Id="rId76" Type="http://schemas.openxmlformats.org/officeDocument/2006/relationships/slide" Target="slides/slide47.xml"/><Relationship Id="rId84" Type="http://schemas.openxmlformats.org/officeDocument/2006/relationships/slide" Target="slides/slide55.xml"/><Relationship Id="rId89" Type="http://schemas.openxmlformats.org/officeDocument/2006/relationships/slide" Target="slides/slide60.xml"/><Relationship Id="rId97" Type="http://schemas.openxmlformats.org/officeDocument/2006/relationships/viewProps" Target="viewProps.xml"/><Relationship Id="rId7" Type="http://schemas.openxmlformats.org/officeDocument/2006/relationships/slideMaster" Target="slideMasters/slideMaster7.xml"/><Relationship Id="rId71" Type="http://schemas.openxmlformats.org/officeDocument/2006/relationships/slide" Target="slides/slide42.xml"/><Relationship Id="rId92" Type="http://schemas.openxmlformats.org/officeDocument/2006/relationships/slide" Target="slides/slide63.xml"/><Relationship Id="rId2" Type="http://schemas.openxmlformats.org/officeDocument/2006/relationships/slideMaster" Target="slideMasters/slideMaster2.xml"/><Relationship Id="rId16" Type="http://schemas.openxmlformats.org/officeDocument/2006/relationships/slideMaster" Target="slideMasters/slideMaster16.xml"/><Relationship Id="rId29" Type="http://schemas.openxmlformats.org/officeDocument/2006/relationships/slideMaster" Target="slideMasters/slideMaster29.xml"/><Relationship Id="rId11" Type="http://schemas.openxmlformats.org/officeDocument/2006/relationships/slideMaster" Target="slideMasters/slideMaster11.xml"/><Relationship Id="rId24" Type="http://schemas.openxmlformats.org/officeDocument/2006/relationships/slideMaster" Target="slideMasters/slideMaster24.xml"/><Relationship Id="rId32" Type="http://schemas.openxmlformats.org/officeDocument/2006/relationships/slide" Target="slides/slide3.xml"/><Relationship Id="rId37" Type="http://schemas.openxmlformats.org/officeDocument/2006/relationships/slide" Target="slides/slide8.xml"/><Relationship Id="rId40" Type="http://schemas.openxmlformats.org/officeDocument/2006/relationships/slide" Target="slides/slide11.xml"/><Relationship Id="rId45" Type="http://schemas.openxmlformats.org/officeDocument/2006/relationships/slide" Target="slides/slide16.xml"/><Relationship Id="rId53" Type="http://schemas.openxmlformats.org/officeDocument/2006/relationships/slide" Target="slides/slide24.xml"/><Relationship Id="rId58" Type="http://schemas.openxmlformats.org/officeDocument/2006/relationships/slide" Target="slides/slide29.xml"/><Relationship Id="rId66" Type="http://schemas.openxmlformats.org/officeDocument/2006/relationships/slide" Target="slides/slide37.xml"/><Relationship Id="rId74" Type="http://schemas.openxmlformats.org/officeDocument/2006/relationships/slide" Target="slides/slide45.xml"/><Relationship Id="rId79" Type="http://schemas.openxmlformats.org/officeDocument/2006/relationships/slide" Target="slides/slide50.xml"/><Relationship Id="rId87" Type="http://schemas.openxmlformats.org/officeDocument/2006/relationships/slide" Target="slides/slide58.xml"/><Relationship Id="rId5" Type="http://schemas.openxmlformats.org/officeDocument/2006/relationships/slideMaster" Target="slideMasters/slideMaster5.xml"/><Relationship Id="rId61" Type="http://schemas.openxmlformats.org/officeDocument/2006/relationships/slide" Target="slides/slide32.xml"/><Relationship Id="rId82" Type="http://schemas.openxmlformats.org/officeDocument/2006/relationships/slide" Target="slides/slide53.xml"/><Relationship Id="rId90" Type="http://schemas.openxmlformats.org/officeDocument/2006/relationships/slide" Target="slides/slide61.xml"/><Relationship Id="rId95" Type="http://schemas.openxmlformats.org/officeDocument/2006/relationships/handoutMaster" Target="handoutMasters/handoutMaster1.xml"/><Relationship Id="rId19" Type="http://schemas.openxmlformats.org/officeDocument/2006/relationships/slideMaster" Target="slideMasters/slideMaster19.xml"/><Relationship Id="rId14" Type="http://schemas.openxmlformats.org/officeDocument/2006/relationships/slideMaster" Target="slideMasters/slideMaster14.xml"/><Relationship Id="rId22" Type="http://schemas.openxmlformats.org/officeDocument/2006/relationships/slideMaster" Target="slideMasters/slideMaster22.xml"/><Relationship Id="rId27" Type="http://schemas.openxmlformats.org/officeDocument/2006/relationships/slideMaster" Target="slideMasters/slideMaster27.xml"/><Relationship Id="rId30" Type="http://schemas.openxmlformats.org/officeDocument/2006/relationships/slide" Target="slides/slide1.xml"/><Relationship Id="rId35" Type="http://schemas.openxmlformats.org/officeDocument/2006/relationships/slide" Target="slides/slide6.xml"/><Relationship Id="rId43" Type="http://schemas.openxmlformats.org/officeDocument/2006/relationships/slide" Target="slides/slide14.xml"/><Relationship Id="rId48" Type="http://schemas.openxmlformats.org/officeDocument/2006/relationships/slide" Target="slides/slide19.xml"/><Relationship Id="rId56" Type="http://schemas.openxmlformats.org/officeDocument/2006/relationships/slide" Target="slides/slide27.xml"/><Relationship Id="rId64" Type="http://schemas.openxmlformats.org/officeDocument/2006/relationships/slide" Target="slides/slide35.xml"/><Relationship Id="rId69" Type="http://schemas.openxmlformats.org/officeDocument/2006/relationships/slide" Target="slides/slide40.xml"/><Relationship Id="rId77" Type="http://schemas.openxmlformats.org/officeDocument/2006/relationships/slide" Target="slides/slide48.xml"/><Relationship Id="rId100" Type="http://schemas.microsoft.com/office/2016/11/relationships/changesInfo" Target="changesInfos/changesInfo1.xml"/><Relationship Id="rId8" Type="http://schemas.openxmlformats.org/officeDocument/2006/relationships/slideMaster" Target="slideMasters/slideMaster8.xml"/><Relationship Id="rId51" Type="http://schemas.openxmlformats.org/officeDocument/2006/relationships/slide" Target="slides/slide22.xml"/><Relationship Id="rId72" Type="http://schemas.openxmlformats.org/officeDocument/2006/relationships/slide" Target="slides/slide43.xml"/><Relationship Id="rId80" Type="http://schemas.openxmlformats.org/officeDocument/2006/relationships/slide" Target="slides/slide51.xml"/><Relationship Id="rId85" Type="http://schemas.openxmlformats.org/officeDocument/2006/relationships/slide" Target="slides/slide56.xml"/><Relationship Id="rId93" Type="http://schemas.openxmlformats.org/officeDocument/2006/relationships/slide" Target="slides/slide64.xml"/><Relationship Id="rId98" Type="http://schemas.openxmlformats.org/officeDocument/2006/relationships/theme" Target="theme/theme1.xml"/><Relationship Id="rId3" Type="http://schemas.openxmlformats.org/officeDocument/2006/relationships/slideMaster" Target="slideMasters/slideMaster3.xml"/><Relationship Id="rId12" Type="http://schemas.openxmlformats.org/officeDocument/2006/relationships/slideMaster" Target="slideMasters/slideMaster12.xml"/><Relationship Id="rId17" Type="http://schemas.openxmlformats.org/officeDocument/2006/relationships/slideMaster" Target="slideMasters/slideMaster17.xml"/><Relationship Id="rId25" Type="http://schemas.openxmlformats.org/officeDocument/2006/relationships/slideMaster" Target="slideMasters/slideMaster25.xml"/><Relationship Id="rId33" Type="http://schemas.openxmlformats.org/officeDocument/2006/relationships/slide" Target="slides/slide4.xml"/><Relationship Id="rId38" Type="http://schemas.openxmlformats.org/officeDocument/2006/relationships/slide" Target="slides/slide9.xml"/><Relationship Id="rId46" Type="http://schemas.openxmlformats.org/officeDocument/2006/relationships/slide" Target="slides/slide17.xml"/><Relationship Id="rId59" Type="http://schemas.openxmlformats.org/officeDocument/2006/relationships/slide" Target="slides/slide30.xml"/><Relationship Id="rId67" Type="http://schemas.openxmlformats.org/officeDocument/2006/relationships/slide" Target="slides/slide38.xml"/><Relationship Id="rId20" Type="http://schemas.openxmlformats.org/officeDocument/2006/relationships/slideMaster" Target="slideMasters/slideMaster20.xml"/><Relationship Id="rId41" Type="http://schemas.openxmlformats.org/officeDocument/2006/relationships/slide" Target="slides/slide12.xml"/><Relationship Id="rId54" Type="http://schemas.openxmlformats.org/officeDocument/2006/relationships/slide" Target="slides/slide25.xml"/><Relationship Id="rId62" Type="http://schemas.openxmlformats.org/officeDocument/2006/relationships/slide" Target="slides/slide33.xml"/><Relationship Id="rId70" Type="http://schemas.openxmlformats.org/officeDocument/2006/relationships/slide" Target="slides/slide41.xml"/><Relationship Id="rId75" Type="http://schemas.openxmlformats.org/officeDocument/2006/relationships/slide" Target="slides/slide46.xml"/><Relationship Id="rId83" Type="http://schemas.openxmlformats.org/officeDocument/2006/relationships/slide" Target="slides/slide54.xml"/><Relationship Id="rId88" Type="http://schemas.openxmlformats.org/officeDocument/2006/relationships/slide" Target="slides/slide59.xml"/><Relationship Id="rId91" Type="http://schemas.openxmlformats.org/officeDocument/2006/relationships/slide" Target="slides/slide62.xml"/><Relationship Id="rId9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Master" Target="slideMasters/slideMaster6.xml"/><Relationship Id="rId15" Type="http://schemas.openxmlformats.org/officeDocument/2006/relationships/slideMaster" Target="slideMasters/slideMaster15.xml"/><Relationship Id="rId23" Type="http://schemas.openxmlformats.org/officeDocument/2006/relationships/slideMaster" Target="slideMasters/slideMaster23.xml"/><Relationship Id="rId28" Type="http://schemas.openxmlformats.org/officeDocument/2006/relationships/slideMaster" Target="slideMasters/slideMaster28.xml"/><Relationship Id="rId36" Type="http://schemas.openxmlformats.org/officeDocument/2006/relationships/slide" Target="slides/slide7.xml"/><Relationship Id="rId49" Type="http://schemas.openxmlformats.org/officeDocument/2006/relationships/slide" Target="slides/slide20.xml"/><Relationship Id="rId57" Type="http://schemas.openxmlformats.org/officeDocument/2006/relationships/slide" Target="slides/slide28.xml"/><Relationship Id="rId10" Type="http://schemas.openxmlformats.org/officeDocument/2006/relationships/slideMaster" Target="slideMasters/slideMaster10.xml"/><Relationship Id="rId31" Type="http://schemas.openxmlformats.org/officeDocument/2006/relationships/slide" Target="slides/slide2.xml"/><Relationship Id="rId44" Type="http://schemas.openxmlformats.org/officeDocument/2006/relationships/slide" Target="slides/slide15.xml"/><Relationship Id="rId52" Type="http://schemas.openxmlformats.org/officeDocument/2006/relationships/slide" Target="slides/slide23.xml"/><Relationship Id="rId60" Type="http://schemas.openxmlformats.org/officeDocument/2006/relationships/slide" Target="slides/slide31.xml"/><Relationship Id="rId65" Type="http://schemas.openxmlformats.org/officeDocument/2006/relationships/slide" Target="slides/slide36.xml"/><Relationship Id="rId73" Type="http://schemas.openxmlformats.org/officeDocument/2006/relationships/slide" Target="slides/slide44.xml"/><Relationship Id="rId78" Type="http://schemas.openxmlformats.org/officeDocument/2006/relationships/slide" Target="slides/slide49.xml"/><Relationship Id="rId81" Type="http://schemas.openxmlformats.org/officeDocument/2006/relationships/slide" Target="slides/slide52.xml"/><Relationship Id="rId86" Type="http://schemas.openxmlformats.org/officeDocument/2006/relationships/slide" Target="slides/slide57.xml"/><Relationship Id="rId94" Type="http://schemas.openxmlformats.org/officeDocument/2006/relationships/notesMaster" Target="notesMasters/notesMaster1.xml"/><Relationship Id="rId99" Type="http://schemas.openxmlformats.org/officeDocument/2006/relationships/tableStyles" Target="tableStyles.xml"/><Relationship Id="rId101" Type="http://schemas.microsoft.com/office/2015/10/relationships/revisionInfo" Target="revisionInfo.xml"/><Relationship Id="rId4" Type="http://schemas.openxmlformats.org/officeDocument/2006/relationships/slideMaster" Target="slideMasters/slideMaster4.xml"/><Relationship Id="rId9" Type="http://schemas.openxmlformats.org/officeDocument/2006/relationships/slideMaster" Target="slideMasters/slideMaster9.xml"/><Relationship Id="rId13" Type="http://schemas.openxmlformats.org/officeDocument/2006/relationships/slideMaster" Target="slideMasters/slideMaster13.xml"/><Relationship Id="rId18" Type="http://schemas.openxmlformats.org/officeDocument/2006/relationships/slideMaster" Target="slideMasters/slideMaster18.xml"/><Relationship Id="rId39" Type="http://schemas.openxmlformats.org/officeDocument/2006/relationships/slide" Target="slides/slide10.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Wayne Holt" userId="428574251bf3a103" providerId="LiveId" clId="{B35278FF-20F9-47EE-93C5-22BCDCAEB71C}"/>
    <pc:docChg chg="undo custSel delSld modSld delMainMaster">
      <pc:chgData name="Wayne Holt" userId="428574251bf3a103" providerId="LiveId" clId="{B35278FF-20F9-47EE-93C5-22BCDCAEB71C}" dt="2022-04-12T23:38:39.395" v="305" actId="20577"/>
      <pc:docMkLst>
        <pc:docMk/>
      </pc:docMkLst>
      <pc:sldChg chg="modSp mod">
        <pc:chgData name="Wayne Holt" userId="428574251bf3a103" providerId="LiveId" clId="{B35278FF-20F9-47EE-93C5-22BCDCAEB71C}" dt="2022-04-11T13:17:02.906" v="67" actId="6549"/>
        <pc:sldMkLst>
          <pc:docMk/>
          <pc:sldMk cId="0" sldId="256"/>
        </pc:sldMkLst>
        <pc:spChg chg="mod">
          <ac:chgData name="Wayne Holt" userId="428574251bf3a103" providerId="LiveId" clId="{B35278FF-20F9-47EE-93C5-22BCDCAEB71C}" dt="2022-04-11T13:17:02.906" v="67" actId="6549"/>
          <ac:spMkLst>
            <pc:docMk/>
            <pc:sldMk cId="0" sldId="256"/>
            <ac:spMk id="29699" creationId="{0F808FC0-E28F-4A9B-8490-49D6CE2CE9F8}"/>
          </ac:spMkLst>
        </pc:spChg>
      </pc:sldChg>
      <pc:sldChg chg="del">
        <pc:chgData name="Wayne Holt" userId="428574251bf3a103" providerId="LiveId" clId="{B35278FF-20F9-47EE-93C5-22BCDCAEB71C}" dt="2022-04-11T13:16:42.958" v="66" actId="2696"/>
        <pc:sldMkLst>
          <pc:docMk/>
          <pc:sldMk cId="0" sldId="269"/>
        </pc:sldMkLst>
      </pc:sldChg>
      <pc:sldChg chg="modAnim modNotesTx">
        <pc:chgData name="Wayne Holt" userId="428574251bf3a103" providerId="LiveId" clId="{B35278FF-20F9-47EE-93C5-22BCDCAEB71C}" dt="2022-04-12T23:34:32.409" v="156" actId="6549"/>
        <pc:sldMkLst>
          <pc:docMk/>
          <pc:sldMk cId="0" sldId="271"/>
        </pc:sldMkLst>
      </pc:sldChg>
      <pc:sldChg chg="modSp">
        <pc:chgData name="Wayne Holt" userId="428574251bf3a103" providerId="LiveId" clId="{B35278FF-20F9-47EE-93C5-22BCDCAEB71C}" dt="2022-04-12T22:53:37.912" v="114" actId="313"/>
        <pc:sldMkLst>
          <pc:docMk/>
          <pc:sldMk cId="0" sldId="273"/>
        </pc:sldMkLst>
        <pc:spChg chg="mod">
          <ac:chgData name="Wayne Holt" userId="428574251bf3a103" providerId="LiveId" clId="{B35278FF-20F9-47EE-93C5-22BCDCAEB71C}" dt="2022-04-12T22:53:37.912" v="114" actId="313"/>
          <ac:spMkLst>
            <pc:docMk/>
            <pc:sldMk cId="0" sldId="273"/>
            <ac:spMk id="2" creationId="{8E8DE82E-994B-4231-9D9F-19A63BA8A845}"/>
          </ac:spMkLst>
        </pc:spChg>
        <pc:spChg chg="mod">
          <ac:chgData name="Wayne Holt" userId="428574251bf3a103" providerId="LiveId" clId="{B35278FF-20F9-47EE-93C5-22BCDCAEB71C}" dt="2022-04-12T22:51:36.376" v="113" actId="33524"/>
          <ac:spMkLst>
            <pc:docMk/>
            <pc:sldMk cId="0" sldId="273"/>
            <ac:spMk id="45059" creationId="{D3D4F3D1-0A20-4708-A854-C0F4F1858A64}"/>
          </ac:spMkLst>
        </pc:spChg>
      </pc:sldChg>
      <pc:sldChg chg="modAnim modNotesTx">
        <pc:chgData name="Wayne Holt" userId="428574251bf3a103" providerId="LiveId" clId="{B35278FF-20F9-47EE-93C5-22BCDCAEB71C}" dt="2022-04-12T23:35:08.668" v="180"/>
        <pc:sldMkLst>
          <pc:docMk/>
          <pc:sldMk cId="0" sldId="274"/>
        </pc:sldMkLst>
      </pc:sldChg>
      <pc:sldChg chg="modAnim modNotesTx">
        <pc:chgData name="Wayne Holt" userId="428574251bf3a103" providerId="LiveId" clId="{B35278FF-20F9-47EE-93C5-22BCDCAEB71C}" dt="2022-04-12T23:36:02.272" v="208" actId="20577"/>
        <pc:sldMkLst>
          <pc:docMk/>
          <pc:sldMk cId="0" sldId="275"/>
        </pc:sldMkLst>
      </pc:sldChg>
      <pc:sldChg chg="modAnim modNotesTx">
        <pc:chgData name="Wayne Holt" userId="428574251bf3a103" providerId="LiveId" clId="{B35278FF-20F9-47EE-93C5-22BCDCAEB71C}" dt="2022-04-12T23:36:35.442" v="231"/>
        <pc:sldMkLst>
          <pc:docMk/>
          <pc:sldMk cId="0" sldId="276"/>
        </pc:sldMkLst>
      </pc:sldChg>
      <pc:sldChg chg="modSp">
        <pc:chgData name="Wayne Holt" userId="428574251bf3a103" providerId="LiveId" clId="{B35278FF-20F9-47EE-93C5-22BCDCAEB71C}" dt="2022-03-28T14:34:31.461" v="53" actId="33524"/>
        <pc:sldMkLst>
          <pc:docMk/>
          <pc:sldMk cId="0" sldId="278"/>
        </pc:sldMkLst>
        <pc:spChg chg="mod">
          <ac:chgData name="Wayne Holt" userId="428574251bf3a103" providerId="LiveId" clId="{B35278FF-20F9-47EE-93C5-22BCDCAEB71C}" dt="2022-03-28T14:34:31.461" v="53" actId="33524"/>
          <ac:spMkLst>
            <pc:docMk/>
            <pc:sldMk cId="0" sldId="278"/>
            <ac:spMk id="55299" creationId="{493F9053-24F6-4255-A051-C03DE558956F}"/>
          </ac:spMkLst>
        </pc:spChg>
      </pc:sldChg>
      <pc:sldChg chg="modAnim modNotesTx">
        <pc:chgData name="Wayne Holt" userId="428574251bf3a103" providerId="LiveId" clId="{B35278FF-20F9-47EE-93C5-22BCDCAEB71C}" dt="2022-04-12T23:37:07.633" v="255" actId="20577"/>
        <pc:sldMkLst>
          <pc:docMk/>
          <pc:sldMk cId="0" sldId="279"/>
        </pc:sldMkLst>
      </pc:sldChg>
      <pc:sldChg chg="modNotesTx">
        <pc:chgData name="Wayne Holt" userId="428574251bf3a103" providerId="LiveId" clId="{B35278FF-20F9-47EE-93C5-22BCDCAEB71C}" dt="2022-03-28T14:37:15.229" v="56" actId="6549"/>
        <pc:sldMkLst>
          <pc:docMk/>
          <pc:sldMk cId="0" sldId="280"/>
        </pc:sldMkLst>
      </pc:sldChg>
      <pc:sldChg chg="addSp delSp mod modAnim modNotesTx">
        <pc:chgData name="Wayne Holt" userId="428574251bf3a103" providerId="LiveId" clId="{B35278FF-20F9-47EE-93C5-22BCDCAEB71C}" dt="2022-04-12T23:38:06.235" v="281" actId="20577"/>
        <pc:sldMkLst>
          <pc:docMk/>
          <pc:sldMk cId="0" sldId="282"/>
        </pc:sldMkLst>
        <pc:spChg chg="add del">
          <ac:chgData name="Wayne Holt" userId="428574251bf3a103" providerId="LiveId" clId="{B35278FF-20F9-47EE-93C5-22BCDCAEB71C}" dt="2022-03-28T14:38:15.095" v="58" actId="22"/>
          <ac:spMkLst>
            <pc:docMk/>
            <pc:sldMk cId="0" sldId="282"/>
            <ac:spMk id="7" creationId="{229BF144-CA0A-45B7-BA21-26A7B354489F}"/>
          </ac:spMkLst>
        </pc:spChg>
      </pc:sldChg>
      <pc:sldChg chg="modAnim modNotesTx">
        <pc:chgData name="Wayne Holt" userId="428574251bf3a103" providerId="LiveId" clId="{B35278FF-20F9-47EE-93C5-22BCDCAEB71C}" dt="2022-04-12T23:38:39.395" v="305" actId="20577"/>
        <pc:sldMkLst>
          <pc:docMk/>
          <pc:sldMk cId="0" sldId="283"/>
        </pc:sldMkLst>
      </pc:sldChg>
      <pc:sldChg chg="modSp mod">
        <pc:chgData name="Wayne Holt" userId="428574251bf3a103" providerId="LiveId" clId="{B35278FF-20F9-47EE-93C5-22BCDCAEB71C}" dt="2022-04-11T13:39:24.648" v="107" actId="20577"/>
        <pc:sldMkLst>
          <pc:docMk/>
          <pc:sldMk cId="0" sldId="285"/>
        </pc:sldMkLst>
        <pc:spChg chg="mod">
          <ac:chgData name="Wayne Holt" userId="428574251bf3a103" providerId="LiveId" clId="{B35278FF-20F9-47EE-93C5-22BCDCAEB71C}" dt="2022-04-11T13:39:24.648" v="107" actId="20577"/>
          <ac:spMkLst>
            <pc:docMk/>
            <pc:sldMk cId="0" sldId="285"/>
            <ac:spMk id="69635" creationId="{9FC9D3A6-25A4-4E7D-A3E0-7540D46B63C3}"/>
          </ac:spMkLst>
        </pc:spChg>
      </pc:sldChg>
      <pc:sldChg chg="modSp">
        <pc:chgData name="Wayne Holt" userId="428574251bf3a103" providerId="LiveId" clId="{B35278FF-20F9-47EE-93C5-22BCDCAEB71C}" dt="2022-04-12T23:16:21.154" v="122"/>
        <pc:sldMkLst>
          <pc:docMk/>
          <pc:sldMk cId="0" sldId="286"/>
        </pc:sldMkLst>
        <pc:spChg chg="mod">
          <ac:chgData name="Wayne Holt" userId="428574251bf3a103" providerId="LiveId" clId="{B35278FF-20F9-47EE-93C5-22BCDCAEB71C}" dt="2022-04-12T23:16:21.154" v="122"/>
          <ac:spMkLst>
            <pc:docMk/>
            <pc:sldMk cId="0" sldId="286"/>
            <ac:spMk id="3" creationId="{71586E8F-4F03-48F0-9576-2DAD91E893BC}"/>
          </ac:spMkLst>
        </pc:spChg>
      </pc:sldChg>
      <pc:sldChg chg="modSp">
        <pc:chgData name="Wayne Holt" userId="428574251bf3a103" providerId="LiveId" clId="{B35278FF-20F9-47EE-93C5-22BCDCAEB71C}" dt="2022-04-11T13:33:29.822" v="87"/>
        <pc:sldMkLst>
          <pc:docMk/>
          <pc:sldMk cId="0" sldId="289"/>
        </pc:sldMkLst>
        <pc:spChg chg="mod">
          <ac:chgData name="Wayne Holt" userId="428574251bf3a103" providerId="LiveId" clId="{B35278FF-20F9-47EE-93C5-22BCDCAEB71C}" dt="2022-04-11T13:33:29.822" v="87"/>
          <ac:spMkLst>
            <pc:docMk/>
            <pc:sldMk cId="0" sldId="289"/>
            <ac:spMk id="3" creationId="{04A20D61-F4C0-4A74-92FA-624A5C5A2D57}"/>
          </ac:spMkLst>
        </pc:spChg>
      </pc:sldChg>
      <pc:sldChg chg="modSp">
        <pc:chgData name="Wayne Holt" userId="428574251bf3a103" providerId="LiveId" clId="{B35278FF-20F9-47EE-93C5-22BCDCAEB71C}" dt="2022-04-12T23:18:42.968" v="123"/>
        <pc:sldMkLst>
          <pc:docMk/>
          <pc:sldMk cId="0" sldId="290"/>
        </pc:sldMkLst>
        <pc:spChg chg="mod">
          <ac:chgData name="Wayne Holt" userId="428574251bf3a103" providerId="LiveId" clId="{B35278FF-20F9-47EE-93C5-22BCDCAEB71C}" dt="2022-04-12T23:18:42.968" v="123"/>
          <ac:spMkLst>
            <pc:docMk/>
            <pc:sldMk cId="0" sldId="290"/>
            <ac:spMk id="3" creationId="{E562CF65-1BD1-40DA-BF04-D7DD673DA695}"/>
          </ac:spMkLst>
        </pc:spChg>
      </pc:sldChg>
      <pc:sldChg chg="modSp mod">
        <pc:chgData name="Wayne Holt" userId="428574251bf3a103" providerId="LiveId" clId="{B35278FF-20F9-47EE-93C5-22BCDCAEB71C}" dt="2022-04-12T23:19:39.965" v="125" actId="27107"/>
        <pc:sldMkLst>
          <pc:docMk/>
          <pc:sldMk cId="0" sldId="291"/>
        </pc:sldMkLst>
        <pc:spChg chg="mod">
          <ac:chgData name="Wayne Holt" userId="428574251bf3a103" providerId="LiveId" clId="{B35278FF-20F9-47EE-93C5-22BCDCAEB71C}" dt="2022-04-12T23:19:39.965" v="125" actId="27107"/>
          <ac:spMkLst>
            <pc:docMk/>
            <pc:sldMk cId="0" sldId="291"/>
            <ac:spMk id="75779" creationId="{33402E9F-52C6-441C-84BD-703A534C0E69}"/>
          </ac:spMkLst>
        </pc:spChg>
      </pc:sldChg>
      <pc:sldChg chg="modSp">
        <pc:chgData name="Wayne Holt" userId="428574251bf3a103" providerId="LiveId" clId="{B35278FF-20F9-47EE-93C5-22BCDCAEB71C}" dt="2022-04-11T13:35:56.097" v="92"/>
        <pc:sldMkLst>
          <pc:docMk/>
          <pc:sldMk cId="0" sldId="293"/>
        </pc:sldMkLst>
        <pc:spChg chg="mod">
          <ac:chgData name="Wayne Holt" userId="428574251bf3a103" providerId="LiveId" clId="{B35278FF-20F9-47EE-93C5-22BCDCAEB71C}" dt="2022-04-11T13:35:56.097" v="92"/>
          <ac:spMkLst>
            <pc:docMk/>
            <pc:sldMk cId="0" sldId="293"/>
            <ac:spMk id="3" creationId="{FC240F0A-9484-485E-A63F-79CD87528142}"/>
          </ac:spMkLst>
        </pc:spChg>
      </pc:sldChg>
      <pc:sldChg chg="addSp modSp mod modAnim">
        <pc:chgData name="Wayne Holt" userId="428574251bf3a103" providerId="LiveId" clId="{B35278FF-20F9-47EE-93C5-22BCDCAEB71C}" dt="2022-04-12T23:22:52.945" v="130"/>
        <pc:sldMkLst>
          <pc:docMk/>
          <pc:sldMk cId="0" sldId="294"/>
        </pc:sldMkLst>
        <pc:spChg chg="add mod">
          <ac:chgData name="Wayne Holt" userId="428574251bf3a103" providerId="LiveId" clId="{B35278FF-20F9-47EE-93C5-22BCDCAEB71C}" dt="2022-04-12T23:22:28.153" v="128" actId="14861"/>
          <ac:spMkLst>
            <pc:docMk/>
            <pc:sldMk cId="0" sldId="294"/>
            <ac:spMk id="2" creationId="{5B510363-C85C-493F-B18F-5B9FD89AA72D}"/>
          </ac:spMkLst>
        </pc:spChg>
        <pc:spChg chg="mod">
          <ac:chgData name="Wayne Holt" userId="428574251bf3a103" providerId="LiveId" clId="{B35278FF-20F9-47EE-93C5-22BCDCAEB71C}" dt="2022-04-11T13:35:15.663" v="91"/>
          <ac:spMkLst>
            <pc:docMk/>
            <pc:sldMk cId="0" sldId="294"/>
            <ac:spMk id="78851" creationId="{941A7BAE-FAC5-4EB9-AA23-817E68C22547}"/>
          </ac:spMkLst>
        </pc:spChg>
      </pc:sldChg>
      <pc:sldChg chg="modSp mod">
        <pc:chgData name="Wayne Holt" userId="428574251bf3a103" providerId="LiveId" clId="{B35278FF-20F9-47EE-93C5-22BCDCAEB71C}" dt="2022-04-12T23:24:00.889" v="131" actId="14100"/>
        <pc:sldMkLst>
          <pc:docMk/>
          <pc:sldMk cId="0" sldId="295"/>
        </pc:sldMkLst>
        <pc:spChg chg="mod">
          <ac:chgData name="Wayne Holt" userId="428574251bf3a103" providerId="LiveId" clId="{B35278FF-20F9-47EE-93C5-22BCDCAEB71C}" dt="2022-04-12T23:24:00.889" v="131" actId="14100"/>
          <ac:spMkLst>
            <pc:docMk/>
            <pc:sldMk cId="0" sldId="295"/>
            <ac:spMk id="2" creationId="{3CE818E2-1988-4974-9954-5A2AF3F92E58}"/>
          </ac:spMkLst>
        </pc:spChg>
        <pc:spChg chg="mod">
          <ac:chgData name="Wayne Holt" userId="428574251bf3a103" providerId="LiveId" clId="{B35278FF-20F9-47EE-93C5-22BCDCAEB71C}" dt="2022-03-28T14:41:51.160" v="65" actId="33524"/>
          <ac:spMkLst>
            <pc:docMk/>
            <pc:sldMk cId="0" sldId="295"/>
            <ac:spMk id="3" creationId="{5E78A955-96F7-4008-8FDF-61D1D2840471}"/>
          </ac:spMkLst>
        </pc:spChg>
      </pc:sldChg>
      <pc:sldChg chg="modSp del mod">
        <pc:chgData name="Wayne Holt" userId="428574251bf3a103" providerId="LiveId" clId="{B35278FF-20F9-47EE-93C5-22BCDCAEB71C}" dt="2022-04-12T22:44:06.115" v="108" actId="2696"/>
        <pc:sldMkLst>
          <pc:docMk/>
          <pc:sldMk cId="35335653" sldId="298"/>
        </pc:sldMkLst>
        <pc:spChg chg="mod">
          <ac:chgData name="Wayne Holt" userId="428574251bf3a103" providerId="LiveId" clId="{B35278FF-20F9-47EE-93C5-22BCDCAEB71C}" dt="2022-03-28T14:17:56.600" v="2" actId="404"/>
          <ac:spMkLst>
            <pc:docMk/>
            <pc:sldMk cId="35335653" sldId="298"/>
            <ac:spMk id="30723" creationId="{7F115BE1-2639-4949-9142-18F8A1F1336A}"/>
          </ac:spMkLst>
        </pc:spChg>
      </pc:sldChg>
      <pc:sldChg chg="modSp del mod">
        <pc:chgData name="Wayne Holt" userId="428574251bf3a103" providerId="LiveId" clId="{B35278FF-20F9-47EE-93C5-22BCDCAEB71C}" dt="2022-04-12T22:44:06.115" v="108" actId="2696"/>
        <pc:sldMkLst>
          <pc:docMk/>
          <pc:sldMk cId="1846762980" sldId="299"/>
        </pc:sldMkLst>
        <pc:spChg chg="mod">
          <ac:chgData name="Wayne Holt" userId="428574251bf3a103" providerId="LiveId" clId="{B35278FF-20F9-47EE-93C5-22BCDCAEB71C}" dt="2022-03-28T14:18:19.876" v="3" actId="404"/>
          <ac:spMkLst>
            <pc:docMk/>
            <pc:sldMk cId="1846762980" sldId="299"/>
            <ac:spMk id="25603" creationId="{E619680D-AD1E-4AD3-9513-CC2FB1F976B3}"/>
          </ac:spMkLst>
        </pc:spChg>
      </pc:sldChg>
      <pc:sldChg chg="modSp del mod">
        <pc:chgData name="Wayne Holt" userId="428574251bf3a103" providerId="LiveId" clId="{B35278FF-20F9-47EE-93C5-22BCDCAEB71C}" dt="2022-04-12T22:44:06.115" v="108" actId="2696"/>
        <pc:sldMkLst>
          <pc:docMk/>
          <pc:sldMk cId="1679878619" sldId="300"/>
        </pc:sldMkLst>
        <pc:spChg chg="mod">
          <ac:chgData name="Wayne Holt" userId="428574251bf3a103" providerId="LiveId" clId="{B35278FF-20F9-47EE-93C5-22BCDCAEB71C}" dt="2022-03-28T14:18:26.174" v="4" actId="404"/>
          <ac:spMkLst>
            <pc:docMk/>
            <pc:sldMk cId="1679878619" sldId="300"/>
            <ac:spMk id="32771" creationId="{5F1682E3-47D8-47D9-96F1-4D7F68DC3348}"/>
          </ac:spMkLst>
        </pc:spChg>
      </pc:sldChg>
      <pc:sldChg chg="modSp del mod">
        <pc:chgData name="Wayne Holt" userId="428574251bf3a103" providerId="LiveId" clId="{B35278FF-20F9-47EE-93C5-22BCDCAEB71C}" dt="2022-04-12T22:44:06.115" v="108" actId="2696"/>
        <pc:sldMkLst>
          <pc:docMk/>
          <pc:sldMk cId="367521985" sldId="301"/>
        </pc:sldMkLst>
        <pc:spChg chg="mod">
          <ac:chgData name="Wayne Holt" userId="428574251bf3a103" providerId="LiveId" clId="{B35278FF-20F9-47EE-93C5-22BCDCAEB71C}" dt="2022-03-28T14:18:36.198" v="5" actId="404"/>
          <ac:spMkLst>
            <pc:docMk/>
            <pc:sldMk cId="367521985" sldId="301"/>
            <ac:spMk id="33795" creationId="{B9AF3616-29F5-493D-8951-4D1E040C0D41}"/>
          </ac:spMkLst>
        </pc:spChg>
      </pc:sldChg>
      <pc:sldChg chg="modSp del mod">
        <pc:chgData name="Wayne Holt" userId="428574251bf3a103" providerId="LiveId" clId="{B35278FF-20F9-47EE-93C5-22BCDCAEB71C}" dt="2022-04-12T22:44:06.115" v="108" actId="2696"/>
        <pc:sldMkLst>
          <pc:docMk/>
          <pc:sldMk cId="2460129258" sldId="302"/>
        </pc:sldMkLst>
        <pc:spChg chg="mod">
          <ac:chgData name="Wayne Holt" userId="428574251bf3a103" providerId="LiveId" clId="{B35278FF-20F9-47EE-93C5-22BCDCAEB71C}" dt="2022-03-28T14:18:41.783" v="6" actId="404"/>
          <ac:spMkLst>
            <pc:docMk/>
            <pc:sldMk cId="2460129258" sldId="302"/>
            <ac:spMk id="34819" creationId="{99EBD55B-407B-4564-88C8-D166E3977D2F}"/>
          </ac:spMkLst>
        </pc:spChg>
      </pc:sldChg>
      <pc:sldChg chg="modSp del mod">
        <pc:chgData name="Wayne Holt" userId="428574251bf3a103" providerId="LiveId" clId="{B35278FF-20F9-47EE-93C5-22BCDCAEB71C}" dt="2022-04-12T22:44:06.115" v="108" actId="2696"/>
        <pc:sldMkLst>
          <pc:docMk/>
          <pc:sldMk cId="2381527814" sldId="303"/>
        </pc:sldMkLst>
        <pc:spChg chg="mod">
          <ac:chgData name="Wayne Holt" userId="428574251bf3a103" providerId="LiveId" clId="{B35278FF-20F9-47EE-93C5-22BCDCAEB71C}" dt="2022-03-28T14:18:49.122" v="7" actId="404"/>
          <ac:spMkLst>
            <pc:docMk/>
            <pc:sldMk cId="2381527814" sldId="303"/>
            <ac:spMk id="35843" creationId="{6A66ACF4-DF11-42A5-92B4-5200B8315CC8}"/>
          </ac:spMkLst>
        </pc:spChg>
      </pc:sldChg>
      <pc:sldChg chg="modSp del mod">
        <pc:chgData name="Wayne Holt" userId="428574251bf3a103" providerId="LiveId" clId="{B35278FF-20F9-47EE-93C5-22BCDCAEB71C}" dt="2022-04-12T22:44:06.115" v="108" actId="2696"/>
        <pc:sldMkLst>
          <pc:docMk/>
          <pc:sldMk cId="1662528844" sldId="304"/>
        </pc:sldMkLst>
        <pc:spChg chg="mod">
          <ac:chgData name="Wayne Holt" userId="428574251bf3a103" providerId="LiveId" clId="{B35278FF-20F9-47EE-93C5-22BCDCAEB71C}" dt="2022-03-28T14:18:56.938" v="8" actId="404"/>
          <ac:spMkLst>
            <pc:docMk/>
            <pc:sldMk cId="1662528844" sldId="304"/>
            <ac:spMk id="30723" creationId="{7CD622D4-5221-4E03-A6DA-3D6C069D611B}"/>
          </ac:spMkLst>
        </pc:spChg>
      </pc:sldChg>
      <pc:sldChg chg="modSp del mod">
        <pc:chgData name="Wayne Holt" userId="428574251bf3a103" providerId="LiveId" clId="{B35278FF-20F9-47EE-93C5-22BCDCAEB71C}" dt="2022-04-12T22:44:06.115" v="108" actId="2696"/>
        <pc:sldMkLst>
          <pc:docMk/>
          <pc:sldMk cId="2715295621" sldId="305"/>
        </pc:sldMkLst>
        <pc:spChg chg="mod">
          <ac:chgData name="Wayne Holt" userId="428574251bf3a103" providerId="LiveId" clId="{B35278FF-20F9-47EE-93C5-22BCDCAEB71C}" dt="2022-03-28T14:19:10.776" v="9" actId="404"/>
          <ac:spMkLst>
            <pc:docMk/>
            <pc:sldMk cId="2715295621" sldId="305"/>
            <ac:spMk id="31747" creationId="{F7B2623B-D713-4757-8976-7F3DC7801CB3}"/>
          </ac:spMkLst>
        </pc:spChg>
      </pc:sldChg>
      <pc:sldChg chg="modSp del mod">
        <pc:chgData name="Wayne Holt" userId="428574251bf3a103" providerId="LiveId" clId="{B35278FF-20F9-47EE-93C5-22BCDCAEB71C}" dt="2022-04-12T22:44:06.115" v="108" actId="2696"/>
        <pc:sldMkLst>
          <pc:docMk/>
          <pc:sldMk cId="2820026562" sldId="306"/>
        </pc:sldMkLst>
        <pc:spChg chg="mod">
          <ac:chgData name="Wayne Holt" userId="428574251bf3a103" providerId="LiveId" clId="{B35278FF-20F9-47EE-93C5-22BCDCAEB71C}" dt="2022-03-28T14:19:18.475" v="10" actId="404"/>
          <ac:spMkLst>
            <pc:docMk/>
            <pc:sldMk cId="2820026562" sldId="306"/>
            <ac:spMk id="38915" creationId="{262D4376-DA99-4445-A0BC-5C6E9D7590D8}"/>
          </ac:spMkLst>
        </pc:spChg>
      </pc:sldChg>
      <pc:sldChg chg="modSp del mod">
        <pc:chgData name="Wayne Holt" userId="428574251bf3a103" providerId="LiveId" clId="{B35278FF-20F9-47EE-93C5-22BCDCAEB71C}" dt="2022-04-12T22:44:06.115" v="108" actId="2696"/>
        <pc:sldMkLst>
          <pc:docMk/>
          <pc:sldMk cId="1106726649" sldId="307"/>
        </pc:sldMkLst>
        <pc:spChg chg="mod">
          <ac:chgData name="Wayne Holt" userId="428574251bf3a103" providerId="LiveId" clId="{B35278FF-20F9-47EE-93C5-22BCDCAEB71C}" dt="2022-03-28T14:19:32.870" v="12" actId="255"/>
          <ac:spMkLst>
            <pc:docMk/>
            <pc:sldMk cId="1106726649" sldId="307"/>
            <ac:spMk id="39939" creationId="{A67720A2-FAB9-4949-9C59-E56284C9ED70}"/>
          </ac:spMkLst>
        </pc:spChg>
      </pc:sldChg>
      <pc:sldChg chg="modSp del mod">
        <pc:chgData name="Wayne Holt" userId="428574251bf3a103" providerId="LiveId" clId="{B35278FF-20F9-47EE-93C5-22BCDCAEB71C}" dt="2022-04-12T22:44:06.115" v="108" actId="2696"/>
        <pc:sldMkLst>
          <pc:docMk/>
          <pc:sldMk cId="1334061215" sldId="308"/>
        </pc:sldMkLst>
        <pc:spChg chg="mod">
          <ac:chgData name="Wayne Holt" userId="428574251bf3a103" providerId="LiveId" clId="{B35278FF-20F9-47EE-93C5-22BCDCAEB71C}" dt="2022-03-28T14:19:47.167" v="14" actId="255"/>
          <ac:spMkLst>
            <pc:docMk/>
            <pc:sldMk cId="1334061215" sldId="308"/>
            <ac:spMk id="40963" creationId="{33103E92-ED87-4DCE-9BE7-15C47701736D}"/>
          </ac:spMkLst>
        </pc:spChg>
      </pc:sldChg>
      <pc:sldChg chg="modSp del mod">
        <pc:chgData name="Wayne Holt" userId="428574251bf3a103" providerId="LiveId" clId="{B35278FF-20F9-47EE-93C5-22BCDCAEB71C}" dt="2022-04-12T22:44:06.115" v="108" actId="2696"/>
        <pc:sldMkLst>
          <pc:docMk/>
          <pc:sldMk cId="3031718632" sldId="309"/>
        </pc:sldMkLst>
        <pc:spChg chg="mod">
          <ac:chgData name="Wayne Holt" userId="428574251bf3a103" providerId="LiveId" clId="{B35278FF-20F9-47EE-93C5-22BCDCAEB71C}" dt="2022-03-28T14:19:54.889" v="15" actId="404"/>
          <ac:spMkLst>
            <pc:docMk/>
            <pc:sldMk cId="3031718632" sldId="309"/>
            <ac:spMk id="41987" creationId="{95014960-2D1E-4897-AFC3-55195BF440BD}"/>
          </ac:spMkLst>
        </pc:spChg>
      </pc:sldChg>
      <pc:sldChg chg="modSp del mod">
        <pc:chgData name="Wayne Holt" userId="428574251bf3a103" providerId="LiveId" clId="{B35278FF-20F9-47EE-93C5-22BCDCAEB71C}" dt="2022-04-12T22:44:06.115" v="108" actId="2696"/>
        <pc:sldMkLst>
          <pc:docMk/>
          <pc:sldMk cId="1150251119" sldId="310"/>
        </pc:sldMkLst>
        <pc:spChg chg="mod">
          <ac:chgData name="Wayne Holt" userId="428574251bf3a103" providerId="LiveId" clId="{B35278FF-20F9-47EE-93C5-22BCDCAEB71C}" dt="2022-03-28T14:20:06.801" v="17" actId="404"/>
          <ac:spMkLst>
            <pc:docMk/>
            <pc:sldMk cId="1150251119" sldId="310"/>
            <ac:spMk id="36867" creationId="{E46A1FF5-1182-4DA6-A4A7-DBDEF6F63E6C}"/>
          </ac:spMkLst>
        </pc:spChg>
      </pc:sldChg>
      <pc:sldChg chg="modSp del mod">
        <pc:chgData name="Wayne Holt" userId="428574251bf3a103" providerId="LiveId" clId="{B35278FF-20F9-47EE-93C5-22BCDCAEB71C}" dt="2022-04-12T22:44:06.115" v="108" actId="2696"/>
        <pc:sldMkLst>
          <pc:docMk/>
          <pc:sldMk cId="1367970459" sldId="311"/>
        </pc:sldMkLst>
        <pc:spChg chg="mod">
          <ac:chgData name="Wayne Holt" userId="428574251bf3a103" providerId="LiveId" clId="{B35278FF-20F9-47EE-93C5-22BCDCAEB71C}" dt="2022-03-28T14:20:16.952" v="18" actId="404"/>
          <ac:spMkLst>
            <pc:docMk/>
            <pc:sldMk cId="1367970459" sldId="311"/>
            <ac:spMk id="44035" creationId="{153749C4-224C-4892-A14D-4160D78DFA38}"/>
          </ac:spMkLst>
        </pc:spChg>
      </pc:sldChg>
      <pc:sldChg chg="modSp del mod">
        <pc:chgData name="Wayne Holt" userId="428574251bf3a103" providerId="LiveId" clId="{B35278FF-20F9-47EE-93C5-22BCDCAEB71C}" dt="2022-04-12T22:44:06.115" v="108" actId="2696"/>
        <pc:sldMkLst>
          <pc:docMk/>
          <pc:sldMk cId="3389286215" sldId="312"/>
        </pc:sldMkLst>
        <pc:spChg chg="mod">
          <ac:chgData name="Wayne Holt" userId="428574251bf3a103" providerId="LiveId" clId="{B35278FF-20F9-47EE-93C5-22BCDCAEB71C}" dt="2022-03-28T14:20:38.638" v="21" actId="404"/>
          <ac:spMkLst>
            <pc:docMk/>
            <pc:sldMk cId="3389286215" sldId="312"/>
            <ac:spMk id="45059" creationId="{DE6319F1-60DB-412D-AD35-FA44D3D014A5}"/>
          </ac:spMkLst>
        </pc:spChg>
      </pc:sldChg>
      <pc:sldChg chg="modSp del mod">
        <pc:chgData name="Wayne Holt" userId="428574251bf3a103" providerId="LiveId" clId="{B35278FF-20F9-47EE-93C5-22BCDCAEB71C}" dt="2022-04-12T22:44:06.115" v="108" actId="2696"/>
        <pc:sldMkLst>
          <pc:docMk/>
          <pc:sldMk cId="2625186397" sldId="313"/>
        </pc:sldMkLst>
        <pc:spChg chg="mod">
          <ac:chgData name="Wayne Holt" userId="428574251bf3a103" providerId="LiveId" clId="{B35278FF-20F9-47EE-93C5-22BCDCAEB71C}" dt="2022-03-28T14:21:58.084" v="22" actId="404"/>
          <ac:spMkLst>
            <pc:docMk/>
            <pc:sldMk cId="2625186397" sldId="313"/>
            <ac:spMk id="46083" creationId="{8849F8FE-C8BF-49A4-B1B7-3FFB3933041A}"/>
          </ac:spMkLst>
        </pc:spChg>
      </pc:sldChg>
      <pc:sldChg chg="modSp del mod">
        <pc:chgData name="Wayne Holt" userId="428574251bf3a103" providerId="LiveId" clId="{B35278FF-20F9-47EE-93C5-22BCDCAEB71C}" dt="2022-04-12T22:44:06.115" v="108" actId="2696"/>
        <pc:sldMkLst>
          <pc:docMk/>
          <pc:sldMk cId="2818708510" sldId="314"/>
        </pc:sldMkLst>
        <pc:spChg chg="mod">
          <ac:chgData name="Wayne Holt" userId="428574251bf3a103" providerId="LiveId" clId="{B35278FF-20F9-47EE-93C5-22BCDCAEB71C}" dt="2022-03-28T14:22:31.018" v="27" actId="403"/>
          <ac:spMkLst>
            <pc:docMk/>
            <pc:sldMk cId="2818708510" sldId="314"/>
            <ac:spMk id="47107" creationId="{178A898D-4E16-4195-AD9B-AA646E4AFC00}"/>
          </ac:spMkLst>
        </pc:spChg>
      </pc:sldChg>
      <pc:sldChg chg="modSp del mod">
        <pc:chgData name="Wayne Holt" userId="428574251bf3a103" providerId="LiveId" clId="{B35278FF-20F9-47EE-93C5-22BCDCAEB71C}" dt="2022-04-12T22:44:06.115" v="108" actId="2696"/>
        <pc:sldMkLst>
          <pc:docMk/>
          <pc:sldMk cId="4163630562" sldId="315"/>
        </pc:sldMkLst>
        <pc:spChg chg="mod">
          <ac:chgData name="Wayne Holt" userId="428574251bf3a103" providerId="LiveId" clId="{B35278FF-20F9-47EE-93C5-22BCDCAEB71C}" dt="2022-03-28T14:22:39.821" v="28" actId="404"/>
          <ac:spMkLst>
            <pc:docMk/>
            <pc:sldMk cId="4163630562" sldId="315"/>
            <ac:spMk id="48131" creationId="{73887E0A-0DC0-44C0-B8F3-6229EAB0CE5F}"/>
          </ac:spMkLst>
        </pc:spChg>
      </pc:sldChg>
      <pc:sldChg chg="del">
        <pc:chgData name="Wayne Holt" userId="428574251bf3a103" providerId="LiveId" clId="{B35278FF-20F9-47EE-93C5-22BCDCAEB71C}" dt="2022-04-12T22:44:06.115" v="108" actId="2696"/>
        <pc:sldMkLst>
          <pc:docMk/>
          <pc:sldMk cId="1900030620" sldId="316"/>
        </pc:sldMkLst>
      </pc:sldChg>
      <pc:sldChg chg="modSp del mod">
        <pc:chgData name="Wayne Holt" userId="428574251bf3a103" providerId="LiveId" clId="{B35278FF-20F9-47EE-93C5-22BCDCAEB71C}" dt="2022-04-12T22:44:06.115" v="108" actId="2696"/>
        <pc:sldMkLst>
          <pc:docMk/>
          <pc:sldMk cId="1946122569" sldId="317"/>
        </pc:sldMkLst>
        <pc:spChg chg="mod">
          <ac:chgData name="Wayne Holt" userId="428574251bf3a103" providerId="LiveId" clId="{B35278FF-20F9-47EE-93C5-22BCDCAEB71C}" dt="2022-03-28T14:22:57.760" v="29" actId="404"/>
          <ac:spMkLst>
            <pc:docMk/>
            <pc:sldMk cId="1946122569" sldId="317"/>
            <ac:spMk id="50179" creationId="{B4325779-1669-404B-8B38-2F0FC5D0D6F8}"/>
          </ac:spMkLst>
        </pc:spChg>
      </pc:sldChg>
      <pc:sldChg chg="modSp del mod">
        <pc:chgData name="Wayne Holt" userId="428574251bf3a103" providerId="LiveId" clId="{B35278FF-20F9-47EE-93C5-22BCDCAEB71C}" dt="2022-04-12T22:44:06.115" v="108" actId="2696"/>
        <pc:sldMkLst>
          <pc:docMk/>
          <pc:sldMk cId="4264413788" sldId="318"/>
        </pc:sldMkLst>
        <pc:spChg chg="mod">
          <ac:chgData name="Wayne Holt" userId="428574251bf3a103" providerId="LiveId" clId="{B35278FF-20F9-47EE-93C5-22BCDCAEB71C}" dt="2022-03-28T14:23:05.882" v="30" actId="404"/>
          <ac:spMkLst>
            <pc:docMk/>
            <pc:sldMk cId="4264413788" sldId="318"/>
            <ac:spMk id="51203" creationId="{4C5A48E9-5238-4346-99B4-CBFEDACF3468}"/>
          </ac:spMkLst>
        </pc:spChg>
      </pc:sldChg>
      <pc:sldChg chg="del">
        <pc:chgData name="Wayne Holt" userId="428574251bf3a103" providerId="LiveId" clId="{B35278FF-20F9-47EE-93C5-22BCDCAEB71C}" dt="2022-04-12T22:44:06.115" v="108" actId="2696"/>
        <pc:sldMkLst>
          <pc:docMk/>
          <pc:sldMk cId="849894995" sldId="319"/>
        </pc:sldMkLst>
      </pc:sldChg>
      <pc:sldChg chg="modSp del mod">
        <pc:chgData name="Wayne Holt" userId="428574251bf3a103" providerId="LiveId" clId="{B35278FF-20F9-47EE-93C5-22BCDCAEB71C}" dt="2022-04-12T22:44:06.115" v="108" actId="2696"/>
        <pc:sldMkLst>
          <pc:docMk/>
          <pc:sldMk cId="4106813053" sldId="320"/>
        </pc:sldMkLst>
        <pc:spChg chg="mod">
          <ac:chgData name="Wayne Holt" userId="428574251bf3a103" providerId="LiveId" clId="{B35278FF-20F9-47EE-93C5-22BCDCAEB71C}" dt="2022-03-28T14:23:16.527" v="31" actId="404"/>
          <ac:spMkLst>
            <pc:docMk/>
            <pc:sldMk cId="4106813053" sldId="320"/>
            <ac:spMk id="83971" creationId="{5F5CC2DB-2AC1-4CA6-9EEC-313EF3764EA7}"/>
          </ac:spMkLst>
        </pc:spChg>
      </pc:sldChg>
      <pc:sldChg chg="modSp del mod">
        <pc:chgData name="Wayne Holt" userId="428574251bf3a103" providerId="LiveId" clId="{B35278FF-20F9-47EE-93C5-22BCDCAEB71C}" dt="2022-04-12T22:44:06.115" v="108" actId="2696"/>
        <pc:sldMkLst>
          <pc:docMk/>
          <pc:sldMk cId="3993997949" sldId="321"/>
        </pc:sldMkLst>
        <pc:spChg chg="mod">
          <ac:chgData name="Wayne Holt" userId="428574251bf3a103" providerId="LiveId" clId="{B35278FF-20F9-47EE-93C5-22BCDCAEB71C}" dt="2022-03-28T14:23:27.450" v="32" actId="404"/>
          <ac:spMkLst>
            <pc:docMk/>
            <pc:sldMk cId="3993997949" sldId="321"/>
            <ac:spMk id="54275" creationId="{56B8B24C-E5C3-4A81-AC11-EF1693CA4FB2}"/>
          </ac:spMkLst>
        </pc:spChg>
      </pc:sldChg>
      <pc:sldChg chg="modSp mod">
        <pc:chgData name="Wayne Holt" userId="428574251bf3a103" providerId="LiveId" clId="{B35278FF-20F9-47EE-93C5-22BCDCAEB71C}" dt="2022-04-11T13:31:41.314" v="86" actId="1076"/>
        <pc:sldMkLst>
          <pc:docMk/>
          <pc:sldMk cId="1708852717" sldId="323"/>
        </pc:sldMkLst>
        <pc:spChg chg="mod">
          <ac:chgData name="Wayne Holt" userId="428574251bf3a103" providerId="LiveId" clId="{B35278FF-20F9-47EE-93C5-22BCDCAEB71C}" dt="2022-04-11T13:31:41.314" v="86" actId="1076"/>
          <ac:spMkLst>
            <pc:docMk/>
            <pc:sldMk cId="1708852717" sldId="323"/>
            <ac:spMk id="3" creationId="{5D336074-611E-42FD-B6A3-29C97713D2D8}"/>
          </ac:spMkLst>
        </pc:spChg>
      </pc:sldChg>
      <pc:sldChg chg="modSp mod">
        <pc:chgData name="Wayne Holt" userId="428574251bf3a103" providerId="LiveId" clId="{B35278FF-20F9-47EE-93C5-22BCDCAEB71C}" dt="2022-04-12T22:46:00.912" v="109" actId="33524"/>
        <pc:sldMkLst>
          <pc:docMk/>
          <pc:sldMk cId="144792487" sldId="382"/>
        </pc:sldMkLst>
        <pc:spChg chg="mod">
          <ac:chgData name="Wayne Holt" userId="428574251bf3a103" providerId="LiveId" clId="{B35278FF-20F9-47EE-93C5-22BCDCAEB71C}" dt="2022-04-12T22:46:00.912" v="109" actId="33524"/>
          <ac:spMkLst>
            <pc:docMk/>
            <pc:sldMk cId="144792487" sldId="382"/>
            <ac:spMk id="44035" creationId="{153749C4-224C-4892-A14D-4160D78DFA38}"/>
          </ac:spMkLst>
        </pc:spChg>
      </pc:sldChg>
      <pc:sldMasterChg chg="del delSldLayout">
        <pc:chgData name="Wayne Holt" userId="428574251bf3a103" providerId="LiveId" clId="{B35278FF-20F9-47EE-93C5-22BCDCAEB71C}" dt="2022-04-12T22:44:06.115" v="108" actId="2696"/>
        <pc:sldMasterMkLst>
          <pc:docMk/>
          <pc:sldMasterMk cId="0" sldId="2147483857"/>
        </pc:sldMasterMkLst>
        <pc:sldLayoutChg chg="del">
          <pc:chgData name="Wayne Holt" userId="428574251bf3a103" providerId="LiveId" clId="{B35278FF-20F9-47EE-93C5-22BCDCAEB71C}" dt="2022-04-12T22:44:06.115" v="108" actId="2696"/>
          <pc:sldLayoutMkLst>
            <pc:docMk/>
            <pc:sldMasterMk cId="0" sldId="2147483857"/>
            <pc:sldLayoutMk cId="3744255893" sldId="2147484021"/>
          </pc:sldLayoutMkLst>
        </pc:sldLayoutChg>
      </pc:sldMasterChg>
      <pc:sldMasterChg chg="del delSldLayout">
        <pc:chgData name="Wayne Holt" userId="428574251bf3a103" providerId="LiveId" clId="{B35278FF-20F9-47EE-93C5-22BCDCAEB71C}" dt="2022-04-12T22:44:06.115" v="108" actId="2696"/>
        <pc:sldMasterMkLst>
          <pc:docMk/>
          <pc:sldMasterMk cId="0" sldId="2147483859"/>
        </pc:sldMasterMkLst>
        <pc:sldLayoutChg chg="del">
          <pc:chgData name="Wayne Holt" userId="428574251bf3a103" providerId="LiveId" clId="{B35278FF-20F9-47EE-93C5-22BCDCAEB71C}" dt="2022-04-12T22:44:06.115" v="108" actId="2696"/>
          <pc:sldLayoutMkLst>
            <pc:docMk/>
            <pc:sldMasterMk cId="0" sldId="2147483859"/>
            <pc:sldLayoutMk cId="3366676096" sldId="2147484022"/>
          </pc:sldLayoutMkLst>
        </pc:sldLayoutChg>
      </pc:sldMasterChg>
      <pc:sldMasterChg chg="del delSldLayout">
        <pc:chgData name="Wayne Holt" userId="428574251bf3a103" providerId="LiveId" clId="{B35278FF-20F9-47EE-93C5-22BCDCAEB71C}" dt="2022-04-12T22:44:06.115" v="108" actId="2696"/>
        <pc:sldMasterMkLst>
          <pc:docMk/>
          <pc:sldMasterMk cId="0" sldId="2147483861"/>
        </pc:sldMasterMkLst>
        <pc:sldLayoutChg chg="del">
          <pc:chgData name="Wayne Holt" userId="428574251bf3a103" providerId="LiveId" clId="{B35278FF-20F9-47EE-93C5-22BCDCAEB71C}" dt="2022-04-12T22:44:06.115" v="108" actId="2696"/>
          <pc:sldLayoutMkLst>
            <pc:docMk/>
            <pc:sldMasterMk cId="0" sldId="2147483861"/>
            <pc:sldLayoutMk cId="1961251137" sldId="2147484023"/>
          </pc:sldLayoutMkLst>
        </pc:sldLayoutChg>
      </pc:sldMasterChg>
      <pc:sldMasterChg chg="del delSldLayout">
        <pc:chgData name="Wayne Holt" userId="428574251bf3a103" providerId="LiveId" clId="{B35278FF-20F9-47EE-93C5-22BCDCAEB71C}" dt="2022-04-12T22:44:06.115" v="108" actId="2696"/>
        <pc:sldMasterMkLst>
          <pc:docMk/>
          <pc:sldMasterMk cId="0" sldId="2147483863"/>
        </pc:sldMasterMkLst>
        <pc:sldLayoutChg chg="del">
          <pc:chgData name="Wayne Holt" userId="428574251bf3a103" providerId="LiveId" clId="{B35278FF-20F9-47EE-93C5-22BCDCAEB71C}" dt="2022-04-12T22:44:06.115" v="108" actId="2696"/>
          <pc:sldLayoutMkLst>
            <pc:docMk/>
            <pc:sldMasterMk cId="0" sldId="2147483863"/>
            <pc:sldLayoutMk cId="332514688" sldId="2147484024"/>
          </pc:sldLayoutMkLst>
        </pc:sldLayoutChg>
      </pc:sldMasterChg>
      <pc:sldMasterChg chg="del delSldLayout">
        <pc:chgData name="Wayne Holt" userId="428574251bf3a103" providerId="LiveId" clId="{B35278FF-20F9-47EE-93C5-22BCDCAEB71C}" dt="2022-04-12T22:44:06.115" v="108" actId="2696"/>
        <pc:sldMasterMkLst>
          <pc:docMk/>
          <pc:sldMasterMk cId="0" sldId="2147483865"/>
        </pc:sldMasterMkLst>
        <pc:sldLayoutChg chg="del">
          <pc:chgData name="Wayne Holt" userId="428574251bf3a103" providerId="LiveId" clId="{B35278FF-20F9-47EE-93C5-22BCDCAEB71C}" dt="2022-04-12T22:44:06.115" v="108" actId="2696"/>
          <pc:sldLayoutMkLst>
            <pc:docMk/>
            <pc:sldMasterMk cId="0" sldId="2147483865"/>
            <pc:sldLayoutMk cId="2820062306" sldId="2147484025"/>
          </pc:sldLayoutMkLst>
        </pc:sldLayoutChg>
      </pc:sldMasterChg>
      <pc:sldMasterChg chg="del delSldLayout">
        <pc:chgData name="Wayne Holt" userId="428574251bf3a103" providerId="LiveId" clId="{B35278FF-20F9-47EE-93C5-22BCDCAEB71C}" dt="2022-04-12T22:44:06.115" v="108" actId="2696"/>
        <pc:sldMasterMkLst>
          <pc:docMk/>
          <pc:sldMasterMk cId="0" sldId="2147483867"/>
        </pc:sldMasterMkLst>
        <pc:sldLayoutChg chg="del">
          <pc:chgData name="Wayne Holt" userId="428574251bf3a103" providerId="LiveId" clId="{B35278FF-20F9-47EE-93C5-22BCDCAEB71C}" dt="2022-04-12T22:44:06.115" v="108" actId="2696"/>
          <pc:sldLayoutMkLst>
            <pc:docMk/>
            <pc:sldMasterMk cId="0" sldId="2147483867"/>
            <pc:sldLayoutMk cId="4045353944" sldId="2147484026"/>
          </pc:sldLayoutMkLst>
        </pc:sldLayoutChg>
      </pc:sldMasterChg>
      <pc:sldMasterChg chg="del delSldLayout">
        <pc:chgData name="Wayne Holt" userId="428574251bf3a103" providerId="LiveId" clId="{B35278FF-20F9-47EE-93C5-22BCDCAEB71C}" dt="2022-04-12T22:44:06.115" v="108" actId="2696"/>
        <pc:sldMasterMkLst>
          <pc:docMk/>
          <pc:sldMasterMk cId="0" sldId="2147483869"/>
        </pc:sldMasterMkLst>
        <pc:sldLayoutChg chg="del">
          <pc:chgData name="Wayne Holt" userId="428574251bf3a103" providerId="LiveId" clId="{B35278FF-20F9-47EE-93C5-22BCDCAEB71C}" dt="2022-04-12T22:44:06.115" v="108" actId="2696"/>
          <pc:sldLayoutMkLst>
            <pc:docMk/>
            <pc:sldMasterMk cId="0" sldId="2147483869"/>
            <pc:sldLayoutMk cId="53999198" sldId="2147484027"/>
          </pc:sldLayoutMkLst>
        </pc:sldLayoutChg>
      </pc:sldMasterChg>
      <pc:sldMasterChg chg="del delSldLayout">
        <pc:chgData name="Wayne Holt" userId="428574251bf3a103" providerId="LiveId" clId="{B35278FF-20F9-47EE-93C5-22BCDCAEB71C}" dt="2022-04-12T22:44:06.115" v="108" actId="2696"/>
        <pc:sldMasterMkLst>
          <pc:docMk/>
          <pc:sldMasterMk cId="0" sldId="2147483871"/>
        </pc:sldMasterMkLst>
        <pc:sldLayoutChg chg="del">
          <pc:chgData name="Wayne Holt" userId="428574251bf3a103" providerId="LiveId" clId="{B35278FF-20F9-47EE-93C5-22BCDCAEB71C}" dt="2022-04-12T22:44:06.115" v="108" actId="2696"/>
          <pc:sldLayoutMkLst>
            <pc:docMk/>
            <pc:sldMasterMk cId="0" sldId="2147483871"/>
            <pc:sldLayoutMk cId="1716333589" sldId="2147484028"/>
          </pc:sldLayoutMkLst>
        </pc:sldLayoutChg>
      </pc:sldMasterChg>
      <pc:sldMasterChg chg="del delSldLayout">
        <pc:chgData name="Wayne Holt" userId="428574251bf3a103" providerId="LiveId" clId="{B35278FF-20F9-47EE-93C5-22BCDCAEB71C}" dt="2022-04-12T22:44:06.115" v="108" actId="2696"/>
        <pc:sldMasterMkLst>
          <pc:docMk/>
          <pc:sldMasterMk cId="0" sldId="2147483873"/>
        </pc:sldMasterMkLst>
        <pc:sldLayoutChg chg="del">
          <pc:chgData name="Wayne Holt" userId="428574251bf3a103" providerId="LiveId" clId="{B35278FF-20F9-47EE-93C5-22BCDCAEB71C}" dt="2022-04-12T22:44:06.115" v="108" actId="2696"/>
          <pc:sldLayoutMkLst>
            <pc:docMk/>
            <pc:sldMasterMk cId="0" sldId="2147483873"/>
            <pc:sldLayoutMk cId="3445483483" sldId="2147484029"/>
          </pc:sldLayoutMkLst>
        </pc:sldLayoutChg>
      </pc:sldMasterChg>
      <pc:sldMasterChg chg="del delSldLayout">
        <pc:chgData name="Wayne Holt" userId="428574251bf3a103" providerId="LiveId" clId="{B35278FF-20F9-47EE-93C5-22BCDCAEB71C}" dt="2022-04-12T22:44:06.115" v="108" actId="2696"/>
        <pc:sldMasterMkLst>
          <pc:docMk/>
          <pc:sldMasterMk cId="0" sldId="2147483875"/>
        </pc:sldMasterMkLst>
        <pc:sldLayoutChg chg="del">
          <pc:chgData name="Wayne Holt" userId="428574251bf3a103" providerId="LiveId" clId="{B35278FF-20F9-47EE-93C5-22BCDCAEB71C}" dt="2022-04-12T22:44:06.115" v="108" actId="2696"/>
          <pc:sldLayoutMkLst>
            <pc:docMk/>
            <pc:sldMasterMk cId="0" sldId="2147483875"/>
            <pc:sldLayoutMk cId="1708665965" sldId="2147484030"/>
          </pc:sldLayoutMkLst>
        </pc:sldLayoutChg>
      </pc:sldMasterChg>
      <pc:sldMasterChg chg="del delSldLayout">
        <pc:chgData name="Wayne Holt" userId="428574251bf3a103" providerId="LiveId" clId="{B35278FF-20F9-47EE-93C5-22BCDCAEB71C}" dt="2022-04-12T22:44:06.115" v="108" actId="2696"/>
        <pc:sldMasterMkLst>
          <pc:docMk/>
          <pc:sldMasterMk cId="0" sldId="2147483877"/>
        </pc:sldMasterMkLst>
        <pc:sldLayoutChg chg="del">
          <pc:chgData name="Wayne Holt" userId="428574251bf3a103" providerId="LiveId" clId="{B35278FF-20F9-47EE-93C5-22BCDCAEB71C}" dt="2022-04-12T22:44:06.115" v="108" actId="2696"/>
          <pc:sldLayoutMkLst>
            <pc:docMk/>
            <pc:sldMasterMk cId="0" sldId="2147483877"/>
            <pc:sldLayoutMk cId="976309019" sldId="2147484031"/>
          </pc:sldLayoutMkLst>
        </pc:sldLayoutChg>
      </pc:sldMasterChg>
      <pc:sldMasterChg chg="del delSldLayout">
        <pc:chgData name="Wayne Holt" userId="428574251bf3a103" providerId="LiveId" clId="{B35278FF-20F9-47EE-93C5-22BCDCAEB71C}" dt="2022-04-12T22:44:06.115" v="108" actId="2696"/>
        <pc:sldMasterMkLst>
          <pc:docMk/>
          <pc:sldMasterMk cId="0" sldId="2147483879"/>
        </pc:sldMasterMkLst>
        <pc:sldLayoutChg chg="del">
          <pc:chgData name="Wayne Holt" userId="428574251bf3a103" providerId="LiveId" clId="{B35278FF-20F9-47EE-93C5-22BCDCAEB71C}" dt="2022-04-12T22:44:06.115" v="108" actId="2696"/>
          <pc:sldLayoutMkLst>
            <pc:docMk/>
            <pc:sldMasterMk cId="0" sldId="2147483879"/>
            <pc:sldLayoutMk cId="3155432005" sldId="2147484032"/>
          </pc:sldLayoutMkLst>
        </pc:sldLayoutChg>
      </pc:sldMasterChg>
      <pc:sldMasterChg chg="del delSldLayout">
        <pc:chgData name="Wayne Holt" userId="428574251bf3a103" providerId="LiveId" clId="{B35278FF-20F9-47EE-93C5-22BCDCAEB71C}" dt="2022-04-12T22:44:06.115" v="108" actId="2696"/>
        <pc:sldMasterMkLst>
          <pc:docMk/>
          <pc:sldMasterMk cId="0" sldId="2147483881"/>
        </pc:sldMasterMkLst>
        <pc:sldLayoutChg chg="del">
          <pc:chgData name="Wayne Holt" userId="428574251bf3a103" providerId="LiveId" clId="{B35278FF-20F9-47EE-93C5-22BCDCAEB71C}" dt="2022-04-12T22:44:06.115" v="108" actId="2696"/>
          <pc:sldLayoutMkLst>
            <pc:docMk/>
            <pc:sldMasterMk cId="0" sldId="2147483881"/>
            <pc:sldLayoutMk cId="2420975568" sldId="2147484033"/>
          </pc:sldLayoutMkLst>
        </pc:sldLayoutChg>
      </pc:sldMasterChg>
      <pc:sldMasterChg chg="del delSldLayout">
        <pc:chgData name="Wayne Holt" userId="428574251bf3a103" providerId="LiveId" clId="{B35278FF-20F9-47EE-93C5-22BCDCAEB71C}" dt="2022-04-12T22:44:06.115" v="108" actId="2696"/>
        <pc:sldMasterMkLst>
          <pc:docMk/>
          <pc:sldMasterMk cId="0" sldId="2147483883"/>
        </pc:sldMasterMkLst>
        <pc:sldLayoutChg chg="del">
          <pc:chgData name="Wayne Holt" userId="428574251bf3a103" providerId="LiveId" clId="{B35278FF-20F9-47EE-93C5-22BCDCAEB71C}" dt="2022-04-12T22:44:06.115" v="108" actId="2696"/>
          <pc:sldLayoutMkLst>
            <pc:docMk/>
            <pc:sldMasterMk cId="0" sldId="2147483883"/>
            <pc:sldLayoutMk cId="1502086059" sldId="2147484034"/>
          </pc:sldLayoutMkLst>
        </pc:sldLayoutChg>
      </pc:sldMasterChg>
      <pc:sldMasterChg chg="del delSldLayout">
        <pc:chgData name="Wayne Holt" userId="428574251bf3a103" providerId="LiveId" clId="{B35278FF-20F9-47EE-93C5-22BCDCAEB71C}" dt="2022-04-12T22:44:06.115" v="108" actId="2696"/>
        <pc:sldMasterMkLst>
          <pc:docMk/>
          <pc:sldMasterMk cId="0" sldId="2147483885"/>
        </pc:sldMasterMkLst>
        <pc:sldLayoutChg chg="del">
          <pc:chgData name="Wayne Holt" userId="428574251bf3a103" providerId="LiveId" clId="{B35278FF-20F9-47EE-93C5-22BCDCAEB71C}" dt="2022-04-12T22:44:06.115" v="108" actId="2696"/>
          <pc:sldLayoutMkLst>
            <pc:docMk/>
            <pc:sldMasterMk cId="0" sldId="2147483885"/>
            <pc:sldLayoutMk cId="1430565932" sldId="2147484035"/>
          </pc:sldLayoutMkLst>
        </pc:sldLayoutChg>
      </pc:sldMasterChg>
      <pc:sldMasterChg chg="del delSldLayout">
        <pc:chgData name="Wayne Holt" userId="428574251bf3a103" providerId="LiveId" clId="{B35278FF-20F9-47EE-93C5-22BCDCAEB71C}" dt="2022-04-12T22:44:06.115" v="108" actId="2696"/>
        <pc:sldMasterMkLst>
          <pc:docMk/>
          <pc:sldMasterMk cId="0" sldId="2147483887"/>
        </pc:sldMasterMkLst>
        <pc:sldLayoutChg chg="del">
          <pc:chgData name="Wayne Holt" userId="428574251bf3a103" providerId="LiveId" clId="{B35278FF-20F9-47EE-93C5-22BCDCAEB71C}" dt="2022-04-12T22:44:06.115" v="108" actId="2696"/>
          <pc:sldLayoutMkLst>
            <pc:docMk/>
            <pc:sldMasterMk cId="0" sldId="2147483887"/>
            <pc:sldLayoutMk cId="4148137408" sldId="2147484036"/>
          </pc:sldLayoutMkLst>
        </pc:sldLayoutChg>
      </pc:sldMasterChg>
      <pc:sldMasterChg chg="del delSldLayout">
        <pc:chgData name="Wayne Holt" userId="428574251bf3a103" providerId="LiveId" clId="{B35278FF-20F9-47EE-93C5-22BCDCAEB71C}" dt="2022-04-12T22:44:06.115" v="108" actId="2696"/>
        <pc:sldMasterMkLst>
          <pc:docMk/>
          <pc:sldMasterMk cId="0" sldId="2147483889"/>
        </pc:sldMasterMkLst>
        <pc:sldLayoutChg chg="del">
          <pc:chgData name="Wayne Holt" userId="428574251bf3a103" providerId="LiveId" clId="{B35278FF-20F9-47EE-93C5-22BCDCAEB71C}" dt="2022-04-12T22:44:06.115" v="108" actId="2696"/>
          <pc:sldLayoutMkLst>
            <pc:docMk/>
            <pc:sldMasterMk cId="0" sldId="2147483889"/>
            <pc:sldLayoutMk cId="2892484994" sldId="2147484037"/>
          </pc:sldLayoutMkLst>
        </pc:sldLayoutChg>
      </pc:sldMasterChg>
      <pc:sldMasterChg chg="del delSldLayout">
        <pc:chgData name="Wayne Holt" userId="428574251bf3a103" providerId="LiveId" clId="{B35278FF-20F9-47EE-93C5-22BCDCAEB71C}" dt="2022-04-12T22:44:06.115" v="108" actId="2696"/>
        <pc:sldMasterMkLst>
          <pc:docMk/>
          <pc:sldMasterMk cId="0" sldId="2147483891"/>
        </pc:sldMasterMkLst>
        <pc:sldLayoutChg chg="del">
          <pc:chgData name="Wayne Holt" userId="428574251bf3a103" providerId="LiveId" clId="{B35278FF-20F9-47EE-93C5-22BCDCAEB71C}" dt="2022-04-12T22:44:06.115" v="108" actId="2696"/>
          <pc:sldLayoutMkLst>
            <pc:docMk/>
            <pc:sldMasterMk cId="0" sldId="2147483891"/>
            <pc:sldLayoutMk cId="372208797" sldId="2147484038"/>
          </pc:sldLayoutMkLst>
        </pc:sldLayoutChg>
      </pc:sldMasterChg>
      <pc:sldMasterChg chg="del delSldLayout">
        <pc:chgData name="Wayne Holt" userId="428574251bf3a103" providerId="LiveId" clId="{B35278FF-20F9-47EE-93C5-22BCDCAEB71C}" dt="2022-04-12T22:44:06.115" v="108" actId="2696"/>
        <pc:sldMasterMkLst>
          <pc:docMk/>
          <pc:sldMasterMk cId="0" sldId="2147483893"/>
        </pc:sldMasterMkLst>
        <pc:sldLayoutChg chg="del">
          <pc:chgData name="Wayne Holt" userId="428574251bf3a103" providerId="LiveId" clId="{B35278FF-20F9-47EE-93C5-22BCDCAEB71C}" dt="2022-04-12T22:44:06.115" v="108" actId="2696"/>
          <pc:sldLayoutMkLst>
            <pc:docMk/>
            <pc:sldMasterMk cId="0" sldId="2147483893"/>
            <pc:sldLayoutMk cId="243567811" sldId="2147484039"/>
          </pc:sldLayoutMkLst>
        </pc:sldLayoutChg>
      </pc:sldMasterChg>
      <pc:sldMasterChg chg="del delSldLayout">
        <pc:chgData name="Wayne Holt" userId="428574251bf3a103" providerId="LiveId" clId="{B35278FF-20F9-47EE-93C5-22BCDCAEB71C}" dt="2022-04-12T22:44:06.115" v="108" actId="2696"/>
        <pc:sldMasterMkLst>
          <pc:docMk/>
          <pc:sldMasterMk cId="0" sldId="2147483895"/>
        </pc:sldMasterMkLst>
        <pc:sldLayoutChg chg="del">
          <pc:chgData name="Wayne Holt" userId="428574251bf3a103" providerId="LiveId" clId="{B35278FF-20F9-47EE-93C5-22BCDCAEB71C}" dt="2022-04-12T22:44:06.115" v="108" actId="2696"/>
          <pc:sldLayoutMkLst>
            <pc:docMk/>
            <pc:sldMasterMk cId="0" sldId="2147483895"/>
            <pc:sldLayoutMk cId="2489318474" sldId="2147484040"/>
          </pc:sldLayoutMkLst>
        </pc:sldLayoutChg>
      </pc:sldMasterChg>
      <pc:sldMasterChg chg="del delSldLayout">
        <pc:chgData name="Wayne Holt" userId="428574251bf3a103" providerId="LiveId" clId="{B35278FF-20F9-47EE-93C5-22BCDCAEB71C}" dt="2022-04-12T22:44:06.115" v="108" actId="2696"/>
        <pc:sldMasterMkLst>
          <pc:docMk/>
          <pc:sldMasterMk cId="0" sldId="2147483897"/>
        </pc:sldMasterMkLst>
        <pc:sldLayoutChg chg="del">
          <pc:chgData name="Wayne Holt" userId="428574251bf3a103" providerId="LiveId" clId="{B35278FF-20F9-47EE-93C5-22BCDCAEB71C}" dt="2022-04-12T22:44:06.115" v="108" actId="2696"/>
          <pc:sldLayoutMkLst>
            <pc:docMk/>
            <pc:sldMasterMk cId="0" sldId="2147483897"/>
            <pc:sldLayoutMk cId="215495434" sldId="2147484041"/>
          </pc:sldLayoutMkLst>
        </pc:sldLayoutChg>
      </pc:sldMasterChg>
      <pc:sldMasterChg chg="del delSldLayout">
        <pc:chgData name="Wayne Holt" userId="428574251bf3a103" providerId="LiveId" clId="{B35278FF-20F9-47EE-93C5-22BCDCAEB71C}" dt="2022-04-12T22:44:06.115" v="108" actId="2696"/>
        <pc:sldMasterMkLst>
          <pc:docMk/>
          <pc:sldMasterMk cId="0" sldId="2147483899"/>
        </pc:sldMasterMkLst>
        <pc:sldLayoutChg chg="del">
          <pc:chgData name="Wayne Holt" userId="428574251bf3a103" providerId="LiveId" clId="{B35278FF-20F9-47EE-93C5-22BCDCAEB71C}" dt="2022-04-12T22:44:06.115" v="108" actId="2696"/>
          <pc:sldLayoutMkLst>
            <pc:docMk/>
            <pc:sldMasterMk cId="0" sldId="2147483899"/>
            <pc:sldLayoutMk cId="2907312022" sldId="2147484042"/>
          </pc:sldLayoutMkLst>
        </pc:sldLayoutChg>
      </pc:sldMasterChg>
      <pc:sldMasterChg chg="del delSldLayout">
        <pc:chgData name="Wayne Holt" userId="428574251bf3a103" providerId="LiveId" clId="{B35278FF-20F9-47EE-93C5-22BCDCAEB71C}" dt="2022-04-12T22:44:06.115" v="108" actId="2696"/>
        <pc:sldMasterMkLst>
          <pc:docMk/>
          <pc:sldMasterMk cId="0" sldId="2147483901"/>
        </pc:sldMasterMkLst>
        <pc:sldLayoutChg chg="del">
          <pc:chgData name="Wayne Holt" userId="428574251bf3a103" providerId="LiveId" clId="{B35278FF-20F9-47EE-93C5-22BCDCAEB71C}" dt="2022-04-12T22:44:06.115" v="108" actId="2696"/>
          <pc:sldLayoutMkLst>
            <pc:docMk/>
            <pc:sldMasterMk cId="0" sldId="2147483901"/>
            <pc:sldLayoutMk cId="1971989199" sldId="2147484043"/>
          </pc:sldLayoutMkLst>
        </pc:sldLayoutChg>
      </pc:sldMasterChg>
      <pc:sldMasterChg chg="del delSldLayout">
        <pc:chgData name="Wayne Holt" userId="428574251bf3a103" providerId="LiveId" clId="{B35278FF-20F9-47EE-93C5-22BCDCAEB71C}" dt="2022-04-12T22:44:06.115" v="108" actId="2696"/>
        <pc:sldMasterMkLst>
          <pc:docMk/>
          <pc:sldMasterMk cId="0" sldId="2147483903"/>
        </pc:sldMasterMkLst>
        <pc:sldLayoutChg chg="del">
          <pc:chgData name="Wayne Holt" userId="428574251bf3a103" providerId="LiveId" clId="{B35278FF-20F9-47EE-93C5-22BCDCAEB71C}" dt="2022-04-12T22:44:06.115" v="108" actId="2696"/>
          <pc:sldLayoutMkLst>
            <pc:docMk/>
            <pc:sldMasterMk cId="0" sldId="2147483903"/>
            <pc:sldLayoutMk cId="2619527302" sldId="2147484044"/>
          </pc:sldLayoutMkLst>
        </pc:sldLayoutChg>
      </pc:sldMasterChg>
    </pc:docChg>
  </pc:docChgLst>
  <pc:docChgLst>
    <pc:chgData userId="428574251bf3a103" providerId="LiveId" clId="{D3FE6EDA-230D-4FCA-9C1A-1C1B76248530}"/>
    <pc:docChg chg="custSel modSld sldOrd modMainMaster">
      <pc:chgData name="" userId="428574251bf3a103" providerId="LiveId" clId="{D3FE6EDA-230D-4FCA-9C1A-1C1B76248530}" dt="2017-11-21T17:31:19.186" v="835" actId="1076"/>
      <pc:docMkLst>
        <pc:docMk/>
      </pc:docMkLst>
      <pc:sldChg chg="modSp">
        <pc:chgData name="" userId="428574251bf3a103" providerId="LiveId" clId="{D3FE6EDA-230D-4FCA-9C1A-1C1B76248530}" dt="2017-11-11T00:48:27.927" v="0" actId="6549"/>
        <pc:sldMkLst>
          <pc:docMk/>
          <pc:sldMk cId="0" sldId="269"/>
        </pc:sldMkLst>
        <pc:spChg chg="mod">
          <ac:chgData name="" userId="428574251bf3a103" providerId="LiveId" clId="{D3FE6EDA-230D-4FCA-9C1A-1C1B76248530}" dt="2017-11-11T00:48:27.927" v="0" actId="6549"/>
          <ac:spMkLst>
            <pc:docMk/>
            <pc:sldMk cId="0" sldId="269"/>
            <ac:spMk id="28674" creationId="{11383298-EE6C-400F-BAB3-7D68523E455F}"/>
          </ac:spMkLst>
        </pc:spChg>
      </pc:sldChg>
      <pc:sldChg chg="modSp">
        <pc:chgData name="" userId="428574251bf3a103" providerId="LiveId" clId="{D3FE6EDA-230D-4FCA-9C1A-1C1B76248530}" dt="2017-11-11T00:48:27.927" v="0" actId="6549"/>
        <pc:sldMkLst>
          <pc:docMk/>
          <pc:sldMk cId="0" sldId="270"/>
        </pc:sldMkLst>
        <pc:spChg chg="mod">
          <ac:chgData name="" userId="428574251bf3a103" providerId="LiveId" clId="{D3FE6EDA-230D-4FCA-9C1A-1C1B76248530}" dt="2017-11-11T00:48:27.927" v="0" actId="6549"/>
          <ac:spMkLst>
            <pc:docMk/>
            <pc:sldMk cId="0" sldId="270"/>
            <ac:spMk id="81922" creationId="{488B0D1B-376F-4DF4-9BF5-B7C498EE1CF5}"/>
          </ac:spMkLst>
        </pc:spChg>
      </pc:sldChg>
      <pc:sldChg chg="modSp modNotesTx">
        <pc:chgData name="" userId="428574251bf3a103" providerId="LiveId" clId="{D3FE6EDA-230D-4FCA-9C1A-1C1B76248530}" dt="2017-11-20T16:04:57.097" v="56" actId="20577"/>
        <pc:sldMkLst>
          <pc:docMk/>
          <pc:sldMk cId="0" sldId="271"/>
        </pc:sldMkLst>
        <pc:spChg chg="mod">
          <ac:chgData name="" userId="428574251bf3a103" providerId="LiveId" clId="{D3FE6EDA-230D-4FCA-9C1A-1C1B76248530}" dt="2017-11-20T16:04:57.097" v="56" actId="20577"/>
          <ac:spMkLst>
            <pc:docMk/>
            <pc:sldMk cId="0" sldId="271"/>
            <ac:spMk id="40963" creationId="{DB70C8B3-F9D0-4620-80CE-FC2672C5896E}"/>
          </ac:spMkLst>
        </pc:spChg>
      </pc:sldChg>
      <pc:sldChg chg="modSp modAnim">
        <pc:chgData name="" userId="428574251bf3a103" providerId="LiveId" clId="{D3FE6EDA-230D-4FCA-9C1A-1C1B76248530}" dt="2017-11-20T22:19:40.271" v="202" actId="20577"/>
        <pc:sldMkLst>
          <pc:docMk/>
          <pc:sldMk cId="0" sldId="272"/>
        </pc:sldMkLst>
        <pc:spChg chg="mod">
          <ac:chgData name="" userId="428574251bf3a103" providerId="LiveId" clId="{D3FE6EDA-230D-4FCA-9C1A-1C1B76248530}" dt="2017-11-20T22:19:40.271" v="202" actId="20577"/>
          <ac:spMkLst>
            <pc:docMk/>
            <pc:sldMk cId="0" sldId="272"/>
            <ac:spMk id="43011" creationId="{789E2AE5-F19C-40A7-B880-7E5CAB3BC427}"/>
          </ac:spMkLst>
        </pc:spChg>
      </pc:sldChg>
      <pc:sldChg chg="addSp modSp modAnim">
        <pc:chgData name="" userId="428574251bf3a103" providerId="LiveId" clId="{D3FE6EDA-230D-4FCA-9C1A-1C1B76248530}" dt="2017-11-21T16:52:21.898" v="562" actId="1076"/>
        <pc:sldMkLst>
          <pc:docMk/>
          <pc:sldMk cId="0" sldId="273"/>
        </pc:sldMkLst>
        <pc:spChg chg="add mod">
          <ac:chgData name="" userId="428574251bf3a103" providerId="LiveId" clId="{D3FE6EDA-230D-4FCA-9C1A-1C1B76248530}" dt="2017-11-21T16:51:42.555" v="558" actId="1076"/>
          <ac:spMkLst>
            <pc:docMk/>
            <pc:sldMk cId="0" sldId="273"/>
            <ac:spMk id="2" creationId="{8E8DE82E-994B-4231-9D9F-19A63BA8A845}"/>
          </ac:spMkLst>
        </pc:spChg>
        <pc:spChg chg="mod">
          <ac:chgData name="" userId="428574251bf3a103" providerId="LiveId" clId="{D3FE6EDA-230D-4FCA-9C1A-1C1B76248530}" dt="2017-11-21T16:12:40.215" v="519" actId="20577"/>
          <ac:spMkLst>
            <pc:docMk/>
            <pc:sldMk cId="0" sldId="273"/>
            <ac:spMk id="45059" creationId="{D3D4F3D1-0A20-4708-A854-C0F4F1858A64}"/>
          </ac:spMkLst>
        </pc:spChg>
      </pc:sldChg>
      <pc:sldChg chg="addSp modSp modAnim modNotesTx">
        <pc:chgData name="" userId="428574251bf3a103" providerId="LiveId" clId="{D3FE6EDA-230D-4FCA-9C1A-1C1B76248530}" dt="2017-11-21T16:56:36.269" v="581" actId="20577"/>
        <pc:sldMkLst>
          <pc:docMk/>
          <pc:sldMk cId="0" sldId="274"/>
        </pc:sldMkLst>
        <pc:spChg chg="add mod">
          <ac:chgData name="" userId="428574251bf3a103" providerId="LiveId" clId="{D3FE6EDA-230D-4FCA-9C1A-1C1B76248530}" dt="2017-11-20T22:25:00.527" v="231" actId="1076"/>
          <ac:spMkLst>
            <pc:docMk/>
            <pc:sldMk cId="0" sldId="274"/>
            <ac:spMk id="2" creationId="{56D3CB9D-4253-48BA-9BE4-13622CAB65D6}"/>
          </ac:spMkLst>
        </pc:spChg>
        <pc:spChg chg="mod">
          <ac:chgData name="" userId="428574251bf3a103" providerId="LiveId" clId="{D3FE6EDA-230D-4FCA-9C1A-1C1B76248530}" dt="2017-11-20T22:23:12.335" v="219" actId="20577"/>
          <ac:spMkLst>
            <pc:docMk/>
            <pc:sldMk cId="0" sldId="274"/>
            <ac:spMk id="47107" creationId="{C7B6BB22-698B-43F4-8EFD-80EEE1B1C41A}"/>
          </ac:spMkLst>
        </pc:spChg>
      </pc:sldChg>
      <pc:sldChg chg="modSp modNotesTx">
        <pc:chgData name="" userId="428574251bf3a103" providerId="LiveId" clId="{D3FE6EDA-230D-4FCA-9C1A-1C1B76248530}" dt="2017-11-21T16:57:10.688" v="592" actId="5793"/>
        <pc:sldMkLst>
          <pc:docMk/>
          <pc:sldMk cId="0" sldId="275"/>
        </pc:sldMkLst>
        <pc:spChg chg="mod">
          <ac:chgData name="" userId="428574251bf3a103" providerId="LiveId" clId="{D3FE6EDA-230D-4FCA-9C1A-1C1B76248530}" dt="2017-11-11T00:52:23.603" v="12" actId="255"/>
          <ac:spMkLst>
            <pc:docMk/>
            <pc:sldMk cId="0" sldId="275"/>
            <ac:spMk id="49155" creationId="{FD5CA882-65F7-43CC-B419-E92FD709EC0C}"/>
          </ac:spMkLst>
        </pc:spChg>
      </pc:sldChg>
      <pc:sldChg chg="addSp modSp modAnim modNotesTx">
        <pc:chgData name="" userId="428574251bf3a103" providerId="LiveId" clId="{D3FE6EDA-230D-4FCA-9C1A-1C1B76248530}" dt="2017-11-21T17:01:49.556" v="624" actId="20577"/>
        <pc:sldMkLst>
          <pc:docMk/>
          <pc:sldMk cId="0" sldId="276"/>
        </pc:sldMkLst>
        <pc:spChg chg="add mod">
          <ac:chgData name="" userId="428574251bf3a103" providerId="LiveId" clId="{D3FE6EDA-230D-4FCA-9C1A-1C1B76248530}" dt="2017-11-20T22:29:48.669" v="301" actId="1076"/>
          <ac:spMkLst>
            <pc:docMk/>
            <pc:sldMk cId="0" sldId="276"/>
            <ac:spMk id="2" creationId="{B8F1DFD9-FD6D-4145-877A-177D802CF612}"/>
          </ac:spMkLst>
        </pc:spChg>
        <pc:spChg chg="mod">
          <ac:chgData name="" userId="428574251bf3a103" providerId="LiveId" clId="{D3FE6EDA-230D-4FCA-9C1A-1C1B76248530}" dt="2017-11-21T17:01:49.556" v="624" actId="20577"/>
          <ac:spMkLst>
            <pc:docMk/>
            <pc:sldMk cId="0" sldId="276"/>
            <ac:spMk id="51203" creationId="{82ADAAA5-B9F4-4434-B78B-8C80A6CBC2F0}"/>
          </ac:spMkLst>
        </pc:spChg>
      </pc:sldChg>
      <pc:sldChg chg="addSp modSp modAnim">
        <pc:chgData name="" userId="428574251bf3a103" providerId="LiveId" clId="{D3FE6EDA-230D-4FCA-9C1A-1C1B76248530}" dt="2017-11-21T17:10:20.621" v="682" actId="1076"/>
        <pc:sldMkLst>
          <pc:docMk/>
          <pc:sldMk cId="0" sldId="278"/>
        </pc:sldMkLst>
        <pc:spChg chg="add mod">
          <ac:chgData name="" userId="428574251bf3a103" providerId="LiveId" clId="{D3FE6EDA-230D-4FCA-9C1A-1C1B76248530}" dt="2017-11-21T17:10:20.621" v="682" actId="1076"/>
          <ac:spMkLst>
            <pc:docMk/>
            <pc:sldMk cId="0" sldId="278"/>
            <ac:spMk id="2" creationId="{F4E2FAC0-1999-468A-8E40-77D83623068B}"/>
          </ac:spMkLst>
        </pc:spChg>
        <pc:spChg chg="add mod">
          <ac:chgData name="" userId="428574251bf3a103" providerId="LiveId" clId="{D3FE6EDA-230D-4FCA-9C1A-1C1B76248530}" dt="2017-11-21T17:10:13.805" v="681" actId="1076"/>
          <ac:spMkLst>
            <pc:docMk/>
            <pc:sldMk cId="0" sldId="278"/>
            <ac:spMk id="3" creationId="{2E549BE1-59E8-4930-A041-213289E26076}"/>
          </ac:spMkLst>
        </pc:spChg>
      </pc:sldChg>
      <pc:sldChg chg="addSp modSp modAnim">
        <pc:chgData name="" userId="428574251bf3a103" providerId="LiveId" clId="{D3FE6EDA-230D-4FCA-9C1A-1C1B76248530}" dt="2017-11-20T16:23:44.062" v="117" actId="20577"/>
        <pc:sldMkLst>
          <pc:docMk/>
          <pc:sldMk cId="0" sldId="279"/>
        </pc:sldMkLst>
        <pc:spChg chg="add mod">
          <ac:chgData name="" userId="428574251bf3a103" providerId="LiveId" clId="{D3FE6EDA-230D-4FCA-9C1A-1C1B76248530}" dt="2017-11-20T16:22:26.793" v="96" actId="1076"/>
          <ac:spMkLst>
            <pc:docMk/>
            <pc:sldMk cId="0" sldId="279"/>
            <ac:spMk id="2" creationId="{7FF1985A-29A4-4764-AF3F-B8F9344E83A4}"/>
          </ac:spMkLst>
        </pc:spChg>
        <pc:spChg chg="add mod">
          <ac:chgData name="" userId="428574251bf3a103" providerId="LiveId" clId="{D3FE6EDA-230D-4FCA-9C1A-1C1B76248530}" dt="2017-11-20T16:22:59.633" v="111" actId="1076"/>
          <ac:spMkLst>
            <pc:docMk/>
            <pc:sldMk cId="0" sldId="279"/>
            <ac:spMk id="3" creationId="{36324758-1C48-41A4-8C25-7E861110C7BC}"/>
          </ac:spMkLst>
        </pc:spChg>
        <pc:spChg chg="mod">
          <ac:chgData name="" userId="428574251bf3a103" providerId="LiveId" clId="{D3FE6EDA-230D-4FCA-9C1A-1C1B76248530}" dt="2017-11-20T16:09:30.922" v="65" actId="20577"/>
          <ac:spMkLst>
            <pc:docMk/>
            <pc:sldMk cId="0" sldId="279"/>
            <ac:spMk id="57347" creationId="{8B824F21-AE7B-46CE-929C-86402BC68A96}"/>
          </ac:spMkLst>
        </pc:spChg>
      </pc:sldChg>
      <pc:sldChg chg="addSp modSp modAnim modNotesTx">
        <pc:chgData name="" userId="428574251bf3a103" providerId="LiveId" clId="{D3FE6EDA-230D-4FCA-9C1A-1C1B76248530}" dt="2017-11-20T16:19:15.139" v="87" actId="20577"/>
        <pc:sldMkLst>
          <pc:docMk/>
          <pc:sldMk cId="0" sldId="280"/>
        </pc:sldMkLst>
        <pc:spChg chg="add mod">
          <ac:chgData name="" userId="428574251bf3a103" providerId="LiveId" clId="{D3FE6EDA-230D-4FCA-9C1A-1C1B76248530}" dt="2017-11-20T16:16:36.882" v="75" actId="1582"/>
          <ac:spMkLst>
            <pc:docMk/>
            <pc:sldMk cId="0" sldId="280"/>
            <ac:spMk id="2" creationId="{BFC794E4-93E1-4341-8C18-00B8FF3781B7}"/>
          </ac:spMkLst>
        </pc:spChg>
        <pc:spChg chg="mod">
          <ac:chgData name="" userId="428574251bf3a103" providerId="LiveId" clId="{D3FE6EDA-230D-4FCA-9C1A-1C1B76248530}" dt="2017-11-20T16:19:15.139" v="87" actId="20577"/>
          <ac:spMkLst>
            <pc:docMk/>
            <pc:sldMk cId="0" sldId="280"/>
            <ac:spMk id="59395" creationId="{2440A35F-5AEB-4F79-85A3-B8F48D7186A8}"/>
          </ac:spMkLst>
        </pc:spChg>
        <pc:cxnChg chg="add mod">
          <ac:chgData name="" userId="428574251bf3a103" providerId="LiveId" clId="{D3FE6EDA-230D-4FCA-9C1A-1C1B76248530}" dt="2017-11-20T16:16:59.754" v="78" actId="1582"/>
          <ac:cxnSpMkLst>
            <pc:docMk/>
            <pc:sldMk cId="0" sldId="280"/>
            <ac:cxnSpMk id="4" creationId="{D8CEFF89-DB82-4D94-92C8-47D186476375}"/>
          </ac:cxnSpMkLst>
        </pc:cxnChg>
      </pc:sldChg>
      <pc:sldChg chg="addSp modSp modAnim">
        <pc:chgData name="" userId="428574251bf3a103" providerId="LiveId" clId="{D3FE6EDA-230D-4FCA-9C1A-1C1B76248530}" dt="2017-11-20T16:33:17.320" v="142" actId="20577"/>
        <pc:sldMkLst>
          <pc:docMk/>
          <pc:sldMk cId="0" sldId="281"/>
        </pc:sldMkLst>
        <pc:spChg chg="add mod">
          <ac:chgData name="" userId="428574251bf3a103" providerId="LiveId" clId="{D3FE6EDA-230D-4FCA-9C1A-1C1B76248530}" dt="2017-11-20T16:32:45.616" v="141" actId="113"/>
          <ac:spMkLst>
            <pc:docMk/>
            <pc:sldMk cId="0" sldId="281"/>
            <ac:spMk id="2" creationId="{3FF5C730-AA45-40E2-B410-3AA91F1CFBAE}"/>
          </ac:spMkLst>
        </pc:spChg>
      </pc:sldChg>
      <pc:sldChg chg="addSp modSp modAnim">
        <pc:chgData name="" userId="428574251bf3a103" providerId="LiveId" clId="{D3FE6EDA-230D-4FCA-9C1A-1C1B76248530}" dt="2017-11-21T17:22:07.449" v="739" actId="255"/>
        <pc:sldMkLst>
          <pc:docMk/>
          <pc:sldMk cId="0" sldId="282"/>
        </pc:sldMkLst>
        <pc:spChg chg="add mod">
          <ac:chgData name="" userId="428574251bf3a103" providerId="LiveId" clId="{D3FE6EDA-230D-4FCA-9C1A-1C1B76248530}" dt="2017-11-20T16:27:50.084" v="119" actId="1076"/>
          <ac:spMkLst>
            <pc:docMk/>
            <pc:sldMk cId="0" sldId="282"/>
            <ac:spMk id="4" creationId="{C65E1B18-F09A-4044-A106-628C5D5F6425}"/>
          </ac:spMkLst>
        </pc:spChg>
        <pc:spChg chg="add mod">
          <ac:chgData name="" userId="428574251bf3a103" providerId="LiveId" clId="{D3FE6EDA-230D-4FCA-9C1A-1C1B76248530}" dt="2017-11-20T16:28:27.811" v="121" actId="1076"/>
          <ac:spMkLst>
            <pc:docMk/>
            <pc:sldMk cId="0" sldId="282"/>
            <ac:spMk id="5" creationId="{C00293EB-14E7-4CB6-8981-61EA46BF33F6}"/>
          </ac:spMkLst>
        </pc:spChg>
        <pc:spChg chg="mod">
          <ac:chgData name="" userId="428574251bf3a103" providerId="LiveId" clId="{D3FE6EDA-230D-4FCA-9C1A-1C1B76248530}" dt="2017-11-21T17:22:07.449" v="739" actId="255"/>
          <ac:spMkLst>
            <pc:docMk/>
            <pc:sldMk cId="0" sldId="282"/>
            <ac:spMk id="63491" creationId="{0CEDE4BC-FA58-4405-B989-517D30012685}"/>
          </ac:spMkLst>
        </pc:spChg>
      </pc:sldChg>
      <pc:sldChg chg="modSp modAnim">
        <pc:chgData name="" userId="428574251bf3a103" providerId="LiveId" clId="{D3FE6EDA-230D-4FCA-9C1A-1C1B76248530}" dt="2017-11-21T15:55:56.658" v="505" actId="6549"/>
        <pc:sldMkLst>
          <pc:docMk/>
          <pc:sldMk cId="0" sldId="283"/>
        </pc:sldMkLst>
        <pc:spChg chg="mod">
          <ac:chgData name="" userId="428574251bf3a103" providerId="LiveId" clId="{D3FE6EDA-230D-4FCA-9C1A-1C1B76248530}" dt="2017-11-20T22:38:48.096" v="456" actId="313"/>
          <ac:spMkLst>
            <pc:docMk/>
            <pc:sldMk cId="0" sldId="283"/>
            <ac:spMk id="65539" creationId="{C88FF7CC-E2F0-4D4F-A609-42BA3EBAC33E}"/>
          </ac:spMkLst>
        </pc:spChg>
      </pc:sldChg>
      <pc:sldChg chg="modSp ord modAnim">
        <pc:chgData name="" userId="428574251bf3a103" providerId="LiveId" clId="{D3FE6EDA-230D-4FCA-9C1A-1C1B76248530}" dt="2017-11-21T16:00:02.469" v="509" actId="6549"/>
        <pc:sldMkLst>
          <pc:docMk/>
          <pc:sldMk cId="0" sldId="284"/>
        </pc:sldMkLst>
        <pc:spChg chg="mod">
          <ac:chgData name="" userId="428574251bf3a103" providerId="LiveId" clId="{D3FE6EDA-230D-4FCA-9C1A-1C1B76248530}" dt="2017-11-21T16:00:02.469" v="509" actId="6549"/>
          <ac:spMkLst>
            <pc:docMk/>
            <pc:sldMk cId="0" sldId="284"/>
            <ac:spMk id="67587" creationId="{85038A3E-56BD-4D9C-BEBA-32DC8B9C9023}"/>
          </ac:spMkLst>
        </pc:spChg>
      </pc:sldChg>
      <pc:sldChg chg="modSp">
        <pc:chgData name="" userId="428574251bf3a103" providerId="LiveId" clId="{D3FE6EDA-230D-4FCA-9C1A-1C1B76248530}" dt="2017-11-11T00:48:27.927" v="0" actId="6549"/>
        <pc:sldMkLst>
          <pc:docMk/>
          <pc:sldMk cId="0" sldId="285"/>
        </pc:sldMkLst>
        <pc:spChg chg="mod">
          <ac:chgData name="" userId="428574251bf3a103" providerId="LiveId" clId="{D3FE6EDA-230D-4FCA-9C1A-1C1B76248530}" dt="2017-11-11T00:48:27.927" v="0" actId="6549"/>
          <ac:spMkLst>
            <pc:docMk/>
            <pc:sldMk cId="0" sldId="285"/>
            <ac:spMk id="69636" creationId="{C8F23940-77D4-457A-94CD-3943C4F8476C}"/>
          </ac:spMkLst>
        </pc:spChg>
      </pc:sldChg>
      <pc:sldChg chg="modSp">
        <pc:chgData name="" userId="428574251bf3a103" providerId="LiveId" clId="{D3FE6EDA-230D-4FCA-9C1A-1C1B76248530}" dt="2017-11-11T00:48:27.927" v="0" actId="6549"/>
        <pc:sldMkLst>
          <pc:docMk/>
          <pc:sldMk cId="0" sldId="286"/>
        </pc:sldMkLst>
        <pc:spChg chg="mod">
          <ac:chgData name="" userId="428574251bf3a103" providerId="LiveId" clId="{D3FE6EDA-230D-4FCA-9C1A-1C1B76248530}" dt="2017-11-11T00:48:27.927" v="0" actId="6549"/>
          <ac:spMkLst>
            <pc:docMk/>
            <pc:sldMk cId="0" sldId="286"/>
            <ac:spMk id="70660" creationId="{2568D65E-7A31-4C96-956E-35A9F2003314}"/>
          </ac:spMkLst>
        </pc:spChg>
      </pc:sldChg>
      <pc:sldChg chg="modSp">
        <pc:chgData name="" userId="428574251bf3a103" providerId="LiveId" clId="{D3FE6EDA-230D-4FCA-9C1A-1C1B76248530}" dt="2017-11-11T00:48:27.927" v="0" actId="6549"/>
        <pc:sldMkLst>
          <pc:docMk/>
          <pc:sldMk cId="0" sldId="287"/>
        </pc:sldMkLst>
        <pc:spChg chg="mod">
          <ac:chgData name="" userId="428574251bf3a103" providerId="LiveId" clId="{D3FE6EDA-230D-4FCA-9C1A-1C1B76248530}" dt="2017-11-11T00:48:27.927" v="0" actId="6549"/>
          <ac:spMkLst>
            <pc:docMk/>
            <pc:sldMk cId="0" sldId="287"/>
            <ac:spMk id="71684" creationId="{A04D067B-9AFE-459D-AC89-7AA986767D9A}"/>
          </ac:spMkLst>
        </pc:spChg>
      </pc:sldChg>
      <pc:sldChg chg="modSp">
        <pc:chgData name="" userId="428574251bf3a103" providerId="LiveId" clId="{D3FE6EDA-230D-4FCA-9C1A-1C1B76248530}" dt="2017-11-11T00:54:23.791" v="23" actId="14100"/>
        <pc:sldMkLst>
          <pc:docMk/>
          <pc:sldMk cId="0" sldId="288"/>
        </pc:sldMkLst>
        <pc:spChg chg="mod">
          <ac:chgData name="" userId="428574251bf3a103" providerId="LiveId" clId="{D3FE6EDA-230D-4FCA-9C1A-1C1B76248530}" dt="2017-11-11T00:54:23.791" v="23" actId="14100"/>
          <ac:spMkLst>
            <pc:docMk/>
            <pc:sldMk cId="0" sldId="288"/>
            <ac:spMk id="72707" creationId="{2128FDE5-2F46-48B3-A28B-8236A82064EF}"/>
          </ac:spMkLst>
        </pc:spChg>
        <pc:spChg chg="mod">
          <ac:chgData name="" userId="428574251bf3a103" providerId="LiveId" clId="{D3FE6EDA-230D-4FCA-9C1A-1C1B76248530}" dt="2017-11-11T00:48:27.927" v="0" actId="14100"/>
          <ac:spMkLst>
            <pc:docMk/>
            <pc:sldMk cId="0" sldId="288"/>
            <ac:spMk id="72708" creationId="{CB856233-E4D8-4E46-8E75-13195083B8D8}"/>
          </ac:spMkLst>
        </pc:spChg>
      </pc:sldChg>
      <pc:sldChg chg="modSp">
        <pc:chgData name="" userId="428574251bf3a103" providerId="LiveId" clId="{D3FE6EDA-230D-4FCA-9C1A-1C1B76248530}" dt="2017-11-11T00:54:37.357" v="25" actId="14100"/>
        <pc:sldMkLst>
          <pc:docMk/>
          <pc:sldMk cId="0" sldId="289"/>
        </pc:sldMkLst>
        <pc:spChg chg="mod">
          <ac:chgData name="" userId="428574251bf3a103" providerId="LiveId" clId="{D3FE6EDA-230D-4FCA-9C1A-1C1B76248530}" dt="2017-11-11T00:54:37.357" v="25" actId="14100"/>
          <ac:spMkLst>
            <pc:docMk/>
            <pc:sldMk cId="0" sldId="289"/>
            <ac:spMk id="3" creationId="{04A20D61-F4C0-4A74-92FA-624A5C5A2D57}"/>
          </ac:spMkLst>
        </pc:spChg>
        <pc:spChg chg="mod">
          <ac:chgData name="" userId="428574251bf3a103" providerId="LiveId" clId="{D3FE6EDA-230D-4FCA-9C1A-1C1B76248530}" dt="2017-11-11T00:48:27.927" v="0" actId="14100"/>
          <ac:spMkLst>
            <pc:docMk/>
            <pc:sldMk cId="0" sldId="289"/>
            <ac:spMk id="73732" creationId="{CF89479C-133A-474A-A875-09DBB622E0B6}"/>
          </ac:spMkLst>
        </pc:spChg>
      </pc:sldChg>
      <pc:sldChg chg="modSp">
        <pc:chgData name="" userId="428574251bf3a103" providerId="LiveId" clId="{D3FE6EDA-230D-4FCA-9C1A-1C1B76248530}" dt="2017-11-11T00:55:13.712" v="28" actId="255"/>
        <pc:sldMkLst>
          <pc:docMk/>
          <pc:sldMk cId="0" sldId="290"/>
        </pc:sldMkLst>
        <pc:spChg chg="mod">
          <ac:chgData name="" userId="428574251bf3a103" providerId="LiveId" clId="{D3FE6EDA-230D-4FCA-9C1A-1C1B76248530}" dt="2017-11-11T00:55:13.712" v="28" actId="255"/>
          <ac:spMkLst>
            <pc:docMk/>
            <pc:sldMk cId="0" sldId="290"/>
            <ac:spMk id="3" creationId="{E562CF65-1BD1-40DA-BF04-D7DD673DA695}"/>
          </ac:spMkLst>
        </pc:spChg>
        <pc:spChg chg="mod">
          <ac:chgData name="" userId="428574251bf3a103" providerId="LiveId" clId="{D3FE6EDA-230D-4FCA-9C1A-1C1B76248530}" dt="2017-11-11T00:48:27.927" v="0" actId="255"/>
          <ac:spMkLst>
            <pc:docMk/>
            <pc:sldMk cId="0" sldId="290"/>
            <ac:spMk id="74756" creationId="{A526EFB4-829A-4F0C-B4E7-8B13E67A7C05}"/>
          </ac:spMkLst>
        </pc:spChg>
      </pc:sldChg>
      <pc:sldChg chg="modSp">
        <pc:chgData name="" userId="428574251bf3a103" providerId="LiveId" clId="{D3FE6EDA-230D-4FCA-9C1A-1C1B76248530}" dt="2017-11-11T00:48:27.927" v="0" actId="6549"/>
        <pc:sldMkLst>
          <pc:docMk/>
          <pc:sldMk cId="0" sldId="291"/>
        </pc:sldMkLst>
        <pc:spChg chg="mod">
          <ac:chgData name="" userId="428574251bf3a103" providerId="LiveId" clId="{D3FE6EDA-230D-4FCA-9C1A-1C1B76248530}" dt="2017-11-11T00:48:27.927" v="0" actId="6549"/>
          <ac:spMkLst>
            <pc:docMk/>
            <pc:sldMk cId="0" sldId="291"/>
            <ac:spMk id="75780" creationId="{6BC70659-7EA4-494D-A2ED-2CF84ECF3297}"/>
          </ac:spMkLst>
        </pc:spChg>
      </pc:sldChg>
      <pc:sldChg chg="modSp">
        <pc:chgData name="" userId="428574251bf3a103" providerId="LiveId" clId="{D3FE6EDA-230D-4FCA-9C1A-1C1B76248530}" dt="2017-11-20T16:44:54.934" v="145" actId="20577"/>
        <pc:sldMkLst>
          <pc:docMk/>
          <pc:sldMk cId="0" sldId="292"/>
        </pc:sldMkLst>
        <pc:spChg chg="mod">
          <ac:chgData name="" userId="428574251bf3a103" providerId="LiveId" clId="{D3FE6EDA-230D-4FCA-9C1A-1C1B76248530}" dt="2017-11-20T16:44:54.934" v="145" actId="20577"/>
          <ac:spMkLst>
            <pc:docMk/>
            <pc:sldMk cId="0" sldId="292"/>
            <ac:spMk id="76803" creationId="{2210B5FC-F1A4-464C-BF79-C97AC9D0E0DA}"/>
          </ac:spMkLst>
        </pc:spChg>
        <pc:spChg chg="mod">
          <ac:chgData name="" userId="428574251bf3a103" providerId="LiveId" clId="{D3FE6EDA-230D-4FCA-9C1A-1C1B76248530}" dt="2017-11-11T00:48:27.927" v="0" actId="6549"/>
          <ac:spMkLst>
            <pc:docMk/>
            <pc:sldMk cId="0" sldId="292"/>
            <ac:spMk id="76804" creationId="{949015AE-2D88-4B8C-8CC8-45CEAD5302E5}"/>
          </ac:spMkLst>
        </pc:spChg>
        <pc:spChg chg="mod">
          <ac:chgData name="" userId="428574251bf3a103" providerId="LiveId" clId="{D3FE6EDA-230D-4FCA-9C1A-1C1B76248530}" dt="2017-11-11T00:48:27.927" v="0" actId="6549"/>
          <ac:spMkLst>
            <pc:docMk/>
            <pc:sldMk cId="0" sldId="292"/>
            <ac:spMk id="76805" creationId="{FE4E8C2F-0DBB-44A7-ADC1-42C23FE07651}"/>
          </ac:spMkLst>
        </pc:spChg>
      </pc:sldChg>
      <pc:sldChg chg="modSp">
        <pc:chgData name="" userId="428574251bf3a103" providerId="LiveId" clId="{D3FE6EDA-230D-4FCA-9C1A-1C1B76248530}" dt="2017-11-11T00:56:27.487" v="35" actId="14100"/>
        <pc:sldMkLst>
          <pc:docMk/>
          <pc:sldMk cId="0" sldId="293"/>
        </pc:sldMkLst>
        <pc:spChg chg="mod">
          <ac:chgData name="" userId="428574251bf3a103" providerId="LiveId" clId="{D3FE6EDA-230D-4FCA-9C1A-1C1B76248530}" dt="2017-11-11T00:56:27.487" v="35" actId="14100"/>
          <ac:spMkLst>
            <pc:docMk/>
            <pc:sldMk cId="0" sldId="293"/>
            <ac:spMk id="3" creationId="{FC240F0A-9484-485E-A63F-79CD87528142}"/>
          </ac:spMkLst>
        </pc:spChg>
        <pc:spChg chg="mod">
          <ac:chgData name="" userId="428574251bf3a103" providerId="LiveId" clId="{D3FE6EDA-230D-4FCA-9C1A-1C1B76248530}" dt="2017-11-11T00:48:27.927" v="0" actId="14100"/>
          <ac:spMkLst>
            <pc:docMk/>
            <pc:sldMk cId="0" sldId="293"/>
            <ac:spMk id="79876" creationId="{931F86E4-DD6D-4E1E-BB03-8D9E2A286715}"/>
          </ac:spMkLst>
        </pc:spChg>
      </pc:sldChg>
      <pc:sldChg chg="modSp">
        <pc:chgData name="" userId="428574251bf3a103" providerId="LiveId" clId="{D3FE6EDA-230D-4FCA-9C1A-1C1B76248530}" dt="2017-11-11T00:56:11.701" v="33" actId="14100"/>
        <pc:sldMkLst>
          <pc:docMk/>
          <pc:sldMk cId="0" sldId="294"/>
        </pc:sldMkLst>
        <pc:spChg chg="mod">
          <ac:chgData name="" userId="428574251bf3a103" providerId="LiveId" clId="{D3FE6EDA-230D-4FCA-9C1A-1C1B76248530}" dt="2017-11-11T00:56:11.701" v="33" actId="14100"/>
          <ac:spMkLst>
            <pc:docMk/>
            <pc:sldMk cId="0" sldId="294"/>
            <ac:spMk id="78851" creationId="{941A7BAE-FAC5-4EB9-AA23-817E68C22547}"/>
          </ac:spMkLst>
        </pc:spChg>
        <pc:spChg chg="mod">
          <ac:chgData name="" userId="428574251bf3a103" providerId="LiveId" clId="{D3FE6EDA-230D-4FCA-9C1A-1C1B76248530}" dt="2017-11-11T00:48:27.927" v="0" actId="14100"/>
          <ac:spMkLst>
            <pc:docMk/>
            <pc:sldMk cId="0" sldId="294"/>
            <ac:spMk id="78852" creationId="{36063CDA-1CC4-4902-AF38-E6AC56B17286}"/>
          </ac:spMkLst>
        </pc:spChg>
        <pc:spChg chg="mod">
          <ac:chgData name="" userId="428574251bf3a103" providerId="LiveId" clId="{D3FE6EDA-230D-4FCA-9C1A-1C1B76248530}" dt="2017-11-11T00:48:27.927" v="0" actId="14100"/>
          <ac:spMkLst>
            <pc:docMk/>
            <pc:sldMk cId="0" sldId="294"/>
            <ac:spMk id="78853" creationId="{2C570148-7195-4CBF-AD73-F29DFD23EE60}"/>
          </ac:spMkLst>
        </pc:spChg>
      </pc:sldChg>
      <pc:sldChg chg="addSp modSp modAnim">
        <pc:chgData name="" userId="428574251bf3a103" providerId="LiveId" clId="{D3FE6EDA-230D-4FCA-9C1A-1C1B76248530}" dt="2017-11-20T16:52:15.510" v="163" actId="20577"/>
        <pc:sldMkLst>
          <pc:docMk/>
          <pc:sldMk cId="0" sldId="295"/>
        </pc:sldMkLst>
        <pc:spChg chg="add mod">
          <ac:chgData name="" userId="428574251bf3a103" providerId="LiveId" clId="{D3FE6EDA-230D-4FCA-9C1A-1C1B76248530}" dt="2017-11-20T16:48:34.592" v="148" actId="14861"/>
          <ac:spMkLst>
            <pc:docMk/>
            <pc:sldMk cId="0" sldId="295"/>
            <ac:spMk id="2" creationId="{3CE818E2-1988-4974-9954-5A2AF3F92E58}"/>
          </ac:spMkLst>
        </pc:spChg>
        <pc:spChg chg="mod">
          <ac:chgData name="" userId="428574251bf3a103" providerId="LiveId" clId="{D3FE6EDA-230D-4FCA-9C1A-1C1B76248530}" dt="2017-11-11T00:56:53.084" v="38" actId="6549"/>
          <ac:spMkLst>
            <pc:docMk/>
            <pc:sldMk cId="0" sldId="295"/>
            <ac:spMk id="3" creationId="{5E78A955-96F7-4008-8FDF-61D1D2840471}"/>
          </ac:spMkLst>
        </pc:spChg>
        <pc:spChg chg="mod">
          <ac:chgData name="" userId="428574251bf3a103" providerId="LiveId" clId="{D3FE6EDA-230D-4FCA-9C1A-1C1B76248530}" dt="2017-11-11T00:48:27.927" v="0" actId="6549"/>
          <ac:spMkLst>
            <pc:docMk/>
            <pc:sldMk cId="0" sldId="295"/>
            <ac:spMk id="80900" creationId="{149F578B-B1CE-4CD4-9923-B04EF6671BEC}"/>
          </ac:spMkLst>
        </pc:spChg>
        <pc:spChg chg="mod">
          <ac:chgData name="" userId="428574251bf3a103" providerId="LiveId" clId="{D3FE6EDA-230D-4FCA-9C1A-1C1B76248530}" dt="2017-11-11T00:48:27.927" v="0" actId="6549"/>
          <ac:spMkLst>
            <pc:docMk/>
            <pc:sldMk cId="0" sldId="295"/>
            <ac:spMk id="80901" creationId="{6BC4CDD3-14EA-4104-80E3-2B5E75180179}"/>
          </ac:spMkLst>
        </pc:spChg>
      </pc:sldChg>
      <pc:sldChg chg="modSp">
        <pc:chgData name="" userId="428574251bf3a103" providerId="LiveId" clId="{D3FE6EDA-230D-4FCA-9C1A-1C1B76248530}" dt="2017-11-11T00:55:56.698" v="31" actId="14100"/>
        <pc:sldMkLst>
          <pc:docMk/>
          <pc:sldMk cId="0" sldId="296"/>
        </pc:sldMkLst>
        <pc:spChg chg="mod">
          <ac:chgData name="" userId="428574251bf3a103" providerId="LiveId" clId="{D3FE6EDA-230D-4FCA-9C1A-1C1B76248530}" dt="2017-11-11T00:55:56.698" v="31" actId="14100"/>
          <ac:spMkLst>
            <pc:docMk/>
            <pc:sldMk cId="0" sldId="296"/>
            <ac:spMk id="3" creationId="{BE701BB3-3216-4212-BD23-B5458633AA02}"/>
          </ac:spMkLst>
        </pc:spChg>
        <pc:spChg chg="mod">
          <ac:chgData name="" userId="428574251bf3a103" providerId="LiveId" clId="{D3FE6EDA-230D-4FCA-9C1A-1C1B76248530}" dt="2017-11-11T00:48:27.927" v="0" actId="14100"/>
          <ac:spMkLst>
            <pc:docMk/>
            <pc:sldMk cId="0" sldId="296"/>
            <ac:spMk id="77828" creationId="{D77E611E-C177-42C1-B611-E939AAB79E32}"/>
          </ac:spMkLst>
        </pc:spChg>
        <pc:spChg chg="mod">
          <ac:chgData name="" userId="428574251bf3a103" providerId="LiveId" clId="{D3FE6EDA-230D-4FCA-9C1A-1C1B76248530}" dt="2017-11-11T00:48:27.927" v="0" actId="14100"/>
          <ac:spMkLst>
            <pc:docMk/>
            <pc:sldMk cId="0" sldId="296"/>
            <ac:spMk id="77829" creationId="{789D5B40-B07F-4882-98B3-D100F4F14AFB}"/>
          </ac:spMkLst>
        </pc:spChg>
      </pc:sldChg>
      <pc:sldChg chg="modSp">
        <pc:chgData name="" userId="428574251bf3a103" providerId="LiveId" clId="{D3FE6EDA-230D-4FCA-9C1A-1C1B76248530}" dt="2017-11-11T00:48:52.889" v="1" actId="14100"/>
        <pc:sldMkLst>
          <pc:docMk/>
          <pc:sldMk cId="35335653" sldId="298"/>
        </pc:sldMkLst>
        <pc:spChg chg="mod">
          <ac:chgData name="" userId="428574251bf3a103" providerId="LiveId" clId="{D3FE6EDA-230D-4FCA-9C1A-1C1B76248530}" dt="2017-11-11T00:48:52.889" v="1" actId="14100"/>
          <ac:spMkLst>
            <pc:docMk/>
            <pc:sldMk cId="35335653" sldId="298"/>
            <ac:spMk id="30723" creationId="{7F115BE1-2639-4949-9142-18F8A1F1336A}"/>
          </ac:spMkLst>
        </pc:spChg>
        <pc:spChg chg="mod">
          <ac:chgData name="" userId="428574251bf3a103" providerId="LiveId" clId="{D3FE6EDA-230D-4FCA-9C1A-1C1B76248530}" dt="2017-11-11T00:48:27.927" v="0" actId="14100"/>
          <ac:spMkLst>
            <pc:docMk/>
            <pc:sldMk cId="35335653" sldId="298"/>
            <ac:spMk id="30724" creationId="{3E062C0E-F8BF-4BA8-89F0-E13976CDC00F}"/>
          </ac:spMkLst>
        </pc:spChg>
      </pc:sldChg>
      <pc:sldChg chg="modSp">
        <pc:chgData name="" userId="428574251bf3a103" providerId="LiveId" clId="{D3FE6EDA-230D-4FCA-9C1A-1C1B76248530}" dt="2017-11-11T00:48:27.927" v="0" actId="6549"/>
        <pc:sldMkLst>
          <pc:docMk/>
          <pc:sldMk cId="1846762980" sldId="299"/>
        </pc:sldMkLst>
        <pc:spChg chg="mod">
          <ac:chgData name="" userId="428574251bf3a103" providerId="LiveId" clId="{D3FE6EDA-230D-4FCA-9C1A-1C1B76248530}" dt="2017-11-11T00:48:27.927" v="0" actId="6549"/>
          <ac:spMkLst>
            <pc:docMk/>
            <pc:sldMk cId="1846762980" sldId="299"/>
            <ac:spMk id="31748" creationId="{6569C05F-3545-47A5-87E8-FE3D2A85AD3E}"/>
          </ac:spMkLst>
        </pc:spChg>
      </pc:sldChg>
      <pc:sldChg chg="modSp">
        <pc:chgData name="" userId="428574251bf3a103" providerId="LiveId" clId="{D3FE6EDA-230D-4FCA-9C1A-1C1B76248530}" dt="2017-11-11T00:48:27.927" v="0" actId="6549"/>
        <pc:sldMkLst>
          <pc:docMk/>
          <pc:sldMk cId="1679878619" sldId="300"/>
        </pc:sldMkLst>
        <pc:spChg chg="mod">
          <ac:chgData name="" userId="428574251bf3a103" providerId="LiveId" clId="{D3FE6EDA-230D-4FCA-9C1A-1C1B76248530}" dt="2017-11-11T00:48:27.927" v="0" actId="6549"/>
          <ac:spMkLst>
            <pc:docMk/>
            <pc:sldMk cId="1679878619" sldId="300"/>
            <ac:spMk id="32772" creationId="{6F523415-FE28-4BE7-B5B1-BD9AB3A6CA7E}"/>
          </ac:spMkLst>
        </pc:spChg>
      </pc:sldChg>
      <pc:sldChg chg="modSp">
        <pc:chgData name="" userId="428574251bf3a103" providerId="LiveId" clId="{D3FE6EDA-230D-4FCA-9C1A-1C1B76248530}" dt="2017-11-11T00:48:27.927" v="0" actId="6549"/>
        <pc:sldMkLst>
          <pc:docMk/>
          <pc:sldMk cId="367521985" sldId="301"/>
        </pc:sldMkLst>
        <pc:spChg chg="mod">
          <ac:chgData name="" userId="428574251bf3a103" providerId="LiveId" clId="{D3FE6EDA-230D-4FCA-9C1A-1C1B76248530}" dt="2017-11-11T00:48:27.927" v="0" actId="6549"/>
          <ac:spMkLst>
            <pc:docMk/>
            <pc:sldMk cId="367521985" sldId="301"/>
            <ac:spMk id="33796" creationId="{5A706BB7-11FB-4C20-9FB6-A1E7A571773C}"/>
          </ac:spMkLst>
        </pc:spChg>
      </pc:sldChg>
      <pc:sldChg chg="modSp">
        <pc:chgData name="" userId="428574251bf3a103" providerId="LiveId" clId="{D3FE6EDA-230D-4FCA-9C1A-1C1B76248530}" dt="2017-11-11T00:48:27.927" v="0" actId="6549"/>
        <pc:sldMkLst>
          <pc:docMk/>
          <pc:sldMk cId="2460129258" sldId="302"/>
        </pc:sldMkLst>
        <pc:spChg chg="mod">
          <ac:chgData name="" userId="428574251bf3a103" providerId="LiveId" clId="{D3FE6EDA-230D-4FCA-9C1A-1C1B76248530}" dt="2017-11-11T00:48:27.927" v="0" actId="6549"/>
          <ac:spMkLst>
            <pc:docMk/>
            <pc:sldMk cId="2460129258" sldId="302"/>
            <ac:spMk id="34820" creationId="{E2CF6744-B21B-434F-8B2A-ADACD30EDAC9}"/>
          </ac:spMkLst>
        </pc:spChg>
      </pc:sldChg>
      <pc:sldChg chg="modSp">
        <pc:chgData name="" userId="428574251bf3a103" providerId="LiveId" clId="{D3FE6EDA-230D-4FCA-9C1A-1C1B76248530}" dt="2017-11-11T00:48:27.927" v="0" actId="6549"/>
        <pc:sldMkLst>
          <pc:docMk/>
          <pc:sldMk cId="2381527814" sldId="303"/>
        </pc:sldMkLst>
        <pc:spChg chg="mod">
          <ac:chgData name="" userId="428574251bf3a103" providerId="LiveId" clId="{D3FE6EDA-230D-4FCA-9C1A-1C1B76248530}" dt="2017-11-11T00:48:27.927" v="0" actId="6549"/>
          <ac:spMkLst>
            <pc:docMk/>
            <pc:sldMk cId="2381527814" sldId="303"/>
            <ac:spMk id="35844" creationId="{33DE7A10-F27F-49E7-9647-D2C18D1E8F6C}"/>
          </ac:spMkLst>
        </pc:spChg>
      </pc:sldChg>
      <pc:sldChg chg="modSp">
        <pc:chgData name="" userId="428574251bf3a103" providerId="LiveId" clId="{D3FE6EDA-230D-4FCA-9C1A-1C1B76248530}" dt="2017-11-11T00:48:27.927" v="0" actId="6549"/>
        <pc:sldMkLst>
          <pc:docMk/>
          <pc:sldMk cId="1662528844" sldId="304"/>
        </pc:sldMkLst>
        <pc:spChg chg="mod">
          <ac:chgData name="" userId="428574251bf3a103" providerId="LiveId" clId="{D3FE6EDA-230D-4FCA-9C1A-1C1B76248530}" dt="2017-11-11T00:48:27.927" v="0" actId="6549"/>
          <ac:spMkLst>
            <pc:docMk/>
            <pc:sldMk cId="1662528844" sldId="304"/>
            <ac:spMk id="36868" creationId="{83547421-DAC9-4AE7-8AFF-FDC9645DEB23}"/>
          </ac:spMkLst>
        </pc:spChg>
      </pc:sldChg>
      <pc:sldChg chg="modSp">
        <pc:chgData name="" userId="428574251bf3a103" providerId="LiveId" clId="{D3FE6EDA-230D-4FCA-9C1A-1C1B76248530}" dt="2017-11-11T00:48:27.927" v="0" actId="6549"/>
        <pc:sldMkLst>
          <pc:docMk/>
          <pc:sldMk cId="2715295621" sldId="305"/>
        </pc:sldMkLst>
        <pc:spChg chg="mod">
          <ac:chgData name="" userId="428574251bf3a103" providerId="LiveId" clId="{D3FE6EDA-230D-4FCA-9C1A-1C1B76248530}" dt="2017-11-11T00:48:27.927" v="0" actId="6549"/>
          <ac:spMkLst>
            <pc:docMk/>
            <pc:sldMk cId="2715295621" sldId="305"/>
            <ac:spMk id="37892" creationId="{C2569F0F-D6C2-432F-B8DF-BF7911B16244}"/>
          </ac:spMkLst>
        </pc:spChg>
      </pc:sldChg>
      <pc:sldChg chg="modSp">
        <pc:chgData name="" userId="428574251bf3a103" providerId="LiveId" clId="{D3FE6EDA-230D-4FCA-9C1A-1C1B76248530}" dt="2017-11-11T00:48:27.927" v="0" actId="6549"/>
        <pc:sldMkLst>
          <pc:docMk/>
          <pc:sldMk cId="2820026562" sldId="306"/>
        </pc:sldMkLst>
        <pc:spChg chg="mod">
          <ac:chgData name="" userId="428574251bf3a103" providerId="LiveId" clId="{D3FE6EDA-230D-4FCA-9C1A-1C1B76248530}" dt="2017-11-11T00:48:27.927" v="0" actId="6549"/>
          <ac:spMkLst>
            <pc:docMk/>
            <pc:sldMk cId="2820026562" sldId="306"/>
            <ac:spMk id="38916" creationId="{5B911701-7074-43F6-9B4B-274549DB56B0}"/>
          </ac:spMkLst>
        </pc:spChg>
      </pc:sldChg>
      <pc:sldChg chg="modSp">
        <pc:chgData name="" userId="428574251bf3a103" providerId="LiveId" clId="{D3FE6EDA-230D-4FCA-9C1A-1C1B76248530}" dt="2017-11-11T00:48:27.927" v="0" actId="6549"/>
        <pc:sldMkLst>
          <pc:docMk/>
          <pc:sldMk cId="1106726649" sldId="307"/>
        </pc:sldMkLst>
        <pc:spChg chg="mod">
          <ac:chgData name="" userId="428574251bf3a103" providerId="LiveId" clId="{D3FE6EDA-230D-4FCA-9C1A-1C1B76248530}" dt="2017-11-11T00:48:27.927" v="0" actId="6549"/>
          <ac:spMkLst>
            <pc:docMk/>
            <pc:sldMk cId="1106726649" sldId="307"/>
            <ac:spMk id="39940" creationId="{54AD7147-2F1E-4A8A-A99D-018BA1B5B313}"/>
          </ac:spMkLst>
        </pc:spChg>
      </pc:sldChg>
      <pc:sldChg chg="modSp">
        <pc:chgData name="" userId="428574251bf3a103" providerId="LiveId" clId="{D3FE6EDA-230D-4FCA-9C1A-1C1B76248530}" dt="2017-11-11T00:48:27.927" v="0" actId="6549"/>
        <pc:sldMkLst>
          <pc:docMk/>
          <pc:sldMk cId="1334061215" sldId="308"/>
        </pc:sldMkLst>
        <pc:spChg chg="mod">
          <ac:chgData name="" userId="428574251bf3a103" providerId="LiveId" clId="{D3FE6EDA-230D-4FCA-9C1A-1C1B76248530}" dt="2017-11-11T00:48:27.927" v="0" actId="6549"/>
          <ac:spMkLst>
            <pc:docMk/>
            <pc:sldMk cId="1334061215" sldId="308"/>
            <ac:spMk id="40964" creationId="{C764EB04-5298-4F99-9923-CE302C316A9D}"/>
          </ac:spMkLst>
        </pc:spChg>
      </pc:sldChg>
      <pc:sldChg chg="modSp">
        <pc:chgData name="" userId="428574251bf3a103" providerId="LiveId" clId="{D3FE6EDA-230D-4FCA-9C1A-1C1B76248530}" dt="2017-11-11T00:48:27.927" v="0" actId="6549"/>
        <pc:sldMkLst>
          <pc:docMk/>
          <pc:sldMk cId="3031718632" sldId="309"/>
        </pc:sldMkLst>
        <pc:spChg chg="mod">
          <ac:chgData name="" userId="428574251bf3a103" providerId="LiveId" clId="{D3FE6EDA-230D-4FCA-9C1A-1C1B76248530}" dt="2017-11-11T00:48:27.927" v="0" actId="6549"/>
          <ac:spMkLst>
            <pc:docMk/>
            <pc:sldMk cId="3031718632" sldId="309"/>
            <ac:spMk id="41988" creationId="{4AC8277C-B904-49CD-8815-EA37E0059F63}"/>
          </ac:spMkLst>
        </pc:spChg>
      </pc:sldChg>
      <pc:sldChg chg="modSp">
        <pc:chgData name="" userId="428574251bf3a103" providerId="LiveId" clId="{D3FE6EDA-230D-4FCA-9C1A-1C1B76248530}" dt="2017-11-11T00:50:10.548" v="2" actId="14100"/>
        <pc:sldMkLst>
          <pc:docMk/>
          <pc:sldMk cId="1150251119" sldId="310"/>
        </pc:sldMkLst>
        <pc:spChg chg="mod">
          <ac:chgData name="" userId="428574251bf3a103" providerId="LiveId" clId="{D3FE6EDA-230D-4FCA-9C1A-1C1B76248530}" dt="2017-11-11T00:50:10.548" v="2" actId="14100"/>
          <ac:spMkLst>
            <pc:docMk/>
            <pc:sldMk cId="1150251119" sldId="310"/>
            <ac:spMk id="36867" creationId="{E46A1FF5-1182-4DA6-A4A7-DBDEF6F63E6C}"/>
          </ac:spMkLst>
        </pc:spChg>
        <pc:spChg chg="mod">
          <ac:chgData name="" userId="428574251bf3a103" providerId="LiveId" clId="{D3FE6EDA-230D-4FCA-9C1A-1C1B76248530}" dt="2017-11-11T00:48:27.927" v="0" actId="14100"/>
          <ac:spMkLst>
            <pc:docMk/>
            <pc:sldMk cId="1150251119" sldId="310"/>
            <ac:spMk id="43012" creationId="{B94F8523-1F09-433C-9D5F-ED13EF01D15F}"/>
          </ac:spMkLst>
        </pc:spChg>
      </pc:sldChg>
      <pc:sldChg chg="modSp">
        <pc:chgData name="" userId="428574251bf3a103" providerId="LiveId" clId="{D3FE6EDA-230D-4FCA-9C1A-1C1B76248530}" dt="2017-11-11T00:48:27.927" v="0" actId="6549"/>
        <pc:sldMkLst>
          <pc:docMk/>
          <pc:sldMk cId="1367970459" sldId="311"/>
        </pc:sldMkLst>
        <pc:spChg chg="mod">
          <ac:chgData name="" userId="428574251bf3a103" providerId="LiveId" clId="{D3FE6EDA-230D-4FCA-9C1A-1C1B76248530}" dt="2017-11-11T00:48:27.927" v="0" actId="6549"/>
          <ac:spMkLst>
            <pc:docMk/>
            <pc:sldMk cId="1367970459" sldId="311"/>
            <ac:spMk id="44036" creationId="{A6022298-3494-402A-98F7-E40E7D79785F}"/>
          </ac:spMkLst>
        </pc:spChg>
      </pc:sldChg>
      <pc:sldChg chg="modSp">
        <pc:chgData name="" userId="428574251bf3a103" providerId="LiveId" clId="{D3FE6EDA-230D-4FCA-9C1A-1C1B76248530}" dt="2017-11-11T00:50:25.974" v="3" actId="14100"/>
        <pc:sldMkLst>
          <pc:docMk/>
          <pc:sldMk cId="3389286215" sldId="312"/>
        </pc:sldMkLst>
        <pc:spChg chg="mod">
          <ac:chgData name="" userId="428574251bf3a103" providerId="LiveId" clId="{D3FE6EDA-230D-4FCA-9C1A-1C1B76248530}" dt="2017-11-11T00:50:25.974" v="3" actId="14100"/>
          <ac:spMkLst>
            <pc:docMk/>
            <pc:sldMk cId="3389286215" sldId="312"/>
            <ac:spMk id="45059" creationId="{DE6319F1-60DB-412D-AD35-FA44D3D014A5}"/>
          </ac:spMkLst>
        </pc:spChg>
        <pc:spChg chg="mod">
          <ac:chgData name="" userId="428574251bf3a103" providerId="LiveId" clId="{D3FE6EDA-230D-4FCA-9C1A-1C1B76248530}" dt="2017-11-11T00:48:27.927" v="0" actId="14100"/>
          <ac:spMkLst>
            <pc:docMk/>
            <pc:sldMk cId="3389286215" sldId="312"/>
            <ac:spMk id="45060" creationId="{F9BDA04B-A609-41C7-BA9E-54D7EE7EF17F}"/>
          </ac:spMkLst>
        </pc:spChg>
      </pc:sldChg>
      <pc:sldChg chg="modSp">
        <pc:chgData name="" userId="428574251bf3a103" providerId="LiveId" clId="{D3FE6EDA-230D-4FCA-9C1A-1C1B76248530}" dt="2017-11-11T00:48:27.927" v="0" actId="6549"/>
        <pc:sldMkLst>
          <pc:docMk/>
          <pc:sldMk cId="2625186397" sldId="313"/>
        </pc:sldMkLst>
        <pc:spChg chg="mod">
          <ac:chgData name="" userId="428574251bf3a103" providerId="LiveId" clId="{D3FE6EDA-230D-4FCA-9C1A-1C1B76248530}" dt="2017-11-11T00:48:27.927" v="0" actId="6549"/>
          <ac:spMkLst>
            <pc:docMk/>
            <pc:sldMk cId="2625186397" sldId="313"/>
            <ac:spMk id="46084" creationId="{268C413E-1A3D-410D-AC6D-E2ADC66C08C8}"/>
          </ac:spMkLst>
        </pc:spChg>
      </pc:sldChg>
      <pc:sldChg chg="modSp">
        <pc:chgData name="" userId="428574251bf3a103" providerId="LiveId" clId="{D3FE6EDA-230D-4FCA-9C1A-1C1B76248530}" dt="2017-11-11T00:50:56.180" v="7" actId="403"/>
        <pc:sldMkLst>
          <pc:docMk/>
          <pc:sldMk cId="2818708510" sldId="314"/>
        </pc:sldMkLst>
        <pc:spChg chg="mod">
          <ac:chgData name="" userId="428574251bf3a103" providerId="LiveId" clId="{D3FE6EDA-230D-4FCA-9C1A-1C1B76248530}" dt="2017-11-11T00:50:56.180" v="7" actId="403"/>
          <ac:spMkLst>
            <pc:docMk/>
            <pc:sldMk cId="2818708510" sldId="314"/>
            <ac:spMk id="47107" creationId="{178A898D-4E16-4195-AD9B-AA646E4AFC00}"/>
          </ac:spMkLst>
        </pc:spChg>
        <pc:spChg chg="mod">
          <ac:chgData name="" userId="428574251bf3a103" providerId="LiveId" clId="{D3FE6EDA-230D-4FCA-9C1A-1C1B76248530}" dt="2017-11-11T00:48:27.927" v="0" actId="403"/>
          <ac:spMkLst>
            <pc:docMk/>
            <pc:sldMk cId="2818708510" sldId="314"/>
            <ac:spMk id="47108" creationId="{25E0E0E5-77A2-4D05-BCE8-2B2C3043D363}"/>
          </ac:spMkLst>
        </pc:spChg>
      </pc:sldChg>
      <pc:sldChg chg="modSp">
        <pc:chgData name="" userId="428574251bf3a103" providerId="LiveId" clId="{D3FE6EDA-230D-4FCA-9C1A-1C1B76248530}" dt="2017-11-11T00:48:27.927" v="0" actId="6549"/>
        <pc:sldMkLst>
          <pc:docMk/>
          <pc:sldMk cId="4163630562" sldId="315"/>
        </pc:sldMkLst>
        <pc:spChg chg="mod">
          <ac:chgData name="" userId="428574251bf3a103" providerId="LiveId" clId="{D3FE6EDA-230D-4FCA-9C1A-1C1B76248530}" dt="2017-11-11T00:48:27.927" v="0" actId="6549"/>
          <ac:spMkLst>
            <pc:docMk/>
            <pc:sldMk cId="4163630562" sldId="315"/>
            <ac:spMk id="48132" creationId="{709A3602-916F-4222-81D4-79793A018E2A}"/>
          </ac:spMkLst>
        </pc:spChg>
        <pc:spChg chg="mod">
          <ac:chgData name="" userId="428574251bf3a103" providerId="LiveId" clId="{D3FE6EDA-230D-4FCA-9C1A-1C1B76248530}" dt="2017-11-11T00:48:27.927" v="0" actId="6549"/>
          <ac:spMkLst>
            <pc:docMk/>
            <pc:sldMk cId="4163630562" sldId="315"/>
            <ac:spMk id="48133" creationId="{C2CDDDB4-1BD3-4A3F-B5D4-760E582E1CEE}"/>
          </ac:spMkLst>
        </pc:spChg>
      </pc:sldChg>
      <pc:sldChg chg="modSp">
        <pc:chgData name="" userId="428574251bf3a103" providerId="LiveId" clId="{D3FE6EDA-230D-4FCA-9C1A-1C1B76248530}" dt="2017-11-11T00:48:27.927" v="0" actId="6549"/>
        <pc:sldMkLst>
          <pc:docMk/>
          <pc:sldMk cId="1900030620" sldId="316"/>
        </pc:sldMkLst>
        <pc:spChg chg="mod">
          <ac:chgData name="" userId="428574251bf3a103" providerId="LiveId" clId="{D3FE6EDA-230D-4FCA-9C1A-1C1B76248530}" dt="2017-11-11T00:48:27.927" v="0" actId="6549"/>
          <ac:spMkLst>
            <pc:docMk/>
            <pc:sldMk cId="1900030620" sldId="316"/>
            <ac:spMk id="49156" creationId="{EEBCBA41-1C60-472A-8414-A19C2E282150}"/>
          </ac:spMkLst>
        </pc:spChg>
        <pc:spChg chg="mod">
          <ac:chgData name="" userId="428574251bf3a103" providerId="LiveId" clId="{D3FE6EDA-230D-4FCA-9C1A-1C1B76248530}" dt="2017-11-11T00:48:27.927" v="0" actId="6549"/>
          <ac:spMkLst>
            <pc:docMk/>
            <pc:sldMk cId="1900030620" sldId="316"/>
            <ac:spMk id="49157" creationId="{78D01001-0005-46B4-B1B0-C1A2F4652F39}"/>
          </ac:spMkLst>
        </pc:spChg>
      </pc:sldChg>
      <pc:sldChg chg="modSp">
        <pc:chgData name="" userId="428574251bf3a103" providerId="LiveId" clId="{D3FE6EDA-230D-4FCA-9C1A-1C1B76248530}" dt="2017-11-11T00:48:27.927" v="0" actId="6549"/>
        <pc:sldMkLst>
          <pc:docMk/>
          <pc:sldMk cId="1946122569" sldId="317"/>
        </pc:sldMkLst>
        <pc:spChg chg="mod">
          <ac:chgData name="" userId="428574251bf3a103" providerId="LiveId" clId="{D3FE6EDA-230D-4FCA-9C1A-1C1B76248530}" dt="2017-11-11T00:48:27.927" v="0" actId="6549"/>
          <ac:spMkLst>
            <pc:docMk/>
            <pc:sldMk cId="1946122569" sldId="317"/>
            <ac:spMk id="50180" creationId="{495B3B27-2E3A-4B3C-8B70-087EEFFE6C95}"/>
          </ac:spMkLst>
        </pc:spChg>
        <pc:spChg chg="mod">
          <ac:chgData name="" userId="428574251bf3a103" providerId="LiveId" clId="{D3FE6EDA-230D-4FCA-9C1A-1C1B76248530}" dt="2017-11-11T00:48:27.927" v="0" actId="6549"/>
          <ac:spMkLst>
            <pc:docMk/>
            <pc:sldMk cId="1946122569" sldId="317"/>
            <ac:spMk id="50181" creationId="{FC8B61A3-9D6C-4BBB-B2CD-8C2B61575C4B}"/>
          </ac:spMkLst>
        </pc:spChg>
      </pc:sldChg>
      <pc:sldChg chg="modSp">
        <pc:chgData name="" userId="428574251bf3a103" providerId="LiveId" clId="{D3FE6EDA-230D-4FCA-9C1A-1C1B76248530}" dt="2017-11-11T00:48:27.927" v="0" actId="6549"/>
        <pc:sldMkLst>
          <pc:docMk/>
          <pc:sldMk cId="4264413788" sldId="318"/>
        </pc:sldMkLst>
        <pc:spChg chg="mod">
          <ac:chgData name="" userId="428574251bf3a103" providerId="LiveId" clId="{D3FE6EDA-230D-4FCA-9C1A-1C1B76248530}" dt="2017-11-11T00:48:27.927" v="0" actId="6549"/>
          <ac:spMkLst>
            <pc:docMk/>
            <pc:sldMk cId="4264413788" sldId="318"/>
            <ac:spMk id="51204" creationId="{419FD300-3B79-4847-8FEA-CAE92921CCD5}"/>
          </ac:spMkLst>
        </pc:spChg>
        <pc:spChg chg="mod">
          <ac:chgData name="" userId="428574251bf3a103" providerId="LiveId" clId="{D3FE6EDA-230D-4FCA-9C1A-1C1B76248530}" dt="2017-11-11T00:48:27.927" v="0" actId="6549"/>
          <ac:spMkLst>
            <pc:docMk/>
            <pc:sldMk cId="4264413788" sldId="318"/>
            <ac:spMk id="51205" creationId="{F4CDCE11-D6A4-4F6B-A4EB-221DCE302D58}"/>
          </ac:spMkLst>
        </pc:spChg>
      </pc:sldChg>
      <pc:sldChg chg="modSp">
        <pc:chgData name="" userId="428574251bf3a103" providerId="LiveId" clId="{D3FE6EDA-230D-4FCA-9C1A-1C1B76248530}" dt="2017-11-11T00:48:27.927" v="0" actId="6549"/>
        <pc:sldMkLst>
          <pc:docMk/>
          <pc:sldMk cId="849894995" sldId="319"/>
        </pc:sldMkLst>
        <pc:spChg chg="mod">
          <ac:chgData name="" userId="428574251bf3a103" providerId="LiveId" clId="{D3FE6EDA-230D-4FCA-9C1A-1C1B76248530}" dt="2017-11-11T00:48:27.927" v="0" actId="6549"/>
          <ac:spMkLst>
            <pc:docMk/>
            <pc:sldMk cId="849894995" sldId="319"/>
            <ac:spMk id="52228" creationId="{23EE1E2C-B351-4BCB-A005-3F66F33F8ACA}"/>
          </ac:spMkLst>
        </pc:spChg>
        <pc:spChg chg="mod">
          <ac:chgData name="" userId="428574251bf3a103" providerId="LiveId" clId="{D3FE6EDA-230D-4FCA-9C1A-1C1B76248530}" dt="2017-11-11T00:48:27.927" v="0" actId="6549"/>
          <ac:spMkLst>
            <pc:docMk/>
            <pc:sldMk cId="849894995" sldId="319"/>
            <ac:spMk id="52229" creationId="{6C768F1C-B9BF-450C-9606-76B29C424136}"/>
          </ac:spMkLst>
        </pc:spChg>
      </pc:sldChg>
      <pc:sldChg chg="modSp">
        <pc:chgData name="" userId="428574251bf3a103" providerId="LiveId" clId="{D3FE6EDA-230D-4FCA-9C1A-1C1B76248530}" dt="2017-11-11T00:48:27.927" v="0" actId="6549"/>
        <pc:sldMkLst>
          <pc:docMk/>
          <pc:sldMk cId="4106813053" sldId="320"/>
        </pc:sldMkLst>
        <pc:spChg chg="mod">
          <ac:chgData name="" userId="428574251bf3a103" providerId="LiveId" clId="{D3FE6EDA-230D-4FCA-9C1A-1C1B76248530}" dt="2017-11-11T00:48:27.927" v="0" actId="6549"/>
          <ac:spMkLst>
            <pc:docMk/>
            <pc:sldMk cId="4106813053" sldId="320"/>
            <ac:spMk id="53252" creationId="{BD019C4B-8F79-4A31-AC35-D61110B7B82F}"/>
          </ac:spMkLst>
        </pc:spChg>
        <pc:spChg chg="mod">
          <ac:chgData name="" userId="428574251bf3a103" providerId="LiveId" clId="{D3FE6EDA-230D-4FCA-9C1A-1C1B76248530}" dt="2017-11-11T00:48:27.927" v="0" actId="6549"/>
          <ac:spMkLst>
            <pc:docMk/>
            <pc:sldMk cId="4106813053" sldId="320"/>
            <ac:spMk id="53253" creationId="{F47B92F9-6F47-4C22-A4A5-05F3F8564B1F}"/>
          </ac:spMkLst>
        </pc:spChg>
      </pc:sldChg>
      <pc:sldChg chg="modSp">
        <pc:chgData name="" userId="428574251bf3a103" providerId="LiveId" clId="{D3FE6EDA-230D-4FCA-9C1A-1C1B76248530}" dt="2017-11-11T00:51:20.827" v="8" actId="403"/>
        <pc:sldMkLst>
          <pc:docMk/>
          <pc:sldMk cId="3993997949" sldId="321"/>
        </pc:sldMkLst>
        <pc:spChg chg="mod">
          <ac:chgData name="" userId="428574251bf3a103" providerId="LiveId" clId="{D3FE6EDA-230D-4FCA-9C1A-1C1B76248530}" dt="2017-11-11T00:51:20.827" v="8" actId="403"/>
          <ac:spMkLst>
            <pc:docMk/>
            <pc:sldMk cId="3993997949" sldId="321"/>
            <ac:spMk id="54275" creationId="{56B8B24C-E5C3-4A81-AC11-EF1693CA4FB2}"/>
          </ac:spMkLst>
        </pc:spChg>
        <pc:spChg chg="mod">
          <ac:chgData name="" userId="428574251bf3a103" providerId="LiveId" clId="{D3FE6EDA-230D-4FCA-9C1A-1C1B76248530}" dt="2017-11-11T00:48:27.927" v="0" actId="403"/>
          <ac:spMkLst>
            <pc:docMk/>
            <pc:sldMk cId="3993997949" sldId="321"/>
            <ac:spMk id="54276" creationId="{AE62BE20-6F0F-482C-ACA1-D28C28E576CB}"/>
          </ac:spMkLst>
        </pc:spChg>
        <pc:spChg chg="mod">
          <ac:chgData name="" userId="428574251bf3a103" providerId="LiveId" clId="{D3FE6EDA-230D-4FCA-9C1A-1C1B76248530}" dt="2017-11-11T00:48:27.927" v="0" actId="403"/>
          <ac:spMkLst>
            <pc:docMk/>
            <pc:sldMk cId="3993997949" sldId="321"/>
            <ac:spMk id="54277" creationId="{619B5359-B725-45E0-9673-02F7F16B1288}"/>
          </ac:spMkLst>
        </pc:spChg>
      </pc:sldChg>
      <pc:sldChg chg="addSp modSp modAnim">
        <pc:chgData name="" userId="428574251bf3a103" providerId="LiveId" clId="{D3FE6EDA-230D-4FCA-9C1A-1C1B76248530}" dt="2017-11-21T17:31:01.004" v="833" actId="1076"/>
        <pc:sldMkLst>
          <pc:docMk/>
          <pc:sldMk cId="1094212797" sldId="322"/>
        </pc:sldMkLst>
        <pc:spChg chg="add mod">
          <ac:chgData name="" userId="428574251bf3a103" providerId="LiveId" clId="{D3FE6EDA-230D-4FCA-9C1A-1C1B76248530}" dt="2017-11-21T17:31:01.004" v="833" actId="1076"/>
          <ac:spMkLst>
            <pc:docMk/>
            <pc:sldMk cId="1094212797" sldId="322"/>
            <ac:spMk id="5" creationId="{78A12C3C-A332-45DF-8EB4-8AA2147946D5}"/>
          </ac:spMkLst>
        </pc:spChg>
      </pc:sldChg>
      <pc:sldChg chg="addSp delSp modSp ord delAnim modAnim modNotesTx">
        <pc:chgData name="" userId="428574251bf3a103" providerId="LiveId" clId="{D3FE6EDA-230D-4FCA-9C1A-1C1B76248530}" dt="2017-11-21T17:31:19.186" v="835" actId="1076"/>
        <pc:sldMkLst>
          <pc:docMk/>
          <pc:sldMk cId="1708852717" sldId="323"/>
        </pc:sldMkLst>
        <pc:spChg chg="add del mod">
          <ac:chgData name="" userId="428574251bf3a103" providerId="LiveId" clId="{D3FE6EDA-230D-4FCA-9C1A-1C1B76248530}" dt="2017-11-21T17:31:09.734" v="834" actId="478"/>
          <ac:spMkLst>
            <pc:docMk/>
            <pc:sldMk cId="1708852717" sldId="323"/>
            <ac:spMk id="2" creationId="{9676813C-5059-4D66-9B25-F4D22FCC4C83}"/>
          </ac:spMkLst>
        </pc:spChg>
        <pc:spChg chg="add mod">
          <ac:chgData name="" userId="428574251bf3a103" providerId="LiveId" clId="{D3FE6EDA-230D-4FCA-9C1A-1C1B76248530}" dt="2017-11-21T17:31:19.186" v="835" actId="1076"/>
          <ac:spMkLst>
            <pc:docMk/>
            <pc:sldMk cId="1708852717" sldId="323"/>
            <ac:spMk id="3" creationId="{5D336074-611E-42FD-B6A3-29C97713D2D8}"/>
          </ac:spMkLst>
        </pc:spChg>
        <pc:spChg chg="mod">
          <ac:chgData name="" userId="428574251bf3a103" providerId="LiveId" clId="{D3FE6EDA-230D-4FCA-9C1A-1C1B76248530}" dt="2017-11-21T15:59:41.281" v="506" actId="6549"/>
          <ac:spMkLst>
            <pc:docMk/>
            <pc:sldMk cId="1708852717" sldId="323"/>
            <ac:spMk id="67587" creationId="{85038A3E-56BD-4D9C-BEBA-32DC8B9C9023}"/>
          </ac:spMkLst>
        </pc:spChg>
      </pc:sldChg>
      <pc:sldMasterChg chg="modSp modSldLayout">
        <pc:chgData name="" userId="428574251bf3a103" providerId="LiveId" clId="{D3FE6EDA-230D-4FCA-9C1A-1C1B76248530}" dt="2017-11-11T00:48:27.927" v="0" actId="6549"/>
        <pc:sldMasterMkLst>
          <pc:docMk/>
          <pc:sldMasterMk cId="0" sldId="2147483649"/>
        </pc:sldMasterMkLst>
        <pc:spChg chg="mod">
          <ac:chgData name="" userId="428574251bf3a103" providerId="LiveId" clId="{D3FE6EDA-230D-4FCA-9C1A-1C1B76248530}" dt="2017-11-11T00:48:27.927" v="0" actId="6549"/>
          <ac:spMkLst>
            <pc:docMk/>
            <pc:sldMasterMk cId="0" sldId="2147483649"/>
            <ac:spMk id="1026" creationId="{A6B61D03-784E-400A-9670-346C65E84C74}"/>
          </ac:spMkLst>
        </pc:spChg>
        <pc:spChg chg="mod">
          <ac:chgData name="" userId="428574251bf3a103" providerId="LiveId" clId="{D3FE6EDA-230D-4FCA-9C1A-1C1B76248530}" dt="2017-11-11T00:48:27.927" v="0" actId="6549"/>
          <ac:spMkLst>
            <pc:docMk/>
            <pc:sldMasterMk cId="0" sldId="2147483649"/>
            <ac:spMk id="1027" creationId="{CEAA4618-6743-4379-9399-F0E12BBF78E0}"/>
          </ac:spMkLst>
        </pc:spChg>
        <pc:spChg chg="mod">
          <ac:chgData name="" userId="428574251bf3a103" providerId="LiveId" clId="{D3FE6EDA-230D-4FCA-9C1A-1C1B76248530}" dt="2017-11-11T00:48:27.927" v="0" actId="6549"/>
          <ac:spMkLst>
            <pc:docMk/>
            <pc:sldMasterMk cId="0" sldId="2147483649"/>
            <ac:spMk id="1028" creationId="{D6CC775E-371C-4714-B4AB-4B1A467283DE}"/>
          </ac:spMkLst>
        </pc:spChg>
        <pc:spChg chg="mod">
          <ac:chgData name="" userId="428574251bf3a103" providerId="LiveId" clId="{D3FE6EDA-230D-4FCA-9C1A-1C1B76248530}" dt="2017-11-11T00:48:27.927" v="0" actId="6549"/>
          <ac:spMkLst>
            <pc:docMk/>
            <pc:sldMasterMk cId="0" sldId="2147483649"/>
            <ac:spMk id="1029" creationId="{2CEB847B-31AF-49F8-8F7C-600142DDFDAB}"/>
          </ac:spMkLst>
        </pc:spChg>
        <pc:spChg chg="mod">
          <ac:chgData name="" userId="428574251bf3a103" providerId="LiveId" clId="{D3FE6EDA-230D-4FCA-9C1A-1C1B76248530}" dt="2017-11-11T00:48:27.927" v="0" actId="6549"/>
          <ac:spMkLst>
            <pc:docMk/>
            <pc:sldMasterMk cId="0" sldId="2147483649"/>
            <ac:spMk id="31750" creationId="{D40D9E18-931E-41CA-812A-A97D1647BF63}"/>
          </ac:spMkLst>
        </pc:spChg>
        <pc:spChg chg="mod">
          <ac:chgData name="" userId="428574251bf3a103" providerId="LiveId" clId="{D3FE6EDA-230D-4FCA-9C1A-1C1B76248530}" dt="2017-11-11T00:48:27.927" v="0" actId="6549"/>
          <ac:spMkLst>
            <pc:docMk/>
            <pc:sldMasterMk cId="0" sldId="2147483649"/>
            <ac:spMk id="31751" creationId="{3C5F059F-F0A1-414B-AFD4-922022E4B65C}"/>
          </ac:spMkLst>
        </pc:spChg>
        <pc:spChg chg="mod">
          <ac:chgData name="" userId="428574251bf3a103" providerId="LiveId" clId="{D3FE6EDA-230D-4FCA-9C1A-1C1B76248530}" dt="2017-11-11T00:48:27.927" v="0" actId="6549"/>
          <ac:spMkLst>
            <pc:docMk/>
            <pc:sldMasterMk cId="0" sldId="2147483649"/>
            <ac:spMk id="31752" creationId="{925D50CB-AE81-4D3B-A872-A436E60A2E84}"/>
          </ac:spMkLst>
        </pc:spChg>
        <pc:sldLayoutChg chg="modSp">
          <pc:chgData name="" userId="428574251bf3a103" providerId="LiveId" clId="{D3FE6EDA-230D-4FCA-9C1A-1C1B76248530}" dt="2017-11-11T00:48:27.927" v="0" actId="6549"/>
          <pc:sldLayoutMkLst>
            <pc:docMk/>
            <pc:sldMasterMk cId="0" sldId="2147483649"/>
            <pc:sldLayoutMk cId="2829808788" sldId="2147484001"/>
          </pc:sldLayoutMkLst>
          <pc:spChg chg="mod">
            <ac:chgData name="" userId="428574251bf3a103" providerId="LiveId" clId="{D3FE6EDA-230D-4FCA-9C1A-1C1B76248530}" dt="2017-11-11T00:48:27.927" v="0" actId="6549"/>
            <ac:spMkLst>
              <pc:docMk/>
              <pc:sldMasterMk cId="0" sldId="2147483649"/>
              <pc:sldLayoutMk cId="2829808788" sldId="2147484001"/>
              <ac:spMk id="2" creationId="{00000000-0000-0000-0000-000000000000}"/>
            </ac:spMkLst>
          </pc:spChg>
          <pc:spChg chg="mod">
            <ac:chgData name="" userId="428574251bf3a103" providerId="LiveId" clId="{D3FE6EDA-230D-4FCA-9C1A-1C1B76248530}" dt="2017-11-11T00:48:27.927" v="0" actId="6549"/>
            <ac:spMkLst>
              <pc:docMk/>
              <pc:sldMasterMk cId="0" sldId="2147483649"/>
              <pc:sldLayoutMk cId="2829808788" sldId="2147484001"/>
              <ac:spMk id="3" creationId="{00000000-0000-0000-0000-000000000000}"/>
            </ac:spMkLst>
          </pc:spChg>
        </pc:sldLayoutChg>
        <pc:sldLayoutChg chg="modSp">
          <pc:chgData name="" userId="428574251bf3a103" providerId="LiveId" clId="{D3FE6EDA-230D-4FCA-9C1A-1C1B76248530}" dt="2017-11-11T00:48:27.927" v="0" actId="6549"/>
          <pc:sldLayoutMkLst>
            <pc:docMk/>
            <pc:sldMasterMk cId="0" sldId="2147483649"/>
            <pc:sldLayoutMk cId="1854694555" sldId="2147484002"/>
          </pc:sldLayoutMkLst>
          <pc:spChg chg="mod">
            <ac:chgData name="" userId="428574251bf3a103" providerId="LiveId" clId="{D3FE6EDA-230D-4FCA-9C1A-1C1B76248530}" dt="2017-11-11T00:48:27.927" v="0" actId="6549"/>
            <ac:spMkLst>
              <pc:docMk/>
              <pc:sldMasterMk cId="0" sldId="2147483649"/>
              <pc:sldLayoutMk cId="1854694555" sldId="2147484002"/>
              <ac:spMk id="3" creationId="{00000000-0000-0000-0000-000000000000}"/>
            </ac:spMkLst>
          </pc:spChg>
          <pc:spChg chg="mod">
            <ac:chgData name="" userId="428574251bf3a103" providerId="LiveId" clId="{D3FE6EDA-230D-4FCA-9C1A-1C1B76248530}" dt="2017-11-11T00:48:27.927" v="0" actId="6549"/>
            <ac:spMkLst>
              <pc:docMk/>
              <pc:sldMasterMk cId="0" sldId="2147483649"/>
              <pc:sldLayoutMk cId="1854694555" sldId="2147484002"/>
              <ac:spMk id="4" creationId="{00000000-0000-0000-0000-000000000000}"/>
            </ac:spMkLst>
          </pc:spChg>
        </pc:sldLayoutChg>
        <pc:sldLayoutChg chg="modSp">
          <pc:chgData name="" userId="428574251bf3a103" providerId="LiveId" clId="{D3FE6EDA-230D-4FCA-9C1A-1C1B76248530}" dt="2017-11-11T00:48:27.927" v="0" actId="6549"/>
          <pc:sldLayoutMkLst>
            <pc:docMk/>
            <pc:sldMasterMk cId="0" sldId="2147483649"/>
            <pc:sldLayoutMk cId="4102455945" sldId="2147484003"/>
          </pc:sldLayoutMkLst>
          <pc:spChg chg="mod">
            <ac:chgData name="" userId="428574251bf3a103" providerId="LiveId" clId="{D3FE6EDA-230D-4FCA-9C1A-1C1B76248530}" dt="2017-11-11T00:48:27.927" v="0" actId="6549"/>
            <ac:spMkLst>
              <pc:docMk/>
              <pc:sldMasterMk cId="0" sldId="2147483649"/>
              <pc:sldLayoutMk cId="4102455945" sldId="2147484003"/>
              <ac:spMk id="2" creationId="{00000000-0000-0000-0000-000000000000}"/>
            </ac:spMkLst>
          </pc:spChg>
          <pc:spChg chg="mod">
            <ac:chgData name="" userId="428574251bf3a103" providerId="LiveId" clId="{D3FE6EDA-230D-4FCA-9C1A-1C1B76248530}" dt="2017-11-11T00:48:27.927" v="0" actId="6549"/>
            <ac:spMkLst>
              <pc:docMk/>
              <pc:sldMasterMk cId="0" sldId="2147483649"/>
              <pc:sldLayoutMk cId="4102455945" sldId="2147484003"/>
              <ac:spMk id="3" creationId="{00000000-0000-0000-0000-000000000000}"/>
            </ac:spMkLst>
          </pc:spChg>
          <pc:spChg chg="mod">
            <ac:chgData name="" userId="428574251bf3a103" providerId="LiveId" clId="{D3FE6EDA-230D-4FCA-9C1A-1C1B76248530}" dt="2017-11-11T00:48:27.927" v="0" actId="6549"/>
            <ac:spMkLst>
              <pc:docMk/>
              <pc:sldMasterMk cId="0" sldId="2147483649"/>
              <pc:sldLayoutMk cId="4102455945" sldId="2147484003"/>
              <ac:spMk id="4" creationId="{00000000-0000-0000-0000-000000000000}"/>
            </ac:spMkLst>
          </pc:spChg>
          <pc:spChg chg="mod">
            <ac:chgData name="" userId="428574251bf3a103" providerId="LiveId" clId="{D3FE6EDA-230D-4FCA-9C1A-1C1B76248530}" dt="2017-11-11T00:48:27.927" v="0" actId="6549"/>
            <ac:spMkLst>
              <pc:docMk/>
              <pc:sldMasterMk cId="0" sldId="2147483649"/>
              <pc:sldLayoutMk cId="4102455945" sldId="2147484003"/>
              <ac:spMk id="5" creationId="{00000000-0000-0000-0000-000000000000}"/>
            </ac:spMkLst>
          </pc:spChg>
          <pc:spChg chg="mod">
            <ac:chgData name="" userId="428574251bf3a103" providerId="LiveId" clId="{D3FE6EDA-230D-4FCA-9C1A-1C1B76248530}" dt="2017-11-11T00:48:27.927" v="0" actId="6549"/>
            <ac:spMkLst>
              <pc:docMk/>
              <pc:sldMasterMk cId="0" sldId="2147483649"/>
              <pc:sldLayoutMk cId="4102455945" sldId="2147484003"/>
              <ac:spMk id="6" creationId="{00000000-0000-0000-0000-000000000000}"/>
            </ac:spMkLst>
          </pc:spChg>
        </pc:sldLayoutChg>
        <pc:sldLayoutChg chg="modSp">
          <pc:chgData name="" userId="428574251bf3a103" providerId="LiveId" clId="{D3FE6EDA-230D-4FCA-9C1A-1C1B76248530}" dt="2017-11-11T00:48:27.927" v="0" actId="6549"/>
          <pc:sldLayoutMkLst>
            <pc:docMk/>
            <pc:sldMasterMk cId="0" sldId="2147483649"/>
            <pc:sldLayoutMk cId="1432253003" sldId="2147484006"/>
          </pc:sldLayoutMkLst>
          <pc:spChg chg="mod">
            <ac:chgData name="" userId="428574251bf3a103" providerId="LiveId" clId="{D3FE6EDA-230D-4FCA-9C1A-1C1B76248530}" dt="2017-11-11T00:48:27.927" v="0" actId="6549"/>
            <ac:spMkLst>
              <pc:docMk/>
              <pc:sldMasterMk cId="0" sldId="2147483649"/>
              <pc:sldLayoutMk cId="1432253003" sldId="2147484006"/>
              <ac:spMk id="2" creationId="{00000000-0000-0000-0000-000000000000}"/>
            </ac:spMkLst>
          </pc:spChg>
          <pc:spChg chg="mod">
            <ac:chgData name="" userId="428574251bf3a103" providerId="LiveId" clId="{D3FE6EDA-230D-4FCA-9C1A-1C1B76248530}" dt="2017-11-11T00:48:27.927" v="0" actId="6549"/>
            <ac:spMkLst>
              <pc:docMk/>
              <pc:sldMasterMk cId="0" sldId="2147483649"/>
              <pc:sldLayoutMk cId="1432253003" sldId="2147484006"/>
              <ac:spMk id="3" creationId="{00000000-0000-0000-0000-000000000000}"/>
            </ac:spMkLst>
          </pc:spChg>
          <pc:spChg chg="mod">
            <ac:chgData name="" userId="428574251bf3a103" providerId="LiveId" clId="{D3FE6EDA-230D-4FCA-9C1A-1C1B76248530}" dt="2017-11-11T00:48:27.927" v="0" actId="6549"/>
            <ac:spMkLst>
              <pc:docMk/>
              <pc:sldMasterMk cId="0" sldId="2147483649"/>
              <pc:sldLayoutMk cId="1432253003" sldId="2147484006"/>
              <ac:spMk id="4" creationId="{00000000-0000-0000-0000-000000000000}"/>
            </ac:spMkLst>
          </pc:spChg>
        </pc:sldLayoutChg>
        <pc:sldLayoutChg chg="modSp">
          <pc:chgData name="" userId="428574251bf3a103" providerId="LiveId" clId="{D3FE6EDA-230D-4FCA-9C1A-1C1B76248530}" dt="2017-11-11T00:48:27.927" v="0" actId="6549"/>
          <pc:sldLayoutMkLst>
            <pc:docMk/>
            <pc:sldMasterMk cId="0" sldId="2147483649"/>
            <pc:sldLayoutMk cId="4185111855" sldId="2147484007"/>
          </pc:sldLayoutMkLst>
          <pc:spChg chg="mod">
            <ac:chgData name="" userId="428574251bf3a103" providerId="LiveId" clId="{D3FE6EDA-230D-4FCA-9C1A-1C1B76248530}" dt="2017-11-11T00:48:27.927" v="0" actId="6549"/>
            <ac:spMkLst>
              <pc:docMk/>
              <pc:sldMasterMk cId="0" sldId="2147483649"/>
              <pc:sldLayoutMk cId="4185111855" sldId="2147484007"/>
              <ac:spMk id="2" creationId="{00000000-0000-0000-0000-000000000000}"/>
            </ac:spMkLst>
          </pc:spChg>
          <pc:spChg chg="mod">
            <ac:chgData name="" userId="428574251bf3a103" providerId="LiveId" clId="{D3FE6EDA-230D-4FCA-9C1A-1C1B76248530}" dt="2017-11-11T00:48:27.927" v="0" actId="6549"/>
            <ac:spMkLst>
              <pc:docMk/>
              <pc:sldMasterMk cId="0" sldId="2147483649"/>
              <pc:sldLayoutMk cId="4185111855" sldId="2147484007"/>
              <ac:spMk id="3" creationId="{00000000-0000-0000-0000-000000000000}"/>
            </ac:spMkLst>
          </pc:spChg>
          <pc:spChg chg="mod">
            <ac:chgData name="" userId="428574251bf3a103" providerId="LiveId" clId="{D3FE6EDA-230D-4FCA-9C1A-1C1B76248530}" dt="2017-11-11T00:48:27.927" v="0" actId="6549"/>
            <ac:spMkLst>
              <pc:docMk/>
              <pc:sldMasterMk cId="0" sldId="2147483649"/>
              <pc:sldLayoutMk cId="4185111855" sldId="2147484007"/>
              <ac:spMk id="4" creationId="{00000000-0000-0000-0000-000000000000}"/>
            </ac:spMkLst>
          </pc:spChg>
        </pc:sldLayoutChg>
        <pc:sldLayoutChg chg="modSp">
          <pc:chgData name="" userId="428574251bf3a103" providerId="LiveId" clId="{D3FE6EDA-230D-4FCA-9C1A-1C1B76248530}" dt="2017-11-11T00:48:27.927" v="0" actId="6549"/>
          <pc:sldLayoutMkLst>
            <pc:docMk/>
            <pc:sldMasterMk cId="0" sldId="2147483649"/>
            <pc:sldLayoutMk cId="2207706141" sldId="2147484009"/>
          </pc:sldLayoutMkLst>
          <pc:spChg chg="mod">
            <ac:chgData name="" userId="428574251bf3a103" providerId="LiveId" clId="{D3FE6EDA-230D-4FCA-9C1A-1C1B76248530}" dt="2017-11-11T00:48:27.927" v="0" actId="6549"/>
            <ac:spMkLst>
              <pc:docMk/>
              <pc:sldMasterMk cId="0" sldId="2147483649"/>
              <pc:sldLayoutMk cId="2207706141" sldId="2147484009"/>
              <ac:spMk id="2" creationId="{00000000-0000-0000-0000-000000000000}"/>
            </ac:spMkLst>
          </pc:spChg>
          <pc:spChg chg="mod">
            <ac:chgData name="" userId="428574251bf3a103" providerId="LiveId" clId="{D3FE6EDA-230D-4FCA-9C1A-1C1B76248530}" dt="2017-11-11T00:48:27.927" v="0" actId="6549"/>
            <ac:spMkLst>
              <pc:docMk/>
              <pc:sldMasterMk cId="0" sldId="2147483649"/>
              <pc:sldLayoutMk cId="2207706141" sldId="2147484009"/>
              <ac:spMk id="3" creationId="{00000000-0000-0000-0000-000000000000}"/>
            </ac:spMkLst>
          </pc:spChg>
        </pc:sldLayoutChg>
        <pc:sldLayoutChg chg="modSp">
          <pc:chgData name="" userId="428574251bf3a103" providerId="LiveId" clId="{D3FE6EDA-230D-4FCA-9C1A-1C1B76248530}" dt="2017-11-11T00:48:27.927" v="0" actId="6549"/>
          <pc:sldLayoutMkLst>
            <pc:docMk/>
            <pc:sldMasterMk cId="0" sldId="2147483649"/>
            <pc:sldLayoutMk cId="3183846900" sldId="2147484045"/>
          </pc:sldLayoutMkLst>
          <pc:spChg chg="mod">
            <ac:chgData name="" userId="428574251bf3a103" providerId="LiveId" clId="{D3FE6EDA-230D-4FCA-9C1A-1C1B76248530}" dt="2017-11-11T00:48:27.927" v="0" actId="6549"/>
            <ac:spMkLst>
              <pc:docMk/>
              <pc:sldMasterMk cId="0" sldId="2147483649"/>
              <pc:sldLayoutMk cId="3183846900" sldId="2147484045"/>
              <ac:spMk id="4" creationId="{7B66A3D0-6260-4569-8495-3D8F6005F64C}"/>
            </ac:spMkLst>
          </pc:spChg>
          <pc:spChg chg="mod">
            <ac:chgData name="" userId="428574251bf3a103" providerId="LiveId" clId="{D3FE6EDA-230D-4FCA-9C1A-1C1B76248530}" dt="2017-11-11T00:48:27.927" v="0" actId="6549"/>
            <ac:spMkLst>
              <pc:docMk/>
              <pc:sldMasterMk cId="0" sldId="2147483649"/>
              <pc:sldLayoutMk cId="3183846900" sldId="2147484045"/>
              <ac:spMk id="5" creationId="{630B81B1-AF23-4D9F-98B3-908D0A74F3D8}"/>
            </ac:spMkLst>
          </pc:spChg>
          <pc:spChg chg="mod">
            <ac:chgData name="" userId="428574251bf3a103" providerId="LiveId" clId="{D3FE6EDA-230D-4FCA-9C1A-1C1B76248530}" dt="2017-11-11T00:48:27.927" v="0" actId="6549"/>
            <ac:spMkLst>
              <pc:docMk/>
              <pc:sldMasterMk cId="0" sldId="2147483649"/>
              <pc:sldLayoutMk cId="3183846900" sldId="2147484045"/>
              <ac:spMk id="6" creationId="{D3A01022-B314-4CB8-9687-1FFFB994A642}"/>
            </ac:spMkLst>
          </pc:spChg>
          <pc:spChg chg="mod">
            <ac:chgData name="" userId="428574251bf3a103" providerId="LiveId" clId="{D3FE6EDA-230D-4FCA-9C1A-1C1B76248530}" dt="2017-11-11T00:48:27.927" v="0" actId="6549"/>
            <ac:spMkLst>
              <pc:docMk/>
              <pc:sldMasterMk cId="0" sldId="2147483649"/>
              <pc:sldLayoutMk cId="3183846900" sldId="2147484045"/>
              <ac:spMk id="7" creationId="{F77A2A7A-1A79-4BA5-9243-9742A8910DB6}"/>
            </ac:spMkLst>
          </pc:spChg>
          <pc:spChg chg="mod">
            <ac:chgData name="" userId="428574251bf3a103" providerId="LiveId" clId="{D3FE6EDA-230D-4FCA-9C1A-1C1B76248530}" dt="2017-11-11T00:48:27.927" v="0" actId="6549"/>
            <ac:spMkLst>
              <pc:docMk/>
              <pc:sldMasterMk cId="0" sldId="2147483649"/>
              <pc:sldLayoutMk cId="3183846900" sldId="2147484045"/>
              <ac:spMk id="32770" creationId="{00000000-0000-0000-0000-000000000000}"/>
            </ac:spMkLst>
          </pc:spChg>
          <pc:spChg chg="mod">
            <ac:chgData name="" userId="428574251bf3a103" providerId="LiveId" clId="{D3FE6EDA-230D-4FCA-9C1A-1C1B76248530}" dt="2017-11-11T00:48:27.927" v="0" actId="6549"/>
            <ac:spMkLst>
              <pc:docMk/>
              <pc:sldMasterMk cId="0" sldId="2147483649"/>
              <pc:sldLayoutMk cId="3183846900" sldId="2147484045"/>
              <ac:spMk id="32771" creationId="{00000000-0000-0000-0000-000000000000}"/>
            </ac:spMkLst>
          </pc:spChg>
        </pc:sldLayoutChg>
      </pc:sldMasterChg>
      <pc:sldMasterChg chg="modSp modSldLayout">
        <pc:chgData name="" userId="428574251bf3a103" providerId="LiveId" clId="{D3FE6EDA-230D-4FCA-9C1A-1C1B76248530}" dt="2017-11-11T00:48:27.927" v="0" actId="6549"/>
        <pc:sldMasterMkLst>
          <pc:docMk/>
          <pc:sldMasterMk cId="0" sldId="2147483651"/>
        </pc:sldMasterMkLst>
        <pc:spChg chg="mod">
          <ac:chgData name="" userId="428574251bf3a103" providerId="LiveId" clId="{D3FE6EDA-230D-4FCA-9C1A-1C1B76248530}" dt="2017-11-11T00:48:27.927" v="0" actId="6549"/>
          <ac:spMkLst>
            <pc:docMk/>
            <pc:sldMasterMk cId="0" sldId="2147483651"/>
            <ac:spMk id="4" creationId="{47FC2A34-18C7-45A9-96E7-A141C0036451}"/>
          </ac:spMkLst>
        </pc:spChg>
        <pc:spChg chg="mod">
          <ac:chgData name="" userId="428574251bf3a103" providerId="LiveId" clId="{D3FE6EDA-230D-4FCA-9C1A-1C1B76248530}" dt="2017-11-11T00:48:27.927" v="0" actId="6549"/>
          <ac:spMkLst>
            <pc:docMk/>
            <pc:sldMasterMk cId="0" sldId="2147483651"/>
            <ac:spMk id="5" creationId="{E0CCCDAB-6619-4A4F-B025-50DE8CFEC610}"/>
          </ac:spMkLst>
        </pc:spChg>
        <pc:spChg chg="mod">
          <ac:chgData name="" userId="428574251bf3a103" providerId="LiveId" clId="{D3FE6EDA-230D-4FCA-9C1A-1C1B76248530}" dt="2017-11-11T00:48:27.927" v="0" actId="6549"/>
          <ac:spMkLst>
            <pc:docMk/>
            <pc:sldMasterMk cId="0" sldId="2147483651"/>
            <ac:spMk id="6" creationId="{4E31407E-68B8-441F-9B47-770E5EC3833C}"/>
          </ac:spMkLst>
        </pc:spChg>
        <pc:spChg chg="mod">
          <ac:chgData name="" userId="428574251bf3a103" providerId="LiveId" clId="{D3FE6EDA-230D-4FCA-9C1A-1C1B76248530}" dt="2017-11-11T00:48:27.927" v="0" actId="6549"/>
          <ac:spMkLst>
            <pc:docMk/>
            <pc:sldMasterMk cId="0" sldId="2147483651"/>
            <ac:spMk id="2050" creationId="{E2F0B509-30C6-49EE-A030-7F676AC8181C}"/>
          </ac:spMkLst>
        </pc:spChg>
        <pc:spChg chg="mod">
          <ac:chgData name="" userId="428574251bf3a103" providerId="LiveId" clId="{D3FE6EDA-230D-4FCA-9C1A-1C1B76248530}" dt="2017-11-11T00:48:27.927" v="0" actId="6549"/>
          <ac:spMkLst>
            <pc:docMk/>
            <pc:sldMasterMk cId="0" sldId="2147483651"/>
            <ac:spMk id="2051" creationId="{BC879EF8-7432-41BD-B4A6-7E4A5FAE3332}"/>
          </ac:spMkLst>
        </pc:spChg>
        <pc:sldLayoutChg chg="modSp">
          <pc:chgData name="" userId="428574251bf3a103" providerId="LiveId" clId="{D3FE6EDA-230D-4FCA-9C1A-1C1B76248530}" dt="2017-11-11T00:48:27.927" v="0" actId="6549"/>
          <pc:sldLayoutMkLst>
            <pc:docMk/>
            <pc:sldMasterMk cId="0" sldId="2147483651"/>
            <pc:sldLayoutMk cId="4116390971" sldId="2147484010"/>
          </pc:sldLayoutMkLst>
          <pc:spChg chg="mod">
            <ac:chgData name="" userId="428574251bf3a103" providerId="LiveId" clId="{D3FE6EDA-230D-4FCA-9C1A-1C1B76248530}" dt="2017-11-11T00:48:27.927" v="0" actId="6549"/>
            <ac:spMkLst>
              <pc:docMk/>
              <pc:sldMasterMk cId="0" sldId="2147483651"/>
              <pc:sldLayoutMk cId="4116390971" sldId="2147484010"/>
              <ac:spMk id="2" creationId="{00000000-0000-0000-0000-000000000000}"/>
            </ac:spMkLst>
          </pc:spChg>
          <pc:spChg chg="mod">
            <ac:chgData name="" userId="428574251bf3a103" providerId="LiveId" clId="{D3FE6EDA-230D-4FCA-9C1A-1C1B76248530}" dt="2017-11-11T00:48:27.927" v="0" actId="6549"/>
            <ac:spMkLst>
              <pc:docMk/>
              <pc:sldMasterMk cId="0" sldId="2147483651"/>
              <pc:sldLayoutMk cId="4116390971" sldId="2147484010"/>
              <ac:spMk id="3" creationId="{00000000-0000-0000-0000-000000000000}"/>
            </ac:spMkLst>
          </pc:spChg>
        </pc:sldLayoutChg>
        <pc:sldLayoutChg chg="modSp">
          <pc:chgData name="" userId="428574251bf3a103" providerId="LiveId" clId="{D3FE6EDA-230D-4FCA-9C1A-1C1B76248530}" dt="2017-11-11T00:48:27.927" v="0" actId="6549"/>
          <pc:sldLayoutMkLst>
            <pc:docMk/>
            <pc:sldMasterMk cId="0" sldId="2147483651"/>
            <pc:sldLayoutMk cId="3189217277" sldId="2147484012"/>
          </pc:sldLayoutMkLst>
          <pc:spChg chg="mod">
            <ac:chgData name="" userId="428574251bf3a103" providerId="LiveId" clId="{D3FE6EDA-230D-4FCA-9C1A-1C1B76248530}" dt="2017-11-11T00:48:27.927" v="0" actId="6549"/>
            <ac:spMkLst>
              <pc:docMk/>
              <pc:sldMasterMk cId="0" sldId="2147483651"/>
              <pc:sldLayoutMk cId="3189217277" sldId="2147484012"/>
              <ac:spMk id="2" creationId="{00000000-0000-0000-0000-000000000000}"/>
            </ac:spMkLst>
          </pc:spChg>
          <pc:spChg chg="mod">
            <ac:chgData name="" userId="428574251bf3a103" providerId="LiveId" clId="{D3FE6EDA-230D-4FCA-9C1A-1C1B76248530}" dt="2017-11-11T00:48:27.927" v="0" actId="6549"/>
            <ac:spMkLst>
              <pc:docMk/>
              <pc:sldMasterMk cId="0" sldId="2147483651"/>
              <pc:sldLayoutMk cId="3189217277" sldId="2147484012"/>
              <ac:spMk id="3" creationId="{00000000-0000-0000-0000-000000000000}"/>
            </ac:spMkLst>
          </pc:spChg>
        </pc:sldLayoutChg>
        <pc:sldLayoutChg chg="modSp">
          <pc:chgData name="" userId="428574251bf3a103" providerId="LiveId" clId="{D3FE6EDA-230D-4FCA-9C1A-1C1B76248530}" dt="2017-11-11T00:48:27.927" v="0" actId="6549"/>
          <pc:sldLayoutMkLst>
            <pc:docMk/>
            <pc:sldMasterMk cId="0" sldId="2147483651"/>
            <pc:sldLayoutMk cId="786474221" sldId="2147484013"/>
          </pc:sldLayoutMkLst>
          <pc:spChg chg="mod">
            <ac:chgData name="" userId="428574251bf3a103" providerId="LiveId" clId="{D3FE6EDA-230D-4FCA-9C1A-1C1B76248530}" dt="2017-11-11T00:48:27.927" v="0" actId="6549"/>
            <ac:spMkLst>
              <pc:docMk/>
              <pc:sldMasterMk cId="0" sldId="2147483651"/>
              <pc:sldLayoutMk cId="786474221" sldId="2147484013"/>
              <ac:spMk id="3" creationId="{00000000-0000-0000-0000-000000000000}"/>
            </ac:spMkLst>
          </pc:spChg>
          <pc:spChg chg="mod">
            <ac:chgData name="" userId="428574251bf3a103" providerId="LiveId" clId="{D3FE6EDA-230D-4FCA-9C1A-1C1B76248530}" dt="2017-11-11T00:48:27.927" v="0" actId="6549"/>
            <ac:spMkLst>
              <pc:docMk/>
              <pc:sldMasterMk cId="0" sldId="2147483651"/>
              <pc:sldLayoutMk cId="786474221" sldId="2147484013"/>
              <ac:spMk id="4" creationId="{00000000-0000-0000-0000-000000000000}"/>
            </ac:spMkLst>
          </pc:spChg>
        </pc:sldLayoutChg>
        <pc:sldLayoutChg chg="modSp">
          <pc:chgData name="" userId="428574251bf3a103" providerId="LiveId" clId="{D3FE6EDA-230D-4FCA-9C1A-1C1B76248530}" dt="2017-11-11T00:48:27.927" v="0" actId="6549"/>
          <pc:sldLayoutMkLst>
            <pc:docMk/>
            <pc:sldMasterMk cId="0" sldId="2147483651"/>
            <pc:sldLayoutMk cId="1911556431" sldId="2147484014"/>
          </pc:sldLayoutMkLst>
          <pc:spChg chg="mod">
            <ac:chgData name="" userId="428574251bf3a103" providerId="LiveId" clId="{D3FE6EDA-230D-4FCA-9C1A-1C1B76248530}" dt="2017-11-11T00:48:27.927" v="0" actId="6549"/>
            <ac:spMkLst>
              <pc:docMk/>
              <pc:sldMasterMk cId="0" sldId="2147483651"/>
              <pc:sldLayoutMk cId="1911556431" sldId="2147484014"/>
              <ac:spMk id="3" creationId="{00000000-0000-0000-0000-000000000000}"/>
            </ac:spMkLst>
          </pc:spChg>
          <pc:spChg chg="mod">
            <ac:chgData name="" userId="428574251bf3a103" providerId="LiveId" clId="{D3FE6EDA-230D-4FCA-9C1A-1C1B76248530}" dt="2017-11-11T00:48:27.927" v="0" actId="6549"/>
            <ac:spMkLst>
              <pc:docMk/>
              <pc:sldMasterMk cId="0" sldId="2147483651"/>
              <pc:sldLayoutMk cId="1911556431" sldId="2147484014"/>
              <ac:spMk id="4" creationId="{00000000-0000-0000-0000-000000000000}"/>
            </ac:spMkLst>
          </pc:spChg>
          <pc:spChg chg="mod">
            <ac:chgData name="" userId="428574251bf3a103" providerId="LiveId" clId="{D3FE6EDA-230D-4FCA-9C1A-1C1B76248530}" dt="2017-11-11T00:48:27.927" v="0" actId="6549"/>
            <ac:spMkLst>
              <pc:docMk/>
              <pc:sldMasterMk cId="0" sldId="2147483651"/>
              <pc:sldLayoutMk cId="1911556431" sldId="2147484014"/>
              <ac:spMk id="5" creationId="{00000000-0000-0000-0000-000000000000}"/>
            </ac:spMkLst>
          </pc:spChg>
          <pc:spChg chg="mod">
            <ac:chgData name="" userId="428574251bf3a103" providerId="LiveId" clId="{D3FE6EDA-230D-4FCA-9C1A-1C1B76248530}" dt="2017-11-11T00:48:27.927" v="0" actId="6549"/>
            <ac:spMkLst>
              <pc:docMk/>
              <pc:sldMasterMk cId="0" sldId="2147483651"/>
              <pc:sldLayoutMk cId="1911556431" sldId="2147484014"/>
              <ac:spMk id="6" creationId="{00000000-0000-0000-0000-000000000000}"/>
            </ac:spMkLst>
          </pc:spChg>
        </pc:sldLayoutChg>
        <pc:sldLayoutChg chg="modSp">
          <pc:chgData name="" userId="428574251bf3a103" providerId="LiveId" clId="{D3FE6EDA-230D-4FCA-9C1A-1C1B76248530}" dt="2017-11-11T00:48:27.927" v="0" actId="6549"/>
          <pc:sldLayoutMkLst>
            <pc:docMk/>
            <pc:sldMasterMk cId="0" sldId="2147483651"/>
            <pc:sldLayoutMk cId="1277651182" sldId="2147484017"/>
          </pc:sldLayoutMkLst>
          <pc:spChg chg="mod">
            <ac:chgData name="" userId="428574251bf3a103" providerId="LiveId" clId="{D3FE6EDA-230D-4FCA-9C1A-1C1B76248530}" dt="2017-11-11T00:48:27.927" v="0" actId="6549"/>
            <ac:spMkLst>
              <pc:docMk/>
              <pc:sldMasterMk cId="0" sldId="2147483651"/>
              <pc:sldLayoutMk cId="1277651182" sldId="2147484017"/>
              <ac:spMk id="2" creationId="{00000000-0000-0000-0000-000000000000}"/>
            </ac:spMkLst>
          </pc:spChg>
          <pc:spChg chg="mod">
            <ac:chgData name="" userId="428574251bf3a103" providerId="LiveId" clId="{D3FE6EDA-230D-4FCA-9C1A-1C1B76248530}" dt="2017-11-11T00:48:27.927" v="0" actId="6549"/>
            <ac:spMkLst>
              <pc:docMk/>
              <pc:sldMasterMk cId="0" sldId="2147483651"/>
              <pc:sldLayoutMk cId="1277651182" sldId="2147484017"/>
              <ac:spMk id="3" creationId="{00000000-0000-0000-0000-000000000000}"/>
            </ac:spMkLst>
          </pc:spChg>
          <pc:spChg chg="mod">
            <ac:chgData name="" userId="428574251bf3a103" providerId="LiveId" clId="{D3FE6EDA-230D-4FCA-9C1A-1C1B76248530}" dt="2017-11-11T00:48:27.927" v="0" actId="6549"/>
            <ac:spMkLst>
              <pc:docMk/>
              <pc:sldMasterMk cId="0" sldId="2147483651"/>
              <pc:sldLayoutMk cId="1277651182" sldId="2147484017"/>
              <ac:spMk id="4" creationId="{00000000-0000-0000-0000-000000000000}"/>
            </ac:spMkLst>
          </pc:spChg>
        </pc:sldLayoutChg>
        <pc:sldLayoutChg chg="modSp">
          <pc:chgData name="" userId="428574251bf3a103" providerId="LiveId" clId="{D3FE6EDA-230D-4FCA-9C1A-1C1B76248530}" dt="2017-11-11T00:48:27.927" v="0" actId="6549"/>
          <pc:sldLayoutMkLst>
            <pc:docMk/>
            <pc:sldMasterMk cId="0" sldId="2147483651"/>
            <pc:sldLayoutMk cId="3869461736" sldId="2147484018"/>
          </pc:sldLayoutMkLst>
          <pc:spChg chg="mod">
            <ac:chgData name="" userId="428574251bf3a103" providerId="LiveId" clId="{D3FE6EDA-230D-4FCA-9C1A-1C1B76248530}" dt="2017-11-11T00:48:27.927" v="0" actId="6549"/>
            <ac:spMkLst>
              <pc:docMk/>
              <pc:sldMasterMk cId="0" sldId="2147483651"/>
              <pc:sldLayoutMk cId="3869461736" sldId="2147484018"/>
              <ac:spMk id="2" creationId="{00000000-0000-0000-0000-000000000000}"/>
            </ac:spMkLst>
          </pc:spChg>
          <pc:spChg chg="mod">
            <ac:chgData name="" userId="428574251bf3a103" providerId="LiveId" clId="{D3FE6EDA-230D-4FCA-9C1A-1C1B76248530}" dt="2017-11-11T00:48:27.927" v="0" actId="6549"/>
            <ac:spMkLst>
              <pc:docMk/>
              <pc:sldMasterMk cId="0" sldId="2147483651"/>
              <pc:sldLayoutMk cId="3869461736" sldId="2147484018"/>
              <ac:spMk id="3" creationId="{00000000-0000-0000-0000-000000000000}"/>
            </ac:spMkLst>
          </pc:spChg>
          <pc:spChg chg="mod">
            <ac:chgData name="" userId="428574251bf3a103" providerId="LiveId" clId="{D3FE6EDA-230D-4FCA-9C1A-1C1B76248530}" dt="2017-11-11T00:48:27.927" v="0" actId="6549"/>
            <ac:spMkLst>
              <pc:docMk/>
              <pc:sldMasterMk cId="0" sldId="2147483651"/>
              <pc:sldLayoutMk cId="3869461736" sldId="2147484018"/>
              <ac:spMk id="4" creationId="{00000000-0000-0000-0000-000000000000}"/>
            </ac:spMkLst>
          </pc:spChg>
        </pc:sldLayoutChg>
        <pc:sldLayoutChg chg="modSp">
          <pc:chgData name="" userId="428574251bf3a103" providerId="LiveId" clId="{D3FE6EDA-230D-4FCA-9C1A-1C1B76248530}" dt="2017-11-11T00:48:27.927" v="0" actId="6549"/>
          <pc:sldLayoutMkLst>
            <pc:docMk/>
            <pc:sldMasterMk cId="0" sldId="2147483651"/>
            <pc:sldLayoutMk cId="60617148" sldId="2147484020"/>
          </pc:sldLayoutMkLst>
          <pc:spChg chg="mod">
            <ac:chgData name="" userId="428574251bf3a103" providerId="LiveId" clId="{D3FE6EDA-230D-4FCA-9C1A-1C1B76248530}" dt="2017-11-11T00:48:27.927" v="0" actId="6549"/>
            <ac:spMkLst>
              <pc:docMk/>
              <pc:sldMasterMk cId="0" sldId="2147483651"/>
              <pc:sldLayoutMk cId="60617148" sldId="2147484020"/>
              <ac:spMk id="2" creationId="{00000000-0000-0000-0000-000000000000}"/>
            </ac:spMkLst>
          </pc:spChg>
          <pc:spChg chg="mod">
            <ac:chgData name="" userId="428574251bf3a103" providerId="LiveId" clId="{D3FE6EDA-230D-4FCA-9C1A-1C1B76248530}" dt="2017-11-11T00:48:27.927" v="0" actId="6549"/>
            <ac:spMkLst>
              <pc:docMk/>
              <pc:sldMasterMk cId="0" sldId="2147483651"/>
              <pc:sldLayoutMk cId="60617148" sldId="2147484020"/>
              <ac:spMk id="3" creationId="{00000000-0000-0000-0000-000000000000}"/>
            </ac:spMkLst>
          </pc:spChg>
        </pc:sldLayoutChg>
      </pc:sldMasterChg>
      <pc:sldMasterChg chg="modSp">
        <pc:chgData name="" userId="428574251bf3a103" providerId="LiveId" clId="{D3FE6EDA-230D-4FCA-9C1A-1C1B76248530}" dt="2017-11-11T00:48:27.927" v="0" actId="6549"/>
        <pc:sldMasterMkLst>
          <pc:docMk/>
          <pc:sldMasterMk cId="0" sldId="2147483857"/>
        </pc:sldMasterMkLst>
        <pc:spChg chg="mod">
          <ac:chgData name="" userId="428574251bf3a103" providerId="LiveId" clId="{D3FE6EDA-230D-4FCA-9C1A-1C1B76248530}" dt="2017-11-11T00:48:27.927" v="0" actId="6549"/>
          <ac:spMkLst>
            <pc:docMk/>
            <pc:sldMasterMk cId="0" sldId="2147483857"/>
            <ac:spMk id="3074" creationId="{9E0FBFDB-F956-410C-ABBD-75394740F20F}"/>
          </ac:spMkLst>
        </pc:spChg>
        <pc:spChg chg="mod">
          <ac:chgData name="" userId="428574251bf3a103" providerId="LiveId" clId="{D3FE6EDA-230D-4FCA-9C1A-1C1B76248530}" dt="2017-11-11T00:48:27.927" v="0" actId="6549"/>
          <ac:spMkLst>
            <pc:docMk/>
            <pc:sldMasterMk cId="0" sldId="2147483857"/>
            <ac:spMk id="3075" creationId="{6BF9151D-40F6-446A-B1B6-E03CB0E5A511}"/>
          </ac:spMkLst>
        </pc:spChg>
        <pc:spChg chg="mod">
          <ac:chgData name="" userId="428574251bf3a103" providerId="LiveId" clId="{D3FE6EDA-230D-4FCA-9C1A-1C1B76248530}" dt="2017-11-11T00:48:27.927" v="0" actId="6549"/>
          <ac:spMkLst>
            <pc:docMk/>
            <pc:sldMasterMk cId="0" sldId="2147483857"/>
            <ac:spMk id="3076" creationId="{CE7D22B3-FE96-4307-A4EA-3E56A06632A5}"/>
          </ac:spMkLst>
        </pc:spChg>
        <pc:spChg chg="mod">
          <ac:chgData name="" userId="428574251bf3a103" providerId="LiveId" clId="{D3FE6EDA-230D-4FCA-9C1A-1C1B76248530}" dt="2017-11-11T00:48:27.927" v="0" actId="6549"/>
          <ac:spMkLst>
            <pc:docMk/>
            <pc:sldMasterMk cId="0" sldId="2147483857"/>
            <ac:spMk id="3077" creationId="{EE190F22-FB00-4EC2-8D70-97C96642CD12}"/>
          </ac:spMkLst>
        </pc:spChg>
        <pc:spChg chg="mod">
          <ac:chgData name="" userId="428574251bf3a103" providerId="LiveId" clId="{D3FE6EDA-230D-4FCA-9C1A-1C1B76248530}" dt="2017-11-11T00:48:27.927" v="0" actId="6549"/>
          <ac:spMkLst>
            <pc:docMk/>
            <pc:sldMasterMk cId="0" sldId="2147483857"/>
            <ac:spMk id="31750" creationId="{693B6954-551E-48C1-A6D7-0D3A831C65CA}"/>
          </ac:spMkLst>
        </pc:spChg>
        <pc:spChg chg="mod">
          <ac:chgData name="" userId="428574251bf3a103" providerId="LiveId" clId="{D3FE6EDA-230D-4FCA-9C1A-1C1B76248530}" dt="2017-11-11T00:48:27.927" v="0" actId="6549"/>
          <ac:spMkLst>
            <pc:docMk/>
            <pc:sldMasterMk cId="0" sldId="2147483857"/>
            <ac:spMk id="31751" creationId="{D7891A3E-4B2C-4FEB-B586-B14FC7A9E85F}"/>
          </ac:spMkLst>
        </pc:spChg>
        <pc:spChg chg="mod">
          <ac:chgData name="" userId="428574251bf3a103" providerId="LiveId" clId="{D3FE6EDA-230D-4FCA-9C1A-1C1B76248530}" dt="2017-11-11T00:48:27.927" v="0" actId="6549"/>
          <ac:spMkLst>
            <pc:docMk/>
            <pc:sldMasterMk cId="0" sldId="2147483857"/>
            <ac:spMk id="31752" creationId="{54A5A0EC-C3D2-4DF0-ABEC-5495624B5CD0}"/>
          </ac:spMkLst>
        </pc:spChg>
      </pc:sldMasterChg>
      <pc:sldMasterChg chg="modSp">
        <pc:chgData name="" userId="428574251bf3a103" providerId="LiveId" clId="{D3FE6EDA-230D-4FCA-9C1A-1C1B76248530}" dt="2017-11-11T00:48:27.927" v="0" actId="6549"/>
        <pc:sldMasterMkLst>
          <pc:docMk/>
          <pc:sldMasterMk cId="0" sldId="2147483859"/>
        </pc:sldMasterMkLst>
        <pc:spChg chg="mod">
          <ac:chgData name="" userId="428574251bf3a103" providerId="LiveId" clId="{D3FE6EDA-230D-4FCA-9C1A-1C1B76248530}" dt="2017-11-11T00:48:27.927" v="0" actId="6549"/>
          <ac:spMkLst>
            <pc:docMk/>
            <pc:sldMasterMk cId="0" sldId="2147483859"/>
            <ac:spMk id="4098" creationId="{71E465D9-B63B-4667-9F10-B30B910BDD88}"/>
          </ac:spMkLst>
        </pc:spChg>
        <pc:spChg chg="mod">
          <ac:chgData name="" userId="428574251bf3a103" providerId="LiveId" clId="{D3FE6EDA-230D-4FCA-9C1A-1C1B76248530}" dt="2017-11-11T00:48:27.927" v="0" actId="6549"/>
          <ac:spMkLst>
            <pc:docMk/>
            <pc:sldMasterMk cId="0" sldId="2147483859"/>
            <ac:spMk id="4099" creationId="{DE9AAAA0-C088-41AA-BA49-239757298799}"/>
          </ac:spMkLst>
        </pc:spChg>
        <pc:spChg chg="mod">
          <ac:chgData name="" userId="428574251bf3a103" providerId="LiveId" clId="{D3FE6EDA-230D-4FCA-9C1A-1C1B76248530}" dt="2017-11-11T00:48:27.927" v="0" actId="6549"/>
          <ac:spMkLst>
            <pc:docMk/>
            <pc:sldMasterMk cId="0" sldId="2147483859"/>
            <ac:spMk id="4100" creationId="{DB5E7A83-8AB6-4D10-80DC-8EACA6903A48}"/>
          </ac:spMkLst>
        </pc:spChg>
        <pc:spChg chg="mod">
          <ac:chgData name="" userId="428574251bf3a103" providerId="LiveId" clId="{D3FE6EDA-230D-4FCA-9C1A-1C1B76248530}" dt="2017-11-11T00:48:27.927" v="0" actId="6549"/>
          <ac:spMkLst>
            <pc:docMk/>
            <pc:sldMasterMk cId="0" sldId="2147483859"/>
            <ac:spMk id="4101" creationId="{C0FF9C89-82BF-4A39-91FB-D416E4985398}"/>
          </ac:spMkLst>
        </pc:spChg>
        <pc:spChg chg="mod">
          <ac:chgData name="" userId="428574251bf3a103" providerId="LiveId" clId="{D3FE6EDA-230D-4FCA-9C1A-1C1B76248530}" dt="2017-11-11T00:48:27.927" v="0" actId="6549"/>
          <ac:spMkLst>
            <pc:docMk/>
            <pc:sldMasterMk cId="0" sldId="2147483859"/>
            <ac:spMk id="31750" creationId="{0794A90D-B042-4115-B6AB-4FA27A3FE577}"/>
          </ac:spMkLst>
        </pc:spChg>
        <pc:spChg chg="mod">
          <ac:chgData name="" userId="428574251bf3a103" providerId="LiveId" clId="{D3FE6EDA-230D-4FCA-9C1A-1C1B76248530}" dt="2017-11-11T00:48:27.927" v="0" actId="6549"/>
          <ac:spMkLst>
            <pc:docMk/>
            <pc:sldMasterMk cId="0" sldId="2147483859"/>
            <ac:spMk id="31751" creationId="{ECD79DAD-EB2F-4F5F-B151-7A2A7EDEFF8D}"/>
          </ac:spMkLst>
        </pc:spChg>
        <pc:spChg chg="mod">
          <ac:chgData name="" userId="428574251bf3a103" providerId="LiveId" clId="{D3FE6EDA-230D-4FCA-9C1A-1C1B76248530}" dt="2017-11-11T00:48:27.927" v="0" actId="6549"/>
          <ac:spMkLst>
            <pc:docMk/>
            <pc:sldMasterMk cId="0" sldId="2147483859"/>
            <ac:spMk id="31752" creationId="{D1CBE47F-C99A-41F2-A001-BB45A84A86FA}"/>
          </ac:spMkLst>
        </pc:spChg>
      </pc:sldMasterChg>
      <pc:sldMasterChg chg="modSp">
        <pc:chgData name="" userId="428574251bf3a103" providerId="LiveId" clId="{D3FE6EDA-230D-4FCA-9C1A-1C1B76248530}" dt="2017-11-11T00:48:27.927" v="0" actId="6549"/>
        <pc:sldMasterMkLst>
          <pc:docMk/>
          <pc:sldMasterMk cId="0" sldId="2147483861"/>
        </pc:sldMasterMkLst>
        <pc:spChg chg="mod">
          <ac:chgData name="" userId="428574251bf3a103" providerId="LiveId" clId="{D3FE6EDA-230D-4FCA-9C1A-1C1B76248530}" dt="2017-11-11T00:48:27.927" v="0" actId="6549"/>
          <ac:spMkLst>
            <pc:docMk/>
            <pc:sldMasterMk cId="0" sldId="2147483861"/>
            <ac:spMk id="5122" creationId="{462DDF45-3E1A-43E0-8EFC-2F8770201C53}"/>
          </ac:spMkLst>
        </pc:spChg>
        <pc:spChg chg="mod">
          <ac:chgData name="" userId="428574251bf3a103" providerId="LiveId" clId="{D3FE6EDA-230D-4FCA-9C1A-1C1B76248530}" dt="2017-11-11T00:48:27.927" v="0" actId="6549"/>
          <ac:spMkLst>
            <pc:docMk/>
            <pc:sldMasterMk cId="0" sldId="2147483861"/>
            <ac:spMk id="5123" creationId="{3417FB63-EC23-41F0-883F-DE2C9A2B8BA7}"/>
          </ac:spMkLst>
        </pc:spChg>
        <pc:spChg chg="mod">
          <ac:chgData name="" userId="428574251bf3a103" providerId="LiveId" clId="{D3FE6EDA-230D-4FCA-9C1A-1C1B76248530}" dt="2017-11-11T00:48:27.927" v="0" actId="6549"/>
          <ac:spMkLst>
            <pc:docMk/>
            <pc:sldMasterMk cId="0" sldId="2147483861"/>
            <ac:spMk id="5124" creationId="{495B6FE8-1EAB-470F-BFA2-B325F16E139E}"/>
          </ac:spMkLst>
        </pc:spChg>
        <pc:spChg chg="mod">
          <ac:chgData name="" userId="428574251bf3a103" providerId="LiveId" clId="{D3FE6EDA-230D-4FCA-9C1A-1C1B76248530}" dt="2017-11-11T00:48:27.927" v="0" actId="6549"/>
          <ac:spMkLst>
            <pc:docMk/>
            <pc:sldMasterMk cId="0" sldId="2147483861"/>
            <ac:spMk id="5125" creationId="{7923B491-ACF9-4D8A-B30A-468A796D0F3A}"/>
          </ac:spMkLst>
        </pc:spChg>
        <pc:spChg chg="mod">
          <ac:chgData name="" userId="428574251bf3a103" providerId="LiveId" clId="{D3FE6EDA-230D-4FCA-9C1A-1C1B76248530}" dt="2017-11-11T00:48:27.927" v="0" actId="6549"/>
          <ac:spMkLst>
            <pc:docMk/>
            <pc:sldMasterMk cId="0" sldId="2147483861"/>
            <ac:spMk id="31750" creationId="{D358CC6D-B6F2-40B2-8494-AE2645B7DAD7}"/>
          </ac:spMkLst>
        </pc:spChg>
        <pc:spChg chg="mod">
          <ac:chgData name="" userId="428574251bf3a103" providerId="LiveId" clId="{D3FE6EDA-230D-4FCA-9C1A-1C1B76248530}" dt="2017-11-11T00:48:27.927" v="0" actId="6549"/>
          <ac:spMkLst>
            <pc:docMk/>
            <pc:sldMasterMk cId="0" sldId="2147483861"/>
            <ac:spMk id="31751" creationId="{EF095C72-F55B-4950-9DDD-E155E49F80B2}"/>
          </ac:spMkLst>
        </pc:spChg>
        <pc:spChg chg="mod">
          <ac:chgData name="" userId="428574251bf3a103" providerId="LiveId" clId="{D3FE6EDA-230D-4FCA-9C1A-1C1B76248530}" dt="2017-11-11T00:48:27.927" v="0" actId="6549"/>
          <ac:spMkLst>
            <pc:docMk/>
            <pc:sldMasterMk cId="0" sldId="2147483861"/>
            <ac:spMk id="31752" creationId="{CB7A3DD0-B62A-486A-9691-D5FE4FC0BA01}"/>
          </ac:spMkLst>
        </pc:spChg>
      </pc:sldMasterChg>
      <pc:sldMasterChg chg="modSp">
        <pc:chgData name="" userId="428574251bf3a103" providerId="LiveId" clId="{D3FE6EDA-230D-4FCA-9C1A-1C1B76248530}" dt="2017-11-11T00:48:27.927" v="0" actId="6549"/>
        <pc:sldMasterMkLst>
          <pc:docMk/>
          <pc:sldMasterMk cId="0" sldId="2147483863"/>
        </pc:sldMasterMkLst>
        <pc:spChg chg="mod">
          <ac:chgData name="" userId="428574251bf3a103" providerId="LiveId" clId="{D3FE6EDA-230D-4FCA-9C1A-1C1B76248530}" dt="2017-11-11T00:48:27.927" v="0" actId="6549"/>
          <ac:spMkLst>
            <pc:docMk/>
            <pc:sldMasterMk cId="0" sldId="2147483863"/>
            <ac:spMk id="6146" creationId="{D3F04B5E-C95D-41E5-A273-3AC154310444}"/>
          </ac:spMkLst>
        </pc:spChg>
        <pc:spChg chg="mod">
          <ac:chgData name="" userId="428574251bf3a103" providerId="LiveId" clId="{D3FE6EDA-230D-4FCA-9C1A-1C1B76248530}" dt="2017-11-11T00:48:27.927" v="0" actId="6549"/>
          <ac:spMkLst>
            <pc:docMk/>
            <pc:sldMasterMk cId="0" sldId="2147483863"/>
            <ac:spMk id="6147" creationId="{D9ACA61F-B44D-49DF-9A73-AF911395C671}"/>
          </ac:spMkLst>
        </pc:spChg>
        <pc:spChg chg="mod">
          <ac:chgData name="" userId="428574251bf3a103" providerId="LiveId" clId="{D3FE6EDA-230D-4FCA-9C1A-1C1B76248530}" dt="2017-11-11T00:48:27.927" v="0" actId="6549"/>
          <ac:spMkLst>
            <pc:docMk/>
            <pc:sldMasterMk cId="0" sldId="2147483863"/>
            <ac:spMk id="6148" creationId="{2AA7D3EE-B504-4C1E-A49C-35FC60DE443F}"/>
          </ac:spMkLst>
        </pc:spChg>
        <pc:spChg chg="mod">
          <ac:chgData name="" userId="428574251bf3a103" providerId="LiveId" clId="{D3FE6EDA-230D-4FCA-9C1A-1C1B76248530}" dt="2017-11-11T00:48:27.927" v="0" actId="6549"/>
          <ac:spMkLst>
            <pc:docMk/>
            <pc:sldMasterMk cId="0" sldId="2147483863"/>
            <ac:spMk id="6149" creationId="{8B11ABA8-4068-40F5-9C2E-054160F2F509}"/>
          </ac:spMkLst>
        </pc:spChg>
        <pc:spChg chg="mod">
          <ac:chgData name="" userId="428574251bf3a103" providerId="LiveId" clId="{D3FE6EDA-230D-4FCA-9C1A-1C1B76248530}" dt="2017-11-11T00:48:27.927" v="0" actId="6549"/>
          <ac:spMkLst>
            <pc:docMk/>
            <pc:sldMasterMk cId="0" sldId="2147483863"/>
            <ac:spMk id="31750" creationId="{FFA0844B-6551-40F6-A2E1-A333192F78F6}"/>
          </ac:spMkLst>
        </pc:spChg>
        <pc:spChg chg="mod">
          <ac:chgData name="" userId="428574251bf3a103" providerId="LiveId" clId="{D3FE6EDA-230D-4FCA-9C1A-1C1B76248530}" dt="2017-11-11T00:48:27.927" v="0" actId="6549"/>
          <ac:spMkLst>
            <pc:docMk/>
            <pc:sldMasterMk cId="0" sldId="2147483863"/>
            <ac:spMk id="31751" creationId="{99C2C289-619D-4863-8F73-1FBA6AF1ECF0}"/>
          </ac:spMkLst>
        </pc:spChg>
        <pc:spChg chg="mod">
          <ac:chgData name="" userId="428574251bf3a103" providerId="LiveId" clId="{D3FE6EDA-230D-4FCA-9C1A-1C1B76248530}" dt="2017-11-11T00:48:27.927" v="0" actId="6549"/>
          <ac:spMkLst>
            <pc:docMk/>
            <pc:sldMasterMk cId="0" sldId="2147483863"/>
            <ac:spMk id="31752" creationId="{358BFE67-57D0-4856-AC94-BC15512163A0}"/>
          </ac:spMkLst>
        </pc:spChg>
      </pc:sldMasterChg>
      <pc:sldMasterChg chg="modSp">
        <pc:chgData name="" userId="428574251bf3a103" providerId="LiveId" clId="{D3FE6EDA-230D-4FCA-9C1A-1C1B76248530}" dt="2017-11-11T00:48:27.927" v="0" actId="6549"/>
        <pc:sldMasterMkLst>
          <pc:docMk/>
          <pc:sldMasterMk cId="0" sldId="2147483865"/>
        </pc:sldMasterMkLst>
        <pc:spChg chg="mod">
          <ac:chgData name="" userId="428574251bf3a103" providerId="LiveId" clId="{D3FE6EDA-230D-4FCA-9C1A-1C1B76248530}" dt="2017-11-11T00:48:27.927" v="0" actId="6549"/>
          <ac:spMkLst>
            <pc:docMk/>
            <pc:sldMasterMk cId="0" sldId="2147483865"/>
            <ac:spMk id="7170" creationId="{DF0FE183-2C30-4777-89F0-CEA8119E53EF}"/>
          </ac:spMkLst>
        </pc:spChg>
        <pc:spChg chg="mod">
          <ac:chgData name="" userId="428574251bf3a103" providerId="LiveId" clId="{D3FE6EDA-230D-4FCA-9C1A-1C1B76248530}" dt="2017-11-11T00:48:27.927" v="0" actId="6549"/>
          <ac:spMkLst>
            <pc:docMk/>
            <pc:sldMasterMk cId="0" sldId="2147483865"/>
            <ac:spMk id="7171" creationId="{358287AE-F3A7-4FE6-99DC-606D79DA1DCB}"/>
          </ac:spMkLst>
        </pc:spChg>
        <pc:spChg chg="mod">
          <ac:chgData name="" userId="428574251bf3a103" providerId="LiveId" clId="{D3FE6EDA-230D-4FCA-9C1A-1C1B76248530}" dt="2017-11-11T00:48:27.927" v="0" actId="6549"/>
          <ac:spMkLst>
            <pc:docMk/>
            <pc:sldMasterMk cId="0" sldId="2147483865"/>
            <ac:spMk id="7172" creationId="{203E78FD-55C9-40A7-B6D9-E59E07B46C4D}"/>
          </ac:spMkLst>
        </pc:spChg>
        <pc:spChg chg="mod">
          <ac:chgData name="" userId="428574251bf3a103" providerId="LiveId" clId="{D3FE6EDA-230D-4FCA-9C1A-1C1B76248530}" dt="2017-11-11T00:48:27.927" v="0" actId="6549"/>
          <ac:spMkLst>
            <pc:docMk/>
            <pc:sldMasterMk cId="0" sldId="2147483865"/>
            <ac:spMk id="7173" creationId="{F409DD0A-6CA4-4A9B-998E-C2CBD5C831EC}"/>
          </ac:spMkLst>
        </pc:spChg>
        <pc:spChg chg="mod">
          <ac:chgData name="" userId="428574251bf3a103" providerId="LiveId" clId="{D3FE6EDA-230D-4FCA-9C1A-1C1B76248530}" dt="2017-11-11T00:48:27.927" v="0" actId="6549"/>
          <ac:spMkLst>
            <pc:docMk/>
            <pc:sldMasterMk cId="0" sldId="2147483865"/>
            <ac:spMk id="31750" creationId="{355A6879-C846-4C94-BF72-F96F7D187848}"/>
          </ac:spMkLst>
        </pc:spChg>
        <pc:spChg chg="mod">
          <ac:chgData name="" userId="428574251bf3a103" providerId="LiveId" clId="{D3FE6EDA-230D-4FCA-9C1A-1C1B76248530}" dt="2017-11-11T00:48:27.927" v="0" actId="6549"/>
          <ac:spMkLst>
            <pc:docMk/>
            <pc:sldMasterMk cId="0" sldId="2147483865"/>
            <ac:spMk id="31751" creationId="{43F13F5A-906B-4EB4-BED1-23F885F37E77}"/>
          </ac:spMkLst>
        </pc:spChg>
        <pc:spChg chg="mod">
          <ac:chgData name="" userId="428574251bf3a103" providerId="LiveId" clId="{D3FE6EDA-230D-4FCA-9C1A-1C1B76248530}" dt="2017-11-11T00:48:27.927" v="0" actId="6549"/>
          <ac:spMkLst>
            <pc:docMk/>
            <pc:sldMasterMk cId="0" sldId="2147483865"/>
            <ac:spMk id="31752" creationId="{A5196503-F6B9-4249-8020-6DDCEBC4C79B}"/>
          </ac:spMkLst>
        </pc:spChg>
      </pc:sldMasterChg>
      <pc:sldMasterChg chg="modSp">
        <pc:chgData name="" userId="428574251bf3a103" providerId="LiveId" clId="{D3FE6EDA-230D-4FCA-9C1A-1C1B76248530}" dt="2017-11-11T00:48:27.927" v="0" actId="6549"/>
        <pc:sldMasterMkLst>
          <pc:docMk/>
          <pc:sldMasterMk cId="0" sldId="2147483867"/>
        </pc:sldMasterMkLst>
        <pc:spChg chg="mod">
          <ac:chgData name="" userId="428574251bf3a103" providerId="LiveId" clId="{D3FE6EDA-230D-4FCA-9C1A-1C1B76248530}" dt="2017-11-11T00:48:27.927" v="0" actId="6549"/>
          <ac:spMkLst>
            <pc:docMk/>
            <pc:sldMasterMk cId="0" sldId="2147483867"/>
            <ac:spMk id="8194" creationId="{6AEA1C5D-C125-46EF-950E-F8A257C687C9}"/>
          </ac:spMkLst>
        </pc:spChg>
        <pc:spChg chg="mod">
          <ac:chgData name="" userId="428574251bf3a103" providerId="LiveId" clId="{D3FE6EDA-230D-4FCA-9C1A-1C1B76248530}" dt="2017-11-11T00:48:27.927" v="0" actId="6549"/>
          <ac:spMkLst>
            <pc:docMk/>
            <pc:sldMasterMk cId="0" sldId="2147483867"/>
            <ac:spMk id="8195" creationId="{7EC8D9F9-B20C-4006-9BFA-F6D8BF6AF5BB}"/>
          </ac:spMkLst>
        </pc:spChg>
        <pc:spChg chg="mod">
          <ac:chgData name="" userId="428574251bf3a103" providerId="LiveId" clId="{D3FE6EDA-230D-4FCA-9C1A-1C1B76248530}" dt="2017-11-11T00:48:27.927" v="0" actId="6549"/>
          <ac:spMkLst>
            <pc:docMk/>
            <pc:sldMasterMk cId="0" sldId="2147483867"/>
            <ac:spMk id="8196" creationId="{1FD083F0-4E5B-48B7-BD54-2E7651EA79BB}"/>
          </ac:spMkLst>
        </pc:spChg>
        <pc:spChg chg="mod">
          <ac:chgData name="" userId="428574251bf3a103" providerId="LiveId" clId="{D3FE6EDA-230D-4FCA-9C1A-1C1B76248530}" dt="2017-11-11T00:48:27.927" v="0" actId="6549"/>
          <ac:spMkLst>
            <pc:docMk/>
            <pc:sldMasterMk cId="0" sldId="2147483867"/>
            <ac:spMk id="8197" creationId="{D533E793-9E88-41FA-BE71-441738657B27}"/>
          </ac:spMkLst>
        </pc:spChg>
        <pc:spChg chg="mod">
          <ac:chgData name="" userId="428574251bf3a103" providerId="LiveId" clId="{D3FE6EDA-230D-4FCA-9C1A-1C1B76248530}" dt="2017-11-11T00:48:27.927" v="0" actId="6549"/>
          <ac:spMkLst>
            <pc:docMk/>
            <pc:sldMasterMk cId="0" sldId="2147483867"/>
            <ac:spMk id="31750" creationId="{1A48DF1C-265D-40BE-B27E-8197D585137F}"/>
          </ac:spMkLst>
        </pc:spChg>
        <pc:spChg chg="mod">
          <ac:chgData name="" userId="428574251bf3a103" providerId="LiveId" clId="{D3FE6EDA-230D-4FCA-9C1A-1C1B76248530}" dt="2017-11-11T00:48:27.927" v="0" actId="6549"/>
          <ac:spMkLst>
            <pc:docMk/>
            <pc:sldMasterMk cId="0" sldId="2147483867"/>
            <ac:spMk id="31751" creationId="{301167D1-24C1-4720-8D94-740CF37A857F}"/>
          </ac:spMkLst>
        </pc:spChg>
        <pc:spChg chg="mod">
          <ac:chgData name="" userId="428574251bf3a103" providerId="LiveId" clId="{D3FE6EDA-230D-4FCA-9C1A-1C1B76248530}" dt="2017-11-11T00:48:27.927" v="0" actId="6549"/>
          <ac:spMkLst>
            <pc:docMk/>
            <pc:sldMasterMk cId="0" sldId="2147483867"/>
            <ac:spMk id="31752" creationId="{EC78335C-FFCC-4521-B907-946F27F497BB}"/>
          </ac:spMkLst>
        </pc:spChg>
      </pc:sldMasterChg>
      <pc:sldMasterChg chg="modSp">
        <pc:chgData name="" userId="428574251bf3a103" providerId="LiveId" clId="{D3FE6EDA-230D-4FCA-9C1A-1C1B76248530}" dt="2017-11-11T00:48:27.927" v="0" actId="6549"/>
        <pc:sldMasterMkLst>
          <pc:docMk/>
          <pc:sldMasterMk cId="0" sldId="2147483869"/>
        </pc:sldMasterMkLst>
        <pc:spChg chg="mod">
          <ac:chgData name="" userId="428574251bf3a103" providerId="LiveId" clId="{D3FE6EDA-230D-4FCA-9C1A-1C1B76248530}" dt="2017-11-11T00:48:27.927" v="0" actId="6549"/>
          <ac:spMkLst>
            <pc:docMk/>
            <pc:sldMasterMk cId="0" sldId="2147483869"/>
            <ac:spMk id="9218" creationId="{DA2CF9B3-6527-42F9-A16F-360A92652953}"/>
          </ac:spMkLst>
        </pc:spChg>
        <pc:spChg chg="mod">
          <ac:chgData name="" userId="428574251bf3a103" providerId="LiveId" clId="{D3FE6EDA-230D-4FCA-9C1A-1C1B76248530}" dt="2017-11-11T00:48:27.927" v="0" actId="6549"/>
          <ac:spMkLst>
            <pc:docMk/>
            <pc:sldMasterMk cId="0" sldId="2147483869"/>
            <ac:spMk id="9219" creationId="{DBBAB202-8BD5-4BE4-93DF-C30E22B3B72D}"/>
          </ac:spMkLst>
        </pc:spChg>
        <pc:spChg chg="mod">
          <ac:chgData name="" userId="428574251bf3a103" providerId="LiveId" clId="{D3FE6EDA-230D-4FCA-9C1A-1C1B76248530}" dt="2017-11-11T00:48:27.927" v="0" actId="6549"/>
          <ac:spMkLst>
            <pc:docMk/>
            <pc:sldMasterMk cId="0" sldId="2147483869"/>
            <ac:spMk id="9220" creationId="{EEE538CC-D821-4246-A417-ECD9C518635B}"/>
          </ac:spMkLst>
        </pc:spChg>
        <pc:spChg chg="mod">
          <ac:chgData name="" userId="428574251bf3a103" providerId="LiveId" clId="{D3FE6EDA-230D-4FCA-9C1A-1C1B76248530}" dt="2017-11-11T00:48:27.927" v="0" actId="6549"/>
          <ac:spMkLst>
            <pc:docMk/>
            <pc:sldMasterMk cId="0" sldId="2147483869"/>
            <ac:spMk id="9221" creationId="{35B2DABA-051B-4090-9BFB-53E3FBA3B0D5}"/>
          </ac:spMkLst>
        </pc:spChg>
        <pc:spChg chg="mod">
          <ac:chgData name="" userId="428574251bf3a103" providerId="LiveId" clId="{D3FE6EDA-230D-4FCA-9C1A-1C1B76248530}" dt="2017-11-11T00:48:27.927" v="0" actId="6549"/>
          <ac:spMkLst>
            <pc:docMk/>
            <pc:sldMasterMk cId="0" sldId="2147483869"/>
            <ac:spMk id="31750" creationId="{E880ADDA-DBAE-4AB6-8EE5-32F4C4322F66}"/>
          </ac:spMkLst>
        </pc:spChg>
        <pc:spChg chg="mod">
          <ac:chgData name="" userId="428574251bf3a103" providerId="LiveId" clId="{D3FE6EDA-230D-4FCA-9C1A-1C1B76248530}" dt="2017-11-11T00:48:27.927" v="0" actId="6549"/>
          <ac:spMkLst>
            <pc:docMk/>
            <pc:sldMasterMk cId="0" sldId="2147483869"/>
            <ac:spMk id="31751" creationId="{7793FEC0-4CA7-42EC-BF89-CE580239B1FA}"/>
          </ac:spMkLst>
        </pc:spChg>
        <pc:spChg chg="mod">
          <ac:chgData name="" userId="428574251bf3a103" providerId="LiveId" clId="{D3FE6EDA-230D-4FCA-9C1A-1C1B76248530}" dt="2017-11-11T00:48:27.927" v="0" actId="6549"/>
          <ac:spMkLst>
            <pc:docMk/>
            <pc:sldMasterMk cId="0" sldId="2147483869"/>
            <ac:spMk id="31752" creationId="{338E89E6-419D-40E2-94BD-2B758E3E6B4A}"/>
          </ac:spMkLst>
        </pc:spChg>
      </pc:sldMasterChg>
      <pc:sldMasterChg chg="modSp">
        <pc:chgData name="" userId="428574251bf3a103" providerId="LiveId" clId="{D3FE6EDA-230D-4FCA-9C1A-1C1B76248530}" dt="2017-11-11T00:48:27.927" v="0" actId="6549"/>
        <pc:sldMasterMkLst>
          <pc:docMk/>
          <pc:sldMasterMk cId="0" sldId="2147483871"/>
        </pc:sldMasterMkLst>
        <pc:spChg chg="mod">
          <ac:chgData name="" userId="428574251bf3a103" providerId="LiveId" clId="{D3FE6EDA-230D-4FCA-9C1A-1C1B76248530}" dt="2017-11-11T00:48:27.927" v="0" actId="6549"/>
          <ac:spMkLst>
            <pc:docMk/>
            <pc:sldMasterMk cId="0" sldId="2147483871"/>
            <ac:spMk id="10242" creationId="{13C7F1DB-9394-45D8-B26B-C5DDA42EC8DB}"/>
          </ac:spMkLst>
        </pc:spChg>
        <pc:spChg chg="mod">
          <ac:chgData name="" userId="428574251bf3a103" providerId="LiveId" clId="{D3FE6EDA-230D-4FCA-9C1A-1C1B76248530}" dt="2017-11-11T00:48:27.927" v="0" actId="6549"/>
          <ac:spMkLst>
            <pc:docMk/>
            <pc:sldMasterMk cId="0" sldId="2147483871"/>
            <ac:spMk id="10243" creationId="{81D20FD7-442D-438E-9B60-5462EBB58DD0}"/>
          </ac:spMkLst>
        </pc:spChg>
        <pc:spChg chg="mod">
          <ac:chgData name="" userId="428574251bf3a103" providerId="LiveId" clId="{D3FE6EDA-230D-4FCA-9C1A-1C1B76248530}" dt="2017-11-11T00:48:27.927" v="0" actId="6549"/>
          <ac:spMkLst>
            <pc:docMk/>
            <pc:sldMasterMk cId="0" sldId="2147483871"/>
            <ac:spMk id="10244" creationId="{4EA5F6FB-228B-49DE-A61E-4EF78336C6F5}"/>
          </ac:spMkLst>
        </pc:spChg>
        <pc:spChg chg="mod">
          <ac:chgData name="" userId="428574251bf3a103" providerId="LiveId" clId="{D3FE6EDA-230D-4FCA-9C1A-1C1B76248530}" dt="2017-11-11T00:48:27.927" v="0" actId="6549"/>
          <ac:spMkLst>
            <pc:docMk/>
            <pc:sldMasterMk cId="0" sldId="2147483871"/>
            <ac:spMk id="10245" creationId="{EDEEC115-606A-4449-AD86-DF3025EADE34}"/>
          </ac:spMkLst>
        </pc:spChg>
        <pc:spChg chg="mod">
          <ac:chgData name="" userId="428574251bf3a103" providerId="LiveId" clId="{D3FE6EDA-230D-4FCA-9C1A-1C1B76248530}" dt="2017-11-11T00:48:27.927" v="0" actId="6549"/>
          <ac:spMkLst>
            <pc:docMk/>
            <pc:sldMasterMk cId="0" sldId="2147483871"/>
            <ac:spMk id="31750" creationId="{5E454A60-F228-48EE-A964-3224B05550E6}"/>
          </ac:spMkLst>
        </pc:spChg>
        <pc:spChg chg="mod">
          <ac:chgData name="" userId="428574251bf3a103" providerId="LiveId" clId="{D3FE6EDA-230D-4FCA-9C1A-1C1B76248530}" dt="2017-11-11T00:48:27.927" v="0" actId="6549"/>
          <ac:spMkLst>
            <pc:docMk/>
            <pc:sldMasterMk cId="0" sldId="2147483871"/>
            <ac:spMk id="31751" creationId="{BFEE1546-25D8-432E-8C27-9C7545D52386}"/>
          </ac:spMkLst>
        </pc:spChg>
        <pc:spChg chg="mod">
          <ac:chgData name="" userId="428574251bf3a103" providerId="LiveId" clId="{D3FE6EDA-230D-4FCA-9C1A-1C1B76248530}" dt="2017-11-11T00:48:27.927" v="0" actId="6549"/>
          <ac:spMkLst>
            <pc:docMk/>
            <pc:sldMasterMk cId="0" sldId="2147483871"/>
            <ac:spMk id="31752" creationId="{D9FA22E2-EC5E-4AA6-A97B-90A8180ACC37}"/>
          </ac:spMkLst>
        </pc:spChg>
      </pc:sldMasterChg>
      <pc:sldMasterChg chg="modSp">
        <pc:chgData name="" userId="428574251bf3a103" providerId="LiveId" clId="{D3FE6EDA-230D-4FCA-9C1A-1C1B76248530}" dt="2017-11-11T00:48:27.927" v="0" actId="6549"/>
        <pc:sldMasterMkLst>
          <pc:docMk/>
          <pc:sldMasterMk cId="0" sldId="2147483873"/>
        </pc:sldMasterMkLst>
        <pc:spChg chg="mod">
          <ac:chgData name="" userId="428574251bf3a103" providerId="LiveId" clId="{D3FE6EDA-230D-4FCA-9C1A-1C1B76248530}" dt="2017-11-11T00:48:27.927" v="0" actId="6549"/>
          <ac:spMkLst>
            <pc:docMk/>
            <pc:sldMasterMk cId="0" sldId="2147483873"/>
            <ac:spMk id="11266" creationId="{3FFE4EE0-EAB3-4C64-AD15-B1DF2E1631E6}"/>
          </ac:spMkLst>
        </pc:spChg>
        <pc:spChg chg="mod">
          <ac:chgData name="" userId="428574251bf3a103" providerId="LiveId" clId="{D3FE6EDA-230D-4FCA-9C1A-1C1B76248530}" dt="2017-11-11T00:48:27.927" v="0" actId="6549"/>
          <ac:spMkLst>
            <pc:docMk/>
            <pc:sldMasterMk cId="0" sldId="2147483873"/>
            <ac:spMk id="11267" creationId="{D75EF4EA-7FCA-4ACA-9604-AF2F09C15961}"/>
          </ac:spMkLst>
        </pc:spChg>
        <pc:spChg chg="mod">
          <ac:chgData name="" userId="428574251bf3a103" providerId="LiveId" clId="{D3FE6EDA-230D-4FCA-9C1A-1C1B76248530}" dt="2017-11-11T00:48:27.927" v="0" actId="6549"/>
          <ac:spMkLst>
            <pc:docMk/>
            <pc:sldMasterMk cId="0" sldId="2147483873"/>
            <ac:spMk id="11268" creationId="{C652E7CD-C693-4825-B95E-B55580EF9DC3}"/>
          </ac:spMkLst>
        </pc:spChg>
        <pc:spChg chg="mod">
          <ac:chgData name="" userId="428574251bf3a103" providerId="LiveId" clId="{D3FE6EDA-230D-4FCA-9C1A-1C1B76248530}" dt="2017-11-11T00:48:27.927" v="0" actId="6549"/>
          <ac:spMkLst>
            <pc:docMk/>
            <pc:sldMasterMk cId="0" sldId="2147483873"/>
            <ac:spMk id="11269" creationId="{090BD08B-94C6-4745-B192-D2CA890A7890}"/>
          </ac:spMkLst>
        </pc:spChg>
        <pc:spChg chg="mod">
          <ac:chgData name="" userId="428574251bf3a103" providerId="LiveId" clId="{D3FE6EDA-230D-4FCA-9C1A-1C1B76248530}" dt="2017-11-11T00:48:27.927" v="0" actId="6549"/>
          <ac:spMkLst>
            <pc:docMk/>
            <pc:sldMasterMk cId="0" sldId="2147483873"/>
            <ac:spMk id="31750" creationId="{7E09216D-ED7B-4A75-B43A-6C6B7ABB91A6}"/>
          </ac:spMkLst>
        </pc:spChg>
        <pc:spChg chg="mod">
          <ac:chgData name="" userId="428574251bf3a103" providerId="LiveId" clId="{D3FE6EDA-230D-4FCA-9C1A-1C1B76248530}" dt="2017-11-11T00:48:27.927" v="0" actId="6549"/>
          <ac:spMkLst>
            <pc:docMk/>
            <pc:sldMasterMk cId="0" sldId="2147483873"/>
            <ac:spMk id="31751" creationId="{BF83C48B-29D1-464B-9553-248BA55EFD75}"/>
          </ac:spMkLst>
        </pc:spChg>
        <pc:spChg chg="mod">
          <ac:chgData name="" userId="428574251bf3a103" providerId="LiveId" clId="{D3FE6EDA-230D-4FCA-9C1A-1C1B76248530}" dt="2017-11-11T00:48:27.927" v="0" actId="6549"/>
          <ac:spMkLst>
            <pc:docMk/>
            <pc:sldMasterMk cId="0" sldId="2147483873"/>
            <ac:spMk id="31752" creationId="{FB52A7EB-32AB-4691-BEF5-8F06C6E4222F}"/>
          </ac:spMkLst>
        </pc:spChg>
      </pc:sldMasterChg>
      <pc:sldMasterChg chg="modSp">
        <pc:chgData name="" userId="428574251bf3a103" providerId="LiveId" clId="{D3FE6EDA-230D-4FCA-9C1A-1C1B76248530}" dt="2017-11-11T00:48:27.927" v="0" actId="6549"/>
        <pc:sldMasterMkLst>
          <pc:docMk/>
          <pc:sldMasterMk cId="0" sldId="2147483875"/>
        </pc:sldMasterMkLst>
        <pc:spChg chg="mod">
          <ac:chgData name="" userId="428574251bf3a103" providerId="LiveId" clId="{D3FE6EDA-230D-4FCA-9C1A-1C1B76248530}" dt="2017-11-11T00:48:27.927" v="0" actId="6549"/>
          <ac:spMkLst>
            <pc:docMk/>
            <pc:sldMasterMk cId="0" sldId="2147483875"/>
            <ac:spMk id="12290" creationId="{2627E028-F343-46FD-8315-443585EA49D2}"/>
          </ac:spMkLst>
        </pc:spChg>
        <pc:spChg chg="mod">
          <ac:chgData name="" userId="428574251bf3a103" providerId="LiveId" clId="{D3FE6EDA-230D-4FCA-9C1A-1C1B76248530}" dt="2017-11-11T00:48:27.927" v="0" actId="6549"/>
          <ac:spMkLst>
            <pc:docMk/>
            <pc:sldMasterMk cId="0" sldId="2147483875"/>
            <ac:spMk id="12291" creationId="{7D8E9028-8855-4E7D-A182-5BDB83632533}"/>
          </ac:spMkLst>
        </pc:spChg>
        <pc:spChg chg="mod">
          <ac:chgData name="" userId="428574251bf3a103" providerId="LiveId" clId="{D3FE6EDA-230D-4FCA-9C1A-1C1B76248530}" dt="2017-11-11T00:48:27.927" v="0" actId="6549"/>
          <ac:spMkLst>
            <pc:docMk/>
            <pc:sldMasterMk cId="0" sldId="2147483875"/>
            <ac:spMk id="12292" creationId="{6C63A487-3107-40B2-85FB-DEDF8C423557}"/>
          </ac:spMkLst>
        </pc:spChg>
        <pc:spChg chg="mod">
          <ac:chgData name="" userId="428574251bf3a103" providerId="LiveId" clId="{D3FE6EDA-230D-4FCA-9C1A-1C1B76248530}" dt="2017-11-11T00:48:27.927" v="0" actId="6549"/>
          <ac:spMkLst>
            <pc:docMk/>
            <pc:sldMasterMk cId="0" sldId="2147483875"/>
            <ac:spMk id="12293" creationId="{BE8DE3F7-CF4F-49DF-870D-EE355EAB856F}"/>
          </ac:spMkLst>
        </pc:spChg>
        <pc:spChg chg="mod">
          <ac:chgData name="" userId="428574251bf3a103" providerId="LiveId" clId="{D3FE6EDA-230D-4FCA-9C1A-1C1B76248530}" dt="2017-11-11T00:48:27.927" v="0" actId="6549"/>
          <ac:spMkLst>
            <pc:docMk/>
            <pc:sldMasterMk cId="0" sldId="2147483875"/>
            <ac:spMk id="31750" creationId="{55258518-98C6-4068-828C-92E3455F3140}"/>
          </ac:spMkLst>
        </pc:spChg>
        <pc:spChg chg="mod">
          <ac:chgData name="" userId="428574251bf3a103" providerId="LiveId" clId="{D3FE6EDA-230D-4FCA-9C1A-1C1B76248530}" dt="2017-11-11T00:48:27.927" v="0" actId="6549"/>
          <ac:spMkLst>
            <pc:docMk/>
            <pc:sldMasterMk cId="0" sldId="2147483875"/>
            <ac:spMk id="31751" creationId="{137F2529-D59F-45E0-A3DA-0E9E5DCE97A7}"/>
          </ac:spMkLst>
        </pc:spChg>
        <pc:spChg chg="mod">
          <ac:chgData name="" userId="428574251bf3a103" providerId="LiveId" clId="{D3FE6EDA-230D-4FCA-9C1A-1C1B76248530}" dt="2017-11-11T00:48:27.927" v="0" actId="6549"/>
          <ac:spMkLst>
            <pc:docMk/>
            <pc:sldMasterMk cId="0" sldId="2147483875"/>
            <ac:spMk id="31752" creationId="{55B3CDE7-F832-441B-9FE7-8B2A78CA933B}"/>
          </ac:spMkLst>
        </pc:spChg>
      </pc:sldMasterChg>
      <pc:sldMasterChg chg="modSp">
        <pc:chgData name="" userId="428574251bf3a103" providerId="LiveId" clId="{D3FE6EDA-230D-4FCA-9C1A-1C1B76248530}" dt="2017-11-11T00:48:27.927" v="0" actId="6549"/>
        <pc:sldMasterMkLst>
          <pc:docMk/>
          <pc:sldMasterMk cId="0" sldId="2147483877"/>
        </pc:sldMasterMkLst>
        <pc:spChg chg="mod">
          <ac:chgData name="" userId="428574251bf3a103" providerId="LiveId" clId="{D3FE6EDA-230D-4FCA-9C1A-1C1B76248530}" dt="2017-11-11T00:48:27.927" v="0" actId="6549"/>
          <ac:spMkLst>
            <pc:docMk/>
            <pc:sldMasterMk cId="0" sldId="2147483877"/>
            <ac:spMk id="13314" creationId="{031A9119-63A3-4A73-BAFC-5EF942D6EF46}"/>
          </ac:spMkLst>
        </pc:spChg>
        <pc:spChg chg="mod">
          <ac:chgData name="" userId="428574251bf3a103" providerId="LiveId" clId="{D3FE6EDA-230D-4FCA-9C1A-1C1B76248530}" dt="2017-11-11T00:48:27.927" v="0" actId="6549"/>
          <ac:spMkLst>
            <pc:docMk/>
            <pc:sldMasterMk cId="0" sldId="2147483877"/>
            <ac:spMk id="13315" creationId="{E0E452DF-1B08-4590-89C5-A328D144D428}"/>
          </ac:spMkLst>
        </pc:spChg>
        <pc:spChg chg="mod">
          <ac:chgData name="" userId="428574251bf3a103" providerId="LiveId" clId="{D3FE6EDA-230D-4FCA-9C1A-1C1B76248530}" dt="2017-11-11T00:48:27.927" v="0" actId="6549"/>
          <ac:spMkLst>
            <pc:docMk/>
            <pc:sldMasterMk cId="0" sldId="2147483877"/>
            <ac:spMk id="13316" creationId="{206FF5C4-84A8-4DB7-B29A-6C70F8B73409}"/>
          </ac:spMkLst>
        </pc:spChg>
        <pc:spChg chg="mod">
          <ac:chgData name="" userId="428574251bf3a103" providerId="LiveId" clId="{D3FE6EDA-230D-4FCA-9C1A-1C1B76248530}" dt="2017-11-11T00:48:27.927" v="0" actId="6549"/>
          <ac:spMkLst>
            <pc:docMk/>
            <pc:sldMasterMk cId="0" sldId="2147483877"/>
            <ac:spMk id="13317" creationId="{63C60061-4E83-4152-B9D0-4A0AAB297878}"/>
          </ac:spMkLst>
        </pc:spChg>
        <pc:spChg chg="mod">
          <ac:chgData name="" userId="428574251bf3a103" providerId="LiveId" clId="{D3FE6EDA-230D-4FCA-9C1A-1C1B76248530}" dt="2017-11-11T00:48:27.927" v="0" actId="6549"/>
          <ac:spMkLst>
            <pc:docMk/>
            <pc:sldMasterMk cId="0" sldId="2147483877"/>
            <ac:spMk id="31750" creationId="{8111D850-9CFE-4232-A212-60F5757430E1}"/>
          </ac:spMkLst>
        </pc:spChg>
        <pc:spChg chg="mod">
          <ac:chgData name="" userId="428574251bf3a103" providerId="LiveId" clId="{D3FE6EDA-230D-4FCA-9C1A-1C1B76248530}" dt="2017-11-11T00:48:27.927" v="0" actId="6549"/>
          <ac:spMkLst>
            <pc:docMk/>
            <pc:sldMasterMk cId="0" sldId="2147483877"/>
            <ac:spMk id="31751" creationId="{1AC0D5F7-9F1E-423C-9E19-870CA864E1E1}"/>
          </ac:spMkLst>
        </pc:spChg>
        <pc:spChg chg="mod">
          <ac:chgData name="" userId="428574251bf3a103" providerId="LiveId" clId="{D3FE6EDA-230D-4FCA-9C1A-1C1B76248530}" dt="2017-11-11T00:48:27.927" v="0" actId="6549"/>
          <ac:spMkLst>
            <pc:docMk/>
            <pc:sldMasterMk cId="0" sldId="2147483877"/>
            <ac:spMk id="31752" creationId="{68EF65A7-C5BF-4FDA-A2CB-B57CC9755179}"/>
          </ac:spMkLst>
        </pc:spChg>
      </pc:sldMasterChg>
      <pc:sldMasterChg chg="modSp">
        <pc:chgData name="" userId="428574251bf3a103" providerId="LiveId" clId="{D3FE6EDA-230D-4FCA-9C1A-1C1B76248530}" dt="2017-11-11T00:48:27.927" v="0" actId="6549"/>
        <pc:sldMasterMkLst>
          <pc:docMk/>
          <pc:sldMasterMk cId="0" sldId="2147483879"/>
        </pc:sldMasterMkLst>
        <pc:spChg chg="mod">
          <ac:chgData name="" userId="428574251bf3a103" providerId="LiveId" clId="{D3FE6EDA-230D-4FCA-9C1A-1C1B76248530}" dt="2017-11-11T00:48:27.927" v="0" actId="6549"/>
          <ac:spMkLst>
            <pc:docMk/>
            <pc:sldMasterMk cId="0" sldId="2147483879"/>
            <ac:spMk id="14338" creationId="{F0C187C5-17AA-4021-97C0-A335ABC26598}"/>
          </ac:spMkLst>
        </pc:spChg>
        <pc:spChg chg="mod">
          <ac:chgData name="" userId="428574251bf3a103" providerId="LiveId" clId="{D3FE6EDA-230D-4FCA-9C1A-1C1B76248530}" dt="2017-11-11T00:48:27.927" v="0" actId="6549"/>
          <ac:spMkLst>
            <pc:docMk/>
            <pc:sldMasterMk cId="0" sldId="2147483879"/>
            <ac:spMk id="14339" creationId="{C4D4345C-C70B-4EC0-A46A-4D2F35BA9DAF}"/>
          </ac:spMkLst>
        </pc:spChg>
        <pc:spChg chg="mod">
          <ac:chgData name="" userId="428574251bf3a103" providerId="LiveId" clId="{D3FE6EDA-230D-4FCA-9C1A-1C1B76248530}" dt="2017-11-11T00:48:27.927" v="0" actId="6549"/>
          <ac:spMkLst>
            <pc:docMk/>
            <pc:sldMasterMk cId="0" sldId="2147483879"/>
            <ac:spMk id="14340" creationId="{1A7236B0-0F85-4C3E-B55D-88B53105C712}"/>
          </ac:spMkLst>
        </pc:spChg>
        <pc:spChg chg="mod">
          <ac:chgData name="" userId="428574251bf3a103" providerId="LiveId" clId="{D3FE6EDA-230D-4FCA-9C1A-1C1B76248530}" dt="2017-11-11T00:48:27.927" v="0" actId="6549"/>
          <ac:spMkLst>
            <pc:docMk/>
            <pc:sldMasterMk cId="0" sldId="2147483879"/>
            <ac:spMk id="14341" creationId="{EC062239-6D01-42DF-848C-5D9388ADD380}"/>
          </ac:spMkLst>
        </pc:spChg>
        <pc:spChg chg="mod">
          <ac:chgData name="" userId="428574251bf3a103" providerId="LiveId" clId="{D3FE6EDA-230D-4FCA-9C1A-1C1B76248530}" dt="2017-11-11T00:48:27.927" v="0" actId="6549"/>
          <ac:spMkLst>
            <pc:docMk/>
            <pc:sldMasterMk cId="0" sldId="2147483879"/>
            <ac:spMk id="31750" creationId="{374ABC4B-EAC9-422D-AF6E-F3A1B0C3D1FF}"/>
          </ac:spMkLst>
        </pc:spChg>
        <pc:spChg chg="mod">
          <ac:chgData name="" userId="428574251bf3a103" providerId="LiveId" clId="{D3FE6EDA-230D-4FCA-9C1A-1C1B76248530}" dt="2017-11-11T00:48:27.927" v="0" actId="6549"/>
          <ac:spMkLst>
            <pc:docMk/>
            <pc:sldMasterMk cId="0" sldId="2147483879"/>
            <ac:spMk id="31751" creationId="{4F9B9871-8516-493A-BE90-1CAD2BD154B7}"/>
          </ac:spMkLst>
        </pc:spChg>
        <pc:spChg chg="mod">
          <ac:chgData name="" userId="428574251bf3a103" providerId="LiveId" clId="{D3FE6EDA-230D-4FCA-9C1A-1C1B76248530}" dt="2017-11-11T00:48:27.927" v="0" actId="6549"/>
          <ac:spMkLst>
            <pc:docMk/>
            <pc:sldMasterMk cId="0" sldId="2147483879"/>
            <ac:spMk id="31752" creationId="{A5C049AB-9CAF-431C-85E9-54552B80301E}"/>
          </ac:spMkLst>
        </pc:spChg>
      </pc:sldMasterChg>
      <pc:sldMasterChg chg="modSp">
        <pc:chgData name="" userId="428574251bf3a103" providerId="LiveId" clId="{D3FE6EDA-230D-4FCA-9C1A-1C1B76248530}" dt="2017-11-11T00:48:27.927" v="0" actId="6549"/>
        <pc:sldMasterMkLst>
          <pc:docMk/>
          <pc:sldMasterMk cId="0" sldId="2147483881"/>
        </pc:sldMasterMkLst>
        <pc:spChg chg="mod">
          <ac:chgData name="" userId="428574251bf3a103" providerId="LiveId" clId="{D3FE6EDA-230D-4FCA-9C1A-1C1B76248530}" dt="2017-11-11T00:48:27.927" v="0" actId="6549"/>
          <ac:spMkLst>
            <pc:docMk/>
            <pc:sldMasterMk cId="0" sldId="2147483881"/>
            <ac:spMk id="15362" creationId="{5A51AB32-3ACE-4351-A56A-DC79691D2986}"/>
          </ac:spMkLst>
        </pc:spChg>
        <pc:spChg chg="mod">
          <ac:chgData name="" userId="428574251bf3a103" providerId="LiveId" clId="{D3FE6EDA-230D-4FCA-9C1A-1C1B76248530}" dt="2017-11-11T00:48:27.927" v="0" actId="6549"/>
          <ac:spMkLst>
            <pc:docMk/>
            <pc:sldMasterMk cId="0" sldId="2147483881"/>
            <ac:spMk id="15363" creationId="{CF840961-4660-44C1-990C-37CD89A2E44B}"/>
          </ac:spMkLst>
        </pc:spChg>
        <pc:spChg chg="mod">
          <ac:chgData name="" userId="428574251bf3a103" providerId="LiveId" clId="{D3FE6EDA-230D-4FCA-9C1A-1C1B76248530}" dt="2017-11-11T00:48:27.927" v="0" actId="6549"/>
          <ac:spMkLst>
            <pc:docMk/>
            <pc:sldMasterMk cId="0" sldId="2147483881"/>
            <ac:spMk id="15364" creationId="{F70C5FA5-6AA9-47A0-93F7-3584338805DA}"/>
          </ac:spMkLst>
        </pc:spChg>
        <pc:spChg chg="mod">
          <ac:chgData name="" userId="428574251bf3a103" providerId="LiveId" clId="{D3FE6EDA-230D-4FCA-9C1A-1C1B76248530}" dt="2017-11-11T00:48:27.927" v="0" actId="6549"/>
          <ac:spMkLst>
            <pc:docMk/>
            <pc:sldMasterMk cId="0" sldId="2147483881"/>
            <ac:spMk id="15365" creationId="{6BF4157C-805C-4EC1-8F9B-222E518DA0CF}"/>
          </ac:spMkLst>
        </pc:spChg>
        <pc:spChg chg="mod">
          <ac:chgData name="" userId="428574251bf3a103" providerId="LiveId" clId="{D3FE6EDA-230D-4FCA-9C1A-1C1B76248530}" dt="2017-11-11T00:48:27.927" v="0" actId="6549"/>
          <ac:spMkLst>
            <pc:docMk/>
            <pc:sldMasterMk cId="0" sldId="2147483881"/>
            <ac:spMk id="31750" creationId="{0268A144-AE84-4A6D-924F-0040AD05F973}"/>
          </ac:spMkLst>
        </pc:spChg>
        <pc:spChg chg="mod">
          <ac:chgData name="" userId="428574251bf3a103" providerId="LiveId" clId="{D3FE6EDA-230D-4FCA-9C1A-1C1B76248530}" dt="2017-11-11T00:48:27.927" v="0" actId="6549"/>
          <ac:spMkLst>
            <pc:docMk/>
            <pc:sldMasterMk cId="0" sldId="2147483881"/>
            <ac:spMk id="31751" creationId="{F144A096-1D70-4C15-BAF5-AA1231F02154}"/>
          </ac:spMkLst>
        </pc:spChg>
        <pc:spChg chg="mod">
          <ac:chgData name="" userId="428574251bf3a103" providerId="LiveId" clId="{D3FE6EDA-230D-4FCA-9C1A-1C1B76248530}" dt="2017-11-11T00:48:27.927" v="0" actId="6549"/>
          <ac:spMkLst>
            <pc:docMk/>
            <pc:sldMasterMk cId="0" sldId="2147483881"/>
            <ac:spMk id="31752" creationId="{1782B646-1E2A-4888-B377-CABF035520E5}"/>
          </ac:spMkLst>
        </pc:spChg>
      </pc:sldMasterChg>
      <pc:sldMasterChg chg="modSp">
        <pc:chgData name="" userId="428574251bf3a103" providerId="LiveId" clId="{D3FE6EDA-230D-4FCA-9C1A-1C1B76248530}" dt="2017-11-11T00:48:27.927" v="0" actId="6549"/>
        <pc:sldMasterMkLst>
          <pc:docMk/>
          <pc:sldMasterMk cId="0" sldId="2147483883"/>
        </pc:sldMasterMkLst>
        <pc:spChg chg="mod">
          <ac:chgData name="" userId="428574251bf3a103" providerId="LiveId" clId="{D3FE6EDA-230D-4FCA-9C1A-1C1B76248530}" dt="2017-11-11T00:48:27.927" v="0" actId="6549"/>
          <ac:spMkLst>
            <pc:docMk/>
            <pc:sldMasterMk cId="0" sldId="2147483883"/>
            <ac:spMk id="16386" creationId="{B6027631-1BA1-450E-A491-A00A712364E8}"/>
          </ac:spMkLst>
        </pc:spChg>
        <pc:spChg chg="mod">
          <ac:chgData name="" userId="428574251bf3a103" providerId="LiveId" clId="{D3FE6EDA-230D-4FCA-9C1A-1C1B76248530}" dt="2017-11-11T00:48:27.927" v="0" actId="6549"/>
          <ac:spMkLst>
            <pc:docMk/>
            <pc:sldMasterMk cId="0" sldId="2147483883"/>
            <ac:spMk id="16387" creationId="{B83434EE-B9B8-40D1-B63A-51DC3E7FBA16}"/>
          </ac:spMkLst>
        </pc:spChg>
        <pc:spChg chg="mod">
          <ac:chgData name="" userId="428574251bf3a103" providerId="LiveId" clId="{D3FE6EDA-230D-4FCA-9C1A-1C1B76248530}" dt="2017-11-11T00:48:27.927" v="0" actId="6549"/>
          <ac:spMkLst>
            <pc:docMk/>
            <pc:sldMasterMk cId="0" sldId="2147483883"/>
            <ac:spMk id="16388" creationId="{41540956-3CFB-4EA7-9FF0-C200FC3F6FEF}"/>
          </ac:spMkLst>
        </pc:spChg>
        <pc:spChg chg="mod">
          <ac:chgData name="" userId="428574251bf3a103" providerId="LiveId" clId="{D3FE6EDA-230D-4FCA-9C1A-1C1B76248530}" dt="2017-11-11T00:48:27.927" v="0" actId="6549"/>
          <ac:spMkLst>
            <pc:docMk/>
            <pc:sldMasterMk cId="0" sldId="2147483883"/>
            <ac:spMk id="16389" creationId="{68EFCDBB-A85D-4620-B13D-31D49F29E4AB}"/>
          </ac:spMkLst>
        </pc:spChg>
        <pc:spChg chg="mod">
          <ac:chgData name="" userId="428574251bf3a103" providerId="LiveId" clId="{D3FE6EDA-230D-4FCA-9C1A-1C1B76248530}" dt="2017-11-11T00:48:27.927" v="0" actId="6549"/>
          <ac:spMkLst>
            <pc:docMk/>
            <pc:sldMasterMk cId="0" sldId="2147483883"/>
            <ac:spMk id="31750" creationId="{9ED4008A-A703-4BE1-AB7F-7A05EFD7FABF}"/>
          </ac:spMkLst>
        </pc:spChg>
        <pc:spChg chg="mod">
          <ac:chgData name="" userId="428574251bf3a103" providerId="LiveId" clId="{D3FE6EDA-230D-4FCA-9C1A-1C1B76248530}" dt="2017-11-11T00:48:27.927" v="0" actId="6549"/>
          <ac:spMkLst>
            <pc:docMk/>
            <pc:sldMasterMk cId="0" sldId="2147483883"/>
            <ac:spMk id="31751" creationId="{D9CB5AE8-D5C8-4608-8E7B-C79BB9B08C86}"/>
          </ac:spMkLst>
        </pc:spChg>
        <pc:spChg chg="mod">
          <ac:chgData name="" userId="428574251bf3a103" providerId="LiveId" clId="{D3FE6EDA-230D-4FCA-9C1A-1C1B76248530}" dt="2017-11-11T00:48:27.927" v="0" actId="6549"/>
          <ac:spMkLst>
            <pc:docMk/>
            <pc:sldMasterMk cId="0" sldId="2147483883"/>
            <ac:spMk id="31752" creationId="{4D9D98C7-D7CD-4E3D-A8F2-04B82F2A0629}"/>
          </ac:spMkLst>
        </pc:spChg>
      </pc:sldMasterChg>
      <pc:sldMasterChg chg="modSp">
        <pc:chgData name="" userId="428574251bf3a103" providerId="LiveId" clId="{D3FE6EDA-230D-4FCA-9C1A-1C1B76248530}" dt="2017-11-11T00:48:27.927" v="0" actId="6549"/>
        <pc:sldMasterMkLst>
          <pc:docMk/>
          <pc:sldMasterMk cId="0" sldId="2147483885"/>
        </pc:sldMasterMkLst>
        <pc:spChg chg="mod">
          <ac:chgData name="" userId="428574251bf3a103" providerId="LiveId" clId="{D3FE6EDA-230D-4FCA-9C1A-1C1B76248530}" dt="2017-11-11T00:48:27.927" v="0" actId="6549"/>
          <ac:spMkLst>
            <pc:docMk/>
            <pc:sldMasterMk cId="0" sldId="2147483885"/>
            <ac:spMk id="17410" creationId="{64050EAB-BE0C-4923-B504-2534BAB0AF7C}"/>
          </ac:spMkLst>
        </pc:spChg>
        <pc:spChg chg="mod">
          <ac:chgData name="" userId="428574251bf3a103" providerId="LiveId" clId="{D3FE6EDA-230D-4FCA-9C1A-1C1B76248530}" dt="2017-11-11T00:48:27.927" v="0" actId="6549"/>
          <ac:spMkLst>
            <pc:docMk/>
            <pc:sldMasterMk cId="0" sldId="2147483885"/>
            <ac:spMk id="17411" creationId="{2B30E6F5-DE14-404F-8710-DA14D326333D}"/>
          </ac:spMkLst>
        </pc:spChg>
        <pc:spChg chg="mod">
          <ac:chgData name="" userId="428574251bf3a103" providerId="LiveId" clId="{D3FE6EDA-230D-4FCA-9C1A-1C1B76248530}" dt="2017-11-11T00:48:27.927" v="0" actId="6549"/>
          <ac:spMkLst>
            <pc:docMk/>
            <pc:sldMasterMk cId="0" sldId="2147483885"/>
            <ac:spMk id="17412" creationId="{2BD5DD0F-EEA5-4835-862C-CFD7B9CC6743}"/>
          </ac:spMkLst>
        </pc:spChg>
        <pc:spChg chg="mod">
          <ac:chgData name="" userId="428574251bf3a103" providerId="LiveId" clId="{D3FE6EDA-230D-4FCA-9C1A-1C1B76248530}" dt="2017-11-11T00:48:27.927" v="0" actId="6549"/>
          <ac:spMkLst>
            <pc:docMk/>
            <pc:sldMasterMk cId="0" sldId="2147483885"/>
            <ac:spMk id="17413" creationId="{4D871476-978A-4791-8C13-FBE0FAFC8D23}"/>
          </ac:spMkLst>
        </pc:spChg>
        <pc:spChg chg="mod">
          <ac:chgData name="" userId="428574251bf3a103" providerId="LiveId" clId="{D3FE6EDA-230D-4FCA-9C1A-1C1B76248530}" dt="2017-11-11T00:48:27.927" v="0" actId="6549"/>
          <ac:spMkLst>
            <pc:docMk/>
            <pc:sldMasterMk cId="0" sldId="2147483885"/>
            <ac:spMk id="31750" creationId="{CF59B060-5DC9-4837-91F9-8FB2195C3979}"/>
          </ac:spMkLst>
        </pc:spChg>
        <pc:spChg chg="mod">
          <ac:chgData name="" userId="428574251bf3a103" providerId="LiveId" clId="{D3FE6EDA-230D-4FCA-9C1A-1C1B76248530}" dt="2017-11-11T00:48:27.927" v="0" actId="6549"/>
          <ac:spMkLst>
            <pc:docMk/>
            <pc:sldMasterMk cId="0" sldId="2147483885"/>
            <ac:spMk id="31751" creationId="{DA9119E2-E4A9-4A47-A1D8-320F8719CC68}"/>
          </ac:spMkLst>
        </pc:spChg>
        <pc:spChg chg="mod">
          <ac:chgData name="" userId="428574251bf3a103" providerId="LiveId" clId="{D3FE6EDA-230D-4FCA-9C1A-1C1B76248530}" dt="2017-11-11T00:48:27.927" v="0" actId="6549"/>
          <ac:spMkLst>
            <pc:docMk/>
            <pc:sldMasterMk cId="0" sldId="2147483885"/>
            <ac:spMk id="31752" creationId="{6166B418-0096-4107-963E-6F72770E87C2}"/>
          </ac:spMkLst>
        </pc:spChg>
      </pc:sldMasterChg>
      <pc:sldMasterChg chg="modSp">
        <pc:chgData name="" userId="428574251bf3a103" providerId="LiveId" clId="{D3FE6EDA-230D-4FCA-9C1A-1C1B76248530}" dt="2017-11-11T00:48:27.927" v="0" actId="6549"/>
        <pc:sldMasterMkLst>
          <pc:docMk/>
          <pc:sldMasterMk cId="0" sldId="2147483887"/>
        </pc:sldMasterMkLst>
        <pc:spChg chg="mod">
          <ac:chgData name="" userId="428574251bf3a103" providerId="LiveId" clId="{D3FE6EDA-230D-4FCA-9C1A-1C1B76248530}" dt="2017-11-11T00:48:27.927" v="0" actId="6549"/>
          <ac:spMkLst>
            <pc:docMk/>
            <pc:sldMasterMk cId="0" sldId="2147483887"/>
            <ac:spMk id="18434" creationId="{20A5EBA7-F548-4C06-8D93-604C10681749}"/>
          </ac:spMkLst>
        </pc:spChg>
        <pc:spChg chg="mod">
          <ac:chgData name="" userId="428574251bf3a103" providerId="LiveId" clId="{D3FE6EDA-230D-4FCA-9C1A-1C1B76248530}" dt="2017-11-11T00:48:27.927" v="0" actId="6549"/>
          <ac:spMkLst>
            <pc:docMk/>
            <pc:sldMasterMk cId="0" sldId="2147483887"/>
            <ac:spMk id="18435" creationId="{EF4FCDB0-562E-49DE-BBDD-C35DBDA8C369}"/>
          </ac:spMkLst>
        </pc:spChg>
        <pc:spChg chg="mod">
          <ac:chgData name="" userId="428574251bf3a103" providerId="LiveId" clId="{D3FE6EDA-230D-4FCA-9C1A-1C1B76248530}" dt="2017-11-11T00:48:27.927" v="0" actId="6549"/>
          <ac:spMkLst>
            <pc:docMk/>
            <pc:sldMasterMk cId="0" sldId="2147483887"/>
            <ac:spMk id="18436" creationId="{6ADB61F0-6781-4742-ABEC-1BBB8BE9EB4E}"/>
          </ac:spMkLst>
        </pc:spChg>
        <pc:spChg chg="mod">
          <ac:chgData name="" userId="428574251bf3a103" providerId="LiveId" clId="{D3FE6EDA-230D-4FCA-9C1A-1C1B76248530}" dt="2017-11-11T00:48:27.927" v="0" actId="6549"/>
          <ac:spMkLst>
            <pc:docMk/>
            <pc:sldMasterMk cId="0" sldId="2147483887"/>
            <ac:spMk id="18437" creationId="{8A4444AB-FF8C-42FD-B053-717B7E01DC44}"/>
          </ac:spMkLst>
        </pc:spChg>
        <pc:spChg chg="mod">
          <ac:chgData name="" userId="428574251bf3a103" providerId="LiveId" clId="{D3FE6EDA-230D-4FCA-9C1A-1C1B76248530}" dt="2017-11-11T00:48:27.927" v="0" actId="6549"/>
          <ac:spMkLst>
            <pc:docMk/>
            <pc:sldMasterMk cId="0" sldId="2147483887"/>
            <ac:spMk id="31750" creationId="{211E194C-6DA8-49FE-A605-15E1E30A6004}"/>
          </ac:spMkLst>
        </pc:spChg>
        <pc:spChg chg="mod">
          <ac:chgData name="" userId="428574251bf3a103" providerId="LiveId" clId="{D3FE6EDA-230D-4FCA-9C1A-1C1B76248530}" dt="2017-11-11T00:48:27.927" v="0" actId="6549"/>
          <ac:spMkLst>
            <pc:docMk/>
            <pc:sldMasterMk cId="0" sldId="2147483887"/>
            <ac:spMk id="31751" creationId="{5ED7D05F-EF31-4361-8085-570F7BF5688D}"/>
          </ac:spMkLst>
        </pc:spChg>
        <pc:spChg chg="mod">
          <ac:chgData name="" userId="428574251bf3a103" providerId="LiveId" clId="{D3FE6EDA-230D-4FCA-9C1A-1C1B76248530}" dt="2017-11-11T00:48:27.927" v="0" actId="6549"/>
          <ac:spMkLst>
            <pc:docMk/>
            <pc:sldMasterMk cId="0" sldId="2147483887"/>
            <ac:spMk id="31752" creationId="{7AAC649C-DCE3-4D1C-A46F-0D750B8E224B}"/>
          </ac:spMkLst>
        </pc:spChg>
      </pc:sldMasterChg>
      <pc:sldMasterChg chg="modSp">
        <pc:chgData name="" userId="428574251bf3a103" providerId="LiveId" clId="{D3FE6EDA-230D-4FCA-9C1A-1C1B76248530}" dt="2017-11-11T00:48:27.927" v="0" actId="6549"/>
        <pc:sldMasterMkLst>
          <pc:docMk/>
          <pc:sldMasterMk cId="0" sldId="2147483889"/>
        </pc:sldMasterMkLst>
        <pc:spChg chg="mod">
          <ac:chgData name="" userId="428574251bf3a103" providerId="LiveId" clId="{D3FE6EDA-230D-4FCA-9C1A-1C1B76248530}" dt="2017-11-11T00:48:27.927" v="0" actId="6549"/>
          <ac:spMkLst>
            <pc:docMk/>
            <pc:sldMasterMk cId="0" sldId="2147483889"/>
            <ac:spMk id="19458" creationId="{07CFA1BD-4831-4E54-83EE-93C56098EFA7}"/>
          </ac:spMkLst>
        </pc:spChg>
        <pc:spChg chg="mod">
          <ac:chgData name="" userId="428574251bf3a103" providerId="LiveId" clId="{D3FE6EDA-230D-4FCA-9C1A-1C1B76248530}" dt="2017-11-11T00:48:27.927" v="0" actId="6549"/>
          <ac:spMkLst>
            <pc:docMk/>
            <pc:sldMasterMk cId="0" sldId="2147483889"/>
            <ac:spMk id="19459" creationId="{D1E908D6-92E5-40F5-92C2-9FE36383A5A4}"/>
          </ac:spMkLst>
        </pc:spChg>
        <pc:spChg chg="mod">
          <ac:chgData name="" userId="428574251bf3a103" providerId="LiveId" clId="{D3FE6EDA-230D-4FCA-9C1A-1C1B76248530}" dt="2017-11-11T00:48:27.927" v="0" actId="6549"/>
          <ac:spMkLst>
            <pc:docMk/>
            <pc:sldMasterMk cId="0" sldId="2147483889"/>
            <ac:spMk id="19460" creationId="{A0E2559E-F51B-4627-ACBA-BDF25D7E3235}"/>
          </ac:spMkLst>
        </pc:spChg>
        <pc:spChg chg="mod">
          <ac:chgData name="" userId="428574251bf3a103" providerId="LiveId" clId="{D3FE6EDA-230D-4FCA-9C1A-1C1B76248530}" dt="2017-11-11T00:48:27.927" v="0" actId="6549"/>
          <ac:spMkLst>
            <pc:docMk/>
            <pc:sldMasterMk cId="0" sldId="2147483889"/>
            <ac:spMk id="19461" creationId="{95A2C188-FC5A-41A3-AA72-5EC52FAF1EE5}"/>
          </ac:spMkLst>
        </pc:spChg>
        <pc:spChg chg="mod">
          <ac:chgData name="" userId="428574251bf3a103" providerId="LiveId" clId="{D3FE6EDA-230D-4FCA-9C1A-1C1B76248530}" dt="2017-11-11T00:48:27.927" v="0" actId="6549"/>
          <ac:spMkLst>
            <pc:docMk/>
            <pc:sldMasterMk cId="0" sldId="2147483889"/>
            <ac:spMk id="31750" creationId="{29CF2153-91EA-42BB-AFF2-E36BCE5A8975}"/>
          </ac:spMkLst>
        </pc:spChg>
        <pc:spChg chg="mod">
          <ac:chgData name="" userId="428574251bf3a103" providerId="LiveId" clId="{D3FE6EDA-230D-4FCA-9C1A-1C1B76248530}" dt="2017-11-11T00:48:27.927" v="0" actId="6549"/>
          <ac:spMkLst>
            <pc:docMk/>
            <pc:sldMasterMk cId="0" sldId="2147483889"/>
            <ac:spMk id="31751" creationId="{FDE57369-00C1-464A-8216-FD2D29675D44}"/>
          </ac:spMkLst>
        </pc:spChg>
        <pc:spChg chg="mod">
          <ac:chgData name="" userId="428574251bf3a103" providerId="LiveId" clId="{D3FE6EDA-230D-4FCA-9C1A-1C1B76248530}" dt="2017-11-11T00:48:27.927" v="0" actId="6549"/>
          <ac:spMkLst>
            <pc:docMk/>
            <pc:sldMasterMk cId="0" sldId="2147483889"/>
            <ac:spMk id="31752" creationId="{056B2922-7880-4213-B5EF-AEC6EDB780FB}"/>
          </ac:spMkLst>
        </pc:spChg>
      </pc:sldMasterChg>
      <pc:sldMasterChg chg="modSp">
        <pc:chgData name="" userId="428574251bf3a103" providerId="LiveId" clId="{D3FE6EDA-230D-4FCA-9C1A-1C1B76248530}" dt="2017-11-11T00:48:27.927" v="0" actId="6549"/>
        <pc:sldMasterMkLst>
          <pc:docMk/>
          <pc:sldMasterMk cId="0" sldId="2147483891"/>
        </pc:sldMasterMkLst>
        <pc:spChg chg="mod">
          <ac:chgData name="" userId="428574251bf3a103" providerId="LiveId" clId="{D3FE6EDA-230D-4FCA-9C1A-1C1B76248530}" dt="2017-11-11T00:48:27.927" v="0" actId="6549"/>
          <ac:spMkLst>
            <pc:docMk/>
            <pc:sldMasterMk cId="0" sldId="2147483891"/>
            <ac:spMk id="20482" creationId="{689CD6A5-86C2-4A8E-AF1E-A3A99D67285D}"/>
          </ac:spMkLst>
        </pc:spChg>
        <pc:spChg chg="mod">
          <ac:chgData name="" userId="428574251bf3a103" providerId="LiveId" clId="{D3FE6EDA-230D-4FCA-9C1A-1C1B76248530}" dt="2017-11-11T00:48:27.927" v="0" actId="6549"/>
          <ac:spMkLst>
            <pc:docMk/>
            <pc:sldMasterMk cId="0" sldId="2147483891"/>
            <ac:spMk id="20483" creationId="{CC6C3CC5-CA14-46C9-B7D4-DC151902FDF9}"/>
          </ac:spMkLst>
        </pc:spChg>
        <pc:spChg chg="mod">
          <ac:chgData name="" userId="428574251bf3a103" providerId="LiveId" clId="{D3FE6EDA-230D-4FCA-9C1A-1C1B76248530}" dt="2017-11-11T00:48:27.927" v="0" actId="6549"/>
          <ac:spMkLst>
            <pc:docMk/>
            <pc:sldMasterMk cId="0" sldId="2147483891"/>
            <ac:spMk id="20484" creationId="{9304F8C4-9C5E-4ADE-BFD1-273FB7D561AB}"/>
          </ac:spMkLst>
        </pc:spChg>
        <pc:spChg chg="mod">
          <ac:chgData name="" userId="428574251bf3a103" providerId="LiveId" clId="{D3FE6EDA-230D-4FCA-9C1A-1C1B76248530}" dt="2017-11-11T00:48:27.927" v="0" actId="6549"/>
          <ac:spMkLst>
            <pc:docMk/>
            <pc:sldMasterMk cId="0" sldId="2147483891"/>
            <ac:spMk id="20485" creationId="{5C5AA826-77AE-4A24-B372-38F80652197E}"/>
          </ac:spMkLst>
        </pc:spChg>
        <pc:spChg chg="mod">
          <ac:chgData name="" userId="428574251bf3a103" providerId="LiveId" clId="{D3FE6EDA-230D-4FCA-9C1A-1C1B76248530}" dt="2017-11-11T00:48:27.927" v="0" actId="6549"/>
          <ac:spMkLst>
            <pc:docMk/>
            <pc:sldMasterMk cId="0" sldId="2147483891"/>
            <ac:spMk id="31750" creationId="{12704667-B188-4EC9-A72E-29255F3DC7B7}"/>
          </ac:spMkLst>
        </pc:spChg>
        <pc:spChg chg="mod">
          <ac:chgData name="" userId="428574251bf3a103" providerId="LiveId" clId="{D3FE6EDA-230D-4FCA-9C1A-1C1B76248530}" dt="2017-11-11T00:48:27.927" v="0" actId="6549"/>
          <ac:spMkLst>
            <pc:docMk/>
            <pc:sldMasterMk cId="0" sldId="2147483891"/>
            <ac:spMk id="31751" creationId="{FEEA80C9-C153-483F-9E89-61767D457168}"/>
          </ac:spMkLst>
        </pc:spChg>
        <pc:spChg chg="mod">
          <ac:chgData name="" userId="428574251bf3a103" providerId="LiveId" clId="{D3FE6EDA-230D-4FCA-9C1A-1C1B76248530}" dt="2017-11-11T00:48:27.927" v="0" actId="6549"/>
          <ac:spMkLst>
            <pc:docMk/>
            <pc:sldMasterMk cId="0" sldId="2147483891"/>
            <ac:spMk id="31752" creationId="{2BD3F8F1-144D-4FC4-BC27-1699C9674B6B}"/>
          </ac:spMkLst>
        </pc:spChg>
      </pc:sldMasterChg>
      <pc:sldMasterChg chg="modSp">
        <pc:chgData name="" userId="428574251bf3a103" providerId="LiveId" clId="{D3FE6EDA-230D-4FCA-9C1A-1C1B76248530}" dt="2017-11-11T00:48:27.927" v="0" actId="6549"/>
        <pc:sldMasterMkLst>
          <pc:docMk/>
          <pc:sldMasterMk cId="0" sldId="2147483893"/>
        </pc:sldMasterMkLst>
        <pc:spChg chg="mod">
          <ac:chgData name="" userId="428574251bf3a103" providerId="LiveId" clId="{D3FE6EDA-230D-4FCA-9C1A-1C1B76248530}" dt="2017-11-11T00:48:27.927" v="0" actId="6549"/>
          <ac:spMkLst>
            <pc:docMk/>
            <pc:sldMasterMk cId="0" sldId="2147483893"/>
            <ac:spMk id="21506" creationId="{1616889C-2069-45DE-873A-3162FCAF9007}"/>
          </ac:spMkLst>
        </pc:spChg>
        <pc:spChg chg="mod">
          <ac:chgData name="" userId="428574251bf3a103" providerId="LiveId" clId="{D3FE6EDA-230D-4FCA-9C1A-1C1B76248530}" dt="2017-11-11T00:48:27.927" v="0" actId="6549"/>
          <ac:spMkLst>
            <pc:docMk/>
            <pc:sldMasterMk cId="0" sldId="2147483893"/>
            <ac:spMk id="21507" creationId="{4930013E-E4EC-47F6-82C2-BB70DB2E587C}"/>
          </ac:spMkLst>
        </pc:spChg>
        <pc:spChg chg="mod">
          <ac:chgData name="" userId="428574251bf3a103" providerId="LiveId" clId="{D3FE6EDA-230D-4FCA-9C1A-1C1B76248530}" dt="2017-11-11T00:48:27.927" v="0" actId="6549"/>
          <ac:spMkLst>
            <pc:docMk/>
            <pc:sldMasterMk cId="0" sldId="2147483893"/>
            <ac:spMk id="21508" creationId="{1DCAFAAE-4E18-4A49-90B8-456EBC521213}"/>
          </ac:spMkLst>
        </pc:spChg>
        <pc:spChg chg="mod">
          <ac:chgData name="" userId="428574251bf3a103" providerId="LiveId" clId="{D3FE6EDA-230D-4FCA-9C1A-1C1B76248530}" dt="2017-11-11T00:48:27.927" v="0" actId="6549"/>
          <ac:spMkLst>
            <pc:docMk/>
            <pc:sldMasterMk cId="0" sldId="2147483893"/>
            <ac:spMk id="21509" creationId="{2F4D9F75-C284-402C-B1A6-68A740C55B1C}"/>
          </ac:spMkLst>
        </pc:spChg>
        <pc:spChg chg="mod">
          <ac:chgData name="" userId="428574251bf3a103" providerId="LiveId" clId="{D3FE6EDA-230D-4FCA-9C1A-1C1B76248530}" dt="2017-11-11T00:48:27.927" v="0" actId="6549"/>
          <ac:spMkLst>
            <pc:docMk/>
            <pc:sldMasterMk cId="0" sldId="2147483893"/>
            <ac:spMk id="31750" creationId="{0220F25B-9035-40D5-BB47-00C743862215}"/>
          </ac:spMkLst>
        </pc:spChg>
        <pc:spChg chg="mod">
          <ac:chgData name="" userId="428574251bf3a103" providerId="LiveId" clId="{D3FE6EDA-230D-4FCA-9C1A-1C1B76248530}" dt="2017-11-11T00:48:27.927" v="0" actId="6549"/>
          <ac:spMkLst>
            <pc:docMk/>
            <pc:sldMasterMk cId="0" sldId="2147483893"/>
            <ac:spMk id="31751" creationId="{AC730FA6-FA9E-4496-8ED2-54D75700C5E3}"/>
          </ac:spMkLst>
        </pc:spChg>
        <pc:spChg chg="mod">
          <ac:chgData name="" userId="428574251bf3a103" providerId="LiveId" clId="{D3FE6EDA-230D-4FCA-9C1A-1C1B76248530}" dt="2017-11-11T00:48:27.927" v="0" actId="6549"/>
          <ac:spMkLst>
            <pc:docMk/>
            <pc:sldMasterMk cId="0" sldId="2147483893"/>
            <ac:spMk id="31752" creationId="{0C2B6917-395B-44A7-974B-18394854E5DE}"/>
          </ac:spMkLst>
        </pc:spChg>
      </pc:sldMasterChg>
      <pc:sldMasterChg chg="modSp">
        <pc:chgData name="" userId="428574251bf3a103" providerId="LiveId" clId="{D3FE6EDA-230D-4FCA-9C1A-1C1B76248530}" dt="2017-11-11T00:48:27.927" v="0" actId="6549"/>
        <pc:sldMasterMkLst>
          <pc:docMk/>
          <pc:sldMasterMk cId="0" sldId="2147483895"/>
        </pc:sldMasterMkLst>
        <pc:spChg chg="mod">
          <ac:chgData name="" userId="428574251bf3a103" providerId="LiveId" clId="{D3FE6EDA-230D-4FCA-9C1A-1C1B76248530}" dt="2017-11-11T00:48:27.927" v="0" actId="6549"/>
          <ac:spMkLst>
            <pc:docMk/>
            <pc:sldMasterMk cId="0" sldId="2147483895"/>
            <ac:spMk id="22530" creationId="{7A965500-E02B-41A3-9E31-BCAAEF4041D6}"/>
          </ac:spMkLst>
        </pc:spChg>
        <pc:spChg chg="mod">
          <ac:chgData name="" userId="428574251bf3a103" providerId="LiveId" clId="{D3FE6EDA-230D-4FCA-9C1A-1C1B76248530}" dt="2017-11-11T00:48:27.927" v="0" actId="6549"/>
          <ac:spMkLst>
            <pc:docMk/>
            <pc:sldMasterMk cId="0" sldId="2147483895"/>
            <ac:spMk id="22531" creationId="{023B945C-4CCA-46A1-9336-77EDBA183CE6}"/>
          </ac:spMkLst>
        </pc:spChg>
        <pc:spChg chg="mod">
          <ac:chgData name="" userId="428574251bf3a103" providerId="LiveId" clId="{D3FE6EDA-230D-4FCA-9C1A-1C1B76248530}" dt="2017-11-11T00:48:27.927" v="0" actId="6549"/>
          <ac:spMkLst>
            <pc:docMk/>
            <pc:sldMasterMk cId="0" sldId="2147483895"/>
            <ac:spMk id="22532" creationId="{DFFC336A-0875-49F5-8A48-7F97E95817CD}"/>
          </ac:spMkLst>
        </pc:spChg>
        <pc:spChg chg="mod">
          <ac:chgData name="" userId="428574251bf3a103" providerId="LiveId" clId="{D3FE6EDA-230D-4FCA-9C1A-1C1B76248530}" dt="2017-11-11T00:48:27.927" v="0" actId="6549"/>
          <ac:spMkLst>
            <pc:docMk/>
            <pc:sldMasterMk cId="0" sldId="2147483895"/>
            <ac:spMk id="22533" creationId="{AAD57C5A-7827-4FD0-940B-E37A4C183903}"/>
          </ac:spMkLst>
        </pc:spChg>
        <pc:spChg chg="mod">
          <ac:chgData name="" userId="428574251bf3a103" providerId="LiveId" clId="{D3FE6EDA-230D-4FCA-9C1A-1C1B76248530}" dt="2017-11-11T00:48:27.927" v="0" actId="6549"/>
          <ac:spMkLst>
            <pc:docMk/>
            <pc:sldMasterMk cId="0" sldId="2147483895"/>
            <ac:spMk id="31750" creationId="{3D5CF25C-EEE1-430F-8C73-A08A68E0D0F3}"/>
          </ac:spMkLst>
        </pc:spChg>
        <pc:spChg chg="mod">
          <ac:chgData name="" userId="428574251bf3a103" providerId="LiveId" clId="{D3FE6EDA-230D-4FCA-9C1A-1C1B76248530}" dt="2017-11-11T00:48:27.927" v="0" actId="6549"/>
          <ac:spMkLst>
            <pc:docMk/>
            <pc:sldMasterMk cId="0" sldId="2147483895"/>
            <ac:spMk id="31751" creationId="{8C24E45C-8096-46DB-A23A-749D1B03424D}"/>
          </ac:spMkLst>
        </pc:spChg>
        <pc:spChg chg="mod">
          <ac:chgData name="" userId="428574251bf3a103" providerId="LiveId" clId="{D3FE6EDA-230D-4FCA-9C1A-1C1B76248530}" dt="2017-11-11T00:48:27.927" v="0" actId="6549"/>
          <ac:spMkLst>
            <pc:docMk/>
            <pc:sldMasterMk cId="0" sldId="2147483895"/>
            <ac:spMk id="31752" creationId="{5FE41D2C-A341-4CD1-8DA0-1FEF9AB68CB3}"/>
          </ac:spMkLst>
        </pc:spChg>
      </pc:sldMasterChg>
      <pc:sldMasterChg chg="modSp">
        <pc:chgData name="" userId="428574251bf3a103" providerId="LiveId" clId="{D3FE6EDA-230D-4FCA-9C1A-1C1B76248530}" dt="2017-11-11T00:48:27.927" v="0" actId="6549"/>
        <pc:sldMasterMkLst>
          <pc:docMk/>
          <pc:sldMasterMk cId="0" sldId="2147483897"/>
        </pc:sldMasterMkLst>
        <pc:spChg chg="mod">
          <ac:chgData name="" userId="428574251bf3a103" providerId="LiveId" clId="{D3FE6EDA-230D-4FCA-9C1A-1C1B76248530}" dt="2017-11-11T00:48:27.927" v="0" actId="6549"/>
          <ac:spMkLst>
            <pc:docMk/>
            <pc:sldMasterMk cId="0" sldId="2147483897"/>
            <ac:spMk id="23554" creationId="{72CFB5C5-2024-409A-951E-38EC32A1BF32}"/>
          </ac:spMkLst>
        </pc:spChg>
        <pc:spChg chg="mod">
          <ac:chgData name="" userId="428574251bf3a103" providerId="LiveId" clId="{D3FE6EDA-230D-4FCA-9C1A-1C1B76248530}" dt="2017-11-11T00:48:27.927" v="0" actId="6549"/>
          <ac:spMkLst>
            <pc:docMk/>
            <pc:sldMasterMk cId="0" sldId="2147483897"/>
            <ac:spMk id="23555" creationId="{B9B3DFE6-4F52-459C-84E8-9CA769A4B431}"/>
          </ac:spMkLst>
        </pc:spChg>
        <pc:spChg chg="mod">
          <ac:chgData name="" userId="428574251bf3a103" providerId="LiveId" clId="{D3FE6EDA-230D-4FCA-9C1A-1C1B76248530}" dt="2017-11-11T00:48:27.927" v="0" actId="6549"/>
          <ac:spMkLst>
            <pc:docMk/>
            <pc:sldMasterMk cId="0" sldId="2147483897"/>
            <ac:spMk id="23556" creationId="{2B7091A5-C5C5-4D23-926B-A0EAD7255DDD}"/>
          </ac:spMkLst>
        </pc:spChg>
        <pc:spChg chg="mod">
          <ac:chgData name="" userId="428574251bf3a103" providerId="LiveId" clId="{D3FE6EDA-230D-4FCA-9C1A-1C1B76248530}" dt="2017-11-11T00:48:27.927" v="0" actId="6549"/>
          <ac:spMkLst>
            <pc:docMk/>
            <pc:sldMasterMk cId="0" sldId="2147483897"/>
            <ac:spMk id="23557" creationId="{303EDEDC-6C57-4110-AF6A-83A504885016}"/>
          </ac:spMkLst>
        </pc:spChg>
        <pc:spChg chg="mod">
          <ac:chgData name="" userId="428574251bf3a103" providerId="LiveId" clId="{D3FE6EDA-230D-4FCA-9C1A-1C1B76248530}" dt="2017-11-11T00:48:27.927" v="0" actId="6549"/>
          <ac:spMkLst>
            <pc:docMk/>
            <pc:sldMasterMk cId="0" sldId="2147483897"/>
            <ac:spMk id="31750" creationId="{C63894FE-DD02-48DB-897C-776B219A980D}"/>
          </ac:spMkLst>
        </pc:spChg>
        <pc:spChg chg="mod">
          <ac:chgData name="" userId="428574251bf3a103" providerId="LiveId" clId="{D3FE6EDA-230D-4FCA-9C1A-1C1B76248530}" dt="2017-11-11T00:48:27.927" v="0" actId="6549"/>
          <ac:spMkLst>
            <pc:docMk/>
            <pc:sldMasterMk cId="0" sldId="2147483897"/>
            <ac:spMk id="31751" creationId="{7C21CE67-4B94-4D4E-92DC-9E65D0E95B7A}"/>
          </ac:spMkLst>
        </pc:spChg>
        <pc:spChg chg="mod">
          <ac:chgData name="" userId="428574251bf3a103" providerId="LiveId" clId="{D3FE6EDA-230D-4FCA-9C1A-1C1B76248530}" dt="2017-11-11T00:48:27.927" v="0" actId="6549"/>
          <ac:spMkLst>
            <pc:docMk/>
            <pc:sldMasterMk cId="0" sldId="2147483897"/>
            <ac:spMk id="31752" creationId="{43C155BA-FA24-4065-983E-F96E984E1F39}"/>
          </ac:spMkLst>
        </pc:spChg>
      </pc:sldMasterChg>
      <pc:sldMasterChg chg="modSp">
        <pc:chgData name="" userId="428574251bf3a103" providerId="LiveId" clId="{D3FE6EDA-230D-4FCA-9C1A-1C1B76248530}" dt="2017-11-11T00:48:27.927" v="0" actId="6549"/>
        <pc:sldMasterMkLst>
          <pc:docMk/>
          <pc:sldMasterMk cId="0" sldId="2147483899"/>
        </pc:sldMasterMkLst>
        <pc:spChg chg="mod">
          <ac:chgData name="" userId="428574251bf3a103" providerId="LiveId" clId="{D3FE6EDA-230D-4FCA-9C1A-1C1B76248530}" dt="2017-11-11T00:48:27.927" v="0" actId="6549"/>
          <ac:spMkLst>
            <pc:docMk/>
            <pc:sldMasterMk cId="0" sldId="2147483899"/>
            <ac:spMk id="24578" creationId="{EC433D1C-0E25-4AF5-861A-6DD611FC99D3}"/>
          </ac:spMkLst>
        </pc:spChg>
        <pc:spChg chg="mod">
          <ac:chgData name="" userId="428574251bf3a103" providerId="LiveId" clId="{D3FE6EDA-230D-4FCA-9C1A-1C1B76248530}" dt="2017-11-11T00:48:27.927" v="0" actId="6549"/>
          <ac:spMkLst>
            <pc:docMk/>
            <pc:sldMasterMk cId="0" sldId="2147483899"/>
            <ac:spMk id="24579" creationId="{9FAF82D7-3B64-453E-8317-7A60313A3E57}"/>
          </ac:spMkLst>
        </pc:spChg>
        <pc:spChg chg="mod">
          <ac:chgData name="" userId="428574251bf3a103" providerId="LiveId" clId="{D3FE6EDA-230D-4FCA-9C1A-1C1B76248530}" dt="2017-11-11T00:48:27.927" v="0" actId="6549"/>
          <ac:spMkLst>
            <pc:docMk/>
            <pc:sldMasterMk cId="0" sldId="2147483899"/>
            <ac:spMk id="24580" creationId="{FDBCF323-6B1B-49D8-966E-18FB5CEEE435}"/>
          </ac:spMkLst>
        </pc:spChg>
        <pc:spChg chg="mod">
          <ac:chgData name="" userId="428574251bf3a103" providerId="LiveId" clId="{D3FE6EDA-230D-4FCA-9C1A-1C1B76248530}" dt="2017-11-11T00:48:27.927" v="0" actId="6549"/>
          <ac:spMkLst>
            <pc:docMk/>
            <pc:sldMasterMk cId="0" sldId="2147483899"/>
            <ac:spMk id="24581" creationId="{1A732FC7-BB16-4B31-ACC7-C19113F1B9C2}"/>
          </ac:spMkLst>
        </pc:spChg>
        <pc:spChg chg="mod">
          <ac:chgData name="" userId="428574251bf3a103" providerId="LiveId" clId="{D3FE6EDA-230D-4FCA-9C1A-1C1B76248530}" dt="2017-11-11T00:48:27.927" v="0" actId="6549"/>
          <ac:spMkLst>
            <pc:docMk/>
            <pc:sldMasterMk cId="0" sldId="2147483899"/>
            <ac:spMk id="31750" creationId="{C63AE513-12CA-4803-B89D-FDB70CC0518E}"/>
          </ac:spMkLst>
        </pc:spChg>
        <pc:spChg chg="mod">
          <ac:chgData name="" userId="428574251bf3a103" providerId="LiveId" clId="{D3FE6EDA-230D-4FCA-9C1A-1C1B76248530}" dt="2017-11-11T00:48:27.927" v="0" actId="6549"/>
          <ac:spMkLst>
            <pc:docMk/>
            <pc:sldMasterMk cId="0" sldId="2147483899"/>
            <ac:spMk id="31751" creationId="{68EA18E1-3D0A-4694-A215-83CADF709668}"/>
          </ac:spMkLst>
        </pc:spChg>
        <pc:spChg chg="mod">
          <ac:chgData name="" userId="428574251bf3a103" providerId="LiveId" clId="{D3FE6EDA-230D-4FCA-9C1A-1C1B76248530}" dt="2017-11-11T00:48:27.927" v="0" actId="6549"/>
          <ac:spMkLst>
            <pc:docMk/>
            <pc:sldMasterMk cId="0" sldId="2147483899"/>
            <ac:spMk id="31752" creationId="{13DED1F3-3771-49E9-931C-237BFD7265F1}"/>
          </ac:spMkLst>
        </pc:spChg>
      </pc:sldMasterChg>
      <pc:sldMasterChg chg="modSp">
        <pc:chgData name="" userId="428574251bf3a103" providerId="LiveId" clId="{D3FE6EDA-230D-4FCA-9C1A-1C1B76248530}" dt="2017-11-11T00:48:27.927" v="0" actId="6549"/>
        <pc:sldMasterMkLst>
          <pc:docMk/>
          <pc:sldMasterMk cId="0" sldId="2147483901"/>
        </pc:sldMasterMkLst>
        <pc:spChg chg="mod">
          <ac:chgData name="" userId="428574251bf3a103" providerId="LiveId" clId="{D3FE6EDA-230D-4FCA-9C1A-1C1B76248530}" dt="2017-11-11T00:48:27.927" v="0" actId="6549"/>
          <ac:spMkLst>
            <pc:docMk/>
            <pc:sldMasterMk cId="0" sldId="2147483901"/>
            <ac:spMk id="25602" creationId="{C71252AE-A0AA-4862-B4C9-FA2FB80E3698}"/>
          </ac:spMkLst>
        </pc:spChg>
        <pc:spChg chg="mod">
          <ac:chgData name="" userId="428574251bf3a103" providerId="LiveId" clId="{D3FE6EDA-230D-4FCA-9C1A-1C1B76248530}" dt="2017-11-11T00:48:27.927" v="0" actId="6549"/>
          <ac:spMkLst>
            <pc:docMk/>
            <pc:sldMasterMk cId="0" sldId="2147483901"/>
            <ac:spMk id="25603" creationId="{DE6B0B46-7485-4EB7-9940-382B7D10A2D7}"/>
          </ac:spMkLst>
        </pc:spChg>
        <pc:spChg chg="mod">
          <ac:chgData name="" userId="428574251bf3a103" providerId="LiveId" clId="{D3FE6EDA-230D-4FCA-9C1A-1C1B76248530}" dt="2017-11-11T00:48:27.927" v="0" actId="6549"/>
          <ac:spMkLst>
            <pc:docMk/>
            <pc:sldMasterMk cId="0" sldId="2147483901"/>
            <ac:spMk id="25604" creationId="{A9316AED-CEB0-4E59-B9EE-BF63A19BEA58}"/>
          </ac:spMkLst>
        </pc:spChg>
        <pc:spChg chg="mod">
          <ac:chgData name="" userId="428574251bf3a103" providerId="LiveId" clId="{D3FE6EDA-230D-4FCA-9C1A-1C1B76248530}" dt="2017-11-11T00:48:27.927" v="0" actId="6549"/>
          <ac:spMkLst>
            <pc:docMk/>
            <pc:sldMasterMk cId="0" sldId="2147483901"/>
            <ac:spMk id="25605" creationId="{B835137F-94A4-4299-9F2B-3E3C021FF957}"/>
          </ac:spMkLst>
        </pc:spChg>
        <pc:spChg chg="mod">
          <ac:chgData name="" userId="428574251bf3a103" providerId="LiveId" clId="{D3FE6EDA-230D-4FCA-9C1A-1C1B76248530}" dt="2017-11-11T00:48:27.927" v="0" actId="6549"/>
          <ac:spMkLst>
            <pc:docMk/>
            <pc:sldMasterMk cId="0" sldId="2147483901"/>
            <ac:spMk id="31750" creationId="{C5DAC0FD-AC5D-430C-8D6C-0FBC9F13E93D}"/>
          </ac:spMkLst>
        </pc:spChg>
        <pc:spChg chg="mod">
          <ac:chgData name="" userId="428574251bf3a103" providerId="LiveId" clId="{D3FE6EDA-230D-4FCA-9C1A-1C1B76248530}" dt="2017-11-11T00:48:27.927" v="0" actId="6549"/>
          <ac:spMkLst>
            <pc:docMk/>
            <pc:sldMasterMk cId="0" sldId="2147483901"/>
            <ac:spMk id="31751" creationId="{A4DBDC31-5038-4622-B9D9-2A32AC26DA76}"/>
          </ac:spMkLst>
        </pc:spChg>
        <pc:spChg chg="mod">
          <ac:chgData name="" userId="428574251bf3a103" providerId="LiveId" clId="{D3FE6EDA-230D-4FCA-9C1A-1C1B76248530}" dt="2017-11-11T00:48:27.927" v="0" actId="6549"/>
          <ac:spMkLst>
            <pc:docMk/>
            <pc:sldMasterMk cId="0" sldId="2147483901"/>
            <ac:spMk id="31752" creationId="{16E78D32-FDB9-4F80-9D4B-949AC3E0A496}"/>
          </ac:spMkLst>
        </pc:spChg>
      </pc:sldMasterChg>
      <pc:sldMasterChg chg="modSp">
        <pc:chgData name="" userId="428574251bf3a103" providerId="LiveId" clId="{D3FE6EDA-230D-4FCA-9C1A-1C1B76248530}" dt="2017-11-11T00:48:27.927" v="0" actId="6549"/>
        <pc:sldMasterMkLst>
          <pc:docMk/>
          <pc:sldMasterMk cId="0" sldId="2147483903"/>
        </pc:sldMasterMkLst>
        <pc:spChg chg="mod">
          <ac:chgData name="" userId="428574251bf3a103" providerId="LiveId" clId="{D3FE6EDA-230D-4FCA-9C1A-1C1B76248530}" dt="2017-11-11T00:48:27.927" v="0" actId="6549"/>
          <ac:spMkLst>
            <pc:docMk/>
            <pc:sldMasterMk cId="0" sldId="2147483903"/>
            <ac:spMk id="26626" creationId="{CB2CBC17-51F5-4F86-8DF7-B1FE2808A7FF}"/>
          </ac:spMkLst>
        </pc:spChg>
        <pc:spChg chg="mod">
          <ac:chgData name="" userId="428574251bf3a103" providerId="LiveId" clId="{D3FE6EDA-230D-4FCA-9C1A-1C1B76248530}" dt="2017-11-11T00:48:27.927" v="0" actId="6549"/>
          <ac:spMkLst>
            <pc:docMk/>
            <pc:sldMasterMk cId="0" sldId="2147483903"/>
            <ac:spMk id="26627" creationId="{A6B46BD1-497D-4640-A566-CF4E44BDA6DD}"/>
          </ac:spMkLst>
        </pc:spChg>
        <pc:spChg chg="mod">
          <ac:chgData name="" userId="428574251bf3a103" providerId="LiveId" clId="{D3FE6EDA-230D-4FCA-9C1A-1C1B76248530}" dt="2017-11-11T00:48:27.927" v="0" actId="6549"/>
          <ac:spMkLst>
            <pc:docMk/>
            <pc:sldMasterMk cId="0" sldId="2147483903"/>
            <ac:spMk id="26628" creationId="{C1732804-F4E1-4404-9F32-3264CCDA1D97}"/>
          </ac:spMkLst>
        </pc:spChg>
        <pc:spChg chg="mod">
          <ac:chgData name="" userId="428574251bf3a103" providerId="LiveId" clId="{D3FE6EDA-230D-4FCA-9C1A-1C1B76248530}" dt="2017-11-11T00:48:27.927" v="0" actId="6549"/>
          <ac:spMkLst>
            <pc:docMk/>
            <pc:sldMasterMk cId="0" sldId="2147483903"/>
            <ac:spMk id="26629" creationId="{598B08C9-9560-4765-ADDE-4349D29B1157}"/>
          </ac:spMkLst>
        </pc:spChg>
        <pc:spChg chg="mod">
          <ac:chgData name="" userId="428574251bf3a103" providerId="LiveId" clId="{D3FE6EDA-230D-4FCA-9C1A-1C1B76248530}" dt="2017-11-11T00:48:27.927" v="0" actId="6549"/>
          <ac:spMkLst>
            <pc:docMk/>
            <pc:sldMasterMk cId="0" sldId="2147483903"/>
            <ac:spMk id="31750" creationId="{C981E0E8-FC8C-453F-A46B-AE447C3EA1B4}"/>
          </ac:spMkLst>
        </pc:spChg>
        <pc:spChg chg="mod">
          <ac:chgData name="" userId="428574251bf3a103" providerId="LiveId" clId="{D3FE6EDA-230D-4FCA-9C1A-1C1B76248530}" dt="2017-11-11T00:48:27.927" v="0" actId="6549"/>
          <ac:spMkLst>
            <pc:docMk/>
            <pc:sldMasterMk cId="0" sldId="2147483903"/>
            <ac:spMk id="31751" creationId="{0F56E768-1DB3-4BA1-B053-6783CA60AB5A}"/>
          </ac:spMkLst>
        </pc:spChg>
        <pc:spChg chg="mod">
          <ac:chgData name="" userId="428574251bf3a103" providerId="LiveId" clId="{D3FE6EDA-230D-4FCA-9C1A-1C1B76248530}" dt="2017-11-11T00:48:27.927" v="0" actId="6549"/>
          <ac:spMkLst>
            <pc:docMk/>
            <pc:sldMasterMk cId="0" sldId="2147483903"/>
            <ac:spMk id="31752" creationId="{52181D75-74AC-4D65-9B9D-94C66E62F9EC}"/>
          </ac:spMkLst>
        </pc:spChg>
      </pc:sldMasterChg>
    </pc:docChg>
  </pc:docChgLst>
  <pc:docChgLst>
    <pc:chgData name="Wayne Holt" userId="428574251bf3a103" providerId="LiveId" clId="{331457E5-876D-4BB9-AFE4-0B39985A5179}"/>
    <pc:docChg chg="undo custSel modSld modMainMaster modNotesMaster">
      <pc:chgData name="Wayne Holt" userId="428574251bf3a103" providerId="LiveId" clId="{331457E5-876D-4BB9-AFE4-0B39985A5179}" dt="2022-02-17T23:59:14.813" v="174" actId="1076"/>
      <pc:docMkLst>
        <pc:docMk/>
      </pc:docMkLst>
      <pc:sldChg chg="modNotes">
        <pc:chgData name="Wayne Holt" userId="428574251bf3a103" providerId="LiveId" clId="{331457E5-876D-4BB9-AFE4-0B39985A5179}" dt="2022-02-17T23:35:49.950" v="0"/>
        <pc:sldMkLst>
          <pc:docMk/>
          <pc:sldMk cId="0" sldId="256"/>
        </pc:sldMkLst>
      </pc:sldChg>
      <pc:sldChg chg="modSp modNotes">
        <pc:chgData name="Wayne Holt" userId="428574251bf3a103" providerId="LiveId" clId="{331457E5-876D-4BB9-AFE4-0B39985A5179}" dt="2022-02-17T23:35:49.950" v="0"/>
        <pc:sldMkLst>
          <pc:docMk/>
          <pc:sldMk cId="0" sldId="269"/>
        </pc:sldMkLst>
        <pc:spChg chg="mod">
          <ac:chgData name="Wayne Holt" userId="428574251bf3a103" providerId="LiveId" clId="{331457E5-876D-4BB9-AFE4-0B39985A5179}" dt="2022-02-17T23:35:49.950" v="0"/>
          <ac:spMkLst>
            <pc:docMk/>
            <pc:sldMk cId="0" sldId="269"/>
            <ac:spMk id="28674" creationId="{11383298-EE6C-400F-BAB3-7D68523E455F}"/>
          </ac:spMkLst>
        </pc:spChg>
      </pc:sldChg>
      <pc:sldChg chg="modSp mod modNotes">
        <pc:chgData name="Wayne Holt" userId="428574251bf3a103" providerId="LiveId" clId="{331457E5-876D-4BB9-AFE4-0B39985A5179}" dt="2022-02-17T23:59:14.813" v="174" actId="1076"/>
        <pc:sldMkLst>
          <pc:docMk/>
          <pc:sldMk cId="0" sldId="270"/>
        </pc:sldMkLst>
        <pc:spChg chg="mod">
          <ac:chgData name="Wayne Holt" userId="428574251bf3a103" providerId="LiveId" clId="{331457E5-876D-4BB9-AFE4-0B39985A5179}" dt="2022-02-17T23:59:14.813" v="174" actId="1076"/>
          <ac:spMkLst>
            <pc:docMk/>
            <pc:sldMk cId="0" sldId="270"/>
            <ac:spMk id="81922" creationId="{488B0D1B-376F-4DF4-9BF5-B7C498EE1CF5}"/>
          </ac:spMkLst>
        </pc:spChg>
      </pc:sldChg>
      <pc:sldChg chg="modNotes">
        <pc:chgData name="Wayne Holt" userId="428574251bf3a103" providerId="LiveId" clId="{331457E5-876D-4BB9-AFE4-0B39985A5179}" dt="2022-02-17T23:35:49.950" v="0"/>
        <pc:sldMkLst>
          <pc:docMk/>
          <pc:sldMk cId="0" sldId="271"/>
        </pc:sldMkLst>
      </pc:sldChg>
      <pc:sldChg chg="modNotes">
        <pc:chgData name="Wayne Holt" userId="428574251bf3a103" providerId="LiveId" clId="{331457E5-876D-4BB9-AFE4-0B39985A5179}" dt="2022-02-17T23:35:49.950" v="0"/>
        <pc:sldMkLst>
          <pc:docMk/>
          <pc:sldMk cId="0" sldId="272"/>
        </pc:sldMkLst>
      </pc:sldChg>
      <pc:sldChg chg="modSp mod modAnim modNotes">
        <pc:chgData name="Wayne Holt" userId="428574251bf3a103" providerId="LiveId" clId="{331457E5-876D-4BB9-AFE4-0B39985A5179}" dt="2022-02-17T23:37:54.304" v="13" actId="1582"/>
        <pc:sldMkLst>
          <pc:docMk/>
          <pc:sldMk cId="0" sldId="273"/>
        </pc:sldMkLst>
        <pc:spChg chg="mod">
          <ac:chgData name="Wayne Holt" userId="428574251bf3a103" providerId="LiveId" clId="{331457E5-876D-4BB9-AFE4-0B39985A5179}" dt="2022-02-17T23:37:54.304" v="13" actId="1582"/>
          <ac:spMkLst>
            <pc:docMk/>
            <pc:sldMk cId="0" sldId="273"/>
            <ac:spMk id="2" creationId="{8E8DE82E-994B-4231-9D9F-19A63BA8A845}"/>
          </ac:spMkLst>
        </pc:spChg>
        <pc:spChg chg="mod">
          <ac:chgData name="Wayne Holt" userId="428574251bf3a103" providerId="LiveId" clId="{331457E5-876D-4BB9-AFE4-0B39985A5179}" dt="2022-02-17T23:37:29.385" v="10" actId="6549"/>
          <ac:spMkLst>
            <pc:docMk/>
            <pc:sldMk cId="0" sldId="273"/>
            <ac:spMk id="45059" creationId="{D3D4F3D1-0A20-4708-A854-C0F4F1858A64}"/>
          </ac:spMkLst>
        </pc:spChg>
      </pc:sldChg>
      <pc:sldChg chg="modSp mod modAnim modNotes">
        <pc:chgData name="Wayne Holt" userId="428574251bf3a103" providerId="LiveId" clId="{331457E5-876D-4BB9-AFE4-0B39985A5179}" dt="2022-02-17T23:40:16.761" v="23"/>
        <pc:sldMkLst>
          <pc:docMk/>
          <pc:sldMk cId="0" sldId="274"/>
        </pc:sldMkLst>
        <pc:spChg chg="mod">
          <ac:chgData name="Wayne Holt" userId="428574251bf3a103" providerId="LiveId" clId="{331457E5-876D-4BB9-AFE4-0B39985A5179}" dt="2022-02-17T23:39:44.303" v="20" actId="1582"/>
          <ac:spMkLst>
            <pc:docMk/>
            <pc:sldMk cId="0" sldId="274"/>
            <ac:spMk id="2" creationId="{56D3CB9D-4253-48BA-9BE4-13622CAB65D6}"/>
          </ac:spMkLst>
        </pc:spChg>
      </pc:sldChg>
      <pc:sldChg chg="modNotes">
        <pc:chgData name="Wayne Holt" userId="428574251bf3a103" providerId="LiveId" clId="{331457E5-876D-4BB9-AFE4-0B39985A5179}" dt="2022-02-17T23:35:49.950" v="0"/>
        <pc:sldMkLst>
          <pc:docMk/>
          <pc:sldMk cId="0" sldId="275"/>
        </pc:sldMkLst>
      </pc:sldChg>
      <pc:sldChg chg="modSp mod modNotes">
        <pc:chgData name="Wayne Holt" userId="428574251bf3a103" providerId="LiveId" clId="{331457E5-876D-4BB9-AFE4-0B39985A5179}" dt="2022-02-17T23:42:55.790" v="39" actId="1582"/>
        <pc:sldMkLst>
          <pc:docMk/>
          <pc:sldMk cId="0" sldId="276"/>
        </pc:sldMkLst>
        <pc:spChg chg="mod">
          <ac:chgData name="Wayne Holt" userId="428574251bf3a103" providerId="LiveId" clId="{331457E5-876D-4BB9-AFE4-0B39985A5179}" dt="2022-02-17T23:42:55.790" v="39" actId="1582"/>
          <ac:spMkLst>
            <pc:docMk/>
            <pc:sldMk cId="0" sldId="276"/>
            <ac:spMk id="2" creationId="{B8F1DFD9-FD6D-4145-877A-177D802CF612}"/>
          </ac:spMkLst>
        </pc:spChg>
        <pc:spChg chg="mod">
          <ac:chgData name="Wayne Holt" userId="428574251bf3a103" providerId="LiveId" clId="{331457E5-876D-4BB9-AFE4-0B39985A5179}" dt="2022-02-17T23:41:22.390" v="25" actId="1035"/>
          <ac:spMkLst>
            <pc:docMk/>
            <pc:sldMk cId="0" sldId="276"/>
            <ac:spMk id="51203" creationId="{82ADAAA5-B9F4-4434-B78B-8C80A6CBC2F0}"/>
          </ac:spMkLst>
        </pc:spChg>
      </pc:sldChg>
      <pc:sldChg chg="modNotes">
        <pc:chgData name="Wayne Holt" userId="428574251bf3a103" providerId="LiveId" clId="{331457E5-876D-4BB9-AFE4-0B39985A5179}" dt="2022-02-17T23:35:49.950" v="0"/>
        <pc:sldMkLst>
          <pc:docMk/>
          <pc:sldMk cId="0" sldId="277"/>
        </pc:sldMkLst>
      </pc:sldChg>
      <pc:sldChg chg="modSp mod modNotes">
        <pc:chgData name="Wayne Holt" userId="428574251bf3a103" providerId="LiveId" clId="{331457E5-876D-4BB9-AFE4-0B39985A5179}" dt="2022-02-17T23:44:11.509" v="45" actId="1582"/>
        <pc:sldMkLst>
          <pc:docMk/>
          <pc:sldMk cId="0" sldId="278"/>
        </pc:sldMkLst>
        <pc:spChg chg="mod">
          <ac:chgData name="Wayne Holt" userId="428574251bf3a103" providerId="LiveId" clId="{331457E5-876D-4BB9-AFE4-0B39985A5179}" dt="2022-02-17T23:44:11.509" v="45" actId="1582"/>
          <ac:spMkLst>
            <pc:docMk/>
            <pc:sldMk cId="0" sldId="278"/>
            <ac:spMk id="2" creationId="{F4E2FAC0-1999-468A-8E40-77D83623068B}"/>
          </ac:spMkLst>
        </pc:spChg>
        <pc:spChg chg="mod">
          <ac:chgData name="Wayne Holt" userId="428574251bf3a103" providerId="LiveId" clId="{331457E5-876D-4BB9-AFE4-0B39985A5179}" dt="2022-02-17T23:43:48.136" v="42" actId="1582"/>
          <ac:spMkLst>
            <pc:docMk/>
            <pc:sldMk cId="0" sldId="278"/>
            <ac:spMk id="3" creationId="{2E549BE1-59E8-4930-A041-213289E26076}"/>
          </ac:spMkLst>
        </pc:spChg>
      </pc:sldChg>
      <pc:sldChg chg="modSp mod modNotes">
        <pc:chgData name="Wayne Holt" userId="428574251bf3a103" providerId="LiveId" clId="{331457E5-876D-4BB9-AFE4-0B39985A5179}" dt="2022-02-17T23:47:29.257" v="55" actId="1076"/>
        <pc:sldMkLst>
          <pc:docMk/>
          <pc:sldMk cId="0" sldId="279"/>
        </pc:sldMkLst>
        <pc:spChg chg="mod">
          <ac:chgData name="Wayne Holt" userId="428574251bf3a103" providerId="LiveId" clId="{331457E5-876D-4BB9-AFE4-0B39985A5179}" dt="2022-02-17T23:47:20.757" v="54" actId="14100"/>
          <ac:spMkLst>
            <pc:docMk/>
            <pc:sldMk cId="0" sldId="279"/>
            <ac:spMk id="2" creationId="{7FF1985A-29A4-4764-AF3F-B8F9344E83A4}"/>
          </ac:spMkLst>
        </pc:spChg>
        <pc:spChg chg="mod">
          <ac:chgData name="Wayne Holt" userId="428574251bf3a103" providerId="LiveId" clId="{331457E5-876D-4BB9-AFE4-0B39985A5179}" dt="2022-02-17T23:47:29.257" v="55" actId="1076"/>
          <ac:spMkLst>
            <pc:docMk/>
            <pc:sldMk cId="0" sldId="279"/>
            <ac:spMk id="3" creationId="{36324758-1C48-41A4-8C25-7E861110C7BC}"/>
          </ac:spMkLst>
        </pc:spChg>
        <pc:spChg chg="mod">
          <ac:chgData name="Wayne Holt" userId="428574251bf3a103" providerId="LiveId" clId="{331457E5-876D-4BB9-AFE4-0B39985A5179}" dt="2022-02-17T23:46:52.914" v="51" actId="20577"/>
          <ac:spMkLst>
            <pc:docMk/>
            <pc:sldMk cId="0" sldId="279"/>
            <ac:spMk id="57347" creationId="{8B824F21-AE7B-46CE-929C-86402BC68A96}"/>
          </ac:spMkLst>
        </pc:spChg>
      </pc:sldChg>
      <pc:sldChg chg="modSp mod modNotes">
        <pc:chgData name="Wayne Holt" userId="428574251bf3a103" providerId="LiveId" clId="{331457E5-876D-4BB9-AFE4-0B39985A5179}" dt="2022-02-17T23:49:44.627" v="63" actId="14100"/>
        <pc:sldMkLst>
          <pc:docMk/>
          <pc:sldMk cId="0" sldId="280"/>
        </pc:sldMkLst>
        <pc:spChg chg="mod">
          <ac:chgData name="Wayne Holt" userId="428574251bf3a103" providerId="LiveId" clId="{331457E5-876D-4BB9-AFE4-0B39985A5179}" dt="2022-02-17T23:48:31.542" v="56" actId="1076"/>
          <ac:spMkLst>
            <pc:docMk/>
            <pc:sldMk cId="0" sldId="280"/>
            <ac:spMk id="2" creationId="{BFC794E4-93E1-4341-8C18-00B8FF3781B7}"/>
          </ac:spMkLst>
        </pc:spChg>
        <pc:cxnChg chg="mod">
          <ac:chgData name="Wayne Holt" userId="428574251bf3a103" providerId="LiveId" clId="{331457E5-876D-4BB9-AFE4-0B39985A5179}" dt="2022-02-17T23:49:44.627" v="63" actId="14100"/>
          <ac:cxnSpMkLst>
            <pc:docMk/>
            <pc:sldMk cId="0" sldId="280"/>
            <ac:cxnSpMk id="4" creationId="{D8CEFF89-DB82-4D94-92C8-47D186476375}"/>
          </ac:cxnSpMkLst>
        </pc:cxnChg>
      </pc:sldChg>
      <pc:sldChg chg="modSp mod modNotes">
        <pc:chgData name="Wayne Holt" userId="428574251bf3a103" providerId="LiveId" clId="{331457E5-876D-4BB9-AFE4-0B39985A5179}" dt="2022-02-17T23:50:45.114" v="97" actId="1582"/>
        <pc:sldMkLst>
          <pc:docMk/>
          <pc:sldMk cId="0" sldId="281"/>
        </pc:sldMkLst>
        <pc:spChg chg="mod">
          <ac:chgData name="Wayne Holt" userId="428574251bf3a103" providerId="LiveId" clId="{331457E5-876D-4BB9-AFE4-0B39985A5179}" dt="2022-02-17T23:50:45.114" v="97" actId="1582"/>
          <ac:spMkLst>
            <pc:docMk/>
            <pc:sldMk cId="0" sldId="281"/>
            <ac:spMk id="2" creationId="{3FF5C730-AA45-40E2-B410-3AA91F1CFBAE}"/>
          </ac:spMkLst>
        </pc:spChg>
      </pc:sldChg>
      <pc:sldChg chg="modSp modNotes">
        <pc:chgData name="Wayne Holt" userId="428574251bf3a103" providerId="LiveId" clId="{331457E5-876D-4BB9-AFE4-0B39985A5179}" dt="2022-02-17T23:35:49.950" v="0"/>
        <pc:sldMkLst>
          <pc:docMk/>
          <pc:sldMk cId="0" sldId="282"/>
        </pc:sldMkLst>
        <pc:spChg chg="mod">
          <ac:chgData name="Wayne Holt" userId="428574251bf3a103" providerId="LiveId" clId="{331457E5-876D-4BB9-AFE4-0B39985A5179}" dt="2022-02-17T23:35:49.950" v="0"/>
          <ac:spMkLst>
            <pc:docMk/>
            <pc:sldMk cId="0" sldId="282"/>
            <ac:spMk id="4" creationId="{C65E1B18-F09A-4044-A106-628C5D5F6425}"/>
          </ac:spMkLst>
        </pc:spChg>
        <pc:spChg chg="mod">
          <ac:chgData name="Wayne Holt" userId="428574251bf3a103" providerId="LiveId" clId="{331457E5-876D-4BB9-AFE4-0B39985A5179}" dt="2022-02-17T23:35:49.950" v="0"/>
          <ac:spMkLst>
            <pc:docMk/>
            <pc:sldMk cId="0" sldId="282"/>
            <ac:spMk id="5" creationId="{C00293EB-14E7-4CB6-8981-61EA46BF33F6}"/>
          </ac:spMkLst>
        </pc:spChg>
      </pc:sldChg>
      <pc:sldChg chg="modSp modNotes">
        <pc:chgData name="Wayne Holt" userId="428574251bf3a103" providerId="LiveId" clId="{331457E5-876D-4BB9-AFE4-0B39985A5179}" dt="2022-02-17T23:51:35.637" v="98" actId="14100"/>
        <pc:sldMkLst>
          <pc:docMk/>
          <pc:sldMk cId="0" sldId="283"/>
        </pc:sldMkLst>
        <pc:spChg chg="mod">
          <ac:chgData name="Wayne Holt" userId="428574251bf3a103" providerId="LiveId" clId="{331457E5-876D-4BB9-AFE4-0B39985A5179}" dt="2022-02-17T23:51:35.637" v="98" actId="14100"/>
          <ac:spMkLst>
            <pc:docMk/>
            <pc:sldMk cId="0" sldId="283"/>
            <ac:spMk id="65539" creationId="{C88FF7CC-E2F0-4D4F-A609-42BA3EBAC33E}"/>
          </ac:spMkLst>
        </pc:spChg>
      </pc:sldChg>
      <pc:sldChg chg="modSp modNotes">
        <pc:chgData name="Wayne Holt" userId="428574251bf3a103" providerId="LiveId" clId="{331457E5-876D-4BB9-AFE4-0B39985A5179}" dt="2022-02-17T23:54:45.497" v="122" actId="14100"/>
        <pc:sldMkLst>
          <pc:docMk/>
          <pc:sldMk cId="0" sldId="284"/>
        </pc:sldMkLst>
        <pc:spChg chg="mod">
          <ac:chgData name="Wayne Holt" userId="428574251bf3a103" providerId="LiveId" clId="{331457E5-876D-4BB9-AFE4-0B39985A5179}" dt="2022-02-17T23:54:45.497" v="122" actId="14100"/>
          <ac:spMkLst>
            <pc:docMk/>
            <pc:sldMk cId="0" sldId="284"/>
            <ac:spMk id="67587" creationId="{85038A3E-56BD-4D9C-BEBA-32DC8B9C9023}"/>
          </ac:spMkLst>
        </pc:spChg>
      </pc:sldChg>
      <pc:sldChg chg="modSp modNotes">
        <pc:chgData name="Wayne Holt" userId="428574251bf3a103" providerId="LiveId" clId="{331457E5-876D-4BB9-AFE4-0B39985A5179}" dt="2022-02-17T23:35:49.950" v="0"/>
        <pc:sldMkLst>
          <pc:docMk/>
          <pc:sldMk cId="0" sldId="285"/>
        </pc:sldMkLst>
        <pc:spChg chg="mod">
          <ac:chgData name="Wayne Holt" userId="428574251bf3a103" providerId="LiveId" clId="{331457E5-876D-4BB9-AFE4-0B39985A5179}" dt="2022-02-17T23:35:49.950" v="0"/>
          <ac:spMkLst>
            <pc:docMk/>
            <pc:sldMk cId="0" sldId="285"/>
            <ac:spMk id="69636" creationId="{C8F23940-77D4-457A-94CD-3943C4F8476C}"/>
          </ac:spMkLst>
        </pc:spChg>
      </pc:sldChg>
      <pc:sldChg chg="modSp">
        <pc:chgData name="Wayne Holt" userId="428574251bf3a103" providerId="LiveId" clId="{331457E5-876D-4BB9-AFE4-0B39985A5179}" dt="2022-02-17T23:35:49.950" v="0"/>
        <pc:sldMkLst>
          <pc:docMk/>
          <pc:sldMk cId="0" sldId="286"/>
        </pc:sldMkLst>
        <pc:spChg chg="mod">
          <ac:chgData name="Wayne Holt" userId="428574251bf3a103" providerId="LiveId" clId="{331457E5-876D-4BB9-AFE4-0B39985A5179}" dt="2022-02-17T23:35:49.950" v="0"/>
          <ac:spMkLst>
            <pc:docMk/>
            <pc:sldMk cId="0" sldId="286"/>
            <ac:spMk id="70660" creationId="{2568D65E-7A31-4C96-956E-35A9F2003314}"/>
          </ac:spMkLst>
        </pc:spChg>
      </pc:sldChg>
      <pc:sldChg chg="modSp">
        <pc:chgData name="Wayne Holt" userId="428574251bf3a103" providerId="LiveId" clId="{331457E5-876D-4BB9-AFE4-0B39985A5179}" dt="2022-02-17T23:35:49.950" v="0"/>
        <pc:sldMkLst>
          <pc:docMk/>
          <pc:sldMk cId="0" sldId="287"/>
        </pc:sldMkLst>
        <pc:spChg chg="mod">
          <ac:chgData name="Wayne Holt" userId="428574251bf3a103" providerId="LiveId" clId="{331457E5-876D-4BB9-AFE4-0B39985A5179}" dt="2022-02-17T23:35:49.950" v="0"/>
          <ac:spMkLst>
            <pc:docMk/>
            <pc:sldMk cId="0" sldId="287"/>
            <ac:spMk id="71684" creationId="{A04D067B-9AFE-459D-AC89-7AA986767D9A}"/>
          </ac:spMkLst>
        </pc:spChg>
      </pc:sldChg>
      <pc:sldChg chg="modSp">
        <pc:chgData name="Wayne Holt" userId="428574251bf3a103" providerId="LiveId" clId="{331457E5-876D-4BB9-AFE4-0B39985A5179}" dt="2022-02-17T23:55:23.284" v="126" actId="1035"/>
        <pc:sldMkLst>
          <pc:docMk/>
          <pc:sldMk cId="0" sldId="288"/>
        </pc:sldMkLst>
        <pc:spChg chg="mod">
          <ac:chgData name="Wayne Holt" userId="428574251bf3a103" providerId="LiveId" clId="{331457E5-876D-4BB9-AFE4-0B39985A5179}" dt="2022-02-17T23:55:23.284" v="126" actId="1035"/>
          <ac:spMkLst>
            <pc:docMk/>
            <pc:sldMk cId="0" sldId="288"/>
            <ac:spMk id="72707" creationId="{2128FDE5-2F46-48B3-A28B-8236A82064EF}"/>
          </ac:spMkLst>
        </pc:spChg>
        <pc:spChg chg="mod">
          <ac:chgData name="Wayne Holt" userId="428574251bf3a103" providerId="LiveId" clId="{331457E5-876D-4BB9-AFE4-0B39985A5179}" dt="2022-02-17T23:35:49.950" v="0"/>
          <ac:spMkLst>
            <pc:docMk/>
            <pc:sldMk cId="0" sldId="288"/>
            <ac:spMk id="72708" creationId="{CB856233-E4D8-4E46-8E75-13195083B8D8}"/>
          </ac:spMkLst>
        </pc:spChg>
      </pc:sldChg>
      <pc:sldChg chg="modSp modNotes">
        <pc:chgData name="Wayne Holt" userId="428574251bf3a103" providerId="LiveId" clId="{331457E5-876D-4BB9-AFE4-0B39985A5179}" dt="2022-02-17T23:55:48.077" v="129" actId="1036"/>
        <pc:sldMkLst>
          <pc:docMk/>
          <pc:sldMk cId="0" sldId="289"/>
        </pc:sldMkLst>
        <pc:spChg chg="mod">
          <ac:chgData name="Wayne Holt" userId="428574251bf3a103" providerId="LiveId" clId="{331457E5-876D-4BB9-AFE4-0B39985A5179}" dt="2022-02-17T23:55:48.077" v="129" actId="1036"/>
          <ac:spMkLst>
            <pc:docMk/>
            <pc:sldMk cId="0" sldId="289"/>
            <ac:spMk id="3" creationId="{04A20D61-F4C0-4A74-92FA-624A5C5A2D57}"/>
          </ac:spMkLst>
        </pc:spChg>
        <pc:spChg chg="mod">
          <ac:chgData name="Wayne Holt" userId="428574251bf3a103" providerId="LiveId" clId="{331457E5-876D-4BB9-AFE4-0B39985A5179}" dt="2022-02-17T23:35:49.950" v="0"/>
          <ac:spMkLst>
            <pc:docMk/>
            <pc:sldMk cId="0" sldId="289"/>
            <ac:spMk id="73732" creationId="{CF89479C-133A-474A-A875-09DBB622E0B6}"/>
          </ac:spMkLst>
        </pc:spChg>
      </pc:sldChg>
      <pc:sldChg chg="modSp">
        <pc:chgData name="Wayne Holt" userId="428574251bf3a103" providerId="LiveId" clId="{331457E5-876D-4BB9-AFE4-0B39985A5179}" dt="2022-02-17T23:56:48.247" v="134" actId="14100"/>
        <pc:sldMkLst>
          <pc:docMk/>
          <pc:sldMk cId="0" sldId="290"/>
        </pc:sldMkLst>
        <pc:spChg chg="mod">
          <ac:chgData name="Wayne Holt" userId="428574251bf3a103" providerId="LiveId" clId="{331457E5-876D-4BB9-AFE4-0B39985A5179}" dt="2022-02-17T23:56:48.247" v="134" actId="14100"/>
          <ac:spMkLst>
            <pc:docMk/>
            <pc:sldMk cId="0" sldId="290"/>
            <ac:spMk id="3" creationId="{E562CF65-1BD1-40DA-BF04-D7DD673DA695}"/>
          </ac:spMkLst>
        </pc:spChg>
        <pc:spChg chg="mod">
          <ac:chgData name="Wayne Holt" userId="428574251bf3a103" providerId="LiveId" clId="{331457E5-876D-4BB9-AFE4-0B39985A5179}" dt="2022-02-17T23:35:49.950" v="0"/>
          <ac:spMkLst>
            <pc:docMk/>
            <pc:sldMk cId="0" sldId="290"/>
            <ac:spMk id="74756" creationId="{A526EFB4-829A-4F0C-B4E7-8B13E67A7C05}"/>
          </ac:spMkLst>
        </pc:spChg>
      </pc:sldChg>
      <pc:sldChg chg="modSp">
        <pc:chgData name="Wayne Holt" userId="428574251bf3a103" providerId="LiveId" clId="{331457E5-876D-4BB9-AFE4-0B39985A5179}" dt="2022-02-17T23:35:49.950" v="0"/>
        <pc:sldMkLst>
          <pc:docMk/>
          <pc:sldMk cId="0" sldId="291"/>
        </pc:sldMkLst>
        <pc:spChg chg="mod">
          <ac:chgData name="Wayne Holt" userId="428574251bf3a103" providerId="LiveId" clId="{331457E5-876D-4BB9-AFE4-0B39985A5179}" dt="2022-02-17T23:35:49.950" v="0"/>
          <ac:spMkLst>
            <pc:docMk/>
            <pc:sldMk cId="0" sldId="291"/>
            <ac:spMk id="75780" creationId="{6BC70659-7EA4-494D-A2ED-2CF84ECF3297}"/>
          </ac:spMkLst>
        </pc:spChg>
      </pc:sldChg>
      <pc:sldChg chg="modSp">
        <pc:chgData name="Wayne Holt" userId="428574251bf3a103" providerId="LiveId" clId="{331457E5-876D-4BB9-AFE4-0B39985A5179}" dt="2022-02-17T23:35:49.950" v="0"/>
        <pc:sldMkLst>
          <pc:docMk/>
          <pc:sldMk cId="0" sldId="292"/>
        </pc:sldMkLst>
        <pc:spChg chg="mod">
          <ac:chgData name="Wayne Holt" userId="428574251bf3a103" providerId="LiveId" clId="{331457E5-876D-4BB9-AFE4-0B39985A5179}" dt="2022-02-17T23:35:49.950" v="0"/>
          <ac:spMkLst>
            <pc:docMk/>
            <pc:sldMk cId="0" sldId="292"/>
            <ac:spMk id="76804" creationId="{949015AE-2D88-4B8C-8CC8-45CEAD5302E5}"/>
          </ac:spMkLst>
        </pc:spChg>
        <pc:spChg chg="mod">
          <ac:chgData name="Wayne Holt" userId="428574251bf3a103" providerId="LiveId" clId="{331457E5-876D-4BB9-AFE4-0B39985A5179}" dt="2022-02-17T23:35:49.950" v="0"/>
          <ac:spMkLst>
            <pc:docMk/>
            <pc:sldMk cId="0" sldId="292"/>
            <ac:spMk id="76805" creationId="{FE4E8C2F-0DBB-44A7-ADC1-42C23FE07651}"/>
          </ac:spMkLst>
        </pc:spChg>
      </pc:sldChg>
      <pc:sldChg chg="modSp modNotes">
        <pc:chgData name="Wayne Holt" userId="428574251bf3a103" providerId="LiveId" clId="{331457E5-876D-4BB9-AFE4-0B39985A5179}" dt="2022-02-17T23:57:58.505" v="141" actId="1035"/>
        <pc:sldMkLst>
          <pc:docMk/>
          <pc:sldMk cId="0" sldId="293"/>
        </pc:sldMkLst>
        <pc:spChg chg="mod">
          <ac:chgData name="Wayne Holt" userId="428574251bf3a103" providerId="LiveId" clId="{331457E5-876D-4BB9-AFE4-0B39985A5179}" dt="2022-02-17T23:57:58.505" v="141" actId="1035"/>
          <ac:spMkLst>
            <pc:docMk/>
            <pc:sldMk cId="0" sldId="293"/>
            <ac:spMk id="3" creationId="{FC240F0A-9484-485E-A63F-79CD87528142}"/>
          </ac:spMkLst>
        </pc:spChg>
        <pc:spChg chg="mod">
          <ac:chgData name="Wayne Holt" userId="428574251bf3a103" providerId="LiveId" clId="{331457E5-876D-4BB9-AFE4-0B39985A5179}" dt="2022-02-17T23:35:49.950" v="0"/>
          <ac:spMkLst>
            <pc:docMk/>
            <pc:sldMk cId="0" sldId="293"/>
            <ac:spMk id="79876" creationId="{931F86E4-DD6D-4E1E-BB03-8D9E2A286715}"/>
          </ac:spMkLst>
        </pc:spChg>
      </pc:sldChg>
      <pc:sldChg chg="modSp">
        <pc:chgData name="Wayne Holt" userId="428574251bf3a103" providerId="LiveId" clId="{331457E5-876D-4BB9-AFE4-0B39985A5179}" dt="2022-02-17T23:57:36.773" v="138" actId="14100"/>
        <pc:sldMkLst>
          <pc:docMk/>
          <pc:sldMk cId="0" sldId="294"/>
        </pc:sldMkLst>
        <pc:spChg chg="mod">
          <ac:chgData name="Wayne Holt" userId="428574251bf3a103" providerId="LiveId" clId="{331457E5-876D-4BB9-AFE4-0B39985A5179}" dt="2022-02-17T23:57:36.773" v="138" actId="14100"/>
          <ac:spMkLst>
            <pc:docMk/>
            <pc:sldMk cId="0" sldId="294"/>
            <ac:spMk id="78851" creationId="{941A7BAE-FAC5-4EB9-AA23-817E68C22547}"/>
          </ac:spMkLst>
        </pc:spChg>
        <pc:spChg chg="mod">
          <ac:chgData name="Wayne Holt" userId="428574251bf3a103" providerId="LiveId" clId="{331457E5-876D-4BB9-AFE4-0B39985A5179}" dt="2022-02-17T23:35:49.950" v="0"/>
          <ac:spMkLst>
            <pc:docMk/>
            <pc:sldMk cId="0" sldId="294"/>
            <ac:spMk id="78852" creationId="{36063CDA-1CC4-4902-AF38-E6AC56B17286}"/>
          </ac:spMkLst>
        </pc:spChg>
        <pc:spChg chg="mod">
          <ac:chgData name="Wayne Holt" userId="428574251bf3a103" providerId="LiveId" clId="{331457E5-876D-4BB9-AFE4-0B39985A5179}" dt="2022-02-17T23:35:49.950" v="0"/>
          <ac:spMkLst>
            <pc:docMk/>
            <pc:sldMk cId="0" sldId="294"/>
            <ac:spMk id="78853" creationId="{2C570148-7195-4CBF-AD73-F29DFD23EE60}"/>
          </ac:spMkLst>
        </pc:spChg>
      </pc:sldChg>
      <pc:sldChg chg="modSp">
        <pc:chgData name="Wayne Holt" userId="428574251bf3a103" providerId="LiveId" clId="{331457E5-876D-4BB9-AFE4-0B39985A5179}" dt="2022-02-17T23:35:49.950" v="0"/>
        <pc:sldMkLst>
          <pc:docMk/>
          <pc:sldMk cId="0" sldId="295"/>
        </pc:sldMkLst>
        <pc:spChg chg="mod">
          <ac:chgData name="Wayne Holt" userId="428574251bf3a103" providerId="LiveId" clId="{331457E5-876D-4BB9-AFE4-0B39985A5179}" dt="2022-02-17T23:35:49.950" v="0"/>
          <ac:spMkLst>
            <pc:docMk/>
            <pc:sldMk cId="0" sldId="295"/>
            <ac:spMk id="2" creationId="{3CE818E2-1988-4974-9954-5A2AF3F92E58}"/>
          </ac:spMkLst>
        </pc:spChg>
        <pc:spChg chg="mod">
          <ac:chgData name="Wayne Holt" userId="428574251bf3a103" providerId="LiveId" clId="{331457E5-876D-4BB9-AFE4-0B39985A5179}" dt="2022-02-17T23:35:49.950" v="0"/>
          <ac:spMkLst>
            <pc:docMk/>
            <pc:sldMk cId="0" sldId="295"/>
            <ac:spMk id="3" creationId="{5E78A955-96F7-4008-8FDF-61D1D2840471}"/>
          </ac:spMkLst>
        </pc:spChg>
        <pc:spChg chg="mod">
          <ac:chgData name="Wayne Holt" userId="428574251bf3a103" providerId="LiveId" clId="{331457E5-876D-4BB9-AFE4-0B39985A5179}" dt="2022-02-17T23:35:49.950" v="0"/>
          <ac:spMkLst>
            <pc:docMk/>
            <pc:sldMk cId="0" sldId="295"/>
            <ac:spMk id="80900" creationId="{149F578B-B1CE-4CD4-9923-B04EF6671BEC}"/>
          </ac:spMkLst>
        </pc:spChg>
        <pc:spChg chg="mod">
          <ac:chgData name="Wayne Holt" userId="428574251bf3a103" providerId="LiveId" clId="{331457E5-876D-4BB9-AFE4-0B39985A5179}" dt="2022-02-17T23:35:49.950" v="0"/>
          <ac:spMkLst>
            <pc:docMk/>
            <pc:sldMk cId="0" sldId="295"/>
            <ac:spMk id="80901" creationId="{6BC4CDD3-14EA-4104-80E3-2B5E75180179}"/>
          </ac:spMkLst>
        </pc:spChg>
      </pc:sldChg>
      <pc:sldChg chg="modSp">
        <pc:chgData name="Wayne Holt" userId="428574251bf3a103" providerId="LiveId" clId="{331457E5-876D-4BB9-AFE4-0B39985A5179}" dt="2022-02-17T23:57:23.178" v="136" actId="14100"/>
        <pc:sldMkLst>
          <pc:docMk/>
          <pc:sldMk cId="0" sldId="296"/>
        </pc:sldMkLst>
        <pc:spChg chg="mod">
          <ac:chgData name="Wayne Holt" userId="428574251bf3a103" providerId="LiveId" clId="{331457E5-876D-4BB9-AFE4-0B39985A5179}" dt="2022-02-17T23:57:23.178" v="136" actId="14100"/>
          <ac:spMkLst>
            <pc:docMk/>
            <pc:sldMk cId="0" sldId="296"/>
            <ac:spMk id="3" creationId="{BE701BB3-3216-4212-BD23-B5458633AA02}"/>
          </ac:spMkLst>
        </pc:spChg>
        <pc:spChg chg="mod">
          <ac:chgData name="Wayne Holt" userId="428574251bf3a103" providerId="LiveId" clId="{331457E5-876D-4BB9-AFE4-0B39985A5179}" dt="2022-02-17T23:35:49.950" v="0"/>
          <ac:spMkLst>
            <pc:docMk/>
            <pc:sldMk cId="0" sldId="296"/>
            <ac:spMk id="77828" creationId="{D77E611E-C177-42C1-B611-E939AAB79E32}"/>
          </ac:spMkLst>
        </pc:spChg>
        <pc:spChg chg="mod">
          <ac:chgData name="Wayne Holt" userId="428574251bf3a103" providerId="LiveId" clId="{331457E5-876D-4BB9-AFE4-0B39985A5179}" dt="2022-02-17T23:35:49.950" v="0"/>
          <ac:spMkLst>
            <pc:docMk/>
            <pc:sldMk cId="0" sldId="296"/>
            <ac:spMk id="77829" creationId="{789D5B40-B07F-4882-98B3-D100F4F14AFB}"/>
          </ac:spMkLst>
        </pc:spChg>
      </pc:sldChg>
      <pc:sldChg chg="modSp">
        <pc:chgData name="Wayne Holt" userId="428574251bf3a103" providerId="LiveId" clId="{331457E5-876D-4BB9-AFE4-0B39985A5179}" dt="2022-02-17T23:35:49.950" v="0"/>
        <pc:sldMkLst>
          <pc:docMk/>
          <pc:sldMk cId="35335653" sldId="298"/>
        </pc:sldMkLst>
        <pc:spChg chg="mod">
          <ac:chgData name="Wayne Holt" userId="428574251bf3a103" providerId="LiveId" clId="{331457E5-876D-4BB9-AFE4-0B39985A5179}" dt="2022-02-17T23:35:49.950" v="0"/>
          <ac:spMkLst>
            <pc:docMk/>
            <pc:sldMk cId="35335653" sldId="298"/>
            <ac:spMk id="30723" creationId="{7F115BE1-2639-4949-9142-18F8A1F1336A}"/>
          </ac:spMkLst>
        </pc:spChg>
        <pc:spChg chg="mod">
          <ac:chgData name="Wayne Holt" userId="428574251bf3a103" providerId="LiveId" clId="{331457E5-876D-4BB9-AFE4-0B39985A5179}" dt="2022-02-17T23:35:49.950" v="0"/>
          <ac:spMkLst>
            <pc:docMk/>
            <pc:sldMk cId="35335653" sldId="298"/>
            <ac:spMk id="30724" creationId="{3E062C0E-F8BF-4BA8-89F0-E13976CDC00F}"/>
          </ac:spMkLst>
        </pc:spChg>
      </pc:sldChg>
      <pc:sldChg chg="modSp">
        <pc:chgData name="Wayne Holt" userId="428574251bf3a103" providerId="LiveId" clId="{331457E5-876D-4BB9-AFE4-0B39985A5179}" dt="2022-02-17T23:35:49.950" v="0"/>
        <pc:sldMkLst>
          <pc:docMk/>
          <pc:sldMk cId="1846762980" sldId="299"/>
        </pc:sldMkLst>
        <pc:spChg chg="mod">
          <ac:chgData name="Wayne Holt" userId="428574251bf3a103" providerId="LiveId" clId="{331457E5-876D-4BB9-AFE4-0B39985A5179}" dt="2022-02-17T23:35:49.950" v="0"/>
          <ac:spMkLst>
            <pc:docMk/>
            <pc:sldMk cId="1846762980" sldId="299"/>
            <ac:spMk id="31748" creationId="{6569C05F-3545-47A5-87E8-FE3D2A85AD3E}"/>
          </ac:spMkLst>
        </pc:spChg>
      </pc:sldChg>
      <pc:sldChg chg="modSp">
        <pc:chgData name="Wayne Holt" userId="428574251bf3a103" providerId="LiveId" clId="{331457E5-876D-4BB9-AFE4-0B39985A5179}" dt="2022-02-17T23:35:49.950" v="0"/>
        <pc:sldMkLst>
          <pc:docMk/>
          <pc:sldMk cId="1679878619" sldId="300"/>
        </pc:sldMkLst>
        <pc:spChg chg="mod">
          <ac:chgData name="Wayne Holt" userId="428574251bf3a103" providerId="LiveId" clId="{331457E5-876D-4BB9-AFE4-0B39985A5179}" dt="2022-02-17T23:35:49.950" v="0"/>
          <ac:spMkLst>
            <pc:docMk/>
            <pc:sldMk cId="1679878619" sldId="300"/>
            <ac:spMk id="32772" creationId="{6F523415-FE28-4BE7-B5B1-BD9AB3A6CA7E}"/>
          </ac:spMkLst>
        </pc:spChg>
      </pc:sldChg>
      <pc:sldChg chg="modSp">
        <pc:chgData name="Wayne Holt" userId="428574251bf3a103" providerId="LiveId" clId="{331457E5-876D-4BB9-AFE4-0B39985A5179}" dt="2022-02-17T23:35:49.950" v="0"/>
        <pc:sldMkLst>
          <pc:docMk/>
          <pc:sldMk cId="367521985" sldId="301"/>
        </pc:sldMkLst>
        <pc:spChg chg="mod">
          <ac:chgData name="Wayne Holt" userId="428574251bf3a103" providerId="LiveId" clId="{331457E5-876D-4BB9-AFE4-0B39985A5179}" dt="2022-02-17T23:35:49.950" v="0"/>
          <ac:spMkLst>
            <pc:docMk/>
            <pc:sldMk cId="367521985" sldId="301"/>
            <ac:spMk id="33796" creationId="{5A706BB7-11FB-4C20-9FB6-A1E7A571773C}"/>
          </ac:spMkLst>
        </pc:spChg>
      </pc:sldChg>
      <pc:sldChg chg="modSp">
        <pc:chgData name="Wayne Holt" userId="428574251bf3a103" providerId="LiveId" clId="{331457E5-876D-4BB9-AFE4-0B39985A5179}" dt="2022-02-17T23:35:49.950" v="0"/>
        <pc:sldMkLst>
          <pc:docMk/>
          <pc:sldMk cId="2460129258" sldId="302"/>
        </pc:sldMkLst>
        <pc:spChg chg="mod">
          <ac:chgData name="Wayne Holt" userId="428574251bf3a103" providerId="LiveId" clId="{331457E5-876D-4BB9-AFE4-0B39985A5179}" dt="2022-02-17T23:35:49.950" v="0"/>
          <ac:spMkLst>
            <pc:docMk/>
            <pc:sldMk cId="2460129258" sldId="302"/>
            <ac:spMk id="34820" creationId="{E2CF6744-B21B-434F-8B2A-ADACD30EDAC9}"/>
          </ac:spMkLst>
        </pc:spChg>
      </pc:sldChg>
      <pc:sldChg chg="modSp">
        <pc:chgData name="Wayne Holt" userId="428574251bf3a103" providerId="LiveId" clId="{331457E5-876D-4BB9-AFE4-0B39985A5179}" dt="2022-02-17T23:35:49.950" v="0"/>
        <pc:sldMkLst>
          <pc:docMk/>
          <pc:sldMk cId="2381527814" sldId="303"/>
        </pc:sldMkLst>
        <pc:spChg chg="mod">
          <ac:chgData name="Wayne Holt" userId="428574251bf3a103" providerId="LiveId" clId="{331457E5-876D-4BB9-AFE4-0B39985A5179}" dt="2022-02-17T23:35:49.950" v="0"/>
          <ac:spMkLst>
            <pc:docMk/>
            <pc:sldMk cId="2381527814" sldId="303"/>
            <ac:spMk id="35844" creationId="{33DE7A10-F27F-49E7-9647-D2C18D1E8F6C}"/>
          </ac:spMkLst>
        </pc:spChg>
      </pc:sldChg>
      <pc:sldChg chg="modSp">
        <pc:chgData name="Wayne Holt" userId="428574251bf3a103" providerId="LiveId" clId="{331457E5-876D-4BB9-AFE4-0B39985A5179}" dt="2022-02-17T23:35:49.950" v="0"/>
        <pc:sldMkLst>
          <pc:docMk/>
          <pc:sldMk cId="1662528844" sldId="304"/>
        </pc:sldMkLst>
        <pc:spChg chg="mod">
          <ac:chgData name="Wayne Holt" userId="428574251bf3a103" providerId="LiveId" clId="{331457E5-876D-4BB9-AFE4-0B39985A5179}" dt="2022-02-17T23:35:49.950" v="0"/>
          <ac:spMkLst>
            <pc:docMk/>
            <pc:sldMk cId="1662528844" sldId="304"/>
            <ac:spMk id="36868" creationId="{83547421-DAC9-4AE7-8AFF-FDC9645DEB23}"/>
          </ac:spMkLst>
        </pc:spChg>
      </pc:sldChg>
      <pc:sldChg chg="modSp">
        <pc:chgData name="Wayne Holt" userId="428574251bf3a103" providerId="LiveId" clId="{331457E5-876D-4BB9-AFE4-0B39985A5179}" dt="2022-02-17T23:35:49.950" v="0"/>
        <pc:sldMkLst>
          <pc:docMk/>
          <pc:sldMk cId="2715295621" sldId="305"/>
        </pc:sldMkLst>
        <pc:spChg chg="mod">
          <ac:chgData name="Wayne Holt" userId="428574251bf3a103" providerId="LiveId" clId="{331457E5-876D-4BB9-AFE4-0B39985A5179}" dt="2022-02-17T23:35:49.950" v="0"/>
          <ac:spMkLst>
            <pc:docMk/>
            <pc:sldMk cId="2715295621" sldId="305"/>
            <ac:spMk id="37892" creationId="{C2569F0F-D6C2-432F-B8DF-BF7911B16244}"/>
          </ac:spMkLst>
        </pc:spChg>
      </pc:sldChg>
      <pc:sldChg chg="modSp">
        <pc:chgData name="Wayne Holt" userId="428574251bf3a103" providerId="LiveId" clId="{331457E5-876D-4BB9-AFE4-0B39985A5179}" dt="2022-02-17T23:35:49.950" v="0"/>
        <pc:sldMkLst>
          <pc:docMk/>
          <pc:sldMk cId="2820026562" sldId="306"/>
        </pc:sldMkLst>
        <pc:spChg chg="mod">
          <ac:chgData name="Wayne Holt" userId="428574251bf3a103" providerId="LiveId" clId="{331457E5-876D-4BB9-AFE4-0B39985A5179}" dt="2022-02-17T23:35:49.950" v="0"/>
          <ac:spMkLst>
            <pc:docMk/>
            <pc:sldMk cId="2820026562" sldId="306"/>
            <ac:spMk id="38916" creationId="{5B911701-7074-43F6-9B4B-274549DB56B0}"/>
          </ac:spMkLst>
        </pc:spChg>
      </pc:sldChg>
      <pc:sldChg chg="modSp">
        <pc:chgData name="Wayne Holt" userId="428574251bf3a103" providerId="LiveId" clId="{331457E5-876D-4BB9-AFE4-0B39985A5179}" dt="2022-02-17T23:35:49.950" v="0"/>
        <pc:sldMkLst>
          <pc:docMk/>
          <pc:sldMk cId="1106726649" sldId="307"/>
        </pc:sldMkLst>
        <pc:spChg chg="mod">
          <ac:chgData name="Wayne Holt" userId="428574251bf3a103" providerId="LiveId" clId="{331457E5-876D-4BB9-AFE4-0B39985A5179}" dt="2022-02-17T23:35:49.950" v="0"/>
          <ac:spMkLst>
            <pc:docMk/>
            <pc:sldMk cId="1106726649" sldId="307"/>
            <ac:spMk id="39940" creationId="{54AD7147-2F1E-4A8A-A99D-018BA1B5B313}"/>
          </ac:spMkLst>
        </pc:spChg>
      </pc:sldChg>
      <pc:sldChg chg="modSp">
        <pc:chgData name="Wayne Holt" userId="428574251bf3a103" providerId="LiveId" clId="{331457E5-876D-4BB9-AFE4-0B39985A5179}" dt="2022-02-17T23:35:49.950" v="0"/>
        <pc:sldMkLst>
          <pc:docMk/>
          <pc:sldMk cId="1334061215" sldId="308"/>
        </pc:sldMkLst>
        <pc:spChg chg="mod">
          <ac:chgData name="Wayne Holt" userId="428574251bf3a103" providerId="LiveId" clId="{331457E5-876D-4BB9-AFE4-0B39985A5179}" dt="2022-02-17T23:35:49.950" v="0"/>
          <ac:spMkLst>
            <pc:docMk/>
            <pc:sldMk cId="1334061215" sldId="308"/>
            <ac:spMk id="40964" creationId="{C764EB04-5298-4F99-9923-CE302C316A9D}"/>
          </ac:spMkLst>
        </pc:spChg>
      </pc:sldChg>
      <pc:sldChg chg="modSp">
        <pc:chgData name="Wayne Holt" userId="428574251bf3a103" providerId="LiveId" clId="{331457E5-876D-4BB9-AFE4-0B39985A5179}" dt="2022-02-17T23:35:49.950" v="0"/>
        <pc:sldMkLst>
          <pc:docMk/>
          <pc:sldMk cId="3031718632" sldId="309"/>
        </pc:sldMkLst>
        <pc:spChg chg="mod">
          <ac:chgData name="Wayne Holt" userId="428574251bf3a103" providerId="LiveId" clId="{331457E5-876D-4BB9-AFE4-0B39985A5179}" dt="2022-02-17T23:35:49.950" v="0"/>
          <ac:spMkLst>
            <pc:docMk/>
            <pc:sldMk cId="3031718632" sldId="309"/>
            <ac:spMk id="41988" creationId="{4AC8277C-B904-49CD-8815-EA37E0059F63}"/>
          </ac:spMkLst>
        </pc:spChg>
      </pc:sldChg>
      <pc:sldChg chg="modSp">
        <pc:chgData name="Wayne Holt" userId="428574251bf3a103" providerId="LiveId" clId="{331457E5-876D-4BB9-AFE4-0B39985A5179}" dt="2022-02-17T23:35:49.950" v="0"/>
        <pc:sldMkLst>
          <pc:docMk/>
          <pc:sldMk cId="1150251119" sldId="310"/>
        </pc:sldMkLst>
        <pc:spChg chg="mod">
          <ac:chgData name="Wayne Holt" userId="428574251bf3a103" providerId="LiveId" clId="{331457E5-876D-4BB9-AFE4-0B39985A5179}" dt="2022-02-17T23:35:49.950" v="0"/>
          <ac:spMkLst>
            <pc:docMk/>
            <pc:sldMk cId="1150251119" sldId="310"/>
            <ac:spMk id="36867" creationId="{E46A1FF5-1182-4DA6-A4A7-DBDEF6F63E6C}"/>
          </ac:spMkLst>
        </pc:spChg>
        <pc:spChg chg="mod">
          <ac:chgData name="Wayne Holt" userId="428574251bf3a103" providerId="LiveId" clId="{331457E5-876D-4BB9-AFE4-0B39985A5179}" dt="2022-02-17T23:35:49.950" v="0"/>
          <ac:spMkLst>
            <pc:docMk/>
            <pc:sldMk cId="1150251119" sldId="310"/>
            <ac:spMk id="43012" creationId="{B94F8523-1F09-433C-9D5F-ED13EF01D15F}"/>
          </ac:spMkLst>
        </pc:spChg>
      </pc:sldChg>
      <pc:sldChg chg="modSp">
        <pc:chgData name="Wayne Holt" userId="428574251bf3a103" providerId="LiveId" clId="{331457E5-876D-4BB9-AFE4-0B39985A5179}" dt="2022-02-17T23:35:49.950" v="0"/>
        <pc:sldMkLst>
          <pc:docMk/>
          <pc:sldMk cId="1367970459" sldId="311"/>
        </pc:sldMkLst>
        <pc:spChg chg="mod">
          <ac:chgData name="Wayne Holt" userId="428574251bf3a103" providerId="LiveId" clId="{331457E5-876D-4BB9-AFE4-0B39985A5179}" dt="2022-02-17T23:35:49.950" v="0"/>
          <ac:spMkLst>
            <pc:docMk/>
            <pc:sldMk cId="1367970459" sldId="311"/>
            <ac:spMk id="44036" creationId="{A6022298-3494-402A-98F7-E40E7D79785F}"/>
          </ac:spMkLst>
        </pc:spChg>
      </pc:sldChg>
      <pc:sldChg chg="modSp">
        <pc:chgData name="Wayne Holt" userId="428574251bf3a103" providerId="LiveId" clId="{331457E5-876D-4BB9-AFE4-0B39985A5179}" dt="2022-02-17T23:35:49.950" v="0"/>
        <pc:sldMkLst>
          <pc:docMk/>
          <pc:sldMk cId="3389286215" sldId="312"/>
        </pc:sldMkLst>
        <pc:spChg chg="mod">
          <ac:chgData name="Wayne Holt" userId="428574251bf3a103" providerId="LiveId" clId="{331457E5-876D-4BB9-AFE4-0B39985A5179}" dt="2022-02-17T23:35:49.950" v="0"/>
          <ac:spMkLst>
            <pc:docMk/>
            <pc:sldMk cId="3389286215" sldId="312"/>
            <ac:spMk id="45059" creationId="{DE6319F1-60DB-412D-AD35-FA44D3D014A5}"/>
          </ac:spMkLst>
        </pc:spChg>
        <pc:spChg chg="mod">
          <ac:chgData name="Wayne Holt" userId="428574251bf3a103" providerId="LiveId" clId="{331457E5-876D-4BB9-AFE4-0B39985A5179}" dt="2022-02-17T23:35:49.950" v="0"/>
          <ac:spMkLst>
            <pc:docMk/>
            <pc:sldMk cId="3389286215" sldId="312"/>
            <ac:spMk id="45060" creationId="{F9BDA04B-A609-41C7-BA9E-54D7EE7EF17F}"/>
          </ac:spMkLst>
        </pc:spChg>
      </pc:sldChg>
      <pc:sldChg chg="modSp">
        <pc:chgData name="Wayne Holt" userId="428574251bf3a103" providerId="LiveId" clId="{331457E5-876D-4BB9-AFE4-0B39985A5179}" dt="2022-02-17T23:35:49.950" v="0"/>
        <pc:sldMkLst>
          <pc:docMk/>
          <pc:sldMk cId="2625186397" sldId="313"/>
        </pc:sldMkLst>
        <pc:spChg chg="mod">
          <ac:chgData name="Wayne Holt" userId="428574251bf3a103" providerId="LiveId" clId="{331457E5-876D-4BB9-AFE4-0B39985A5179}" dt="2022-02-17T23:35:49.950" v="0"/>
          <ac:spMkLst>
            <pc:docMk/>
            <pc:sldMk cId="2625186397" sldId="313"/>
            <ac:spMk id="46084" creationId="{268C413E-1A3D-410D-AC6D-E2ADC66C08C8}"/>
          </ac:spMkLst>
        </pc:spChg>
      </pc:sldChg>
      <pc:sldChg chg="modSp">
        <pc:chgData name="Wayne Holt" userId="428574251bf3a103" providerId="LiveId" clId="{331457E5-876D-4BB9-AFE4-0B39985A5179}" dt="2022-02-17T23:35:49.950" v="0"/>
        <pc:sldMkLst>
          <pc:docMk/>
          <pc:sldMk cId="2818708510" sldId="314"/>
        </pc:sldMkLst>
        <pc:spChg chg="mod">
          <ac:chgData name="Wayne Holt" userId="428574251bf3a103" providerId="LiveId" clId="{331457E5-876D-4BB9-AFE4-0B39985A5179}" dt="2022-02-17T23:35:49.950" v="0"/>
          <ac:spMkLst>
            <pc:docMk/>
            <pc:sldMk cId="2818708510" sldId="314"/>
            <ac:spMk id="47107" creationId="{178A898D-4E16-4195-AD9B-AA646E4AFC00}"/>
          </ac:spMkLst>
        </pc:spChg>
        <pc:spChg chg="mod">
          <ac:chgData name="Wayne Holt" userId="428574251bf3a103" providerId="LiveId" clId="{331457E5-876D-4BB9-AFE4-0B39985A5179}" dt="2022-02-17T23:35:49.950" v="0"/>
          <ac:spMkLst>
            <pc:docMk/>
            <pc:sldMk cId="2818708510" sldId="314"/>
            <ac:spMk id="47108" creationId="{25E0E0E5-77A2-4D05-BCE8-2B2C3043D363}"/>
          </ac:spMkLst>
        </pc:spChg>
      </pc:sldChg>
      <pc:sldChg chg="modSp">
        <pc:chgData name="Wayne Holt" userId="428574251bf3a103" providerId="LiveId" clId="{331457E5-876D-4BB9-AFE4-0B39985A5179}" dt="2022-02-17T23:35:49.950" v="0"/>
        <pc:sldMkLst>
          <pc:docMk/>
          <pc:sldMk cId="4163630562" sldId="315"/>
        </pc:sldMkLst>
        <pc:spChg chg="mod">
          <ac:chgData name="Wayne Holt" userId="428574251bf3a103" providerId="LiveId" clId="{331457E5-876D-4BB9-AFE4-0B39985A5179}" dt="2022-02-17T23:35:49.950" v="0"/>
          <ac:spMkLst>
            <pc:docMk/>
            <pc:sldMk cId="4163630562" sldId="315"/>
            <ac:spMk id="48132" creationId="{709A3602-916F-4222-81D4-79793A018E2A}"/>
          </ac:spMkLst>
        </pc:spChg>
        <pc:spChg chg="mod">
          <ac:chgData name="Wayne Holt" userId="428574251bf3a103" providerId="LiveId" clId="{331457E5-876D-4BB9-AFE4-0B39985A5179}" dt="2022-02-17T23:35:49.950" v="0"/>
          <ac:spMkLst>
            <pc:docMk/>
            <pc:sldMk cId="4163630562" sldId="315"/>
            <ac:spMk id="48133" creationId="{C2CDDDB4-1BD3-4A3F-B5D4-760E582E1CEE}"/>
          </ac:spMkLst>
        </pc:spChg>
      </pc:sldChg>
      <pc:sldChg chg="modSp">
        <pc:chgData name="Wayne Holt" userId="428574251bf3a103" providerId="LiveId" clId="{331457E5-876D-4BB9-AFE4-0B39985A5179}" dt="2022-02-17T23:35:49.950" v="0"/>
        <pc:sldMkLst>
          <pc:docMk/>
          <pc:sldMk cId="1900030620" sldId="316"/>
        </pc:sldMkLst>
        <pc:spChg chg="mod">
          <ac:chgData name="Wayne Holt" userId="428574251bf3a103" providerId="LiveId" clId="{331457E5-876D-4BB9-AFE4-0B39985A5179}" dt="2022-02-17T23:35:49.950" v="0"/>
          <ac:spMkLst>
            <pc:docMk/>
            <pc:sldMk cId="1900030620" sldId="316"/>
            <ac:spMk id="49156" creationId="{EEBCBA41-1C60-472A-8414-A19C2E282150}"/>
          </ac:spMkLst>
        </pc:spChg>
        <pc:spChg chg="mod">
          <ac:chgData name="Wayne Holt" userId="428574251bf3a103" providerId="LiveId" clId="{331457E5-876D-4BB9-AFE4-0B39985A5179}" dt="2022-02-17T23:35:49.950" v="0"/>
          <ac:spMkLst>
            <pc:docMk/>
            <pc:sldMk cId="1900030620" sldId="316"/>
            <ac:spMk id="49157" creationId="{78D01001-0005-46B4-B1B0-C1A2F4652F39}"/>
          </ac:spMkLst>
        </pc:spChg>
      </pc:sldChg>
      <pc:sldChg chg="modSp">
        <pc:chgData name="Wayne Holt" userId="428574251bf3a103" providerId="LiveId" clId="{331457E5-876D-4BB9-AFE4-0B39985A5179}" dt="2022-02-17T23:35:49.950" v="0"/>
        <pc:sldMkLst>
          <pc:docMk/>
          <pc:sldMk cId="1946122569" sldId="317"/>
        </pc:sldMkLst>
        <pc:spChg chg="mod">
          <ac:chgData name="Wayne Holt" userId="428574251bf3a103" providerId="LiveId" clId="{331457E5-876D-4BB9-AFE4-0B39985A5179}" dt="2022-02-17T23:35:49.950" v="0"/>
          <ac:spMkLst>
            <pc:docMk/>
            <pc:sldMk cId="1946122569" sldId="317"/>
            <ac:spMk id="50180" creationId="{495B3B27-2E3A-4B3C-8B70-087EEFFE6C95}"/>
          </ac:spMkLst>
        </pc:spChg>
        <pc:spChg chg="mod">
          <ac:chgData name="Wayne Holt" userId="428574251bf3a103" providerId="LiveId" clId="{331457E5-876D-4BB9-AFE4-0B39985A5179}" dt="2022-02-17T23:35:49.950" v="0"/>
          <ac:spMkLst>
            <pc:docMk/>
            <pc:sldMk cId="1946122569" sldId="317"/>
            <ac:spMk id="50181" creationId="{FC8B61A3-9D6C-4BBB-B2CD-8C2B61575C4B}"/>
          </ac:spMkLst>
        </pc:spChg>
      </pc:sldChg>
      <pc:sldChg chg="modSp">
        <pc:chgData name="Wayne Holt" userId="428574251bf3a103" providerId="LiveId" clId="{331457E5-876D-4BB9-AFE4-0B39985A5179}" dt="2022-02-17T23:35:49.950" v="0"/>
        <pc:sldMkLst>
          <pc:docMk/>
          <pc:sldMk cId="4264413788" sldId="318"/>
        </pc:sldMkLst>
        <pc:spChg chg="mod">
          <ac:chgData name="Wayne Holt" userId="428574251bf3a103" providerId="LiveId" clId="{331457E5-876D-4BB9-AFE4-0B39985A5179}" dt="2022-02-17T23:35:49.950" v="0"/>
          <ac:spMkLst>
            <pc:docMk/>
            <pc:sldMk cId="4264413788" sldId="318"/>
            <ac:spMk id="51204" creationId="{419FD300-3B79-4847-8FEA-CAE92921CCD5}"/>
          </ac:spMkLst>
        </pc:spChg>
        <pc:spChg chg="mod">
          <ac:chgData name="Wayne Holt" userId="428574251bf3a103" providerId="LiveId" clId="{331457E5-876D-4BB9-AFE4-0B39985A5179}" dt="2022-02-17T23:35:49.950" v="0"/>
          <ac:spMkLst>
            <pc:docMk/>
            <pc:sldMk cId="4264413788" sldId="318"/>
            <ac:spMk id="51205" creationId="{F4CDCE11-D6A4-4F6B-A4EB-221DCE302D58}"/>
          </ac:spMkLst>
        </pc:spChg>
      </pc:sldChg>
      <pc:sldChg chg="modSp">
        <pc:chgData name="Wayne Holt" userId="428574251bf3a103" providerId="LiveId" clId="{331457E5-876D-4BB9-AFE4-0B39985A5179}" dt="2022-02-17T23:35:49.950" v="0"/>
        <pc:sldMkLst>
          <pc:docMk/>
          <pc:sldMk cId="849894995" sldId="319"/>
        </pc:sldMkLst>
        <pc:spChg chg="mod">
          <ac:chgData name="Wayne Holt" userId="428574251bf3a103" providerId="LiveId" clId="{331457E5-876D-4BB9-AFE4-0B39985A5179}" dt="2022-02-17T23:35:49.950" v="0"/>
          <ac:spMkLst>
            <pc:docMk/>
            <pc:sldMk cId="849894995" sldId="319"/>
            <ac:spMk id="52228" creationId="{23EE1E2C-B351-4BCB-A005-3F66F33F8ACA}"/>
          </ac:spMkLst>
        </pc:spChg>
        <pc:spChg chg="mod">
          <ac:chgData name="Wayne Holt" userId="428574251bf3a103" providerId="LiveId" clId="{331457E5-876D-4BB9-AFE4-0B39985A5179}" dt="2022-02-17T23:35:49.950" v="0"/>
          <ac:spMkLst>
            <pc:docMk/>
            <pc:sldMk cId="849894995" sldId="319"/>
            <ac:spMk id="52229" creationId="{6C768F1C-B9BF-450C-9606-76B29C424136}"/>
          </ac:spMkLst>
        </pc:spChg>
      </pc:sldChg>
      <pc:sldChg chg="modSp">
        <pc:chgData name="Wayne Holt" userId="428574251bf3a103" providerId="LiveId" clId="{331457E5-876D-4BB9-AFE4-0B39985A5179}" dt="2022-02-17T23:35:49.950" v="0"/>
        <pc:sldMkLst>
          <pc:docMk/>
          <pc:sldMk cId="4106813053" sldId="320"/>
        </pc:sldMkLst>
        <pc:spChg chg="mod">
          <ac:chgData name="Wayne Holt" userId="428574251bf3a103" providerId="LiveId" clId="{331457E5-876D-4BB9-AFE4-0B39985A5179}" dt="2022-02-17T23:35:49.950" v="0"/>
          <ac:spMkLst>
            <pc:docMk/>
            <pc:sldMk cId="4106813053" sldId="320"/>
            <ac:spMk id="53252" creationId="{BD019C4B-8F79-4A31-AC35-D61110B7B82F}"/>
          </ac:spMkLst>
        </pc:spChg>
        <pc:spChg chg="mod">
          <ac:chgData name="Wayne Holt" userId="428574251bf3a103" providerId="LiveId" clId="{331457E5-876D-4BB9-AFE4-0B39985A5179}" dt="2022-02-17T23:35:49.950" v="0"/>
          <ac:spMkLst>
            <pc:docMk/>
            <pc:sldMk cId="4106813053" sldId="320"/>
            <ac:spMk id="53253" creationId="{F47B92F9-6F47-4C22-A4A5-05F3F8564B1F}"/>
          </ac:spMkLst>
        </pc:spChg>
      </pc:sldChg>
      <pc:sldChg chg="modSp">
        <pc:chgData name="Wayne Holt" userId="428574251bf3a103" providerId="LiveId" clId="{331457E5-876D-4BB9-AFE4-0B39985A5179}" dt="2022-02-17T23:35:49.950" v="0"/>
        <pc:sldMkLst>
          <pc:docMk/>
          <pc:sldMk cId="3993997949" sldId="321"/>
        </pc:sldMkLst>
        <pc:spChg chg="mod">
          <ac:chgData name="Wayne Holt" userId="428574251bf3a103" providerId="LiveId" clId="{331457E5-876D-4BB9-AFE4-0B39985A5179}" dt="2022-02-17T23:35:49.950" v="0"/>
          <ac:spMkLst>
            <pc:docMk/>
            <pc:sldMk cId="3993997949" sldId="321"/>
            <ac:spMk id="54276" creationId="{AE62BE20-6F0F-482C-ACA1-D28C28E576CB}"/>
          </ac:spMkLst>
        </pc:spChg>
        <pc:spChg chg="mod">
          <ac:chgData name="Wayne Holt" userId="428574251bf3a103" providerId="LiveId" clId="{331457E5-876D-4BB9-AFE4-0B39985A5179}" dt="2022-02-17T23:35:49.950" v="0"/>
          <ac:spMkLst>
            <pc:docMk/>
            <pc:sldMk cId="3993997949" sldId="321"/>
            <ac:spMk id="54277" creationId="{619B5359-B725-45E0-9673-02F7F16B1288}"/>
          </ac:spMkLst>
        </pc:spChg>
      </pc:sldChg>
      <pc:sldChg chg="modSp mod modNotes">
        <pc:chgData name="Wayne Holt" userId="428574251bf3a103" providerId="LiveId" clId="{331457E5-876D-4BB9-AFE4-0B39985A5179}" dt="2022-02-17T23:54:32.777" v="120" actId="1036"/>
        <pc:sldMkLst>
          <pc:docMk/>
          <pc:sldMk cId="1094212797" sldId="322"/>
        </pc:sldMkLst>
        <pc:spChg chg="mod">
          <ac:chgData name="Wayne Holt" userId="428574251bf3a103" providerId="LiveId" clId="{331457E5-876D-4BB9-AFE4-0B39985A5179}" dt="2022-02-17T23:54:32.777" v="120" actId="1036"/>
          <ac:spMkLst>
            <pc:docMk/>
            <pc:sldMk cId="1094212797" sldId="322"/>
            <ac:spMk id="5" creationId="{78A12C3C-A332-45DF-8EB4-8AA2147946D5}"/>
          </ac:spMkLst>
        </pc:spChg>
        <pc:spChg chg="mod">
          <ac:chgData name="Wayne Holt" userId="428574251bf3a103" providerId="LiveId" clId="{331457E5-876D-4BB9-AFE4-0B39985A5179}" dt="2022-02-17T23:35:49.950" v="0"/>
          <ac:spMkLst>
            <pc:docMk/>
            <pc:sldMk cId="1094212797" sldId="322"/>
            <ac:spMk id="30723" creationId="{E506ADFA-B68E-475A-AFFA-47911D574B20}"/>
          </ac:spMkLst>
        </pc:spChg>
        <pc:spChg chg="mod">
          <ac:chgData name="Wayne Holt" userId="428574251bf3a103" providerId="LiveId" clId="{331457E5-876D-4BB9-AFE4-0B39985A5179}" dt="2022-02-17T23:35:49.950" v="0"/>
          <ac:spMkLst>
            <pc:docMk/>
            <pc:sldMk cId="1094212797" sldId="322"/>
            <ac:spMk id="30724" creationId="{0D537507-6DBC-4168-BDC9-84F7B695D248}"/>
          </ac:spMkLst>
        </pc:spChg>
        <pc:picChg chg="mod">
          <ac:chgData name="Wayne Holt" userId="428574251bf3a103" providerId="LiveId" clId="{331457E5-876D-4BB9-AFE4-0B39985A5179}" dt="2022-02-17T23:35:49.950" v="0"/>
          <ac:picMkLst>
            <pc:docMk/>
            <pc:sldMk cId="1094212797" sldId="322"/>
            <ac:picMk id="30722" creationId="{E8201521-0C3B-4A7A-B6F4-973CC590AEE7}"/>
          </ac:picMkLst>
        </pc:picChg>
      </pc:sldChg>
      <pc:sldChg chg="modSp mod modNotes">
        <pc:chgData name="Wayne Holt" userId="428574251bf3a103" providerId="LiveId" clId="{331457E5-876D-4BB9-AFE4-0B39985A5179}" dt="2022-02-17T23:52:56.439" v="106" actId="1076"/>
        <pc:sldMkLst>
          <pc:docMk/>
          <pc:sldMk cId="1708852717" sldId="323"/>
        </pc:sldMkLst>
        <pc:spChg chg="mod">
          <ac:chgData name="Wayne Holt" userId="428574251bf3a103" providerId="LiveId" clId="{331457E5-876D-4BB9-AFE4-0B39985A5179}" dt="2022-02-17T23:52:56.439" v="106" actId="1076"/>
          <ac:spMkLst>
            <pc:docMk/>
            <pc:sldMk cId="1708852717" sldId="323"/>
            <ac:spMk id="3" creationId="{5D336074-611E-42FD-B6A3-29C97713D2D8}"/>
          </ac:spMkLst>
        </pc:spChg>
        <pc:spChg chg="mod">
          <ac:chgData name="Wayne Holt" userId="428574251bf3a103" providerId="LiveId" clId="{331457E5-876D-4BB9-AFE4-0B39985A5179}" dt="2022-02-17T23:52:02.681" v="100" actId="14100"/>
          <ac:spMkLst>
            <pc:docMk/>
            <pc:sldMk cId="1708852717" sldId="323"/>
            <ac:spMk id="67587" creationId="{85038A3E-56BD-4D9C-BEBA-32DC8B9C9023}"/>
          </ac:spMkLst>
        </pc:spChg>
      </pc:sldChg>
      <pc:sldMasterChg chg="modSp modSldLayout">
        <pc:chgData name="Wayne Holt" userId="428574251bf3a103" providerId="LiveId" clId="{331457E5-876D-4BB9-AFE4-0B39985A5179}" dt="2022-02-17T23:35:49.950" v="0"/>
        <pc:sldMasterMkLst>
          <pc:docMk/>
          <pc:sldMasterMk cId="0" sldId="2147483649"/>
        </pc:sldMasterMkLst>
        <pc:spChg chg="mod">
          <ac:chgData name="Wayne Holt" userId="428574251bf3a103" providerId="LiveId" clId="{331457E5-876D-4BB9-AFE4-0B39985A5179}" dt="2022-02-17T23:35:49.950" v="0"/>
          <ac:spMkLst>
            <pc:docMk/>
            <pc:sldMasterMk cId="0" sldId="2147483649"/>
            <ac:spMk id="1026" creationId="{A6B61D03-784E-400A-9670-346C65E84C74}"/>
          </ac:spMkLst>
        </pc:spChg>
        <pc:spChg chg="mod">
          <ac:chgData name="Wayne Holt" userId="428574251bf3a103" providerId="LiveId" clId="{331457E5-876D-4BB9-AFE4-0B39985A5179}" dt="2022-02-17T23:35:49.950" v="0"/>
          <ac:spMkLst>
            <pc:docMk/>
            <pc:sldMasterMk cId="0" sldId="2147483649"/>
            <ac:spMk id="1027" creationId="{CEAA4618-6743-4379-9399-F0E12BBF78E0}"/>
          </ac:spMkLst>
        </pc:spChg>
        <pc:spChg chg="mod">
          <ac:chgData name="Wayne Holt" userId="428574251bf3a103" providerId="LiveId" clId="{331457E5-876D-4BB9-AFE4-0B39985A5179}" dt="2022-02-17T23:35:49.950" v="0"/>
          <ac:spMkLst>
            <pc:docMk/>
            <pc:sldMasterMk cId="0" sldId="2147483649"/>
            <ac:spMk id="1028" creationId="{D6CC775E-371C-4714-B4AB-4B1A467283DE}"/>
          </ac:spMkLst>
        </pc:spChg>
        <pc:spChg chg="mod">
          <ac:chgData name="Wayne Holt" userId="428574251bf3a103" providerId="LiveId" clId="{331457E5-876D-4BB9-AFE4-0B39985A5179}" dt="2022-02-17T23:35:49.950" v="0"/>
          <ac:spMkLst>
            <pc:docMk/>
            <pc:sldMasterMk cId="0" sldId="2147483649"/>
            <ac:spMk id="1029" creationId="{2CEB847B-31AF-49F8-8F7C-600142DDFDAB}"/>
          </ac:spMkLst>
        </pc:spChg>
        <pc:spChg chg="mod">
          <ac:chgData name="Wayne Holt" userId="428574251bf3a103" providerId="LiveId" clId="{331457E5-876D-4BB9-AFE4-0B39985A5179}" dt="2022-02-17T23:35:49.950" v="0"/>
          <ac:spMkLst>
            <pc:docMk/>
            <pc:sldMasterMk cId="0" sldId="2147483649"/>
            <ac:spMk id="31750" creationId="{D40D9E18-931E-41CA-812A-A97D1647BF63}"/>
          </ac:spMkLst>
        </pc:spChg>
        <pc:spChg chg="mod">
          <ac:chgData name="Wayne Holt" userId="428574251bf3a103" providerId="LiveId" clId="{331457E5-876D-4BB9-AFE4-0B39985A5179}" dt="2022-02-17T23:35:49.950" v="0"/>
          <ac:spMkLst>
            <pc:docMk/>
            <pc:sldMasterMk cId="0" sldId="2147483649"/>
            <ac:spMk id="31751" creationId="{3C5F059F-F0A1-414B-AFD4-922022E4B65C}"/>
          </ac:spMkLst>
        </pc:spChg>
        <pc:spChg chg="mod">
          <ac:chgData name="Wayne Holt" userId="428574251bf3a103" providerId="LiveId" clId="{331457E5-876D-4BB9-AFE4-0B39985A5179}" dt="2022-02-17T23:35:49.950" v="0"/>
          <ac:spMkLst>
            <pc:docMk/>
            <pc:sldMasterMk cId="0" sldId="2147483649"/>
            <ac:spMk id="31752" creationId="{925D50CB-AE81-4D3B-A872-A436E60A2E84}"/>
          </ac:spMkLst>
        </pc:spChg>
        <pc:sldLayoutChg chg="modSp">
          <pc:chgData name="Wayne Holt" userId="428574251bf3a103" providerId="LiveId" clId="{331457E5-876D-4BB9-AFE4-0B39985A5179}" dt="2022-02-17T23:35:49.950" v="0"/>
          <pc:sldLayoutMkLst>
            <pc:docMk/>
            <pc:sldMasterMk cId="0" sldId="2147483649"/>
            <pc:sldLayoutMk cId="2829808788" sldId="2147484001"/>
          </pc:sldLayoutMkLst>
          <pc:spChg chg="mod">
            <ac:chgData name="Wayne Holt" userId="428574251bf3a103" providerId="LiveId" clId="{331457E5-876D-4BB9-AFE4-0B39985A5179}" dt="2022-02-17T23:35:49.950" v="0"/>
            <ac:spMkLst>
              <pc:docMk/>
              <pc:sldMasterMk cId="0" sldId="2147483649"/>
              <pc:sldLayoutMk cId="2829808788" sldId="2147484001"/>
              <ac:spMk id="2" creationId="{00000000-0000-0000-0000-000000000000}"/>
            </ac:spMkLst>
          </pc:spChg>
          <pc:spChg chg="mod">
            <ac:chgData name="Wayne Holt" userId="428574251bf3a103" providerId="LiveId" clId="{331457E5-876D-4BB9-AFE4-0B39985A5179}" dt="2022-02-17T23:35:49.950" v="0"/>
            <ac:spMkLst>
              <pc:docMk/>
              <pc:sldMasterMk cId="0" sldId="2147483649"/>
              <pc:sldLayoutMk cId="2829808788" sldId="2147484001"/>
              <ac:spMk id="3" creationId="{00000000-0000-0000-0000-000000000000}"/>
            </ac:spMkLst>
          </pc:spChg>
        </pc:sldLayoutChg>
        <pc:sldLayoutChg chg="modSp">
          <pc:chgData name="Wayne Holt" userId="428574251bf3a103" providerId="LiveId" clId="{331457E5-876D-4BB9-AFE4-0B39985A5179}" dt="2022-02-17T23:35:49.950" v="0"/>
          <pc:sldLayoutMkLst>
            <pc:docMk/>
            <pc:sldMasterMk cId="0" sldId="2147483649"/>
            <pc:sldLayoutMk cId="1854694555" sldId="2147484002"/>
          </pc:sldLayoutMkLst>
          <pc:spChg chg="mod">
            <ac:chgData name="Wayne Holt" userId="428574251bf3a103" providerId="LiveId" clId="{331457E5-876D-4BB9-AFE4-0B39985A5179}" dt="2022-02-17T23:35:49.950" v="0"/>
            <ac:spMkLst>
              <pc:docMk/>
              <pc:sldMasterMk cId="0" sldId="2147483649"/>
              <pc:sldLayoutMk cId="1854694555" sldId="2147484002"/>
              <ac:spMk id="3" creationId="{00000000-0000-0000-0000-000000000000}"/>
            </ac:spMkLst>
          </pc:spChg>
          <pc:spChg chg="mod">
            <ac:chgData name="Wayne Holt" userId="428574251bf3a103" providerId="LiveId" clId="{331457E5-876D-4BB9-AFE4-0B39985A5179}" dt="2022-02-17T23:35:49.950" v="0"/>
            <ac:spMkLst>
              <pc:docMk/>
              <pc:sldMasterMk cId="0" sldId="2147483649"/>
              <pc:sldLayoutMk cId="1854694555" sldId="2147484002"/>
              <ac:spMk id="4" creationId="{00000000-0000-0000-0000-000000000000}"/>
            </ac:spMkLst>
          </pc:spChg>
        </pc:sldLayoutChg>
        <pc:sldLayoutChg chg="modSp">
          <pc:chgData name="Wayne Holt" userId="428574251bf3a103" providerId="LiveId" clId="{331457E5-876D-4BB9-AFE4-0B39985A5179}" dt="2022-02-17T23:35:49.950" v="0"/>
          <pc:sldLayoutMkLst>
            <pc:docMk/>
            <pc:sldMasterMk cId="0" sldId="2147483649"/>
            <pc:sldLayoutMk cId="4102455945" sldId="2147484003"/>
          </pc:sldLayoutMkLst>
          <pc:spChg chg="mod">
            <ac:chgData name="Wayne Holt" userId="428574251bf3a103" providerId="LiveId" clId="{331457E5-876D-4BB9-AFE4-0B39985A5179}" dt="2022-02-17T23:35:49.950" v="0"/>
            <ac:spMkLst>
              <pc:docMk/>
              <pc:sldMasterMk cId="0" sldId="2147483649"/>
              <pc:sldLayoutMk cId="4102455945" sldId="2147484003"/>
              <ac:spMk id="2" creationId="{00000000-0000-0000-0000-000000000000}"/>
            </ac:spMkLst>
          </pc:spChg>
          <pc:spChg chg="mod">
            <ac:chgData name="Wayne Holt" userId="428574251bf3a103" providerId="LiveId" clId="{331457E5-876D-4BB9-AFE4-0B39985A5179}" dt="2022-02-17T23:35:49.950" v="0"/>
            <ac:spMkLst>
              <pc:docMk/>
              <pc:sldMasterMk cId="0" sldId="2147483649"/>
              <pc:sldLayoutMk cId="4102455945" sldId="2147484003"/>
              <ac:spMk id="3" creationId="{00000000-0000-0000-0000-000000000000}"/>
            </ac:spMkLst>
          </pc:spChg>
          <pc:spChg chg="mod">
            <ac:chgData name="Wayne Holt" userId="428574251bf3a103" providerId="LiveId" clId="{331457E5-876D-4BB9-AFE4-0B39985A5179}" dt="2022-02-17T23:35:49.950" v="0"/>
            <ac:spMkLst>
              <pc:docMk/>
              <pc:sldMasterMk cId="0" sldId="2147483649"/>
              <pc:sldLayoutMk cId="4102455945" sldId="2147484003"/>
              <ac:spMk id="4" creationId="{00000000-0000-0000-0000-000000000000}"/>
            </ac:spMkLst>
          </pc:spChg>
          <pc:spChg chg="mod">
            <ac:chgData name="Wayne Holt" userId="428574251bf3a103" providerId="LiveId" clId="{331457E5-876D-4BB9-AFE4-0B39985A5179}" dt="2022-02-17T23:35:49.950" v="0"/>
            <ac:spMkLst>
              <pc:docMk/>
              <pc:sldMasterMk cId="0" sldId="2147483649"/>
              <pc:sldLayoutMk cId="4102455945" sldId="2147484003"/>
              <ac:spMk id="5" creationId="{00000000-0000-0000-0000-000000000000}"/>
            </ac:spMkLst>
          </pc:spChg>
          <pc:spChg chg="mod">
            <ac:chgData name="Wayne Holt" userId="428574251bf3a103" providerId="LiveId" clId="{331457E5-876D-4BB9-AFE4-0B39985A5179}" dt="2022-02-17T23:35:49.950" v="0"/>
            <ac:spMkLst>
              <pc:docMk/>
              <pc:sldMasterMk cId="0" sldId="2147483649"/>
              <pc:sldLayoutMk cId="4102455945" sldId="2147484003"/>
              <ac:spMk id="6" creationId="{00000000-0000-0000-0000-000000000000}"/>
            </ac:spMkLst>
          </pc:spChg>
        </pc:sldLayoutChg>
        <pc:sldLayoutChg chg="modSp">
          <pc:chgData name="Wayne Holt" userId="428574251bf3a103" providerId="LiveId" clId="{331457E5-876D-4BB9-AFE4-0B39985A5179}" dt="2022-02-17T23:35:49.950" v="0"/>
          <pc:sldLayoutMkLst>
            <pc:docMk/>
            <pc:sldMasterMk cId="0" sldId="2147483649"/>
            <pc:sldLayoutMk cId="1432253003" sldId="2147484006"/>
          </pc:sldLayoutMkLst>
          <pc:spChg chg="mod">
            <ac:chgData name="Wayne Holt" userId="428574251bf3a103" providerId="LiveId" clId="{331457E5-876D-4BB9-AFE4-0B39985A5179}" dt="2022-02-17T23:35:49.950" v="0"/>
            <ac:spMkLst>
              <pc:docMk/>
              <pc:sldMasterMk cId="0" sldId="2147483649"/>
              <pc:sldLayoutMk cId="1432253003" sldId="2147484006"/>
              <ac:spMk id="2" creationId="{00000000-0000-0000-0000-000000000000}"/>
            </ac:spMkLst>
          </pc:spChg>
          <pc:spChg chg="mod">
            <ac:chgData name="Wayne Holt" userId="428574251bf3a103" providerId="LiveId" clId="{331457E5-876D-4BB9-AFE4-0B39985A5179}" dt="2022-02-17T23:35:49.950" v="0"/>
            <ac:spMkLst>
              <pc:docMk/>
              <pc:sldMasterMk cId="0" sldId="2147483649"/>
              <pc:sldLayoutMk cId="1432253003" sldId="2147484006"/>
              <ac:spMk id="3" creationId="{00000000-0000-0000-0000-000000000000}"/>
            </ac:spMkLst>
          </pc:spChg>
          <pc:spChg chg="mod">
            <ac:chgData name="Wayne Holt" userId="428574251bf3a103" providerId="LiveId" clId="{331457E5-876D-4BB9-AFE4-0B39985A5179}" dt="2022-02-17T23:35:49.950" v="0"/>
            <ac:spMkLst>
              <pc:docMk/>
              <pc:sldMasterMk cId="0" sldId="2147483649"/>
              <pc:sldLayoutMk cId="1432253003" sldId="2147484006"/>
              <ac:spMk id="4" creationId="{00000000-0000-0000-0000-000000000000}"/>
            </ac:spMkLst>
          </pc:spChg>
        </pc:sldLayoutChg>
        <pc:sldLayoutChg chg="modSp">
          <pc:chgData name="Wayne Holt" userId="428574251bf3a103" providerId="LiveId" clId="{331457E5-876D-4BB9-AFE4-0B39985A5179}" dt="2022-02-17T23:35:49.950" v="0"/>
          <pc:sldLayoutMkLst>
            <pc:docMk/>
            <pc:sldMasterMk cId="0" sldId="2147483649"/>
            <pc:sldLayoutMk cId="4185111855" sldId="2147484007"/>
          </pc:sldLayoutMkLst>
          <pc:spChg chg="mod">
            <ac:chgData name="Wayne Holt" userId="428574251bf3a103" providerId="LiveId" clId="{331457E5-876D-4BB9-AFE4-0B39985A5179}" dt="2022-02-17T23:35:49.950" v="0"/>
            <ac:spMkLst>
              <pc:docMk/>
              <pc:sldMasterMk cId="0" sldId="2147483649"/>
              <pc:sldLayoutMk cId="4185111855" sldId="2147484007"/>
              <ac:spMk id="2" creationId="{00000000-0000-0000-0000-000000000000}"/>
            </ac:spMkLst>
          </pc:spChg>
          <pc:spChg chg="mod">
            <ac:chgData name="Wayne Holt" userId="428574251bf3a103" providerId="LiveId" clId="{331457E5-876D-4BB9-AFE4-0B39985A5179}" dt="2022-02-17T23:35:49.950" v="0"/>
            <ac:spMkLst>
              <pc:docMk/>
              <pc:sldMasterMk cId="0" sldId="2147483649"/>
              <pc:sldLayoutMk cId="4185111855" sldId="2147484007"/>
              <ac:spMk id="3" creationId="{00000000-0000-0000-0000-000000000000}"/>
            </ac:spMkLst>
          </pc:spChg>
          <pc:spChg chg="mod">
            <ac:chgData name="Wayne Holt" userId="428574251bf3a103" providerId="LiveId" clId="{331457E5-876D-4BB9-AFE4-0B39985A5179}" dt="2022-02-17T23:35:49.950" v="0"/>
            <ac:spMkLst>
              <pc:docMk/>
              <pc:sldMasterMk cId="0" sldId="2147483649"/>
              <pc:sldLayoutMk cId="4185111855" sldId="2147484007"/>
              <ac:spMk id="4" creationId="{00000000-0000-0000-0000-000000000000}"/>
            </ac:spMkLst>
          </pc:spChg>
        </pc:sldLayoutChg>
        <pc:sldLayoutChg chg="modSp">
          <pc:chgData name="Wayne Holt" userId="428574251bf3a103" providerId="LiveId" clId="{331457E5-876D-4BB9-AFE4-0B39985A5179}" dt="2022-02-17T23:35:49.950" v="0"/>
          <pc:sldLayoutMkLst>
            <pc:docMk/>
            <pc:sldMasterMk cId="0" sldId="2147483649"/>
            <pc:sldLayoutMk cId="2207706141" sldId="2147484009"/>
          </pc:sldLayoutMkLst>
          <pc:spChg chg="mod">
            <ac:chgData name="Wayne Holt" userId="428574251bf3a103" providerId="LiveId" clId="{331457E5-876D-4BB9-AFE4-0B39985A5179}" dt="2022-02-17T23:35:49.950" v="0"/>
            <ac:spMkLst>
              <pc:docMk/>
              <pc:sldMasterMk cId="0" sldId="2147483649"/>
              <pc:sldLayoutMk cId="2207706141" sldId="2147484009"/>
              <ac:spMk id="2" creationId="{00000000-0000-0000-0000-000000000000}"/>
            </ac:spMkLst>
          </pc:spChg>
          <pc:spChg chg="mod">
            <ac:chgData name="Wayne Holt" userId="428574251bf3a103" providerId="LiveId" clId="{331457E5-876D-4BB9-AFE4-0B39985A5179}" dt="2022-02-17T23:35:49.950" v="0"/>
            <ac:spMkLst>
              <pc:docMk/>
              <pc:sldMasterMk cId="0" sldId="2147483649"/>
              <pc:sldLayoutMk cId="2207706141" sldId="2147484009"/>
              <ac:spMk id="3" creationId="{00000000-0000-0000-0000-000000000000}"/>
            </ac:spMkLst>
          </pc:spChg>
        </pc:sldLayoutChg>
        <pc:sldLayoutChg chg="modSp">
          <pc:chgData name="Wayne Holt" userId="428574251bf3a103" providerId="LiveId" clId="{331457E5-876D-4BB9-AFE4-0B39985A5179}" dt="2022-02-17T23:35:49.950" v="0"/>
          <pc:sldLayoutMkLst>
            <pc:docMk/>
            <pc:sldMasterMk cId="0" sldId="2147483649"/>
            <pc:sldLayoutMk cId="3183846900" sldId="2147484045"/>
          </pc:sldLayoutMkLst>
          <pc:spChg chg="mod">
            <ac:chgData name="Wayne Holt" userId="428574251bf3a103" providerId="LiveId" clId="{331457E5-876D-4BB9-AFE4-0B39985A5179}" dt="2022-02-17T23:35:49.950" v="0"/>
            <ac:spMkLst>
              <pc:docMk/>
              <pc:sldMasterMk cId="0" sldId="2147483649"/>
              <pc:sldLayoutMk cId="3183846900" sldId="2147484045"/>
              <ac:spMk id="4" creationId="{7B66A3D0-6260-4569-8495-3D8F6005F64C}"/>
            </ac:spMkLst>
          </pc:spChg>
          <pc:spChg chg="mod">
            <ac:chgData name="Wayne Holt" userId="428574251bf3a103" providerId="LiveId" clId="{331457E5-876D-4BB9-AFE4-0B39985A5179}" dt="2022-02-17T23:35:49.950" v="0"/>
            <ac:spMkLst>
              <pc:docMk/>
              <pc:sldMasterMk cId="0" sldId="2147483649"/>
              <pc:sldLayoutMk cId="3183846900" sldId="2147484045"/>
              <ac:spMk id="5" creationId="{630B81B1-AF23-4D9F-98B3-908D0A74F3D8}"/>
            </ac:spMkLst>
          </pc:spChg>
          <pc:spChg chg="mod">
            <ac:chgData name="Wayne Holt" userId="428574251bf3a103" providerId="LiveId" clId="{331457E5-876D-4BB9-AFE4-0B39985A5179}" dt="2022-02-17T23:35:49.950" v="0"/>
            <ac:spMkLst>
              <pc:docMk/>
              <pc:sldMasterMk cId="0" sldId="2147483649"/>
              <pc:sldLayoutMk cId="3183846900" sldId="2147484045"/>
              <ac:spMk id="6" creationId="{D3A01022-B314-4CB8-9687-1FFFB994A642}"/>
            </ac:spMkLst>
          </pc:spChg>
          <pc:spChg chg="mod">
            <ac:chgData name="Wayne Holt" userId="428574251bf3a103" providerId="LiveId" clId="{331457E5-876D-4BB9-AFE4-0B39985A5179}" dt="2022-02-17T23:35:49.950" v="0"/>
            <ac:spMkLst>
              <pc:docMk/>
              <pc:sldMasterMk cId="0" sldId="2147483649"/>
              <pc:sldLayoutMk cId="3183846900" sldId="2147484045"/>
              <ac:spMk id="7" creationId="{F77A2A7A-1A79-4BA5-9243-9742A8910DB6}"/>
            </ac:spMkLst>
          </pc:spChg>
          <pc:spChg chg="mod">
            <ac:chgData name="Wayne Holt" userId="428574251bf3a103" providerId="LiveId" clId="{331457E5-876D-4BB9-AFE4-0B39985A5179}" dt="2022-02-17T23:35:49.950" v="0"/>
            <ac:spMkLst>
              <pc:docMk/>
              <pc:sldMasterMk cId="0" sldId="2147483649"/>
              <pc:sldLayoutMk cId="3183846900" sldId="2147484045"/>
              <ac:spMk id="32770" creationId="{00000000-0000-0000-0000-000000000000}"/>
            </ac:spMkLst>
          </pc:spChg>
          <pc:spChg chg="mod">
            <ac:chgData name="Wayne Holt" userId="428574251bf3a103" providerId="LiveId" clId="{331457E5-876D-4BB9-AFE4-0B39985A5179}" dt="2022-02-17T23:35:49.950" v="0"/>
            <ac:spMkLst>
              <pc:docMk/>
              <pc:sldMasterMk cId="0" sldId="2147483649"/>
              <pc:sldLayoutMk cId="3183846900" sldId="2147484045"/>
              <ac:spMk id="32771" creationId="{00000000-0000-0000-0000-000000000000}"/>
            </ac:spMkLst>
          </pc:spChg>
        </pc:sldLayoutChg>
      </pc:sldMasterChg>
      <pc:sldMasterChg chg="modSp modSldLayout">
        <pc:chgData name="Wayne Holt" userId="428574251bf3a103" providerId="LiveId" clId="{331457E5-876D-4BB9-AFE4-0B39985A5179}" dt="2022-02-17T23:35:49.950" v="0"/>
        <pc:sldMasterMkLst>
          <pc:docMk/>
          <pc:sldMasterMk cId="0" sldId="2147483651"/>
        </pc:sldMasterMkLst>
        <pc:spChg chg="mod">
          <ac:chgData name="Wayne Holt" userId="428574251bf3a103" providerId="LiveId" clId="{331457E5-876D-4BB9-AFE4-0B39985A5179}" dt="2022-02-17T23:35:49.950" v="0"/>
          <ac:spMkLst>
            <pc:docMk/>
            <pc:sldMasterMk cId="0" sldId="2147483651"/>
            <ac:spMk id="4" creationId="{47FC2A34-18C7-45A9-96E7-A141C0036451}"/>
          </ac:spMkLst>
        </pc:spChg>
        <pc:spChg chg="mod">
          <ac:chgData name="Wayne Holt" userId="428574251bf3a103" providerId="LiveId" clId="{331457E5-876D-4BB9-AFE4-0B39985A5179}" dt="2022-02-17T23:35:49.950" v="0"/>
          <ac:spMkLst>
            <pc:docMk/>
            <pc:sldMasterMk cId="0" sldId="2147483651"/>
            <ac:spMk id="5" creationId="{E0CCCDAB-6619-4A4F-B025-50DE8CFEC610}"/>
          </ac:spMkLst>
        </pc:spChg>
        <pc:spChg chg="mod">
          <ac:chgData name="Wayne Holt" userId="428574251bf3a103" providerId="LiveId" clId="{331457E5-876D-4BB9-AFE4-0B39985A5179}" dt="2022-02-17T23:35:49.950" v="0"/>
          <ac:spMkLst>
            <pc:docMk/>
            <pc:sldMasterMk cId="0" sldId="2147483651"/>
            <ac:spMk id="6" creationId="{4E31407E-68B8-441F-9B47-770E5EC3833C}"/>
          </ac:spMkLst>
        </pc:spChg>
        <pc:spChg chg="mod">
          <ac:chgData name="Wayne Holt" userId="428574251bf3a103" providerId="LiveId" clId="{331457E5-876D-4BB9-AFE4-0B39985A5179}" dt="2022-02-17T23:35:49.950" v="0"/>
          <ac:spMkLst>
            <pc:docMk/>
            <pc:sldMasterMk cId="0" sldId="2147483651"/>
            <ac:spMk id="2050" creationId="{E2F0B509-30C6-49EE-A030-7F676AC8181C}"/>
          </ac:spMkLst>
        </pc:spChg>
        <pc:spChg chg="mod">
          <ac:chgData name="Wayne Holt" userId="428574251bf3a103" providerId="LiveId" clId="{331457E5-876D-4BB9-AFE4-0B39985A5179}" dt="2022-02-17T23:35:49.950" v="0"/>
          <ac:spMkLst>
            <pc:docMk/>
            <pc:sldMasterMk cId="0" sldId="2147483651"/>
            <ac:spMk id="2051" creationId="{BC879EF8-7432-41BD-B4A6-7E4A5FAE3332}"/>
          </ac:spMkLst>
        </pc:spChg>
        <pc:sldLayoutChg chg="modSp">
          <pc:chgData name="Wayne Holt" userId="428574251bf3a103" providerId="LiveId" clId="{331457E5-876D-4BB9-AFE4-0B39985A5179}" dt="2022-02-17T23:35:49.950" v="0"/>
          <pc:sldLayoutMkLst>
            <pc:docMk/>
            <pc:sldMasterMk cId="0" sldId="2147483651"/>
            <pc:sldLayoutMk cId="4116390971" sldId="2147484010"/>
          </pc:sldLayoutMkLst>
          <pc:spChg chg="mod">
            <ac:chgData name="Wayne Holt" userId="428574251bf3a103" providerId="LiveId" clId="{331457E5-876D-4BB9-AFE4-0B39985A5179}" dt="2022-02-17T23:35:49.950" v="0"/>
            <ac:spMkLst>
              <pc:docMk/>
              <pc:sldMasterMk cId="0" sldId="2147483651"/>
              <pc:sldLayoutMk cId="4116390971" sldId="2147484010"/>
              <ac:spMk id="2" creationId="{00000000-0000-0000-0000-000000000000}"/>
            </ac:spMkLst>
          </pc:spChg>
          <pc:spChg chg="mod">
            <ac:chgData name="Wayne Holt" userId="428574251bf3a103" providerId="LiveId" clId="{331457E5-876D-4BB9-AFE4-0B39985A5179}" dt="2022-02-17T23:35:49.950" v="0"/>
            <ac:spMkLst>
              <pc:docMk/>
              <pc:sldMasterMk cId="0" sldId="2147483651"/>
              <pc:sldLayoutMk cId="4116390971" sldId="2147484010"/>
              <ac:spMk id="3" creationId="{00000000-0000-0000-0000-000000000000}"/>
            </ac:spMkLst>
          </pc:spChg>
        </pc:sldLayoutChg>
        <pc:sldLayoutChg chg="modSp">
          <pc:chgData name="Wayne Holt" userId="428574251bf3a103" providerId="LiveId" clId="{331457E5-876D-4BB9-AFE4-0B39985A5179}" dt="2022-02-17T23:35:49.950" v="0"/>
          <pc:sldLayoutMkLst>
            <pc:docMk/>
            <pc:sldMasterMk cId="0" sldId="2147483651"/>
            <pc:sldLayoutMk cId="3189217277" sldId="2147484012"/>
          </pc:sldLayoutMkLst>
          <pc:spChg chg="mod">
            <ac:chgData name="Wayne Holt" userId="428574251bf3a103" providerId="LiveId" clId="{331457E5-876D-4BB9-AFE4-0B39985A5179}" dt="2022-02-17T23:35:49.950" v="0"/>
            <ac:spMkLst>
              <pc:docMk/>
              <pc:sldMasterMk cId="0" sldId="2147483651"/>
              <pc:sldLayoutMk cId="3189217277" sldId="2147484012"/>
              <ac:spMk id="2" creationId="{00000000-0000-0000-0000-000000000000}"/>
            </ac:spMkLst>
          </pc:spChg>
          <pc:spChg chg="mod">
            <ac:chgData name="Wayne Holt" userId="428574251bf3a103" providerId="LiveId" clId="{331457E5-876D-4BB9-AFE4-0B39985A5179}" dt="2022-02-17T23:35:49.950" v="0"/>
            <ac:spMkLst>
              <pc:docMk/>
              <pc:sldMasterMk cId="0" sldId="2147483651"/>
              <pc:sldLayoutMk cId="3189217277" sldId="2147484012"/>
              <ac:spMk id="3" creationId="{00000000-0000-0000-0000-000000000000}"/>
            </ac:spMkLst>
          </pc:spChg>
        </pc:sldLayoutChg>
        <pc:sldLayoutChg chg="modSp">
          <pc:chgData name="Wayne Holt" userId="428574251bf3a103" providerId="LiveId" clId="{331457E5-876D-4BB9-AFE4-0B39985A5179}" dt="2022-02-17T23:35:49.950" v="0"/>
          <pc:sldLayoutMkLst>
            <pc:docMk/>
            <pc:sldMasterMk cId="0" sldId="2147483651"/>
            <pc:sldLayoutMk cId="786474221" sldId="2147484013"/>
          </pc:sldLayoutMkLst>
          <pc:spChg chg="mod">
            <ac:chgData name="Wayne Holt" userId="428574251bf3a103" providerId="LiveId" clId="{331457E5-876D-4BB9-AFE4-0B39985A5179}" dt="2022-02-17T23:35:49.950" v="0"/>
            <ac:spMkLst>
              <pc:docMk/>
              <pc:sldMasterMk cId="0" sldId="2147483651"/>
              <pc:sldLayoutMk cId="786474221" sldId="2147484013"/>
              <ac:spMk id="3" creationId="{00000000-0000-0000-0000-000000000000}"/>
            </ac:spMkLst>
          </pc:spChg>
          <pc:spChg chg="mod">
            <ac:chgData name="Wayne Holt" userId="428574251bf3a103" providerId="LiveId" clId="{331457E5-876D-4BB9-AFE4-0B39985A5179}" dt="2022-02-17T23:35:49.950" v="0"/>
            <ac:spMkLst>
              <pc:docMk/>
              <pc:sldMasterMk cId="0" sldId="2147483651"/>
              <pc:sldLayoutMk cId="786474221" sldId="2147484013"/>
              <ac:spMk id="4" creationId="{00000000-0000-0000-0000-000000000000}"/>
            </ac:spMkLst>
          </pc:spChg>
        </pc:sldLayoutChg>
        <pc:sldLayoutChg chg="modSp">
          <pc:chgData name="Wayne Holt" userId="428574251bf3a103" providerId="LiveId" clId="{331457E5-876D-4BB9-AFE4-0B39985A5179}" dt="2022-02-17T23:35:49.950" v="0"/>
          <pc:sldLayoutMkLst>
            <pc:docMk/>
            <pc:sldMasterMk cId="0" sldId="2147483651"/>
            <pc:sldLayoutMk cId="1911556431" sldId="2147484014"/>
          </pc:sldLayoutMkLst>
          <pc:spChg chg="mod">
            <ac:chgData name="Wayne Holt" userId="428574251bf3a103" providerId="LiveId" clId="{331457E5-876D-4BB9-AFE4-0B39985A5179}" dt="2022-02-17T23:35:49.950" v="0"/>
            <ac:spMkLst>
              <pc:docMk/>
              <pc:sldMasterMk cId="0" sldId="2147483651"/>
              <pc:sldLayoutMk cId="1911556431" sldId="2147484014"/>
              <ac:spMk id="3" creationId="{00000000-0000-0000-0000-000000000000}"/>
            </ac:spMkLst>
          </pc:spChg>
          <pc:spChg chg="mod">
            <ac:chgData name="Wayne Holt" userId="428574251bf3a103" providerId="LiveId" clId="{331457E5-876D-4BB9-AFE4-0B39985A5179}" dt="2022-02-17T23:35:49.950" v="0"/>
            <ac:spMkLst>
              <pc:docMk/>
              <pc:sldMasterMk cId="0" sldId="2147483651"/>
              <pc:sldLayoutMk cId="1911556431" sldId="2147484014"/>
              <ac:spMk id="4" creationId="{00000000-0000-0000-0000-000000000000}"/>
            </ac:spMkLst>
          </pc:spChg>
          <pc:spChg chg="mod">
            <ac:chgData name="Wayne Holt" userId="428574251bf3a103" providerId="LiveId" clId="{331457E5-876D-4BB9-AFE4-0B39985A5179}" dt="2022-02-17T23:35:49.950" v="0"/>
            <ac:spMkLst>
              <pc:docMk/>
              <pc:sldMasterMk cId="0" sldId="2147483651"/>
              <pc:sldLayoutMk cId="1911556431" sldId="2147484014"/>
              <ac:spMk id="5" creationId="{00000000-0000-0000-0000-000000000000}"/>
            </ac:spMkLst>
          </pc:spChg>
          <pc:spChg chg="mod">
            <ac:chgData name="Wayne Holt" userId="428574251bf3a103" providerId="LiveId" clId="{331457E5-876D-4BB9-AFE4-0B39985A5179}" dt="2022-02-17T23:35:49.950" v="0"/>
            <ac:spMkLst>
              <pc:docMk/>
              <pc:sldMasterMk cId="0" sldId="2147483651"/>
              <pc:sldLayoutMk cId="1911556431" sldId="2147484014"/>
              <ac:spMk id="6" creationId="{00000000-0000-0000-0000-000000000000}"/>
            </ac:spMkLst>
          </pc:spChg>
        </pc:sldLayoutChg>
        <pc:sldLayoutChg chg="modSp">
          <pc:chgData name="Wayne Holt" userId="428574251bf3a103" providerId="LiveId" clId="{331457E5-876D-4BB9-AFE4-0B39985A5179}" dt="2022-02-17T23:35:49.950" v="0"/>
          <pc:sldLayoutMkLst>
            <pc:docMk/>
            <pc:sldMasterMk cId="0" sldId="2147483651"/>
            <pc:sldLayoutMk cId="1277651182" sldId="2147484017"/>
          </pc:sldLayoutMkLst>
          <pc:spChg chg="mod">
            <ac:chgData name="Wayne Holt" userId="428574251bf3a103" providerId="LiveId" clId="{331457E5-876D-4BB9-AFE4-0B39985A5179}" dt="2022-02-17T23:35:49.950" v="0"/>
            <ac:spMkLst>
              <pc:docMk/>
              <pc:sldMasterMk cId="0" sldId="2147483651"/>
              <pc:sldLayoutMk cId="1277651182" sldId="2147484017"/>
              <ac:spMk id="2" creationId="{00000000-0000-0000-0000-000000000000}"/>
            </ac:spMkLst>
          </pc:spChg>
          <pc:spChg chg="mod">
            <ac:chgData name="Wayne Holt" userId="428574251bf3a103" providerId="LiveId" clId="{331457E5-876D-4BB9-AFE4-0B39985A5179}" dt="2022-02-17T23:35:49.950" v="0"/>
            <ac:spMkLst>
              <pc:docMk/>
              <pc:sldMasterMk cId="0" sldId="2147483651"/>
              <pc:sldLayoutMk cId="1277651182" sldId="2147484017"/>
              <ac:spMk id="3" creationId="{00000000-0000-0000-0000-000000000000}"/>
            </ac:spMkLst>
          </pc:spChg>
          <pc:spChg chg="mod">
            <ac:chgData name="Wayne Holt" userId="428574251bf3a103" providerId="LiveId" clId="{331457E5-876D-4BB9-AFE4-0B39985A5179}" dt="2022-02-17T23:35:49.950" v="0"/>
            <ac:spMkLst>
              <pc:docMk/>
              <pc:sldMasterMk cId="0" sldId="2147483651"/>
              <pc:sldLayoutMk cId="1277651182" sldId="2147484017"/>
              <ac:spMk id="4" creationId="{00000000-0000-0000-0000-000000000000}"/>
            </ac:spMkLst>
          </pc:spChg>
        </pc:sldLayoutChg>
        <pc:sldLayoutChg chg="modSp">
          <pc:chgData name="Wayne Holt" userId="428574251bf3a103" providerId="LiveId" clId="{331457E5-876D-4BB9-AFE4-0B39985A5179}" dt="2022-02-17T23:35:49.950" v="0"/>
          <pc:sldLayoutMkLst>
            <pc:docMk/>
            <pc:sldMasterMk cId="0" sldId="2147483651"/>
            <pc:sldLayoutMk cId="3869461736" sldId="2147484018"/>
          </pc:sldLayoutMkLst>
          <pc:spChg chg="mod">
            <ac:chgData name="Wayne Holt" userId="428574251bf3a103" providerId="LiveId" clId="{331457E5-876D-4BB9-AFE4-0B39985A5179}" dt="2022-02-17T23:35:49.950" v="0"/>
            <ac:spMkLst>
              <pc:docMk/>
              <pc:sldMasterMk cId="0" sldId="2147483651"/>
              <pc:sldLayoutMk cId="3869461736" sldId="2147484018"/>
              <ac:spMk id="2" creationId="{00000000-0000-0000-0000-000000000000}"/>
            </ac:spMkLst>
          </pc:spChg>
          <pc:spChg chg="mod">
            <ac:chgData name="Wayne Holt" userId="428574251bf3a103" providerId="LiveId" clId="{331457E5-876D-4BB9-AFE4-0B39985A5179}" dt="2022-02-17T23:35:49.950" v="0"/>
            <ac:spMkLst>
              <pc:docMk/>
              <pc:sldMasterMk cId="0" sldId="2147483651"/>
              <pc:sldLayoutMk cId="3869461736" sldId="2147484018"/>
              <ac:spMk id="3" creationId="{00000000-0000-0000-0000-000000000000}"/>
            </ac:spMkLst>
          </pc:spChg>
          <pc:spChg chg="mod">
            <ac:chgData name="Wayne Holt" userId="428574251bf3a103" providerId="LiveId" clId="{331457E5-876D-4BB9-AFE4-0B39985A5179}" dt="2022-02-17T23:35:49.950" v="0"/>
            <ac:spMkLst>
              <pc:docMk/>
              <pc:sldMasterMk cId="0" sldId="2147483651"/>
              <pc:sldLayoutMk cId="3869461736" sldId="2147484018"/>
              <ac:spMk id="4" creationId="{00000000-0000-0000-0000-000000000000}"/>
            </ac:spMkLst>
          </pc:spChg>
        </pc:sldLayoutChg>
        <pc:sldLayoutChg chg="modSp">
          <pc:chgData name="Wayne Holt" userId="428574251bf3a103" providerId="LiveId" clId="{331457E5-876D-4BB9-AFE4-0B39985A5179}" dt="2022-02-17T23:35:49.950" v="0"/>
          <pc:sldLayoutMkLst>
            <pc:docMk/>
            <pc:sldMasterMk cId="0" sldId="2147483651"/>
            <pc:sldLayoutMk cId="60617148" sldId="2147484020"/>
          </pc:sldLayoutMkLst>
          <pc:spChg chg="mod">
            <ac:chgData name="Wayne Holt" userId="428574251bf3a103" providerId="LiveId" clId="{331457E5-876D-4BB9-AFE4-0B39985A5179}" dt="2022-02-17T23:35:49.950" v="0"/>
            <ac:spMkLst>
              <pc:docMk/>
              <pc:sldMasterMk cId="0" sldId="2147483651"/>
              <pc:sldLayoutMk cId="60617148" sldId="2147484020"/>
              <ac:spMk id="2" creationId="{00000000-0000-0000-0000-000000000000}"/>
            </ac:spMkLst>
          </pc:spChg>
          <pc:spChg chg="mod">
            <ac:chgData name="Wayne Holt" userId="428574251bf3a103" providerId="LiveId" clId="{331457E5-876D-4BB9-AFE4-0B39985A5179}" dt="2022-02-17T23:35:49.950" v="0"/>
            <ac:spMkLst>
              <pc:docMk/>
              <pc:sldMasterMk cId="0" sldId="2147483651"/>
              <pc:sldLayoutMk cId="60617148" sldId="2147484020"/>
              <ac:spMk id="3" creationId="{00000000-0000-0000-0000-000000000000}"/>
            </ac:spMkLst>
          </pc:spChg>
        </pc:sldLayoutChg>
      </pc:sldMasterChg>
      <pc:sldMasterChg chg="modSp">
        <pc:chgData name="Wayne Holt" userId="428574251bf3a103" providerId="LiveId" clId="{331457E5-876D-4BB9-AFE4-0B39985A5179}" dt="2022-02-17T23:35:49.950" v="0"/>
        <pc:sldMasterMkLst>
          <pc:docMk/>
          <pc:sldMasterMk cId="0" sldId="2147483857"/>
        </pc:sldMasterMkLst>
        <pc:spChg chg="mod">
          <ac:chgData name="Wayne Holt" userId="428574251bf3a103" providerId="LiveId" clId="{331457E5-876D-4BB9-AFE4-0B39985A5179}" dt="2022-02-17T23:35:49.950" v="0"/>
          <ac:spMkLst>
            <pc:docMk/>
            <pc:sldMasterMk cId="0" sldId="2147483857"/>
            <ac:spMk id="3074" creationId="{9E0FBFDB-F956-410C-ABBD-75394740F20F}"/>
          </ac:spMkLst>
        </pc:spChg>
        <pc:spChg chg="mod">
          <ac:chgData name="Wayne Holt" userId="428574251bf3a103" providerId="LiveId" clId="{331457E5-876D-4BB9-AFE4-0B39985A5179}" dt="2022-02-17T23:35:49.950" v="0"/>
          <ac:spMkLst>
            <pc:docMk/>
            <pc:sldMasterMk cId="0" sldId="2147483857"/>
            <ac:spMk id="3075" creationId="{6BF9151D-40F6-446A-B1B6-E03CB0E5A511}"/>
          </ac:spMkLst>
        </pc:spChg>
        <pc:spChg chg="mod">
          <ac:chgData name="Wayne Holt" userId="428574251bf3a103" providerId="LiveId" clId="{331457E5-876D-4BB9-AFE4-0B39985A5179}" dt="2022-02-17T23:35:49.950" v="0"/>
          <ac:spMkLst>
            <pc:docMk/>
            <pc:sldMasterMk cId="0" sldId="2147483857"/>
            <ac:spMk id="3076" creationId="{CE7D22B3-FE96-4307-A4EA-3E56A06632A5}"/>
          </ac:spMkLst>
        </pc:spChg>
        <pc:spChg chg="mod">
          <ac:chgData name="Wayne Holt" userId="428574251bf3a103" providerId="LiveId" clId="{331457E5-876D-4BB9-AFE4-0B39985A5179}" dt="2022-02-17T23:35:49.950" v="0"/>
          <ac:spMkLst>
            <pc:docMk/>
            <pc:sldMasterMk cId="0" sldId="2147483857"/>
            <ac:spMk id="3077" creationId="{EE190F22-FB00-4EC2-8D70-97C96642CD12}"/>
          </ac:spMkLst>
        </pc:spChg>
        <pc:spChg chg="mod">
          <ac:chgData name="Wayne Holt" userId="428574251bf3a103" providerId="LiveId" clId="{331457E5-876D-4BB9-AFE4-0B39985A5179}" dt="2022-02-17T23:35:49.950" v="0"/>
          <ac:spMkLst>
            <pc:docMk/>
            <pc:sldMasterMk cId="0" sldId="2147483857"/>
            <ac:spMk id="31750" creationId="{693B6954-551E-48C1-A6D7-0D3A831C65CA}"/>
          </ac:spMkLst>
        </pc:spChg>
        <pc:spChg chg="mod">
          <ac:chgData name="Wayne Holt" userId="428574251bf3a103" providerId="LiveId" clId="{331457E5-876D-4BB9-AFE4-0B39985A5179}" dt="2022-02-17T23:35:49.950" v="0"/>
          <ac:spMkLst>
            <pc:docMk/>
            <pc:sldMasterMk cId="0" sldId="2147483857"/>
            <ac:spMk id="31751" creationId="{D7891A3E-4B2C-4FEB-B586-B14FC7A9E85F}"/>
          </ac:spMkLst>
        </pc:spChg>
        <pc:spChg chg="mod">
          <ac:chgData name="Wayne Holt" userId="428574251bf3a103" providerId="LiveId" clId="{331457E5-876D-4BB9-AFE4-0B39985A5179}" dt="2022-02-17T23:35:49.950" v="0"/>
          <ac:spMkLst>
            <pc:docMk/>
            <pc:sldMasterMk cId="0" sldId="2147483857"/>
            <ac:spMk id="31752" creationId="{54A5A0EC-C3D2-4DF0-ABEC-5495624B5CD0}"/>
          </ac:spMkLst>
        </pc:spChg>
      </pc:sldMasterChg>
      <pc:sldMasterChg chg="modSp">
        <pc:chgData name="Wayne Holt" userId="428574251bf3a103" providerId="LiveId" clId="{331457E5-876D-4BB9-AFE4-0B39985A5179}" dt="2022-02-17T23:35:49.950" v="0"/>
        <pc:sldMasterMkLst>
          <pc:docMk/>
          <pc:sldMasterMk cId="0" sldId="2147483859"/>
        </pc:sldMasterMkLst>
        <pc:spChg chg="mod">
          <ac:chgData name="Wayne Holt" userId="428574251bf3a103" providerId="LiveId" clId="{331457E5-876D-4BB9-AFE4-0B39985A5179}" dt="2022-02-17T23:35:49.950" v="0"/>
          <ac:spMkLst>
            <pc:docMk/>
            <pc:sldMasterMk cId="0" sldId="2147483859"/>
            <ac:spMk id="4098" creationId="{71E465D9-B63B-4667-9F10-B30B910BDD88}"/>
          </ac:spMkLst>
        </pc:spChg>
        <pc:spChg chg="mod">
          <ac:chgData name="Wayne Holt" userId="428574251bf3a103" providerId="LiveId" clId="{331457E5-876D-4BB9-AFE4-0B39985A5179}" dt="2022-02-17T23:35:49.950" v="0"/>
          <ac:spMkLst>
            <pc:docMk/>
            <pc:sldMasterMk cId="0" sldId="2147483859"/>
            <ac:spMk id="4099" creationId="{DE9AAAA0-C088-41AA-BA49-239757298799}"/>
          </ac:spMkLst>
        </pc:spChg>
        <pc:spChg chg="mod">
          <ac:chgData name="Wayne Holt" userId="428574251bf3a103" providerId="LiveId" clId="{331457E5-876D-4BB9-AFE4-0B39985A5179}" dt="2022-02-17T23:35:49.950" v="0"/>
          <ac:spMkLst>
            <pc:docMk/>
            <pc:sldMasterMk cId="0" sldId="2147483859"/>
            <ac:spMk id="4100" creationId="{DB5E7A83-8AB6-4D10-80DC-8EACA6903A48}"/>
          </ac:spMkLst>
        </pc:spChg>
        <pc:spChg chg="mod">
          <ac:chgData name="Wayne Holt" userId="428574251bf3a103" providerId="LiveId" clId="{331457E5-876D-4BB9-AFE4-0B39985A5179}" dt="2022-02-17T23:35:49.950" v="0"/>
          <ac:spMkLst>
            <pc:docMk/>
            <pc:sldMasterMk cId="0" sldId="2147483859"/>
            <ac:spMk id="4101" creationId="{C0FF9C89-82BF-4A39-91FB-D416E4985398}"/>
          </ac:spMkLst>
        </pc:spChg>
        <pc:spChg chg="mod">
          <ac:chgData name="Wayne Holt" userId="428574251bf3a103" providerId="LiveId" clId="{331457E5-876D-4BB9-AFE4-0B39985A5179}" dt="2022-02-17T23:35:49.950" v="0"/>
          <ac:spMkLst>
            <pc:docMk/>
            <pc:sldMasterMk cId="0" sldId="2147483859"/>
            <ac:spMk id="31750" creationId="{0794A90D-B042-4115-B6AB-4FA27A3FE577}"/>
          </ac:spMkLst>
        </pc:spChg>
        <pc:spChg chg="mod">
          <ac:chgData name="Wayne Holt" userId="428574251bf3a103" providerId="LiveId" clId="{331457E5-876D-4BB9-AFE4-0B39985A5179}" dt="2022-02-17T23:35:49.950" v="0"/>
          <ac:spMkLst>
            <pc:docMk/>
            <pc:sldMasterMk cId="0" sldId="2147483859"/>
            <ac:spMk id="31751" creationId="{ECD79DAD-EB2F-4F5F-B151-7A2A7EDEFF8D}"/>
          </ac:spMkLst>
        </pc:spChg>
        <pc:spChg chg="mod">
          <ac:chgData name="Wayne Holt" userId="428574251bf3a103" providerId="LiveId" clId="{331457E5-876D-4BB9-AFE4-0B39985A5179}" dt="2022-02-17T23:35:49.950" v="0"/>
          <ac:spMkLst>
            <pc:docMk/>
            <pc:sldMasterMk cId="0" sldId="2147483859"/>
            <ac:spMk id="31752" creationId="{D1CBE47F-C99A-41F2-A001-BB45A84A86FA}"/>
          </ac:spMkLst>
        </pc:spChg>
      </pc:sldMasterChg>
      <pc:sldMasterChg chg="modSp">
        <pc:chgData name="Wayne Holt" userId="428574251bf3a103" providerId="LiveId" clId="{331457E5-876D-4BB9-AFE4-0B39985A5179}" dt="2022-02-17T23:35:49.950" v="0"/>
        <pc:sldMasterMkLst>
          <pc:docMk/>
          <pc:sldMasterMk cId="0" sldId="2147483861"/>
        </pc:sldMasterMkLst>
        <pc:spChg chg="mod">
          <ac:chgData name="Wayne Holt" userId="428574251bf3a103" providerId="LiveId" clId="{331457E5-876D-4BB9-AFE4-0B39985A5179}" dt="2022-02-17T23:35:49.950" v="0"/>
          <ac:spMkLst>
            <pc:docMk/>
            <pc:sldMasterMk cId="0" sldId="2147483861"/>
            <ac:spMk id="5122" creationId="{462DDF45-3E1A-43E0-8EFC-2F8770201C53}"/>
          </ac:spMkLst>
        </pc:spChg>
        <pc:spChg chg="mod">
          <ac:chgData name="Wayne Holt" userId="428574251bf3a103" providerId="LiveId" clId="{331457E5-876D-4BB9-AFE4-0B39985A5179}" dt="2022-02-17T23:35:49.950" v="0"/>
          <ac:spMkLst>
            <pc:docMk/>
            <pc:sldMasterMk cId="0" sldId="2147483861"/>
            <ac:spMk id="5123" creationId="{3417FB63-EC23-41F0-883F-DE2C9A2B8BA7}"/>
          </ac:spMkLst>
        </pc:spChg>
        <pc:spChg chg="mod">
          <ac:chgData name="Wayne Holt" userId="428574251bf3a103" providerId="LiveId" clId="{331457E5-876D-4BB9-AFE4-0B39985A5179}" dt="2022-02-17T23:35:49.950" v="0"/>
          <ac:spMkLst>
            <pc:docMk/>
            <pc:sldMasterMk cId="0" sldId="2147483861"/>
            <ac:spMk id="5124" creationId="{495B6FE8-1EAB-470F-BFA2-B325F16E139E}"/>
          </ac:spMkLst>
        </pc:spChg>
        <pc:spChg chg="mod">
          <ac:chgData name="Wayne Holt" userId="428574251bf3a103" providerId="LiveId" clId="{331457E5-876D-4BB9-AFE4-0B39985A5179}" dt="2022-02-17T23:35:49.950" v="0"/>
          <ac:spMkLst>
            <pc:docMk/>
            <pc:sldMasterMk cId="0" sldId="2147483861"/>
            <ac:spMk id="5125" creationId="{7923B491-ACF9-4D8A-B30A-468A796D0F3A}"/>
          </ac:spMkLst>
        </pc:spChg>
        <pc:spChg chg="mod">
          <ac:chgData name="Wayne Holt" userId="428574251bf3a103" providerId="LiveId" clId="{331457E5-876D-4BB9-AFE4-0B39985A5179}" dt="2022-02-17T23:35:49.950" v="0"/>
          <ac:spMkLst>
            <pc:docMk/>
            <pc:sldMasterMk cId="0" sldId="2147483861"/>
            <ac:spMk id="31750" creationId="{D358CC6D-B6F2-40B2-8494-AE2645B7DAD7}"/>
          </ac:spMkLst>
        </pc:spChg>
        <pc:spChg chg="mod">
          <ac:chgData name="Wayne Holt" userId="428574251bf3a103" providerId="LiveId" clId="{331457E5-876D-4BB9-AFE4-0B39985A5179}" dt="2022-02-17T23:35:49.950" v="0"/>
          <ac:spMkLst>
            <pc:docMk/>
            <pc:sldMasterMk cId="0" sldId="2147483861"/>
            <ac:spMk id="31751" creationId="{EF095C72-F55B-4950-9DDD-E155E49F80B2}"/>
          </ac:spMkLst>
        </pc:spChg>
        <pc:spChg chg="mod">
          <ac:chgData name="Wayne Holt" userId="428574251bf3a103" providerId="LiveId" clId="{331457E5-876D-4BB9-AFE4-0B39985A5179}" dt="2022-02-17T23:35:49.950" v="0"/>
          <ac:spMkLst>
            <pc:docMk/>
            <pc:sldMasterMk cId="0" sldId="2147483861"/>
            <ac:spMk id="31752" creationId="{CB7A3DD0-B62A-486A-9691-D5FE4FC0BA01}"/>
          </ac:spMkLst>
        </pc:spChg>
      </pc:sldMasterChg>
      <pc:sldMasterChg chg="modSp">
        <pc:chgData name="Wayne Holt" userId="428574251bf3a103" providerId="LiveId" clId="{331457E5-876D-4BB9-AFE4-0B39985A5179}" dt="2022-02-17T23:35:49.950" v="0"/>
        <pc:sldMasterMkLst>
          <pc:docMk/>
          <pc:sldMasterMk cId="0" sldId="2147483863"/>
        </pc:sldMasterMkLst>
        <pc:spChg chg="mod">
          <ac:chgData name="Wayne Holt" userId="428574251bf3a103" providerId="LiveId" clId="{331457E5-876D-4BB9-AFE4-0B39985A5179}" dt="2022-02-17T23:35:49.950" v="0"/>
          <ac:spMkLst>
            <pc:docMk/>
            <pc:sldMasterMk cId="0" sldId="2147483863"/>
            <ac:spMk id="6146" creationId="{D3F04B5E-C95D-41E5-A273-3AC154310444}"/>
          </ac:spMkLst>
        </pc:spChg>
        <pc:spChg chg="mod">
          <ac:chgData name="Wayne Holt" userId="428574251bf3a103" providerId="LiveId" clId="{331457E5-876D-4BB9-AFE4-0B39985A5179}" dt="2022-02-17T23:35:49.950" v="0"/>
          <ac:spMkLst>
            <pc:docMk/>
            <pc:sldMasterMk cId="0" sldId="2147483863"/>
            <ac:spMk id="6147" creationId="{D9ACA61F-B44D-49DF-9A73-AF911395C671}"/>
          </ac:spMkLst>
        </pc:spChg>
        <pc:spChg chg="mod">
          <ac:chgData name="Wayne Holt" userId="428574251bf3a103" providerId="LiveId" clId="{331457E5-876D-4BB9-AFE4-0B39985A5179}" dt="2022-02-17T23:35:49.950" v="0"/>
          <ac:spMkLst>
            <pc:docMk/>
            <pc:sldMasterMk cId="0" sldId="2147483863"/>
            <ac:spMk id="6148" creationId="{2AA7D3EE-B504-4C1E-A49C-35FC60DE443F}"/>
          </ac:spMkLst>
        </pc:spChg>
        <pc:spChg chg="mod">
          <ac:chgData name="Wayne Holt" userId="428574251bf3a103" providerId="LiveId" clId="{331457E5-876D-4BB9-AFE4-0B39985A5179}" dt="2022-02-17T23:35:49.950" v="0"/>
          <ac:spMkLst>
            <pc:docMk/>
            <pc:sldMasterMk cId="0" sldId="2147483863"/>
            <ac:spMk id="6149" creationId="{8B11ABA8-4068-40F5-9C2E-054160F2F509}"/>
          </ac:spMkLst>
        </pc:spChg>
        <pc:spChg chg="mod">
          <ac:chgData name="Wayne Holt" userId="428574251bf3a103" providerId="LiveId" clId="{331457E5-876D-4BB9-AFE4-0B39985A5179}" dt="2022-02-17T23:35:49.950" v="0"/>
          <ac:spMkLst>
            <pc:docMk/>
            <pc:sldMasterMk cId="0" sldId="2147483863"/>
            <ac:spMk id="31750" creationId="{FFA0844B-6551-40F6-A2E1-A333192F78F6}"/>
          </ac:spMkLst>
        </pc:spChg>
        <pc:spChg chg="mod">
          <ac:chgData name="Wayne Holt" userId="428574251bf3a103" providerId="LiveId" clId="{331457E5-876D-4BB9-AFE4-0B39985A5179}" dt="2022-02-17T23:35:49.950" v="0"/>
          <ac:spMkLst>
            <pc:docMk/>
            <pc:sldMasterMk cId="0" sldId="2147483863"/>
            <ac:spMk id="31751" creationId="{99C2C289-619D-4863-8F73-1FBA6AF1ECF0}"/>
          </ac:spMkLst>
        </pc:spChg>
        <pc:spChg chg="mod">
          <ac:chgData name="Wayne Holt" userId="428574251bf3a103" providerId="LiveId" clId="{331457E5-876D-4BB9-AFE4-0B39985A5179}" dt="2022-02-17T23:35:49.950" v="0"/>
          <ac:spMkLst>
            <pc:docMk/>
            <pc:sldMasterMk cId="0" sldId="2147483863"/>
            <ac:spMk id="31752" creationId="{358BFE67-57D0-4856-AC94-BC15512163A0}"/>
          </ac:spMkLst>
        </pc:spChg>
      </pc:sldMasterChg>
      <pc:sldMasterChg chg="modSp">
        <pc:chgData name="Wayne Holt" userId="428574251bf3a103" providerId="LiveId" clId="{331457E5-876D-4BB9-AFE4-0B39985A5179}" dt="2022-02-17T23:35:49.950" v="0"/>
        <pc:sldMasterMkLst>
          <pc:docMk/>
          <pc:sldMasterMk cId="0" sldId="2147483865"/>
        </pc:sldMasterMkLst>
        <pc:spChg chg="mod">
          <ac:chgData name="Wayne Holt" userId="428574251bf3a103" providerId="LiveId" clId="{331457E5-876D-4BB9-AFE4-0B39985A5179}" dt="2022-02-17T23:35:49.950" v="0"/>
          <ac:spMkLst>
            <pc:docMk/>
            <pc:sldMasterMk cId="0" sldId="2147483865"/>
            <ac:spMk id="7170" creationId="{DF0FE183-2C30-4777-89F0-CEA8119E53EF}"/>
          </ac:spMkLst>
        </pc:spChg>
        <pc:spChg chg="mod">
          <ac:chgData name="Wayne Holt" userId="428574251bf3a103" providerId="LiveId" clId="{331457E5-876D-4BB9-AFE4-0B39985A5179}" dt="2022-02-17T23:35:49.950" v="0"/>
          <ac:spMkLst>
            <pc:docMk/>
            <pc:sldMasterMk cId="0" sldId="2147483865"/>
            <ac:spMk id="7171" creationId="{358287AE-F3A7-4FE6-99DC-606D79DA1DCB}"/>
          </ac:spMkLst>
        </pc:spChg>
        <pc:spChg chg="mod">
          <ac:chgData name="Wayne Holt" userId="428574251bf3a103" providerId="LiveId" clId="{331457E5-876D-4BB9-AFE4-0B39985A5179}" dt="2022-02-17T23:35:49.950" v="0"/>
          <ac:spMkLst>
            <pc:docMk/>
            <pc:sldMasterMk cId="0" sldId="2147483865"/>
            <ac:spMk id="7172" creationId="{203E78FD-55C9-40A7-B6D9-E59E07B46C4D}"/>
          </ac:spMkLst>
        </pc:spChg>
        <pc:spChg chg="mod">
          <ac:chgData name="Wayne Holt" userId="428574251bf3a103" providerId="LiveId" clId="{331457E5-876D-4BB9-AFE4-0B39985A5179}" dt="2022-02-17T23:35:49.950" v="0"/>
          <ac:spMkLst>
            <pc:docMk/>
            <pc:sldMasterMk cId="0" sldId="2147483865"/>
            <ac:spMk id="7173" creationId="{F409DD0A-6CA4-4A9B-998E-C2CBD5C831EC}"/>
          </ac:spMkLst>
        </pc:spChg>
        <pc:spChg chg="mod">
          <ac:chgData name="Wayne Holt" userId="428574251bf3a103" providerId="LiveId" clId="{331457E5-876D-4BB9-AFE4-0B39985A5179}" dt="2022-02-17T23:35:49.950" v="0"/>
          <ac:spMkLst>
            <pc:docMk/>
            <pc:sldMasterMk cId="0" sldId="2147483865"/>
            <ac:spMk id="31750" creationId="{355A6879-C846-4C94-BF72-F96F7D187848}"/>
          </ac:spMkLst>
        </pc:spChg>
        <pc:spChg chg="mod">
          <ac:chgData name="Wayne Holt" userId="428574251bf3a103" providerId="LiveId" clId="{331457E5-876D-4BB9-AFE4-0B39985A5179}" dt="2022-02-17T23:35:49.950" v="0"/>
          <ac:spMkLst>
            <pc:docMk/>
            <pc:sldMasterMk cId="0" sldId="2147483865"/>
            <ac:spMk id="31751" creationId="{43F13F5A-906B-4EB4-BED1-23F885F37E77}"/>
          </ac:spMkLst>
        </pc:spChg>
        <pc:spChg chg="mod">
          <ac:chgData name="Wayne Holt" userId="428574251bf3a103" providerId="LiveId" clId="{331457E5-876D-4BB9-AFE4-0B39985A5179}" dt="2022-02-17T23:35:49.950" v="0"/>
          <ac:spMkLst>
            <pc:docMk/>
            <pc:sldMasterMk cId="0" sldId="2147483865"/>
            <ac:spMk id="31752" creationId="{A5196503-F6B9-4249-8020-6DDCEBC4C79B}"/>
          </ac:spMkLst>
        </pc:spChg>
      </pc:sldMasterChg>
      <pc:sldMasterChg chg="modSp">
        <pc:chgData name="Wayne Holt" userId="428574251bf3a103" providerId="LiveId" clId="{331457E5-876D-4BB9-AFE4-0B39985A5179}" dt="2022-02-17T23:35:49.950" v="0"/>
        <pc:sldMasterMkLst>
          <pc:docMk/>
          <pc:sldMasterMk cId="0" sldId="2147483867"/>
        </pc:sldMasterMkLst>
        <pc:spChg chg="mod">
          <ac:chgData name="Wayne Holt" userId="428574251bf3a103" providerId="LiveId" clId="{331457E5-876D-4BB9-AFE4-0B39985A5179}" dt="2022-02-17T23:35:49.950" v="0"/>
          <ac:spMkLst>
            <pc:docMk/>
            <pc:sldMasterMk cId="0" sldId="2147483867"/>
            <ac:spMk id="8194" creationId="{6AEA1C5D-C125-46EF-950E-F8A257C687C9}"/>
          </ac:spMkLst>
        </pc:spChg>
        <pc:spChg chg="mod">
          <ac:chgData name="Wayne Holt" userId="428574251bf3a103" providerId="LiveId" clId="{331457E5-876D-4BB9-AFE4-0B39985A5179}" dt="2022-02-17T23:35:49.950" v="0"/>
          <ac:spMkLst>
            <pc:docMk/>
            <pc:sldMasterMk cId="0" sldId="2147483867"/>
            <ac:spMk id="8195" creationId="{7EC8D9F9-B20C-4006-9BFA-F6D8BF6AF5BB}"/>
          </ac:spMkLst>
        </pc:spChg>
        <pc:spChg chg="mod">
          <ac:chgData name="Wayne Holt" userId="428574251bf3a103" providerId="LiveId" clId="{331457E5-876D-4BB9-AFE4-0B39985A5179}" dt="2022-02-17T23:35:49.950" v="0"/>
          <ac:spMkLst>
            <pc:docMk/>
            <pc:sldMasterMk cId="0" sldId="2147483867"/>
            <ac:spMk id="8196" creationId="{1FD083F0-4E5B-48B7-BD54-2E7651EA79BB}"/>
          </ac:spMkLst>
        </pc:spChg>
        <pc:spChg chg="mod">
          <ac:chgData name="Wayne Holt" userId="428574251bf3a103" providerId="LiveId" clId="{331457E5-876D-4BB9-AFE4-0B39985A5179}" dt="2022-02-17T23:35:49.950" v="0"/>
          <ac:spMkLst>
            <pc:docMk/>
            <pc:sldMasterMk cId="0" sldId="2147483867"/>
            <ac:spMk id="8197" creationId="{D533E793-9E88-41FA-BE71-441738657B27}"/>
          </ac:spMkLst>
        </pc:spChg>
        <pc:spChg chg="mod">
          <ac:chgData name="Wayne Holt" userId="428574251bf3a103" providerId="LiveId" clId="{331457E5-876D-4BB9-AFE4-0B39985A5179}" dt="2022-02-17T23:35:49.950" v="0"/>
          <ac:spMkLst>
            <pc:docMk/>
            <pc:sldMasterMk cId="0" sldId="2147483867"/>
            <ac:spMk id="31750" creationId="{1A48DF1C-265D-40BE-B27E-8197D585137F}"/>
          </ac:spMkLst>
        </pc:spChg>
        <pc:spChg chg="mod">
          <ac:chgData name="Wayne Holt" userId="428574251bf3a103" providerId="LiveId" clId="{331457E5-876D-4BB9-AFE4-0B39985A5179}" dt="2022-02-17T23:35:49.950" v="0"/>
          <ac:spMkLst>
            <pc:docMk/>
            <pc:sldMasterMk cId="0" sldId="2147483867"/>
            <ac:spMk id="31751" creationId="{301167D1-24C1-4720-8D94-740CF37A857F}"/>
          </ac:spMkLst>
        </pc:spChg>
        <pc:spChg chg="mod">
          <ac:chgData name="Wayne Holt" userId="428574251bf3a103" providerId="LiveId" clId="{331457E5-876D-4BB9-AFE4-0B39985A5179}" dt="2022-02-17T23:35:49.950" v="0"/>
          <ac:spMkLst>
            <pc:docMk/>
            <pc:sldMasterMk cId="0" sldId="2147483867"/>
            <ac:spMk id="31752" creationId="{EC78335C-FFCC-4521-B907-946F27F497BB}"/>
          </ac:spMkLst>
        </pc:spChg>
      </pc:sldMasterChg>
      <pc:sldMasterChg chg="modSp">
        <pc:chgData name="Wayne Holt" userId="428574251bf3a103" providerId="LiveId" clId="{331457E5-876D-4BB9-AFE4-0B39985A5179}" dt="2022-02-17T23:35:49.950" v="0"/>
        <pc:sldMasterMkLst>
          <pc:docMk/>
          <pc:sldMasterMk cId="0" sldId="2147483869"/>
        </pc:sldMasterMkLst>
        <pc:spChg chg="mod">
          <ac:chgData name="Wayne Holt" userId="428574251bf3a103" providerId="LiveId" clId="{331457E5-876D-4BB9-AFE4-0B39985A5179}" dt="2022-02-17T23:35:49.950" v="0"/>
          <ac:spMkLst>
            <pc:docMk/>
            <pc:sldMasterMk cId="0" sldId="2147483869"/>
            <ac:spMk id="9218" creationId="{DA2CF9B3-6527-42F9-A16F-360A92652953}"/>
          </ac:spMkLst>
        </pc:spChg>
        <pc:spChg chg="mod">
          <ac:chgData name="Wayne Holt" userId="428574251bf3a103" providerId="LiveId" clId="{331457E5-876D-4BB9-AFE4-0B39985A5179}" dt="2022-02-17T23:35:49.950" v="0"/>
          <ac:spMkLst>
            <pc:docMk/>
            <pc:sldMasterMk cId="0" sldId="2147483869"/>
            <ac:spMk id="9219" creationId="{DBBAB202-8BD5-4BE4-93DF-C30E22B3B72D}"/>
          </ac:spMkLst>
        </pc:spChg>
        <pc:spChg chg="mod">
          <ac:chgData name="Wayne Holt" userId="428574251bf3a103" providerId="LiveId" clId="{331457E5-876D-4BB9-AFE4-0B39985A5179}" dt="2022-02-17T23:35:49.950" v="0"/>
          <ac:spMkLst>
            <pc:docMk/>
            <pc:sldMasterMk cId="0" sldId="2147483869"/>
            <ac:spMk id="9220" creationId="{EEE538CC-D821-4246-A417-ECD9C518635B}"/>
          </ac:spMkLst>
        </pc:spChg>
        <pc:spChg chg="mod">
          <ac:chgData name="Wayne Holt" userId="428574251bf3a103" providerId="LiveId" clId="{331457E5-876D-4BB9-AFE4-0B39985A5179}" dt="2022-02-17T23:35:49.950" v="0"/>
          <ac:spMkLst>
            <pc:docMk/>
            <pc:sldMasterMk cId="0" sldId="2147483869"/>
            <ac:spMk id="9221" creationId="{35B2DABA-051B-4090-9BFB-53E3FBA3B0D5}"/>
          </ac:spMkLst>
        </pc:spChg>
        <pc:spChg chg="mod">
          <ac:chgData name="Wayne Holt" userId="428574251bf3a103" providerId="LiveId" clId="{331457E5-876D-4BB9-AFE4-0B39985A5179}" dt="2022-02-17T23:35:49.950" v="0"/>
          <ac:spMkLst>
            <pc:docMk/>
            <pc:sldMasterMk cId="0" sldId="2147483869"/>
            <ac:spMk id="31750" creationId="{E880ADDA-DBAE-4AB6-8EE5-32F4C4322F66}"/>
          </ac:spMkLst>
        </pc:spChg>
        <pc:spChg chg="mod">
          <ac:chgData name="Wayne Holt" userId="428574251bf3a103" providerId="LiveId" clId="{331457E5-876D-4BB9-AFE4-0B39985A5179}" dt="2022-02-17T23:35:49.950" v="0"/>
          <ac:spMkLst>
            <pc:docMk/>
            <pc:sldMasterMk cId="0" sldId="2147483869"/>
            <ac:spMk id="31751" creationId="{7793FEC0-4CA7-42EC-BF89-CE580239B1FA}"/>
          </ac:spMkLst>
        </pc:spChg>
        <pc:spChg chg="mod">
          <ac:chgData name="Wayne Holt" userId="428574251bf3a103" providerId="LiveId" clId="{331457E5-876D-4BB9-AFE4-0B39985A5179}" dt="2022-02-17T23:35:49.950" v="0"/>
          <ac:spMkLst>
            <pc:docMk/>
            <pc:sldMasterMk cId="0" sldId="2147483869"/>
            <ac:spMk id="31752" creationId="{338E89E6-419D-40E2-94BD-2B758E3E6B4A}"/>
          </ac:spMkLst>
        </pc:spChg>
      </pc:sldMasterChg>
      <pc:sldMasterChg chg="modSp">
        <pc:chgData name="Wayne Holt" userId="428574251bf3a103" providerId="LiveId" clId="{331457E5-876D-4BB9-AFE4-0B39985A5179}" dt="2022-02-17T23:35:49.950" v="0"/>
        <pc:sldMasterMkLst>
          <pc:docMk/>
          <pc:sldMasterMk cId="0" sldId="2147483871"/>
        </pc:sldMasterMkLst>
        <pc:spChg chg="mod">
          <ac:chgData name="Wayne Holt" userId="428574251bf3a103" providerId="LiveId" clId="{331457E5-876D-4BB9-AFE4-0B39985A5179}" dt="2022-02-17T23:35:49.950" v="0"/>
          <ac:spMkLst>
            <pc:docMk/>
            <pc:sldMasterMk cId="0" sldId="2147483871"/>
            <ac:spMk id="10242" creationId="{13C7F1DB-9394-45D8-B26B-C5DDA42EC8DB}"/>
          </ac:spMkLst>
        </pc:spChg>
        <pc:spChg chg="mod">
          <ac:chgData name="Wayne Holt" userId="428574251bf3a103" providerId="LiveId" clId="{331457E5-876D-4BB9-AFE4-0B39985A5179}" dt="2022-02-17T23:35:49.950" v="0"/>
          <ac:spMkLst>
            <pc:docMk/>
            <pc:sldMasterMk cId="0" sldId="2147483871"/>
            <ac:spMk id="10243" creationId="{81D20FD7-442D-438E-9B60-5462EBB58DD0}"/>
          </ac:spMkLst>
        </pc:spChg>
        <pc:spChg chg="mod">
          <ac:chgData name="Wayne Holt" userId="428574251bf3a103" providerId="LiveId" clId="{331457E5-876D-4BB9-AFE4-0B39985A5179}" dt="2022-02-17T23:35:49.950" v="0"/>
          <ac:spMkLst>
            <pc:docMk/>
            <pc:sldMasterMk cId="0" sldId="2147483871"/>
            <ac:spMk id="10244" creationId="{4EA5F6FB-228B-49DE-A61E-4EF78336C6F5}"/>
          </ac:spMkLst>
        </pc:spChg>
        <pc:spChg chg="mod">
          <ac:chgData name="Wayne Holt" userId="428574251bf3a103" providerId="LiveId" clId="{331457E5-876D-4BB9-AFE4-0B39985A5179}" dt="2022-02-17T23:35:49.950" v="0"/>
          <ac:spMkLst>
            <pc:docMk/>
            <pc:sldMasterMk cId="0" sldId="2147483871"/>
            <ac:spMk id="10245" creationId="{EDEEC115-606A-4449-AD86-DF3025EADE34}"/>
          </ac:spMkLst>
        </pc:spChg>
        <pc:spChg chg="mod">
          <ac:chgData name="Wayne Holt" userId="428574251bf3a103" providerId="LiveId" clId="{331457E5-876D-4BB9-AFE4-0B39985A5179}" dt="2022-02-17T23:35:49.950" v="0"/>
          <ac:spMkLst>
            <pc:docMk/>
            <pc:sldMasterMk cId="0" sldId="2147483871"/>
            <ac:spMk id="31750" creationId="{5E454A60-F228-48EE-A964-3224B05550E6}"/>
          </ac:spMkLst>
        </pc:spChg>
        <pc:spChg chg="mod">
          <ac:chgData name="Wayne Holt" userId="428574251bf3a103" providerId="LiveId" clId="{331457E5-876D-4BB9-AFE4-0B39985A5179}" dt="2022-02-17T23:35:49.950" v="0"/>
          <ac:spMkLst>
            <pc:docMk/>
            <pc:sldMasterMk cId="0" sldId="2147483871"/>
            <ac:spMk id="31751" creationId="{BFEE1546-25D8-432E-8C27-9C7545D52386}"/>
          </ac:spMkLst>
        </pc:spChg>
        <pc:spChg chg="mod">
          <ac:chgData name="Wayne Holt" userId="428574251bf3a103" providerId="LiveId" clId="{331457E5-876D-4BB9-AFE4-0B39985A5179}" dt="2022-02-17T23:35:49.950" v="0"/>
          <ac:spMkLst>
            <pc:docMk/>
            <pc:sldMasterMk cId="0" sldId="2147483871"/>
            <ac:spMk id="31752" creationId="{D9FA22E2-EC5E-4AA6-A97B-90A8180ACC37}"/>
          </ac:spMkLst>
        </pc:spChg>
      </pc:sldMasterChg>
      <pc:sldMasterChg chg="modSp">
        <pc:chgData name="Wayne Holt" userId="428574251bf3a103" providerId="LiveId" clId="{331457E5-876D-4BB9-AFE4-0B39985A5179}" dt="2022-02-17T23:35:49.950" v="0"/>
        <pc:sldMasterMkLst>
          <pc:docMk/>
          <pc:sldMasterMk cId="0" sldId="2147483873"/>
        </pc:sldMasterMkLst>
        <pc:spChg chg="mod">
          <ac:chgData name="Wayne Holt" userId="428574251bf3a103" providerId="LiveId" clId="{331457E5-876D-4BB9-AFE4-0B39985A5179}" dt="2022-02-17T23:35:49.950" v="0"/>
          <ac:spMkLst>
            <pc:docMk/>
            <pc:sldMasterMk cId="0" sldId="2147483873"/>
            <ac:spMk id="11266" creationId="{3FFE4EE0-EAB3-4C64-AD15-B1DF2E1631E6}"/>
          </ac:spMkLst>
        </pc:spChg>
        <pc:spChg chg="mod">
          <ac:chgData name="Wayne Holt" userId="428574251bf3a103" providerId="LiveId" clId="{331457E5-876D-4BB9-AFE4-0B39985A5179}" dt="2022-02-17T23:35:49.950" v="0"/>
          <ac:spMkLst>
            <pc:docMk/>
            <pc:sldMasterMk cId="0" sldId="2147483873"/>
            <ac:spMk id="11267" creationId="{D75EF4EA-7FCA-4ACA-9604-AF2F09C15961}"/>
          </ac:spMkLst>
        </pc:spChg>
        <pc:spChg chg="mod">
          <ac:chgData name="Wayne Holt" userId="428574251bf3a103" providerId="LiveId" clId="{331457E5-876D-4BB9-AFE4-0B39985A5179}" dt="2022-02-17T23:35:49.950" v="0"/>
          <ac:spMkLst>
            <pc:docMk/>
            <pc:sldMasterMk cId="0" sldId="2147483873"/>
            <ac:spMk id="11268" creationId="{C652E7CD-C693-4825-B95E-B55580EF9DC3}"/>
          </ac:spMkLst>
        </pc:spChg>
        <pc:spChg chg="mod">
          <ac:chgData name="Wayne Holt" userId="428574251bf3a103" providerId="LiveId" clId="{331457E5-876D-4BB9-AFE4-0B39985A5179}" dt="2022-02-17T23:35:49.950" v="0"/>
          <ac:spMkLst>
            <pc:docMk/>
            <pc:sldMasterMk cId="0" sldId="2147483873"/>
            <ac:spMk id="11269" creationId="{090BD08B-94C6-4745-B192-D2CA890A7890}"/>
          </ac:spMkLst>
        </pc:spChg>
        <pc:spChg chg="mod">
          <ac:chgData name="Wayne Holt" userId="428574251bf3a103" providerId="LiveId" clId="{331457E5-876D-4BB9-AFE4-0B39985A5179}" dt="2022-02-17T23:35:49.950" v="0"/>
          <ac:spMkLst>
            <pc:docMk/>
            <pc:sldMasterMk cId="0" sldId="2147483873"/>
            <ac:spMk id="31750" creationId="{7E09216D-ED7B-4A75-B43A-6C6B7ABB91A6}"/>
          </ac:spMkLst>
        </pc:spChg>
        <pc:spChg chg="mod">
          <ac:chgData name="Wayne Holt" userId="428574251bf3a103" providerId="LiveId" clId="{331457E5-876D-4BB9-AFE4-0B39985A5179}" dt="2022-02-17T23:35:49.950" v="0"/>
          <ac:spMkLst>
            <pc:docMk/>
            <pc:sldMasterMk cId="0" sldId="2147483873"/>
            <ac:spMk id="31751" creationId="{BF83C48B-29D1-464B-9553-248BA55EFD75}"/>
          </ac:spMkLst>
        </pc:spChg>
        <pc:spChg chg="mod">
          <ac:chgData name="Wayne Holt" userId="428574251bf3a103" providerId="LiveId" clId="{331457E5-876D-4BB9-AFE4-0B39985A5179}" dt="2022-02-17T23:35:49.950" v="0"/>
          <ac:spMkLst>
            <pc:docMk/>
            <pc:sldMasterMk cId="0" sldId="2147483873"/>
            <ac:spMk id="31752" creationId="{FB52A7EB-32AB-4691-BEF5-8F06C6E4222F}"/>
          </ac:spMkLst>
        </pc:spChg>
      </pc:sldMasterChg>
      <pc:sldMasterChg chg="modSp">
        <pc:chgData name="Wayne Holt" userId="428574251bf3a103" providerId="LiveId" clId="{331457E5-876D-4BB9-AFE4-0B39985A5179}" dt="2022-02-17T23:35:49.950" v="0"/>
        <pc:sldMasterMkLst>
          <pc:docMk/>
          <pc:sldMasterMk cId="0" sldId="2147483875"/>
        </pc:sldMasterMkLst>
        <pc:spChg chg="mod">
          <ac:chgData name="Wayne Holt" userId="428574251bf3a103" providerId="LiveId" clId="{331457E5-876D-4BB9-AFE4-0B39985A5179}" dt="2022-02-17T23:35:49.950" v="0"/>
          <ac:spMkLst>
            <pc:docMk/>
            <pc:sldMasterMk cId="0" sldId="2147483875"/>
            <ac:spMk id="12290" creationId="{2627E028-F343-46FD-8315-443585EA49D2}"/>
          </ac:spMkLst>
        </pc:spChg>
        <pc:spChg chg="mod">
          <ac:chgData name="Wayne Holt" userId="428574251bf3a103" providerId="LiveId" clId="{331457E5-876D-4BB9-AFE4-0B39985A5179}" dt="2022-02-17T23:35:49.950" v="0"/>
          <ac:spMkLst>
            <pc:docMk/>
            <pc:sldMasterMk cId="0" sldId="2147483875"/>
            <ac:spMk id="12291" creationId="{7D8E9028-8855-4E7D-A182-5BDB83632533}"/>
          </ac:spMkLst>
        </pc:spChg>
        <pc:spChg chg="mod">
          <ac:chgData name="Wayne Holt" userId="428574251bf3a103" providerId="LiveId" clId="{331457E5-876D-4BB9-AFE4-0B39985A5179}" dt="2022-02-17T23:35:49.950" v="0"/>
          <ac:spMkLst>
            <pc:docMk/>
            <pc:sldMasterMk cId="0" sldId="2147483875"/>
            <ac:spMk id="12292" creationId="{6C63A487-3107-40B2-85FB-DEDF8C423557}"/>
          </ac:spMkLst>
        </pc:spChg>
        <pc:spChg chg="mod">
          <ac:chgData name="Wayne Holt" userId="428574251bf3a103" providerId="LiveId" clId="{331457E5-876D-4BB9-AFE4-0B39985A5179}" dt="2022-02-17T23:35:49.950" v="0"/>
          <ac:spMkLst>
            <pc:docMk/>
            <pc:sldMasterMk cId="0" sldId="2147483875"/>
            <ac:spMk id="12293" creationId="{BE8DE3F7-CF4F-49DF-870D-EE355EAB856F}"/>
          </ac:spMkLst>
        </pc:spChg>
        <pc:spChg chg="mod">
          <ac:chgData name="Wayne Holt" userId="428574251bf3a103" providerId="LiveId" clId="{331457E5-876D-4BB9-AFE4-0B39985A5179}" dt="2022-02-17T23:35:49.950" v="0"/>
          <ac:spMkLst>
            <pc:docMk/>
            <pc:sldMasterMk cId="0" sldId="2147483875"/>
            <ac:spMk id="31750" creationId="{55258518-98C6-4068-828C-92E3455F3140}"/>
          </ac:spMkLst>
        </pc:spChg>
        <pc:spChg chg="mod">
          <ac:chgData name="Wayne Holt" userId="428574251bf3a103" providerId="LiveId" clId="{331457E5-876D-4BB9-AFE4-0B39985A5179}" dt="2022-02-17T23:35:49.950" v="0"/>
          <ac:spMkLst>
            <pc:docMk/>
            <pc:sldMasterMk cId="0" sldId="2147483875"/>
            <ac:spMk id="31751" creationId="{137F2529-D59F-45E0-A3DA-0E9E5DCE97A7}"/>
          </ac:spMkLst>
        </pc:spChg>
        <pc:spChg chg="mod">
          <ac:chgData name="Wayne Holt" userId="428574251bf3a103" providerId="LiveId" clId="{331457E5-876D-4BB9-AFE4-0B39985A5179}" dt="2022-02-17T23:35:49.950" v="0"/>
          <ac:spMkLst>
            <pc:docMk/>
            <pc:sldMasterMk cId="0" sldId="2147483875"/>
            <ac:spMk id="31752" creationId="{55B3CDE7-F832-441B-9FE7-8B2A78CA933B}"/>
          </ac:spMkLst>
        </pc:spChg>
      </pc:sldMasterChg>
      <pc:sldMasterChg chg="modSp">
        <pc:chgData name="Wayne Holt" userId="428574251bf3a103" providerId="LiveId" clId="{331457E5-876D-4BB9-AFE4-0B39985A5179}" dt="2022-02-17T23:35:49.950" v="0"/>
        <pc:sldMasterMkLst>
          <pc:docMk/>
          <pc:sldMasterMk cId="0" sldId="2147483877"/>
        </pc:sldMasterMkLst>
        <pc:spChg chg="mod">
          <ac:chgData name="Wayne Holt" userId="428574251bf3a103" providerId="LiveId" clId="{331457E5-876D-4BB9-AFE4-0B39985A5179}" dt="2022-02-17T23:35:49.950" v="0"/>
          <ac:spMkLst>
            <pc:docMk/>
            <pc:sldMasterMk cId="0" sldId="2147483877"/>
            <ac:spMk id="13314" creationId="{031A9119-63A3-4A73-BAFC-5EF942D6EF46}"/>
          </ac:spMkLst>
        </pc:spChg>
        <pc:spChg chg="mod">
          <ac:chgData name="Wayne Holt" userId="428574251bf3a103" providerId="LiveId" clId="{331457E5-876D-4BB9-AFE4-0B39985A5179}" dt="2022-02-17T23:35:49.950" v="0"/>
          <ac:spMkLst>
            <pc:docMk/>
            <pc:sldMasterMk cId="0" sldId="2147483877"/>
            <ac:spMk id="13315" creationId="{E0E452DF-1B08-4590-89C5-A328D144D428}"/>
          </ac:spMkLst>
        </pc:spChg>
        <pc:spChg chg="mod">
          <ac:chgData name="Wayne Holt" userId="428574251bf3a103" providerId="LiveId" clId="{331457E5-876D-4BB9-AFE4-0B39985A5179}" dt="2022-02-17T23:35:49.950" v="0"/>
          <ac:spMkLst>
            <pc:docMk/>
            <pc:sldMasterMk cId="0" sldId="2147483877"/>
            <ac:spMk id="13316" creationId="{206FF5C4-84A8-4DB7-B29A-6C70F8B73409}"/>
          </ac:spMkLst>
        </pc:spChg>
        <pc:spChg chg="mod">
          <ac:chgData name="Wayne Holt" userId="428574251bf3a103" providerId="LiveId" clId="{331457E5-876D-4BB9-AFE4-0B39985A5179}" dt="2022-02-17T23:35:49.950" v="0"/>
          <ac:spMkLst>
            <pc:docMk/>
            <pc:sldMasterMk cId="0" sldId="2147483877"/>
            <ac:spMk id="13317" creationId="{63C60061-4E83-4152-B9D0-4A0AAB297878}"/>
          </ac:spMkLst>
        </pc:spChg>
        <pc:spChg chg="mod">
          <ac:chgData name="Wayne Holt" userId="428574251bf3a103" providerId="LiveId" clId="{331457E5-876D-4BB9-AFE4-0B39985A5179}" dt="2022-02-17T23:35:49.950" v="0"/>
          <ac:spMkLst>
            <pc:docMk/>
            <pc:sldMasterMk cId="0" sldId="2147483877"/>
            <ac:spMk id="31750" creationId="{8111D850-9CFE-4232-A212-60F5757430E1}"/>
          </ac:spMkLst>
        </pc:spChg>
        <pc:spChg chg="mod">
          <ac:chgData name="Wayne Holt" userId="428574251bf3a103" providerId="LiveId" clId="{331457E5-876D-4BB9-AFE4-0B39985A5179}" dt="2022-02-17T23:35:49.950" v="0"/>
          <ac:spMkLst>
            <pc:docMk/>
            <pc:sldMasterMk cId="0" sldId="2147483877"/>
            <ac:spMk id="31751" creationId="{1AC0D5F7-9F1E-423C-9E19-870CA864E1E1}"/>
          </ac:spMkLst>
        </pc:spChg>
        <pc:spChg chg="mod">
          <ac:chgData name="Wayne Holt" userId="428574251bf3a103" providerId="LiveId" clId="{331457E5-876D-4BB9-AFE4-0B39985A5179}" dt="2022-02-17T23:35:49.950" v="0"/>
          <ac:spMkLst>
            <pc:docMk/>
            <pc:sldMasterMk cId="0" sldId="2147483877"/>
            <ac:spMk id="31752" creationId="{68EF65A7-C5BF-4FDA-A2CB-B57CC9755179}"/>
          </ac:spMkLst>
        </pc:spChg>
      </pc:sldMasterChg>
      <pc:sldMasterChg chg="modSp">
        <pc:chgData name="Wayne Holt" userId="428574251bf3a103" providerId="LiveId" clId="{331457E5-876D-4BB9-AFE4-0B39985A5179}" dt="2022-02-17T23:35:49.950" v="0"/>
        <pc:sldMasterMkLst>
          <pc:docMk/>
          <pc:sldMasterMk cId="0" sldId="2147483879"/>
        </pc:sldMasterMkLst>
        <pc:spChg chg="mod">
          <ac:chgData name="Wayne Holt" userId="428574251bf3a103" providerId="LiveId" clId="{331457E5-876D-4BB9-AFE4-0B39985A5179}" dt="2022-02-17T23:35:49.950" v="0"/>
          <ac:spMkLst>
            <pc:docMk/>
            <pc:sldMasterMk cId="0" sldId="2147483879"/>
            <ac:spMk id="14338" creationId="{F0C187C5-17AA-4021-97C0-A335ABC26598}"/>
          </ac:spMkLst>
        </pc:spChg>
        <pc:spChg chg="mod">
          <ac:chgData name="Wayne Holt" userId="428574251bf3a103" providerId="LiveId" clId="{331457E5-876D-4BB9-AFE4-0B39985A5179}" dt="2022-02-17T23:35:49.950" v="0"/>
          <ac:spMkLst>
            <pc:docMk/>
            <pc:sldMasterMk cId="0" sldId="2147483879"/>
            <ac:spMk id="14339" creationId="{C4D4345C-C70B-4EC0-A46A-4D2F35BA9DAF}"/>
          </ac:spMkLst>
        </pc:spChg>
        <pc:spChg chg="mod">
          <ac:chgData name="Wayne Holt" userId="428574251bf3a103" providerId="LiveId" clId="{331457E5-876D-4BB9-AFE4-0B39985A5179}" dt="2022-02-17T23:35:49.950" v="0"/>
          <ac:spMkLst>
            <pc:docMk/>
            <pc:sldMasterMk cId="0" sldId="2147483879"/>
            <ac:spMk id="14340" creationId="{1A7236B0-0F85-4C3E-B55D-88B53105C712}"/>
          </ac:spMkLst>
        </pc:spChg>
        <pc:spChg chg="mod">
          <ac:chgData name="Wayne Holt" userId="428574251bf3a103" providerId="LiveId" clId="{331457E5-876D-4BB9-AFE4-0B39985A5179}" dt="2022-02-17T23:35:49.950" v="0"/>
          <ac:spMkLst>
            <pc:docMk/>
            <pc:sldMasterMk cId="0" sldId="2147483879"/>
            <ac:spMk id="14341" creationId="{EC062239-6D01-42DF-848C-5D9388ADD380}"/>
          </ac:spMkLst>
        </pc:spChg>
        <pc:spChg chg="mod">
          <ac:chgData name="Wayne Holt" userId="428574251bf3a103" providerId="LiveId" clId="{331457E5-876D-4BB9-AFE4-0B39985A5179}" dt="2022-02-17T23:35:49.950" v="0"/>
          <ac:spMkLst>
            <pc:docMk/>
            <pc:sldMasterMk cId="0" sldId="2147483879"/>
            <ac:spMk id="31750" creationId="{374ABC4B-EAC9-422D-AF6E-F3A1B0C3D1FF}"/>
          </ac:spMkLst>
        </pc:spChg>
        <pc:spChg chg="mod">
          <ac:chgData name="Wayne Holt" userId="428574251bf3a103" providerId="LiveId" clId="{331457E5-876D-4BB9-AFE4-0B39985A5179}" dt="2022-02-17T23:35:49.950" v="0"/>
          <ac:spMkLst>
            <pc:docMk/>
            <pc:sldMasterMk cId="0" sldId="2147483879"/>
            <ac:spMk id="31751" creationId="{4F9B9871-8516-493A-BE90-1CAD2BD154B7}"/>
          </ac:spMkLst>
        </pc:spChg>
        <pc:spChg chg="mod">
          <ac:chgData name="Wayne Holt" userId="428574251bf3a103" providerId="LiveId" clId="{331457E5-876D-4BB9-AFE4-0B39985A5179}" dt="2022-02-17T23:35:49.950" v="0"/>
          <ac:spMkLst>
            <pc:docMk/>
            <pc:sldMasterMk cId="0" sldId="2147483879"/>
            <ac:spMk id="31752" creationId="{A5C049AB-9CAF-431C-85E9-54552B80301E}"/>
          </ac:spMkLst>
        </pc:spChg>
      </pc:sldMasterChg>
      <pc:sldMasterChg chg="modSp">
        <pc:chgData name="Wayne Holt" userId="428574251bf3a103" providerId="LiveId" clId="{331457E5-876D-4BB9-AFE4-0B39985A5179}" dt="2022-02-17T23:35:49.950" v="0"/>
        <pc:sldMasterMkLst>
          <pc:docMk/>
          <pc:sldMasterMk cId="0" sldId="2147483881"/>
        </pc:sldMasterMkLst>
        <pc:spChg chg="mod">
          <ac:chgData name="Wayne Holt" userId="428574251bf3a103" providerId="LiveId" clId="{331457E5-876D-4BB9-AFE4-0B39985A5179}" dt="2022-02-17T23:35:49.950" v="0"/>
          <ac:spMkLst>
            <pc:docMk/>
            <pc:sldMasterMk cId="0" sldId="2147483881"/>
            <ac:spMk id="15362" creationId="{5A51AB32-3ACE-4351-A56A-DC79691D2986}"/>
          </ac:spMkLst>
        </pc:spChg>
        <pc:spChg chg="mod">
          <ac:chgData name="Wayne Holt" userId="428574251bf3a103" providerId="LiveId" clId="{331457E5-876D-4BB9-AFE4-0B39985A5179}" dt="2022-02-17T23:35:49.950" v="0"/>
          <ac:spMkLst>
            <pc:docMk/>
            <pc:sldMasterMk cId="0" sldId="2147483881"/>
            <ac:spMk id="15363" creationId="{CF840961-4660-44C1-990C-37CD89A2E44B}"/>
          </ac:spMkLst>
        </pc:spChg>
        <pc:spChg chg="mod">
          <ac:chgData name="Wayne Holt" userId="428574251bf3a103" providerId="LiveId" clId="{331457E5-876D-4BB9-AFE4-0B39985A5179}" dt="2022-02-17T23:35:49.950" v="0"/>
          <ac:spMkLst>
            <pc:docMk/>
            <pc:sldMasterMk cId="0" sldId="2147483881"/>
            <ac:spMk id="15364" creationId="{F70C5FA5-6AA9-47A0-93F7-3584338805DA}"/>
          </ac:spMkLst>
        </pc:spChg>
        <pc:spChg chg="mod">
          <ac:chgData name="Wayne Holt" userId="428574251bf3a103" providerId="LiveId" clId="{331457E5-876D-4BB9-AFE4-0B39985A5179}" dt="2022-02-17T23:35:49.950" v="0"/>
          <ac:spMkLst>
            <pc:docMk/>
            <pc:sldMasterMk cId="0" sldId="2147483881"/>
            <ac:spMk id="15365" creationId="{6BF4157C-805C-4EC1-8F9B-222E518DA0CF}"/>
          </ac:spMkLst>
        </pc:spChg>
        <pc:spChg chg="mod">
          <ac:chgData name="Wayne Holt" userId="428574251bf3a103" providerId="LiveId" clId="{331457E5-876D-4BB9-AFE4-0B39985A5179}" dt="2022-02-17T23:35:49.950" v="0"/>
          <ac:spMkLst>
            <pc:docMk/>
            <pc:sldMasterMk cId="0" sldId="2147483881"/>
            <ac:spMk id="31750" creationId="{0268A144-AE84-4A6D-924F-0040AD05F973}"/>
          </ac:spMkLst>
        </pc:spChg>
        <pc:spChg chg="mod">
          <ac:chgData name="Wayne Holt" userId="428574251bf3a103" providerId="LiveId" clId="{331457E5-876D-4BB9-AFE4-0B39985A5179}" dt="2022-02-17T23:35:49.950" v="0"/>
          <ac:spMkLst>
            <pc:docMk/>
            <pc:sldMasterMk cId="0" sldId="2147483881"/>
            <ac:spMk id="31751" creationId="{F144A096-1D70-4C15-BAF5-AA1231F02154}"/>
          </ac:spMkLst>
        </pc:spChg>
        <pc:spChg chg="mod">
          <ac:chgData name="Wayne Holt" userId="428574251bf3a103" providerId="LiveId" clId="{331457E5-876D-4BB9-AFE4-0B39985A5179}" dt="2022-02-17T23:35:49.950" v="0"/>
          <ac:spMkLst>
            <pc:docMk/>
            <pc:sldMasterMk cId="0" sldId="2147483881"/>
            <ac:spMk id="31752" creationId="{1782B646-1E2A-4888-B377-CABF035520E5}"/>
          </ac:spMkLst>
        </pc:spChg>
      </pc:sldMasterChg>
      <pc:sldMasterChg chg="modSp">
        <pc:chgData name="Wayne Holt" userId="428574251bf3a103" providerId="LiveId" clId="{331457E5-876D-4BB9-AFE4-0B39985A5179}" dt="2022-02-17T23:35:49.950" v="0"/>
        <pc:sldMasterMkLst>
          <pc:docMk/>
          <pc:sldMasterMk cId="0" sldId="2147483883"/>
        </pc:sldMasterMkLst>
        <pc:spChg chg="mod">
          <ac:chgData name="Wayne Holt" userId="428574251bf3a103" providerId="LiveId" clId="{331457E5-876D-4BB9-AFE4-0B39985A5179}" dt="2022-02-17T23:35:49.950" v="0"/>
          <ac:spMkLst>
            <pc:docMk/>
            <pc:sldMasterMk cId="0" sldId="2147483883"/>
            <ac:spMk id="16386" creationId="{B6027631-1BA1-450E-A491-A00A712364E8}"/>
          </ac:spMkLst>
        </pc:spChg>
        <pc:spChg chg="mod">
          <ac:chgData name="Wayne Holt" userId="428574251bf3a103" providerId="LiveId" clId="{331457E5-876D-4BB9-AFE4-0B39985A5179}" dt="2022-02-17T23:35:49.950" v="0"/>
          <ac:spMkLst>
            <pc:docMk/>
            <pc:sldMasterMk cId="0" sldId="2147483883"/>
            <ac:spMk id="16387" creationId="{B83434EE-B9B8-40D1-B63A-51DC3E7FBA16}"/>
          </ac:spMkLst>
        </pc:spChg>
        <pc:spChg chg="mod">
          <ac:chgData name="Wayne Holt" userId="428574251bf3a103" providerId="LiveId" clId="{331457E5-876D-4BB9-AFE4-0B39985A5179}" dt="2022-02-17T23:35:49.950" v="0"/>
          <ac:spMkLst>
            <pc:docMk/>
            <pc:sldMasterMk cId="0" sldId="2147483883"/>
            <ac:spMk id="16388" creationId="{41540956-3CFB-4EA7-9FF0-C200FC3F6FEF}"/>
          </ac:spMkLst>
        </pc:spChg>
        <pc:spChg chg="mod">
          <ac:chgData name="Wayne Holt" userId="428574251bf3a103" providerId="LiveId" clId="{331457E5-876D-4BB9-AFE4-0B39985A5179}" dt="2022-02-17T23:35:49.950" v="0"/>
          <ac:spMkLst>
            <pc:docMk/>
            <pc:sldMasterMk cId="0" sldId="2147483883"/>
            <ac:spMk id="16389" creationId="{68EFCDBB-A85D-4620-B13D-31D49F29E4AB}"/>
          </ac:spMkLst>
        </pc:spChg>
        <pc:spChg chg="mod">
          <ac:chgData name="Wayne Holt" userId="428574251bf3a103" providerId="LiveId" clId="{331457E5-876D-4BB9-AFE4-0B39985A5179}" dt="2022-02-17T23:35:49.950" v="0"/>
          <ac:spMkLst>
            <pc:docMk/>
            <pc:sldMasterMk cId="0" sldId="2147483883"/>
            <ac:spMk id="31750" creationId="{9ED4008A-A703-4BE1-AB7F-7A05EFD7FABF}"/>
          </ac:spMkLst>
        </pc:spChg>
        <pc:spChg chg="mod">
          <ac:chgData name="Wayne Holt" userId="428574251bf3a103" providerId="LiveId" clId="{331457E5-876D-4BB9-AFE4-0B39985A5179}" dt="2022-02-17T23:35:49.950" v="0"/>
          <ac:spMkLst>
            <pc:docMk/>
            <pc:sldMasterMk cId="0" sldId="2147483883"/>
            <ac:spMk id="31751" creationId="{D9CB5AE8-D5C8-4608-8E7B-C79BB9B08C86}"/>
          </ac:spMkLst>
        </pc:spChg>
        <pc:spChg chg="mod">
          <ac:chgData name="Wayne Holt" userId="428574251bf3a103" providerId="LiveId" clId="{331457E5-876D-4BB9-AFE4-0B39985A5179}" dt="2022-02-17T23:35:49.950" v="0"/>
          <ac:spMkLst>
            <pc:docMk/>
            <pc:sldMasterMk cId="0" sldId="2147483883"/>
            <ac:spMk id="31752" creationId="{4D9D98C7-D7CD-4E3D-A8F2-04B82F2A0629}"/>
          </ac:spMkLst>
        </pc:spChg>
      </pc:sldMasterChg>
      <pc:sldMasterChg chg="modSp">
        <pc:chgData name="Wayne Holt" userId="428574251bf3a103" providerId="LiveId" clId="{331457E5-876D-4BB9-AFE4-0B39985A5179}" dt="2022-02-17T23:35:49.950" v="0"/>
        <pc:sldMasterMkLst>
          <pc:docMk/>
          <pc:sldMasterMk cId="0" sldId="2147483885"/>
        </pc:sldMasterMkLst>
        <pc:spChg chg="mod">
          <ac:chgData name="Wayne Holt" userId="428574251bf3a103" providerId="LiveId" clId="{331457E5-876D-4BB9-AFE4-0B39985A5179}" dt="2022-02-17T23:35:49.950" v="0"/>
          <ac:spMkLst>
            <pc:docMk/>
            <pc:sldMasterMk cId="0" sldId="2147483885"/>
            <ac:spMk id="17410" creationId="{64050EAB-BE0C-4923-B504-2534BAB0AF7C}"/>
          </ac:spMkLst>
        </pc:spChg>
        <pc:spChg chg="mod">
          <ac:chgData name="Wayne Holt" userId="428574251bf3a103" providerId="LiveId" clId="{331457E5-876D-4BB9-AFE4-0B39985A5179}" dt="2022-02-17T23:35:49.950" v="0"/>
          <ac:spMkLst>
            <pc:docMk/>
            <pc:sldMasterMk cId="0" sldId="2147483885"/>
            <ac:spMk id="17411" creationId="{2B30E6F5-DE14-404F-8710-DA14D326333D}"/>
          </ac:spMkLst>
        </pc:spChg>
        <pc:spChg chg="mod">
          <ac:chgData name="Wayne Holt" userId="428574251bf3a103" providerId="LiveId" clId="{331457E5-876D-4BB9-AFE4-0B39985A5179}" dt="2022-02-17T23:35:49.950" v="0"/>
          <ac:spMkLst>
            <pc:docMk/>
            <pc:sldMasterMk cId="0" sldId="2147483885"/>
            <ac:spMk id="17412" creationId="{2BD5DD0F-EEA5-4835-862C-CFD7B9CC6743}"/>
          </ac:spMkLst>
        </pc:spChg>
        <pc:spChg chg="mod">
          <ac:chgData name="Wayne Holt" userId="428574251bf3a103" providerId="LiveId" clId="{331457E5-876D-4BB9-AFE4-0B39985A5179}" dt="2022-02-17T23:35:49.950" v="0"/>
          <ac:spMkLst>
            <pc:docMk/>
            <pc:sldMasterMk cId="0" sldId="2147483885"/>
            <ac:spMk id="17413" creationId="{4D871476-978A-4791-8C13-FBE0FAFC8D23}"/>
          </ac:spMkLst>
        </pc:spChg>
        <pc:spChg chg="mod">
          <ac:chgData name="Wayne Holt" userId="428574251bf3a103" providerId="LiveId" clId="{331457E5-876D-4BB9-AFE4-0B39985A5179}" dt="2022-02-17T23:35:49.950" v="0"/>
          <ac:spMkLst>
            <pc:docMk/>
            <pc:sldMasterMk cId="0" sldId="2147483885"/>
            <ac:spMk id="31750" creationId="{CF59B060-5DC9-4837-91F9-8FB2195C3979}"/>
          </ac:spMkLst>
        </pc:spChg>
        <pc:spChg chg="mod">
          <ac:chgData name="Wayne Holt" userId="428574251bf3a103" providerId="LiveId" clId="{331457E5-876D-4BB9-AFE4-0B39985A5179}" dt="2022-02-17T23:35:49.950" v="0"/>
          <ac:spMkLst>
            <pc:docMk/>
            <pc:sldMasterMk cId="0" sldId="2147483885"/>
            <ac:spMk id="31751" creationId="{DA9119E2-E4A9-4A47-A1D8-320F8719CC68}"/>
          </ac:spMkLst>
        </pc:spChg>
        <pc:spChg chg="mod">
          <ac:chgData name="Wayne Holt" userId="428574251bf3a103" providerId="LiveId" clId="{331457E5-876D-4BB9-AFE4-0B39985A5179}" dt="2022-02-17T23:35:49.950" v="0"/>
          <ac:spMkLst>
            <pc:docMk/>
            <pc:sldMasterMk cId="0" sldId="2147483885"/>
            <ac:spMk id="31752" creationId="{6166B418-0096-4107-963E-6F72770E87C2}"/>
          </ac:spMkLst>
        </pc:spChg>
      </pc:sldMasterChg>
      <pc:sldMasterChg chg="modSp">
        <pc:chgData name="Wayne Holt" userId="428574251bf3a103" providerId="LiveId" clId="{331457E5-876D-4BB9-AFE4-0B39985A5179}" dt="2022-02-17T23:35:49.950" v="0"/>
        <pc:sldMasterMkLst>
          <pc:docMk/>
          <pc:sldMasterMk cId="0" sldId="2147483887"/>
        </pc:sldMasterMkLst>
        <pc:spChg chg="mod">
          <ac:chgData name="Wayne Holt" userId="428574251bf3a103" providerId="LiveId" clId="{331457E5-876D-4BB9-AFE4-0B39985A5179}" dt="2022-02-17T23:35:49.950" v="0"/>
          <ac:spMkLst>
            <pc:docMk/>
            <pc:sldMasterMk cId="0" sldId="2147483887"/>
            <ac:spMk id="18434" creationId="{20A5EBA7-F548-4C06-8D93-604C10681749}"/>
          </ac:spMkLst>
        </pc:spChg>
        <pc:spChg chg="mod">
          <ac:chgData name="Wayne Holt" userId="428574251bf3a103" providerId="LiveId" clId="{331457E5-876D-4BB9-AFE4-0B39985A5179}" dt="2022-02-17T23:35:49.950" v="0"/>
          <ac:spMkLst>
            <pc:docMk/>
            <pc:sldMasterMk cId="0" sldId="2147483887"/>
            <ac:spMk id="18435" creationId="{EF4FCDB0-562E-49DE-BBDD-C35DBDA8C369}"/>
          </ac:spMkLst>
        </pc:spChg>
        <pc:spChg chg="mod">
          <ac:chgData name="Wayne Holt" userId="428574251bf3a103" providerId="LiveId" clId="{331457E5-876D-4BB9-AFE4-0B39985A5179}" dt="2022-02-17T23:35:49.950" v="0"/>
          <ac:spMkLst>
            <pc:docMk/>
            <pc:sldMasterMk cId="0" sldId="2147483887"/>
            <ac:spMk id="18436" creationId="{6ADB61F0-6781-4742-ABEC-1BBB8BE9EB4E}"/>
          </ac:spMkLst>
        </pc:spChg>
        <pc:spChg chg="mod">
          <ac:chgData name="Wayne Holt" userId="428574251bf3a103" providerId="LiveId" clId="{331457E5-876D-4BB9-AFE4-0B39985A5179}" dt="2022-02-17T23:35:49.950" v="0"/>
          <ac:spMkLst>
            <pc:docMk/>
            <pc:sldMasterMk cId="0" sldId="2147483887"/>
            <ac:spMk id="18437" creationId="{8A4444AB-FF8C-42FD-B053-717B7E01DC44}"/>
          </ac:spMkLst>
        </pc:spChg>
        <pc:spChg chg="mod">
          <ac:chgData name="Wayne Holt" userId="428574251bf3a103" providerId="LiveId" clId="{331457E5-876D-4BB9-AFE4-0B39985A5179}" dt="2022-02-17T23:35:49.950" v="0"/>
          <ac:spMkLst>
            <pc:docMk/>
            <pc:sldMasterMk cId="0" sldId="2147483887"/>
            <ac:spMk id="31750" creationId="{211E194C-6DA8-49FE-A605-15E1E30A6004}"/>
          </ac:spMkLst>
        </pc:spChg>
        <pc:spChg chg="mod">
          <ac:chgData name="Wayne Holt" userId="428574251bf3a103" providerId="LiveId" clId="{331457E5-876D-4BB9-AFE4-0B39985A5179}" dt="2022-02-17T23:35:49.950" v="0"/>
          <ac:spMkLst>
            <pc:docMk/>
            <pc:sldMasterMk cId="0" sldId="2147483887"/>
            <ac:spMk id="31751" creationId="{5ED7D05F-EF31-4361-8085-570F7BF5688D}"/>
          </ac:spMkLst>
        </pc:spChg>
        <pc:spChg chg="mod">
          <ac:chgData name="Wayne Holt" userId="428574251bf3a103" providerId="LiveId" clId="{331457E5-876D-4BB9-AFE4-0B39985A5179}" dt="2022-02-17T23:35:49.950" v="0"/>
          <ac:spMkLst>
            <pc:docMk/>
            <pc:sldMasterMk cId="0" sldId="2147483887"/>
            <ac:spMk id="31752" creationId="{7AAC649C-DCE3-4D1C-A46F-0D750B8E224B}"/>
          </ac:spMkLst>
        </pc:spChg>
      </pc:sldMasterChg>
      <pc:sldMasterChg chg="modSp">
        <pc:chgData name="Wayne Holt" userId="428574251bf3a103" providerId="LiveId" clId="{331457E5-876D-4BB9-AFE4-0B39985A5179}" dt="2022-02-17T23:35:49.950" v="0"/>
        <pc:sldMasterMkLst>
          <pc:docMk/>
          <pc:sldMasterMk cId="0" sldId="2147483889"/>
        </pc:sldMasterMkLst>
        <pc:spChg chg="mod">
          <ac:chgData name="Wayne Holt" userId="428574251bf3a103" providerId="LiveId" clId="{331457E5-876D-4BB9-AFE4-0B39985A5179}" dt="2022-02-17T23:35:49.950" v="0"/>
          <ac:spMkLst>
            <pc:docMk/>
            <pc:sldMasterMk cId="0" sldId="2147483889"/>
            <ac:spMk id="19458" creationId="{07CFA1BD-4831-4E54-83EE-93C56098EFA7}"/>
          </ac:spMkLst>
        </pc:spChg>
        <pc:spChg chg="mod">
          <ac:chgData name="Wayne Holt" userId="428574251bf3a103" providerId="LiveId" clId="{331457E5-876D-4BB9-AFE4-0B39985A5179}" dt="2022-02-17T23:35:49.950" v="0"/>
          <ac:spMkLst>
            <pc:docMk/>
            <pc:sldMasterMk cId="0" sldId="2147483889"/>
            <ac:spMk id="19459" creationId="{D1E908D6-92E5-40F5-92C2-9FE36383A5A4}"/>
          </ac:spMkLst>
        </pc:spChg>
        <pc:spChg chg="mod">
          <ac:chgData name="Wayne Holt" userId="428574251bf3a103" providerId="LiveId" clId="{331457E5-876D-4BB9-AFE4-0B39985A5179}" dt="2022-02-17T23:35:49.950" v="0"/>
          <ac:spMkLst>
            <pc:docMk/>
            <pc:sldMasterMk cId="0" sldId="2147483889"/>
            <ac:spMk id="19460" creationId="{A0E2559E-F51B-4627-ACBA-BDF25D7E3235}"/>
          </ac:spMkLst>
        </pc:spChg>
        <pc:spChg chg="mod">
          <ac:chgData name="Wayne Holt" userId="428574251bf3a103" providerId="LiveId" clId="{331457E5-876D-4BB9-AFE4-0B39985A5179}" dt="2022-02-17T23:35:49.950" v="0"/>
          <ac:spMkLst>
            <pc:docMk/>
            <pc:sldMasterMk cId="0" sldId="2147483889"/>
            <ac:spMk id="19461" creationId="{95A2C188-FC5A-41A3-AA72-5EC52FAF1EE5}"/>
          </ac:spMkLst>
        </pc:spChg>
        <pc:spChg chg="mod">
          <ac:chgData name="Wayne Holt" userId="428574251bf3a103" providerId="LiveId" clId="{331457E5-876D-4BB9-AFE4-0B39985A5179}" dt="2022-02-17T23:35:49.950" v="0"/>
          <ac:spMkLst>
            <pc:docMk/>
            <pc:sldMasterMk cId="0" sldId="2147483889"/>
            <ac:spMk id="31750" creationId="{29CF2153-91EA-42BB-AFF2-E36BCE5A8975}"/>
          </ac:spMkLst>
        </pc:spChg>
        <pc:spChg chg="mod">
          <ac:chgData name="Wayne Holt" userId="428574251bf3a103" providerId="LiveId" clId="{331457E5-876D-4BB9-AFE4-0B39985A5179}" dt="2022-02-17T23:35:49.950" v="0"/>
          <ac:spMkLst>
            <pc:docMk/>
            <pc:sldMasterMk cId="0" sldId="2147483889"/>
            <ac:spMk id="31751" creationId="{FDE57369-00C1-464A-8216-FD2D29675D44}"/>
          </ac:spMkLst>
        </pc:spChg>
        <pc:spChg chg="mod">
          <ac:chgData name="Wayne Holt" userId="428574251bf3a103" providerId="LiveId" clId="{331457E5-876D-4BB9-AFE4-0B39985A5179}" dt="2022-02-17T23:35:49.950" v="0"/>
          <ac:spMkLst>
            <pc:docMk/>
            <pc:sldMasterMk cId="0" sldId="2147483889"/>
            <ac:spMk id="31752" creationId="{056B2922-7880-4213-B5EF-AEC6EDB780FB}"/>
          </ac:spMkLst>
        </pc:spChg>
      </pc:sldMasterChg>
      <pc:sldMasterChg chg="modSp">
        <pc:chgData name="Wayne Holt" userId="428574251bf3a103" providerId="LiveId" clId="{331457E5-876D-4BB9-AFE4-0B39985A5179}" dt="2022-02-17T23:35:49.950" v="0"/>
        <pc:sldMasterMkLst>
          <pc:docMk/>
          <pc:sldMasterMk cId="0" sldId="2147483891"/>
        </pc:sldMasterMkLst>
        <pc:spChg chg="mod">
          <ac:chgData name="Wayne Holt" userId="428574251bf3a103" providerId="LiveId" clId="{331457E5-876D-4BB9-AFE4-0B39985A5179}" dt="2022-02-17T23:35:49.950" v="0"/>
          <ac:spMkLst>
            <pc:docMk/>
            <pc:sldMasterMk cId="0" sldId="2147483891"/>
            <ac:spMk id="20482" creationId="{689CD6A5-86C2-4A8E-AF1E-A3A99D67285D}"/>
          </ac:spMkLst>
        </pc:spChg>
        <pc:spChg chg="mod">
          <ac:chgData name="Wayne Holt" userId="428574251bf3a103" providerId="LiveId" clId="{331457E5-876D-4BB9-AFE4-0B39985A5179}" dt="2022-02-17T23:35:49.950" v="0"/>
          <ac:spMkLst>
            <pc:docMk/>
            <pc:sldMasterMk cId="0" sldId="2147483891"/>
            <ac:spMk id="20483" creationId="{CC6C3CC5-CA14-46C9-B7D4-DC151902FDF9}"/>
          </ac:spMkLst>
        </pc:spChg>
        <pc:spChg chg="mod">
          <ac:chgData name="Wayne Holt" userId="428574251bf3a103" providerId="LiveId" clId="{331457E5-876D-4BB9-AFE4-0B39985A5179}" dt="2022-02-17T23:35:49.950" v="0"/>
          <ac:spMkLst>
            <pc:docMk/>
            <pc:sldMasterMk cId="0" sldId="2147483891"/>
            <ac:spMk id="20484" creationId="{9304F8C4-9C5E-4ADE-BFD1-273FB7D561AB}"/>
          </ac:spMkLst>
        </pc:spChg>
        <pc:spChg chg="mod">
          <ac:chgData name="Wayne Holt" userId="428574251bf3a103" providerId="LiveId" clId="{331457E5-876D-4BB9-AFE4-0B39985A5179}" dt="2022-02-17T23:35:49.950" v="0"/>
          <ac:spMkLst>
            <pc:docMk/>
            <pc:sldMasterMk cId="0" sldId="2147483891"/>
            <ac:spMk id="20485" creationId="{5C5AA826-77AE-4A24-B372-38F80652197E}"/>
          </ac:spMkLst>
        </pc:spChg>
        <pc:spChg chg="mod">
          <ac:chgData name="Wayne Holt" userId="428574251bf3a103" providerId="LiveId" clId="{331457E5-876D-4BB9-AFE4-0B39985A5179}" dt="2022-02-17T23:35:49.950" v="0"/>
          <ac:spMkLst>
            <pc:docMk/>
            <pc:sldMasterMk cId="0" sldId="2147483891"/>
            <ac:spMk id="31750" creationId="{12704667-B188-4EC9-A72E-29255F3DC7B7}"/>
          </ac:spMkLst>
        </pc:spChg>
        <pc:spChg chg="mod">
          <ac:chgData name="Wayne Holt" userId="428574251bf3a103" providerId="LiveId" clId="{331457E5-876D-4BB9-AFE4-0B39985A5179}" dt="2022-02-17T23:35:49.950" v="0"/>
          <ac:spMkLst>
            <pc:docMk/>
            <pc:sldMasterMk cId="0" sldId="2147483891"/>
            <ac:spMk id="31751" creationId="{FEEA80C9-C153-483F-9E89-61767D457168}"/>
          </ac:spMkLst>
        </pc:spChg>
        <pc:spChg chg="mod">
          <ac:chgData name="Wayne Holt" userId="428574251bf3a103" providerId="LiveId" clId="{331457E5-876D-4BB9-AFE4-0B39985A5179}" dt="2022-02-17T23:35:49.950" v="0"/>
          <ac:spMkLst>
            <pc:docMk/>
            <pc:sldMasterMk cId="0" sldId="2147483891"/>
            <ac:spMk id="31752" creationId="{2BD3F8F1-144D-4FC4-BC27-1699C9674B6B}"/>
          </ac:spMkLst>
        </pc:spChg>
      </pc:sldMasterChg>
      <pc:sldMasterChg chg="modSp">
        <pc:chgData name="Wayne Holt" userId="428574251bf3a103" providerId="LiveId" clId="{331457E5-876D-4BB9-AFE4-0B39985A5179}" dt="2022-02-17T23:35:49.950" v="0"/>
        <pc:sldMasterMkLst>
          <pc:docMk/>
          <pc:sldMasterMk cId="0" sldId="2147483893"/>
        </pc:sldMasterMkLst>
        <pc:spChg chg="mod">
          <ac:chgData name="Wayne Holt" userId="428574251bf3a103" providerId="LiveId" clId="{331457E5-876D-4BB9-AFE4-0B39985A5179}" dt="2022-02-17T23:35:49.950" v="0"/>
          <ac:spMkLst>
            <pc:docMk/>
            <pc:sldMasterMk cId="0" sldId="2147483893"/>
            <ac:spMk id="21506" creationId="{1616889C-2069-45DE-873A-3162FCAF9007}"/>
          </ac:spMkLst>
        </pc:spChg>
        <pc:spChg chg="mod">
          <ac:chgData name="Wayne Holt" userId="428574251bf3a103" providerId="LiveId" clId="{331457E5-876D-4BB9-AFE4-0B39985A5179}" dt="2022-02-17T23:35:49.950" v="0"/>
          <ac:spMkLst>
            <pc:docMk/>
            <pc:sldMasterMk cId="0" sldId="2147483893"/>
            <ac:spMk id="21507" creationId="{4930013E-E4EC-47F6-82C2-BB70DB2E587C}"/>
          </ac:spMkLst>
        </pc:spChg>
        <pc:spChg chg="mod">
          <ac:chgData name="Wayne Holt" userId="428574251bf3a103" providerId="LiveId" clId="{331457E5-876D-4BB9-AFE4-0B39985A5179}" dt="2022-02-17T23:35:49.950" v="0"/>
          <ac:spMkLst>
            <pc:docMk/>
            <pc:sldMasterMk cId="0" sldId="2147483893"/>
            <ac:spMk id="21508" creationId="{1DCAFAAE-4E18-4A49-90B8-456EBC521213}"/>
          </ac:spMkLst>
        </pc:spChg>
        <pc:spChg chg="mod">
          <ac:chgData name="Wayne Holt" userId="428574251bf3a103" providerId="LiveId" clId="{331457E5-876D-4BB9-AFE4-0B39985A5179}" dt="2022-02-17T23:35:49.950" v="0"/>
          <ac:spMkLst>
            <pc:docMk/>
            <pc:sldMasterMk cId="0" sldId="2147483893"/>
            <ac:spMk id="21509" creationId="{2F4D9F75-C284-402C-B1A6-68A740C55B1C}"/>
          </ac:spMkLst>
        </pc:spChg>
        <pc:spChg chg="mod">
          <ac:chgData name="Wayne Holt" userId="428574251bf3a103" providerId="LiveId" clId="{331457E5-876D-4BB9-AFE4-0B39985A5179}" dt="2022-02-17T23:35:49.950" v="0"/>
          <ac:spMkLst>
            <pc:docMk/>
            <pc:sldMasterMk cId="0" sldId="2147483893"/>
            <ac:spMk id="31750" creationId="{0220F25B-9035-40D5-BB47-00C743862215}"/>
          </ac:spMkLst>
        </pc:spChg>
        <pc:spChg chg="mod">
          <ac:chgData name="Wayne Holt" userId="428574251bf3a103" providerId="LiveId" clId="{331457E5-876D-4BB9-AFE4-0B39985A5179}" dt="2022-02-17T23:35:49.950" v="0"/>
          <ac:spMkLst>
            <pc:docMk/>
            <pc:sldMasterMk cId="0" sldId="2147483893"/>
            <ac:spMk id="31751" creationId="{AC730FA6-FA9E-4496-8ED2-54D75700C5E3}"/>
          </ac:spMkLst>
        </pc:spChg>
        <pc:spChg chg="mod">
          <ac:chgData name="Wayne Holt" userId="428574251bf3a103" providerId="LiveId" clId="{331457E5-876D-4BB9-AFE4-0B39985A5179}" dt="2022-02-17T23:35:49.950" v="0"/>
          <ac:spMkLst>
            <pc:docMk/>
            <pc:sldMasterMk cId="0" sldId="2147483893"/>
            <ac:spMk id="31752" creationId="{0C2B6917-395B-44A7-974B-18394854E5DE}"/>
          </ac:spMkLst>
        </pc:spChg>
      </pc:sldMasterChg>
      <pc:sldMasterChg chg="modSp">
        <pc:chgData name="Wayne Holt" userId="428574251bf3a103" providerId="LiveId" clId="{331457E5-876D-4BB9-AFE4-0B39985A5179}" dt="2022-02-17T23:35:49.950" v="0"/>
        <pc:sldMasterMkLst>
          <pc:docMk/>
          <pc:sldMasterMk cId="0" sldId="2147483895"/>
        </pc:sldMasterMkLst>
        <pc:spChg chg="mod">
          <ac:chgData name="Wayne Holt" userId="428574251bf3a103" providerId="LiveId" clId="{331457E5-876D-4BB9-AFE4-0B39985A5179}" dt="2022-02-17T23:35:49.950" v="0"/>
          <ac:spMkLst>
            <pc:docMk/>
            <pc:sldMasterMk cId="0" sldId="2147483895"/>
            <ac:spMk id="22530" creationId="{7A965500-E02B-41A3-9E31-BCAAEF4041D6}"/>
          </ac:spMkLst>
        </pc:spChg>
        <pc:spChg chg="mod">
          <ac:chgData name="Wayne Holt" userId="428574251bf3a103" providerId="LiveId" clId="{331457E5-876D-4BB9-AFE4-0B39985A5179}" dt="2022-02-17T23:35:49.950" v="0"/>
          <ac:spMkLst>
            <pc:docMk/>
            <pc:sldMasterMk cId="0" sldId="2147483895"/>
            <ac:spMk id="22531" creationId="{023B945C-4CCA-46A1-9336-77EDBA183CE6}"/>
          </ac:spMkLst>
        </pc:spChg>
        <pc:spChg chg="mod">
          <ac:chgData name="Wayne Holt" userId="428574251bf3a103" providerId="LiveId" clId="{331457E5-876D-4BB9-AFE4-0B39985A5179}" dt="2022-02-17T23:35:49.950" v="0"/>
          <ac:spMkLst>
            <pc:docMk/>
            <pc:sldMasterMk cId="0" sldId="2147483895"/>
            <ac:spMk id="22532" creationId="{DFFC336A-0875-49F5-8A48-7F97E95817CD}"/>
          </ac:spMkLst>
        </pc:spChg>
        <pc:spChg chg="mod">
          <ac:chgData name="Wayne Holt" userId="428574251bf3a103" providerId="LiveId" clId="{331457E5-876D-4BB9-AFE4-0B39985A5179}" dt="2022-02-17T23:35:49.950" v="0"/>
          <ac:spMkLst>
            <pc:docMk/>
            <pc:sldMasterMk cId="0" sldId="2147483895"/>
            <ac:spMk id="22533" creationId="{AAD57C5A-7827-4FD0-940B-E37A4C183903}"/>
          </ac:spMkLst>
        </pc:spChg>
        <pc:spChg chg="mod">
          <ac:chgData name="Wayne Holt" userId="428574251bf3a103" providerId="LiveId" clId="{331457E5-876D-4BB9-AFE4-0B39985A5179}" dt="2022-02-17T23:35:49.950" v="0"/>
          <ac:spMkLst>
            <pc:docMk/>
            <pc:sldMasterMk cId="0" sldId="2147483895"/>
            <ac:spMk id="31750" creationId="{3D5CF25C-EEE1-430F-8C73-A08A68E0D0F3}"/>
          </ac:spMkLst>
        </pc:spChg>
        <pc:spChg chg="mod">
          <ac:chgData name="Wayne Holt" userId="428574251bf3a103" providerId="LiveId" clId="{331457E5-876D-4BB9-AFE4-0B39985A5179}" dt="2022-02-17T23:35:49.950" v="0"/>
          <ac:spMkLst>
            <pc:docMk/>
            <pc:sldMasterMk cId="0" sldId="2147483895"/>
            <ac:spMk id="31751" creationId="{8C24E45C-8096-46DB-A23A-749D1B03424D}"/>
          </ac:spMkLst>
        </pc:spChg>
        <pc:spChg chg="mod">
          <ac:chgData name="Wayne Holt" userId="428574251bf3a103" providerId="LiveId" clId="{331457E5-876D-4BB9-AFE4-0B39985A5179}" dt="2022-02-17T23:35:49.950" v="0"/>
          <ac:spMkLst>
            <pc:docMk/>
            <pc:sldMasterMk cId="0" sldId="2147483895"/>
            <ac:spMk id="31752" creationId="{5FE41D2C-A341-4CD1-8DA0-1FEF9AB68CB3}"/>
          </ac:spMkLst>
        </pc:spChg>
      </pc:sldMasterChg>
      <pc:sldMasterChg chg="modSp">
        <pc:chgData name="Wayne Holt" userId="428574251bf3a103" providerId="LiveId" clId="{331457E5-876D-4BB9-AFE4-0B39985A5179}" dt="2022-02-17T23:35:49.950" v="0"/>
        <pc:sldMasterMkLst>
          <pc:docMk/>
          <pc:sldMasterMk cId="0" sldId="2147483897"/>
        </pc:sldMasterMkLst>
        <pc:spChg chg="mod">
          <ac:chgData name="Wayne Holt" userId="428574251bf3a103" providerId="LiveId" clId="{331457E5-876D-4BB9-AFE4-0B39985A5179}" dt="2022-02-17T23:35:49.950" v="0"/>
          <ac:spMkLst>
            <pc:docMk/>
            <pc:sldMasterMk cId="0" sldId="2147483897"/>
            <ac:spMk id="23554" creationId="{72CFB5C5-2024-409A-951E-38EC32A1BF32}"/>
          </ac:spMkLst>
        </pc:spChg>
        <pc:spChg chg="mod">
          <ac:chgData name="Wayne Holt" userId="428574251bf3a103" providerId="LiveId" clId="{331457E5-876D-4BB9-AFE4-0B39985A5179}" dt="2022-02-17T23:35:49.950" v="0"/>
          <ac:spMkLst>
            <pc:docMk/>
            <pc:sldMasterMk cId="0" sldId="2147483897"/>
            <ac:spMk id="23555" creationId="{B9B3DFE6-4F52-459C-84E8-9CA769A4B431}"/>
          </ac:spMkLst>
        </pc:spChg>
        <pc:spChg chg="mod">
          <ac:chgData name="Wayne Holt" userId="428574251bf3a103" providerId="LiveId" clId="{331457E5-876D-4BB9-AFE4-0B39985A5179}" dt="2022-02-17T23:35:49.950" v="0"/>
          <ac:spMkLst>
            <pc:docMk/>
            <pc:sldMasterMk cId="0" sldId="2147483897"/>
            <ac:spMk id="23556" creationId="{2B7091A5-C5C5-4D23-926B-A0EAD7255DDD}"/>
          </ac:spMkLst>
        </pc:spChg>
        <pc:spChg chg="mod">
          <ac:chgData name="Wayne Holt" userId="428574251bf3a103" providerId="LiveId" clId="{331457E5-876D-4BB9-AFE4-0B39985A5179}" dt="2022-02-17T23:35:49.950" v="0"/>
          <ac:spMkLst>
            <pc:docMk/>
            <pc:sldMasterMk cId="0" sldId="2147483897"/>
            <ac:spMk id="23557" creationId="{303EDEDC-6C57-4110-AF6A-83A504885016}"/>
          </ac:spMkLst>
        </pc:spChg>
        <pc:spChg chg="mod">
          <ac:chgData name="Wayne Holt" userId="428574251bf3a103" providerId="LiveId" clId="{331457E5-876D-4BB9-AFE4-0B39985A5179}" dt="2022-02-17T23:35:49.950" v="0"/>
          <ac:spMkLst>
            <pc:docMk/>
            <pc:sldMasterMk cId="0" sldId="2147483897"/>
            <ac:spMk id="31750" creationId="{C63894FE-DD02-48DB-897C-776B219A980D}"/>
          </ac:spMkLst>
        </pc:spChg>
        <pc:spChg chg="mod">
          <ac:chgData name="Wayne Holt" userId="428574251bf3a103" providerId="LiveId" clId="{331457E5-876D-4BB9-AFE4-0B39985A5179}" dt="2022-02-17T23:35:49.950" v="0"/>
          <ac:spMkLst>
            <pc:docMk/>
            <pc:sldMasterMk cId="0" sldId="2147483897"/>
            <ac:spMk id="31751" creationId="{7C21CE67-4B94-4D4E-92DC-9E65D0E95B7A}"/>
          </ac:spMkLst>
        </pc:spChg>
        <pc:spChg chg="mod">
          <ac:chgData name="Wayne Holt" userId="428574251bf3a103" providerId="LiveId" clId="{331457E5-876D-4BB9-AFE4-0B39985A5179}" dt="2022-02-17T23:35:49.950" v="0"/>
          <ac:spMkLst>
            <pc:docMk/>
            <pc:sldMasterMk cId="0" sldId="2147483897"/>
            <ac:spMk id="31752" creationId="{43C155BA-FA24-4065-983E-F96E984E1F39}"/>
          </ac:spMkLst>
        </pc:spChg>
      </pc:sldMasterChg>
      <pc:sldMasterChg chg="modSp">
        <pc:chgData name="Wayne Holt" userId="428574251bf3a103" providerId="LiveId" clId="{331457E5-876D-4BB9-AFE4-0B39985A5179}" dt="2022-02-17T23:35:49.950" v="0"/>
        <pc:sldMasterMkLst>
          <pc:docMk/>
          <pc:sldMasterMk cId="0" sldId="2147483899"/>
        </pc:sldMasterMkLst>
        <pc:spChg chg="mod">
          <ac:chgData name="Wayne Holt" userId="428574251bf3a103" providerId="LiveId" clId="{331457E5-876D-4BB9-AFE4-0B39985A5179}" dt="2022-02-17T23:35:49.950" v="0"/>
          <ac:spMkLst>
            <pc:docMk/>
            <pc:sldMasterMk cId="0" sldId="2147483899"/>
            <ac:spMk id="24578" creationId="{EC433D1C-0E25-4AF5-861A-6DD611FC99D3}"/>
          </ac:spMkLst>
        </pc:spChg>
        <pc:spChg chg="mod">
          <ac:chgData name="Wayne Holt" userId="428574251bf3a103" providerId="LiveId" clId="{331457E5-876D-4BB9-AFE4-0B39985A5179}" dt="2022-02-17T23:35:49.950" v="0"/>
          <ac:spMkLst>
            <pc:docMk/>
            <pc:sldMasterMk cId="0" sldId="2147483899"/>
            <ac:spMk id="24579" creationId="{9FAF82D7-3B64-453E-8317-7A60313A3E57}"/>
          </ac:spMkLst>
        </pc:spChg>
        <pc:spChg chg="mod">
          <ac:chgData name="Wayne Holt" userId="428574251bf3a103" providerId="LiveId" clId="{331457E5-876D-4BB9-AFE4-0B39985A5179}" dt="2022-02-17T23:35:49.950" v="0"/>
          <ac:spMkLst>
            <pc:docMk/>
            <pc:sldMasterMk cId="0" sldId="2147483899"/>
            <ac:spMk id="24580" creationId="{FDBCF323-6B1B-49D8-966E-18FB5CEEE435}"/>
          </ac:spMkLst>
        </pc:spChg>
        <pc:spChg chg="mod">
          <ac:chgData name="Wayne Holt" userId="428574251bf3a103" providerId="LiveId" clId="{331457E5-876D-4BB9-AFE4-0B39985A5179}" dt="2022-02-17T23:35:49.950" v="0"/>
          <ac:spMkLst>
            <pc:docMk/>
            <pc:sldMasterMk cId="0" sldId="2147483899"/>
            <ac:spMk id="24581" creationId="{1A732FC7-BB16-4B31-ACC7-C19113F1B9C2}"/>
          </ac:spMkLst>
        </pc:spChg>
        <pc:spChg chg="mod">
          <ac:chgData name="Wayne Holt" userId="428574251bf3a103" providerId="LiveId" clId="{331457E5-876D-4BB9-AFE4-0B39985A5179}" dt="2022-02-17T23:35:49.950" v="0"/>
          <ac:spMkLst>
            <pc:docMk/>
            <pc:sldMasterMk cId="0" sldId="2147483899"/>
            <ac:spMk id="31750" creationId="{C63AE513-12CA-4803-B89D-FDB70CC0518E}"/>
          </ac:spMkLst>
        </pc:spChg>
        <pc:spChg chg="mod">
          <ac:chgData name="Wayne Holt" userId="428574251bf3a103" providerId="LiveId" clId="{331457E5-876D-4BB9-AFE4-0B39985A5179}" dt="2022-02-17T23:35:49.950" v="0"/>
          <ac:spMkLst>
            <pc:docMk/>
            <pc:sldMasterMk cId="0" sldId="2147483899"/>
            <ac:spMk id="31751" creationId="{68EA18E1-3D0A-4694-A215-83CADF709668}"/>
          </ac:spMkLst>
        </pc:spChg>
        <pc:spChg chg="mod">
          <ac:chgData name="Wayne Holt" userId="428574251bf3a103" providerId="LiveId" clId="{331457E5-876D-4BB9-AFE4-0B39985A5179}" dt="2022-02-17T23:35:49.950" v="0"/>
          <ac:spMkLst>
            <pc:docMk/>
            <pc:sldMasterMk cId="0" sldId="2147483899"/>
            <ac:spMk id="31752" creationId="{13DED1F3-3771-49E9-931C-237BFD7265F1}"/>
          </ac:spMkLst>
        </pc:spChg>
      </pc:sldMasterChg>
      <pc:sldMasterChg chg="modSp">
        <pc:chgData name="Wayne Holt" userId="428574251bf3a103" providerId="LiveId" clId="{331457E5-876D-4BB9-AFE4-0B39985A5179}" dt="2022-02-17T23:35:49.950" v="0"/>
        <pc:sldMasterMkLst>
          <pc:docMk/>
          <pc:sldMasterMk cId="0" sldId="2147483901"/>
        </pc:sldMasterMkLst>
        <pc:spChg chg="mod">
          <ac:chgData name="Wayne Holt" userId="428574251bf3a103" providerId="LiveId" clId="{331457E5-876D-4BB9-AFE4-0B39985A5179}" dt="2022-02-17T23:35:49.950" v="0"/>
          <ac:spMkLst>
            <pc:docMk/>
            <pc:sldMasterMk cId="0" sldId="2147483901"/>
            <ac:spMk id="25602" creationId="{C71252AE-A0AA-4862-B4C9-FA2FB80E3698}"/>
          </ac:spMkLst>
        </pc:spChg>
        <pc:spChg chg="mod">
          <ac:chgData name="Wayne Holt" userId="428574251bf3a103" providerId="LiveId" clId="{331457E5-876D-4BB9-AFE4-0B39985A5179}" dt="2022-02-17T23:35:49.950" v="0"/>
          <ac:spMkLst>
            <pc:docMk/>
            <pc:sldMasterMk cId="0" sldId="2147483901"/>
            <ac:spMk id="25603" creationId="{DE6B0B46-7485-4EB7-9940-382B7D10A2D7}"/>
          </ac:spMkLst>
        </pc:spChg>
        <pc:spChg chg="mod">
          <ac:chgData name="Wayne Holt" userId="428574251bf3a103" providerId="LiveId" clId="{331457E5-876D-4BB9-AFE4-0B39985A5179}" dt="2022-02-17T23:35:49.950" v="0"/>
          <ac:spMkLst>
            <pc:docMk/>
            <pc:sldMasterMk cId="0" sldId="2147483901"/>
            <ac:spMk id="25604" creationId="{A9316AED-CEB0-4E59-B9EE-BF63A19BEA58}"/>
          </ac:spMkLst>
        </pc:spChg>
        <pc:spChg chg="mod">
          <ac:chgData name="Wayne Holt" userId="428574251bf3a103" providerId="LiveId" clId="{331457E5-876D-4BB9-AFE4-0B39985A5179}" dt="2022-02-17T23:35:49.950" v="0"/>
          <ac:spMkLst>
            <pc:docMk/>
            <pc:sldMasterMk cId="0" sldId="2147483901"/>
            <ac:spMk id="25605" creationId="{B835137F-94A4-4299-9F2B-3E3C021FF957}"/>
          </ac:spMkLst>
        </pc:spChg>
        <pc:spChg chg="mod">
          <ac:chgData name="Wayne Holt" userId="428574251bf3a103" providerId="LiveId" clId="{331457E5-876D-4BB9-AFE4-0B39985A5179}" dt="2022-02-17T23:35:49.950" v="0"/>
          <ac:spMkLst>
            <pc:docMk/>
            <pc:sldMasterMk cId="0" sldId="2147483901"/>
            <ac:spMk id="31750" creationId="{C5DAC0FD-AC5D-430C-8D6C-0FBC9F13E93D}"/>
          </ac:spMkLst>
        </pc:spChg>
        <pc:spChg chg="mod">
          <ac:chgData name="Wayne Holt" userId="428574251bf3a103" providerId="LiveId" clId="{331457E5-876D-4BB9-AFE4-0B39985A5179}" dt="2022-02-17T23:35:49.950" v="0"/>
          <ac:spMkLst>
            <pc:docMk/>
            <pc:sldMasterMk cId="0" sldId="2147483901"/>
            <ac:spMk id="31751" creationId="{A4DBDC31-5038-4622-B9D9-2A32AC26DA76}"/>
          </ac:spMkLst>
        </pc:spChg>
        <pc:spChg chg="mod">
          <ac:chgData name="Wayne Holt" userId="428574251bf3a103" providerId="LiveId" clId="{331457E5-876D-4BB9-AFE4-0B39985A5179}" dt="2022-02-17T23:35:49.950" v="0"/>
          <ac:spMkLst>
            <pc:docMk/>
            <pc:sldMasterMk cId="0" sldId="2147483901"/>
            <ac:spMk id="31752" creationId="{16E78D32-FDB9-4F80-9D4B-949AC3E0A496}"/>
          </ac:spMkLst>
        </pc:spChg>
      </pc:sldMasterChg>
      <pc:sldMasterChg chg="modSp">
        <pc:chgData name="Wayne Holt" userId="428574251bf3a103" providerId="LiveId" clId="{331457E5-876D-4BB9-AFE4-0B39985A5179}" dt="2022-02-17T23:35:49.950" v="0"/>
        <pc:sldMasterMkLst>
          <pc:docMk/>
          <pc:sldMasterMk cId="0" sldId="2147483903"/>
        </pc:sldMasterMkLst>
        <pc:spChg chg="mod">
          <ac:chgData name="Wayne Holt" userId="428574251bf3a103" providerId="LiveId" clId="{331457E5-876D-4BB9-AFE4-0B39985A5179}" dt="2022-02-17T23:35:49.950" v="0"/>
          <ac:spMkLst>
            <pc:docMk/>
            <pc:sldMasterMk cId="0" sldId="2147483903"/>
            <ac:spMk id="26626" creationId="{CB2CBC17-51F5-4F86-8DF7-B1FE2808A7FF}"/>
          </ac:spMkLst>
        </pc:spChg>
        <pc:spChg chg="mod">
          <ac:chgData name="Wayne Holt" userId="428574251bf3a103" providerId="LiveId" clId="{331457E5-876D-4BB9-AFE4-0B39985A5179}" dt="2022-02-17T23:35:49.950" v="0"/>
          <ac:spMkLst>
            <pc:docMk/>
            <pc:sldMasterMk cId="0" sldId="2147483903"/>
            <ac:spMk id="26627" creationId="{A6B46BD1-497D-4640-A566-CF4E44BDA6DD}"/>
          </ac:spMkLst>
        </pc:spChg>
        <pc:spChg chg="mod">
          <ac:chgData name="Wayne Holt" userId="428574251bf3a103" providerId="LiveId" clId="{331457E5-876D-4BB9-AFE4-0B39985A5179}" dt="2022-02-17T23:35:49.950" v="0"/>
          <ac:spMkLst>
            <pc:docMk/>
            <pc:sldMasterMk cId="0" sldId="2147483903"/>
            <ac:spMk id="26628" creationId="{C1732804-F4E1-4404-9F32-3264CCDA1D97}"/>
          </ac:spMkLst>
        </pc:spChg>
        <pc:spChg chg="mod">
          <ac:chgData name="Wayne Holt" userId="428574251bf3a103" providerId="LiveId" clId="{331457E5-876D-4BB9-AFE4-0B39985A5179}" dt="2022-02-17T23:35:49.950" v="0"/>
          <ac:spMkLst>
            <pc:docMk/>
            <pc:sldMasterMk cId="0" sldId="2147483903"/>
            <ac:spMk id="26629" creationId="{598B08C9-9560-4765-ADDE-4349D29B1157}"/>
          </ac:spMkLst>
        </pc:spChg>
        <pc:spChg chg="mod">
          <ac:chgData name="Wayne Holt" userId="428574251bf3a103" providerId="LiveId" clId="{331457E5-876D-4BB9-AFE4-0B39985A5179}" dt="2022-02-17T23:35:49.950" v="0"/>
          <ac:spMkLst>
            <pc:docMk/>
            <pc:sldMasterMk cId="0" sldId="2147483903"/>
            <ac:spMk id="31750" creationId="{C981E0E8-FC8C-453F-A46B-AE447C3EA1B4}"/>
          </ac:spMkLst>
        </pc:spChg>
        <pc:spChg chg="mod">
          <ac:chgData name="Wayne Holt" userId="428574251bf3a103" providerId="LiveId" clId="{331457E5-876D-4BB9-AFE4-0B39985A5179}" dt="2022-02-17T23:35:49.950" v="0"/>
          <ac:spMkLst>
            <pc:docMk/>
            <pc:sldMasterMk cId="0" sldId="2147483903"/>
            <ac:spMk id="31751" creationId="{0F56E768-1DB3-4BA1-B053-6783CA60AB5A}"/>
          </ac:spMkLst>
        </pc:spChg>
        <pc:spChg chg="mod">
          <ac:chgData name="Wayne Holt" userId="428574251bf3a103" providerId="LiveId" clId="{331457E5-876D-4BB9-AFE4-0B39985A5179}" dt="2022-02-17T23:35:49.950" v="0"/>
          <ac:spMkLst>
            <pc:docMk/>
            <pc:sldMasterMk cId="0" sldId="2147483903"/>
            <ac:spMk id="31752" creationId="{52181D75-74AC-4D65-9B9D-94C66E62F9EC}"/>
          </ac:spMkLst>
        </pc:spChg>
      </pc:sldMasterChg>
      <pc:sldMasterChg chg="modSp modSldLayout">
        <pc:chgData name="Wayne Holt" userId="428574251bf3a103" providerId="LiveId" clId="{331457E5-876D-4BB9-AFE4-0B39985A5179}" dt="2022-02-17T23:35:49.950" v="0"/>
        <pc:sldMasterMkLst>
          <pc:docMk/>
          <pc:sldMasterMk cId="1879768663" sldId="2147484046"/>
        </pc:sldMasterMkLst>
        <pc:spChg chg="mod">
          <ac:chgData name="Wayne Holt" userId="428574251bf3a103" providerId="LiveId" clId="{331457E5-876D-4BB9-AFE4-0B39985A5179}" dt="2022-02-17T23:35:49.950" v="0"/>
          <ac:spMkLst>
            <pc:docMk/>
            <pc:sldMasterMk cId="1879768663" sldId="2147484046"/>
            <ac:spMk id="3074" creationId="{3E464945-D215-4B1C-9985-DE157F2D1B1F}"/>
          </ac:spMkLst>
        </pc:spChg>
        <pc:spChg chg="mod">
          <ac:chgData name="Wayne Holt" userId="428574251bf3a103" providerId="LiveId" clId="{331457E5-876D-4BB9-AFE4-0B39985A5179}" dt="2022-02-17T23:35:49.950" v="0"/>
          <ac:spMkLst>
            <pc:docMk/>
            <pc:sldMasterMk cId="1879768663" sldId="2147484046"/>
            <ac:spMk id="3075" creationId="{49240F2F-3856-459F-B98A-9ACED34BBD41}"/>
          </ac:spMkLst>
        </pc:spChg>
        <pc:spChg chg="mod">
          <ac:chgData name="Wayne Holt" userId="428574251bf3a103" providerId="LiveId" clId="{331457E5-876D-4BB9-AFE4-0B39985A5179}" dt="2022-02-17T23:35:49.950" v="0"/>
          <ac:spMkLst>
            <pc:docMk/>
            <pc:sldMasterMk cId="1879768663" sldId="2147484046"/>
            <ac:spMk id="93188" creationId="{64ACDC61-7657-4DBF-90B5-DBA66D3A31C9}"/>
          </ac:spMkLst>
        </pc:spChg>
        <pc:spChg chg="mod">
          <ac:chgData name="Wayne Holt" userId="428574251bf3a103" providerId="LiveId" clId="{331457E5-876D-4BB9-AFE4-0B39985A5179}" dt="2022-02-17T23:35:49.950" v="0"/>
          <ac:spMkLst>
            <pc:docMk/>
            <pc:sldMasterMk cId="1879768663" sldId="2147484046"/>
            <ac:spMk id="93189" creationId="{5DEF93CF-D737-487E-986F-249E40339F36}"/>
          </ac:spMkLst>
        </pc:spChg>
        <pc:spChg chg="mod">
          <ac:chgData name="Wayne Holt" userId="428574251bf3a103" providerId="LiveId" clId="{331457E5-876D-4BB9-AFE4-0B39985A5179}" dt="2022-02-17T23:35:49.950" v="0"/>
          <ac:spMkLst>
            <pc:docMk/>
            <pc:sldMasterMk cId="1879768663" sldId="2147484046"/>
            <ac:spMk id="93190" creationId="{F65FEAA2-7402-40CB-BD88-9A10B9B043B2}"/>
          </ac:spMkLst>
        </pc:spChg>
        <pc:sldLayoutChg chg="modSp">
          <pc:chgData name="Wayne Holt" userId="428574251bf3a103" providerId="LiveId" clId="{331457E5-876D-4BB9-AFE4-0B39985A5179}" dt="2022-02-17T23:35:49.950" v="0"/>
          <pc:sldLayoutMkLst>
            <pc:docMk/>
            <pc:sldMasterMk cId="1879768663" sldId="2147484046"/>
            <pc:sldLayoutMk cId="1702545086" sldId="2147484047"/>
          </pc:sldLayoutMkLst>
          <pc:spChg chg="mod">
            <ac:chgData name="Wayne Holt" userId="428574251bf3a103" providerId="LiveId" clId="{331457E5-876D-4BB9-AFE4-0B39985A5179}" dt="2022-02-17T23:35:49.950" v="0"/>
            <ac:spMkLst>
              <pc:docMk/>
              <pc:sldMasterMk cId="1879768663" sldId="2147484046"/>
              <pc:sldLayoutMk cId="1702545086" sldId="2147484047"/>
              <ac:spMk id="2" creationId="{00000000-0000-0000-0000-000000000000}"/>
            </ac:spMkLst>
          </pc:spChg>
          <pc:spChg chg="mod">
            <ac:chgData name="Wayne Holt" userId="428574251bf3a103" providerId="LiveId" clId="{331457E5-876D-4BB9-AFE4-0B39985A5179}" dt="2022-02-17T23:35:49.950" v="0"/>
            <ac:spMkLst>
              <pc:docMk/>
              <pc:sldMasterMk cId="1879768663" sldId="2147484046"/>
              <pc:sldLayoutMk cId="1702545086" sldId="2147484047"/>
              <ac:spMk id="3" creationId="{00000000-0000-0000-0000-000000000000}"/>
            </ac:spMkLst>
          </pc:spChg>
        </pc:sldLayoutChg>
        <pc:sldLayoutChg chg="modSp">
          <pc:chgData name="Wayne Holt" userId="428574251bf3a103" providerId="LiveId" clId="{331457E5-876D-4BB9-AFE4-0B39985A5179}" dt="2022-02-17T23:35:49.950" v="0"/>
          <pc:sldLayoutMkLst>
            <pc:docMk/>
            <pc:sldMasterMk cId="1879768663" sldId="2147484046"/>
            <pc:sldLayoutMk cId="3551691148" sldId="2147484049"/>
          </pc:sldLayoutMkLst>
          <pc:spChg chg="mod">
            <ac:chgData name="Wayne Holt" userId="428574251bf3a103" providerId="LiveId" clId="{331457E5-876D-4BB9-AFE4-0B39985A5179}" dt="2022-02-17T23:35:49.950" v="0"/>
            <ac:spMkLst>
              <pc:docMk/>
              <pc:sldMasterMk cId="1879768663" sldId="2147484046"/>
              <pc:sldLayoutMk cId="3551691148" sldId="2147484049"/>
              <ac:spMk id="2" creationId="{00000000-0000-0000-0000-000000000000}"/>
            </ac:spMkLst>
          </pc:spChg>
          <pc:spChg chg="mod">
            <ac:chgData name="Wayne Holt" userId="428574251bf3a103" providerId="LiveId" clId="{331457E5-876D-4BB9-AFE4-0B39985A5179}" dt="2022-02-17T23:35:49.950" v="0"/>
            <ac:spMkLst>
              <pc:docMk/>
              <pc:sldMasterMk cId="1879768663" sldId="2147484046"/>
              <pc:sldLayoutMk cId="3551691148" sldId="2147484049"/>
              <ac:spMk id="3" creationId="{00000000-0000-0000-0000-000000000000}"/>
            </ac:spMkLst>
          </pc:spChg>
        </pc:sldLayoutChg>
        <pc:sldLayoutChg chg="modSp">
          <pc:chgData name="Wayne Holt" userId="428574251bf3a103" providerId="LiveId" clId="{331457E5-876D-4BB9-AFE4-0B39985A5179}" dt="2022-02-17T23:35:49.950" v="0"/>
          <pc:sldLayoutMkLst>
            <pc:docMk/>
            <pc:sldMasterMk cId="1879768663" sldId="2147484046"/>
            <pc:sldLayoutMk cId="2144390772" sldId="2147484050"/>
          </pc:sldLayoutMkLst>
          <pc:spChg chg="mod">
            <ac:chgData name="Wayne Holt" userId="428574251bf3a103" providerId="LiveId" clId="{331457E5-876D-4BB9-AFE4-0B39985A5179}" dt="2022-02-17T23:35:49.950" v="0"/>
            <ac:spMkLst>
              <pc:docMk/>
              <pc:sldMasterMk cId="1879768663" sldId="2147484046"/>
              <pc:sldLayoutMk cId="2144390772" sldId="2147484050"/>
              <ac:spMk id="3" creationId="{00000000-0000-0000-0000-000000000000}"/>
            </ac:spMkLst>
          </pc:spChg>
          <pc:spChg chg="mod">
            <ac:chgData name="Wayne Holt" userId="428574251bf3a103" providerId="LiveId" clId="{331457E5-876D-4BB9-AFE4-0B39985A5179}" dt="2022-02-17T23:35:49.950" v="0"/>
            <ac:spMkLst>
              <pc:docMk/>
              <pc:sldMasterMk cId="1879768663" sldId="2147484046"/>
              <pc:sldLayoutMk cId="2144390772" sldId="2147484050"/>
              <ac:spMk id="4" creationId="{00000000-0000-0000-0000-000000000000}"/>
            </ac:spMkLst>
          </pc:spChg>
        </pc:sldLayoutChg>
        <pc:sldLayoutChg chg="modSp">
          <pc:chgData name="Wayne Holt" userId="428574251bf3a103" providerId="LiveId" clId="{331457E5-876D-4BB9-AFE4-0B39985A5179}" dt="2022-02-17T23:35:49.950" v="0"/>
          <pc:sldLayoutMkLst>
            <pc:docMk/>
            <pc:sldMasterMk cId="1879768663" sldId="2147484046"/>
            <pc:sldLayoutMk cId="2932609050" sldId="2147484051"/>
          </pc:sldLayoutMkLst>
          <pc:spChg chg="mod">
            <ac:chgData name="Wayne Holt" userId="428574251bf3a103" providerId="LiveId" clId="{331457E5-876D-4BB9-AFE4-0B39985A5179}" dt="2022-02-17T23:35:49.950" v="0"/>
            <ac:spMkLst>
              <pc:docMk/>
              <pc:sldMasterMk cId="1879768663" sldId="2147484046"/>
              <pc:sldLayoutMk cId="2932609050" sldId="2147484051"/>
              <ac:spMk id="2" creationId="{00000000-0000-0000-0000-000000000000}"/>
            </ac:spMkLst>
          </pc:spChg>
          <pc:spChg chg="mod">
            <ac:chgData name="Wayne Holt" userId="428574251bf3a103" providerId="LiveId" clId="{331457E5-876D-4BB9-AFE4-0B39985A5179}" dt="2022-02-17T23:35:49.950" v="0"/>
            <ac:spMkLst>
              <pc:docMk/>
              <pc:sldMasterMk cId="1879768663" sldId="2147484046"/>
              <pc:sldLayoutMk cId="2932609050" sldId="2147484051"/>
              <ac:spMk id="3" creationId="{00000000-0000-0000-0000-000000000000}"/>
            </ac:spMkLst>
          </pc:spChg>
          <pc:spChg chg="mod">
            <ac:chgData name="Wayne Holt" userId="428574251bf3a103" providerId="LiveId" clId="{331457E5-876D-4BB9-AFE4-0B39985A5179}" dt="2022-02-17T23:35:49.950" v="0"/>
            <ac:spMkLst>
              <pc:docMk/>
              <pc:sldMasterMk cId="1879768663" sldId="2147484046"/>
              <pc:sldLayoutMk cId="2932609050" sldId="2147484051"/>
              <ac:spMk id="4" creationId="{00000000-0000-0000-0000-000000000000}"/>
            </ac:spMkLst>
          </pc:spChg>
          <pc:spChg chg="mod">
            <ac:chgData name="Wayne Holt" userId="428574251bf3a103" providerId="LiveId" clId="{331457E5-876D-4BB9-AFE4-0B39985A5179}" dt="2022-02-17T23:35:49.950" v="0"/>
            <ac:spMkLst>
              <pc:docMk/>
              <pc:sldMasterMk cId="1879768663" sldId="2147484046"/>
              <pc:sldLayoutMk cId="2932609050" sldId="2147484051"/>
              <ac:spMk id="5" creationId="{00000000-0000-0000-0000-000000000000}"/>
            </ac:spMkLst>
          </pc:spChg>
          <pc:spChg chg="mod">
            <ac:chgData name="Wayne Holt" userId="428574251bf3a103" providerId="LiveId" clId="{331457E5-876D-4BB9-AFE4-0B39985A5179}" dt="2022-02-17T23:35:49.950" v="0"/>
            <ac:spMkLst>
              <pc:docMk/>
              <pc:sldMasterMk cId="1879768663" sldId="2147484046"/>
              <pc:sldLayoutMk cId="2932609050" sldId="2147484051"/>
              <ac:spMk id="6" creationId="{00000000-0000-0000-0000-000000000000}"/>
            </ac:spMkLst>
          </pc:spChg>
        </pc:sldLayoutChg>
        <pc:sldLayoutChg chg="modSp">
          <pc:chgData name="Wayne Holt" userId="428574251bf3a103" providerId="LiveId" clId="{331457E5-876D-4BB9-AFE4-0B39985A5179}" dt="2022-02-17T23:35:49.950" v="0"/>
          <pc:sldLayoutMkLst>
            <pc:docMk/>
            <pc:sldMasterMk cId="1879768663" sldId="2147484046"/>
            <pc:sldLayoutMk cId="2036665017" sldId="2147484054"/>
          </pc:sldLayoutMkLst>
          <pc:spChg chg="mod">
            <ac:chgData name="Wayne Holt" userId="428574251bf3a103" providerId="LiveId" clId="{331457E5-876D-4BB9-AFE4-0B39985A5179}" dt="2022-02-17T23:35:49.950" v="0"/>
            <ac:spMkLst>
              <pc:docMk/>
              <pc:sldMasterMk cId="1879768663" sldId="2147484046"/>
              <pc:sldLayoutMk cId="2036665017" sldId="2147484054"/>
              <ac:spMk id="2" creationId="{00000000-0000-0000-0000-000000000000}"/>
            </ac:spMkLst>
          </pc:spChg>
          <pc:spChg chg="mod">
            <ac:chgData name="Wayne Holt" userId="428574251bf3a103" providerId="LiveId" clId="{331457E5-876D-4BB9-AFE4-0B39985A5179}" dt="2022-02-17T23:35:49.950" v="0"/>
            <ac:spMkLst>
              <pc:docMk/>
              <pc:sldMasterMk cId="1879768663" sldId="2147484046"/>
              <pc:sldLayoutMk cId="2036665017" sldId="2147484054"/>
              <ac:spMk id="3" creationId="{00000000-0000-0000-0000-000000000000}"/>
            </ac:spMkLst>
          </pc:spChg>
          <pc:spChg chg="mod">
            <ac:chgData name="Wayne Holt" userId="428574251bf3a103" providerId="LiveId" clId="{331457E5-876D-4BB9-AFE4-0B39985A5179}" dt="2022-02-17T23:35:49.950" v="0"/>
            <ac:spMkLst>
              <pc:docMk/>
              <pc:sldMasterMk cId="1879768663" sldId="2147484046"/>
              <pc:sldLayoutMk cId="2036665017" sldId="2147484054"/>
              <ac:spMk id="4" creationId="{00000000-0000-0000-0000-000000000000}"/>
            </ac:spMkLst>
          </pc:spChg>
        </pc:sldLayoutChg>
        <pc:sldLayoutChg chg="modSp">
          <pc:chgData name="Wayne Holt" userId="428574251bf3a103" providerId="LiveId" clId="{331457E5-876D-4BB9-AFE4-0B39985A5179}" dt="2022-02-17T23:35:49.950" v="0"/>
          <pc:sldLayoutMkLst>
            <pc:docMk/>
            <pc:sldMasterMk cId="1879768663" sldId="2147484046"/>
            <pc:sldLayoutMk cId="1477655022" sldId="2147484055"/>
          </pc:sldLayoutMkLst>
          <pc:spChg chg="mod">
            <ac:chgData name="Wayne Holt" userId="428574251bf3a103" providerId="LiveId" clId="{331457E5-876D-4BB9-AFE4-0B39985A5179}" dt="2022-02-17T23:35:49.950" v="0"/>
            <ac:spMkLst>
              <pc:docMk/>
              <pc:sldMasterMk cId="1879768663" sldId="2147484046"/>
              <pc:sldLayoutMk cId="1477655022" sldId="2147484055"/>
              <ac:spMk id="2" creationId="{00000000-0000-0000-0000-000000000000}"/>
            </ac:spMkLst>
          </pc:spChg>
          <pc:spChg chg="mod">
            <ac:chgData name="Wayne Holt" userId="428574251bf3a103" providerId="LiveId" clId="{331457E5-876D-4BB9-AFE4-0B39985A5179}" dt="2022-02-17T23:35:49.950" v="0"/>
            <ac:spMkLst>
              <pc:docMk/>
              <pc:sldMasterMk cId="1879768663" sldId="2147484046"/>
              <pc:sldLayoutMk cId="1477655022" sldId="2147484055"/>
              <ac:spMk id="3" creationId="{00000000-0000-0000-0000-000000000000}"/>
            </ac:spMkLst>
          </pc:spChg>
          <pc:spChg chg="mod">
            <ac:chgData name="Wayne Holt" userId="428574251bf3a103" providerId="LiveId" clId="{331457E5-876D-4BB9-AFE4-0B39985A5179}" dt="2022-02-17T23:35:49.950" v="0"/>
            <ac:spMkLst>
              <pc:docMk/>
              <pc:sldMasterMk cId="1879768663" sldId="2147484046"/>
              <pc:sldLayoutMk cId="1477655022" sldId="2147484055"/>
              <ac:spMk id="4" creationId="{00000000-0000-0000-0000-000000000000}"/>
            </ac:spMkLst>
          </pc:spChg>
        </pc:sldLayoutChg>
        <pc:sldLayoutChg chg="modSp">
          <pc:chgData name="Wayne Holt" userId="428574251bf3a103" providerId="LiveId" clId="{331457E5-876D-4BB9-AFE4-0B39985A5179}" dt="2022-02-17T23:35:49.950" v="0"/>
          <pc:sldLayoutMkLst>
            <pc:docMk/>
            <pc:sldMasterMk cId="1879768663" sldId="2147484046"/>
            <pc:sldLayoutMk cId="4048804122" sldId="2147484057"/>
          </pc:sldLayoutMkLst>
          <pc:spChg chg="mod">
            <ac:chgData name="Wayne Holt" userId="428574251bf3a103" providerId="LiveId" clId="{331457E5-876D-4BB9-AFE4-0B39985A5179}" dt="2022-02-17T23:35:49.950" v="0"/>
            <ac:spMkLst>
              <pc:docMk/>
              <pc:sldMasterMk cId="1879768663" sldId="2147484046"/>
              <pc:sldLayoutMk cId="4048804122" sldId="2147484057"/>
              <ac:spMk id="2" creationId="{00000000-0000-0000-0000-000000000000}"/>
            </ac:spMkLst>
          </pc:spChg>
          <pc:spChg chg="mod">
            <ac:chgData name="Wayne Holt" userId="428574251bf3a103" providerId="LiveId" clId="{331457E5-876D-4BB9-AFE4-0B39985A5179}" dt="2022-02-17T23:35:49.950" v="0"/>
            <ac:spMkLst>
              <pc:docMk/>
              <pc:sldMasterMk cId="1879768663" sldId="2147484046"/>
              <pc:sldLayoutMk cId="4048804122" sldId="2147484057"/>
              <ac:spMk id="3" creationId="{00000000-0000-0000-0000-000000000000}"/>
            </ac:spMkLst>
          </pc:spChg>
        </pc:sldLayoutChg>
      </pc:sldMaster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1.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069FE71A-9458-4B6C-B147-FE67E3756023}"/>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BE173572-EC5C-4294-9D3C-C5B691675E6F}"/>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91105DE4-C523-4641-BC00-3F9390D48815}" type="datetimeFigureOut">
              <a:rPr lang="en-US" smtClean="0"/>
              <a:t>4/12/2022</a:t>
            </a:fld>
            <a:endParaRPr lang="en-US"/>
          </a:p>
        </p:txBody>
      </p:sp>
      <p:sp>
        <p:nvSpPr>
          <p:cNvPr id="4" name="Footer Placeholder 3">
            <a:extLst>
              <a:ext uri="{FF2B5EF4-FFF2-40B4-BE49-F238E27FC236}">
                <a16:creationId xmlns:a16="http://schemas.microsoft.com/office/drawing/2014/main" id="{3FEB1FDC-1FFD-478A-B041-5D7CD01C3FFA}"/>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r>
              <a:rPr lang="en-US"/>
              <a:t>Lesson 21</a:t>
            </a:r>
          </a:p>
        </p:txBody>
      </p:sp>
      <p:sp>
        <p:nvSpPr>
          <p:cNvPr id="5" name="Slide Number Placeholder 4">
            <a:extLst>
              <a:ext uri="{FF2B5EF4-FFF2-40B4-BE49-F238E27FC236}">
                <a16:creationId xmlns:a16="http://schemas.microsoft.com/office/drawing/2014/main" id="{2C9C22F4-9BD9-428C-A125-AEB0B3173F48}"/>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F3E33B96-1BA8-4FA8-AC9D-F8BA47A1AA9E}" type="slidenum">
              <a:rPr lang="en-US" smtClean="0"/>
              <a:t>‹#›</a:t>
            </a:fld>
            <a:endParaRPr lang="en-US"/>
          </a:p>
        </p:txBody>
      </p:sp>
    </p:spTree>
    <p:extLst>
      <p:ext uri="{BB962C8B-B14F-4D97-AF65-F5344CB8AC3E}">
        <p14:creationId xmlns:p14="http://schemas.microsoft.com/office/powerpoint/2010/main" val="4165119311"/>
      </p:ext>
    </p:extLst>
  </p:cSld>
  <p:clrMap bg1="lt1" tx1="dk1" bg2="lt2" tx2="dk2" accent1="accent1" accent2="accent2" accent3="accent3" accent4="accent4" accent5="accent5" accent6="accent6" hlink="hlink" folHlink="folHlink"/>
  <p:hf hd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0.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a:extLst>
              <a:ext uri="{FF2B5EF4-FFF2-40B4-BE49-F238E27FC236}">
                <a16:creationId xmlns:a16="http://schemas.microsoft.com/office/drawing/2014/main" id="{C7B51F54-0E2B-4C26-B076-AD742F0B9128}"/>
              </a:ext>
            </a:extLst>
          </p:cNvPr>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200">
                <a:latin typeface="Arial" charset="0"/>
              </a:defRPr>
            </a:lvl1pPr>
          </a:lstStyle>
          <a:p>
            <a:pPr>
              <a:defRPr/>
            </a:pPr>
            <a:endParaRPr lang="en-US"/>
          </a:p>
        </p:txBody>
      </p:sp>
      <p:sp>
        <p:nvSpPr>
          <p:cNvPr id="3075" name="Rectangle 3">
            <a:extLst>
              <a:ext uri="{FF2B5EF4-FFF2-40B4-BE49-F238E27FC236}">
                <a16:creationId xmlns:a16="http://schemas.microsoft.com/office/drawing/2014/main" id="{DF2F5079-1DA2-4EAD-9876-68660171AC58}"/>
              </a:ext>
            </a:extLst>
          </p:cNvPr>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200">
                <a:latin typeface="Arial" charset="0"/>
              </a:defRPr>
            </a:lvl1pPr>
          </a:lstStyle>
          <a:p>
            <a:pPr>
              <a:defRPr/>
            </a:pPr>
            <a:endParaRPr lang="en-US"/>
          </a:p>
        </p:txBody>
      </p:sp>
      <p:sp>
        <p:nvSpPr>
          <p:cNvPr id="82948" name="Rectangle 4">
            <a:extLst>
              <a:ext uri="{FF2B5EF4-FFF2-40B4-BE49-F238E27FC236}">
                <a16:creationId xmlns:a16="http://schemas.microsoft.com/office/drawing/2014/main" id="{312B1645-1E02-4666-9704-2026EF8EBEFD}"/>
              </a:ext>
            </a:extLst>
          </p:cNvPr>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3077" name="Rectangle 5">
            <a:extLst>
              <a:ext uri="{FF2B5EF4-FFF2-40B4-BE49-F238E27FC236}">
                <a16:creationId xmlns:a16="http://schemas.microsoft.com/office/drawing/2014/main" id="{6989B074-0D71-488F-B94C-03DF83E38261}"/>
              </a:ext>
            </a:extLst>
          </p:cNvPr>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3078" name="Rectangle 6">
            <a:extLst>
              <a:ext uri="{FF2B5EF4-FFF2-40B4-BE49-F238E27FC236}">
                <a16:creationId xmlns:a16="http://schemas.microsoft.com/office/drawing/2014/main" id="{2EA215B1-DE46-4680-928A-28AB6C25E675}"/>
              </a:ext>
            </a:extLst>
          </p:cNvPr>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eaLnBrk="1" hangingPunct="1">
              <a:defRPr sz="1200">
                <a:latin typeface="Arial" charset="0"/>
              </a:defRPr>
            </a:lvl1pPr>
          </a:lstStyle>
          <a:p>
            <a:pPr>
              <a:defRPr/>
            </a:pPr>
            <a:r>
              <a:rPr lang="en-US"/>
              <a:t>Lesson 21</a:t>
            </a:r>
          </a:p>
        </p:txBody>
      </p:sp>
      <p:sp>
        <p:nvSpPr>
          <p:cNvPr id="3079" name="Rectangle 7">
            <a:extLst>
              <a:ext uri="{FF2B5EF4-FFF2-40B4-BE49-F238E27FC236}">
                <a16:creationId xmlns:a16="http://schemas.microsoft.com/office/drawing/2014/main" id="{A778175E-15B6-4F2A-838F-5E47B0CB4729}"/>
              </a:ext>
            </a:extLst>
          </p:cNvPr>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eaLnBrk="1" hangingPunct="1">
              <a:defRPr sz="1200">
                <a:latin typeface="Arial" panose="020B0604020202020204" pitchFamily="34" charset="0"/>
              </a:defRPr>
            </a:lvl1pPr>
          </a:lstStyle>
          <a:p>
            <a:fld id="{67523987-36E2-4F2D-8CD7-59CEE78FC402}" type="slidenum">
              <a:rPr lang="en-US" altLang="en-US"/>
              <a:pPr/>
              <a:t>‹#›</a:t>
            </a:fld>
            <a:endParaRPr lang="en-US" altLang="en-US"/>
          </a:p>
        </p:txBody>
      </p:sp>
    </p:spTree>
  </p:cSld>
  <p:clrMap bg1="lt1" tx1="dk1" bg2="lt2" tx2="dk2" accent1="accent1" accent2="accent2" accent3="accent3" accent4="accent4" accent5="accent5" accent6="accent6" hlink="hlink" folHlink="folHlink"/>
  <p:hf hdr="0" dt="0"/>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Slide Image Placeholder 1">
            <a:extLst>
              <a:ext uri="{FF2B5EF4-FFF2-40B4-BE49-F238E27FC236}">
                <a16:creationId xmlns:a16="http://schemas.microsoft.com/office/drawing/2014/main" id="{B4705AF2-DE77-48A5-8B0E-1C8F5B2DA378}"/>
              </a:ext>
            </a:extLst>
          </p:cNvPr>
          <p:cNvSpPr>
            <a:spLocks noGrp="1" noRot="1" noChangeAspect="1" noChangeArrowheads="1" noTextEdit="1"/>
          </p:cNvSpPr>
          <p:nvPr>
            <p:ph type="sldImg"/>
          </p:nvPr>
        </p:nvSpPr>
        <p:spPr>
          <a:ln/>
        </p:spPr>
      </p:sp>
      <p:sp>
        <p:nvSpPr>
          <p:cNvPr id="15363" name="Notes Placeholder 2">
            <a:extLst>
              <a:ext uri="{FF2B5EF4-FFF2-40B4-BE49-F238E27FC236}">
                <a16:creationId xmlns:a16="http://schemas.microsoft.com/office/drawing/2014/main" id="{BC33FE76-7241-4FC5-84C1-5E736A0BEDE6}"/>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en-US" altLang="en-US">
                <a:latin typeface="Arial" panose="020B0604020202020204" pitchFamily="34" charset="0"/>
              </a:rPr>
              <a:t>Artwork by </a:t>
            </a:r>
            <a:r>
              <a:rPr lang="nl-NL" altLang="en-US">
                <a:latin typeface="Arial" panose="020B0604020202020204" pitchFamily="34" charset="0"/>
              </a:rPr>
              <a:t>Jan van 't Hoff/Gospelimages.com</a:t>
            </a:r>
            <a:r>
              <a:rPr lang="en-US" altLang="en-US">
                <a:latin typeface="Arial" panose="020B0604020202020204" pitchFamily="34" charset="0"/>
              </a:rPr>
              <a:t>.</a:t>
            </a:r>
          </a:p>
        </p:txBody>
      </p:sp>
      <p:sp>
        <p:nvSpPr>
          <p:cNvPr id="15364" name="Slide Number Placeholder 3">
            <a:extLst>
              <a:ext uri="{FF2B5EF4-FFF2-40B4-BE49-F238E27FC236}">
                <a16:creationId xmlns:a16="http://schemas.microsoft.com/office/drawing/2014/main" id="{641584E4-078D-4206-AFC6-2EEC7179044E}"/>
              </a:ext>
            </a:extLst>
          </p:cNvPr>
          <p:cNvSpPr>
            <a:spLocks noGrp="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457200">
              <a:defRPr>
                <a:solidFill>
                  <a:schemeClr val="tx1"/>
                </a:solidFill>
                <a:latin typeface="Verdana" panose="020B0604030504040204" pitchFamily="34" charset="0"/>
              </a:defRPr>
            </a:lvl1pPr>
            <a:lvl2pPr marL="742950" indent="-285750" defTabSz="457200">
              <a:defRPr>
                <a:solidFill>
                  <a:schemeClr val="tx1"/>
                </a:solidFill>
                <a:latin typeface="Verdana" panose="020B0604030504040204" pitchFamily="34" charset="0"/>
              </a:defRPr>
            </a:lvl2pPr>
            <a:lvl3pPr marL="1143000" indent="-228600" defTabSz="457200">
              <a:defRPr>
                <a:solidFill>
                  <a:schemeClr val="tx1"/>
                </a:solidFill>
                <a:latin typeface="Verdana" panose="020B0604030504040204" pitchFamily="34" charset="0"/>
              </a:defRPr>
            </a:lvl3pPr>
            <a:lvl4pPr marL="1600200" indent="-228600" defTabSz="457200">
              <a:defRPr>
                <a:solidFill>
                  <a:schemeClr val="tx1"/>
                </a:solidFill>
                <a:latin typeface="Verdana" panose="020B0604030504040204" pitchFamily="34" charset="0"/>
              </a:defRPr>
            </a:lvl4pPr>
            <a:lvl5pPr marL="2057400" indent="-228600" defTabSz="457200">
              <a:defRPr>
                <a:solidFill>
                  <a:schemeClr val="tx1"/>
                </a:solidFill>
                <a:latin typeface="Verdana" panose="020B0604030504040204" pitchFamily="34" charset="0"/>
              </a:defRPr>
            </a:lvl5pPr>
            <a:lvl6pPr marL="2514600" indent="-228600" defTabSz="457200" eaLnBrk="0" fontAlgn="base" hangingPunct="0">
              <a:spcBef>
                <a:spcPct val="0"/>
              </a:spcBef>
              <a:spcAft>
                <a:spcPct val="0"/>
              </a:spcAft>
              <a:defRPr>
                <a:solidFill>
                  <a:schemeClr val="tx1"/>
                </a:solidFill>
                <a:latin typeface="Verdana" panose="020B0604030504040204" pitchFamily="34" charset="0"/>
              </a:defRPr>
            </a:lvl6pPr>
            <a:lvl7pPr marL="2971800" indent="-228600" defTabSz="457200" eaLnBrk="0" fontAlgn="base" hangingPunct="0">
              <a:spcBef>
                <a:spcPct val="0"/>
              </a:spcBef>
              <a:spcAft>
                <a:spcPct val="0"/>
              </a:spcAft>
              <a:defRPr>
                <a:solidFill>
                  <a:schemeClr val="tx1"/>
                </a:solidFill>
                <a:latin typeface="Verdana" panose="020B0604030504040204" pitchFamily="34" charset="0"/>
              </a:defRPr>
            </a:lvl7pPr>
            <a:lvl8pPr marL="3429000" indent="-228600" defTabSz="457200" eaLnBrk="0" fontAlgn="base" hangingPunct="0">
              <a:spcBef>
                <a:spcPct val="0"/>
              </a:spcBef>
              <a:spcAft>
                <a:spcPct val="0"/>
              </a:spcAft>
              <a:defRPr>
                <a:solidFill>
                  <a:schemeClr val="tx1"/>
                </a:solidFill>
                <a:latin typeface="Verdana" panose="020B0604030504040204" pitchFamily="34" charset="0"/>
              </a:defRPr>
            </a:lvl8pPr>
            <a:lvl9pPr marL="3886200" indent="-228600" defTabSz="457200" eaLnBrk="0" fontAlgn="base" hangingPunct="0">
              <a:spcBef>
                <a:spcPct val="0"/>
              </a:spcBef>
              <a:spcAft>
                <a:spcPct val="0"/>
              </a:spcAft>
              <a:defRPr>
                <a:solidFill>
                  <a:schemeClr val="tx1"/>
                </a:solidFill>
                <a:latin typeface="Verdana" panose="020B0604030504040204" pitchFamily="34" charset="0"/>
              </a:defRPr>
            </a:lvl9pPr>
          </a:lstStyle>
          <a:p>
            <a:pPr marL="0" marR="0" lvl="0" indent="0" algn="r" defTabSz="457200" rtl="0" eaLnBrk="1" fontAlgn="base" latinLnBrk="0" hangingPunct="1">
              <a:lnSpc>
                <a:spcPct val="100000"/>
              </a:lnSpc>
              <a:spcBef>
                <a:spcPct val="0"/>
              </a:spcBef>
              <a:spcAft>
                <a:spcPct val="0"/>
              </a:spcAft>
              <a:buClrTx/>
              <a:buSzTx/>
              <a:buFontTx/>
              <a:buNone/>
              <a:tabLst/>
              <a:defRPr/>
            </a:pPr>
            <a:fld id="{F326BC02-72C2-4667-8199-2BDE9DE34BA8}" type="slidenum">
              <a:rPr kumimoji="0" lang="en-US" altLang="en-US" sz="1200" b="0" i="0" u="none" strike="noStrike" kern="1200" cap="none" spc="0" normalizeH="0" baseline="0" noProof="0" smtClean="0">
                <a:ln>
                  <a:noFill/>
                </a:ln>
                <a:solidFill>
                  <a:srgbClr val="000000"/>
                </a:solidFill>
                <a:effectLst/>
                <a:uLnTx/>
                <a:uFillTx/>
                <a:latin typeface="Calibri" panose="020F0502020204030204" pitchFamily="34" charset="0"/>
                <a:ea typeface="+mn-ea"/>
                <a:cs typeface="+mn-cs"/>
              </a:rPr>
              <a:pPr marL="0" marR="0" lvl="0" indent="0" algn="r" defTabSz="457200" rtl="0" eaLnBrk="1" fontAlgn="base" latinLnBrk="0" hangingPunct="1">
                <a:lnSpc>
                  <a:spcPct val="100000"/>
                </a:lnSpc>
                <a:spcBef>
                  <a:spcPct val="0"/>
                </a:spcBef>
                <a:spcAft>
                  <a:spcPct val="0"/>
                </a:spcAft>
                <a:buClrTx/>
                <a:buSzTx/>
                <a:buFontTx/>
                <a:buNone/>
                <a:tabLst/>
                <a:defRPr/>
              </a:pPr>
              <a:t>1</a:t>
            </a:fld>
            <a:endParaRPr kumimoji="0" lang="en-US" altLang="en-US" sz="1200" b="0" i="0" u="none" strike="noStrike" kern="1200" cap="none" spc="0" normalizeH="0" baseline="0" noProof="0">
              <a:ln>
                <a:noFill/>
              </a:ln>
              <a:solidFill>
                <a:srgbClr val="000000"/>
              </a:solidFill>
              <a:effectLst/>
              <a:uLnTx/>
              <a:uFillTx/>
              <a:latin typeface="Calibri" panose="020F0502020204030204" pitchFamily="34" charset="0"/>
              <a:ea typeface="+mn-ea"/>
              <a:cs typeface="+mn-cs"/>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Rectangle 7">
            <a:extLst>
              <a:ext uri="{FF2B5EF4-FFF2-40B4-BE49-F238E27FC236}">
                <a16:creationId xmlns:a16="http://schemas.microsoft.com/office/drawing/2014/main" id="{8D0B6E78-9E6C-4147-870D-E97FCD6EA625}"/>
              </a:ext>
            </a:extLst>
          </p:cNvPr>
          <p:cNvSpPr>
            <a:spLocks noGrp="1" noChangeArrowheads="1"/>
          </p:cNvSpPr>
          <p:nvPr>
            <p:ph type="sldNum" sz="quarter" idx="5"/>
          </p:nvPr>
        </p:nvSpPr>
        <p:spPr>
          <a:noFill/>
        </p:spPr>
        <p:txBody>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fld id="{CB1D7FFB-33FB-431E-82AC-7360D71AA621}" type="slidenum">
              <a:rPr lang="en-US" altLang="en-US">
                <a:latin typeface="Arial" panose="020B0604020202020204" pitchFamily="34" charset="0"/>
              </a:rPr>
              <a:pPr/>
              <a:t>15</a:t>
            </a:fld>
            <a:endParaRPr lang="en-US" altLang="en-US">
              <a:latin typeface="Arial" panose="020B0604020202020204" pitchFamily="34" charset="0"/>
            </a:endParaRPr>
          </a:p>
        </p:txBody>
      </p:sp>
      <p:sp>
        <p:nvSpPr>
          <p:cNvPr id="90115" name="Rectangle 2">
            <a:extLst>
              <a:ext uri="{FF2B5EF4-FFF2-40B4-BE49-F238E27FC236}">
                <a16:creationId xmlns:a16="http://schemas.microsoft.com/office/drawing/2014/main" id="{4128E457-2C24-4169-B6A5-60FDAD220FA8}"/>
              </a:ext>
            </a:extLst>
          </p:cNvPr>
          <p:cNvSpPr>
            <a:spLocks noGrp="1" noRot="1" noChangeAspect="1" noChangeArrowheads="1" noTextEdit="1"/>
          </p:cNvSpPr>
          <p:nvPr>
            <p:ph type="sldImg"/>
          </p:nvPr>
        </p:nvSpPr>
        <p:spPr>
          <a:xfrm>
            <a:off x="1143000" y="685800"/>
            <a:ext cx="4572000" cy="3429000"/>
          </a:xfrm>
          <a:ln/>
        </p:spPr>
      </p:sp>
      <p:sp>
        <p:nvSpPr>
          <p:cNvPr id="90116" name="Rectangle 3">
            <a:extLst>
              <a:ext uri="{FF2B5EF4-FFF2-40B4-BE49-F238E27FC236}">
                <a16:creationId xmlns:a16="http://schemas.microsoft.com/office/drawing/2014/main" id="{8BEACBC5-B259-4E0E-8F00-7FD7A7E73A2D}"/>
              </a:ext>
            </a:extLst>
          </p:cNvPr>
          <p:cNvSpPr>
            <a:spLocks noGrp="1" noChangeArrowheads="1"/>
          </p:cNvSpPr>
          <p:nvPr>
            <p:ph type="body" idx="1"/>
          </p:nvPr>
        </p:nvSpPr>
        <p:spPr>
          <a:noFill/>
        </p:spPr>
        <p:txBody>
          <a:bodyPr/>
          <a:lstStyle/>
          <a:p>
            <a:pPr eaLnBrk="1" hangingPunct="1"/>
            <a:r>
              <a:rPr lang="en-US" altLang="en-US" dirty="0">
                <a:latin typeface="Arial" panose="020B0604020202020204" pitchFamily="34" charset="0"/>
              </a:rPr>
              <a:t>READ Genesis 43:26-34</a:t>
            </a:r>
          </a:p>
          <a:p>
            <a:pPr eaLnBrk="1" hangingPunct="1"/>
            <a:r>
              <a:rPr lang="en-US" altLang="en-US" dirty="0">
                <a:latin typeface="Arial" panose="020B0604020202020204" pitchFamily="34" charset="0"/>
              </a:rPr>
              <a:t>Coffman—</a:t>
            </a:r>
          </a:p>
          <a:p>
            <a:pPr eaLnBrk="1" hangingPunct="1"/>
            <a:r>
              <a:rPr lang="en-US" altLang="en-US" dirty="0">
                <a:latin typeface="Arial" panose="020B0604020202020204" pitchFamily="34" charset="0"/>
              </a:rPr>
              <a:t>There are several things of the most extraordinary interest in these verses: </a:t>
            </a:r>
          </a:p>
          <a:p>
            <a:pPr eaLnBrk="1" hangingPunct="1"/>
            <a:r>
              <a:rPr lang="en-US" altLang="en-US" dirty="0">
                <a:latin typeface="Arial" panose="020B0604020202020204" pitchFamily="34" charset="0"/>
              </a:rPr>
              <a:t>(1) There is the order of the seating of the brothers in exactly the sequences of their ages from oldest to the youngest. No wonder the men marveled at it. The mathematical odds that this could have been done accidentally were exactly 39,917,000 to 1.[10] This is about forty million to one! </a:t>
            </a:r>
          </a:p>
          <a:p>
            <a:pPr eaLnBrk="1" hangingPunct="1"/>
            <a:r>
              <a:rPr lang="en-US" altLang="en-US" dirty="0">
                <a:latin typeface="Arial" panose="020B0604020202020204" pitchFamily="34" charset="0"/>
              </a:rPr>
              <a:t>(2) The "mess" which Joseph sent to his brothers, with such preference for Benjamin. It was the custom at such banquets in ancient times for the host to send especially choice morsels to guests from his own table. Plenty of food was served for all, but these tidbits were items of special honor to the guests chosen to receive them. Prominent here was the preference for Benjamin. </a:t>
            </a:r>
          </a:p>
          <a:p>
            <a:pPr eaLnBrk="1" hangingPunct="1"/>
            <a:r>
              <a:rPr lang="en-US" altLang="en-US" dirty="0">
                <a:latin typeface="Arial" panose="020B0604020202020204" pitchFamily="34" charset="0"/>
              </a:rPr>
              <a:t>(3) "And they drank and were merry with him ..." The Hebrew here is literally, "they drank largely with him."[11] We cannot consider this any sufficient grounds for rendering the passage, "So they ate and drank with Joseph until they were drunk," as in the Good News Bible.[12] </a:t>
            </a:r>
            <a:r>
              <a:rPr lang="en-US" altLang="en-US" dirty="0" err="1">
                <a:latin typeface="Arial" panose="020B0604020202020204" pitchFamily="34" charset="0"/>
              </a:rPr>
              <a:t>Aalders</a:t>
            </a:r>
            <a:r>
              <a:rPr lang="en-US" altLang="en-US" dirty="0">
                <a:latin typeface="Arial" panose="020B0604020202020204" pitchFamily="34" charset="0"/>
              </a:rPr>
              <a:t> declared that such a rendition is, "more than the original text can rightly bear."[13] They drank until they were perfectly satisfied, but they were not drunk."[14] "There is no reason to suppose that either Joseph or his brethren were intoxicated."[15]  </a:t>
            </a:r>
          </a:p>
          <a:p>
            <a:pPr eaLnBrk="1" hangingPunct="1"/>
            <a:r>
              <a:rPr lang="en-US" altLang="en-US" dirty="0">
                <a:latin typeface="Arial" panose="020B0604020202020204" pitchFamily="34" charset="0"/>
              </a:rPr>
              <a:t>(4) Of great interest also is the fact that there were at least three different tables set for the participants in this feast. First, Joseph ate by himself, due to his rank and authority. There was also another table for the Egyptians present, and a third for the Hebrews. It is a strict and unyielding caste system that appears in such observances. </a:t>
            </a:r>
          </a:p>
          <a:p>
            <a:pPr eaLnBrk="1" hangingPunct="1"/>
            <a:endParaRPr lang="en-US" altLang="en-US" dirty="0">
              <a:latin typeface="Arial" panose="020B0604020202020204" pitchFamily="34" charset="0"/>
            </a:endParaRPr>
          </a:p>
          <a:p>
            <a:pPr eaLnBrk="1" hangingPunct="1"/>
            <a:r>
              <a:rPr lang="en-US" altLang="en-US" dirty="0">
                <a:latin typeface="Arial" panose="020B0604020202020204" pitchFamily="34" charset="0"/>
              </a:rPr>
              <a:t>Ge 43:26  And when Joseph came home, they brought him the present which was in their hand into the house, and bowed down before him to the earth.</a:t>
            </a:r>
          </a:p>
          <a:p>
            <a:pPr eaLnBrk="1" hangingPunct="1"/>
            <a:r>
              <a:rPr lang="en-US" altLang="en-US" dirty="0">
                <a:latin typeface="Arial" panose="020B0604020202020204" pitchFamily="34" charset="0"/>
              </a:rPr>
              <a:t> 27 Then he asked them about their well-being, and said, "Is your father well, the old man of whom you spoke? Is he still alive?"</a:t>
            </a:r>
          </a:p>
          <a:p>
            <a:pPr eaLnBrk="1" hangingPunct="1"/>
            <a:r>
              <a:rPr lang="en-US" altLang="en-US" dirty="0">
                <a:latin typeface="Arial" panose="020B0604020202020204" pitchFamily="34" charset="0"/>
              </a:rPr>
              <a:t> 28 And they answered, "Your servant our father is in good health; he is still alive." And they bowed their heads down and prostrated themselves.</a:t>
            </a:r>
          </a:p>
          <a:p>
            <a:pPr eaLnBrk="1" hangingPunct="1"/>
            <a:r>
              <a:rPr lang="en-US" altLang="en-US" dirty="0">
                <a:latin typeface="Arial" panose="020B0604020202020204" pitchFamily="34" charset="0"/>
              </a:rPr>
              <a:t> 29 Then he lifted his eyes and saw his brother Benjamin, his mother's son, and said, "Is this your younger brother of whom you spoke to me?" And he said, "God be gracious to you, my son."</a:t>
            </a:r>
          </a:p>
          <a:p>
            <a:pPr eaLnBrk="1" hangingPunct="1"/>
            <a:r>
              <a:rPr lang="en-US" altLang="en-US" dirty="0">
                <a:latin typeface="Arial" panose="020B0604020202020204" pitchFamily="34" charset="0"/>
              </a:rPr>
              <a:t> 30 Now his heart yearned for his brother; so Joseph made haste and sought somewhere to weep. And he went into his chamber and wept there.</a:t>
            </a:r>
          </a:p>
          <a:p>
            <a:pPr eaLnBrk="1" hangingPunct="1"/>
            <a:r>
              <a:rPr lang="en-US" altLang="en-US" dirty="0">
                <a:latin typeface="Arial" panose="020B0604020202020204" pitchFamily="34" charset="0"/>
              </a:rPr>
              <a:t> 31 Then he washed his face and came out; and he restrained himself, and said, "Serve the bread."</a:t>
            </a:r>
          </a:p>
          <a:p>
            <a:pPr eaLnBrk="1" hangingPunct="1"/>
            <a:r>
              <a:rPr lang="en-US" altLang="en-US" dirty="0">
                <a:latin typeface="Arial" panose="020B0604020202020204" pitchFamily="34" charset="0"/>
              </a:rPr>
              <a:t> 32 So they set him a place by himself, and them by themselves, and the Egyptians who ate with him by themselves; because the Egyptians could not eat food with the Hebrews, for that is an abomination to the Egyptians.</a:t>
            </a:r>
          </a:p>
          <a:p>
            <a:pPr eaLnBrk="1" hangingPunct="1"/>
            <a:r>
              <a:rPr lang="en-US" altLang="en-US" dirty="0">
                <a:latin typeface="Arial" panose="020B0604020202020204" pitchFamily="34" charset="0"/>
              </a:rPr>
              <a:t> 33 And they sat before him, the firstborn according to his birthright and the youngest according to his youth; and the men looked in astonishment at one another.</a:t>
            </a:r>
          </a:p>
          <a:p>
            <a:pPr eaLnBrk="1" hangingPunct="1"/>
            <a:r>
              <a:rPr lang="en-US" altLang="en-US" dirty="0">
                <a:latin typeface="Arial" panose="020B0604020202020204" pitchFamily="34" charset="0"/>
              </a:rPr>
              <a:t> 34 Then he took servings to them from before him, but Benjamin's serving was five times as much as any of theirs. So they drank and were merry with him.</a:t>
            </a:r>
          </a:p>
          <a:p>
            <a:pPr eaLnBrk="1" hangingPunct="1"/>
            <a:endParaRPr lang="en-US" altLang="en-US" dirty="0">
              <a:latin typeface="Arial" panose="020B0604020202020204" pitchFamily="34" charset="0"/>
            </a:endParaRPr>
          </a:p>
          <a:p>
            <a:pPr eaLnBrk="1" hangingPunct="1"/>
            <a:endParaRPr lang="en-US" altLang="en-US" dirty="0">
              <a:latin typeface="Arial" panose="020B0604020202020204" pitchFamily="34" charset="0"/>
            </a:endParaRPr>
          </a:p>
        </p:txBody>
      </p:sp>
      <p:sp>
        <p:nvSpPr>
          <p:cNvPr id="2" name="Footer Placeholder 1">
            <a:extLst>
              <a:ext uri="{FF2B5EF4-FFF2-40B4-BE49-F238E27FC236}">
                <a16:creationId xmlns:a16="http://schemas.microsoft.com/office/drawing/2014/main" id="{4C5BA7C2-8847-42B8-A617-047C577BB5A3}"/>
              </a:ext>
            </a:extLst>
          </p:cNvPr>
          <p:cNvSpPr>
            <a:spLocks noGrp="1"/>
          </p:cNvSpPr>
          <p:nvPr>
            <p:ph type="ftr" sz="quarter" idx="10"/>
          </p:nvPr>
        </p:nvSpPr>
        <p:spPr/>
        <p:txBody>
          <a:bodyPr/>
          <a:lstStyle/>
          <a:p>
            <a:pPr>
              <a:defRPr/>
            </a:pPr>
            <a:r>
              <a:rPr lang="en-US"/>
              <a:t>Lesson 21</a:t>
            </a: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Rectangle 7">
            <a:extLst>
              <a:ext uri="{FF2B5EF4-FFF2-40B4-BE49-F238E27FC236}">
                <a16:creationId xmlns:a16="http://schemas.microsoft.com/office/drawing/2014/main" id="{37013E57-57A1-4433-89BD-932C5DEF43A3}"/>
              </a:ext>
            </a:extLst>
          </p:cNvPr>
          <p:cNvSpPr>
            <a:spLocks noGrp="1" noChangeArrowheads="1"/>
          </p:cNvSpPr>
          <p:nvPr>
            <p:ph type="sldNum" sz="quarter" idx="5"/>
          </p:nvPr>
        </p:nvSpPr>
        <p:spPr>
          <a:noFill/>
        </p:spPr>
        <p:txBody>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fld id="{5F80873D-0211-4302-A6CC-9A0CCB2C0F23}" type="slidenum">
              <a:rPr lang="en-US" altLang="en-US">
                <a:latin typeface="Arial" panose="020B0604020202020204" pitchFamily="34" charset="0"/>
              </a:rPr>
              <a:pPr/>
              <a:t>16</a:t>
            </a:fld>
            <a:endParaRPr lang="en-US" altLang="en-US">
              <a:latin typeface="Arial" panose="020B0604020202020204" pitchFamily="34" charset="0"/>
            </a:endParaRPr>
          </a:p>
        </p:txBody>
      </p:sp>
      <p:sp>
        <p:nvSpPr>
          <p:cNvPr id="91139" name="Rectangle 2">
            <a:extLst>
              <a:ext uri="{FF2B5EF4-FFF2-40B4-BE49-F238E27FC236}">
                <a16:creationId xmlns:a16="http://schemas.microsoft.com/office/drawing/2014/main" id="{559873EF-9E04-4684-B917-9D5BA144E07F}"/>
              </a:ext>
            </a:extLst>
          </p:cNvPr>
          <p:cNvSpPr>
            <a:spLocks noGrp="1" noRot="1" noChangeAspect="1" noChangeArrowheads="1" noTextEdit="1"/>
          </p:cNvSpPr>
          <p:nvPr>
            <p:ph type="sldImg"/>
          </p:nvPr>
        </p:nvSpPr>
        <p:spPr>
          <a:xfrm>
            <a:off x="1143000" y="685800"/>
            <a:ext cx="4572000" cy="3429000"/>
          </a:xfrm>
          <a:ln/>
        </p:spPr>
      </p:sp>
      <p:sp>
        <p:nvSpPr>
          <p:cNvPr id="91140" name="Rectangle 3">
            <a:extLst>
              <a:ext uri="{FF2B5EF4-FFF2-40B4-BE49-F238E27FC236}">
                <a16:creationId xmlns:a16="http://schemas.microsoft.com/office/drawing/2014/main" id="{FB8D87DE-5FD6-4FC6-9D7D-00016931B97A}"/>
              </a:ext>
            </a:extLst>
          </p:cNvPr>
          <p:cNvSpPr>
            <a:spLocks noGrp="1" noChangeArrowheads="1"/>
          </p:cNvSpPr>
          <p:nvPr>
            <p:ph type="body" idx="1"/>
          </p:nvPr>
        </p:nvSpPr>
        <p:spPr>
          <a:noFill/>
        </p:spPr>
        <p:txBody>
          <a:bodyPr/>
          <a:lstStyle/>
          <a:p>
            <a:pPr eaLnBrk="1" hangingPunct="1"/>
            <a:r>
              <a:rPr lang="en-US" altLang="en-US" dirty="0">
                <a:latin typeface="Arial" panose="020B0604020202020204" pitchFamily="34" charset="0"/>
              </a:rPr>
              <a:t>READ Genesis 44:1-2</a:t>
            </a:r>
          </a:p>
          <a:p>
            <a:pPr eaLnBrk="1" hangingPunct="1"/>
            <a:r>
              <a:rPr lang="en-US" altLang="en-US" dirty="0">
                <a:latin typeface="Arial" panose="020B0604020202020204" pitchFamily="34" charset="0"/>
              </a:rPr>
              <a:t>Coffman—</a:t>
            </a:r>
          </a:p>
          <a:p>
            <a:pPr eaLnBrk="1" hangingPunct="1"/>
            <a:r>
              <a:rPr lang="en-US" altLang="en-US" dirty="0">
                <a:latin typeface="Arial" panose="020B0604020202020204" pitchFamily="34" charset="0"/>
              </a:rPr>
              <a:t>Why did Joseph order the actions related here? It is agreed by many that his purpose was that of finding out whether or not his brothers had in any manner changed from the heartless hatred of their father's favorite son as evidence in their sale of Joseph so long ago. The fine point of the trial Joseph arranged for them was just this: If given the opportunity, would the brothers abandon Benjamin, with a perfectly valid excuse, and, ignoring the grief and distress of their aged father, abandon their brother and return home without him? Everything in the procedure here exhibits that purpose. Even the special partiality shown to Benjamin at the preceding banquet fitted into this purpose of testing the true attitude of the brothers. </a:t>
            </a:r>
          </a:p>
          <a:p>
            <a:pPr eaLnBrk="1" hangingPunct="1"/>
            <a:endParaRPr lang="en-US" altLang="en-US" dirty="0">
              <a:latin typeface="Arial" panose="020B0604020202020204" pitchFamily="34" charset="0"/>
            </a:endParaRPr>
          </a:p>
          <a:p>
            <a:pPr eaLnBrk="1" hangingPunct="1"/>
            <a:endParaRPr lang="en-US" altLang="en-US" dirty="0">
              <a:latin typeface="Arial" panose="020B0604020202020204" pitchFamily="34" charset="0"/>
            </a:endParaRPr>
          </a:p>
          <a:p>
            <a:pPr eaLnBrk="1" hangingPunct="1"/>
            <a:r>
              <a:rPr lang="en-US" altLang="en-US" dirty="0">
                <a:latin typeface="Arial" panose="020B0604020202020204" pitchFamily="34" charset="0"/>
              </a:rPr>
              <a:t>Ge 44:1  And he commanded the steward of his house, saying, "Fill the men's sacks with food, as much as they can carry, and put each man's money in the mouth of his sack.</a:t>
            </a:r>
          </a:p>
          <a:p>
            <a:pPr eaLnBrk="1" hangingPunct="1"/>
            <a:r>
              <a:rPr lang="en-US" altLang="en-US" dirty="0">
                <a:latin typeface="Arial" panose="020B0604020202020204" pitchFamily="34" charset="0"/>
              </a:rPr>
              <a:t> 2 "Also put my cup, the silver cup, in the mouth of the sack of the youngest, and his grain money." So he did according to the word that Joseph had spoken.</a:t>
            </a:r>
          </a:p>
          <a:p>
            <a:pPr eaLnBrk="1" hangingPunct="1"/>
            <a:endParaRPr lang="en-US" altLang="en-US" dirty="0">
              <a:latin typeface="Arial" panose="020B0604020202020204" pitchFamily="34" charset="0"/>
            </a:endParaRPr>
          </a:p>
          <a:p>
            <a:pPr eaLnBrk="1" hangingPunct="1"/>
            <a:r>
              <a:rPr lang="en-US" altLang="en-US" dirty="0">
                <a:latin typeface="Arial" panose="020B0604020202020204" pitchFamily="34" charset="0"/>
              </a:rPr>
              <a:t> </a:t>
            </a:r>
          </a:p>
          <a:p>
            <a:pPr eaLnBrk="1" hangingPunct="1"/>
            <a:endParaRPr lang="en-US" altLang="en-US" dirty="0">
              <a:latin typeface="Arial" panose="020B0604020202020204" pitchFamily="34" charset="0"/>
            </a:endParaRPr>
          </a:p>
        </p:txBody>
      </p:sp>
      <p:sp>
        <p:nvSpPr>
          <p:cNvPr id="2" name="Footer Placeholder 1">
            <a:extLst>
              <a:ext uri="{FF2B5EF4-FFF2-40B4-BE49-F238E27FC236}">
                <a16:creationId xmlns:a16="http://schemas.microsoft.com/office/drawing/2014/main" id="{4BA10719-DDFE-40FC-A6C6-CD166FCC0329}"/>
              </a:ext>
            </a:extLst>
          </p:cNvPr>
          <p:cNvSpPr>
            <a:spLocks noGrp="1"/>
          </p:cNvSpPr>
          <p:nvPr>
            <p:ph type="ftr" sz="quarter" idx="10"/>
          </p:nvPr>
        </p:nvSpPr>
        <p:spPr/>
        <p:txBody>
          <a:bodyPr/>
          <a:lstStyle/>
          <a:p>
            <a:pPr>
              <a:defRPr/>
            </a:pPr>
            <a:r>
              <a:rPr lang="en-US"/>
              <a:t>Lesson 21</a:t>
            </a: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Rectangle 7">
            <a:extLst>
              <a:ext uri="{FF2B5EF4-FFF2-40B4-BE49-F238E27FC236}">
                <a16:creationId xmlns:a16="http://schemas.microsoft.com/office/drawing/2014/main" id="{B68176F2-F47A-4D17-8676-1FEDA559A914}"/>
              </a:ext>
            </a:extLst>
          </p:cNvPr>
          <p:cNvSpPr>
            <a:spLocks noGrp="1" noChangeArrowheads="1"/>
          </p:cNvSpPr>
          <p:nvPr>
            <p:ph type="sldNum" sz="quarter" idx="5"/>
          </p:nvPr>
        </p:nvSpPr>
        <p:spPr>
          <a:noFill/>
        </p:spPr>
        <p:txBody>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fld id="{12EB227E-E978-45F7-8587-5C90987A3DB1}" type="slidenum">
              <a:rPr lang="en-US" altLang="en-US">
                <a:latin typeface="Arial" panose="020B0604020202020204" pitchFamily="34" charset="0"/>
              </a:rPr>
              <a:pPr/>
              <a:t>17</a:t>
            </a:fld>
            <a:endParaRPr lang="en-US" altLang="en-US">
              <a:latin typeface="Arial" panose="020B0604020202020204" pitchFamily="34" charset="0"/>
            </a:endParaRPr>
          </a:p>
        </p:txBody>
      </p:sp>
      <p:sp>
        <p:nvSpPr>
          <p:cNvPr id="92163" name="Rectangle 2">
            <a:extLst>
              <a:ext uri="{FF2B5EF4-FFF2-40B4-BE49-F238E27FC236}">
                <a16:creationId xmlns:a16="http://schemas.microsoft.com/office/drawing/2014/main" id="{C7A18D05-A053-4B63-8C44-3268B69A8D7E}"/>
              </a:ext>
            </a:extLst>
          </p:cNvPr>
          <p:cNvSpPr>
            <a:spLocks noGrp="1" noRot="1" noChangeAspect="1" noChangeArrowheads="1" noTextEdit="1"/>
          </p:cNvSpPr>
          <p:nvPr>
            <p:ph type="sldImg"/>
          </p:nvPr>
        </p:nvSpPr>
        <p:spPr>
          <a:xfrm>
            <a:off x="1143000" y="685800"/>
            <a:ext cx="4572000" cy="3429000"/>
          </a:xfrm>
          <a:ln/>
        </p:spPr>
      </p:sp>
      <p:sp>
        <p:nvSpPr>
          <p:cNvPr id="92164" name="Rectangle 3">
            <a:extLst>
              <a:ext uri="{FF2B5EF4-FFF2-40B4-BE49-F238E27FC236}">
                <a16:creationId xmlns:a16="http://schemas.microsoft.com/office/drawing/2014/main" id="{C1BB3032-0631-4A6C-A6D4-CFD8E093F9AA}"/>
              </a:ext>
            </a:extLst>
          </p:cNvPr>
          <p:cNvSpPr>
            <a:spLocks noGrp="1" noChangeArrowheads="1"/>
          </p:cNvSpPr>
          <p:nvPr>
            <p:ph type="body" idx="1"/>
          </p:nvPr>
        </p:nvSpPr>
        <p:spPr>
          <a:noFill/>
        </p:spPr>
        <p:txBody>
          <a:bodyPr/>
          <a:lstStyle/>
          <a:p>
            <a:pPr eaLnBrk="1" hangingPunct="1"/>
            <a:r>
              <a:rPr lang="en-US" altLang="en-US" dirty="0">
                <a:latin typeface="Arial" panose="020B0604020202020204" pitchFamily="34" charset="0"/>
              </a:rPr>
              <a:t>John Wesley's Notes on the Old and New Testaments: </a:t>
            </a:r>
          </a:p>
          <a:p>
            <a:pPr eaLnBrk="1" hangingPunct="1"/>
            <a:r>
              <a:rPr lang="en-US" altLang="en-US" dirty="0">
                <a:latin typeface="Arial" panose="020B0604020202020204" pitchFamily="34" charset="0"/>
              </a:rPr>
              <a:t>  V. 16.  God hath found out the iniquity of thy servants-Referring to the injury they had formerly done to Joseph, for which they thought God was now reckoning with them.  Even in those afflictions wherein we apprehend ourselves wronged by men, yet we must own that God is righteous, and finds out our iniquity.  We cannot judge what men are, by what they have been formerly, not what they will do, by what they have done.  Age and experience may make men wiser and better, They that had sold Joseph, yet would not abandon Benjamin.</a:t>
            </a:r>
          </a:p>
        </p:txBody>
      </p:sp>
      <p:sp>
        <p:nvSpPr>
          <p:cNvPr id="2" name="Footer Placeholder 1">
            <a:extLst>
              <a:ext uri="{FF2B5EF4-FFF2-40B4-BE49-F238E27FC236}">
                <a16:creationId xmlns:a16="http://schemas.microsoft.com/office/drawing/2014/main" id="{DD481549-C0BD-4422-AE90-FB426F6B53A7}"/>
              </a:ext>
            </a:extLst>
          </p:cNvPr>
          <p:cNvSpPr>
            <a:spLocks noGrp="1"/>
          </p:cNvSpPr>
          <p:nvPr>
            <p:ph type="ftr" sz="quarter" idx="10"/>
          </p:nvPr>
        </p:nvSpPr>
        <p:spPr/>
        <p:txBody>
          <a:bodyPr/>
          <a:lstStyle/>
          <a:p>
            <a:pPr>
              <a:defRPr/>
            </a:pPr>
            <a:r>
              <a:rPr lang="en-US"/>
              <a:t>Lesson 21</a:t>
            </a: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Rectangle 7">
            <a:extLst>
              <a:ext uri="{FF2B5EF4-FFF2-40B4-BE49-F238E27FC236}">
                <a16:creationId xmlns:a16="http://schemas.microsoft.com/office/drawing/2014/main" id="{A1D1B7D5-73A8-45B2-A681-AB6A0B2DEA44}"/>
              </a:ext>
            </a:extLst>
          </p:cNvPr>
          <p:cNvSpPr>
            <a:spLocks noGrp="1" noChangeArrowheads="1"/>
          </p:cNvSpPr>
          <p:nvPr>
            <p:ph type="sldNum" sz="quarter" idx="5"/>
          </p:nvPr>
        </p:nvSpPr>
        <p:spPr>
          <a:noFill/>
        </p:spPr>
        <p:txBody>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fld id="{AD1104A8-F2CA-4258-93E0-83E6B530B7C7}" type="slidenum">
              <a:rPr lang="en-US" altLang="en-US">
                <a:latin typeface="Arial" panose="020B0604020202020204" pitchFamily="34" charset="0"/>
              </a:rPr>
              <a:pPr/>
              <a:t>18</a:t>
            </a:fld>
            <a:endParaRPr lang="en-US" altLang="en-US">
              <a:latin typeface="Arial" panose="020B0604020202020204" pitchFamily="34" charset="0"/>
            </a:endParaRPr>
          </a:p>
        </p:txBody>
      </p:sp>
      <p:sp>
        <p:nvSpPr>
          <p:cNvPr id="93187" name="Rectangle 2">
            <a:extLst>
              <a:ext uri="{FF2B5EF4-FFF2-40B4-BE49-F238E27FC236}">
                <a16:creationId xmlns:a16="http://schemas.microsoft.com/office/drawing/2014/main" id="{EF95FF96-24B1-4395-BA37-9BEA256B55BE}"/>
              </a:ext>
            </a:extLst>
          </p:cNvPr>
          <p:cNvSpPr>
            <a:spLocks noGrp="1" noRot="1" noChangeAspect="1" noChangeArrowheads="1" noTextEdit="1"/>
          </p:cNvSpPr>
          <p:nvPr>
            <p:ph type="sldImg"/>
          </p:nvPr>
        </p:nvSpPr>
        <p:spPr>
          <a:xfrm>
            <a:off x="1143000" y="685800"/>
            <a:ext cx="4572000" cy="3429000"/>
          </a:xfrm>
          <a:ln/>
        </p:spPr>
      </p:sp>
      <p:sp>
        <p:nvSpPr>
          <p:cNvPr id="93188" name="Rectangle 3">
            <a:extLst>
              <a:ext uri="{FF2B5EF4-FFF2-40B4-BE49-F238E27FC236}">
                <a16:creationId xmlns:a16="http://schemas.microsoft.com/office/drawing/2014/main" id="{ED04D5EF-E905-4E06-9FAB-14F1EDB1FAF5}"/>
              </a:ext>
            </a:extLst>
          </p:cNvPr>
          <p:cNvSpPr>
            <a:spLocks noGrp="1" noChangeArrowheads="1"/>
          </p:cNvSpPr>
          <p:nvPr>
            <p:ph type="body" idx="1"/>
          </p:nvPr>
        </p:nvSpPr>
        <p:spPr>
          <a:noFill/>
        </p:spPr>
        <p:txBody>
          <a:bodyPr/>
          <a:lstStyle/>
          <a:p>
            <a:pPr eaLnBrk="1" hangingPunct="1"/>
            <a:endParaRPr lang="en-US" altLang="en-US">
              <a:latin typeface="Arial" panose="020B0604020202020204" pitchFamily="34" charset="0"/>
            </a:endParaRPr>
          </a:p>
        </p:txBody>
      </p:sp>
      <p:sp>
        <p:nvSpPr>
          <p:cNvPr id="2" name="Footer Placeholder 1">
            <a:extLst>
              <a:ext uri="{FF2B5EF4-FFF2-40B4-BE49-F238E27FC236}">
                <a16:creationId xmlns:a16="http://schemas.microsoft.com/office/drawing/2014/main" id="{B19C6821-2F35-43AC-AF9C-A90198BF41E7}"/>
              </a:ext>
            </a:extLst>
          </p:cNvPr>
          <p:cNvSpPr>
            <a:spLocks noGrp="1"/>
          </p:cNvSpPr>
          <p:nvPr>
            <p:ph type="ftr" sz="quarter" idx="10"/>
          </p:nvPr>
        </p:nvSpPr>
        <p:spPr/>
        <p:txBody>
          <a:bodyPr/>
          <a:lstStyle/>
          <a:p>
            <a:pPr>
              <a:defRPr/>
            </a:pPr>
            <a:r>
              <a:rPr lang="en-US"/>
              <a:t>Lesson 21</a:t>
            </a: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Rectangle 7">
            <a:extLst>
              <a:ext uri="{FF2B5EF4-FFF2-40B4-BE49-F238E27FC236}">
                <a16:creationId xmlns:a16="http://schemas.microsoft.com/office/drawing/2014/main" id="{DB1CFD4C-717E-4EC1-91AD-01687C163F43}"/>
              </a:ext>
            </a:extLst>
          </p:cNvPr>
          <p:cNvSpPr>
            <a:spLocks noGrp="1" noChangeArrowheads="1"/>
          </p:cNvSpPr>
          <p:nvPr>
            <p:ph type="sldNum" sz="quarter" idx="5"/>
          </p:nvPr>
        </p:nvSpPr>
        <p:spPr>
          <a:noFill/>
        </p:spPr>
        <p:txBody>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fld id="{F112A790-4087-407B-9350-26500B20EFB0}" type="slidenum">
              <a:rPr lang="en-US" altLang="en-US">
                <a:latin typeface="Arial" panose="020B0604020202020204" pitchFamily="34" charset="0"/>
              </a:rPr>
              <a:pPr/>
              <a:t>19</a:t>
            </a:fld>
            <a:endParaRPr lang="en-US" altLang="en-US">
              <a:latin typeface="Arial" panose="020B0604020202020204" pitchFamily="34" charset="0"/>
            </a:endParaRPr>
          </a:p>
        </p:txBody>
      </p:sp>
      <p:sp>
        <p:nvSpPr>
          <p:cNvPr id="94211" name="Rectangle 2">
            <a:extLst>
              <a:ext uri="{FF2B5EF4-FFF2-40B4-BE49-F238E27FC236}">
                <a16:creationId xmlns:a16="http://schemas.microsoft.com/office/drawing/2014/main" id="{F6577632-81F1-4B3A-BA3E-9ACE9915FF1C}"/>
              </a:ext>
            </a:extLst>
          </p:cNvPr>
          <p:cNvSpPr>
            <a:spLocks noGrp="1" noRot="1" noChangeAspect="1" noChangeArrowheads="1" noTextEdit="1"/>
          </p:cNvSpPr>
          <p:nvPr>
            <p:ph type="sldImg"/>
          </p:nvPr>
        </p:nvSpPr>
        <p:spPr>
          <a:xfrm>
            <a:off x="1143000" y="685800"/>
            <a:ext cx="4572000" cy="3429000"/>
          </a:xfrm>
          <a:ln/>
        </p:spPr>
      </p:sp>
      <p:sp>
        <p:nvSpPr>
          <p:cNvPr id="94212" name="Rectangle 3">
            <a:extLst>
              <a:ext uri="{FF2B5EF4-FFF2-40B4-BE49-F238E27FC236}">
                <a16:creationId xmlns:a16="http://schemas.microsoft.com/office/drawing/2014/main" id="{3483BF4C-9EB7-4297-B4C1-DBBD7E10675C}"/>
              </a:ext>
            </a:extLst>
          </p:cNvPr>
          <p:cNvSpPr>
            <a:spLocks noGrp="1" noChangeArrowheads="1"/>
          </p:cNvSpPr>
          <p:nvPr>
            <p:ph type="body" idx="1"/>
          </p:nvPr>
        </p:nvSpPr>
        <p:spPr>
          <a:noFill/>
        </p:spPr>
        <p:txBody>
          <a:bodyPr/>
          <a:lstStyle/>
          <a:p>
            <a:pPr eaLnBrk="1" hangingPunct="1"/>
            <a:r>
              <a:rPr lang="en-US" altLang="en-US" dirty="0">
                <a:latin typeface="Arial" panose="020B0604020202020204" pitchFamily="34" charset="0"/>
              </a:rPr>
              <a:t>READ Genesis 45:1-15</a:t>
            </a:r>
          </a:p>
          <a:p>
            <a:pPr eaLnBrk="1" hangingPunct="1"/>
            <a:endParaRPr lang="en-US" altLang="en-US" dirty="0">
              <a:latin typeface="Arial" panose="020B0604020202020204" pitchFamily="34" charset="0"/>
            </a:endParaRPr>
          </a:p>
          <a:p>
            <a:pPr eaLnBrk="1" hangingPunct="1"/>
            <a:r>
              <a:rPr lang="en-US" altLang="en-US" dirty="0">
                <a:latin typeface="Arial" panose="020B0604020202020204" pitchFamily="34" charset="0"/>
              </a:rPr>
              <a:t>Ge 45:1  Then Joseph could not restrain himself before all those who stood by him, and he cried out, "Make everyone go out from me!" So no one stood with him while Joseph made himself known to his brothers.</a:t>
            </a:r>
          </a:p>
          <a:p>
            <a:pPr eaLnBrk="1" hangingPunct="1"/>
            <a:r>
              <a:rPr lang="en-US" altLang="en-US" dirty="0">
                <a:latin typeface="Arial" panose="020B0604020202020204" pitchFamily="34" charset="0"/>
              </a:rPr>
              <a:t> 2 And he wept aloud, and the Egyptians and the house of Pharaoh heard it.</a:t>
            </a:r>
          </a:p>
          <a:p>
            <a:pPr eaLnBrk="1" hangingPunct="1"/>
            <a:r>
              <a:rPr lang="en-US" altLang="en-US" dirty="0">
                <a:latin typeface="Arial" panose="020B0604020202020204" pitchFamily="34" charset="0"/>
              </a:rPr>
              <a:t> 3 Then Joseph said to his brothers, "I am Joseph; does my father still live?" But his brothers could not answer him, for they were dismayed in his presence.</a:t>
            </a:r>
          </a:p>
          <a:p>
            <a:pPr eaLnBrk="1" hangingPunct="1"/>
            <a:r>
              <a:rPr lang="en-US" altLang="en-US" dirty="0">
                <a:latin typeface="Arial" panose="020B0604020202020204" pitchFamily="34" charset="0"/>
              </a:rPr>
              <a:t> 4 And Joseph said to his brothers, "Please come near to me." So they came near. Then he said: "I am Joseph your brother, whom you sold into Egypt.</a:t>
            </a:r>
          </a:p>
          <a:p>
            <a:pPr eaLnBrk="1" hangingPunct="1"/>
            <a:r>
              <a:rPr lang="en-US" altLang="en-US" dirty="0">
                <a:latin typeface="Arial" panose="020B0604020202020204" pitchFamily="34" charset="0"/>
              </a:rPr>
              <a:t> 5 "But now, do not therefore be grieved or angry with yourselves because you sold me here; for God sent me before you to preserve life.</a:t>
            </a:r>
          </a:p>
          <a:p>
            <a:pPr eaLnBrk="1" hangingPunct="1"/>
            <a:r>
              <a:rPr lang="en-US" altLang="en-US" dirty="0">
                <a:latin typeface="Arial" panose="020B0604020202020204" pitchFamily="34" charset="0"/>
              </a:rPr>
              <a:t> 6 "For these two years the famine has been in the land, and there are still five years in which there will be neither plowing nor harvesting.</a:t>
            </a:r>
          </a:p>
          <a:p>
            <a:pPr eaLnBrk="1" hangingPunct="1"/>
            <a:r>
              <a:rPr lang="en-US" altLang="en-US" dirty="0">
                <a:latin typeface="Arial" panose="020B0604020202020204" pitchFamily="34" charset="0"/>
              </a:rPr>
              <a:t> 7 "And God sent me before you to preserve a posterity for you in the earth, and to save your lives by a great deliverance.</a:t>
            </a:r>
          </a:p>
          <a:p>
            <a:pPr eaLnBrk="1" hangingPunct="1"/>
            <a:r>
              <a:rPr lang="en-US" altLang="en-US" dirty="0">
                <a:latin typeface="Arial" panose="020B0604020202020204" pitchFamily="34" charset="0"/>
              </a:rPr>
              <a:t> 8 "So now it was not you who sent me here, but God; and He has made me a father to Pharaoh, and lord of all his house, and a ruler throughout all the land of Egypt.</a:t>
            </a:r>
          </a:p>
          <a:p>
            <a:pPr eaLnBrk="1" hangingPunct="1"/>
            <a:r>
              <a:rPr lang="en-US" altLang="en-US" dirty="0">
                <a:latin typeface="Arial" panose="020B0604020202020204" pitchFamily="34" charset="0"/>
              </a:rPr>
              <a:t> 9 "Hurry and go up to my father, and say to him, 'Thus says your son Joseph: "God has made me lord of all Egypt; come down to me, do not tarry.</a:t>
            </a:r>
          </a:p>
          <a:p>
            <a:pPr eaLnBrk="1" hangingPunct="1"/>
            <a:r>
              <a:rPr lang="en-US" altLang="en-US" dirty="0">
                <a:latin typeface="Arial" panose="020B0604020202020204" pitchFamily="34" charset="0"/>
              </a:rPr>
              <a:t> 10 "You shall dwell in the land of Goshen, and you shall be near to me, you and your children, your children's children, your flocks and your herds, and all that you have.</a:t>
            </a:r>
          </a:p>
          <a:p>
            <a:pPr eaLnBrk="1" hangingPunct="1"/>
            <a:r>
              <a:rPr lang="en-US" altLang="en-US" dirty="0">
                <a:latin typeface="Arial" panose="020B0604020202020204" pitchFamily="34" charset="0"/>
              </a:rPr>
              <a:t> 11 "There I will provide for you, lest you and your household, and all that you have, come to poverty; for there are still five years of famine."'</a:t>
            </a:r>
          </a:p>
          <a:p>
            <a:pPr eaLnBrk="1" hangingPunct="1"/>
            <a:r>
              <a:rPr lang="en-US" altLang="en-US" dirty="0">
                <a:latin typeface="Arial" panose="020B0604020202020204" pitchFamily="34" charset="0"/>
              </a:rPr>
              <a:t> 12 "And behold, your eyes and the eyes of my brother Benjamin see that it is my mouth that speaks to you.</a:t>
            </a:r>
          </a:p>
          <a:p>
            <a:pPr eaLnBrk="1" hangingPunct="1"/>
            <a:r>
              <a:rPr lang="en-US" altLang="en-US" dirty="0">
                <a:latin typeface="Arial" panose="020B0604020202020204" pitchFamily="34" charset="0"/>
              </a:rPr>
              <a:t> 13 "So you shall tell my father of all my glory in Egypt, and of all that you have seen; and you shall hurry and bring my father down here."</a:t>
            </a:r>
          </a:p>
          <a:p>
            <a:pPr eaLnBrk="1" hangingPunct="1"/>
            <a:r>
              <a:rPr lang="en-US" altLang="en-US" dirty="0">
                <a:latin typeface="Arial" panose="020B0604020202020204" pitchFamily="34" charset="0"/>
              </a:rPr>
              <a:t> 14 Then he fell on his brother Benjamin's neck and wept, and Benjamin wept on his neck.</a:t>
            </a:r>
          </a:p>
          <a:p>
            <a:pPr eaLnBrk="1" hangingPunct="1"/>
            <a:r>
              <a:rPr lang="en-US" altLang="en-US" dirty="0">
                <a:latin typeface="Arial" panose="020B0604020202020204" pitchFamily="34" charset="0"/>
              </a:rPr>
              <a:t> 15 Moreover he kissed all his brothers and wept over them, and after that his brothers talked with him.</a:t>
            </a:r>
          </a:p>
        </p:txBody>
      </p:sp>
      <p:sp>
        <p:nvSpPr>
          <p:cNvPr id="2" name="Footer Placeholder 1">
            <a:extLst>
              <a:ext uri="{FF2B5EF4-FFF2-40B4-BE49-F238E27FC236}">
                <a16:creationId xmlns:a16="http://schemas.microsoft.com/office/drawing/2014/main" id="{82CA6535-6AB8-4ADE-B923-0436685BBAA0}"/>
              </a:ext>
            </a:extLst>
          </p:cNvPr>
          <p:cNvSpPr>
            <a:spLocks noGrp="1"/>
          </p:cNvSpPr>
          <p:nvPr>
            <p:ph type="ftr" sz="quarter" idx="10"/>
          </p:nvPr>
        </p:nvSpPr>
        <p:spPr/>
        <p:txBody>
          <a:bodyPr/>
          <a:lstStyle/>
          <a:p>
            <a:pPr>
              <a:defRPr/>
            </a:pPr>
            <a:r>
              <a:rPr lang="en-US"/>
              <a:t>Lesson 21</a:t>
            </a: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4" name="Rectangle 7">
            <a:extLst>
              <a:ext uri="{FF2B5EF4-FFF2-40B4-BE49-F238E27FC236}">
                <a16:creationId xmlns:a16="http://schemas.microsoft.com/office/drawing/2014/main" id="{4B2397C8-3CD3-4EBF-8725-B351D650AA9B}"/>
              </a:ext>
            </a:extLst>
          </p:cNvPr>
          <p:cNvSpPr>
            <a:spLocks noGrp="1" noChangeArrowheads="1"/>
          </p:cNvSpPr>
          <p:nvPr>
            <p:ph type="sldNum" sz="quarter" idx="5"/>
          </p:nvPr>
        </p:nvSpPr>
        <p:spPr>
          <a:noFill/>
        </p:spPr>
        <p:txBody>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fld id="{897ECC53-C22A-410D-8A6C-3B510F80031B}" type="slidenum">
              <a:rPr lang="en-US" altLang="en-US">
                <a:latin typeface="Arial" panose="020B0604020202020204" pitchFamily="34" charset="0"/>
              </a:rPr>
              <a:pPr/>
              <a:t>20</a:t>
            </a:fld>
            <a:endParaRPr lang="en-US" altLang="en-US">
              <a:latin typeface="Arial" panose="020B0604020202020204" pitchFamily="34" charset="0"/>
            </a:endParaRPr>
          </a:p>
        </p:txBody>
      </p:sp>
      <p:sp>
        <p:nvSpPr>
          <p:cNvPr id="95235" name="Rectangle 2">
            <a:extLst>
              <a:ext uri="{FF2B5EF4-FFF2-40B4-BE49-F238E27FC236}">
                <a16:creationId xmlns:a16="http://schemas.microsoft.com/office/drawing/2014/main" id="{F122EF08-F5CC-4914-8CE4-BB0C753EADB3}"/>
              </a:ext>
            </a:extLst>
          </p:cNvPr>
          <p:cNvSpPr>
            <a:spLocks noGrp="1" noRot="1" noChangeAspect="1" noChangeArrowheads="1" noTextEdit="1"/>
          </p:cNvSpPr>
          <p:nvPr>
            <p:ph type="sldImg"/>
          </p:nvPr>
        </p:nvSpPr>
        <p:spPr>
          <a:xfrm>
            <a:off x="1143000" y="685800"/>
            <a:ext cx="4572000" cy="3429000"/>
          </a:xfrm>
          <a:ln/>
        </p:spPr>
      </p:sp>
      <p:sp>
        <p:nvSpPr>
          <p:cNvPr id="95236" name="Rectangle 3">
            <a:extLst>
              <a:ext uri="{FF2B5EF4-FFF2-40B4-BE49-F238E27FC236}">
                <a16:creationId xmlns:a16="http://schemas.microsoft.com/office/drawing/2014/main" id="{06B24724-DA43-4027-9448-7AA05EA27B84}"/>
              </a:ext>
            </a:extLst>
          </p:cNvPr>
          <p:cNvSpPr>
            <a:spLocks noGrp="1" noChangeArrowheads="1"/>
          </p:cNvSpPr>
          <p:nvPr>
            <p:ph type="body" idx="1"/>
          </p:nvPr>
        </p:nvSpPr>
        <p:spPr>
          <a:noFill/>
        </p:spPr>
        <p:txBody>
          <a:bodyPr/>
          <a:lstStyle/>
          <a:p>
            <a:pPr eaLnBrk="1" hangingPunct="1"/>
            <a:endParaRPr lang="en-US" altLang="en-US" dirty="0">
              <a:latin typeface="Arial" panose="020B0604020202020204" pitchFamily="34" charset="0"/>
            </a:endParaRPr>
          </a:p>
        </p:txBody>
      </p:sp>
      <p:sp>
        <p:nvSpPr>
          <p:cNvPr id="2" name="Footer Placeholder 1">
            <a:extLst>
              <a:ext uri="{FF2B5EF4-FFF2-40B4-BE49-F238E27FC236}">
                <a16:creationId xmlns:a16="http://schemas.microsoft.com/office/drawing/2014/main" id="{2A284533-6003-4686-9A46-BF2B0114564F}"/>
              </a:ext>
            </a:extLst>
          </p:cNvPr>
          <p:cNvSpPr>
            <a:spLocks noGrp="1"/>
          </p:cNvSpPr>
          <p:nvPr>
            <p:ph type="ftr" sz="quarter" idx="10"/>
          </p:nvPr>
        </p:nvSpPr>
        <p:spPr/>
        <p:txBody>
          <a:bodyPr/>
          <a:lstStyle/>
          <a:p>
            <a:pPr>
              <a:defRPr/>
            </a:pPr>
            <a:r>
              <a:rPr lang="en-US"/>
              <a:t>Lesson 21</a:t>
            </a: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Rectangle 7">
            <a:extLst>
              <a:ext uri="{FF2B5EF4-FFF2-40B4-BE49-F238E27FC236}">
                <a16:creationId xmlns:a16="http://schemas.microsoft.com/office/drawing/2014/main" id="{C8833EC7-B97D-495E-B278-FB39794EEAFD}"/>
              </a:ext>
            </a:extLst>
          </p:cNvPr>
          <p:cNvSpPr>
            <a:spLocks noGrp="1" noChangeArrowheads="1"/>
          </p:cNvSpPr>
          <p:nvPr>
            <p:ph type="sldNum" sz="quarter" idx="5"/>
          </p:nvPr>
        </p:nvSpPr>
        <p:spPr>
          <a:noFill/>
        </p:spPr>
        <p:txBody>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fld id="{F9A7AFAA-C710-4FF5-BE67-E64B957C5546}" type="slidenum">
              <a:rPr lang="en-US" altLang="en-US">
                <a:latin typeface="Arial" panose="020B0604020202020204" pitchFamily="34" charset="0"/>
              </a:rPr>
              <a:pPr/>
              <a:t>21</a:t>
            </a:fld>
            <a:endParaRPr lang="en-US" altLang="en-US">
              <a:latin typeface="Arial" panose="020B0604020202020204" pitchFamily="34" charset="0"/>
            </a:endParaRPr>
          </a:p>
        </p:txBody>
      </p:sp>
      <p:sp>
        <p:nvSpPr>
          <p:cNvPr id="96259" name="Rectangle 2">
            <a:extLst>
              <a:ext uri="{FF2B5EF4-FFF2-40B4-BE49-F238E27FC236}">
                <a16:creationId xmlns:a16="http://schemas.microsoft.com/office/drawing/2014/main" id="{2D997102-E6F2-4042-BC53-482BD16CEF1C}"/>
              </a:ext>
            </a:extLst>
          </p:cNvPr>
          <p:cNvSpPr>
            <a:spLocks noGrp="1" noRot="1" noChangeAspect="1" noChangeArrowheads="1" noTextEdit="1"/>
          </p:cNvSpPr>
          <p:nvPr>
            <p:ph type="sldImg"/>
          </p:nvPr>
        </p:nvSpPr>
        <p:spPr>
          <a:xfrm>
            <a:off x="1143000" y="685800"/>
            <a:ext cx="4572000" cy="3429000"/>
          </a:xfrm>
          <a:ln/>
        </p:spPr>
      </p:sp>
      <p:sp>
        <p:nvSpPr>
          <p:cNvPr id="96260" name="Rectangle 3">
            <a:extLst>
              <a:ext uri="{FF2B5EF4-FFF2-40B4-BE49-F238E27FC236}">
                <a16:creationId xmlns:a16="http://schemas.microsoft.com/office/drawing/2014/main" id="{6CA0D692-7489-4054-8118-18AB497B6CD3}"/>
              </a:ext>
            </a:extLst>
          </p:cNvPr>
          <p:cNvSpPr>
            <a:spLocks noGrp="1" noChangeArrowheads="1"/>
          </p:cNvSpPr>
          <p:nvPr>
            <p:ph type="body" idx="1"/>
          </p:nvPr>
        </p:nvSpPr>
        <p:spPr>
          <a:noFill/>
        </p:spPr>
        <p:txBody>
          <a:bodyPr/>
          <a:lstStyle/>
          <a:p>
            <a:pPr eaLnBrk="1" hangingPunct="1"/>
            <a:endParaRPr lang="en-US" altLang="en-US">
              <a:latin typeface="Arial" panose="020B0604020202020204" pitchFamily="34" charset="0"/>
            </a:endParaRPr>
          </a:p>
        </p:txBody>
      </p:sp>
      <p:sp>
        <p:nvSpPr>
          <p:cNvPr id="2" name="Footer Placeholder 1">
            <a:extLst>
              <a:ext uri="{FF2B5EF4-FFF2-40B4-BE49-F238E27FC236}">
                <a16:creationId xmlns:a16="http://schemas.microsoft.com/office/drawing/2014/main" id="{DBD6A333-00E6-4E86-A872-BF890DDA5CD2}"/>
              </a:ext>
            </a:extLst>
          </p:cNvPr>
          <p:cNvSpPr>
            <a:spLocks noGrp="1"/>
          </p:cNvSpPr>
          <p:nvPr>
            <p:ph type="ftr" sz="quarter" idx="10"/>
          </p:nvPr>
        </p:nvSpPr>
        <p:spPr/>
        <p:txBody>
          <a:bodyPr/>
          <a:lstStyle/>
          <a:p>
            <a:pPr>
              <a:defRPr/>
            </a:pPr>
            <a:r>
              <a:rPr lang="en-US"/>
              <a:t>Lesson 21</a:t>
            </a: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Rectangle 7">
            <a:extLst>
              <a:ext uri="{FF2B5EF4-FFF2-40B4-BE49-F238E27FC236}">
                <a16:creationId xmlns:a16="http://schemas.microsoft.com/office/drawing/2014/main" id="{B8A3AFEF-AB56-4DC2-9E65-3BFEC4EA3722}"/>
              </a:ext>
            </a:extLst>
          </p:cNvPr>
          <p:cNvSpPr>
            <a:spLocks noGrp="1" noChangeArrowheads="1"/>
          </p:cNvSpPr>
          <p:nvPr>
            <p:ph type="sldNum" sz="quarter" idx="5"/>
          </p:nvPr>
        </p:nvSpPr>
        <p:spPr>
          <a:noFill/>
        </p:spPr>
        <p:txBody>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fld id="{0E24D356-9F8D-4924-AED9-A4B726599B40}" type="slidenum">
              <a:rPr lang="en-US" altLang="en-US">
                <a:latin typeface="Arial" panose="020B0604020202020204" pitchFamily="34" charset="0"/>
              </a:rPr>
              <a:pPr/>
              <a:t>22</a:t>
            </a:fld>
            <a:endParaRPr lang="en-US" altLang="en-US">
              <a:latin typeface="Arial" panose="020B0604020202020204" pitchFamily="34" charset="0"/>
            </a:endParaRPr>
          </a:p>
        </p:txBody>
      </p:sp>
      <p:sp>
        <p:nvSpPr>
          <p:cNvPr id="97283" name="Rectangle 2">
            <a:extLst>
              <a:ext uri="{FF2B5EF4-FFF2-40B4-BE49-F238E27FC236}">
                <a16:creationId xmlns:a16="http://schemas.microsoft.com/office/drawing/2014/main" id="{6D1A5E3E-F903-4264-8FC7-3BBF49BC4E45}"/>
              </a:ext>
            </a:extLst>
          </p:cNvPr>
          <p:cNvSpPr>
            <a:spLocks noGrp="1" noRot="1" noChangeAspect="1" noChangeArrowheads="1" noTextEdit="1"/>
          </p:cNvSpPr>
          <p:nvPr>
            <p:ph type="sldImg"/>
          </p:nvPr>
        </p:nvSpPr>
        <p:spPr>
          <a:xfrm>
            <a:off x="1143000" y="685800"/>
            <a:ext cx="4572000" cy="3429000"/>
          </a:xfrm>
          <a:ln/>
        </p:spPr>
      </p:sp>
      <p:sp>
        <p:nvSpPr>
          <p:cNvPr id="97284" name="Rectangle 3">
            <a:extLst>
              <a:ext uri="{FF2B5EF4-FFF2-40B4-BE49-F238E27FC236}">
                <a16:creationId xmlns:a16="http://schemas.microsoft.com/office/drawing/2014/main" id="{635D5835-4227-4A9C-A223-CAE5882D5220}"/>
              </a:ext>
            </a:extLst>
          </p:cNvPr>
          <p:cNvSpPr>
            <a:spLocks noGrp="1" noChangeArrowheads="1"/>
          </p:cNvSpPr>
          <p:nvPr>
            <p:ph type="body" idx="1"/>
          </p:nvPr>
        </p:nvSpPr>
        <p:spPr>
          <a:noFill/>
        </p:spPr>
        <p:txBody>
          <a:bodyPr/>
          <a:lstStyle/>
          <a:p>
            <a:pPr algn="l" eaLnBrk="1" hangingPunct="1"/>
            <a:r>
              <a:rPr lang="en-US" altLang="en-US" dirty="0">
                <a:latin typeface="Arial" panose="020B0604020202020204" pitchFamily="34" charset="0"/>
              </a:rPr>
              <a:t>READ Genesis 45:25-28</a:t>
            </a:r>
          </a:p>
          <a:p>
            <a:pPr algn="l" eaLnBrk="1" hangingPunct="1"/>
            <a:endParaRPr lang="en-US" altLang="en-US" dirty="0">
              <a:latin typeface="Arial" panose="020B0604020202020204" pitchFamily="34" charset="0"/>
            </a:endParaRPr>
          </a:p>
          <a:p>
            <a:pPr eaLnBrk="1" hangingPunct="1"/>
            <a:r>
              <a:rPr lang="en-US" altLang="en-US" dirty="0">
                <a:latin typeface="Arial" panose="020B0604020202020204" pitchFamily="34" charset="0"/>
              </a:rPr>
              <a:t>Ge 45:25  Then they went up out of Egypt, and came to the land of Canaan to Jacob their father.</a:t>
            </a:r>
          </a:p>
          <a:p>
            <a:pPr eaLnBrk="1" hangingPunct="1"/>
            <a:r>
              <a:rPr lang="en-US" altLang="en-US" dirty="0">
                <a:latin typeface="Arial" panose="020B0604020202020204" pitchFamily="34" charset="0"/>
              </a:rPr>
              <a:t> 26 And they told him, saying, "Joseph is still alive, and he is governor over all the land of Egypt." And Jacob's heart stood still, because he did not believe them.</a:t>
            </a:r>
          </a:p>
          <a:p>
            <a:pPr eaLnBrk="1" hangingPunct="1"/>
            <a:r>
              <a:rPr lang="en-US" altLang="en-US" dirty="0">
                <a:latin typeface="Arial" panose="020B0604020202020204" pitchFamily="34" charset="0"/>
              </a:rPr>
              <a:t> 27 But when they told him all the words which Joseph had said to them, and when he saw the carts which Joseph had sent to carry him, the spirit of Jacob their father revived.</a:t>
            </a:r>
          </a:p>
          <a:p>
            <a:pPr eaLnBrk="1" hangingPunct="1"/>
            <a:r>
              <a:rPr lang="en-US" altLang="en-US" dirty="0">
                <a:latin typeface="Arial" panose="020B0604020202020204" pitchFamily="34" charset="0"/>
              </a:rPr>
              <a:t> 28 Then Israel said, "It is enough. Joseph my son is still alive. I will go and see him before I die."</a:t>
            </a:r>
          </a:p>
        </p:txBody>
      </p:sp>
      <p:sp>
        <p:nvSpPr>
          <p:cNvPr id="2" name="Footer Placeholder 1">
            <a:extLst>
              <a:ext uri="{FF2B5EF4-FFF2-40B4-BE49-F238E27FC236}">
                <a16:creationId xmlns:a16="http://schemas.microsoft.com/office/drawing/2014/main" id="{7D0C923A-068B-4C35-82B5-D1440E284833}"/>
              </a:ext>
            </a:extLst>
          </p:cNvPr>
          <p:cNvSpPr>
            <a:spLocks noGrp="1"/>
          </p:cNvSpPr>
          <p:nvPr>
            <p:ph type="ftr" sz="quarter" idx="10"/>
          </p:nvPr>
        </p:nvSpPr>
        <p:spPr/>
        <p:txBody>
          <a:bodyPr/>
          <a:lstStyle/>
          <a:p>
            <a:pPr>
              <a:defRPr/>
            </a:pPr>
            <a:r>
              <a:rPr lang="en-US"/>
              <a:t>Lesson 21</a:t>
            </a: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6" name="Rectangle 7">
            <a:extLst>
              <a:ext uri="{FF2B5EF4-FFF2-40B4-BE49-F238E27FC236}">
                <a16:creationId xmlns:a16="http://schemas.microsoft.com/office/drawing/2014/main" id="{04D673ED-360F-4A53-A450-64211FE0B506}"/>
              </a:ext>
            </a:extLst>
          </p:cNvPr>
          <p:cNvSpPr>
            <a:spLocks noGrp="1" noChangeArrowheads="1"/>
          </p:cNvSpPr>
          <p:nvPr>
            <p:ph type="sldNum" sz="quarter" idx="5"/>
          </p:nvPr>
        </p:nvSpPr>
        <p:spPr>
          <a:noFill/>
        </p:spPr>
        <p:txBody>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fld id="{E65BA88D-22EB-4E1D-8EB3-74130F1D6317}" type="slidenum">
              <a:rPr lang="en-US" altLang="en-US">
                <a:latin typeface="Arial" panose="020B0604020202020204" pitchFamily="34" charset="0"/>
              </a:rPr>
              <a:pPr/>
              <a:t>23</a:t>
            </a:fld>
            <a:endParaRPr lang="en-US" altLang="en-US">
              <a:latin typeface="Arial" panose="020B0604020202020204" pitchFamily="34" charset="0"/>
            </a:endParaRPr>
          </a:p>
        </p:txBody>
      </p:sp>
      <p:sp>
        <p:nvSpPr>
          <p:cNvPr id="98307" name="Rectangle 2">
            <a:extLst>
              <a:ext uri="{FF2B5EF4-FFF2-40B4-BE49-F238E27FC236}">
                <a16:creationId xmlns:a16="http://schemas.microsoft.com/office/drawing/2014/main" id="{1D3901F3-AA86-42E8-BC22-A5450D244121}"/>
              </a:ext>
            </a:extLst>
          </p:cNvPr>
          <p:cNvSpPr>
            <a:spLocks noGrp="1" noRot="1" noChangeAspect="1" noChangeArrowheads="1" noTextEdit="1"/>
          </p:cNvSpPr>
          <p:nvPr>
            <p:ph type="sldImg"/>
          </p:nvPr>
        </p:nvSpPr>
        <p:spPr>
          <a:xfrm>
            <a:off x="1143000" y="685800"/>
            <a:ext cx="4572000" cy="3429000"/>
          </a:xfrm>
          <a:ln/>
        </p:spPr>
      </p:sp>
      <p:sp>
        <p:nvSpPr>
          <p:cNvPr id="98308" name="Rectangle 3">
            <a:extLst>
              <a:ext uri="{FF2B5EF4-FFF2-40B4-BE49-F238E27FC236}">
                <a16:creationId xmlns:a16="http://schemas.microsoft.com/office/drawing/2014/main" id="{A81D0B5B-B977-47B7-8BA5-CCDDA3A65C4C}"/>
              </a:ext>
            </a:extLst>
          </p:cNvPr>
          <p:cNvSpPr>
            <a:spLocks noGrp="1" noChangeArrowheads="1"/>
          </p:cNvSpPr>
          <p:nvPr>
            <p:ph type="body" idx="1"/>
          </p:nvPr>
        </p:nvSpPr>
        <p:spPr>
          <a:noFill/>
        </p:spPr>
        <p:txBody>
          <a:bodyPr/>
          <a:lstStyle/>
          <a:p>
            <a:pPr algn="l" eaLnBrk="1" hangingPunct="1"/>
            <a:r>
              <a:rPr lang="en-US" altLang="en-US" dirty="0">
                <a:latin typeface="Arial" panose="020B0604020202020204" pitchFamily="34" charset="0"/>
              </a:rPr>
              <a:t>READ Genesis 46:1-4</a:t>
            </a:r>
          </a:p>
          <a:p>
            <a:pPr eaLnBrk="1" hangingPunct="1"/>
            <a:endParaRPr lang="en-US" altLang="en-US" dirty="0">
              <a:latin typeface="Arial" panose="020B0604020202020204" pitchFamily="34" charset="0"/>
            </a:endParaRPr>
          </a:p>
          <a:p>
            <a:pPr eaLnBrk="1" hangingPunct="1"/>
            <a:r>
              <a:rPr lang="en-US" altLang="en-US" dirty="0">
                <a:latin typeface="Arial" panose="020B0604020202020204" pitchFamily="34" charset="0"/>
              </a:rPr>
              <a:t>Ge 46:1  So Israel took his journey with all that he had, and came to Beersheba, and offered sacrifices to the God of his father Isaac.</a:t>
            </a:r>
          </a:p>
          <a:p>
            <a:pPr eaLnBrk="1" hangingPunct="1"/>
            <a:r>
              <a:rPr lang="en-US" altLang="en-US" dirty="0">
                <a:latin typeface="Arial" panose="020B0604020202020204" pitchFamily="34" charset="0"/>
              </a:rPr>
              <a:t> 2 Then God spoke to Israel in the visions of the night, and said, "Jacob, Jacob!" And he said, "Here I am."</a:t>
            </a:r>
          </a:p>
          <a:p>
            <a:pPr eaLnBrk="1" hangingPunct="1"/>
            <a:r>
              <a:rPr lang="en-US" altLang="en-US" dirty="0">
                <a:latin typeface="Arial" panose="020B0604020202020204" pitchFamily="34" charset="0"/>
              </a:rPr>
              <a:t> 3 So He said, "I am God, the God of your father; do not fear to go down to Egypt, </a:t>
            </a:r>
            <a:r>
              <a:rPr lang="en-US" altLang="en-US" b="1" dirty="0">
                <a:latin typeface="Arial" panose="020B0604020202020204" pitchFamily="34" charset="0"/>
              </a:rPr>
              <a:t>for I will make of you a great nation there.</a:t>
            </a:r>
          </a:p>
          <a:p>
            <a:pPr eaLnBrk="1" hangingPunct="1"/>
            <a:r>
              <a:rPr lang="en-US" altLang="en-US" dirty="0">
                <a:latin typeface="Arial" panose="020B0604020202020204" pitchFamily="34" charset="0"/>
              </a:rPr>
              <a:t> 4 "I will go down with you to Egypt, and I will also surely bring you up again; and Joseph will put his hand on your eyes."</a:t>
            </a:r>
          </a:p>
        </p:txBody>
      </p:sp>
      <p:sp>
        <p:nvSpPr>
          <p:cNvPr id="2" name="Footer Placeholder 1">
            <a:extLst>
              <a:ext uri="{FF2B5EF4-FFF2-40B4-BE49-F238E27FC236}">
                <a16:creationId xmlns:a16="http://schemas.microsoft.com/office/drawing/2014/main" id="{B84D4811-619A-4B7F-9128-307F644FBFA1}"/>
              </a:ext>
            </a:extLst>
          </p:cNvPr>
          <p:cNvSpPr>
            <a:spLocks noGrp="1"/>
          </p:cNvSpPr>
          <p:nvPr>
            <p:ph type="ftr" sz="quarter" idx="10"/>
          </p:nvPr>
        </p:nvSpPr>
        <p:spPr/>
        <p:txBody>
          <a:bodyPr/>
          <a:lstStyle/>
          <a:p>
            <a:pPr>
              <a:defRPr/>
            </a:pPr>
            <a:r>
              <a:rPr lang="en-US"/>
              <a:t>Lesson 21</a:t>
            </a: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30" name="Rectangle 7">
            <a:extLst>
              <a:ext uri="{FF2B5EF4-FFF2-40B4-BE49-F238E27FC236}">
                <a16:creationId xmlns:a16="http://schemas.microsoft.com/office/drawing/2014/main" id="{102CC9B2-1301-4295-BE95-7F4E0B73E5F5}"/>
              </a:ext>
            </a:extLst>
          </p:cNvPr>
          <p:cNvSpPr>
            <a:spLocks noGrp="1" noChangeArrowheads="1"/>
          </p:cNvSpPr>
          <p:nvPr>
            <p:ph type="sldNum" sz="quarter" idx="5"/>
          </p:nvPr>
        </p:nvSpPr>
        <p:spPr>
          <a:noFill/>
        </p:spPr>
        <p:txBody>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0E008938-C50B-4C45-9053-1998DD042B0B}" type="slidenum">
              <a:rPr kumimoji="0" lang="en-US" altLang="en-US" sz="1200" b="0" i="0" u="none" strike="noStrike" kern="1200" cap="none" spc="0" normalizeH="0" baseline="0" noProof="0">
                <a:ln>
                  <a:noFill/>
                </a:ln>
                <a:solidFill>
                  <a:srgbClr val="000000"/>
                </a:solidFill>
                <a:effectLst/>
                <a:uLnTx/>
                <a:uFillTx/>
                <a:latin typeface="Arial" panose="020B0604020202020204" pitchFamily="34"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24</a:t>
            </a:fld>
            <a:endParaRPr kumimoji="0" lang="en-US" altLang="en-US" sz="1200" b="0"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99331" name="Rectangle 2">
            <a:extLst>
              <a:ext uri="{FF2B5EF4-FFF2-40B4-BE49-F238E27FC236}">
                <a16:creationId xmlns:a16="http://schemas.microsoft.com/office/drawing/2014/main" id="{564BEB7A-5F2E-4C3B-A185-6496227D3939}"/>
              </a:ext>
            </a:extLst>
          </p:cNvPr>
          <p:cNvSpPr>
            <a:spLocks noGrp="1" noRot="1" noChangeAspect="1" noChangeArrowheads="1" noTextEdit="1"/>
          </p:cNvSpPr>
          <p:nvPr>
            <p:ph type="sldImg"/>
          </p:nvPr>
        </p:nvSpPr>
        <p:spPr>
          <a:xfrm>
            <a:off x="1143000" y="685800"/>
            <a:ext cx="4572000" cy="3429000"/>
          </a:xfrm>
          <a:ln/>
        </p:spPr>
      </p:sp>
      <p:sp>
        <p:nvSpPr>
          <p:cNvPr id="99332" name="Rectangle 3">
            <a:extLst>
              <a:ext uri="{FF2B5EF4-FFF2-40B4-BE49-F238E27FC236}">
                <a16:creationId xmlns:a16="http://schemas.microsoft.com/office/drawing/2014/main" id="{A2CA8C74-B1CB-4A59-A763-3E4868CB7FDD}"/>
              </a:ext>
            </a:extLst>
          </p:cNvPr>
          <p:cNvSpPr>
            <a:spLocks noGrp="1" noChangeArrowheads="1"/>
          </p:cNvSpPr>
          <p:nvPr>
            <p:ph type="body" idx="1"/>
          </p:nvPr>
        </p:nvSpPr>
        <p:spPr>
          <a:noFill/>
        </p:spPr>
        <p:txBody>
          <a:bodyPr/>
          <a:lstStyle/>
          <a:p>
            <a:pPr eaLnBrk="1" hangingPunct="1"/>
            <a:r>
              <a:rPr lang="en-US" altLang="en-US" dirty="0">
                <a:latin typeface="Arial" panose="020B0604020202020204" pitchFamily="34" charset="0"/>
              </a:rPr>
              <a:t>Coffman—</a:t>
            </a:r>
          </a:p>
          <a:p>
            <a:pPr eaLnBrk="1" hangingPunct="1"/>
            <a:r>
              <a:rPr lang="en-US" altLang="en-US" dirty="0">
                <a:latin typeface="Arial" panose="020B0604020202020204" pitchFamily="34" charset="0"/>
              </a:rPr>
              <a:t>It is to be noted that, despite the suggestion by Pharaoh that they would not need to bring their possessions with them, since plenty was available in Egypt, they nevertheless brought all that it was possible to carry. This was obviously for the purpose of not being any greater burden to the Egyptians than was unavoidable. Note also in these verses that nothing whatever is said of the wives of Jacob's sons and grandsons, nor is there any reference to their servants or employees. From this, it is evident that the company which went down into Egypt was far larger than the list of barely seventy persons next recorded. </a:t>
            </a:r>
          </a:p>
        </p:txBody>
      </p:sp>
      <p:sp>
        <p:nvSpPr>
          <p:cNvPr id="2" name="Footer Placeholder 1">
            <a:extLst>
              <a:ext uri="{FF2B5EF4-FFF2-40B4-BE49-F238E27FC236}">
                <a16:creationId xmlns:a16="http://schemas.microsoft.com/office/drawing/2014/main" id="{31ACC363-48AF-4B8F-881C-DD09D7417837}"/>
              </a:ext>
            </a:extLst>
          </p:cNvPr>
          <p:cNvSpPr>
            <a:spLocks noGrp="1"/>
          </p:cNvSpPr>
          <p:nvPr>
            <p:ph type="ftr" sz="quarter" idx="10"/>
          </p:nvPr>
        </p:nvSpPr>
        <p:spPr/>
        <p:txBody>
          <a:bodyPr/>
          <a:lstStyle/>
          <a:p>
            <a:pPr>
              <a:defRPr/>
            </a:pPr>
            <a:r>
              <a:rPr lang="en-US"/>
              <a:t>Lesson 21</a:t>
            </a:r>
          </a:p>
        </p:txBody>
      </p:sp>
    </p:spTree>
    <p:extLst>
      <p:ext uri="{BB962C8B-B14F-4D97-AF65-F5344CB8AC3E}">
        <p14:creationId xmlns:p14="http://schemas.microsoft.com/office/powerpoint/2010/main" val="32237363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Slide Image Placeholder 1">
            <a:extLst>
              <a:ext uri="{FF2B5EF4-FFF2-40B4-BE49-F238E27FC236}">
                <a16:creationId xmlns:a16="http://schemas.microsoft.com/office/drawing/2014/main" id="{2E0E0E3D-1BFB-4528-BE96-641F5DEF7346}"/>
              </a:ext>
            </a:extLst>
          </p:cNvPr>
          <p:cNvSpPr>
            <a:spLocks noGrp="1" noRot="1" noChangeAspect="1" noChangeArrowheads="1" noTextEdit="1"/>
          </p:cNvSpPr>
          <p:nvPr>
            <p:ph type="sldImg"/>
          </p:nvPr>
        </p:nvSpPr>
        <p:spPr>
          <a:ln/>
        </p:spPr>
      </p:sp>
      <p:sp>
        <p:nvSpPr>
          <p:cNvPr id="17411" name="Notes Placeholder 2">
            <a:extLst>
              <a:ext uri="{FF2B5EF4-FFF2-40B4-BE49-F238E27FC236}">
                <a16:creationId xmlns:a16="http://schemas.microsoft.com/office/drawing/2014/main" id="{DE14EE48-FB7D-4B43-AD64-EA69200BE596}"/>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en-US" altLang="en-US">
                <a:latin typeface="Arial" panose="020B0604020202020204" pitchFamily="34" charset="0"/>
              </a:rPr>
              <a:t>Artwork by </a:t>
            </a:r>
            <a:r>
              <a:rPr lang="nl-NL" altLang="en-US">
                <a:latin typeface="Arial" panose="020B0604020202020204" pitchFamily="34" charset="0"/>
              </a:rPr>
              <a:t>Jan van 't Hoff/Gospelimages.com</a:t>
            </a:r>
            <a:r>
              <a:rPr lang="en-US" altLang="en-US">
                <a:latin typeface="Arial" panose="020B0604020202020204" pitchFamily="34" charset="0"/>
              </a:rPr>
              <a:t>.</a:t>
            </a:r>
          </a:p>
        </p:txBody>
      </p:sp>
      <p:sp>
        <p:nvSpPr>
          <p:cNvPr id="17412" name="Slide Number Placeholder 3">
            <a:extLst>
              <a:ext uri="{FF2B5EF4-FFF2-40B4-BE49-F238E27FC236}">
                <a16:creationId xmlns:a16="http://schemas.microsoft.com/office/drawing/2014/main" id="{212678F0-4607-4D61-AF3F-4484E9D85374}"/>
              </a:ext>
            </a:extLst>
          </p:cNvPr>
          <p:cNvSpPr>
            <a:spLocks noGrp="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457200">
              <a:defRPr>
                <a:solidFill>
                  <a:schemeClr val="tx1"/>
                </a:solidFill>
                <a:latin typeface="Verdana" panose="020B0604030504040204" pitchFamily="34" charset="0"/>
              </a:defRPr>
            </a:lvl1pPr>
            <a:lvl2pPr marL="742950" indent="-285750" defTabSz="457200">
              <a:defRPr>
                <a:solidFill>
                  <a:schemeClr val="tx1"/>
                </a:solidFill>
                <a:latin typeface="Verdana" panose="020B0604030504040204" pitchFamily="34" charset="0"/>
              </a:defRPr>
            </a:lvl2pPr>
            <a:lvl3pPr marL="1143000" indent="-228600" defTabSz="457200">
              <a:defRPr>
                <a:solidFill>
                  <a:schemeClr val="tx1"/>
                </a:solidFill>
                <a:latin typeface="Verdana" panose="020B0604030504040204" pitchFamily="34" charset="0"/>
              </a:defRPr>
            </a:lvl3pPr>
            <a:lvl4pPr marL="1600200" indent="-228600" defTabSz="457200">
              <a:defRPr>
                <a:solidFill>
                  <a:schemeClr val="tx1"/>
                </a:solidFill>
                <a:latin typeface="Verdana" panose="020B0604030504040204" pitchFamily="34" charset="0"/>
              </a:defRPr>
            </a:lvl4pPr>
            <a:lvl5pPr marL="2057400" indent="-228600" defTabSz="457200">
              <a:defRPr>
                <a:solidFill>
                  <a:schemeClr val="tx1"/>
                </a:solidFill>
                <a:latin typeface="Verdana" panose="020B0604030504040204" pitchFamily="34" charset="0"/>
              </a:defRPr>
            </a:lvl5pPr>
            <a:lvl6pPr marL="2514600" indent="-228600" defTabSz="457200" eaLnBrk="0" fontAlgn="base" hangingPunct="0">
              <a:spcBef>
                <a:spcPct val="0"/>
              </a:spcBef>
              <a:spcAft>
                <a:spcPct val="0"/>
              </a:spcAft>
              <a:defRPr>
                <a:solidFill>
                  <a:schemeClr val="tx1"/>
                </a:solidFill>
                <a:latin typeface="Verdana" panose="020B0604030504040204" pitchFamily="34" charset="0"/>
              </a:defRPr>
            </a:lvl6pPr>
            <a:lvl7pPr marL="2971800" indent="-228600" defTabSz="457200" eaLnBrk="0" fontAlgn="base" hangingPunct="0">
              <a:spcBef>
                <a:spcPct val="0"/>
              </a:spcBef>
              <a:spcAft>
                <a:spcPct val="0"/>
              </a:spcAft>
              <a:defRPr>
                <a:solidFill>
                  <a:schemeClr val="tx1"/>
                </a:solidFill>
                <a:latin typeface="Verdana" panose="020B0604030504040204" pitchFamily="34" charset="0"/>
              </a:defRPr>
            </a:lvl7pPr>
            <a:lvl8pPr marL="3429000" indent="-228600" defTabSz="457200" eaLnBrk="0" fontAlgn="base" hangingPunct="0">
              <a:spcBef>
                <a:spcPct val="0"/>
              </a:spcBef>
              <a:spcAft>
                <a:spcPct val="0"/>
              </a:spcAft>
              <a:defRPr>
                <a:solidFill>
                  <a:schemeClr val="tx1"/>
                </a:solidFill>
                <a:latin typeface="Verdana" panose="020B0604030504040204" pitchFamily="34" charset="0"/>
              </a:defRPr>
            </a:lvl8pPr>
            <a:lvl9pPr marL="3886200" indent="-228600" defTabSz="457200" eaLnBrk="0" fontAlgn="base" hangingPunct="0">
              <a:spcBef>
                <a:spcPct val="0"/>
              </a:spcBef>
              <a:spcAft>
                <a:spcPct val="0"/>
              </a:spcAft>
              <a:defRPr>
                <a:solidFill>
                  <a:schemeClr val="tx1"/>
                </a:solidFill>
                <a:latin typeface="Verdana" panose="020B0604030504040204" pitchFamily="34" charset="0"/>
              </a:defRPr>
            </a:lvl9pPr>
          </a:lstStyle>
          <a:p>
            <a:pPr marL="0" marR="0" lvl="0" indent="0" algn="r" defTabSz="457200" rtl="0" eaLnBrk="1" fontAlgn="base" latinLnBrk="0" hangingPunct="1">
              <a:lnSpc>
                <a:spcPct val="100000"/>
              </a:lnSpc>
              <a:spcBef>
                <a:spcPct val="0"/>
              </a:spcBef>
              <a:spcAft>
                <a:spcPct val="0"/>
              </a:spcAft>
              <a:buClrTx/>
              <a:buSzTx/>
              <a:buFontTx/>
              <a:buNone/>
              <a:tabLst/>
              <a:defRPr/>
            </a:pPr>
            <a:fld id="{52D8BA9E-1D92-4B60-9A86-934837D8FBE7}" type="slidenum">
              <a:rPr kumimoji="0" lang="en-US" altLang="en-US" sz="1200" b="0" i="0" u="none" strike="noStrike" kern="1200" cap="none" spc="0" normalizeH="0" baseline="0" noProof="0" smtClean="0">
                <a:ln>
                  <a:noFill/>
                </a:ln>
                <a:solidFill>
                  <a:srgbClr val="000000"/>
                </a:solidFill>
                <a:effectLst/>
                <a:uLnTx/>
                <a:uFillTx/>
                <a:latin typeface="Calibri" panose="020F0502020204030204" pitchFamily="34" charset="0"/>
                <a:ea typeface="+mn-ea"/>
                <a:cs typeface="+mn-cs"/>
              </a:rPr>
              <a:pPr marL="0" marR="0" lvl="0" indent="0" algn="r" defTabSz="457200" rtl="0" eaLnBrk="1" fontAlgn="base" latinLnBrk="0" hangingPunct="1">
                <a:lnSpc>
                  <a:spcPct val="100000"/>
                </a:lnSpc>
                <a:spcBef>
                  <a:spcPct val="0"/>
                </a:spcBef>
                <a:spcAft>
                  <a:spcPct val="0"/>
                </a:spcAft>
                <a:buClrTx/>
                <a:buSzTx/>
                <a:buFontTx/>
                <a:buNone/>
                <a:tabLst/>
                <a:defRPr/>
              </a:pPr>
              <a:t>2</a:t>
            </a:fld>
            <a:endParaRPr kumimoji="0" lang="en-US" altLang="en-US" sz="1200" b="0" i="0" u="none" strike="noStrike" kern="1200" cap="none" spc="0" normalizeH="0" baseline="0" noProof="0">
              <a:ln>
                <a:noFill/>
              </a:ln>
              <a:solidFill>
                <a:srgbClr val="000000"/>
              </a:solidFill>
              <a:effectLst/>
              <a:uLnTx/>
              <a:uFillTx/>
              <a:latin typeface="Calibri" panose="020F0502020204030204" pitchFamily="34" charset="0"/>
              <a:ea typeface="+mn-ea"/>
              <a:cs typeface="+mn-cs"/>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Rectangle 7">
            <a:extLst>
              <a:ext uri="{FF2B5EF4-FFF2-40B4-BE49-F238E27FC236}">
                <a16:creationId xmlns:a16="http://schemas.microsoft.com/office/drawing/2014/main" id="{5B116761-0ADA-4C9F-82F1-2C361474BC1A}"/>
              </a:ext>
            </a:extLst>
          </p:cNvPr>
          <p:cNvSpPr>
            <a:spLocks noGrp="1" noChangeArrowheads="1"/>
          </p:cNvSpPr>
          <p:nvPr>
            <p:ph type="sldNum" sz="quarter" idx="5"/>
          </p:nvPr>
        </p:nvSpPr>
        <p:spPr>
          <a:noFill/>
        </p:spPr>
        <p:txBody>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B8D00D34-72AD-475E-872F-648EA198F661}" type="slidenum">
              <a:rPr kumimoji="0" lang="en-US" altLang="en-US" sz="1200" b="0" i="0" u="none" strike="noStrike" kern="1200" cap="none" spc="0" normalizeH="0" baseline="0" noProof="0">
                <a:ln>
                  <a:noFill/>
                </a:ln>
                <a:solidFill>
                  <a:srgbClr val="000000"/>
                </a:solidFill>
                <a:effectLst/>
                <a:uLnTx/>
                <a:uFillTx/>
                <a:latin typeface="Arial" panose="020B0604020202020204" pitchFamily="34"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25</a:t>
            </a:fld>
            <a:endParaRPr kumimoji="0" lang="en-US" altLang="en-US" sz="1200" b="0"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84995" name="Rectangle 2">
            <a:extLst>
              <a:ext uri="{FF2B5EF4-FFF2-40B4-BE49-F238E27FC236}">
                <a16:creationId xmlns:a16="http://schemas.microsoft.com/office/drawing/2014/main" id="{467E08F2-31AD-45C4-BCCC-6749538B3D43}"/>
              </a:ext>
            </a:extLst>
          </p:cNvPr>
          <p:cNvSpPr>
            <a:spLocks noGrp="1" noRot="1" noChangeAspect="1" noChangeArrowheads="1" noTextEdit="1"/>
          </p:cNvSpPr>
          <p:nvPr>
            <p:ph type="sldImg"/>
          </p:nvPr>
        </p:nvSpPr>
        <p:spPr>
          <a:xfrm>
            <a:off x="1143000" y="685800"/>
            <a:ext cx="4572000" cy="3429000"/>
          </a:xfrm>
          <a:ln/>
        </p:spPr>
      </p:sp>
      <p:sp>
        <p:nvSpPr>
          <p:cNvPr id="84996" name="Rectangle 3">
            <a:extLst>
              <a:ext uri="{FF2B5EF4-FFF2-40B4-BE49-F238E27FC236}">
                <a16:creationId xmlns:a16="http://schemas.microsoft.com/office/drawing/2014/main" id="{8973A34B-CA43-4E39-9EC2-67EFDACC32A9}"/>
              </a:ext>
            </a:extLst>
          </p:cNvPr>
          <p:cNvSpPr>
            <a:spLocks noGrp="1" noChangeArrowheads="1"/>
          </p:cNvSpPr>
          <p:nvPr>
            <p:ph type="body" idx="1"/>
          </p:nvPr>
        </p:nvSpPr>
        <p:spPr>
          <a:noFill/>
        </p:spPr>
        <p:txBody>
          <a:bodyPr/>
          <a:lstStyle/>
          <a:p>
            <a:pPr eaLnBrk="1" hangingPunct="1"/>
            <a:endParaRPr lang="en-US" altLang="en-US">
              <a:latin typeface="Arial" panose="020B0604020202020204" pitchFamily="34" charset="0"/>
            </a:endParaRPr>
          </a:p>
        </p:txBody>
      </p:sp>
      <p:sp>
        <p:nvSpPr>
          <p:cNvPr id="2" name="Footer Placeholder 1">
            <a:extLst>
              <a:ext uri="{FF2B5EF4-FFF2-40B4-BE49-F238E27FC236}">
                <a16:creationId xmlns:a16="http://schemas.microsoft.com/office/drawing/2014/main" id="{7F3D7158-F0F1-4538-846D-79F3987357C0}"/>
              </a:ext>
            </a:extLst>
          </p:cNvPr>
          <p:cNvSpPr>
            <a:spLocks noGrp="1"/>
          </p:cNvSpPr>
          <p:nvPr>
            <p:ph type="ftr" sz="quarter" idx="10"/>
          </p:nvPr>
        </p:nvSpPr>
        <p:spPr/>
        <p:txBody>
          <a:bodyPr/>
          <a:lstStyle/>
          <a:p>
            <a:pPr>
              <a:defRPr/>
            </a:pPr>
            <a:r>
              <a:rPr lang="en-US"/>
              <a:t>Lesson 21</a:t>
            </a:r>
          </a:p>
        </p:txBody>
      </p:sp>
    </p:spTree>
    <p:extLst>
      <p:ext uri="{BB962C8B-B14F-4D97-AF65-F5344CB8AC3E}">
        <p14:creationId xmlns:p14="http://schemas.microsoft.com/office/powerpoint/2010/main" val="4087643088"/>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30" name="Rectangle 7">
            <a:extLst>
              <a:ext uri="{FF2B5EF4-FFF2-40B4-BE49-F238E27FC236}">
                <a16:creationId xmlns:a16="http://schemas.microsoft.com/office/drawing/2014/main" id="{102CC9B2-1301-4295-BE95-7F4E0B73E5F5}"/>
              </a:ext>
            </a:extLst>
          </p:cNvPr>
          <p:cNvSpPr>
            <a:spLocks noGrp="1" noChangeArrowheads="1"/>
          </p:cNvSpPr>
          <p:nvPr>
            <p:ph type="sldNum" sz="quarter" idx="5"/>
          </p:nvPr>
        </p:nvSpPr>
        <p:spPr>
          <a:noFill/>
        </p:spPr>
        <p:txBody>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fld id="{0E008938-C50B-4C45-9053-1998DD042B0B}" type="slidenum">
              <a:rPr lang="en-US" altLang="en-US">
                <a:latin typeface="Arial" panose="020B0604020202020204" pitchFamily="34" charset="0"/>
              </a:rPr>
              <a:pPr/>
              <a:t>26</a:t>
            </a:fld>
            <a:endParaRPr lang="en-US" altLang="en-US">
              <a:latin typeface="Arial" panose="020B0604020202020204" pitchFamily="34" charset="0"/>
            </a:endParaRPr>
          </a:p>
        </p:txBody>
      </p:sp>
      <p:sp>
        <p:nvSpPr>
          <p:cNvPr id="99331" name="Rectangle 2">
            <a:extLst>
              <a:ext uri="{FF2B5EF4-FFF2-40B4-BE49-F238E27FC236}">
                <a16:creationId xmlns:a16="http://schemas.microsoft.com/office/drawing/2014/main" id="{564BEB7A-5F2E-4C3B-A185-6496227D3939}"/>
              </a:ext>
            </a:extLst>
          </p:cNvPr>
          <p:cNvSpPr>
            <a:spLocks noGrp="1" noRot="1" noChangeAspect="1" noChangeArrowheads="1" noTextEdit="1"/>
          </p:cNvSpPr>
          <p:nvPr>
            <p:ph type="sldImg"/>
          </p:nvPr>
        </p:nvSpPr>
        <p:spPr>
          <a:xfrm>
            <a:off x="1143000" y="685800"/>
            <a:ext cx="4572000" cy="3429000"/>
          </a:xfrm>
          <a:ln/>
        </p:spPr>
      </p:sp>
      <p:sp>
        <p:nvSpPr>
          <p:cNvPr id="99332" name="Rectangle 3">
            <a:extLst>
              <a:ext uri="{FF2B5EF4-FFF2-40B4-BE49-F238E27FC236}">
                <a16:creationId xmlns:a16="http://schemas.microsoft.com/office/drawing/2014/main" id="{A2CA8C74-B1CB-4A59-A763-3E4868CB7FDD}"/>
              </a:ext>
            </a:extLst>
          </p:cNvPr>
          <p:cNvSpPr>
            <a:spLocks noGrp="1" noChangeArrowheads="1"/>
          </p:cNvSpPr>
          <p:nvPr>
            <p:ph type="body" idx="1"/>
          </p:nvPr>
        </p:nvSpPr>
        <p:spPr>
          <a:noFill/>
        </p:spPr>
        <p:txBody>
          <a:bodyPr/>
          <a:lstStyle/>
          <a:p>
            <a:pPr eaLnBrk="1" hangingPunct="1"/>
            <a:endParaRPr lang="en-US" altLang="en-US">
              <a:latin typeface="Arial" panose="020B0604020202020204" pitchFamily="34" charset="0"/>
            </a:endParaRPr>
          </a:p>
        </p:txBody>
      </p:sp>
      <p:sp>
        <p:nvSpPr>
          <p:cNvPr id="2" name="Footer Placeholder 1">
            <a:extLst>
              <a:ext uri="{FF2B5EF4-FFF2-40B4-BE49-F238E27FC236}">
                <a16:creationId xmlns:a16="http://schemas.microsoft.com/office/drawing/2014/main" id="{993FCEB7-213E-4380-9585-7F3661061E07}"/>
              </a:ext>
            </a:extLst>
          </p:cNvPr>
          <p:cNvSpPr>
            <a:spLocks noGrp="1"/>
          </p:cNvSpPr>
          <p:nvPr>
            <p:ph type="ftr" sz="quarter" idx="10"/>
          </p:nvPr>
        </p:nvSpPr>
        <p:spPr/>
        <p:txBody>
          <a:bodyPr/>
          <a:lstStyle/>
          <a:p>
            <a:pPr>
              <a:defRPr/>
            </a:pPr>
            <a:r>
              <a:rPr lang="en-US"/>
              <a:t>Lesson 21</a:t>
            </a: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4" name="Rectangle 7">
            <a:extLst>
              <a:ext uri="{FF2B5EF4-FFF2-40B4-BE49-F238E27FC236}">
                <a16:creationId xmlns:a16="http://schemas.microsoft.com/office/drawing/2014/main" id="{25C187B3-B83F-444F-85CD-176B4C5A1C69}"/>
              </a:ext>
            </a:extLst>
          </p:cNvPr>
          <p:cNvSpPr>
            <a:spLocks noGrp="1" noChangeArrowheads="1"/>
          </p:cNvSpPr>
          <p:nvPr>
            <p:ph type="sldNum" sz="quarter" idx="5"/>
          </p:nvPr>
        </p:nvSpPr>
        <p:spPr>
          <a:noFill/>
        </p:spPr>
        <p:txBody>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fld id="{B8295881-0914-47CC-BFBF-551839C97904}" type="slidenum">
              <a:rPr lang="en-US" altLang="en-US">
                <a:latin typeface="Arial" panose="020B0604020202020204" pitchFamily="34" charset="0"/>
              </a:rPr>
              <a:pPr/>
              <a:t>27</a:t>
            </a:fld>
            <a:endParaRPr lang="en-US" altLang="en-US">
              <a:latin typeface="Arial" panose="020B0604020202020204" pitchFamily="34" charset="0"/>
            </a:endParaRPr>
          </a:p>
        </p:txBody>
      </p:sp>
      <p:sp>
        <p:nvSpPr>
          <p:cNvPr id="100355" name="Rectangle 2">
            <a:extLst>
              <a:ext uri="{FF2B5EF4-FFF2-40B4-BE49-F238E27FC236}">
                <a16:creationId xmlns:a16="http://schemas.microsoft.com/office/drawing/2014/main" id="{D1418079-4B5E-4D4C-BB12-4E1123734A96}"/>
              </a:ext>
            </a:extLst>
          </p:cNvPr>
          <p:cNvSpPr>
            <a:spLocks noGrp="1" noRot="1" noChangeAspect="1" noChangeArrowheads="1" noTextEdit="1"/>
          </p:cNvSpPr>
          <p:nvPr>
            <p:ph type="sldImg"/>
          </p:nvPr>
        </p:nvSpPr>
        <p:spPr>
          <a:xfrm>
            <a:off x="1143000" y="685800"/>
            <a:ext cx="4572000" cy="3429000"/>
          </a:xfrm>
          <a:ln/>
        </p:spPr>
      </p:sp>
      <p:sp>
        <p:nvSpPr>
          <p:cNvPr id="100356" name="Rectangle 3">
            <a:extLst>
              <a:ext uri="{FF2B5EF4-FFF2-40B4-BE49-F238E27FC236}">
                <a16:creationId xmlns:a16="http://schemas.microsoft.com/office/drawing/2014/main" id="{ADB32652-6494-468B-88C0-5E91E378A961}"/>
              </a:ext>
            </a:extLst>
          </p:cNvPr>
          <p:cNvSpPr>
            <a:spLocks noGrp="1" noChangeArrowheads="1"/>
          </p:cNvSpPr>
          <p:nvPr>
            <p:ph type="body" idx="1"/>
          </p:nvPr>
        </p:nvSpPr>
        <p:spPr>
          <a:noFill/>
        </p:spPr>
        <p:txBody>
          <a:bodyPr/>
          <a:lstStyle/>
          <a:p>
            <a:pPr eaLnBrk="1" hangingPunct="1"/>
            <a:endParaRPr lang="en-US" altLang="en-US">
              <a:latin typeface="Arial" panose="020B0604020202020204" pitchFamily="34" charset="0"/>
            </a:endParaRPr>
          </a:p>
        </p:txBody>
      </p:sp>
      <p:sp>
        <p:nvSpPr>
          <p:cNvPr id="2" name="Footer Placeholder 1">
            <a:extLst>
              <a:ext uri="{FF2B5EF4-FFF2-40B4-BE49-F238E27FC236}">
                <a16:creationId xmlns:a16="http://schemas.microsoft.com/office/drawing/2014/main" id="{78CD04CD-E077-4D82-AF59-681A04159CB6}"/>
              </a:ext>
            </a:extLst>
          </p:cNvPr>
          <p:cNvSpPr>
            <a:spLocks noGrp="1"/>
          </p:cNvSpPr>
          <p:nvPr>
            <p:ph type="ftr" sz="quarter" idx="10"/>
          </p:nvPr>
        </p:nvSpPr>
        <p:spPr/>
        <p:txBody>
          <a:bodyPr/>
          <a:lstStyle/>
          <a:p>
            <a:pPr>
              <a:defRPr/>
            </a:pPr>
            <a:r>
              <a:rPr lang="en-US"/>
              <a:t>Lesson 21</a:t>
            </a: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8" name="Slide Image Placeholder 1">
            <a:extLst>
              <a:ext uri="{FF2B5EF4-FFF2-40B4-BE49-F238E27FC236}">
                <a16:creationId xmlns:a16="http://schemas.microsoft.com/office/drawing/2014/main" id="{2F8F82A4-5DBF-4EF4-9C94-17A8A1F4CFD8}"/>
              </a:ext>
            </a:extLst>
          </p:cNvPr>
          <p:cNvSpPr>
            <a:spLocks noGrp="1" noRot="1" noChangeAspect="1" noTextEdit="1"/>
          </p:cNvSpPr>
          <p:nvPr>
            <p:ph type="sldImg"/>
          </p:nvPr>
        </p:nvSpPr>
        <p:spPr>
          <a:xfrm>
            <a:off x="1143000" y="685800"/>
            <a:ext cx="4572000" cy="3429000"/>
          </a:xfrm>
          <a:ln/>
        </p:spPr>
      </p:sp>
      <p:sp>
        <p:nvSpPr>
          <p:cNvPr id="101379" name="Notes Placeholder 2">
            <a:extLst>
              <a:ext uri="{FF2B5EF4-FFF2-40B4-BE49-F238E27FC236}">
                <a16:creationId xmlns:a16="http://schemas.microsoft.com/office/drawing/2014/main" id="{605A9486-CD77-4166-BE4C-3611FE77F1B6}"/>
              </a:ext>
            </a:extLst>
          </p:cNvPr>
          <p:cNvSpPr>
            <a:spLocks noGrp="1"/>
          </p:cNvSpPr>
          <p:nvPr>
            <p:ph type="body" idx="1"/>
          </p:nvPr>
        </p:nvSpPr>
        <p:spPr>
          <a:noFill/>
        </p:spPr>
        <p:txBody>
          <a:bodyPr/>
          <a:lstStyle/>
          <a:p>
            <a:pPr eaLnBrk="1" hangingPunct="1"/>
            <a:r>
              <a:rPr lang="en-US" altLang="en-US">
                <a:latin typeface="Arial" panose="020B0604020202020204" pitchFamily="34" charset="0"/>
              </a:rPr>
              <a:t>Sinful man, who is exposed to the stroke of Divine justice, should be abundant in forgiveness, especially as the merciful only shall find mercy.</a:t>
            </a:r>
          </a:p>
          <a:p>
            <a:pPr eaLnBrk="1" hangingPunct="1"/>
            <a:r>
              <a:rPr lang="en-US" altLang="en-US">
                <a:latin typeface="Arial" panose="020B0604020202020204" pitchFamily="34" charset="0"/>
              </a:rPr>
              <a:t>Mt 5:7 Blessed are the merciful, For they shall obtain mercy.</a:t>
            </a:r>
          </a:p>
          <a:p>
            <a:pPr eaLnBrk="1" hangingPunct="1"/>
            <a:endParaRPr lang="en-US" altLang="en-US">
              <a:latin typeface="Arial" panose="020B0604020202020204" pitchFamily="34" charset="0"/>
            </a:endParaRPr>
          </a:p>
        </p:txBody>
      </p:sp>
      <p:sp>
        <p:nvSpPr>
          <p:cNvPr id="101380" name="Slide Number Placeholder 3">
            <a:extLst>
              <a:ext uri="{FF2B5EF4-FFF2-40B4-BE49-F238E27FC236}">
                <a16:creationId xmlns:a16="http://schemas.microsoft.com/office/drawing/2014/main" id="{AF96F303-07E6-48E0-88DD-50EF42D50B44}"/>
              </a:ext>
            </a:extLst>
          </p:cNvPr>
          <p:cNvSpPr>
            <a:spLocks noGrp="1"/>
          </p:cNvSpPr>
          <p:nvPr>
            <p:ph type="sldNum" sz="quarter" idx="5"/>
          </p:nvPr>
        </p:nvSpPr>
        <p:spPr>
          <a:noFill/>
        </p:spPr>
        <p:txBody>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fld id="{F064E29D-E4A0-4F69-9FDA-D8398080AEA9}" type="slidenum">
              <a:rPr lang="en-US" altLang="en-US">
                <a:latin typeface="Arial" panose="020B0604020202020204" pitchFamily="34" charset="0"/>
              </a:rPr>
              <a:pPr/>
              <a:t>31</a:t>
            </a:fld>
            <a:endParaRPr lang="en-US" altLang="en-US">
              <a:latin typeface="Arial" panose="020B0604020202020204" pitchFamily="34" charset="0"/>
            </a:endParaRPr>
          </a:p>
        </p:txBody>
      </p:sp>
      <p:sp>
        <p:nvSpPr>
          <p:cNvPr id="2" name="Footer Placeholder 1">
            <a:extLst>
              <a:ext uri="{FF2B5EF4-FFF2-40B4-BE49-F238E27FC236}">
                <a16:creationId xmlns:a16="http://schemas.microsoft.com/office/drawing/2014/main" id="{ADBE976D-D08C-4D1A-AD2D-A563916A6084}"/>
              </a:ext>
            </a:extLst>
          </p:cNvPr>
          <p:cNvSpPr>
            <a:spLocks noGrp="1"/>
          </p:cNvSpPr>
          <p:nvPr>
            <p:ph type="ftr" sz="quarter" idx="10"/>
          </p:nvPr>
        </p:nvSpPr>
        <p:spPr/>
        <p:txBody>
          <a:bodyPr/>
          <a:lstStyle/>
          <a:p>
            <a:pPr>
              <a:defRPr/>
            </a:pPr>
            <a:r>
              <a:rPr lang="en-US"/>
              <a:t>Lesson 21</a:t>
            </a: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Slide Image Placeholder 1">
            <a:extLst>
              <a:ext uri="{FF2B5EF4-FFF2-40B4-BE49-F238E27FC236}">
                <a16:creationId xmlns:a16="http://schemas.microsoft.com/office/drawing/2014/main" id="{89C36423-430D-4484-AF0C-922051997299}"/>
              </a:ext>
            </a:extLst>
          </p:cNvPr>
          <p:cNvSpPr>
            <a:spLocks noGrp="1" noRot="1" noChangeAspect="1" noTextEdit="1"/>
          </p:cNvSpPr>
          <p:nvPr>
            <p:ph type="sldImg"/>
          </p:nvPr>
        </p:nvSpPr>
        <p:spPr>
          <a:xfrm>
            <a:off x="1143000" y="685800"/>
            <a:ext cx="4572000" cy="3429000"/>
          </a:xfrm>
          <a:ln/>
        </p:spPr>
      </p:sp>
      <p:sp>
        <p:nvSpPr>
          <p:cNvPr id="102403" name="Notes Placeholder 2">
            <a:extLst>
              <a:ext uri="{FF2B5EF4-FFF2-40B4-BE49-F238E27FC236}">
                <a16:creationId xmlns:a16="http://schemas.microsoft.com/office/drawing/2014/main" id="{1BFBEA1C-794C-4D77-9120-8C69D465F203}"/>
              </a:ext>
            </a:extLst>
          </p:cNvPr>
          <p:cNvSpPr>
            <a:spLocks noGrp="1"/>
          </p:cNvSpPr>
          <p:nvPr>
            <p:ph type="body" idx="1"/>
          </p:nvPr>
        </p:nvSpPr>
        <p:spPr>
          <a:noFill/>
        </p:spPr>
        <p:txBody>
          <a:bodyPr/>
          <a:lstStyle/>
          <a:p>
            <a:pPr eaLnBrk="1" hangingPunct="1"/>
            <a:r>
              <a:rPr lang="en-US" altLang="en-US">
                <a:latin typeface="Arial" panose="020B0604020202020204" pitchFamily="34" charset="0"/>
              </a:rPr>
              <a:t>Even as Christ forgave you]  Who required no satisfaction, and sought for nothing in you but the broken, contrite heart, and freely forgave you as soon as you returned to Him.  No man should for a moment harbour ill will in his heart to any; but the offended party is not called actually to forgive, till the offender, with sorrow, acknowledges his fault.  He should be ready to forgive, and while he is so, he can neither feel hatred nor malice towards the offender; but, as Christ does not forgive us till with penitent hearts we return unto him, acknowledging our offences, so those who have trespassed against their neighbour are not to expect any act of forgiveness from the person they have injured, till they acknowledge the offence.</a:t>
            </a:r>
          </a:p>
          <a:p>
            <a:pPr eaLnBrk="1" hangingPunct="1"/>
            <a:endParaRPr lang="en-US" altLang="en-US">
              <a:latin typeface="Arial" panose="020B0604020202020204" pitchFamily="34" charset="0"/>
            </a:endParaRPr>
          </a:p>
        </p:txBody>
      </p:sp>
      <p:sp>
        <p:nvSpPr>
          <p:cNvPr id="102404" name="Slide Number Placeholder 3">
            <a:extLst>
              <a:ext uri="{FF2B5EF4-FFF2-40B4-BE49-F238E27FC236}">
                <a16:creationId xmlns:a16="http://schemas.microsoft.com/office/drawing/2014/main" id="{9BA0396F-8D63-420B-AC29-6694C59744E8}"/>
              </a:ext>
            </a:extLst>
          </p:cNvPr>
          <p:cNvSpPr>
            <a:spLocks noGrp="1"/>
          </p:cNvSpPr>
          <p:nvPr>
            <p:ph type="sldNum" sz="quarter" idx="5"/>
          </p:nvPr>
        </p:nvSpPr>
        <p:spPr>
          <a:noFill/>
        </p:spPr>
        <p:txBody>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fld id="{942F159C-6620-4649-9ED8-A5E661386199}" type="slidenum">
              <a:rPr lang="en-US" altLang="en-US">
                <a:latin typeface="Arial" panose="020B0604020202020204" pitchFamily="34" charset="0"/>
              </a:rPr>
              <a:pPr/>
              <a:t>37</a:t>
            </a:fld>
            <a:endParaRPr lang="en-US" altLang="en-US">
              <a:latin typeface="Arial" panose="020B0604020202020204" pitchFamily="34" charset="0"/>
            </a:endParaRPr>
          </a:p>
        </p:txBody>
      </p:sp>
      <p:sp>
        <p:nvSpPr>
          <p:cNvPr id="2" name="Footer Placeholder 1">
            <a:extLst>
              <a:ext uri="{FF2B5EF4-FFF2-40B4-BE49-F238E27FC236}">
                <a16:creationId xmlns:a16="http://schemas.microsoft.com/office/drawing/2014/main" id="{C1041B44-5BC0-4066-BEA7-61BAD84A255E}"/>
              </a:ext>
            </a:extLst>
          </p:cNvPr>
          <p:cNvSpPr>
            <a:spLocks noGrp="1"/>
          </p:cNvSpPr>
          <p:nvPr>
            <p:ph type="ftr" sz="quarter" idx="10"/>
          </p:nvPr>
        </p:nvSpPr>
        <p:spPr/>
        <p:txBody>
          <a:bodyPr/>
          <a:lstStyle/>
          <a:p>
            <a:pPr>
              <a:defRPr/>
            </a:pPr>
            <a:r>
              <a:rPr lang="en-US"/>
              <a:t>Lesson 21</a:t>
            </a: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6" name="Rectangle 7">
            <a:extLst>
              <a:ext uri="{FF2B5EF4-FFF2-40B4-BE49-F238E27FC236}">
                <a16:creationId xmlns:a16="http://schemas.microsoft.com/office/drawing/2014/main" id="{29AD87F0-4252-4168-953C-B35A89127A2D}"/>
              </a:ext>
            </a:extLst>
          </p:cNvPr>
          <p:cNvSpPr>
            <a:spLocks noGrp="1" noChangeArrowheads="1"/>
          </p:cNvSpPr>
          <p:nvPr>
            <p:ph type="sldNum" sz="quarter" idx="5"/>
          </p:nvPr>
        </p:nvSpPr>
        <p:spPr>
          <a:noFill/>
        </p:spPr>
        <p:txBody>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fld id="{DF78BC03-6B8A-4976-9473-225FF642290A}" type="slidenum">
              <a:rPr lang="en-US" altLang="en-US">
                <a:latin typeface="Arial" panose="020B0604020202020204" pitchFamily="34" charset="0"/>
              </a:rPr>
              <a:pPr/>
              <a:t>39</a:t>
            </a:fld>
            <a:endParaRPr lang="en-US" altLang="en-US">
              <a:latin typeface="Arial" panose="020B0604020202020204" pitchFamily="34" charset="0"/>
            </a:endParaRPr>
          </a:p>
        </p:txBody>
      </p:sp>
      <p:sp>
        <p:nvSpPr>
          <p:cNvPr id="103427" name="Rectangle 2">
            <a:extLst>
              <a:ext uri="{FF2B5EF4-FFF2-40B4-BE49-F238E27FC236}">
                <a16:creationId xmlns:a16="http://schemas.microsoft.com/office/drawing/2014/main" id="{3F7A78C7-AF7B-4DA7-9778-F189646C15EB}"/>
              </a:ext>
            </a:extLst>
          </p:cNvPr>
          <p:cNvSpPr>
            <a:spLocks noGrp="1" noRot="1" noChangeAspect="1" noChangeArrowheads="1" noTextEdit="1"/>
          </p:cNvSpPr>
          <p:nvPr>
            <p:ph type="sldImg"/>
          </p:nvPr>
        </p:nvSpPr>
        <p:spPr>
          <a:xfrm>
            <a:off x="1143000" y="685800"/>
            <a:ext cx="4572000" cy="3429000"/>
          </a:xfrm>
          <a:ln/>
        </p:spPr>
      </p:sp>
      <p:sp>
        <p:nvSpPr>
          <p:cNvPr id="103428" name="Rectangle 3">
            <a:extLst>
              <a:ext uri="{FF2B5EF4-FFF2-40B4-BE49-F238E27FC236}">
                <a16:creationId xmlns:a16="http://schemas.microsoft.com/office/drawing/2014/main" id="{1770F9BE-6825-4D8B-ABFB-CD719EA26F36}"/>
              </a:ext>
            </a:extLst>
          </p:cNvPr>
          <p:cNvSpPr>
            <a:spLocks noGrp="1" noChangeArrowheads="1"/>
          </p:cNvSpPr>
          <p:nvPr>
            <p:ph type="body" idx="1"/>
          </p:nvPr>
        </p:nvSpPr>
        <p:spPr>
          <a:noFill/>
        </p:spPr>
        <p:txBody>
          <a:bodyPr/>
          <a:lstStyle/>
          <a:p>
            <a:pPr eaLnBrk="1" hangingPunct="1"/>
            <a:endParaRPr lang="en-US" altLang="en-US">
              <a:latin typeface="Arial" panose="020B0604020202020204" pitchFamily="34" charset="0"/>
            </a:endParaRPr>
          </a:p>
        </p:txBody>
      </p:sp>
      <p:sp>
        <p:nvSpPr>
          <p:cNvPr id="2" name="Footer Placeholder 1">
            <a:extLst>
              <a:ext uri="{FF2B5EF4-FFF2-40B4-BE49-F238E27FC236}">
                <a16:creationId xmlns:a16="http://schemas.microsoft.com/office/drawing/2014/main" id="{03344E2F-41E9-45A5-B732-E445F48106AB}"/>
              </a:ext>
            </a:extLst>
          </p:cNvPr>
          <p:cNvSpPr>
            <a:spLocks noGrp="1"/>
          </p:cNvSpPr>
          <p:nvPr>
            <p:ph type="ftr" sz="quarter" idx="10"/>
          </p:nvPr>
        </p:nvSpPr>
        <p:spPr/>
        <p:txBody>
          <a:bodyPr/>
          <a:lstStyle/>
          <a:p>
            <a:pPr>
              <a:defRPr/>
            </a:pPr>
            <a:r>
              <a:rPr lang="en-US"/>
              <a:t>Lesson 21</a:t>
            </a: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6" name="Rectangle 7">
            <a:extLst>
              <a:ext uri="{FF2B5EF4-FFF2-40B4-BE49-F238E27FC236}">
                <a16:creationId xmlns:a16="http://schemas.microsoft.com/office/drawing/2014/main" id="{29AD87F0-4252-4168-953C-B35A89127A2D}"/>
              </a:ext>
            </a:extLst>
          </p:cNvPr>
          <p:cNvSpPr>
            <a:spLocks noGrp="1" noChangeArrowheads="1"/>
          </p:cNvSpPr>
          <p:nvPr>
            <p:ph type="sldNum" sz="quarter" idx="5"/>
          </p:nvPr>
        </p:nvSpPr>
        <p:spPr>
          <a:noFill/>
        </p:spPr>
        <p:txBody>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DF78BC03-6B8A-4976-9473-225FF642290A}" type="slidenum">
              <a:rPr kumimoji="0" lang="en-US" altLang="en-US" sz="1200" b="0" i="0" u="none" strike="noStrike" kern="1200" cap="none" spc="0" normalizeH="0" baseline="0" noProof="0">
                <a:ln>
                  <a:noFill/>
                </a:ln>
                <a:solidFill>
                  <a:srgbClr val="000000"/>
                </a:solidFill>
                <a:effectLst/>
                <a:uLnTx/>
                <a:uFillTx/>
                <a:latin typeface="Arial" panose="020B0604020202020204" pitchFamily="34"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40</a:t>
            </a:fld>
            <a:endParaRPr kumimoji="0" lang="en-US" altLang="en-US" sz="1200" b="0"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103427" name="Rectangle 2">
            <a:extLst>
              <a:ext uri="{FF2B5EF4-FFF2-40B4-BE49-F238E27FC236}">
                <a16:creationId xmlns:a16="http://schemas.microsoft.com/office/drawing/2014/main" id="{3F7A78C7-AF7B-4DA7-9778-F189646C15EB}"/>
              </a:ext>
            </a:extLst>
          </p:cNvPr>
          <p:cNvSpPr>
            <a:spLocks noGrp="1" noRot="1" noChangeAspect="1" noChangeArrowheads="1" noTextEdit="1"/>
          </p:cNvSpPr>
          <p:nvPr>
            <p:ph type="sldImg"/>
          </p:nvPr>
        </p:nvSpPr>
        <p:spPr>
          <a:xfrm>
            <a:off x="1143000" y="685800"/>
            <a:ext cx="4572000" cy="3429000"/>
          </a:xfrm>
          <a:ln/>
        </p:spPr>
      </p:sp>
      <p:sp>
        <p:nvSpPr>
          <p:cNvPr id="103428" name="Rectangle 3">
            <a:extLst>
              <a:ext uri="{FF2B5EF4-FFF2-40B4-BE49-F238E27FC236}">
                <a16:creationId xmlns:a16="http://schemas.microsoft.com/office/drawing/2014/main" id="{1770F9BE-6825-4D8B-ABFB-CD719EA26F36}"/>
              </a:ext>
            </a:extLst>
          </p:cNvPr>
          <p:cNvSpPr>
            <a:spLocks noGrp="1" noChangeArrowheads="1"/>
          </p:cNvSpPr>
          <p:nvPr>
            <p:ph type="body" idx="1"/>
          </p:nvPr>
        </p:nvSpPr>
        <p:spPr>
          <a:noFill/>
        </p:spPr>
        <p:txBody>
          <a:bodyPr/>
          <a:lstStyle/>
          <a:p>
            <a:pPr eaLnBrk="1" hangingPunct="1"/>
            <a:endParaRPr lang="en-US" altLang="en-US">
              <a:latin typeface="Arial" panose="020B0604020202020204" pitchFamily="34" charset="0"/>
            </a:endParaRPr>
          </a:p>
        </p:txBody>
      </p:sp>
      <p:sp>
        <p:nvSpPr>
          <p:cNvPr id="2" name="Footer Placeholder 1">
            <a:extLst>
              <a:ext uri="{FF2B5EF4-FFF2-40B4-BE49-F238E27FC236}">
                <a16:creationId xmlns:a16="http://schemas.microsoft.com/office/drawing/2014/main" id="{03344E2F-41E9-45A5-B732-E445F48106AB}"/>
              </a:ext>
            </a:extLst>
          </p:cNvPr>
          <p:cNvSpPr>
            <a:spLocks noGrp="1"/>
          </p:cNvSpPr>
          <p:nvPr>
            <p:ph type="ftr" sz="quarter" idx="10"/>
          </p:nvPr>
        </p:nvSpPr>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1200" b="0" i="0" u="none" strike="noStrike" kern="1200" cap="none" spc="0" normalizeH="0" baseline="0" noProof="0">
                <a:ln>
                  <a:noFill/>
                </a:ln>
                <a:solidFill>
                  <a:srgbClr val="000000"/>
                </a:solidFill>
                <a:effectLst/>
                <a:uLnTx/>
                <a:uFillTx/>
                <a:latin typeface="Arial" charset="0"/>
                <a:ea typeface="+mn-ea"/>
                <a:cs typeface="+mn-cs"/>
              </a:rPr>
              <a:t>Lesson 21</a:t>
            </a:r>
          </a:p>
        </p:txBody>
      </p:sp>
    </p:spTree>
    <p:extLst>
      <p:ext uri="{BB962C8B-B14F-4D97-AF65-F5344CB8AC3E}">
        <p14:creationId xmlns:p14="http://schemas.microsoft.com/office/powerpoint/2010/main" val="178400972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13-Abraham and Lot separate</a:t>
            </a:r>
          </a:p>
          <a:p>
            <a:r>
              <a:rPr lang="en-US" dirty="0"/>
              <a:t>7-Flood</a:t>
            </a:r>
          </a:p>
          <a:p>
            <a:endParaRPr lang="en-US" dirty="0"/>
          </a:p>
        </p:txBody>
      </p:sp>
      <p:sp>
        <p:nvSpPr>
          <p:cNvPr id="4" name="Footer Placeholder 3"/>
          <p:cNvSpPr>
            <a:spLocks noGrp="1"/>
          </p:cNvSpPr>
          <p:nvPr>
            <p:ph type="ftr" sz="quarter" idx="4"/>
          </p:nvPr>
        </p:nvSpPr>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1200" b="0" i="0" u="none" strike="noStrike" kern="1200" cap="none" spc="0" normalizeH="0" baseline="0" noProof="0">
                <a:ln>
                  <a:noFill/>
                </a:ln>
                <a:solidFill>
                  <a:srgbClr val="000000"/>
                </a:solidFill>
                <a:effectLst/>
                <a:uLnTx/>
                <a:uFillTx/>
                <a:latin typeface="Arial" charset="0"/>
                <a:ea typeface="+mn-ea"/>
                <a:cs typeface="+mn-cs"/>
              </a:rPr>
              <a:t>Lesson 20</a:t>
            </a:r>
          </a:p>
        </p:txBody>
      </p:sp>
      <p:sp>
        <p:nvSpPr>
          <p:cNvPr id="5" name="Slide Number Placeholder 4"/>
          <p:cNvSpPr>
            <a:spLocks noGrp="1"/>
          </p:cNvSpPr>
          <p:nvPr>
            <p:ph type="sldNum" sz="quarter" idx="5"/>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DB03CFC7-C3B0-432E-BCEB-184F4D25810C}" type="slidenum">
              <a:rPr kumimoji="0" lang="en-US" altLang="en-US" sz="1200" b="0" i="0" u="none" strike="noStrike" kern="1200" cap="none" spc="0" normalizeH="0" baseline="0" noProof="0" smtClean="0">
                <a:ln>
                  <a:noFill/>
                </a:ln>
                <a:solidFill>
                  <a:srgbClr val="000000"/>
                </a:solidFill>
                <a:effectLst/>
                <a:uLnTx/>
                <a:uFillTx/>
                <a:latin typeface="Arial" panose="020B0604020202020204" pitchFamily="34"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3</a:t>
            </a:fld>
            <a:endParaRPr kumimoji="0" lang="en-US" altLang="en-US" sz="1200" b="0"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p:txBody>
      </p:sp>
    </p:spTree>
    <p:extLst>
      <p:ext uri="{BB962C8B-B14F-4D97-AF65-F5344CB8AC3E}">
        <p14:creationId xmlns:p14="http://schemas.microsoft.com/office/powerpoint/2010/main" val="261015607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Rectangle 7">
            <a:extLst>
              <a:ext uri="{FF2B5EF4-FFF2-40B4-BE49-F238E27FC236}">
                <a16:creationId xmlns:a16="http://schemas.microsoft.com/office/drawing/2014/main" id="{8A3F0FC2-43A2-4A7C-880B-A7A414E67ADD}"/>
              </a:ext>
            </a:extLst>
          </p:cNvPr>
          <p:cNvSpPr>
            <a:spLocks noGrp="1" noChangeArrowheads="1"/>
          </p:cNvSpPr>
          <p:nvPr>
            <p:ph type="sldNum" sz="quarter" idx="5"/>
          </p:nvPr>
        </p:nvSpPr>
        <p:spPr>
          <a:noFill/>
        </p:spPr>
        <p:txBody>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fld id="{86747BD1-A738-4C14-9641-74FCE2F43EE5}" type="slidenum">
              <a:rPr lang="en-US" altLang="en-US">
                <a:latin typeface="Arial" panose="020B0604020202020204" pitchFamily="34" charset="0"/>
              </a:rPr>
              <a:pPr/>
              <a:t>4</a:t>
            </a:fld>
            <a:endParaRPr lang="en-US" altLang="en-US">
              <a:latin typeface="Arial" panose="020B0604020202020204" pitchFamily="34" charset="0"/>
            </a:endParaRPr>
          </a:p>
        </p:txBody>
      </p:sp>
      <p:sp>
        <p:nvSpPr>
          <p:cNvPr id="84995" name="Rectangle 2">
            <a:extLst>
              <a:ext uri="{FF2B5EF4-FFF2-40B4-BE49-F238E27FC236}">
                <a16:creationId xmlns:a16="http://schemas.microsoft.com/office/drawing/2014/main" id="{82986DAF-BE46-49AF-87ED-59025D25087B}"/>
              </a:ext>
            </a:extLst>
          </p:cNvPr>
          <p:cNvSpPr>
            <a:spLocks noGrp="1" noRot="1" noChangeAspect="1" noChangeArrowheads="1" noTextEdit="1"/>
          </p:cNvSpPr>
          <p:nvPr>
            <p:ph type="sldImg"/>
          </p:nvPr>
        </p:nvSpPr>
        <p:spPr>
          <a:xfrm>
            <a:off x="1143000" y="685800"/>
            <a:ext cx="4572000" cy="3429000"/>
          </a:xfrm>
          <a:ln/>
        </p:spPr>
      </p:sp>
      <p:sp>
        <p:nvSpPr>
          <p:cNvPr id="84996" name="Rectangle 3">
            <a:extLst>
              <a:ext uri="{FF2B5EF4-FFF2-40B4-BE49-F238E27FC236}">
                <a16:creationId xmlns:a16="http://schemas.microsoft.com/office/drawing/2014/main" id="{3083D8A0-19A7-441B-944B-234E73758034}"/>
              </a:ext>
            </a:extLst>
          </p:cNvPr>
          <p:cNvSpPr>
            <a:spLocks noGrp="1" noChangeArrowheads="1"/>
          </p:cNvSpPr>
          <p:nvPr>
            <p:ph type="body" idx="1"/>
          </p:nvPr>
        </p:nvSpPr>
        <p:spPr>
          <a:noFill/>
        </p:spPr>
        <p:txBody>
          <a:bodyPr/>
          <a:lstStyle/>
          <a:p>
            <a:pPr eaLnBrk="1" hangingPunct="1"/>
            <a:endParaRPr lang="en-US" altLang="en-US">
              <a:latin typeface="Arial" panose="020B0604020202020204" pitchFamily="34" charset="0"/>
            </a:endParaRPr>
          </a:p>
        </p:txBody>
      </p:sp>
      <p:sp>
        <p:nvSpPr>
          <p:cNvPr id="2" name="Footer Placeholder 1">
            <a:extLst>
              <a:ext uri="{FF2B5EF4-FFF2-40B4-BE49-F238E27FC236}">
                <a16:creationId xmlns:a16="http://schemas.microsoft.com/office/drawing/2014/main" id="{FCB31AFD-C70E-4AF5-B6EE-B93BF9136ECF}"/>
              </a:ext>
            </a:extLst>
          </p:cNvPr>
          <p:cNvSpPr>
            <a:spLocks noGrp="1"/>
          </p:cNvSpPr>
          <p:nvPr>
            <p:ph type="ftr" sz="quarter" idx="10"/>
          </p:nvPr>
        </p:nvSpPr>
        <p:spPr/>
        <p:txBody>
          <a:bodyPr/>
          <a:lstStyle/>
          <a:p>
            <a:pPr>
              <a:defRPr/>
            </a:pPr>
            <a:r>
              <a:rPr lang="en-US"/>
              <a:t>Lesson 21</a:t>
            </a: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Rectangle 7">
            <a:extLst>
              <a:ext uri="{FF2B5EF4-FFF2-40B4-BE49-F238E27FC236}">
                <a16:creationId xmlns:a16="http://schemas.microsoft.com/office/drawing/2014/main" id="{8A3F0FC2-43A2-4A7C-880B-A7A414E67ADD}"/>
              </a:ext>
            </a:extLst>
          </p:cNvPr>
          <p:cNvSpPr>
            <a:spLocks noGrp="1" noChangeArrowheads="1"/>
          </p:cNvSpPr>
          <p:nvPr>
            <p:ph type="sldNum" sz="quarter" idx="5"/>
          </p:nvPr>
        </p:nvSpPr>
        <p:spPr>
          <a:noFill/>
        </p:spPr>
        <p:txBody>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86747BD1-A738-4C14-9641-74FCE2F43EE5}" type="slidenum">
              <a:rPr kumimoji="0" lang="en-US" altLang="en-US" sz="1200" b="0" i="0" u="none" strike="noStrike" kern="1200" cap="none" spc="0" normalizeH="0" baseline="0" noProof="0">
                <a:ln>
                  <a:noFill/>
                </a:ln>
                <a:solidFill>
                  <a:srgbClr val="000000"/>
                </a:solidFill>
                <a:effectLst/>
                <a:uLnTx/>
                <a:uFillTx/>
                <a:latin typeface="Arial" panose="020B0604020202020204" pitchFamily="34"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10</a:t>
            </a:fld>
            <a:endParaRPr kumimoji="0" lang="en-US" altLang="en-US" sz="1200" b="0"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84995" name="Rectangle 2">
            <a:extLst>
              <a:ext uri="{FF2B5EF4-FFF2-40B4-BE49-F238E27FC236}">
                <a16:creationId xmlns:a16="http://schemas.microsoft.com/office/drawing/2014/main" id="{82986DAF-BE46-49AF-87ED-59025D25087B}"/>
              </a:ext>
            </a:extLst>
          </p:cNvPr>
          <p:cNvSpPr>
            <a:spLocks noGrp="1" noRot="1" noChangeAspect="1" noChangeArrowheads="1" noTextEdit="1"/>
          </p:cNvSpPr>
          <p:nvPr>
            <p:ph type="sldImg"/>
          </p:nvPr>
        </p:nvSpPr>
        <p:spPr>
          <a:xfrm>
            <a:off x="1143000" y="685800"/>
            <a:ext cx="4572000" cy="3429000"/>
          </a:xfrm>
          <a:ln/>
        </p:spPr>
      </p:sp>
      <p:sp>
        <p:nvSpPr>
          <p:cNvPr id="84996" name="Rectangle 3">
            <a:extLst>
              <a:ext uri="{FF2B5EF4-FFF2-40B4-BE49-F238E27FC236}">
                <a16:creationId xmlns:a16="http://schemas.microsoft.com/office/drawing/2014/main" id="{3083D8A0-19A7-441B-944B-234E73758034}"/>
              </a:ext>
            </a:extLst>
          </p:cNvPr>
          <p:cNvSpPr>
            <a:spLocks noGrp="1" noChangeArrowheads="1"/>
          </p:cNvSpPr>
          <p:nvPr>
            <p:ph type="body" idx="1"/>
          </p:nvPr>
        </p:nvSpPr>
        <p:spPr>
          <a:noFill/>
        </p:spPr>
        <p:txBody>
          <a:bodyPr/>
          <a:lstStyle/>
          <a:p>
            <a:pPr eaLnBrk="1" hangingPunct="1"/>
            <a:endParaRPr lang="en-US" altLang="en-US">
              <a:latin typeface="Arial" panose="020B0604020202020204" pitchFamily="34" charset="0"/>
            </a:endParaRPr>
          </a:p>
        </p:txBody>
      </p:sp>
      <p:sp>
        <p:nvSpPr>
          <p:cNvPr id="2" name="Footer Placeholder 1">
            <a:extLst>
              <a:ext uri="{FF2B5EF4-FFF2-40B4-BE49-F238E27FC236}">
                <a16:creationId xmlns:a16="http://schemas.microsoft.com/office/drawing/2014/main" id="{FCB31AFD-C70E-4AF5-B6EE-B93BF9136ECF}"/>
              </a:ext>
            </a:extLst>
          </p:cNvPr>
          <p:cNvSpPr>
            <a:spLocks noGrp="1"/>
          </p:cNvSpPr>
          <p:nvPr>
            <p:ph type="ftr" sz="quarter" idx="10"/>
          </p:nvPr>
        </p:nvSpPr>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1200" b="0" i="0" u="none" strike="noStrike" kern="1200" cap="none" spc="0" normalizeH="0" baseline="0" noProof="0">
                <a:ln>
                  <a:noFill/>
                </a:ln>
                <a:solidFill>
                  <a:srgbClr val="000000"/>
                </a:solidFill>
                <a:effectLst/>
                <a:uLnTx/>
                <a:uFillTx/>
                <a:latin typeface="Arial" charset="0"/>
                <a:ea typeface="+mn-ea"/>
                <a:cs typeface="+mn-cs"/>
              </a:rPr>
              <a:t>Lesson 21</a:t>
            </a:r>
          </a:p>
        </p:txBody>
      </p:sp>
    </p:spTree>
    <p:extLst>
      <p:ext uri="{BB962C8B-B14F-4D97-AF65-F5344CB8AC3E}">
        <p14:creationId xmlns:p14="http://schemas.microsoft.com/office/powerpoint/2010/main" val="427614311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Rectangle 7">
            <a:extLst>
              <a:ext uri="{FF2B5EF4-FFF2-40B4-BE49-F238E27FC236}">
                <a16:creationId xmlns:a16="http://schemas.microsoft.com/office/drawing/2014/main" id="{79B37A10-41D4-4B05-A8A0-60BCD4D300AE}"/>
              </a:ext>
            </a:extLst>
          </p:cNvPr>
          <p:cNvSpPr>
            <a:spLocks noGrp="1" noChangeArrowheads="1"/>
          </p:cNvSpPr>
          <p:nvPr>
            <p:ph type="sldNum" sz="quarter" idx="5"/>
          </p:nvPr>
        </p:nvSpPr>
        <p:spPr>
          <a:noFill/>
        </p:spPr>
        <p:txBody>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fld id="{7D254EE8-AE8E-434D-9418-80DE5633068F}" type="slidenum">
              <a:rPr lang="en-US" altLang="en-US">
                <a:latin typeface="Arial" panose="020B0604020202020204" pitchFamily="34" charset="0"/>
              </a:rPr>
              <a:pPr/>
              <a:t>11</a:t>
            </a:fld>
            <a:endParaRPr lang="en-US" altLang="en-US">
              <a:latin typeface="Arial" panose="020B0604020202020204" pitchFamily="34" charset="0"/>
            </a:endParaRPr>
          </a:p>
        </p:txBody>
      </p:sp>
      <p:sp>
        <p:nvSpPr>
          <p:cNvPr id="86019" name="Rectangle 2">
            <a:extLst>
              <a:ext uri="{FF2B5EF4-FFF2-40B4-BE49-F238E27FC236}">
                <a16:creationId xmlns:a16="http://schemas.microsoft.com/office/drawing/2014/main" id="{5C649268-EFB0-42CC-BC74-86190AFF422A}"/>
              </a:ext>
            </a:extLst>
          </p:cNvPr>
          <p:cNvSpPr>
            <a:spLocks noGrp="1" noRot="1" noChangeAspect="1" noChangeArrowheads="1" noTextEdit="1"/>
          </p:cNvSpPr>
          <p:nvPr>
            <p:ph type="sldImg"/>
          </p:nvPr>
        </p:nvSpPr>
        <p:spPr>
          <a:xfrm>
            <a:off x="1143000" y="685800"/>
            <a:ext cx="4572000" cy="3429000"/>
          </a:xfrm>
          <a:ln/>
        </p:spPr>
      </p:sp>
      <p:sp>
        <p:nvSpPr>
          <p:cNvPr id="86020" name="Rectangle 3">
            <a:extLst>
              <a:ext uri="{FF2B5EF4-FFF2-40B4-BE49-F238E27FC236}">
                <a16:creationId xmlns:a16="http://schemas.microsoft.com/office/drawing/2014/main" id="{A887569E-DC54-44A1-9358-F2AF25FCE262}"/>
              </a:ext>
            </a:extLst>
          </p:cNvPr>
          <p:cNvSpPr>
            <a:spLocks noGrp="1" noChangeArrowheads="1"/>
          </p:cNvSpPr>
          <p:nvPr>
            <p:ph type="body" idx="1"/>
          </p:nvPr>
        </p:nvSpPr>
        <p:spPr>
          <a:noFill/>
        </p:spPr>
        <p:txBody>
          <a:bodyPr/>
          <a:lstStyle/>
          <a:p>
            <a:pPr eaLnBrk="1" hangingPunct="1"/>
            <a:r>
              <a:rPr lang="en-US" altLang="en-US" dirty="0">
                <a:latin typeface="Arial" panose="020B0604020202020204" pitchFamily="34" charset="0"/>
              </a:rPr>
              <a:t>READ Genesis 43:1-14</a:t>
            </a:r>
          </a:p>
          <a:p>
            <a:pPr eaLnBrk="1" hangingPunct="1"/>
            <a:r>
              <a:rPr lang="en-US" altLang="en-US" dirty="0">
                <a:latin typeface="Arial" panose="020B0604020202020204" pitchFamily="34" charset="0"/>
              </a:rPr>
              <a:t>Coffman—</a:t>
            </a:r>
          </a:p>
          <a:p>
            <a:pPr eaLnBrk="1" hangingPunct="1"/>
            <a:r>
              <a:rPr lang="en-US" altLang="en-US" dirty="0">
                <a:latin typeface="Arial" panose="020B0604020202020204" pitchFamily="34" charset="0"/>
              </a:rPr>
              <a:t>"The Biblical description of the historical background is authentic."[1] The details of Joseph's elevation to viceroy of Egypt is exactly how Egyptian artists depicted this ceremony. The ring, the costly vestments, the gold chain, even the second chariot have been found on murals and reliefs. </a:t>
            </a:r>
          </a:p>
          <a:p>
            <a:pPr eaLnBrk="1" hangingPunct="1"/>
            <a:endParaRPr lang="en-US" altLang="en-US" dirty="0">
              <a:latin typeface="Arial" panose="020B0604020202020204" pitchFamily="34" charset="0"/>
            </a:endParaRPr>
          </a:p>
          <a:p>
            <a:pPr eaLnBrk="1" hangingPunct="1"/>
            <a:r>
              <a:rPr lang="en-US" altLang="en-US" dirty="0">
                <a:latin typeface="Arial" panose="020B0604020202020204" pitchFamily="34" charset="0"/>
              </a:rPr>
              <a:t>Ge 43:1  Now the famine was severe in the land.</a:t>
            </a:r>
          </a:p>
          <a:p>
            <a:pPr eaLnBrk="1" hangingPunct="1"/>
            <a:r>
              <a:rPr lang="en-US" altLang="en-US" dirty="0">
                <a:latin typeface="Arial" panose="020B0604020202020204" pitchFamily="34" charset="0"/>
              </a:rPr>
              <a:t> 2 And it came to pass, when they had eaten up the grain which they had brought from Egypt, that their father said to them, "Go back, buy us a little food."</a:t>
            </a:r>
          </a:p>
          <a:p>
            <a:pPr eaLnBrk="1" hangingPunct="1"/>
            <a:r>
              <a:rPr lang="en-US" altLang="en-US" dirty="0">
                <a:latin typeface="Arial" panose="020B0604020202020204" pitchFamily="34" charset="0"/>
              </a:rPr>
              <a:t> 3 But Judah spoke to him, saying, "The man solemnly warned us, saying, 'You shall not see my face unless your brother is with you.'"</a:t>
            </a:r>
          </a:p>
          <a:p>
            <a:pPr eaLnBrk="1" hangingPunct="1"/>
            <a:r>
              <a:rPr lang="en-US" altLang="en-US" dirty="0">
                <a:latin typeface="Arial" panose="020B0604020202020204" pitchFamily="34" charset="0"/>
              </a:rPr>
              <a:t>6 And Israel said, "Why did you deal so wrongfully with me as to tell the man whether you had still another brother?"</a:t>
            </a:r>
          </a:p>
          <a:p>
            <a:pPr eaLnBrk="1" hangingPunct="1"/>
            <a:r>
              <a:rPr lang="en-US" altLang="en-US" dirty="0">
                <a:latin typeface="Arial" panose="020B0604020202020204" pitchFamily="34" charset="0"/>
              </a:rPr>
              <a:t> 7 But they said, "The man asked us pointedly about ourselves and our family, saying, 'Is your father still alive? Have you another brother?' And we told him according to these words. Could we possibly have known that he would say, 'Bring your brother down'?"</a:t>
            </a:r>
          </a:p>
          <a:p>
            <a:pPr eaLnBrk="1" hangingPunct="1"/>
            <a:r>
              <a:rPr lang="en-US" altLang="en-US" dirty="0">
                <a:latin typeface="Arial" panose="020B0604020202020204" pitchFamily="34" charset="0"/>
              </a:rPr>
              <a:t> 8 Then Judah said to Israel his father, "Send the lad with me, and we will arise and go, that we may live and not die, both we and you and also our little ones.</a:t>
            </a:r>
          </a:p>
          <a:p>
            <a:pPr eaLnBrk="1" hangingPunct="1"/>
            <a:r>
              <a:rPr lang="en-US" altLang="en-US" dirty="0">
                <a:latin typeface="Arial" panose="020B0604020202020204" pitchFamily="34" charset="0"/>
              </a:rPr>
              <a:t>12 "Take double money in your hand, and take back in your hand the money that was returned in the mouth of your sacks; perhaps it was an oversight.</a:t>
            </a:r>
          </a:p>
          <a:p>
            <a:pPr eaLnBrk="1" hangingPunct="1"/>
            <a:r>
              <a:rPr lang="en-US" altLang="en-US" dirty="0">
                <a:latin typeface="Arial" panose="020B0604020202020204" pitchFamily="34" charset="0"/>
              </a:rPr>
              <a:t> 13 "Take your brother also, and arise, go back to the man.</a:t>
            </a:r>
          </a:p>
          <a:p>
            <a:pPr eaLnBrk="1" hangingPunct="1"/>
            <a:r>
              <a:rPr lang="en-US" altLang="en-US" dirty="0">
                <a:latin typeface="Arial" panose="020B0604020202020204" pitchFamily="34" charset="0"/>
              </a:rPr>
              <a:t> 14 "And may God Almighty give you mercy before the man, that he may release your other brother and Benjamin. If I am bereaved, I am bereaved!"</a:t>
            </a:r>
          </a:p>
          <a:p>
            <a:pPr eaLnBrk="1" hangingPunct="1"/>
            <a:endParaRPr lang="en-US" altLang="en-US" dirty="0">
              <a:latin typeface="Arial" panose="020B0604020202020204" pitchFamily="34" charset="0"/>
            </a:endParaRPr>
          </a:p>
          <a:p>
            <a:pPr eaLnBrk="1" hangingPunct="1"/>
            <a:endParaRPr lang="en-US" altLang="en-US" dirty="0">
              <a:latin typeface="Arial" panose="020B0604020202020204" pitchFamily="34" charset="0"/>
            </a:endParaRPr>
          </a:p>
        </p:txBody>
      </p:sp>
      <p:sp>
        <p:nvSpPr>
          <p:cNvPr id="2" name="Footer Placeholder 1">
            <a:extLst>
              <a:ext uri="{FF2B5EF4-FFF2-40B4-BE49-F238E27FC236}">
                <a16:creationId xmlns:a16="http://schemas.microsoft.com/office/drawing/2014/main" id="{E2239979-AB7F-4112-B77B-D21C9E19BA2E}"/>
              </a:ext>
            </a:extLst>
          </p:cNvPr>
          <p:cNvSpPr>
            <a:spLocks noGrp="1"/>
          </p:cNvSpPr>
          <p:nvPr>
            <p:ph type="ftr" sz="quarter" idx="10"/>
          </p:nvPr>
        </p:nvSpPr>
        <p:spPr/>
        <p:txBody>
          <a:bodyPr/>
          <a:lstStyle/>
          <a:p>
            <a:pPr>
              <a:defRPr/>
            </a:pPr>
            <a:r>
              <a:rPr lang="en-US"/>
              <a:t>Lesson 21</a:t>
            </a: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Rectangle 7">
            <a:extLst>
              <a:ext uri="{FF2B5EF4-FFF2-40B4-BE49-F238E27FC236}">
                <a16:creationId xmlns:a16="http://schemas.microsoft.com/office/drawing/2014/main" id="{FAAF4734-3783-4208-8E68-924020540FFC}"/>
              </a:ext>
            </a:extLst>
          </p:cNvPr>
          <p:cNvSpPr>
            <a:spLocks noGrp="1" noChangeArrowheads="1"/>
          </p:cNvSpPr>
          <p:nvPr>
            <p:ph type="sldNum" sz="quarter" idx="5"/>
          </p:nvPr>
        </p:nvSpPr>
        <p:spPr>
          <a:noFill/>
        </p:spPr>
        <p:txBody>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fld id="{C7238EDF-251F-4038-93A7-3F4B87E15015}" type="slidenum">
              <a:rPr lang="en-US" altLang="en-US">
                <a:latin typeface="Arial" panose="020B0604020202020204" pitchFamily="34" charset="0"/>
              </a:rPr>
              <a:pPr/>
              <a:t>12</a:t>
            </a:fld>
            <a:endParaRPr lang="en-US" altLang="en-US">
              <a:latin typeface="Arial" panose="020B0604020202020204" pitchFamily="34" charset="0"/>
            </a:endParaRPr>
          </a:p>
        </p:txBody>
      </p:sp>
      <p:sp>
        <p:nvSpPr>
          <p:cNvPr id="87043" name="Rectangle 2">
            <a:extLst>
              <a:ext uri="{FF2B5EF4-FFF2-40B4-BE49-F238E27FC236}">
                <a16:creationId xmlns:a16="http://schemas.microsoft.com/office/drawing/2014/main" id="{7813C5E5-8148-4DFE-82A7-81793FC0BC87}"/>
              </a:ext>
            </a:extLst>
          </p:cNvPr>
          <p:cNvSpPr>
            <a:spLocks noGrp="1" noRot="1" noChangeAspect="1" noChangeArrowheads="1" noTextEdit="1"/>
          </p:cNvSpPr>
          <p:nvPr>
            <p:ph type="sldImg"/>
          </p:nvPr>
        </p:nvSpPr>
        <p:spPr>
          <a:xfrm>
            <a:off x="1143000" y="685800"/>
            <a:ext cx="4572000" cy="3429000"/>
          </a:xfrm>
          <a:ln/>
        </p:spPr>
      </p:sp>
      <p:sp>
        <p:nvSpPr>
          <p:cNvPr id="87044" name="Rectangle 3">
            <a:extLst>
              <a:ext uri="{FF2B5EF4-FFF2-40B4-BE49-F238E27FC236}">
                <a16:creationId xmlns:a16="http://schemas.microsoft.com/office/drawing/2014/main" id="{13310628-D2CA-4FA3-AF71-19E5CDCD134B}"/>
              </a:ext>
            </a:extLst>
          </p:cNvPr>
          <p:cNvSpPr>
            <a:spLocks noGrp="1" noChangeArrowheads="1"/>
          </p:cNvSpPr>
          <p:nvPr>
            <p:ph type="body" idx="1"/>
          </p:nvPr>
        </p:nvSpPr>
        <p:spPr>
          <a:noFill/>
        </p:spPr>
        <p:txBody>
          <a:bodyPr/>
          <a:lstStyle/>
          <a:p>
            <a:pPr eaLnBrk="1" hangingPunct="1"/>
            <a:endParaRPr lang="en-US" altLang="en-US">
              <a:latin typeface="Arial" panose="020B0604020202020204" pitchFamily="34" charset="0"/>
            </a:endParaRPr>
          </a:p>
        </p:txBody>
      </p:sp>
      <p:sp>
        <p:nvSpPr>
          <p:cNvPr id="2" name="Footer Placeholder 1">
            <a:extLst>
              <a:ext uri="{FF2B5EF4-FFF2-40B4-BE49-F238E27FC236}">
                <a16:creationId xmlns:a16="http://schemas.microsoft.com/office/drawing/2014/main" id="{015A6B9B-F3C1-4B83-BB8B-008DC2DB242B}"/>
              </a:ext>
            </a:extLst>
          </p:cNvPr>
          <p:cNvSpPr>
            <a:spLocks noGrp="1"/>
          </p:cNvSpPr>
          <p:nvPr>
            <p:ph type="ftr" sz="quarter" idx="10"/>
          </p:nvPr>
        </p:nvSpPr>
        <p:spPr/>
        <p:txBody>
          <a:bodyPr/>
          <a:lstStyle/>
          <a:p>
            <a:pPr>
              <a:defRPr/>
            </a:pPr>
            <a:r>
              <a:rPr lang="en-US"/>
              <a:t>Lesson 21</a:t>
            </a: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Rectangle 7">
            <a:extLst>
              <a:ext uri="{FF2B5EF4-FFF2-40B4-BE49-F238E27FC236}">
                <a16:creationId xmlns:a16="http://schemas.microsoft.com/office/drawing/2014/main" id="{084F9A58-4EC4-449F-87E2-BA36F02A894D}"/>
              </a:ext>
            </a:extLst>
          </p:cNvPr>
          <p:cNvSpPr>
            <a:spLocks noGrp="1" noChangeArrowheads="1"/>
          </p:cNvSpPr>
          <p:nvPr>
            <p:ph type="sldNum" sz="quarter" idx="5"/>
          </p:nvPr>
        </p:nvSpPr>
        <p:spPr>
          <a:noFill/>
        </p:spPr>
        <p:txBody>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fld id="{1BB9A6F4-CF37-40BB-9A8C-658AC06F94A8}" type="slidenum">
              <a:rPr lang="en-US" altLang="en-US">
                <a:latin typeface="Arial" panose="020B0604020202020204" pitchFamily="34" charset="0"/>
              </a:rPr>
              <a:pPr/>
              <a:t>13</a:t>
            </a:fld>
            <a:endParaRPr lang="en-US" altLang="en-US">
              <a:latin typeface="Arial" panose="020B0604020202020204" pitchFamily="34" charset="0"/>
            </a:endParaRPr>
          </a:p>
        </p:txBody>
      </p:sp>
      <p:sp>
        <p:nvSpPr>
          <p:cNvPr id="88067" name="Rectangle 2">
            <a:extLst>
              <a:ext uri="{FF2B5EF4-FFF2-40B4-BE49-F238E27FC236}">
                <a16:creationId xmlns:a16="http://schemas.microsoft.com/office/drawing/2014/main" id="{D8DF0E50-76D2-44DA-A1D5-7439298FBCBA}"/>
              </a:ext>
            </a:extLst>
          </p:cNvPr>
          <p:cNvSpPr>
            <a:spLocks noGrp="1" noRot="1" noChangeAspect="1" noChangeArrowheads="1" noTextEdit="1"/>
          </p:cNvSpPr>
          <p:nvPr>
            <p:ph type="sldImg"/>
          </p:nvPr>
        </p:nvSpPr>
        <p:spPr>
          <a:xfrm>
            <a:off x="1143000" y="685800"/>
            <a:ext cx="4572000" cy="3429000"/>
          </a:xfrm>
          <a:ln/>
        </p:spPr>
      </p:sp>
      <p:sp>
        <p:nvSpPr>
          <p:cNvPr id="88068" name="Rectangle 3">
            <a:extLst>
              <a:ext uri="{FF2B5EF4-FFF2-40B4-BE49-F238E27FC236}">
                <a16:creationId xmlns:a16="http://schemas.microsoft.com/office/drawing/2014/main" id="{4814632F-9728-483E-BDA9-2BECE8317DF0}"/>
              </a:ext>
            </a:extLst>
          </p:cNvPr>
          <p:cNvSpPr>
            <a:spLocks noGrp="1" noChangeArrowheads="1"/>
          </p:cNvSpPr>
          <p:nvPr>
            <p:ph type="body" idx="1"/>
          </p:nvPr>
        </p:nvSpPr>
        <p:spPr>
          <a:noFill/>
        </p:spPr>
        <p:txBody>
          <a:bodyPr/>
          <a:lstStyle/>
          <a:p>
            <a:pPr eaLnBrk="1" hangingPunct="1"/>
            <a:endParaRPr lang="en-US" altLang="en-US">
              <a:latin typeface="Arial" panose="020B0604020202020204" pitchFamily="34" charset="0"/>
            </a:endParaRPr>
          </a:p>
        </p:txBody>
      </p:sp>
      <p:sp>
        <p:nvSpPr>
          <p:cNvPr id="2" name="Footer Placeholder 1">
            <a:extLst>
              <a:ext uri="{FF2B5EF4-FFF2-40B4-BE49-F238E27FC236}">
                <a16:creationId xmlns:a16="http://schemas.microsoft.com/office/drawing/2014/main" id="{6AD77AD9-C051-44AE-8C8A-FB236B6608B4}"/>
              </a:ext>
            </a:extLst>
          </p:cNvPr>
          <p:cNvSpPr>
            <a:spLocks noGrp="1"/>
          </p:cNvSpPr>
          <p:nvPr>
            <p:ph type="ftr" sz="quarter" idx="10"/>
          </p:nvPr>
        </p:nvSpPr>
        <p:spPr/>
        <p:txBody>
          <a:bodyPr/>
          <a:lstStyle/>
          <a:p>
            <a:pPr>
              <a:defRPr/>
            </a:pPr>
            <a:r>
              <a:rPr lang="en-US"/>
              <a:t>Lesson 21</a:t>
            </a: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Rectangle 7">
            <a:extLst>
              <a:ext uri="{FF2B5EF4-FFF2-40B4-BE49-F238E27FC236}">
                <a16:creationId xmlns:a16="http://schemas.microsoft.com/office/drawing/2014/main" id="{4C7666C9-1FA1-4F96-BAD7-53D3AE5BA2C0}"/>
              </a:ext>
            </a:extLst>
          </p:cNvPr>
          <p:cNvSpPr>
            <a:spLocks noGrp="1" noChangeArrowheads="1"/>
          </p:cNvSpPr>
          <p:nvPr>
            <p:ph type="sldNum" sz="quarter" idx="5"/>
          </p:nvPr>
        </p:nvSpPr>
        <p:spPr>
          <a:noFill/>
        </p:spPr>
        <p:txBody>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fld id="{F7E85318-9F0F-4628-9668-E0527585E7FF}" type="slidenum">
              <a:rPr lang="en-US" altLang="en-US">
                <a:latin typeface="Arial" panose="020B0604020202020204" pitchFamily="34" charset="0"/>
              </a:rPr>
              <a:pPr/>
              <a:t>14</a:t>
            </a:fld>
            <a:endParaRPr lang="en-US" altLang="en-US">
              <a:latin typeface="Arial" panose="020B0604020202020204" pitchFamily="34" charset="0"/>
            </a:endParaRPr>
          </a:p>
        </p:txBody>
      </p:sp>
      <p:sp>
        <p:nvSpPr>
          <p:cNvPr id="89091" name="Rectangle 2">
            <a:extLst>
              <a:ext uri="{FF2B5EF4-FFF2-40B4-BE49-F238E27FC236}">
                <a16:creationId xmlns:a16="http://schemas.microsoft.com/office/drawing/2014/main" id="{50FCC333-F5DA-440D-B521-1076AFC11EAB}"/>
              </a:ext>
            </a:extLst>
          </p:cNvPr>
          <p:cNvSpPr>
            <a:spLocks noGrp="1" noRot="1" noChangeAspect="1" noChangeArrowheads="1" noTextEdit="1"/>
          </p:cNvSpPr>
          <p:nvPr>
            <p:ph type="sldImg"/>
          </p:nvPr>
        </p:nvSpPr>
        <p:spPr>
          <a:xfrm>
            <a:off x="1143000" y="685800"/>
            <a:ext cx="4572000" cy="3429000"/>
          </a:xfrm>
          <a:ln/>
        </p:spPr>
      </p:sp>
      <p:sp>
        <p:nvSpPr>
          <p:cNvPr id="89092" name="Rectangle 3">
            <a:extLst>
              <a:ext uri="{FF2B5EF4-FFF2-40B4-BE49-F238E27FC236}">
                <a16:creationId xmlns:a16="http://schemas.microsoft.com/office/drawing/2014/main" id="{C3D3AD6C-DD44-4335-8EA3-9F0B8522D108}"/>
              </a:ext>
            </a:extLst>
          </p:cNvPr>
          <p:cNvSpPr>
            <a:spLocks noGrp="1" noChangeArrowheads="1"/>
          </p:cNvSpPr>
          <p:nvPr>
            <p:ph type="body" idx="1"/>
          </p:nvPr>
        </p:nvSpPr>
        <p:spPr>
          <a:noFill/>
        </p:spPr>
        <p:txBody>
          <a:bodyPr/>
          <a:lstStyle/>
          <a:p>
            <a:pPr eaLnBrk="1" hangingPunct="1"/>
            <a:r>
              <a:rPr lang="en-US" altLang="en-US" dirty="0">
                <a:latin typeface="Arial" panose="020B0604020202020204" pitchFamily="34" charset="0"/>
              </a:rPr>
              <a:t>READ Genesis 43:15-25</a:t>
            </a:r>
          </a:p>
          <a:p>
            <a:pPr eaLnBrk="1" hangingPunct="1"/>
            <a:r>
              <a:rPr lang="en-US" altLang="en-US" dirty="0">
                <a:latin typeface="Arial" panose="020B0604020202020204" pitchFamily="34" charset="0"/>
              </a:rPr>
              <a:t>Coffman—</a:t>
            </a:r>
          </a:p>
          <a:p>
            <a:pPr eaLnBrk="1" hangingPunct="1"/>
            <a:r>
              <a:rPr lang="en-US" altLang="en-US" dirty="0">
                <a:latin typeface="Arial" panose="020B0604020202020204" pitchFamily="34" charset="0"/>
              </a:rPr>
              <a:t>"Your God and the God of your father . . ." From this, it appears that Joseph's steward was aware of his master's faith in God, and that to some extent, at least, he himself shared it. </a:t>
            </a:r>
          </a:p>
          <a:p>
            <a:pPr eaLnBrk="1" hangingPunct="1"/>
            <a:endParaRPr lang="en-US" altLang="en-US" dirty="0">
              <a:latin typeface="Arial" panose="020B0604020202020204" pitchFamily="34" charset="0"/>
            </a:endParaRPr>
          </a:p>
          <a:p>
            <a:pPr eaLnBrk="1" hangingPunct="1"/>
            <a:r>
              <a:rPr lang="en-US" altLang="en-US" dirty="0">
                <a:latin typeface="Arial" panose="020B0604020202020204" pitchFamily="34" charset="0"/>
              </a:rPr>
              <a:t>Ge 43:15  So the men took that present and Benjamin, and they took double money in their hand, and arose and went down to Egypt; and they stood before Joseph.</a:t>
            </a:r>
          </a:p>
          <a:p>
            <a:pPr eaLnBrk="1" hangingPunct="1"/>
            <a:r>
              <a:rPr lang="en-US" altLang="en-US" dirty="0">
                <a:latin typeface="Arial" panose="020B0604020202020204" pitchFamily="34" charset="0"/>
              </a:rPr>
              <a:t> 16 When Joseph saw Benjamin with them, he said to the steward of his house, "Take these men to my home, and slaughter an animal and make ready; for these men will dine with me at noon."</a:t>
            </a:r>
          </a:p>
          <a:p>
            <a:pPr eaLnBrk="1" hangingPunct="1"/>
            <a:r>
              <a:rPr lang="en-US" altLang="en-US" dirty="0">
                <a:latin typeface="Arial" panose="020B0604020202020204" pitchFamily="34" charset="0"/>
              </a:rPr>
              <a:t> 17 Then the man did as Joseph ordered, and the man brought the men into Joseph's house.</a:t>
            </a:r>
          </a:p>
          <a:p>
            <a:pPr eaLnBrk="1" hangingPunct="1"/>
            <a:r>
              <a:rPr lang="en-US" altLang="en-US" dirty="0">
                <a:latin typeface="Arial" panose="020B0604020202020204" pitchFamily="34" charset="0"/>
              </a:rPr>
              <a:t> 18 Now the men were afraid because they were brought into Joseph's house </a:t>
            </a:r>
          </a:p>
          <a:p>
            <a:pPr eaLnBrk="1" hangingPunct="1"/>
            <a:r>
              <a:rPr lang="en-US" altLang="en-US" dirty="0">
                <a:latin typeface="Arial" panose="020B0604020202020204" pitchFamily="34" charset="0"/>
              </a:rPr>
              <a:t>23 But he said, "Peace be with you, do not be afraid. Your God and the God of your father has given you treasure in your sacks; I had your money." Then he brought Simeon out to them.</a:t>
            </a:r>
          </a:p>
          <a:p>
            <a:pPr eaLnBrk="1" hangingPunct="1"/>
            <a:r>
              <a:rPr lang="en-US" altLang="en-US" dirty="0">
                <a:latin typeface="Arial" panose="020B0604020202020204" pitchFamily="34" charset="0"/>
              </a:rPr>
              <a:t> 24 So the man brought the men into Joseph's house and gave them water, and they washed their feet; and he gave their donkeys feed.</a:t>
            </a:r>
          </a:p>
          <a:p>
            <a:pPr eaLnBrk="1" hangingPunct="1"/>
            <a:r>
              <a:rPr lang="en-US" altLang="en-US" dirty="0">
                <a:latin typeface="Arial" panose="020B0604020202020204" pitchFamily="34" charset="0"/>
              </a:rPr>
              <a:t> 25 Then they made the present ready for Joseph's coming at noon, for they heard that they would eat bread there.</a:t>
            </a:r>
          </a:p>
          <a:p>
            <a:pPr eaLnBrk="1" hangingPunct="1"/>
            <a:endParaRPr lang="en-US" altLang="en-US" dirty="0">
              <a:latin typeface="Arial" panose="020B0604020202020204" pitchFamily="34" charset="0"/>
            </a:endParaRPr>
          </a:p>
          <a:p>
            <a:pPr eaLnBrk="1" hangingPunct="1"/>
            <a:endParaRPr lang="en-US" altLang="en-US" dirty="0">
              <a:latin typeface="Arial" panose="020B0604020202020204" pitchFamily="34" charset="0"/>
            </a:endParaRPr>
          </a:p>
        </p:txBody>
      </p:sp>
      <p:sp>
        <p:nvSpPr>
          <p:cNvPr id="2" name="Footer Placeholder 1">
            <a:extLst>
              <a:ext uri="{FF2B5EF4-FFF2-40B4-BE49-F238E27FC236}">
                <a16:creationId xmlns:a16="http://schemas.microsoft.com/office/drawing/2014/main" id="{B55B95D0-4D78-443D-A23C-B0917D177C21}"/>
              </a:ext>
            </a:extLst>
          </p:cNvPr>
          <p:cNvSpPr>
            <a:spLocks noGrp="1"/>
          </p:cNvSpPr>
          <p:nvPr>
            <p:ph type="ftr" sz="quarter" idx="10"/>
          </p:nvPr>
        </p:nvSpPr>
        <p:spPr/>
        <p:txBody>
          <a:bodyPr/>
          <a:lstStyle/>
          <a:p>
            <a:pPr>
              <a:defRPr/>
            </a:pPr>
            <a:r>
              <a:rPr lang="en-US"/>
              <a:t>Lesson 21</a:t>
            </a: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5.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67.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68.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69.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0.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71.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72.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73.xml.rels><?xml version="1.0" encoding="UTF-8" standalone="yes"?>
<Relationships xmlns="http://schemas.openxmlformats.org/package/2006/relationships"><Relationship Id="rId1" Type="http://schemas.openxmlformats.org/officeDocument/2006/relationships/slideMaster" Target="../slideMasters/slideMaster16.xml"/></Relationships>
</file>

<file path=ppt/slideLayouts/_rels/slideLayout74.xml.rels><?xml version="1.0" encoding="UTF-8" standalone="yes"?>
<Relationships xmlns="http://schemas.openxmlformats.org/package/2006/relationships"><Relationship Id="rId1" Type="http://schemas.openxmlformats.org/officeDocument/2006/relationships/slideMaster" Target="../slideMasters/slideMaster17.xml"/></Relationships>
</file>

<file path=ppt/slideLayouts/_rels/slideLayout75.xml.rels><?xml version="1.0" encoding="UTF-8" standalone="yes"?>
<Relationships xmlns="http://schemas.openxmlformats.org/package/2006/relationships"><Relationship Id="rId1" Type="http://schemas.openxmlformats.org/officeDocument/2006/relationships/slideMaster" Target="../slideMasters/slideMaster18.xml"/></Relationships>
</file>

<file path=ppt/slideLayouts/_rels/slideLayout76.xml.rels><?xml version="1.0" encoding="UTF-8" standalone="yes"?>
<Relationships xmlns="http://schemas.openxmlformats.org/package/2006/relationships"><Relationship Id="rId1" Type="http://schemas.openxmlformats.org/officeDocument/2006/relationships/slideMaster" Target="../slideMasters/slideMaster19.xml"/></Relationships>
</file>

<file path=ppt/slideLayouts/_rels/slideLayout77.xml.rels><?xml version="1.0" encoding="UTF-8" standalone="yes"?>
<Relationships xmlns="http://schemas.openxmlformats.org/package/2006/relationships"><Relationship Id="rId1" Type="http://schemas.openxmlformats.org/officeDocument/2006/relationships/slideMaster" Target="../slideMasters/slideMaster20.xml"/></Relationships>
</file>

<file path=ppt/slideLayouts/_rels/slideLayout78.xml.rels><?xml version="1.0" encoding="UTF-8" standalone="yes"?>
<Relationships xmlns="http://schemas.openxmlformats.org/package/2006/relationships"><Relationship Id="rId1" Type="http://schemas.openxmlformats.org/officeDocument/2006/relationships/slideMaster" Target="../slideMasters/slideMaster21.xml"/></Relationships>
</file>

<file path=ppt/slideLayouts/_rels/slideLayout79.xml.rels><?xml version="1.0" encoding="UTF-8" standalone="yes"?>
<Relationships xmlns="http://schemas.openxmlformats.org/package/2006/relationships"><Relationship Id="rId1" Type="http://schemas.openxmlformats.org/officeDocument/2006/relationships/slideMaster" Target="../slideMasters/slideMaster2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0.xml.rels><?xml version="1.0" encoding="UTF-8" standalone="yes"?>
<Relationships xmlns="http://schemas.openxmlformats.org/package/2006/relationships"><Relationship Id="rId1" Type="http://schemas.openxmlformats.org/officeDocument/2006/relationships/slideMaster" Target="../slideMasters/slideMaster23.xml"/></Relationships>
</file>

<file path=ppt/slideLayouts/_rels/slideLayout81.xml.rels><?xml version="1.0" encoding="UTF-8" standalone="yes"?>
<Relationships xmlns="http://schemas.openxmlformats.org/package/2006/relationships"><Relationship Id="rId1" Type="http://schemas.openxmlformats.org/officeDocument/2006/relationships/slideMaster" Target="../slideMasters/slideMaster24.xml"/></Relationships>
</file>

<file path=ppt/slideLayouts/_rels/slideLayout82.xml.rels><?xml version="1.0" encoding="UTF-8" standalone="yes"?>
<Relationships xmlns="http://schemas.openxmlformats.org/package/2006/relationships"><Relationship Id="rId1" Type="http://schemas.openxmlformats.org/officeDocument/2006/relationships/slideMaster" Target="../slideMasters/slideMaster25.xml"/></Relationships>
</file>

<file path=ppt/slideLayouts/_rels/slideLayout83.xml.rels><?xml version="1.0" encoding="UTF-8" standalone="yes"?>
<Relationships xmlns="http://schemas.openxmlformats.org/package/2006/relationships"><Relationship Id="rId1" Type="http://schemas.openxmlformats.org/officeDocument/2006/relationships/slideMaster" Target="../slideMasters/slideMaster26.xml"/></Relationships>
</file>

<file path=ppt/slideLayouts/_rels/slideLayout84.xml.rels><?xml version="1.0" encoding="UTF-8" standalone="yes"?>
<Relationships xmlns="http://schemas.openxmlformats.org/package/2006/relationships"><Relationship Id="rId1" Type="http://schemas.openxmlformats.org/officeDocument/2006/relationships/slideMaster" Target="../slideMasters/slideMaster27.xml"/></Relationships>
</file>

<file path=ppt/slideLayouts/_rels/slideLayout85.xml.rels><?xml version="1.0" encoding="UTF-8" standalone="yes"?>
<Relationships xmlns="http://schemas.openxmlformats.org/package/2006/relationships"><Relationship Id="rId1" Type="http://schemas.openxmlformats.org/officeDocument/2006/relationships/slideMaster" Target="../slideMasters/slideMaster28.xml"/></Relationships>
</file>

<file path=ppt/slideLayouts/_rels/slideLayout86.xml.rels><?xml version="1.0" encoding="UTF-8" standalone="yes"?>
<Relationships xmlns="http://schemas.openxmlformats.org/package/2006/relationships"><Relationship Id="rId1" Type="http://schemas.openxmlformats.org/officeDocument/2006/relationships/slideMaster" Target="../slideMasters/slideMaster29.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AutoShape 7">
            <a:extLst>
              <a:ext uri="{FF2B5EF4-FFF2-40B4-BE49-F238E27FC236}">
                <a16:creationId xmlns:a16="http://schemas.microsoft.com/office/drawing/2014/main" id="{7B66A3D0-6260-4569-8495-3D8F6005F64C}"/>
              </a:ext>
            </a:extLst>
          </p:cNvPr>
          <p:cNvSpPr>
            <a:spLocks noChangeArrowheads="1"/>
          </p:cNvSpPr>
          <p:nvPr/>
        </p:nvSpPr>
        <p:spPr bwMode="auto">
          <a:xfrm>
            <a:off x="685800" y="2393950"/>
            <a:ext cx="7772400" cy="109538"/>
          </a:xfrm>
          <a:custGeom>
            <a:avLst/>
            <a:gdLst>
              <a:gd name="T0" fmla="*/ 0 w 1000"/>
              <a:gd name="T1" fmla="*/ 0 h 1000"/>
              <a:gd name="T2" fmla="*/ 2147483647 w 1000"/>
              <a:gd name="T3" fmla="*/ 0 h 1000"/>
              <a:gd name="T4" fmla="*/ 2147483647 w 1000"/>
              <a:gd name="T5" fmla="*/ 2147483647 h 1000"/>
              <a:gd name="T6" fmla="*/ 0 w 1000"/>
              <a:gd name="T7" fmla="*/ 2147483647 h 1000"/>
              <a:gd name="T8" fmla="*/ 0 w 1000"/>
              <a:gd name="T9" fmla="*/ 0 h 1000"/>
              <a:gd name="T10" fmla="*/ 2147483647 w 1000"/>
              <a:gd name="T11" fmla="*/ 0 h 1000"/>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000" h="1000" stroke="0">
                <a:moveTo>
                  <a:pt x="0" y="0"/>
                </a:moveTo>
                <a:lnTo>
                  <a:pt x="618" y="0"/>
                </a:lnTo>
                <a:lnTo>
                  <a:pt x="618" y="1000"/>
                </a:lnTo>
                <a:lnTo>
                  <a:pt x="0" y="1000"/>
                </a:lnTo>
                <a:lnTo>
                  <a:pt x="0" y="0"/>
                </a:lnTo>
                <a:close/>
              </a:path>
              <a:path w="1000" h="1000">
                <a:moveTo>
                  <a:pt x="0" y="0"/>
                </a:moveTo>
                <a:lnTo>
                  <a:pt x="1000" y="0"/>
                </a:lnTo>
              </a:path>
            </a:pathLst>
          </a:custGeom>
          <a:solidFill>
            <a:schemeClr val="accent2"/>
          </a:solidFill>
          <a:ln w="9525">
            <a:solidFill>
              <a:schemeClr val="accent2"/>
            </a:solidFill>
            <a:round/>
            <a:headEnd/>
            <a:tailEnd/>
          </a:ln>
        </p:spPr>
        <p:txBody>
          <a:bodyPr/>
          <a:lstStyle/>
          <a:p>
            <a:endParaRPr lang="en-US"/>
          </a:p>
        </p:txBody>
      </p:sp>
      <p:sp>
        <p:nvSpPr>
          <p:cNvPr id="32770" name="Rectangle 2"/>
          <p:cNvSpPr>
            <a:spLocks noGrp="1" noChangeArrowheads="1"/>
          </p:cNvSpPr>
          <p:nvPr>
            <p:ph type="ctrTitle"/>
          </p:nvPr>
        </p:nvSpPr>
        <p:spPr>
          <a:xfrm>
            <a:off x="685800" y="990600"/>
            <a:ext cx="7772400" cy="1371600"/>
          </a:xfrm>
        </p:spPr>
        <p:txBody>
          <a:bodyPr/>
          <a:lstStyle>
            <a:lvl1pPr>
              <a:defRPr sz="4000"/>
            </a:lvl1pPr>
          </a:lstStyle>
          <a:p>
            <a:pPr lvl="0"/>
            <a:r>
              <a:rPr lang="en-US" noProof="0"/>
              <a:t>Click to edit Master title style</a:t>
            </a:r>
          </a:p>
        </p:txBody>
      </p:sp>
      <p:sp>
        <p:nvSpPr>
          <p:cNvPr id="32771" name="Rectangle 3"/>
          <p:cNvSpPr>
            <a:spLocks noGrp="1" noChangeArrowheads="1"/>
          </p:cNvSpPr>
          <p:nvPr>
            <p:ph type="subTitle" idx="1"/>
          </p:nvPr>
        </p:nvSpPr>
        <p:spPr>
          <a:xfrm>
            <a:off x="1447800" y="3429000"/>
            <a:ext cx="7010400" cy="1600200"/>
          </a:xfrm>
        </p:spPr>
        <p:txBody>
          <a:bodyPr/>
          <a:lstStyle>
            <a:lvl1pPr marL="0" indent="0">
              <a:buFont typeface="Wingdings" pitchFamily="2" charset="2"/>
              <a:buNone/>
              <a:defRPr sz="2800"/>
            </a:lvl1pPr>
          </a:lstStyle>
          <a:p>
            <a:pPr lvl="0"/>
            <a:r>
              <a:rPr lang="en-US" noProof="0"/>
              <a:t>Click to edit Master subtitle style</a:t>
            </a:r>
          </a:p>
        </p:txBody>
      </p:sp>
      <p:sp>
        <p:nvSpPr>
          <p:cNvPr id="5" name="Date Placeholder 4">
            <a:extLst>
              <a:ext uri="{FF2B5EF4-FFF2-40B4-BE49-F238E27FC236}">
                <a16:creationId xmlns:a16="http://schemas.microsoft.com/office/drawing/2014/main" id="{630B81B1-AF23-4D9F-98B3-908D0A74F3D8}"/>
              </a:ext>
            </a:extLst>
          </p:cNvPr>
          <p:cNvSpPr>
            <a:spLocks noGrp="1" noChangeArrowheads="1"/>
          </p:cNvSpPr>
          <p:nvPr>
            <p:ph type="dt" sz="half" idx="10"/>
          </p:nvPr>
        </p:nvSpPr>
        <p:spPr>
          <a:xfrm>
            <a:off x="685800" y="6248400"/>
            <a:ext cx="1905000" cy="457200"/>
          </a:xfrm>
        </p:spPr>
        <p:txBody>
          <a:bodyPr/>
          <a:lstStyle>
            <a:lvl1pPr>
              <a:defRPr/>
            </a:lvl1pPr>
          </a:lstStyle>
          <a:p>
            <a:pPr>
              <a:defRPr/>
            </a:pPr>
            <a:endParaRPr lang="en-US"/>
          </a:p>
        </p:txBody>
      </p:sp>
      <p:sp>
        <p:nvSpPr>
          <p:cNvPr id="6" name="Footer Placeholder 5">
            <a:extLst>
              <a:ext uri="{FF2B5EF4-FFF2-40B4-BE49-F238E27FC236}">
                <a16:creationId xmlns:a16="http://schemas.microsoft.com/office/drawing/2014/main" id="{D3A01022-B314-4CB8-9687-1FFFB994A642}"/>
              </a:ext>
            </a:extLst>
          </p:cNvPr>
          <p:cNvSpPr>
            <a:spLocks noGrp="1" noChangeArrowheads="1"/>
          </p:cNvSpPr>
          <p:nvPr>
            <p:ph type="ftr" sz="quarter" idx="11"/>
          </p:nvPr>
        </p:nvSpPr>
        <p:spPr>
          <a:xfrm>
            <a:off x="3124200" y="6248400"/>
            <a:ext cx="2895600" cy="457200"/>
          </a:xfrm>
        </p:spPr>
        <p:txBody>
          <a:bodyPr/>
          <a:lstStyle>
            <a:lvl1pPr>
              <a:defRPr/>
            </a:lvl1pPr>
          </a:lstStyle>
          <a:p>
            <a:pPr>
              <a:defRPr/>
            </a:pPr>
            <a:endParaRPr lang="en-US"/>
          </a:p>
        </p:txBody>
      </p:sp>
      <p:sp>
        <p:nvSpPr>
          <p:cNvPr id="7" name="Slide Number Placeholder 6">
            <a:extLst>
              <a:ext uri="{FF2B5EF4-FFF2-40B4-BE49-F238E27FC236}">
                <a16:creationId xmlns:a16="http://schemas.microsoft.com/office/drawing/2014/main" id="{F77A2A7A-1A79-4BA5-9243-9742A8910DB6}"/>
              </a:ext>
            </a:extLst>
          </p:cNvPr>
          <p:cNvSpPr>
            <a:spLocks noGrp="1" noChangeArrowheads="1"/>
          </p:cNvSpPr>
          <p:nvPr>
            <p:ph type="sldNum" sz="quarter" idx="12"/>
          </p:nvPr>
        </p:nvSpPr>
        <p:spPr>
          <a:xfrm>
            <a:off x="6553200" y="6248400"/>
            <a:ext cx="1905000" cy="457200"/>
          </a:xfrm>
        </p:spPr>
        <p:txBody>
          <a:bodyPr/>
          <a:lstStyle>
            <a:lvl1pPr>
              <a:defRPr/>
            </a:lvl1pPr>
          </a:lstStyle>
          <a:p>
            <a:fld id="{044711D6-88D5-4218-8B68-19F4B87BC3B0}" type="slidenum">
              <a:rPr lang="en-US" altLang="en-US"/>
              <a:pPr/>
              <a:t>‹#›</a:t>
            </a:fld>
            <a:endParaRPr lang="en-US" altLang="en-US"/>
          </a:p>
        </p:txBody>
      </p:sp>
    </p:spTree>
    <p:extLst>
      <p:ext uri="{BB962C8B-B14F-4D97-AF65-F5344CB8AC3E}">
        <p14:creationId xmlns:p14="http://schemas.microsoft.com/office/powerpoint/2010/main" val="318384690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6">
            <a:extLst>
              <a:ext uri="{FF2B5EF4-FFF2-40B4-BE49-F238E27FC236}">
                <a16:creationId xmlns:a16="http://schemas.microsoft.com/office/drawing/2014/main" id="{F0F15E0F-9782-4EBA-9C74-E0EC08C74FCD}"/>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7">
            <a:extLst>
              <a:ext uri="{FF2B5EF4-FFF2-40B4-BE49-F238E27FC236}">
                <a16:creationId xmlns:a16="http://schemas.microsoft.com/office/drawing/2014/main" id="{BB1DF2EE-8EDA-4277-B849-6588C35A604E}"/>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8">
            <a:extLst>
              <a:ext uri="{FF2B5EF4-FFF2-40B4-BE49-F238E27FC236}">
                <a16:creationId xmlns:a16="http://schemas.microsoft.com/office/drawing/2014/main" id="{EBA5B3E4-CA74-4BCC-B3F1-908AE57204EA}"/>
              </a:ext>
            </a:extLst>
          </p:cNvPr>
          <p:cNvSpPr>
            <a:spLocks noGrp="1" noChangeArrowheads="1"/>
          </p:cNvSpPr>
          <p:nvPr>
            <p:ph type="sldNum" sz="quarter" idx="12"/>
          </p:nvPr>
        </p:nvSpPr>
        <p:spPr>
          <a:ln/>
        </p:spPr>
        <p:txBody>
          <a:bodyPr/>
          <a:lstStyle>
            <a:lvl1pPr>
              <a:defRPr/>
            </a:lvl1pPr>
          </a:lstStyle>
          <a:p>
            <a:fld id="{30CF35AF-C28D-418B-A3B5-16E9F0F5D849}" type="slidenum">
              <a:rPr lang="en-US" altLang="en-US"/>
              <a:pPr/>
              <a:t>‹#›</a:t>
            </a:fld>
            <a:endParaRPr lang="en-US" altLang="en-US"/>
          </a:p>
        </p:txBody>
      </p:sp>
    </p:spTree>
    <p:extLst>
      <p:ext uri="{BB962C8B-B14F-4D97-AF65-F5344CB8AC3E}">
        <p14:creationId xmlns:p14="http://schemas.microsoft.com/office/powerpoint/2010/main" val="160392823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73839" y="304800"/>
            <a:ext cx="2001837" cy="57150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566739" y="304800"/>
            <a:ext cx="5854700" cy="57150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6">
            <a:extLst>
              <a:ext uri="{FF2B5EF4-FFF2-40B4-BE49-F238E27FC236}">
                <a16:creationId xmlns:a16="http://schemas.microsoft.com/office/drawing/2014/main" id="{66FA9338-8B29-4955-87FB-76BF0C394F9E}"/>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7">
            <a:extLst>
              <a:ext uri="{FF2B5EF4-FFF2-40B4-BE49-F238E27FC236}">
                <a16:creationId xmlns:a16="http://schemas.microsoft.com/office/drawing/2014/main" id="{578DADA4-1C88-4CE9-B139-0236135F8B5D}"/>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8">
            <a:extLst>
              <a:ext uri="{FF2B5EF4-FFF2-40B4-BE49-F238E27FC236}">
                <a16:creationId xmlns:a16="http://schemas.microsoft.com/office/drawing/2014/main" id="{F3012FE0-C3B7-4792-8890-D264A29F3972}"/>
              </a:ext>
            </a:extLst>
          </p:cNvPr>
          <p:cNvSpPr>
            <a:spLocks noGrp="1" noChangeArrowheads="1"/>
          </p:cNvSpPr>
          <p:nvPr>
            <p:ph type="sldNum" sz="quarter" idx="12"/>
          </p:nvPr>
        </p:nvSpPr>
        <p:spPr>
          <a:ln/>
        </p:spPr>
        <p:txBody>
          <a:bodyPr/>
          <a:lstStyle>
            <a:lvl1pPr>
              <a:defRPr/>
            </a:lvl1pPr>
          </a:lstStyle>
          <a:p>
            <a:fld id="{B25268F4-A566-498F-A745-6C662DC3780E}" type="slidenum">
              <a:rPr lang="en-US" altLang="en-US"/>
              <a:pPr/>
              <a:t>‹#›</a:t>
            </a:fld>
            <a:endParaRPr lang="en-US" altLang="en-US"/>
          </a:p>
        </p:txBody>
      </p:sp>
    </p:spTree>
    <p:extLst>
      <p:ext uri="{BB962C8B-B14F-4D97-AF65-F5344CB8AC3E}">
        <p14:creationId xmlns:p14="http://schemas.microsoft.com/office/powerpoint/2010/main" val="220770614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7"/>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Date Placeholder 3">
            <a:extLst>
              <a:ext uri="{FF2B5EF4-FFF2-40B4-BE49-F238E27FC236}">
                <a16:creationId xmlns:a16="http://schemas.microsoft.com/office/drawing/2014/main" id="{2465FEAA-8E89-4389-9B1C-B945A9EE40FD}"/>
              </a:ext>
            </a:extLst>
          </p:cNvPr>
          <p:cNvSpPr>
            <a:spLocks noGrp="1"/>
          </p:cNvSpPr>
          <p:nvPr>
            <p:ph type="dt" sz="half" idx="10"/>
          </p:nvPr>
        </p:nvSpPr>
        <p:spPr/>
        <p:txBody>
          <a:bodyPr/>
          <a:lstStyle>
            <a:lvl1pPr>
              <a:defRPr/>
            </a:lvl1pPr>
          </a:lstStyle>
          <a:p>
            <a:pPr>
              <a:defRPr/>
            </a:pPr>
            <a:endParaRPr lang="en-US"/>
          </a:p>
        </p:txBody>
      </p:sp>
      <p:sp>
        <p:nvSpPr>
          <p:cNvPr id="5" name="Footer Placeholder 4">
            <a:extLst>
              <a:ext uri="{FF2B5EF4-FFF2-40B4-BE49-F238E27FC236}">
                <a16:creationId xmlns:a16="http://schemas.microsoft.com/office/drawing/2014/main" id="{57686D26-E527-4B4E-9FAA-A317793BBD0E}"/>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ABB502CA-B4ED-4B10-88AC-E9B4C1B2CFFF}"/>
              </a:ext>
            </a:extLst>
          </p:cNvPr>
          <p:cNvSpPr>
            <a:spLocks noGrp="1"/>
          </p:cNvSpPr>
          <p:nvPr>
            <p:ph type="sldNum" sz="quarter" idx="12"/>
          </p:nvPr>
        </p:nvSpPr>
        <p:spPr/>
        <p:txBody>
          <a:bodyPr/>
          <a:lstStyle>
            <a:lvl1pPr>
              <a:defRPr/>
            </a:lvl1pPr>
          </a:lstStyle>
          <a:p>
            <a:fld id="{7EC15EC3-524C-43F2-8F5C-2CF638693BFB}" type="slidenum">
              <a:rPr lang="en-US" altLang="en-US"/>
              <a:pPr/>
              <a:t>‹#›</a:t>
            </a:fld>
            <a:endParaRPr lang="en-US" altLang="en-US"/>
          </a:p>
        </p:txBody>
      </p:sp>
    </p:spTree>
    <p:extLst>
      <p:ext uri="{BB962C8B-B14F-4D97-AF65-F5344CB8AC3E}">
        <p14:creationId xmlns:p14="http://schemas.microsoft.com/office/powerpoint/2010/main" val="411639097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F3D1E7C-9ED4-411C-B06D-EB5FEC4BE1DC}"/>
              </a:ext>
            </a:extLst>
          </p:cNvPr>
          <p:cNvSpPr>
            <a:spLocks noGrp="1"/>
          </p:cNvSpPr>
          <p:nvPr>
            <p:ph type="dt" sz="half" idx="10"/>
          </p:nvPr>
        </p:nvSpPr>
        <p:spPr/>
        <p:txBody>
          <a:bodyPr/>
          <a:lstStyle>
            <a:lvl1pPr>
              <a:defRPr/>
            </a:lvl1pPr>
          </a:lstStyle>
          <a:p>
            <a:pPr>
              <a:defRPr/>
            </a:pPr>
            <a:endParaRPr lang="en-US"/>
          </a:p>
        </p:txBody>
      </p:sp>
      <p:sp>
        <p:nvSpPr>
          <p:cNvPr id="5" name="Footer Placeholder 4">
            <a:extLst>
              <a:ext uri="{FF2B5EF4-FFF2-40B4-BE49-F238E27FC236}">
                <a16:creationId xmlns:a16="http://schemas.microsoft.com/office/drawing/2014/main" id="{E24F3901-D8E8-4B9F-91AD-333D5E6774C1}"/>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F8DF9F77-2915-4834-8DF9-D693E5DC0457}"/>
              </a:ext>
            </a:extLst>
          </p:cNvPr>
          <p:cNvSpPr>
            <a:spLocks noGrp="1"/>
          </p:cNvSpPr>
          <p:nvPr>
            <p:ph type="sldNum" sz="quarter" idx="12"/>
          </p:nvPr>
        </p:nvSpPr>
        <p:spPr/>
        <p:txBody>
          <a:bodyPr/>
          <a:lstStyle>
            <a:lvl1pPr>
              <a:defRPr/>
            </a:lvl1pPr>
          </a:lstStyle>
          <a:p>
            <a:fld id="{F3FD2C21-CBFD-4C0B-839B-C7109036C661}" type="slidenum">
              <a:rPr lang="en-US" altLang="en-US"/>
              <a:pPr/>
              <a:t>‹#›</a:t>
            </a:fld>
            <a:endParaRPr lang="en-US" altLang="en-US"/>
          </a:p>
        </p:txBody>
      </p:sp>
    </p:spTree>
    <p:extLst>
      <p:ext uri="{BB962C8B-B14F-4D97-AF65-F5344CB8AC3E}">
        <p14:creationId xmlns:p14="http://schemas.microsoft.com/office/powerpoint/2010/main" val="178555651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2"/>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Date Placeholder 3">
            <a:extLst>
              <a:ext uri="{FF2B5EF4-FFF2-40B4-BE49-F238E27FC236}">
                <a16:creationId xmlns:a16="http://schemas.microsoft.com/office/drawing/2014/main" id="{4CFA2FF5-5156-4275-BCF0-FEB8759BFB98}"/>
              </a:ext>
            </a:extLst>
          </p:cNvPr>
          <p:cNvSpPr>
            <a:spLocks noGrp="1"/>
          </p:cNvSpPr>
          <p:nvPr>
            <p:ph type="dt" sz="half" idx="10"/>
          </p:nvPr>
        </p:nvSpPr>
        <p:spPr/>
        <p:txBody>
          <a:bodyPr/>
          <a:lstStyle>
            <a:lvl1pPr>
              <a:defRPr/>
            </a:lvl1pPr>
          </a:lstStyle>
          <a:p>
            <a:pPr>
              <a:defRPr/>
            </a:pPr>
            <a:endParaRPr lang="en-US"/>
          </a:p>
        </p:txBody>
      </p:sp>
      <p:sp>
        <p:nvSpPr>
          <p:cNvPr id="5" name="Footer Placeholder 4">
            <a:extLst>
              <a:ext uri="{FF2B5EF4-FFF2-40B4-BE49-F238E27FC236}">
                <a16:creationId xmlns:a16="http://schemas.microsoft.com/office/drawing/2014/main" id="{2ADB5343-2866-444C-A9D9-9B5D3F59F96F}"/>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A73DF1D0-AE2F-4549-8E84-2F5862E66802}"/>
              </a:ext>
            </a:extLst>
          </p:cNvPr>
          <p:cNvSpPr>
            <a:spLocks noGrp="1"/>
          </p:cNvSpPr>
          <p:nvPr>
            <p:ph type="sldNum" sz="quarter" idx="12"/>
          </p:nvPr>
        </p:nvSpPr>
        <p:spPr/>
        <p:txBody>
          <a:bodyPr/>
          <a:lstStyle>
            <a:lvl1pPr>
              <a:defRPr/>
            </a:lvl1pPr>
          </a:lstStyle>
          <a:p>
            <a:fld id="{AEB1DBCA-CF63-4129-ADBC-5CAC4E221E2B}" type="slidenum">
              <a:rPr lang="en-US" altLang="en-US"/>
              <a:pPr/>
              <a:t>‹#›</a:t>
            </a:fld>
            <a:endParaRPr lang="en-US" altLang="en-US"/>
          </a:p>
        </p:txBody>
      </p:sp>
    </p:spTree>
    <p:extLst>
      <p:ext uri="{BB962C8B-B14F-4D97-AF65-F5344CB8AC3E}">
        <p14:creationId xmlns:p14="http://schemas.microsoft.com/office/powerpoint/2010/main" val="318921727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2"/>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2"/>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a:extLst>
              <a:ext uri="{FF2B5EF4-FFF2-40B4-BE49-F238E27FC236}">
                <a16:creationId xmlns:a16="http://schemas.microsoft.com/office/drawing/2014/main" id="{20B5D6B8-5564-49C3-8253-C0F5FAC5A996}"/>
              </a:ext>
            </a:extLst>
          </p:cNvPr>
          <p:cNvSpPr>
            <a:spLocks noGrp="1"/>
          </p:cNvSpPr>
          <p:nvPr>
            <p:ph type="dt" sz="half" idx="10"/>
          </p:nvPr>
        </p:nvSpPr>
        <p:spPr/>
        <p:txBody>
          <a:bodyPr/>
          <a:lstStyle>
            <a:lvl1pPr>
              <a:defRPr/>
            </a:lvl1pPr>
          </a:lstStyle>
          <a:p>
            <a:pPr>
              <a:defRPr/>
            </a:pPr>
            <a:endParaRPr lang="en-US"/>
          </a:p>
        </p:txBody>
      </p:sp>
      <p:sp>
        <p:nvSpPr>
          <p:cNvPr id="6" name="Footer Placeholder 4">
            <a:extLst>
              <a:ext uri="{FF2B5EF4-FFF2-40B4-BE49-F238E27FC236}">
                <a16:creationId xmlns:a16="http://schemas.microsoft.com/office/drawing/2014/main" id="{2FF54477-552A-45D6-9695-8CD91A6CBF6B}"/>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FF171808-56B4-4F76-B4BF-6670868C706C}"/>
              </a:ext>
            </a:extLst>
          </p:cNvPr>
          <p:cNvSpPr>
            <a:spLocks noGrp="1"/>
          </p:cNvSpPr>
          <p:nvPr>
            <p:ph type="sldNum" sz="quarter" idx="12"/>
          </p:nvPr>
        </p:nvSpPr>
        <p:spPr/>
        <p:txBody>
          <a:bodyPr/>
          <a:lstStyle>
            <a:lvl1pPr>
              <a:defRPr/>
            </a:lvl1pPr>
          </a:lstStyle>
          <a:p>
            <a:fld id="{96E5FB17-9F6C-455D-988E-8FC714F23F56}" type="slidenum">
              <a:rPr lang="en-US" altLang="en-US"/>
              <a:pPr/>
              <a:t>‹#›</a:t>
            </a:fld>
            <a:endParaRPr lang="en-US" altLang="en-US"/>
          </a:p>
        </p:txBody>
      </p:sp>
    </p:spTree>
    <p:extLst>
      <p:ext uri="{BB962C8B-B14F-4D97-AF65-F5344CB8AC3E}">
        <p14:creationId xmlns:p14="http://schemas.microsoft.com/office/powerpoint/2010/main" val="78647422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6"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6"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a:extLst>
              <a:ext uri="{FF2B5EF4-FFF2-40B4-BE49-F238E27FC236}">
                <a16:creationId xmlns:a16="http://schemas.microsoft.com/office/drawing/2014/main" id="{CE44D70D-EE1D-4099-8A22-259D5CC00592}"/>
              </a:ext>
            </a:extLst>
          </p:cNvPr>
          <p:cNvSpPr>
            <a:spLocks noGrp="1"/>
          </p:cNvSpPr>
          <p:nvPr>
            <p:ph type="dt" sz="half" idx="10"/>
          </p:nvPr>
        </p:nvSpPr>
        <p:spPr/>
        <p:txBody>
          <a:bodyPr/>
          <a:lstStyle>
            <a:lvl1pPr>
              <a:defRPr/>
            </a:lvl1pPr>
          </a:lstStyle>
          <a:p>
            <a:pPr>
              <a:defRPr/>
            </a:pPr>
            <a:endParaRPr lang="en-US"/>
          </a:p>
        </p:txBody>
      </p:sp>
      <p:sp>
        <p:nvSpPr>
          <p:cNvPr id="8" name="Footer Placeholder 4">
            <a:extLst>
              <a:ext uri="{FF2B5EF4-FFF2-40B4-BE49-F238E27FC236}">
                <a16:creationId xmlns:a16="http://schemas.microsoft.com/office/drawing/2014/main" id="{34A69F10-07AA-4B11-84A5-8FE90C22BC4A}"/>
              </a:ext>
            </a:extLst>
          </p:cNvPr>
          <p:cNvSpPr>
            <a:spLocks noGrp="1"/>
          </p:cNvSpPr>
          <p:nvPr>
            <p:ph type="ftr" sz="quarter" idx="11"/>
          </p:nvPr>
        </p:nvSpPr>
        <p:spPr/>
        <p:txBody>
          <a:bodyPr/>
          <a:lstStyle>
            <a:lvl1pPr>
              <a:defRPr/>
            </a:lvl1pPr>
          </a:lstStyle>
          <a:p>
            <a:pPr>
              <a:defRPr/>
            </a:pPr>
            <a:endParaRPr lang="en-US"/>
          </a:p>
        </p:txBody>
      </p:sp>
      <p:sp>
        <p:nvSpPr>
          <p:cNvPr id="9" name="Slide Number Placeholder 5">
            <a:extLst>
              <a:ext uri="{FF2B5EF4-FFF2-40B4-BE49-F238E27FC236}">
                <a16:creationId xmlns:a16="http://schemas.microsoft.com/office/drawing/2014/main" id="{AF00221E-F226-4A6E-83DD-816AA06C19AC}"/>
              </a:ext>
            </a:extLst>
          </p:cNvPr>
          <p:cNvSpPr>
            <a:spLocks noGrp="1"/>
          </p:cNvSpPr>
          <p:nvPr>
            <p:ph type="sldNum" sz="quarter" idx="12"/>
          </p:nvPr>
        </p:nvSpPr>
        <p:spPr/>
        <p:txBody>
          <a:bodyPr/>
          <a:lstStyle>
            <a:lvl1pPr>
              <a:defRPr/>
            </a:lvl1pPr>
          </a:lstStyle>
          <a:p>
            <a:fld id="{AE5305EF-306A-4097-BC0B-E9433EE2816A}" type="slidenum">
              <a:rPr lang="en-US" altLang="en-US"/>
              <a:pPr/>
              <a:t>‹#›</a:t>
            </a:fld>
            <a:endParaRPr lang="en-US" altLang="en-US"/>
          </a:p>
        </p:txBody>
      </p:sp>
    </p:spTree>
    <p:extLst>
      <p:ext uri="{BB962C8B-B14F-4D97-AF65-F5344CB8AC3E}">
        <p14:creationId xmlns:p14="http://schemas.microsoft.com/office/powerpoint/2010/main" val="191155643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a:extLst>
              <a:ext uri="{FF2B5EF4-FFF2-40B4-BE49-F238E27FC236}">
                <a16:creationId xmlns:a16="http://schemas.microsoft.com/office/drawing/2014/main" id="{F314320C-0D9E-4582-B240-19FA679D10D8}"/>
              </a:ext>
            </a:extLst>
          </p:cNvPr>
          <p:cNvSpPr>
            <a:spLocks noGrp="1"/>
          </p:cNvSpPr>
          <p:nvPr>
            <p:ph type="dt" sz="half" idx="10"/>
          </p:nvPr>
        </p:nvSpPr>
        <p:spPr/>
        <p:txBody>
          <a:bodyPr/>
          <a:lstStyle>
            <a:lvl1pPr>
              <a:defRPr/>
            </a:lvl1pPr>
          </a:lstStyle>
          <a:p>
            <a:pPr>
              <a:defRPr/>
            </a:pPr>
            <a:endParaRPr lang="en-US"/>
          </a:p>
        </p:txBody>
      </p:sp>
      <p:sp>
        <p:nvSpPr>
          <p:cNvPr id="4" name="Footer Placeholder 4">
            <a:extLst>
              <a:ext uri="{FF2B5EF4-FFF2-40B4-BE49-F238E27FC236}">
                <a16:creationId xmlns:a16="http://schemas.microsoft.com/office/drawing/2014/main" id="{C11523A4-15ED-4C39-BD3B-7736531958FE}"/>
              </a:ext>
            </a:extLst>
          </p:cNvPr>
          <p:cNvSpPr>
            <a:spLocks noGrp="1"/>
          </p:cNvSpPr>
          <p:nvPr>
            <p:ph type="ftr" sz="quarter" idx="11"/>
          </p:nvPr>
        </p:nvSpPr>
        <p:spPr/>
        <p:txBody>
          <a:bodyPr/>
          <a:lstStyle>
            <a:lvl1pPr>
              <a:defRPr/>
            </a:lvl1pPr>
          </a:lstStyle>
          <a:p>
            <a:pPr>
              <a:defRPr/>
            </a:pPr>
            <a:endParaRPr lang="en-US"/>
          </a:p>
        </p:txBody>
      </p:sp>
      <p:sp>
        <p:nvSpPr>
          <p:cNvPr id="5" name="Slide Number Placeholder 5">
            <a:extLst>
              <a:ext uri="{FF2B5EF4-FFF2-40B4-BE49-F238E27FC236}">
                <a16:creationId xmlns:a16="http://schemas.microsoft.com/office/drawing/2014/main" id="{EC244099-2055-4F76-93A5-B21FEAE80CD4}"/>
              </a:ext>
            </a:extLst>
          </p:cNvPr>
          <p:cNvSpPr>
            <a:spLocks noGrp="1"/>
          </p:cNvSpPr>
          <p:nvPr>
            <p:ph type="sldNum" sz="quarter" idx="12"/>
          </p:nvPr>
        </p:nvSpPr>
        <p:spPr/>
        <p:txBody>
          <a:bodyPr/>
          <a:lstStyle>
            <a:lvl1pPr>
              <a:defRPr/>
            </a:lvl1pPr>
          </a:lstStyle>
          <a:p>
            <a:fld id="{C80E1D16-0F67-40F9-83F9-A5F76A2DDE2C}" type="slidenum">
              <a:rPr lang="en-US" altLang="en-US"/>
              <a:pPr/>
              <a:t>‹#›</a:t>
            </a:fld>
            <a:endParaRPr lang="en-US" altLang="en-US"/>
          </a:p>
        </p:txBody>
      </p:sp>
    </p:spTree>
    <p:extLst>
      <p:ext uri="{BB962C8B-B14F-4D97-AF65-F5344CB8AC3E}">
        <p14:creationId xmlns:p14="http://schemas.microsoft.com/office/powerpoint/2010/main" val="325658773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5816E6F2-F979-41DD-8EAE-E3C5053419C6}"/>
              </a:ext>
            </a:extLst>
          </p:cNvPr>
          <p:cNvSpPr>
            <a:spLocks noGrp="1"/>
          </p:cNvSpPr>
          <p:nvPr>
            <p:ph type="dt" sz="half" idx="10"/>
          </p:nvPr>
        </p:nvSpPr>
        <p:spPr/>
        <p:txBody>
          <a:bodyPr/>
          <a:lstStyle>
            <a:lvl1pPr>
              <a:defRPr/>
            </a:lvl1pPr>
          </a:lstStyle>
          <a:p>
            <a:pPr>
              <a:defRPr/>
            </a:pPr>
            <a:endParaRPr lang="en-US"/>
          </a:p>
        </p:txBody>
      </p:sp>
      <p:sp>
        <p:nvSpPr>
          <p:cNvPr id="3" name="Footer Placeholder 4">
            <a:extLst>
              <a:ext uri="{FF2B5EF4-FFF2-40B4-BE49-F238E27FC236}">
                <a16:creationId xmlns:a16="http://schemas.microsoft.com/office/drawing/2014/main" id="{D7E2798F-10D6-47B5-8A4E-BAD17EB50734}"/>
              </a:ext>
            </a:extLst>
          </p:cNvPr>
          <p:cNvSpPr>
            <a:spLocks noGrp="1"/>
          </p:cNvSpPr>
          <p:nvPr>
            <p:ph type="ftr" sz="quarter" idx="11"/>
          </p:nvPr>
        </p:nvSpPr>
        <p:spPr/>
        <p:txBody>
          <a:bodyPr/>
          <a:lstStyle>
            <a:lvl1pPr>
              <a:defRPr/>
            </a:lvl1pPr>
          </a:lstStyle>
          <a:p>
            <a:pPr>
              <a:defRPr/>
            </a:pPr>
            <a:endParaRPr lang="en-US"/>
          </a:p>
        </p:txBody>
      </p:sp>
      <p:sp>
        <p:nvSpPr>
          <p:cNvPr id="4" name="Slide Number Placeholder 5">
            <a:extLst>
              <a:ext uri="{FF2B5EF4-FFF2-40B4-BE49-F238E27FC236}">
                <a16:creationId xmlns:a16="http://schemas.microsoft.com/office/drawing/2014/main" id="{80560804-7297-4BD5-981B-A5E4F994DC91}"/>
              </a:ext>
            </a:extLst>
          </p:cNvPr>
          <p:cNvSpPr>
            <a:spLocks noGrp="1"/>
          </p:cNvSpPr>
          <p:nvPr>
            <p:ph type="sldNum" sz="quarter" idx="12"/>
          </p:nvPr>
        </p:nvSpPr>
        <p:spPr/>
        <p:txBody>
          <a:bodyPr/>
          <a:lstStyle>
            <a:lvl1pPr>
              <a:defRPr/>
            </a:lvl1pPr>
          </a:lstStyle>
          <a:p>
            <a:fld id="{45282AB2-EE44-488D-8D32-B6A8A02DC63F}" type="slidenum">
              <a:rPr lang="en-US" altLang="en-US"/>
              <a:pPr/>
              <a:t>‹#›</a:t>
            </a:fld>
            <a:endParaRPr lang="en-US" altLang="en-US"/>
          </a:p>
        </p:txBody>
      </p:sp>
    </p:spTree>
    <p:extLst>
      <p:ext uri="{BB962C8B-B14F-4D97-AF65-F5344CB8AC3E}">
        <p14:creationId xmlns:p14="http://schemas.microsoft.com/office/powerpoint/2010/main" val="203167462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2"/>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1" y="1435102"/>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a:extLst>
              <a:ext uri="{FF2B5EF4-FFF2-40B4-BE49-F238E27FC236}">
                <a16:creationId xmlns:a16="http://schemas.microsoft.com/office/drawing/2014/main" id="{F19690C2-022D-437C-A47E-A6A1383522A6}"/>
              </a:ext>
            </a:extLst>
          </p:cNvPr>
          <p:cNvSpPr>
            <a:spLocks noGrp="1"/>
          </p:cNvSpPr>
          <p:nvPr>
            <p:ph type="dt" sz="half" idx="10"/>
          </p:nvPr>
        </p:nvSpPr>
        <p:spPr/>
        <p:txBody>
          <a:bodyPr/>
          <a:lstStyle>
            <a:lvl1pPr>
              <a:defRPr/>
            </a:lvl1pPr>
          </a:lstStyle>
          <a:p>
            <a:pPr>
              <a:defRPr/>
            </a:pPr>
            <a:endParaRPr lang="en-US"/>
          </a:p>
        </p:txBody>
      </p:sp>
      <p:sp>
        <p:nvSpPr>
          <p:cNvPr id="6" name="Footer Placeholder 4">
            <a:extLst>
              <a:ext uri="{FF2B5EF4-FFF2-40B4-BE49-F238E27FC236}">
                <a16:creationId xmlns:a16="http://schemas.microsoft.com/office/drawing/2014/main" id="{152A33D4-D2AC-41E8-9F3A-B18A890F7055}"/>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F9335640-7355-41D1-98BB-FEA7323DBC27}"/>
              </a:ext>
            </a:extLst>
          </p:cNvPr>
          <p:cNvSpPr>
            <a:spLocks noGrp="1"/>
          </p:cNvSpPr>
          <p:nvPr>
            <p:ph type="sldNum" sz="quarter" idx="12"/>
          </p:nvPr>
        </p:nvSpPr>
        <p:spPr/>
        <p:txBody>
          <a:bodyPr/>
          <a:lstStyle>
            <a:lvl1pPr>
              <a:defRPr/>
            </a:lvl1pPr>
          </a:lstStyle>
          <a:p>
            <a:fld id="{8511339E-62FA-46FE-8F84-8FD2CE491BFE}" type="slidenum">
              <a:rPr lang="en-US" altLang="en-US"/>
              <a:pPr/>
              <a:t>‹#›</a:t>
            </a:fld>
            <a:endParaRPr lang="en-US" altLang="en-US"/>
          </a:p>
        </p:txBody>
      </p:sp>
    </p:spTree>
    <p:extLst>
      <p:ext uri="{BB962C8B-B14F-4D97-AF65-F5344CB8AC3E}">
        <p14:creationId xmlns:p14="http://schemas.microsoft.com/office/powerpoint/2010/main" val="127765118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6">
            <a:extLst>
              <a:ext uri="{FF2B5EF4-FFF2-40B4-BE49-F238E27FC236}">
                <a16:creationId xmlns:a16="http://schemas.microsoft.com/office/drawing/2014/main" id="{7DE4410E-896B-4FDF-9BF7-B6ED9BB95FB2}"/>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7">
            <a:extLst>
              <a:ext uri="{FF2B5EF4-FFF2-40B4-BE49-F238E27FC236}">
                <a16:creationId xmlns:a16="http://schemas.microsoft.com/office/drawing/2014/main" id="{70A941B1-B644-441A-B463-6BE2EE8CA970}"/>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8">
            <a:extLst>
              <a:ext uri="{FF2B5EF4-FFF2-40B4-BE49-F238E27FC236}">
                <a16:creationId xmlns:a16="http://schemas.microsoft.com/office/drawing/2014/main" id="{25BE1E50-B293-4A40-8702-A9C49BA9F4F5}"/>
              </a:ext>
            </a:extLst>
          </p:cNvPr>
          <p:cNvSpPr>
            <a:spLocks noGrp="1" noChangeArrowheads="1"/>
          </p:cNvSpPr>
          <p:nvPr>
            <p:ph type="sldNum" sz="quarter" idx="12"/>
          </p:nvPr>
        </p:nvSpPr>
        <p:spPr>
          <a:ln/>
        </p:spPr>
        <p:txBody>
          <a:bodyPr/>
          <a:lstStyle>
            <a:lvl1pPr>
              <a:defRPr/>
            </a:lvl1pPr>
          </a:lstStyle>
          <a:p>
            <a:fld id="{B1D83ACB-2FA1-4B4D-8653-1D09AE6C2D1B}" type="slidenum">
              <a:rPr lang="en-US" altLang="en-US"/>
              <a:pPr/>
              <a:t>‹#›</a:t>
            </a:fld>
            <a:endParaRPr lang="en-US" altLang="en-US"/>
          </a:p>
        </p:txBody>
      </p:sp>
    </p:spTree>
    <p:extLst>
      <p:ext uri="{BB962C8B-B14F-4D97-AF65-F5344CB8AC3E}">
        <p14:creationId xmlns:p14="http://schemas.microsoft.com/office/powerpoint/2010/main" val="1440289598"/>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a:extLst>
              <a:ext uri="{FF2B5EF4-FFF2-40B4-BE49-F238E27FC236}">
                <a16:creationId xmlns:a16="http://schemas.microsoft.com/office/drawing/2014/main" id="{6F15856A-DF07-45A8-A299-B1F1F0EA22D8}"/>
              </a:ext>
            </a:extLst>
          </p:cNvPr>
          <p:cNvSpPr>
            <a:spLocks noGrp="1"/>
          </p:cNvSpPr>
          <p:nvPr>
            <p:ph type="dt" sz="half" idx="10"/>
          </p:nvPr>
        </p:nvSpPr>
        <p:spPr/>
        <p:txBody>
          <a:bodyPr/>
          <a:lstStyle>
            <a:lvl1pPr>
              <a:defRPr/>
            </a:lvl1pPr>
          </a:lstStyle>
          <a:p>
            <a:pPr>
              <a:defRPr/>
            </a:pPr>
            <a:endParaRPr lang="en-US"/>
          </a:p>
        </p:txBody>
      </p:sp>
      <p:sp>
        <p:nvSpPr>
          <p:cNvPr id="6" name="Footer Placeholder 4">
            <a:extLst>
              <a:ext uri="{FF2B5EF4-FFF2-40B4-BE49-F238E27FC236}">
                <a16:creationId xmlns:a16="http://schemas.microsoft.com/office/drawing/2014/main" id="{CB19BBD0-C266-4172-9BC7-D3DB4552122C}"/>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41F696DC-C650-40C4-AF34-EF6C53F5A4D1}"/>
              </a:ext>
            </a:extLst>
          </p:cNvPr>
          <p:cNvSpPr>
            <a:spLocks noGrp="1"/>
          </p:cNvSpPr>
          <p:nvPr>
            <p:ph type="sldNum" sz="quarter" idx="12"/>
          </p:nvPr>
        </p:nvSpPr>
        <p:spPr/>
        <p:txBody>
          <a:bodyPr/>
          <a:lstStyle>
            <a:lvl1pPr>
              <a:defRPr/>
            </a:lvl1pPr>
          </a:lstStyle>
          <a:p>
            <a:fld id="{0401CEB2-0D43-44CB-B494-F0FD59F941ED}" type="slidenum">
              <a:rPr lang="en-US" altLang="en-US"/>
              <a:pPr/>
              <a:t>‹#›</a:t>
            </a:fld>
            <a:endParaRPr lang="en-US" altLang="en-US"/>
          </a:p>
        </p:txBody>
      </p:sp>
    </p:spTree>
    <p:extLst>
      <p:ext uri="{BB962C8B-B14F-4D97-AF65-F5344CB8AC3E}">
        <p14:creationId xmlns:p14="http://schemas.microsoft.com/office/powerpoint/2010/main" val="386946173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16FE326-4953-4CE5-8081-FBBF9B13BD55}"/>
              </a:ext>
            </a:extLst>
          </p:cNvPr>
          <p:cNvSpPr>
            <a:spLocks noGrp="1"/>
          </p:cNvSpPr>
          <p:nvPr>
            <p:ph type="dt" sz="half" idx="10"/>
          </p:nvPr>
        </p:nvSpPr>
        <p:spPr/>
        <p:txBody>
          <a:bodyPr/>
          <a:lstStyle>
            <a:lvl1pPr>
              <a:defRPr/>
            </a:lvl1pPr>
          </a:lstStyle>
          <a:p>
            <a:pPr>
              <a:defRPr/>
            </a:pPr>
            <a:endParaRPr lang="en-US"/>
          </a:p>
        </p:txBody>
      </p:sp>
      <p:sp>
        <p:nvSpPr>
          <p:cNvPr id="5" name="Footer Placeholder 4">
            <a:extLst>
              <a:ext uri="{FF2B5EF4-FFF2-40B4-BE49-F238E27FC236}">
                <a16:creationId xmlns:a16="http://schemas.microsoft.com/office/drawing/2014/main" id="{775FC100-E848-4306-873A-9F773F383193}"/>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4DB365DA-1D03-4279-87A5-1B022BDA64E4}"/>
              </a:ext>
            </a:extLst>
          </p:cNvPr>
          <p:cNvSpPr>
            <a:spLocks noGrp="1"/>
          </p:cNvSpPr>
          <p:nvPr>
            <p:ph type="sldNum" sz="quarter" idx="12"/>
          </p:nvPr>
        </p:nvSpPr>
        <p:spPr/>
        <p:txBody>
          <a:bodyPr/>
          <a:lstStyle>
            <a:lvl1pPr>
              <a:defRPr/>
            </a:lvl1pPr>
          </a:lstStyle>
          <a:p>
            <a:fld id="{2CB0EF11-F4F0-4D44-B4C9-731F0C640AC5}" type="slidenum">
              <a:rPr lang="en-US" altLang="en-US"/>
              <a:pPr/>
              <a:t>‹#›</a:t>
            </a:fld>
            <a:endParaRPr lang="en-US" altLang="en-US"/>
          </a:p>
        </p:txBody>
      </p:sp>
    </p:spTree>
    <p:extLst>
      <p:ext uri="{BB962C8B-B14F-4D97-AF65-F5344CB8AC3E}">
        <p14:creationId xmlns:p14="http://schemas.microsoft.com/office/powerpoint/2010/main" val="317878712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0"/>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40"/>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704C684-D99A-4FC7-A9BE-E5F88200E039}"/>
              </a:ext>
            </a:extLst>
          </p:cNvPr>
          <p:cNvSpPr>
            <a:spLocks noGrp="1"/>
          </p:cNvSpPr>
          <p:nvPr>
            <p:ph type="dt" sz="half" idx="10"/>
          </p:nvPr>
        </p:nvSpPr>
        <p:spPr/>
        <p:txBody>
          <a:bodyPr/>
          <a:lstStyle>
            <a:lvl1pPr>
              <a:defRPr/>
            </a:lvl1pPr>
          </a:lstStyle>
          <a:p>
            <a:pPr>
              <a:defRPr/>
            </a:pPr>
            <a:endParaRPr lang="en-US"/>
          </a:p>
        </p:txBody>
      </p:sp>
      <p:sp>
        <p:nvSpPr>
          <p:cNvPr id="5" name="Footer Placeholder 4">
            <a:extLst>
              <a:ext uri="{FF2B5EF4-FFF2-40B4-BE49-F238E27FC236}">
                <a16:creationId xmlns:a16="http://schemas.microsoft.com/office/drawing/2014/main" id="{07C2F7BC-80E4-4205-BAA2-F5F5AF35ED8E}"/>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2F07B763-BED2-4461-A39C-2E72D121E2A2}"/>
              </a:ext>
            </a:extLst>
          </p:cNvPr>
          <p:cNvSpPr>
            <a:spLocks noGrp="1"/>
          </p:cNvSpPr>
          <p:nvPr>
            <p:ph type="sldNum" sz="quarter" idx="12"/>
          </p:nvPr>
        </p:nvSpPr>
        <p:spPr/>
        <p:txBody>
          <a:bodyPr/>
          <a:lstStyle>
            <a:lvl1pPr>
              <a:defRPr/>
            </a:lvl1pPr>
          </a:lstStyle>
          <a:p>
            <a:fld id="{F7FA68CD-4CC3-4538-8F78-0AE7E6ECB1F2}" type="slidenum">
              <a:rPr lang="en-US" altLang="en-US"/>
              <a:pPr/>
              <a:t>‹#›</a:t>
            </a:fld>
            <a:endParaRPr lang="en-US" altLang="en-US"/>
          </a:p>
        </p:txBody>
      </p:sp>
    </p:spTree>
    <p:extLst>
      <p:ext uri="{BB962C8B-B14F-4D97-AF65-F5344CB8AC3E}">
        <p14:creationId xmlns:p14="http://schemas.microsoft.com/office/powerpoint/2010/main" val="60617148"/>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7"/>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4">
            <a:extLst>
              <a:ext uri="{FF2B5EF4-FFF2-40B4-BE49-F238E27FC236}">
                <a16:creationId xmlns:a16="http://schemas.microsoft.com/office/drawing/2014/main" id="{C16C0056-2339-44AF-BF95-C09810868F04}"/>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EAF3FAC9-579E-488E-83E8-892BE0E47CCE}"/>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643EE1BF-2023-49EE-89F1-A3A7DF2C6192}"/>
              </a:ext>
            </a:extLst>
          </p:cNvPr>
          <p:cNvSpPr>
            <a:spLocks noGrp="1" noChangeArrowheads="1"/>
          </p:cNvSpPr>
          <p:nvPr>
            <p:ph type="sldNum" sz="quarter" idx="12"/>
          </p:nvPr>
        </p:nvSpPr>
        <p:spPr>
          <a:ln/>
        </p:spPr>
        <p:txBody>
          <a:bodyPr/>
          <a:lstStyle>
            <a:lvl1pPr>
              <a:defRPr/>
            </a:lvl1pPr>
          </a:lstStyle>
          <a:p>
            <a:fld id="{61ED691C-AC4A-4C76-A036-5285A5A62BE3}" type="slidenum">
              <a:rPr lang="en-US" altLang="en-US"/>
              <a:pPr/>
              <a:t>‹#›</a:t>
            </a:fld>
            <a:endParaRPr lang="en-US" altLang="en-US"/>
          </a:p>
        </p:txBody>
      </p:sp>
    </p:spTree>
    <p:extLst>
      <p:ext uri="{BB962C8B-B14F-4D97-AF65-F5344CB8AC3E}">
        <p14:creationId xmlns:p14="http://schemas.microsoft.com/office/powerpoint/2010/main" val="170254508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EEB51946-99D3-4686-B36A-36295EC91F33}"/>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233F18F3-B00B-4A10-B6F5-D0B2735FDEDE}"/>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04E0C9C4-F7D2-4DF2-A342-3A5F05C64AB4}"/>
              </a:ext>
            </a:extLst>
          </p:cNvPr>
          <p:cNvSpPr>
            <a:spLocks noGrp="1" noChangeArrowheads="1"/>
          </p:cNvSpPr>
          <p:nvPr>
            <p:ph type="sldNum" sz="quarter" idx="12"/>
          </p:nvPr>
        </p:nvSpPr>
        <p:spPr>
          <a:ln/>
        </p:spPr>
        <p:txBody>
          <a:bodyPr/>
          <a:lstStyle>
            <a:lvl1pPr>
              <a:defRPr/>
            </a:lvl1pPr>
          </a:lstStyle>
          <a:p>
            <a:fld id="{620D99D1-55E3-4459-9F75-F1573775BDEA}" type="slidenum">
              <a:rPr lang="en-US" altLang="en-US"/>
              <a:pPr/>
              <a:t>‹#›</a:t>
            </a:fld>
            <a:endParaRPr lang="en-US" altLang="en-US"/>
          </a:p>
        </p:txBody>
      </p:sp>
    </p:spTree>
    <p:extLst>
      <p:ext uri="{BB962C8B-B14F-4D97-AF65-F5344CB8AC3E}">
        <p14:creationId xmlns:p14="http://schemas.microsoft.com/office/powerpoint/2010/main" val="2072650320"/>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2"/>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a:extLst>
              <a:ext uri="{FF2B5EF4-FFF2-40B4-BE49-F238E27FC236}">
                <a16:creationId xmlns:a16="http://schemas.microsoft.com/office/drawing/2014/main" id="{C4D65464-9197-41B0-9D1D-F2A4D696739C}"/>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21E1DEDB-CAC2-43F4-9D47-BB631213A557}"/>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A087AD74-7D1B-4B52-8923-148ADD99CE9D}"/>
              </a:ext>
            </a:extLst>
          </p:cNvPr>
          <p:cNvSpPr>
            <a:spLocks noGrp="1" noChangeArrowheads="1"/>
          </p:cNvSpPr>
          <p:nvPr>
            <p:ph type="sldNum" sz="quarter" idx="12"/>
          </p:nvPr>
        </p:nvSpPr>
        <p:spPr>
          <a:ln/>
        </p:spPr>
        <p:txBody>
          <a:bodyPr/>
          <a:lstStyle>
            <a:lvl1pPr>
              <a:defRPr/>
            </a:lvl1pPr>
          </a:lstStyle>
          <a:p>
            <a:fld id="{33152D47-F7B9-419E-81E6-874B625B86C2}" type="slidenum">
              <a:rPr lang="en-US" altLang="en-US"/>
              <a:pPr/>
              <a:t>‹#›</a:t>
            </a:fld>
            <a:endParaRPr lang="en-US" altLang="en-US"/>
          </a:p>
        </p:txBody>
      </p:sp>
    </p:spTree>
    <p:extLst>
      <p:ext uri="{BB962C8B-B14F-4D97-AF65-F5344CB8AC3E}">
        <p14:creationId xmlns:p14="http://schemas.microsoft.com/office/powerpoint/2010/main" val="3551691148"/>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a:extLst>
              <a:ext uri="{FF2B5EF4-FFF2-40B4-BE49-F238E27FC236}">
                <a16:creationId xmlns:a16="http://schemas.microsoft.com/office/drawing/2014/main" id="{192A66BD-7BE3-451A-9DE9-5A53B9EECCCC}"/>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5">
            <a:extLst>
              <a:ext uri="{FF2B5EF4-FFF2-40B4-BE49-F238E27FC236}">
                <a16:creationId xmlns:a16="http://schemas.microsoft.com/office/drawing/2014/main" id="{425C0056-B2D0-4295-901C-A7F4575AA760}"/>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6">
            <a:extLst>
              <a:ext uri="{FF2B5EF4-FFF2-40B4-BE49-F238E27FC236}">
                <a16:creationId xmlns:a16="http://schemas.microsoft.com/office/drawing/2014/main" id="{FD302D96-4B2B-4717-B2B7-3A69037FAABA}"/>
              </a:ext>
            </a:extLst>
          </p:cNvPr>
          <p:cNvSpPr>
            <a:spLocks noGrp="1" noChangeArrowheads="1"/>
          </p:cNvSpPr>
          <p:nvPr>
            <p:ph type="sldNum" sz="quarter" idx="12"/>
          </p:nvPr>
        </p:nvSpPr>
        <p:spPr>
          <a:ln/>
        </p:spPr>
        <p:txBody>
          <a:bodyPr/>
          <a:lstStyle>
            <a:lvl1pPr>
              <a:defRPr/>
            </a:lvl1pPr>
          </a:lstStyle>
          <a:p>
            <a:fld id="{44DF5F9C-2BD1-415B-8B93-6207BD341CA5}" type="slidenum">
              <a:rPr lang="en-US" altLang="en-US"/>
              <a:pPr/>
              <a:t>‹#›</a:t>
            </a:fld>
            <a:endParaRPr lang="en-US" altLang="en-US"/>
          </a:p>
        </p:txBody>
      </p:sp>
    </p:spTree>
    <p:extLst>
      <p:ext uri="{BB962C8B-B14F-4D97-AF65-F5344CB8AC3E}">
        <p14:creationId xmlns:p14="http://schemas.microsoft.com/office/powerpoint/2010/main" val="214439077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6"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6"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a:extLst>
              <a:ext uri="{FF2B5EF4-FFF2-40B4-BE49-F238E27FC236}">
                <a16:creationId xmlns:a16="http://schemas.microsoft.com/office/drawing/2014/main" id="{4318106D-0E89-4EA8-9C45-7F6BCBDBF90A}"/>
              </a:ext>
            </a:extLst>
          </p:cNvPr>
          <p:cNvSpPr>
            <a:spLocks noGrp="1" noChangeArrowheads="1"/>
          </p:cNvSpPr>
          <p:nvPr>
            <p:ph type="dt" sz="half" idx="10"/>
          </p:nvPr>
        </p:nvSpPr>
        <p:spPr>
          <a:ln/>
        </p:spPr>
        <p:txBody>
          <a:bodyPr/>
          <a:lstStyle>
            <a:lvl1pPr>
              <a:defRPr/>
            </a:lvl1pPr>
          </a:lstStyle>
          <a:p>
            <a:pPr>
              <a:defRPr/>
            </a:pPr>
            <a:endParaRPr lang="en-US"/>
          </a:p>
        </p:txBody>
      </p:sp>
      <p:sp>
        <p:nvSpPr>
          <p:cNvPr id="8" name="Rectangle 5">
            <a:extLst>
              <a:ext uri="{FF2B5EF4-FFF2-40B4-BE49-F238E27FC236}">
                <a16:creationId xmlns:a16="http://schemas.microsoft.com/office/drawing/2014/main" id="{36EC07E5-1A23-4109-9BBC-6F4862F78CCD}"/>
              </a:ext>
            </a:extLst>
          </p:cNvPr>
          <p:cNvSpPr>
            <a:spLocks noGrp="1" noChangeArrowheads="1"/>
          </p:cNvSpPr>
          <p:nvPr>
            <p:ph type="ftr" sz="quarter" idx="11"/>
          </p:nvPr>
        </p:nvSpPr>
        <p:spPr>
          <a:ln/>
        </p:spPr>
        <p:txBody>
          <a:bodyPr/>
          <a:lstStyle>
            <a:lvl1pPr>
              <a:defRPr/>
            </a:lvl1pPr>
          </a:lstStyle>
          <a:p>
            <a:pPr>
              <a:defRPr/>
            </a:pPr>
            <a:endParaRPr lang="en-US"/>
          </a:p>
        </p:txBody>
      </p:sp>
      <p:sp>
        <p:nvSpPr>
          <p:cNvPr id="9" name="Rectangle 6">
            <a:extLst>
              <a:ext uri="{FF2B5EF4-FFF2-40B4-BE49-F238E27FC236}">
                <a16:creationId xmlns:a16="http://schemas.microsoft.com/office/drawing/2014/main" id="{250AD498-FC7C-4999-8F7F-00DFCEDE4C1D}"/>
              </a:ext>
            </a:extLst>
          </p:cNvPr>
          <p:cNvSpPr>
            <a:spLocks noGrp="1" noChangeArrowheads="1"/>
          </p:cNvSpPr>
          <p:nvPr>
            <p:ph type="sldNum" sz="quarter" idx="12"/>
          </p:nvPr>
        </p:nvSpPr>
        <p:spPr>
          <a:ln/>
        </p:spPr>
        <p:txBody>
          <a:bodyPr/>
          <a:lstStyle>
            <a:lvl1pPr>
              <a:defRPr/>
            </a:lvl1pPr>
          </a:lstStyle>
          <a:p>
            <a:fld id="{E32E6BE9-33ED-4AB6-964E-DCB2F726FC2E}" type="slidenum">
              <a:rPr lang="en-US" altLang="en-US"/>
              <a:pPr/>
              <a:t>‹#›</a:t>
            </a:fld>
            <a:endParaRPr lang="en-US" altLang="en-US"/>
          </a:p>
        </p:txBody>
      </p:sp>
    </p:spTree>
    <p:extLst>
      <p:ext uri="{BB962C8B-B14F-4D97-AF65-F5344CB8AC3E}">
        <p14:creationId xmlns:p14="http://schemas.microsoft.com/office/powerpoint/2010/main" val="293260905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a:extLst>
              <a:ext uri="{FF2B5EF4-FFF2-40B4-BE49-F238E27FC236}">
                <a16:creationId xmlns:a16="http://schemas.microsoft.com/office/drawing/2014/main" id="{36D42BD4-E090-43F3-A8F3-736202390045}"/>
              </a:ext>
            </a:extLst>
          </p:cNvPr>
          <p:cNvSpPr>
            <a:spLocks noGrp="1" noChangeArrowheads="1"/>
          </p:cNvSpPr>
          <p:nvPr>
            <p:ph type="dt" sz="half" idx="10"/>
          </p:nvPr>
        </p:nvSpPr>
        <p:spPr>
          <a:ln/>
        </p:spPr>
        <p:txBody>
          <a:bodyPr/>
          <a:lstStyle>
            <a:lvl1pPr>
              <a:defRPr/>
            </a:lvl1pPr>
          </a:lstStyle>
          <a:p>
            <a:pPr>
              <a:defRPr/>
            </a:pPr>
            <a:endParaRPr lang="en-US"/>
          </a:p>
        </p:txBody>
      </p:sp>
      <p:sp>
        <p:nvSpPr>
          <p:cNvPr id="4" name="Rectangle 5">
            <a:extLst>
              <a:ext uri="{FF2B5EF4-FFF2-40B4-BE49-F238E27FC236}">
                <a16:creationId xmlns:a16="http://schemas.microsoft.com/office/drawing/2014/main" id="{7B5081C4-C19A-4E26-849D-175425E8FE06}"/>
              </a:ext>
            </a:extLst>
          </p:cNvPr>
          <p:cNvSpPr>
            <a:spLocks noGrp="1" noChangeArrowheads="1"/>
          </p:cNvSpPr>
          <p:nvPr>
            <p:ph type="ftr" sz="quarter" idx="11"/>
          </p:nvPr>
        </p:nvSpPr>
        <p:spPr>
          <a:ln/>
        </p:spPr>
        <p:txBody>
          <a:bodyPr/>
          <a:lstStyle>
            <a:lvl1pPr>
              <a:defRPr/>
            </a:lvl1pPr>
          </a:lstStyle>
          <a:p>
            <a:pPr>
              <a:defRPr/>
            </a:pPr>
            <a:endParaRPr lang="en-US"/>
          </a:p>
        </p:txBody>
      </p:sp>
      <p:sp>
        <p:nvSpPr>
          <p:cNvPr id="5" name="Rectangle 6">
            <a:extLst>
              <a:ext uri="{FF2B5EF4-FFF2-40B4-BE49-F238E27FC236}">
                <a16:creationId xmlns:a16="http://schemas.microsoft.com/office/drawing/2014/main" id="{27263512-EFF8-470E-A2D9-0A766E399931}"/>
              </a:ext>
            </a:extLst>
          </p:cNvPr>
          <p:cNvSpPr>
            <a:spLocks noGrp="1" noChangeArrowheads="1"/>
          </p:cNvSpPr>
          <p:nvPr>
            <p:ph type="sldNum" sz="quarter" idx="12"/>
          </p:nvPr>
        </p:nvSpPr>
        <p:spPr>
          <a:ln/>
        </p:spPr>
        <p:txBody>
          <a:bodyPr/>
          <a:lstStyle>
            <a:lvl1pPr>
              <a:defRPr/>
            </a:lvl1pPr>
          </a:lstStyle>
          <a:p>
            <a:fld id="{BA410E1B-66B9-415F-AF1D-721F42D8C5D3}" type="slidenum">
              <a:rPr lang="en-US" altLang="en-US"/>
              <a:pPr/>
              <a:t>‹#›</a:t>
            </a:fld>
            <a:endParaRPr lang="en-US" altLang="en-US"/>
          </a:p>
        </p:txBody>
      </p:sp>
    </p:spTree>
    <p:extLst>
      <p:ext uri="{BB962C8B-B14F-4D97-AF65-F5344CB8AC3E}">
        <p14:creationId xmlns:p14="http://schemas.microsoft.com/office/powerpoint/2010/main" val="2896722780"/>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EEADB0A0-E5E4-490B-B510-B9EE5676ED73}"/>
              </a:ext>
            </a:extLst>
          </p:cNvPr>
          <p:cNvSpPr>
            <a:spLocks noGrp="1" noChangeArrowheads="1"/>
          </p:cNvSpPr>
          <p:nvPr>
            <p:ph type="dt" sz="half" idx="10"/>
          </p:nvPr>
        </p:nvSpPr>
        <p:spPr>
          <a:ln/>
        </p:spPr>
        <p:txBody>
          <a:bodyPr/>
          <a:lstStyle>
            <a:lvl1pPr>
              <a:defRPr/>
            </a:lvl1pPr>
          </a:lstStyle>
          <a:p>
            <a:pPr>
              <a:defRPr/>
            </a:pPr>
            <a:endParaRPr lang="en-US"/>
          </a:p>
        </p:txBody>
      </p:sp>
      <p:sp>
        <p:nvSpPr>
          <p:cNvPr id="3" name="Rectangle 5">
            <a:extLst>
              <a:ext uri="{FF2B5EF4-FFF2-40B4-BE49-F238E27FC236}">
                <a16:creationId xmlns:a16="http://schemas.microsoft.com/office/drawing/2014/main" id="{7CE56815-BB9A-4205-823B-262D3756D479}"/>
              </a:ext>
            </a:extLst>
          </p:cNvPr>
          <p:cNvSpPr>
            <a:spLocks noGrp="1" noChangeArrowheads="1"/>
          </p:cNvSpPr>
          <p:nvPr>
            <p:ph type="ftr" sz="quarter" idx="11"/>
          </p:nvPr>
        </p:nvSpPr>
        <p:spPr>
          <a:ln/>
        </p:spPr>
        <p:txBody>
          <a:bodyPr/>
          <a:lstStyle>
            <a:lvl1pPr>
              <a:defRPr/>
            </a:lvl1pPr>
          </a:lstStyle>
          <a:p>
            <a:pPr>
              <a:defRPr/>
            </a:pPr>
            <a:endParaRPr lang="en-US"/>
          </a:p>
        </p:txBody>
      </p:sp>
      <p:sp>
        <p:nvSpPr>
          <p:cNvPr id="4" name="Rectangle 6">
            <a:extLst>
              <a:ext uri="{FF2B5EF4-FFF2-40B4-BE49-F238E27FC236}">
                <a16:creationId xmlns:a16="http://schemas.microsoft.com/office/drawing/2014/main" id="{E150C413-2E9D-4FC3-8155-2DA821190783}"/>
              </a:ext>
            </a:extLst>
          </p:cNvPr>
          <p:cNvSpPr>
            <a:spLocks noGrp="1" noChangeArrowheads="1"/>
          </p:cNvSpPr>
          <p:nvPr>
            <p:ph type="sldNum" sz="quarter" idx="12"/>
          </p:nvPr>
        </p:nvSpPr>
        <p:spPr>
          <a:ln/>
        </p:spPr>
        <p:txBody>
          <a:bodyPr/>
          <a:lstStyle>
            <a:lvl1pPr>
              <a:defRPr/>
            </a:lvl1pPr>
          </a:lstStyle>
          <a:p>
            <a:fld id="{C57AF214-DEEB-4FC0-80E2-746DA4780FF9}" type="slidenum">
              <a:rPr lang="en-US" altLang="en-US"/>
              <a:pPr/>
              <a:t>‹#›</a:t>
            </a:fld>
            <a:endParaRPr lang="en-US" altLang="en-US"/>
          </a:p>
        </p:txBody>
      </p:sp>
    </p:spTree>
    <p:extLst>
      <p:ext uri="{BB962C8B-B14F-4D97-AF65-F5344CB8AC3E}">
        <p14:creationId xmlns:p14="http://schemas.microsoft.com/office/powerpoint/2010/main" val="42069558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2"/>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6">
            <a:extLst>
              <a:ext uri="{FF2B5EF4-FFF2-40B4-BE49-F238E27FC236}">
                <a16:creationId xmlns:a16="http://schemas.microsoft.com/office/drawing/2014/main" id="{A11E07F1-1D98-44CC-969C-E264CE7E3972}"/>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7">
            <a:extLst>
              <a:ext uri="{FF2B5EF4-FFF2-40B4-BE49-F238E27FC236}">
                <a16:creationId xmlns:a16="http://schemas.microsoft.com/office/drawing/2014/main" id="{02D5C367-1387-4889-9290-9411BCB0A19A}"/>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8">
            <a:extLst>
              <a:ext uri="{FF2B5EF4-FFF2-40B4-BE49-F238E27FC236}">
                <a16:creationId xmlns:a16="http://schemas.microsoft.com/office/drawing/2014/main" id="{E1BDDAB9-43E7-47E5-8EB1-79376C67205E}"/>
              </a:ext>
            </a:extLst>
          </p:cNvPr>
          <p:cNvSpPr>
            <a:spLocks noGrp="1" noChangeArrowheads="1"/>
          </p:cNvSpPr>
          <p:nvPr>
            <p:ph type="sldNum" sz="quarter" idx="12"/>
          </p:nvPr>
        </p:nvSpPr>
        <p:spPr>
          <a:ln/>
        </p:spPr>
        <p:txBody>
          <a:bodyPr/>
          <a:lstStyle>
            <a:lvl1pPr>
              <a:defRPr/>
            </a:lvl1pPr>
          </a:lstStyle>
          <a:p>
            <a:fld id="{2E25D100-0915-42D9-80AF-8903382A5694}" type="slidenum">
              <a:rPr lang="en-US" altLang="en-US"/>
              <a:pPr/>
              <a:t>‹#›</a:t>
            </a:fld>
            <a:endParaRPr lang="en-US" altLang="en-US"/>
          </a:p>
        </p:txBody>
      </p:sp>
    </p:spTree>
    <p:extLst>
      <p:ext uri="{BB962C8B-B14F-4D97-AF65-F5344CB8AC3E}">
        <p14:creationId xmlns:p14="http://schemas.microsoft.com/office/powerpoint/2010/main" val="2829808788"/>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2"/>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1" y="1435102"/>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a:extLst>
              <a:ext uri="{FF2B5EF4-FFF2-40B4-BE49-F238E27FC236}">
                <a16:creationId xmlns:a16="http://schemas.microsoft.com/office/drawing/2014/main" id="{9900D824-2F68-494F-BFF2-5AA21234D5B0}"/>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5">
            <a:extLst>
              <a:ext uri="{FF2B5EF4-FFF2-40B4-BE49-F238E27FC236}">
                <a16:creationId xmlns:a16="http://schemas.microsoft.com/office/drawing/2014/main" id="{D254C54A-FB96-42D7-9CE4-AF46FA4A1696}"/>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6">
            <a:extLst>
              <a:ext uri="{FF2B5EF4-FFF2-40B4-BE49-F238E27FC236}">
                <a16:creationId xmlns:a16="http://schemas.microsoft.com/office/drawing/2014/main" id="{42FD8614-3541-4911-91FE-E4C041D162ED}"/>
              </a:ext>
            </a:extLst>
          </p:cNvPr>
          <p:cNvSpPr>
            <a:spLocks noGrp="1" noChangeArrowheads="1"/>
          </p:cNvSpPr>
          <p:nvPr>
            <p:ph type="sldNum" sz="quarter" idx="12"/>
          </p:nvPr>
        </p:nvSpPr>
        <p:spPr>
          <a:ln/>
        </p:spPr>
        <p:txBody>
          <a:bodyPr/>
          <a:lstStyle>
            <a:lvl1pPr>
              <a:defRPr/>
            </a:lvl1pPr>
          </a:lstStyle>
          <a:p>
            <a:fld id="{27FB0B6A-9E46-447A-94F5-507647C16987}" type="slidenum">
              <a:rPr lang="en-US" altLang="en-US"/>
              <a:pPr/>
              <a:t>‹#›</a:t>
            </a:fld>
            <a:endParaRPr lang="en-US" altLang="en-US"/>
          </a:p>
        </p:txBody>
      </p:sp>
    </p:spTree>
    <p:extLst>
      <p:ext uri="{BB962C8B-B14F-4D97-AF65-F5344CB8AC3E}">
        <p14:creationId xmlns:p14="http://schemas.microsoft.com/office/powerpoint/2010/main" val="2036665017"/>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a:extLst>
              <a:ext uri="{FF2B5EF4-FFF2-40B4-BE49-F238E27FC236}">
                <a16:creationId xmlns:a16="http://schemas.microsoft.com/office/drawing/2014/main" id="{F57D373D-285A-409D-91D3-D1AD72DF7E90}"/>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5">
            <a:extLst>
              <a:ext uri="{FF2B5EF4-FFF2-40B4-BE49-F238E27FC236}">
                <a16:creationId xmlns:a16="http://schemas.microsoft.com/office/drawing/2014/main" id="{54191CA8-3FC4-406C-80EA-AD065C622A73}"/>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6">
            <a:extLst>
              <a:ext uri="{FF2B5EF4-FFF2-40B4-BE49-F238E27FC236}">
                <a16:creationId xmlns:a16="http://schemas.microsoft.com/office/drawing/2014/main" id="{34E95119-596B-4825-B222-61839B91AFD4}"/>
              </a:ext>
            </a:extLst>
          </p:cNvPr>
          <p:cNvSpPr>
            <a:spLocks noGrp="1" noChangeArrowheads="1"/>
          </p:cNvSpPr>
          <p:nvPr>
            <p:ph type="sldNum" sz="quarter" idx="12"/>
          </p:nvPr>
        </p:nvSpPr>
        <p:spPr>
          <a:ln/>
        </p:spPr>
        <p:txBody>
          <a:bodyPr/>
          <a:lstStyle>
            <a:lvl1pPr>
              <a:defRPr/>
            </a:lvl1pPr>
          </a:lstStyle>
          <a:p>
            <a:fld id="{14482F6C-8C3C-4698-9D0B-F72574303B49}" type="slidenum">
              <a:rPr lang="en-US" altLang="en-US"/>
              <a:pPr/>
              <a:t>‹#›</a:t>
            </a:fld>
            <a:endParaRPr lang="en-US" altLang="en-US"/>
          </a:p>
        </p:txBody>
      </p:sp>
    </p:spTree>
    <p:extLst>
      <p:ext uri="{BB962C8B-B14F-4D97-AF65-F5344CB8AC3E}">
        <p14:creationId xmlns:p14="http://schemas.microsoft.com/office/powerpoint/2010/main" val="1477655022"/>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DF26948F-FD6F-44A8-887C-792FB1F74FA3}"/>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98ED3534-EE92-4F17-84AD-D2743B290C0F}"/>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4B675232-4F3B-41C7-8A46-D524F3FF1E18}"/>
              </a:ext>
            </a:extLst>
          </p:cNvPr>
          <p:cNvSpPr>
            <a:spLocks noGrp="1" noChangeArrowheads="1"/>
          </p:cNvSpPr>
          <p:nvPr>
            <p:ph type="sldNum" sz="quarter" idx="12"/>
          </p:nvPr>
        </p:nvSpPr>
        <p:spPr>
          <a:ln/>
        </p:spPr>
        <p:txBody>
          <a:bodyPr/>
          <a:lstStyle>
            <a:lvl1pPr>
              <a:defRPr/>
            </a:lvl1pPr>
          </a:lstStyle>
          <a:p>
            <a:fld id="{4FB264D3-3CF5-4BE9-BB4E-A3826B1D2DD9}" type="slidenum">
              <a:rPr lang="en-US" altLang="en-US"/>
              <a:pPr/>
              <a:t>‹#›</a:t>
            </a:fld>
            <a:endParaRPr lang="en-US" altLang="en-US"/>
          </a:p>
        </p:txBody>
      </p:sp>
    </p:spTree>
    <p:extLst>
      <p:ext uri="{BB962C8B-B14F-4D97-AF65-F5344CB8AC3E}">
        <p14:creationId xmlns:p14="http://schemas.microsoft.com/office/powerpoint/2010/main" val="1899823914"/>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609600"/>
            <a:ext cx="1943100" cy="54864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85800" y="609600"/>
            <a:ext cx="5676900" cy="54864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11E21F8C-16B2-46AC-A56B-6073B28866C9}"/>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32626B59-33EA-495A-BB18-8E07F85ADD28}"/>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ABB9937C-4B32-448F-9549-079B4CFF4619}"/>
              </a:ext>
            </a:extLst>
          </p:cNvPr>
          <p:cNvSpPr>
            <a:spLocks noGrp="1" noChangeArrowheads="1"/>
          </p:cNvSpPr>
          <p:nvPr>
            <p:ph type="sldNum" sz="quarter" idx="12"/>
          </p:nvPr>
        </p:nvSpPr>
        <p:spPr>
          <a:ln/>
        </p:spPr>
        <p:txBody>
          <a:bodyPr/>
          <a:lstStyle>
            <a:lvl1pPr>
              <a:defRPr/>
            </a:lvl1pPr>
          </a:lstStyle>
          <a:p>
            <a:fld id="{669C2CA6-7CA9-4AFE-A9B4-D42C74481DD4}" type="slidenum">
              <a:rPr lang="en-US" altLang="en-US"/>
              <a:pPr/>
              <a:t>‹#›</a:t>
            </a:fld>
            <a:endParaRPr lang="en-US" altLang="en-US"/>
          </a:p>
        </p:txBody>
      </p:sp>
    </p:spTree>
    <p:extLst>
      <p:ext uri="{BB962C8B-B14F-4D97-AF65-F5344CB8AC3E}">
        <p14:creationId xmlns:p14="http://schemas.microsoft.com/office/powerpoint/2010/main" val="4048804122"/>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B20A61BA-DF10-4E22-A121-110F83D1F74A}"/>
              </a:ext>
            </a:extLst>
          </p:cNvPr>
          <p:cNvSpPr>
            <a:spLocks noGrp="1"/>
          </p:cNvSpPr>
          <p:nvPr>
            <p:ph type="dt" sz="half" idx="10"/>
          </p:nvPr>
        </p:nvSpPr>
        <p:spPr/>
        <p:txBody>
          <a:bodyPr/>
          <a:lstStyle>
            <a:lvl1pPr>
              <a:defRPr/>
            </a:lvl1pPr>
          </a:lstStyle>
          <a:p>
            <a:pPr>
              <a:defRPr/>
            </a:pPr>
            <a:fld id="{C24B9BF2-F169-4EEA-9033-FD762A2C8E41}" type="datetimeFigureOut">
              <a:rPr lang="en-US"/>
              <a:pPr>
                <a:defRPr/>
              </a:pPr>
              <a:t>4/12/2022</a:t>
            </a:fld>
            <a:endParaRPr lang="en-US"/>
          </a:p>
        </p:txBody>
      </p:sp>
      <p:sp>
        <p:nvSpPr>
          <p:cNvPr id="5" name="Footer Placeholder 4">
            <a:extLst>
              <a:ext uri="{FF2B5EF4-FFF2-40B4-BE49-F238E27FC236}">
                <a16:creationId xmlns:a16="http://schemas.microsoft.com/office/drawing/2014/main" id="{5FF222B1-482B-4EBA-903A-C5109FE78B0A}"/>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55102F3A-57AD-42C0-BEA6-F6D369357AE2}"/>
              </a:ext>
            </a:extLst>
          </p:cNvPr>
          <p:cNvSpPr>
            <a:spLocks noGrp="1"/>
          </p:cNvSpPr>
          <p:nvPr>
            <p:ph type="sldNum" sz="quarter" idx="12"/>
          </p:nvPr>
        </p:nvSpPr>
        <p:spPr/>
        <p:txBody>
          <a:bodyPr/>
          <a:lstStyle>
            <a:lvl1pPr>
              <a:defRPr/>
            </a:lvl1pPr>
          </a:lstStyle>
          <a:p>
            <a:pPr>
              <a:defRPr/>
            </a:pPr>
            <a:fld id="{34011F16-6D56-469B-85D0-2A7CF1409F0D}" type="slidenum">
              <a:rPr lang="en-US"/>
              <a:pPr>
                <a:defRPr/>
              </a:pPr>
              <a:t>‹#›</a:t>
            </a:fld>
            <a:endParaRPr lang="en-US"/>
          </a:p>
        </p:txBody>
      </p:sp>
    </p:spTree>
    <p:extLst>
      <p:ext uri="{BB962C8B-B14F-4D97-AF65-F5344CB8AC3E}">
        <p14:creationId xmlns:p14="http://schemas.microsoft.com/office/powerpoint/2010/main" val="3730608707"/>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5315423-B524-447E-8D99-74F5139E2ED7}"/>
              </a:ext>
            </a:extLst>
          </p:cNvPr>
          <p:cNvSpPr>
            <a:spLocks noGrp="1"/>
          </p:cNvSpPr>
          <p:nvPr>
            <p:ph type="dt" sz="half" idx="10"/>
          </p:nvPr>
        </p:nvSpPr>
        <p:spPr/>
        <p:txBody>
          <a:bodyPr/>
          <a:lstStyle>
            <a:lvl1pPr>
              <a:defRPr/>
            </a:lvl1pPr>
          </a:lstStyle>
          <a:p>
            <a:pPr>
              <a:defRPr/>
            </a:pPr>
            <a:fld id="{476E23AE-BB12-4127-A21D-641326C3DECC}" type="datetimeFigureOut">
              <a:rPr lang="en-US"/>
              <a:pPr>
                <a:defRPr/>
              </a:pPr>
              <a:t>4/12/2022</a:t>
            </a:fld>
            <a:endParaRPr lang="en-US"/>
          </a:p>
        </p:txBody>
      </p:sp>
      <p:sp>
        <p:nvSpPr>
          <p:cNvPr id="5" name="Footer Placeholder 4">
            <a:extLst>
              <a:ext uri="{FF2B5EF4-FFF2-40B4-BE49-F238E27FC236}">
                <a16:creationId xmlns:a16="http://schemas.microsoft.com/office/drawing/2014/main" id="{52C84E1F-C0AE-4C75-B4FA-CBB403EE7737}"/>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43CCD71F-7A7D-4343-A816-2217B6361610}"/>
              </a:ext>
            </a:extLst>
          </p:cNvPr>
          <p:cNvSpPr>
            <a:spLocks noGrp="1"/>
          </p:cNvSpPr>
          <p:nvPr>
            <p:ph type="sldNum" sz="quarter" idx="12"/>
          </p:nvPr>
        </p:nvSpPr>
        <p:spPr/>
        <p:txBody>
          <a:bodyPr/>
          <a:lstStyle>
            <a:lvl1pPr>
              <a:defRPr/>
            </a:lvl1pPr>
          </a:lstStyle>
          <a:p>
            <a:pPr>
              <a:defRPr/>
            </a:pPr>
            <a:fld id="{70013F30-5147-4BFE-91B5-E04A446F9543}" type="slidenum">
              <a:rPr lang="en-US"/>
              <a:pPr>
                <a:defRPr/>
              </a:pPr>
              <a:t>‹#›</a:t>
            </a:fld>
            <a:endParaRPr lang="en-US"/>
          </a:p>
        </p:txBody>
      </p:sp>
    </p:spTree>
    <p:extLst>
      <p:ext uri="{BB962C8B-B14F-4D97-AF65-F5344CB8AC3E}">
        <p14:creationId xmlns:p14="http://schemas.microsoft.com/office/powerpoint/2010/main" val="2746959974"/>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F9DB2D15-106D-4094-B157-9F11517311DC}"/>
              </a:ext>
            </a:extLst>
          </p:cNvPr>
          <p:cNvSpPr>
            <a:spLocks noGrp="1"/>
          </p:cNvSpPr>
          <p:nvPr>
            <p:ph type="dt" sz="half" idx="10"/>
          </p:nvPr>
        </p:nvSpPr>
        <p:spPr/>
        <p:txBody>
          <a:bodyPr/>
          <a:lstStyle>
            <a:lvl1pPr>
              <a:defRPr/>
            </a:lvl1pPr>
          </a:lstStyle>
          <a:p>
            <a:pPr>
              <a:defRPr/>
            </a:pPr>
            <a:fld id="{596A0E1E-E310-4F6B-B155-4791F227B436}" type="datetimeFigureOut">
              <a:rPr lang="en-US"/>
              <a:pPr>
                <a:defRPr/>
              </a:pPr>
              <a:t>4/12/2022</a:t>
            </a:fld>
            <a:endParaRPr lang="en-US"/>
          </a:p>
        </p:txBody>
      </p:sp>
      <p:sp>
        <p:nvSpPr>
          <p:cNvPr id="5" name="Footer Placeholder 4">
            <a:extLst>
              <a:ext uri="{FF2B5EF4-FFF2-40B4-BE49-F238E27FC236}">
                <a16:creationId xmlns:a16="http://schemas.microsoft.com/office/drawing/2014/main" id="{70B00B41-2283-497F-A68D-B5677DC78E42}"/>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1698D8B0-C707-4673-B199-8F397DE37FF3}"/>
              </a:ext>
            </a:extLst>
          </p:cNvPr>
          <p:cNvSpPr>
            <a:spLocks noGrp="1"/>
          </p:cNvSpPr>
          <p:nvPr>
            <p:ph type="sldNum" sz="quarter" idx="12"/>
          </p:nvPr>
        </p:nvSpPr>
        <p:spPr/>
        <p:txBody>
          <a:bodyPr/>
          <a:lstStyle>
            <a:lvl1pPr>
              <a:defRPr/>
            </a:lvl1pPr>
          </a:lstStyle>
          <a:p>
            <a:pPr>
              <a:defRPr/>
            </a:pPr>
            <a:fld id="{66C7984A-EBA7-491B-B1C2-7E14D09D5CA2}" type="slidenum">
              <a:rPr lang="en-US"/>
              <a:pPr>
                <a:defRPr/>
              </a:pPr>
              <a:t>‹#›</a:t>
            </a:fld>
            <a:endParaRPr lang="en-US"/>
          </a:p>
        </p:txBody>
      </p:sp>
    </p:spTree>
    <p:extLst>
      <p:ext uri="{BB962C8B-B14F-4D97-AF65-F5344CB8AC3E}">
        <p14:creationId xmlns:p14="http://schemas.microsoft.com/office/powerpoint/2010/main" val="675164859"/>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a:extLst>
              <a:ext uri="{FF2B5EF4-FFF2-40B4-BE49-F238E27FC236}">
                <a16:creationId xmlns:a16="http://schemas.microsoft.com/office/drawing/2014/main" id="{468BAA40-6886-4DC6-A7F0-165EB3C05A94}"/>
              </a:ext>
            </a:extLst>
          </p:cNvPr>
          <p:cNvSpPr>
            <a:spLocks noGrp="1"/>
          </p:cNvSpPr>
          <p:nvPr>
            <p:ph type="dt" sz="half" idx="10"/>
          </p:nvPr>
        </p:nvSpPr>
        <p:spPr/>
        <p:txBody>
          <a:bodyPr/>
          <a:lstStyle>
            <a:lvl1pPr>
              <a:defRPr/>
            </a:lvl1pPr>
          </a:lstStyle>
          <a:p>
            <a:pPr>
              <a:defRPr/>
            </a:pPr>
            <a:fld id="{E5ED485E-29B8-4560-8A18-EA95C8A2E67B}" type="datetimeFigureOut">
              <a:rPr lang="en-US"/>
              <a:pPr>
                <a:defRPr/>
              </a:pPr>
              <a:t>4/12/2022</a:t>
            </a:fld>
            <a:endParaRPr lang="en-US"/>
          </a:p>
        </p:txBody>
      </p:sp>
      <p:sp>
        <p:nvSpPr>
          <p:cNvPr id="6" name="Footer Placeholder 4">
            <a:extLst>
              <a:ext uri="{FF2B5EF4-FFF2-40B4-BE49-F238E27FC236}">
                <a16:creationId xmlns:a16="http://schemas.microsoft.com/office/drawing/2014/main" id="{E30CCC0A-DC1A-4C6A-999E-F04AE12D2D14}"/>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6A0116FA-24EA-40EC-8797-75A5AFE1DBE7}"/>
              </a:ext>
            </a:extLst>
          </p:cNvPr>
          <p:cNvSpPr>
            <a:spLocks noGrp="1"/>
          </p:cNvSpPr>
          <p:nvPr>
            <p:ph type="sldNum" sz="quarter" idx="12"/>
          </p:nvPr>
        </p:nvSpPr>
        <p:spPr/>
        <p:txBody>
          <a:bodyPr/>
          <a:lstStyle>
            <a:lvl1pPr>
              <a:defRPr/>
            </a:lvl1pPr>
          </a:lstStyle>
          <a:p>
            <a:pPr>
              <a:defRPr/>
            </a:pPr>
            <a:fld id="{6261A457-6D06-4B74-A159-70BDCCEC88AF}" type="slidenum">
              <a:rPr lang="en-US"/>
              <a:pPr>
                <a:defRPr/>
              </a:pPr>
              <a:t>‹#›</a:t>
            </a:fld>
            <a:endParaRPr lang="en-US"/>
          </a:p>
        </p:txBody>
      </p:sp>
    </p:spTree>
    <p:extLst>
      <p:ext uri="{BB962C8B-B14F-4D97-AF65-F5344CB8AC3E}">
        <p14:creationId xmlns:p14="http://schemas.microsoft.com/office/powerpoint/2010/main" val="733579462"/>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a:extLst>
              <a:ext uri="{FF2B5EF4-FFF2-40B4-BE49-F238E27FC236}">
                <a16:creationId xmlns:a16="http://schemas.microsoft.com/office/drawing/2014/main" id="{6AA436A3-4D22-427F-97C0-7FD311971416}"/>
              </a:ext>
            </a:extLst>
          </p:cNvPr>
          <p:cNvSpPr>
            <a:spLocks noGrp="1"/>
          </p:cNvSpPr>
          <p:nvPr>
            <p:ph type="dt" sz="half" idx="10"/>
          </p:nvPr>
        </p:nvSpPr>
        <p:spPr/>
        <p:txBody>
          <a:bodyPr/>
          <a:lstStyle>
            <a:lvl1pPr>
              <a:defRPr/>
            </a:lvl1pPr>
          </a:lstStyle>
          <a:p>
            <a:pPr>
              <a:defRPr/>
            </a:pPr>
            <a:fld id="{0C5CC2EB-DE86-436C-BF97-85E41FAA0DA9}" type="datetimeFigureOut">
              <a:rPr lang="en-US"/>
              <a:pPr>
                <a:defRPr/>
              </a:pPr>
              <a:t>4/12/2022</a:t>
            </a:fld>
            <a:endParaRPr lang="en-US"/>
          </a:p>
        </p:txBody>
      </p:sp>
      <p:sp>
        <p:nvSpPr>
          <p:cNvPr id="8" name="Footer Placeholder 4">
            <a:extLst>
              <a:ext uri="{FF2B5EF4-FFF2-40B4-BE49-F238E27FC236}">
                <a16:creationId xmlns:a16="http://schemas.microsoft.com/office/drawing/2014/main" id="{ADE24014-32B5-4DF8-BA8F-585535E53485}"/>
              </a:ext>
            </a:extLst>
          </p:cNvPr>
          <p:cNvSpPr>
            <a:spLocks noGrp="1"/>
          </p:cNvSpPr>
          <p:nvPr>
            <p:ph type="ftr" sz="quarter" idx="11"/>
          </p:nvPr>
        </p:nvSpPr>
        <p:spPr/>
        <p:txBody>
          <a:bodyPr/>
          <a:lstStyle>
            <a:lvl1pPr>
              <a:defRPr/>
            </a:lvl1pPr>
          </a:lstStyle>
          <a:p>
            <a:pPr>
              <a:defRPr/>
            </a:pPr>
            <a:endParaRPr lang="en-US"/>
          </a:p>
        </p:txBody>
      </p:sp>
      <p:sp>
        <p:nvSpPr>
          <p:cNvPr id="9" name="Slide Number Placeholder 5">
            <a:extLst>
              <a:ext uri="{FF2B5EF4-FFF2-40B4-BE49-F238E27FC236}">
                <a16:creationId xmlns:a16="http://schemas.microsoft.com/office/drawing/2014/main" id="{A4ED8AC0-F273-448B-BF5C-8415E8CD819E}"/>
              </a:ext>
            </a:extLst>
          </p:cNvPr>
          <p:cNvSpPr>
            <a:spLocks noGrp="1"/>
          </p:cNvSpPr>
          <p:nvPr>
            <p:ph type="sldNum" sz="quarter" idx="12"/>
          </p:nvPr>
        </p:nvSpPr>
        <p:spPr/>
        <p:txBody>
          <a:bodyPr/>
          <a:lstStyle>
            <a:lvl1pPr>
              <a:defRPr/>
            </a:lvl1pPr>
          </a:lstStyle>
          <a:p>
            <a:pPr>
              <a:defRPr/>
            </a:pPr>
            <a:fld id="{F7CBA0AD-9281-4D52-8247-F58E69E3D4C1}" type="slidenum">
              <a:rPr lang="en-US"/>
              <a:pPr>
                <a:defRPr/>
              </a:pPr>
              <a:t>‹#›</a:t>
            </a:fld>
            <a:endParaRPr lang="en-US"/>
          </a:p>
        </p:txBody>
      </p:sp>
    </p:spTree>
    <p:extLst>
      <p:ext uri="{BB962C8B-B14F-4D97-AF65-F5344CB8AC3E}">
        <p14:creationId xmlns:p14="http://schemas.microsoft.com/office/powerpoint/2010/main" val="3189372035"/>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a:extLst>
              <a:ext uri="{FF2B5EF4-FFF2-40B4-BE49-F238E27FC236}">
                <a16:creationId xmlns:a16="http://schemas.microsoft.com/office/drawing/2014/main" id="{616DEFA3-ADBE-4065-80DB-683CF42BF148}"/>
              </a:ext>
            </a:extLst>
          </p:cNvPr>
          <p:cNvSpPr>
            <a:spLocks noGrp="1"/>
          </p:cNvSpPr>
          <p:nvPr>
            <p:ph type="dt" sz="half" idx="10"/>
          </p:nvPr>
        </p:nvSpPr>
        <p:spPr/>
        <p:txBody>
          <a:bodyPr/>
          <a:lstStyle>
            <a:lvl1pPr>
              <a:defRPr/>
            </a:lvl1pPr>
          </a:lstStyle>
          <a:p>
            <a:pPr>
              <a:defRPr/>
            </a:pPr>
            <a:fld id="{395CD5E7-6E83-4309-8211-D7503DC880DB}" type="datetimeFigureOut">
              <a:rPr lang="en-US"/>
              <a:pPr>
                <a:defRPr/>
              </a:pPr>
              <a:t>4/12/2022</a:t>
            </a:fld>
            <a:endParaRPr lang="en-US"/>
          </a:p>
        </p:txBody>
      </p:sp>
      <p:sp>
        <p:nvSpPr>
          <p:cNvPr id="4" name="Footer Placeholder 4">
            <a:extLst>
              <a:ext uri="{FF2B5EF4-FFF2-40B4-BE49-F238E27FC236}">
                <a16:creationId xmlns:a16="http://schemas.microsoft.com/office/drawing/2014/main" id="{3A81E510-CAB0-4A3A-BB11-5EA069DCC1A1}"/>
              </a:ext>
            </a:extLst>
          </p:cNvPr>
          <p:cNvSpPr>
            <a:spLocks noGrp="1"/>
          </p:cNvSpPr>
          <p:nvPr>
            <p:ph type="ftr" sz="quarter" idx="11"/>
          </p:nvPr>
        </p:nvSpPr>
        <p:spPr/>
        <p:txBody>
          <a:bodyPr/>
          <a:lstStyle>
            <a:lvl1pPr>
              <a:defRPr/>
            </a:lvl1pPr>
          </a:lstStyle>
          <a:p>
            <a:pPr>
              <a:defRPr/>
            </a:pPr>
            <a:endParaRPr lang="en-US"/>
          </a:p>
        </p:txBody>
      </p:sp>
      <p:sp>
        <p:nvSpPr>
          <p:cNvPr id="5" name="Slide Number Placeholder 5">
            <a:extLst>
              <a:ext uri="{FF2B5EF4-FFF2-40B4-BE49-F238E27FC236}">
                <a16:creationId xmlns:a16="http://schemas.microsoft.com/office/drawing/2014/main" id="{88A17B2D-9003-4FCE-B93B-169676A51B9B}"/>
              </a:ext>
            </a:extLst>
          </p:cNvPr>
          <p:cNvSpPr>
            <a:spLocks noGrp="1"/>
          </p:cNvSpPr>
          <p:nvPr>
            <p:ph type="sldNum" sz="quarter" idx="12"/>
          </p:nvPr>
        </p:nvSpPr>
        <p:spPr/>
        <p:txBody>
          <a:bodyPr/>
          <a:lstStyle>
            <a:lvl1pPr>
              <a:defRPr/>
            </a:lvl1pPr>
          </a:lstStyle>
          <a:p>
            <a:pPr>
              <a:defRPr/>
            </a:pPr>
            <a:fld id="{5E4743DE-E92F-4B6B-8E9F-5B277D53D433}" type="slidenum">
              <a:rPr lang="en-US"/>
              <a:pPr>
                <a:defRPr/>
              </a:pPr>
              <a:t>‹#›</a:t>
            </a:fld>
            <a:endParaRPr lang="en-US"/>
          </a:p>
        </p:txBody>
      </p:sp>
    </p:spTree>
    <p:extLst>
      <p:ext uri="{BB962C8B-B14F-4D97-AF65-F5344CB8AC3E}">
        <p14:creationId xmlns:p14="http://schemas.microsoft.com/office/powerpoint/2010/main" val="13564478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566738" y="1752600"/>
            <a:ext cx="3924300" cy="4267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3438" y="1752600"/>
            <a:ext cx="3924300" cy="4267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6">
            <a:extLst>
              <a:ext uri="{FF2B5EF4-FFF2-40B4-BE49-F238E27FC236}">
                <a16:creationId xmlns:a16="http://schemas.microsoft.com/office/drawing/2014/main" id="{83821A74-1034-45D5-92B9-F128D73CBB10}"/>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7">
            <a:extLst>
              <a:ext uri="{FF2B5EF4-FFF2-40B4-BE49-F238E27FC236}">
                <a16:creationId xmlns:a16="http://schemas.microsoft.com/office/drawing/2014/main" id="{1B6DA5EA-A67B-4AE5-A2F1-A2B276A2A706}"/>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8">
            <a:extLst>
              <a:ext uri="{FF2B5EF4-FFF2-40B4-BE49-F238E27FC236}">
                <a16:creationId xmlns:a16="http://schemas.microsoft.com/office/drawing/2014/main" id="{062832C9-DE77-42E9-B86E-C99DB9F9E8BB}"/>
              </a:ext>
            </a:extLst>
          </p:cNvPr>
          <p:cNvSpPr>
            <a:spLocks noGrp="1" noChangeArrowheads="1"/>
          </p:cNvSpPr>
          <p:nvPr>
            <p:ph type="sldNum" sz="quarter" idx="12"/>
          </p:nvPr>
        </p:nvSpPr>
        <p:spPr>
          <a:ln/>
        </p:spPr>
        <p:txBody>
          <a:bodyPr/>
          <a:lstStyle>
            <a:lvl1pPr>
              <a:defRPr/>
            </a:lvl1pPr>
          </a:lstStyle>
          <a:p>
            <a:fld id="{DAB434AC-9F55-45FB-9AA5-7AD69850F90A}" type="slidenum">
              <a:rPr lang="en-US" altLang="en-US"/>
              <a:pPr/>
              <a:t>‹#›</a:t>
            </a:fld>
            <a:endParaRPr lang="en-US" altLang="en-US"/>
          </a:p>
        </p:txBody>
      </p:sp>
    </p:spTree>
    <p:extLst>
      <p:ext uri="{BB962C8B-B14F-4D97-AF65-F5344CB8AC3E}">
        <p14:creationId xmlns:p14="http://schemas.microsoft.com/office/powerpoint/2010/main" val="1854694555"/>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68B4FC8A-6B26-48A6-9EC1-3F56CD6A3B41}"/>
              </a:ext>
            </a:extLst>
          </p:cNvPr>
          <p:cNvSpPr>
            <a:spLocks noGrp="1"/>
          </p:cNvSpPr>
          <p:nvPr>
            <p:ph type="dt" sz="half" idx="10"/>
          </p:nvPr>
        </p:nvSpPr>
        <p:spPr/>
        <p:txBody>
          <a:bodyPr/>
          <a:lstStyle>
            <a:lvl1pPr>
              <a:defRPr/>
            </a:lvl1pPr>
          </a:lstStyle>
          <a:p>
            <a:pPr>
              <a:defRPr/>
            </a:pPr>
            <a:fld id="{5B02750B-CA72-4E07-9A14-C4A481789886}" type="datetimeFigureOut">
              <a:rPr lang="en-US"/>
              <a:pPr>
                <a:defRPr/>
              </a:pPr>
              <a:t>4/12/2022</a:t>
            </a:fld>
            <a:endParaRPr lang="en-US"/>
          </a:p>
        </p:txBody>
      </p:sp>
      <p:sp>
        <p:nvSpPr>
          <p:cNvPr id="3" name="Footer Placeholder 4">
            <a:extLst>
              <a:ext uri="{FF2B5EF4-FFF2-40B4-BE49-F238E27FC236}">
                <a16:creationId xmlns:a16="http://schemas.microsoft.com/office/drawing/2014/main" id="{68810DEF-B6F5-4A05-8F35-86EE4336C94E}"/>
              </a:ext>
            </a:extLst>
          </p:cNvPr>
          <p:cNvSpPr>
            <a:spLocks noGrp="1"/>
          </p:cNvSpPr>
          <p:nvPr>
            <p:ph type="ftr" sz="quarter" idx="11"/>
          </p:nvPr>
        </p:nvSpPr>
        <p:spPr/>
        <p:txBody>
          <a:bodyPr/>
          <a:lstStyle>
            <a:lvl1pPr>
              <a:defRPr/>
            </a:lvl1pPr>
          </a:lstStyle>
          <a:p>
            <a:pPr>
              <a:defRPr/>
            </a:pPr>
            <a:endParaRPr lang="en-US"/>
          </a:p>
        </p:txBody>
      </p:sp>
      <p:sp>
        <p:nvSpPr>
          <p:cNvPr id="4" name="Slide Number Placeholder 5">
            <a:extLst>
              <a:ext uri="{FF2B5EF4-FFF2-40B4-BE49-F238E27FC236}">
                <a16:creationId xmlns:a16="http://schemas.microsoft.com/office/drawing/2014/main" id="{A2C9A040-142A-4A59-9CA3-057D94F7E01D}"/>
              </a:ext>
            </a:extLst>
          </p:cNvPr>
          <p:cNvSpPr>
            <a:spLocks noGrp="1"/>
          </p:cNvSpPr>
          <p:nvPr>
            <p:ph type="sldNum" sz="quarter" idx="12"/>
          </p:nvPr>
        </p:nvSpPr>
        <p:spPr/>
        <p:txBody>
          <a:bodyPr/>
          <a:lstStyle>
            <a:lvl1pPr>
              <a:defRPr/>
            </a:lvl1pPr>
          </a:lstStyle>
          <a:p>
            <a:pPr>
              <a:defRPr/>
            </a:pPr>
            <a:fld id="{28EE56ED-BD64-48B0-B26A-4850A4F93C0F}" type="slidenum">
              <a:rPr lang="en-US"/>
              <a:pPr>
                <a:defRPr/>
              </a:pPr>
              <a:t>‹#›</a:t>
            </a:fld>
            <a:endParaRPr lang="en-US"/>
          </a:p>
        </p:txBody>
      </p:sp>
    </p:spTree>
    <p:extLst>
      <p:ext uri="{BB962C8B-B14F-4D97-AF65-F5344CB8AC3E}">
        <p14:creationId xmlns:p14="http://schemas.microsoft.com/office/powerpoint/2010/main" val="3357537859"/>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3">
            <a:extLst>
              <a:ext uri="{FF2B5EF4-FFF2-40B4-BE49-F238E27FC236}">
                <a16:creationId xmlns:a16="http://schemas.microsoft.com/office/drawing/2014/main" id="{BF2243AD-5578-4A96-B6DF-A7EA557F2491}"/>
              </a:ext>
            </a:extLst>
          </p:cNvPr>
          <p:cNvSpPr>
            <a:spLocks noGrp="1"/>
          </p:cNvSpPr>
          <p:nvPr>
            <p:ph type="dt" sz="half" idx="10"/>
          </p:nvPr>
        </p:nvSpPr>
        <p:spPr/>
        <p:txBody>
          <a:bodyPr/>
          <a:lstStyle>
            <a:lvl1pPr>
              <a:defRPr/>
            </a:lvl1pPr>
          </a:lstStyle>
          <a:p>
            <a:pPr>
              <a:defRPr/>
            </a:pPr>
            <a:fld id="{AF525581-91D0-4A77-B49F-06D0824179FA}" type="datetimeFigureOut">
              <a:rPr lang="en-US"/>
              <a:pPr>
                <a:defRPr/>
              </a:pPr>
              <a:t>4/12/2022</a:t>
            </a:fld>
            <a:endParaRPr lang="en-US"/>
          </a:p>
        </p:txBody>
      </p:sp>
      <p:sp>
        <p:nvSpPr>
          <p:cNvPr id="6" name="Footer Placeholder 4">
            <a:extLst>
              <a:ext uri="{FF2B5EF4-FFF2-40B4-BE49-F238E27FC236}">
                <a16:creationId xmlns:a16="http://schemas.microsoft.com/office/drawing/2014/main" id="{FD275D42-FD51-4613-8951-502A3DBEFF36}"/>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E86D3EBF-993D-4907-A976-85EE7B7FF026}"/>
              </a:ext>
            </a:extLst>
          </p:cNvPr>
          <p:cNvSpPr>
            <a:spLocks noGrp="1"/>
          </p:cNvSpPr>
          <p:nvPr>
            <p:ph type="sldNum" sz="quarter" idx="12"/>
          </p:nvPr>
        </p:nvSpPr>
        <p:spPr/>
        <p:txBody>
          <a:bodyPr/>
          <a:lstStyle>
            <a:lvl1pPr>
              <a:defRPr/>
            </a:lvl1pPr>
          </a:lstStyle>
          <a:p>
            <a:pPr>
              <a:defRPr/>
            </a:pPr>
            <a:fld id="{E6C9C366-42C8-45B8-9C32-7A8409CA52B5}" type="slidenum">
              <a:rPr lang="en-US"/>
              <a:pPr>
                <a:defRPr/>
              </a:pPr>
              <a:t>‹#›</a:t>
            </a:fld>
            <a:endParaRPr lang="en-US"/>
          </a:p>
        </p:txBody>
      </p:sp>
    </p:spTree>
    <p:extLst>
      <p:ext uri="{BB962C8B-B14F-4D97-AF65-F5344CB8AC3E}">
        <p14:creationId xmlns:p14="http://schemas.microsoft.com/office/powerpoint/2010/main" val="2061973645"/>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p>
        </p:txBody>
      </p:sp>
      <p:sp>
        <p:nvSpPr>
          <p:cNvPr id="3" name="Picture Placeholder 2"/>
          <p:cNvSpPr>
            <a:spLocks noGrp="1" noChangeAspect="1"/>
          </p:cNvSpPr>
          <p:nvPr>
            <p:ph type="pic" idx="1"/>
          </p:nvPr>
        </p:nvSpPr>
        <p:spPr>
          <a:xfrm>
            <a:off x="3887391" y="987426"/>
            <a:ext cx="4629150" cy="4873625"/>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a:t>Click icon to add picture</a:t>
            </a:r>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3">
            <a:extLst>
              <a:ext uri="{FF2B5EF4-FFF2-40B4-BE49-F238E27FC236}">
                <a16:creationId xmlns:a16="http://schemas.microsoft.com/office/drawing/2014/main" id="{B66737DB-634A-4EBE-A26D-011C2F716121}"/>
              </a:ext>
            </a:extLst>
          </p:cNvPr>
          <p:cNvSpPr>
            <a:spLocks noGrp="1"/>
          </p:cNvSpPr>
          <p:nvPr>
            <p:ph type="dt" sz="half" idx="10"/>
          </p:nvPr>
        </p:nvSpPr>
        <p:spPr/>
        <p:txBody>
          <a:bodyPr/>
          <a:lstStyle>
            <a:lvl1pPr>
              <a:defRPr/>
            </a:lvl1pPr>
          </a:lstStyle>
          <a:p>
            <a:pPr>
              <a:defRPr/>
            </a:pPr>
            <a:fld id="{97CFCFCA-10F1-4DAD-996A-1E54A236AC57}" type="datetimeFigureOut">
              <a:rPr lang="en-US"/>
              <a:pPr>
                <a:defRPr/>
              </a:pPr>
              <a:t>4/12/2022</a:t>
            </a:fld>
            <a:endParaRPr lang="en-US"/>
          </a:p>
        </p:txBody>
      </p:sp>
      <p:sp>
        <p:nvSpPr>
          <p:cNvPr id="6" name="Footer Placeholder 4">
            <a:extLst>
              <a:ext uri="{FF2B5EF4-FFF2-40B4-BE49-F238E27FC236}">
                <a16:creationId xmlns:a16="http://schemas.microsoft.com/office/drawing/2014/main" id="{2BD03703-A047-4CEC-9402-A843FB5F0322}"/>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7063D389-2895-43E6-B003-A0D9012A92FA}"/>
              </a:ext>
            </a:extLst>
          </p:cNvPr>
          <p:cNvSpPr>
            <a:spLocks noGrp="1"/>
          </p:cNvSpPr>
          <p:nvPr>
            <p:ph type="sldNum" sz="quarter" idx="12"/>
          </p:nvPr>
        </p:nvSpPr>
        <p:spPr/>
        <p:txBody>
          <a:bodyPr/>
          <a:lstStyle>
            <a:lvl1pPr>
              <a:defRPr/>
            </a:lvl1pPr>
          </a:lstStyle>
          <a:p>
            <a:pPr>
              <a:defRPr/>
            </a:pPr>
            <a:fld id="{CEA8C9A6-7ABE-417C-ADB4-7C497055DC34}" type="slidenum">
              <a:rPr lang="en-US"/>
              <a:pPr>
                <a:defRPr/>
              </a:pPr>
              <a:t>‹#›</a:t>
            </a:fld>
            <a:endParaRPr lang="en-US"/>
          </a:p>
        </p:txBody>
      </p:sp>
    </p:spTree>
    <p:extLst>
      <p:ext uri="{BB962C8B-B14F-4D97-AF65-F5344CB8AC3E}">
        <p14:creationId xmlns:p14="http://schemas.microsoft.com/office/powerpoint/2010/main" val="2906860266"/>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84C65BA-B881-4D0C-B994-BE4648DFCCEB}"/>
              </a:ext>
            </a:extLst>
          </p:cNvPr>
          <p:cNvSpPr>
            <a:spLocks noGrp="1"/>
          </p:cNvSpPr>
          <p:nvPr>
            <p:ph type="dt" sz="half" idx="10"/>
          </p:nvPr>
        </p:nvSpPr>
        <p:spPr/>
        <p:txBody>
          <a:bodyPr/>
          <a:lstStyle>
            <a:lvl1pPr>
              <a:defRPr/>
            </a:lvl1pPr>
          </a:lstStyle>
          <a:p>
            <a:pPr>
              <a:defRPr/>
            </a:pPr>
            <a:fld id="{DF08EB74-6C1F-4880-9007-EAAA5FAE955A}" type="datetimeFigureOut">
              <a:rPr lang="en-US"/>
              <a:pPr>
                <a:defRPr/>
              </a:pPr>
              <a:t>4/12/2022</a:t>
            </a:fld>
            <a:endParaRPr lang="en-US"/>
          </a:p>
        </p:txBody>
      </p:sp>
      <p:sp>
        <p:nvSpPr>
          <p:cNvPr id="5" name="Footer Placeholder 4">
            <a:extLst>
              <a:ext uri="{FF2B5EF4-FFF2-40B4-BE49-F238E27FC236}">
                <a16:creationId xmlns:a16="http://schemas.microsoft.com/office/drawing/2014/main" id="{3F5D66F9-23AF-47F0-8E78-23B09A244B8A}"/>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EE1B78CA-C4F1-49AE-B163-CF81CE08916C}"/>
              </a:ext>
            </a:extLst>
          </p:cNvPr>
          <p:cNvSpPr>
            <a:spLocks noGrp="1"/>
          </p:cNvSpPr>
          <p:nvPr>
            <p:ph type="sldNum" sz="quarter" idx="12"/>
          </p:nvPr>
        </p:nvSpPr>
        <p:spPr/>
        <p:txBody>
          <a:bodyPr/>
          <a:lstStyle>
            <a:lvl1pPr>
              <a:defRPr/>
            </a:lvl1pPr>
          </a:lstStyle>
          <a:p>
            <a:pPr>
              <a:defRPr/>
            </a:pPr>
            <a:fld id="{EB89AA52-AC4E-4808-9F47-F424AB7B8413}" type="slidenum">
              <a:rPr lang="en-US"/>
              <a:pPr>
                <a:defRPr/>
              </a:pPr>
              <a:t>‹#›</a:t>
            </a:fld>
            <a:endParaRPr lang="en-US"/>
          </a:p>
        </p:txBody>
      </p:sp>
    </p:spTree>
    <p:extLst>
      <p:ext uri="{BB962C8B-B14F-4D97-AF65-F5344CB8AC3E}">
        <p14:creationId xmlns:p14="http://schemas.microsoft.com/office/powerpoint/2010/main" val="885958235"/>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EE0F0A0-91D1-498E-AA7C-4EB26E88DC2E}"/>
              </a:ext>
            </a:extLst>
          </p:cNvPr>
          <p:cNvSpPr>
            <a:spLocks noGrp="1"/>
          </p:cNvSpPr>
          <p:nvPr>
            <p:ph type="dt" sz="half" idx="10"/>
          </p:nvPr>
        </p:nvSpPr>
        <p:spPr/>
        <p:txBody>
          <a:bodyPr/>
          <a:lstStyle>
            <a:lvl1pPr>
              <a:defRPr/>
            </a:lvl1pPr>
          </a:lstStyle>
          <a:p>
            <a:pPr>
              <a:defRPr/>
            </a:pPr>
            <a:fld id="{80F11C3C-A491-4E39-BC8D-A7C9F08551E0}" type="datetimeFigureOut">
              <a:rPr lang="en-US"/>
              <a:pPr>
                <a:defRPr/>
              </a:pPr>
              <a:t>4/12/2022</a:t>
            </a:fld>
            <a:endParaRPr lang="en-US"/>
          </a:p>
        </p:txBody>
      </p:sp>
      <p:sp>
        <p:nvSpPr>
          <p:cNvPr id="5" name="Footer Placeholder 4">
            <a:extLst>
              <a:ext uri="{FF2B5EF4-FFF2-40B4-BE49-F238E27FC236}">
                <a16:creationId xmlns:a16="http://schemas.microsoft.com/office/drawing/2014/main" id="{0D13DFA9-D141-41FF-B350-D899BEE03B83}"/>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0EC15E35-A7B2-451F-BE7C-48AD573BE5E9}"/>
              </a:ext>
            </a:extLst>
          </p:cNvPr>
          <p:cNvSpPr>
            <a:spLocks noGrp="1"/>
          </p:cNvSpPr>
          <p:nvPr>
            <p:ph type="sldNum" sz="quarter" idx="12"/>
          </p:nvPr>
        </p:nvSpPr>
        <p:spPr/>
        <p:txBody>
          <a:bodyPr/>
          <a:lstStyle>
            <a:lvl1pPr>
              <a:defRPr/>
            </a:lvl1pPr>
          </a:lstStyle>
          <a:p>
            <a:pPr>
              <a:defRPr/>
            </a:pPr>
            <a:fld id="{A1804945-EF29-4D6B-9A7E-4F6E32D145F6}" type="slidenum">
              <a:rPr lang="en-US"/>
              <a:pPr>
                <a:defRPr/>
              </a:pPr>
              <a:t>‹#›</a:t>
            </a:fld>
            <a:endParaRPr lang="en-US"/>
          </a:p>
        </p:txBody>
      </p:sp>
    </p:spTree>
    <p:extLst>
      <p:ext uri="{BB962C8B-B14F-4D97-AF65-F5344CB8AC3E}">
        <p14:creationId xmlns:p14="http://schemas.microsoft.com/office/powerpoint/2010/main" val="3504367692"/>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preserve="1" userDrawn="1">
  <p:cSld name="Title">
    <p:spTree>
      <p:nvGrpSpPr>
        <p:cNvPr id="1" name=""/>
        <p:cNvGrpSpPr/>
        <p:nvPr/>
      </p:nvGrpSpPr>
      <p:grpSpPr>
        <a:xfrm>
          <a:off x="0" y="0"/>
          <a:ext cx="0" cy="0"/>
          <a:chOff x="0" y="0"/>
          <a:chExt cx="0" cy="0"/>
        </a:xfrm>
      </p:grpSpPr>
      <p:sp useBgFill="1">
        <p:nvSpPr>
          <p:cNvPr id="11" name="Rectangle 10">
            <a:extLst>
              <a:ext uri="{FF2B5EF4-FFF2-40B4-BE49-F238E27FC236}">
                <a16:creationId xmlns:a16="http://schemas.microsoft.com/office/drawing/2014/main" id="{B3FB0C32-F044-4939-92E4-8BA39B7A391A}"/>
              </a:ext>
              <a:ext uri="{C183D7F6-B498-43B3-948B-1728B52AA6E4}">
                <adec:decorative xmlns:adec="http://schemas.microsoft.com/office/drawing/2017/decorative" val="1"/>
              </a:ext>
            </a:extLst>
          </p:cNvPr>
          <p:cNvSpPr/>
          <p:nvPr userDrawn="1"/>
        </p:nvSpPr>
        <p:spPr>
          <a:xfrm>
            <a:off x="2287" y="-663"/>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6584BE8A-3E34-4967-9E7C-13EC8F6A990A}"/>
              </a:ext>
              <a:ext uri="{C183D7F6-B498-43B3-948B-1728B52AA6E4}">
                <adec:decorative xmlns:adec="http://schemas.microsoft.com/office/drawing/2017/decorative" val="1"/>
              </a:ext>
            </a:extLst>
          </p:cNvPr>
          <p:cNvSpPr/>
          <p:nvPr userDrawn="1"/>
        </p:nvSpPr>
        <p:spPr>
          <a:xfrm>
            <a:off x="2287" y="-663"/>
            <a:ext cx="9141714" cy="6858000"/>
          </a:xfrm>
          <a:prstGeom prst="rect">
            <a:avLst/>
          </a:prstGeom>
          <a:gradFill flip="none" rotWithShape="1">
            <a:gsLst>
              <a:gs pos="0">
                <a:schemeClr val="accent2">
                  <a:alpha val="60000"/>
                </a:schemeClr>
              </a:gs>
              <a:gs pos="100000">
                <a:schemeClr val="accent1">
                  <a:alpha val="60000"/>
                </a:schemeClr>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99BFF676-EC35-4FFD-8894-CA4F2830700A}"/>
              </a:ext>
              <a:ext uri="{C183D7F6-B498-43B3-948B-1728B52AA6E4}">
                <adec:decorative xmlns:adec="http://schemas.microsoft.com/office/drawing/2017/decorative" val="1"/>
              </a:ext>
            </a:extLst>
          </p:cNvPr>
          <p:cNvSpPr/>
          <p:nvPr userDrawn="1"/>
        </p:nvSpPr>
        <p:spPr>
          <a:xfrm>
            <a:off x="2287" y="0"/>
            <a:ext cx="9141714" cy="6858000"/>
          </a:xfrm>
          <a:prstGeom prst="rect">
            <a:avLst/>
          </a:prstGeom>
          <a:solidFill>
            <a:schemeClr val="bg2">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Oval 13">
            <a:extLst>
              <a:ext uri="{FF2B5EF4-FFF2-40B4-BE49-F238E27FC236}">
                <a16:creationId xmlns:a16="http://schemas.microsoft.com/office/drawing/2014/main" id="{32DA1557-E095-4C82-B659-3AF550080BB1}"/>
              </a:ext>
              <a:ext uri="{C183D7F6-B498-43B3-948B-1728B52AA6E4}">
                <adec:decorative xmlns:adec="http://schemas.microsoft.com/office/drawing/2017/decorative" val="1"/>
              </a:ext>
            </a:extLst>
          </p:cNvPr>
          <p:cNvSpPr/>
          <p:nvPr userDrawn="1"/>
        </p:nvSpPr>
        <p:spPr>
          <a:xfrm rot="16200000">
            <a:off x="1202438" y="856587"/>
            <a:ext cx="6857999" cy="5143499"/>
          </a:xfrm>
          <a:prstGeom prst="ellipse">
            <a:avLst/>
          </a:prstGeom>
          <a:gradFill>
            <a:gsLst>
              <a:gs pos="0">
                <a:schemeClr val="accent1">
                  <a:lumMod val="20000"/>
                  <a:lumOff val="80000"/>
                  <a:alpha val="40000"/>
                </a:schemeClr>
              </a:gs>
              <a:gs pos="100000">
                <a:schemeClr val="accent1">
                  <a:alpha val="40000"/>
                </a:schemeClr>
              </a:gs>
            </a:gsLst>
            <a:lin ang="2700000" scaled="1"/>
          </a:gradFill>
          <a:ln>
            <a:noFill/>
          </a:ln>
          <a:effectLst>
            <a:softEdge rad="520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Oval 14">
            <a:extLst>
              <a:ext uri="{FF2B5EF4-FFF2-40B4-BE49-F238E27FC236}">
                <a16:creationId xmlns:a16="http://schemas.microsoft.com/office/drawing/2014/main" id="{9F34E5EF-94D7-4AE0-BDD1-81A3ECDE614C}"/>
              </a:ext>
              <a:ext uri="{C183D7F6-B498-43B3-948B-1728B52AA6E4}">
                <adec:decorative xmlns:adec="http://schemas.microsoft.com/office/drawing/2017/decorative" val="1"/>
              </a:ext>
            </a:extLst>
          </p:cNvPr>
          <p:cNvSpPr/>
          <p:nvPr userDrawn="1"/>
        </p:nvSpPr>
        <p:spPr>
          <a:xfrm rot="16200000">
            <a:off x="-640962" y="1910651"/>
            <a:ext cx="5589934" cy="4303437"/>
          </a:xfrm>
          <a:prstGeom prst="ellipse">
            <a:avLst/>
          </a:prstGeom>
          <a:gradFill>
            <a:gsLst>
              <a:gs pos="0">
                <a:schemeClr val="accent1">
                  <a:alpha val="40000"/>
                </a:schemeClr>
              </a:gs>
              <a:gs pos="100000">
                <a:schemeClr val="accent5">
                  <a:alpha val="20000"/>
                </a:schemeClr>
              </a:gs>
            </a:gsLst>
            <a:lin ang="2700000" scaled="1"/>
          </a:gradFill>
          <a:ln>
            <a:noFill/>
          </a:ln>
          <a:effectLst>
            <a:softEdge rad="9525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Oval 15">
            <a:extLst>
              <a:ext uri="{FF2B5EF4-FFF2-40B4-BE49-F238E27FC236}">
                <a16:creationId xmlns:a16="http://schemas.microsoft.com/office/drawing/2014/main" id="{D829E57E-3199-4AAA-B2D5-F93264FDA0B5}"/>
              </a:ext>
              <a:ext uri="{C183D7F6-B498-43B3-948B-1728B52AA6E4}">
                <adec:decorative xmlns:adec="http://schemas.microsoft.com/office/drawing/2017/decorative" val="1"/>
              </a:ext>
            </a:extLst>
          </p:cNvPr>
          <p:cNvSpPr/>
          <p:nvPr userDrawn="1"/>
        </p:nvSpPr>
        <p:spPr>
          <a:xfrm rot="16200000">
            <a:off x="4111912" y="910846"/>
            <a:ext cx="5760743" cy="4303438"/>
          </a:xfrm>
          <a:prstGeom prst="ellipse">
            <a:avLst/>
          </a:prstGeom>
          <a:gradFill>
            <a:gsLst>
              <a:gs pos="0">
                <a:schemeClr val="accent1">
                  <a:alpha val="20000"/>
                </a:schemeClr>
              </a:gs>
              <a:gs pos="100000">
                <a:schemeClr val="accent5">
                  <a:alpha val="40000"/>
                </a:schemeClr>
              </a:gs>
            </a:gsLst>
            <a:lin ang="2700000" scaled="1"/>
          </a:gradFill>
          <a:ln>
            <a:noFill/>
          </a:ln>
          <a:effectLst>
            <a:softEdge rad="10033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7" name="Picture 16" descr="Tag=CustomerPhoto&#10;Crop=1&#10;Align=N/A">
            <a:extLst>
              <a:ext uri="{FF2B5EF4-FFF2-40B4-BE49-F238E27FC236}">
                <a16:creationId xmlns:a16="http://schemas.microsoft.com/office/drawing/2014/main" id="{8A791822-0971-4E61-A5E4-9AAD258F58E3}"/>
              </a:ext>
            </a:extLst>
          </p:cNvPr>
          <p:cNvPicPr>
            <a:picLocks/>
          </p:cNvPicPr>
          <p:nvPr userDrawn="1"/>
        </p:nvPicPr>
        <p:blipFill>
          <a:blip r:embed="rId2">
            <a:alphaModFix amt="20000"/>
            <a:extLst>
              <a:ext uri="{28A0092B-C50C-407E-A947-70E740481C1C}">
                <a14:useLocalDpi xmlns:a14="http://schemas.microsoft.com/office/drawing/2010/main" val="0"/>
              </a:ext>
            </a:extLst>
          </a:blip>
          <a:stretch>
            <a:fillRect/>
          </a:stretch>
        </p:blipFill>
        <p:spPr>
          <a:xfrm>
            <a:off x="2286" y="-663"/>
            <a:ext cx="9141714" cy="6858000"/>
          </a:xfrm>
          <a:prstGeom prst="rect">
            <a:avLst/>
          </a:prstGeom>
        </p:spPr>
      </p:pic>
      <p:sp>
        <p:nvSpPr>
          <p:cNvPr id="18" name="Title 1">
            <a:extLst>
              <a:ext uri="{FF2B5EF4-FFF2-40B4-BE49-F238E27FC236}">
                <a16:creationId xmlns:a16="http://schemas.microsoft.com/office/drawing/2014/main" id="{B86D7D99-F789-4EDA-861D-B6B994F05F1D}"/>
              </a:ext>
            </a:extLst>
          </p:cNvPr>
          <p:cNvSpPr>
            <a:spLocks noGrp="1"/>
          </p:cNvSpPr>
          <p:nvPr>
            <p:ph type="ctrTitle"/>
          </p:nvPr>
        </p:nvSpPr>
        <p:spPr>
          <a:xfrm>
            <a:off x="1145288" y="1121700"/>
            <a:ext cx="6858000" cy="2387600"/>
          </a:xfrm>
        </p:spPr>
        <p:txBody>
          <a:bodyPr/>
          <a:lstStyle>
            <a:lvl1pPr algn="ctr">
              <a:defRPr>
                <a:solidFill>
                  <a:schemeClr val="bg1"/>
                </a:solidFill>
              </a:defRPr>
            </a:lvl1pPr>
          </a:lstStyle>
          <a:p>
            <a:r>
              <a:rPr lang="en-US">
                <a:solidFill>
                  <a:srgbClr val="FFFFFF"/>
                </a:solidFill>
                <a:effectLst>
                  <a:outerShdw blurRad="38100" dist="38100" dir="2700000" algn="tl">
                    <a:srgbClr val="000000">
                      <a:alpha val="43137"/>
                    </a:srgbClr>
                  </a:outerShdw>
                </a:effectLst>
                <a:ea typeface="Cambria" panose="02040503050406030204" pitchFamily="18" charset="0"/>
                <a:cs typeface="Sabon Next LT" panose="020B0502040204020203" pitchFamily="2" charset="0"/>
              </a:rPr>
              <a:t>Click to edit Master title style</a:t>
            </a:r>
            <a:endParaRPr lang="en-US" dirty="0">
              <a:solidFill>
                <a:srgbClr val="FFFFFF"/>
              </a:solidFill>
              <a:effectLst>
                <a:outerShdw blurRad="38100" dist="38100" dir="2700000" algn="tl">
                  <a:srgbClr val="000000">
                    <a:alpha val="43137"/>
                  </a:srgbClr>
                </a:outerShdw>
              </a:effectLst>
              <a:ea typeface="Cambria" panose="02040503050406030204" pitchFamily="18" charset="0"/>
              <a:cs typeface="Sabon Next LT" panose="020B0502040204020203" pitchFamily="2" charset="0"/>
            </a:endParaRPr>
          </a:p>
        </p:txBody>
      </p:sp>
      <p:sp>
        <p:nvSpPr>
          <p:cNvPr id="20" name="Text Placeholder 12">
            <a:extLst>
              <a:ext uri="{FF2B5EF4-FFF2-40B4-BE49-F238E27FC236}">
                <a16:creationId xmlns:a16="http://schemas.microsoft.com/office/drawing/2014/main" id="{2B39487B-EA73-4D7B-93AA-D63B49F4DA7F}"/>
              </a:ext>
            </a:extLst>
          </p:cNvPr>
          <p:cNvSpPr>
            <a:spLocks noGrp="1"/>
          </p:cNvSpPr>
          <p:nvPr>
            <p:ph type="body" sz="quarter" idx="15"/>
          </p:nvPr>
        </p:nvSpPr>
        <p:spPr>
          <a:xfrm>
            <a:off x="1145288" y="3600450"/>
            <a:ext cx="6858000" cy="2451100"/>
          </a:xfrm>
        </p:spPr>
        <p:txBody>
          <a:bodyPr>
            <a:normAutofit/>
          </a:bodyPr>
          <a:lstStyle>
            <a:lvl1pPr marL="0" indent="0" algn="ctr">
              <a:buNone/>
              <a:defRPr sz="2100">
                <a:solidFill>
                  <a:schemeClr val="bg1"/>
                </a:solidFill>
                <a:effectLst/>
                <a:latin typeface="+mn-lt"/>
              </a:defRPr>
            </a:lvl1pPr>
          </a:lstStyle>
          <a:p>
            <a:pPr lvl="0"/>
            <a:r>
              <a:rPr lang="en-US"/>
              <a:t>Click to edit Master text styles</a:t>
            </a:r>
          </a:p>
        </p:txBody>
      </p:sp>
    </p:spTree>
    <p:extLst>
      <p:ext uri="{BB962C8B-B14F-4D97-AF65-F5344CB8AC3E}">
        <p14:creationId xmlns:p14="http://schemas.microsoft.com/office/powerpoint/2010/main" val="2171391790"/>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preserve="1" userDrawn="1">
  <p:cSld name="Agenda">
    <p:spTree>
      <p:nvGrpSpPr>
        <p:cNvPr id="1" name=""/>
        <p:cNvGrpSpPr/>
        <p:nvPr/>
      </p:nvGrpSpPr>
      <p:grpSpPr>
        <a:xfrm>
          <a:off x="0" y="0"/>
          <a:ext cx="0" cy="0"/>
          <a:chOff x="0" y="0"/>
          <a:chExt cx="0" cy="0"/>
        </a:xfrm>
      </p:grpSpPr>
      <p:sp useBgFill="1">
        <p:nvSpPr>
          <p:cNvPr id="5" name="Rectangle 4">
            <a:extLst>
              <a:ext uri="{FF2B5EF4-FFF2-40B4-BE49-F238E27FC236}">
                <a16:creationId xmlns:a16="http://schemas.microsoft.com/office/drawing/2014/main" id="{3F98AFCE-98D2-46C5-82A8-E45659B1769D}"/>
              </a:ext>
              <a:ext uri="{C183D7F6-B498-43B3-948B-1728B52AA6E4}">
                <adec:decorative xmlns:adec="http://schemas.microsoft.com/office/drawing/2017/decorative" val="1"/>
              </a:ext>
            </a:extLst>
          </p:cNvPr>
          <p:cNvSpPr/>
          <p:nvPr userDrawn="1"/>
        </p:nvSpPr>
        <p:spPr>
          <a:xfrm>
            <a:off x="0"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Frame 11">
            <a:extLst>
              <a:ext uri="{FF2B5EF4-FFF2-40B4-BE49-F238E27FC236}">
                <a16:creationId xmlns:a16="http://schemas.microsoft.com/office/drawing/2014/main" id="{F69999FB-8585-40F0-990C-6A0BAD1C8081}"/>
              </a:ext>
              <a:ext uri="{C183D7F6-B498-43B3-948B-1728B52AA6E4}">
                <adec:decorative xmlns:adec="http://schemas.microsoft.com/office/drawing/2017/decorative" val="1"/>
              </a:ext>
            </a:extLst>
          </p:cNvPr>
          <p:cNvSpPr/>
          <p:nvPr userDrawn="1"/>
        </p:nvSpPr>
        <p:spPr>
          <a:xfrm>
            <a:off x="0" y="0"/>
            <a:ext cx="9141714" cy="6858000"/>
          </a:xfrm>
          <a:prstGeom prst="frame">
            <a:avLst>
              <a:gd name="adj1" fmla="val 7164"/>
            </a:avLst>
          </a:prstGeom>
          <a:gradFill flip="none" rotWithShape="1">
            <a:gsLst>
              <a:gs pos="0">
                <a:schemeClr val="accent2">
                  <a:alpha val="40000"/>
                </a:schemeClr>
              </a:gs>
              <a:gs pos="100000">
                <a:schemeClr val="accent1">
                  <a:alpha val="40000"/>
                </a:schemeClr>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itle 1">
            <a:extLst>
              <a:ext uri="{FF2B5EF4-FFF2-40B4-BE49-F238E27FC236}">
                <a16:creationId xmlns:a16="http://schemas.microsoft.com/office/drawing/2014/main" id="{2768738E-7449-46C1-B7D3-844FE2BA7D35}"/>
              </a:ext>
            </a:extLst>
          </p:cNvPr>
          <p:cNvSpPr>
            <a:spLocks noGrp="1"/>
          </p:cNvSpPr>
          <p:nvPr>
            <p:ph type="title"/>
          </p:nvPr>
        </p:nvSpPr>
        <p:spPr>
          <a:xfrm>
            <a:off x="628650" y="914399"/>
            <a:ext cx="4494413" cy="2827422"/>
          </a:xfrm>
        </p:spPr>
        <p:txBody>
          <a:bodyPr anchor="t">
            <a:normAutofit/>
          </a:bodyPr>
          <a:lstStyle/>
          <a:p>
            <a:r>
              <a:rPr lang="en-US" sz="3300">
                <a:gradFill flip="none" rotWithShape="1">
                  <a:gsLst>
                    <a:gs pos="0">
                      <a:schemeClr val="accent5">
                        <a:alpha val="70000"/>
                      </a:schemeClr>
                    </a:gs>
                    <a:gs pos="100000">
                      <a:schemeClr val="accent1">
                        <a:alpha val="70000"/>
                      </a:schemeClr>
                    </a:gs>
                  </a:gsLst>
                  <a:lin ang="0" scaled="1"/>
                  <a:tileRect/>
                </a:gradFill>
              </a:rPr>
              <a:t>Click to edit Master title style</a:t>
            </a:r>
            <a:endParaRPr lang="en-US" sz="3300" dirty="0">
              <a:gradFill flip="none" rotWithShape="1">
                <a:gsLst>
                  <a:gs pos="0">
                    <a:schemeClr val="accent5">
                      <a:alpha val="70000"/>
                    </a:schemeClr>
                  </a:gs>
                  <a:gs pos="100000">
                    <a:schemeClr val="accent1">
                      <a:alpha val="70000"/>
                    </a:schemeClr>
                  </a:gs>
                </a:gsLst>
                <a:lin ang="0" scaled="1"/>
                <a:tileRect/>
              </a:gradFill>
            </a:endParaRPr>
          </a:p>
        </p:txBody>
      </p:sp>
      <p:sp>
        <p:nvSpPr>
          <p:cNvPr id="7" name="Content Placeholder 2">
            <a:extLst>
              <a:ext uri="{FF2B5EF4-FFF2-40B4-BE49-F238E27FC236}">
                <a16:creationId xmlns:a16="http://schemas.microsoft.com/office/drawing/2014/main" id="{B0FF04F9-E792-4C19-9FD5-44800CEB2E89}"/>
              </a:ext>
            </a:extLst>
          </p:cNvPr>
          <p:cNvSpPr>
            <a:spLocks noGrp="1"/>
          </p:cNvSpPr>
          <p:nvPr>
            <p:ph idx="1"/>
          </p:nvPr>
        </p:nvSpPr>
        <p:spPr>
          <a:xfrm>
            <a:off x="5232063" y="914400"/>
            <a:ext cx="3283286" cy="2827422"/>
          </a:xfrm>
        </p:spPr>
        <p:txBody>
          <a:bodyPr anchor="t">
            <a:normAutofit/>
          </a:bodyPr>
          <a:lstStyle>
            <a:lvl1pPr marL="0" indent="0">
              <a:buNone/>
              <a:defRPr sz="2100"/>
            </a:lvl1pPr>
          </a:lstStyle>
          <a:p>
            <a:pPr marL="171450" lvl="0" indent="-171450"/>
            <a:r>
              <a:rPr lang="en-US" sz="1350">
                <a:solidFill>
                  <a:schemeClr val="tx2">
                    <a:alpha val="60000"/>
                  </a:schemeClr>
                </a:solidFill>
              </a:rPr>
              <a:t>Click to edit Master text styles</a:t>
            </a:r>
          </a:p>
        </p:txBody>
      </p:sp>
      <p:sp>
        <p:nvSpPr>
          <p:cNvPr id="14" name="Picture Placeholder 13">
            <a:extLst>
              <a:ext uri="{FF2B5EF4-FFF2-40B4-BE49-F238E27FC236}">
                <a16:creationId xmlns:a16="http://schemas.microsoft.com/office/drawing/2014/main" id="{5F2F9DF6-DFB9-44A8-B629-57F58893AD21}"/>
              </a:ext>
            </a:extLst>
          </p:cNvPr>
          <p:cNvSpPr>
            <a:spLocks noGrp="1"/>
          </p:cNvSpPr>
          <p:nvPr>
            <p:ph type="pic" sz="quarter" idx="13"/>
          </p:nvPr>
        </p:nvSpPr>
        <p:spPr>
          <a:xfrm>
            <a:off x="367904" y="4059936"/>
            <a:ext cx="2105406" cy="2322576"/>
          </a:xfrm>
          <a:solidFill>
            <a:schemeClr val="accent6"/>
          </a:solidFill>
        </p:spPr>
        <p:txBody>
          <a:bodyPr/>
          <a:lstStyle/>
          <a:p>
            <a:r>
              <a:rPr lang="en-US"/>
              <a:t>Click icon to add picture</a:t>
            </a:r>
          </a:p>
        </p:txBody>
      </p:sp>
      <p:sp>
        <p:nvSpPr>
          <p:cNvPr id="15" name="Picture Placeholder 13">
            <a:extLst>
              <a:ext uri="{FF2B5EF4-FFF2-40B4-BE49-F238E27FC236}">
                <a16:creationId xmlns:a16="http://schemas.microsoft.com/office/drawing/2014/main" id="{927BC207-43FE-4B6A-AEBE-875B69CF9761}"/>
              </a:ext>
            </a:extLst>
          </p:cNvPr>
          <p:cNvSpPr>
            <a:spLocks noGrp="1"/>
          </p:cNvSpPr>
          <p:nvPr>
            <p:ph type="pic" sz="quarter" idx="14"/>
          </p:nvPr>
        </p:nvSpPr>
        <p:spPr>
          <a:xfrm>
            <a:off x="2468880" y="4059936"/>
            <a:ext cx="2105406" cy="2322576"/>
          </a:xfrm>
          <a:solidFill>
            <a:schemeClr val="accent6"/>
          </a:solidFill>
        </p:spPr>
        <p:txBody>
          <a:bodyPr/>
          <a:lstStyle/>
          <a:p>
            <a:r>
              <a:rPr lang="en-US"/>
              <a:t>Click icon to add picture</a:t>
            </a:r>
          </a:p>
        </p:txBody>
      </p:sp>
      <p:sp>
        <p:nvSpPr>
          <p:cNvPr id="16" name="Picture Placeholder 13">
            <a:extLst>
              <a:ext uri="{FF2B5EF4-FFF2-40B4-BE49-F238E27FC236}">
                <a16:creationId xmlns:a16="http://schemas.microsoft.com/office/drawing/2014/main" id="{EBBF5499-9A70-4846-B98E-316EC17F9FCD}"/>
              </a:ext>
            </a:extLst>
          </p:cNvPr>
          <p:cNvSpPr>
            <a:spLocks noGrp="1"/>
          </p:cNvSpPr>
          <p:nvPr>
            <p:ph type="pic" sz="quarter" idx="15"/>
          </p:nvPr>
        </p:nvSpPr>
        <p:spPr>
          <a:xfrm>
            <a:off x="4574286" y="4059936"/>
            <a:ext cx="2105406" cy="2322576"/>
          </a:xfrm>
          <a:solidFill>
            <a:schemeClr val="accent6"/>
          </a:solidFill>
        </p:spPr>
        <p:txBody>
          <a:bodyPr/>
          <a:lstStyle/>
          <a:p>
            <a:r>
              <a:rPr lang="en-US"/>
              <a:t>Click icon to add picture</a:t>
            </a:r>
          </a:p>
        </p:txBody>
      </p:sp>
      <p:sp>
        <p:nvSpPr>
          <p:cNvPr id="17" name="Picture Placeholder 13">
            <a:extLst>
              <a:ext uri="{FF2B5EF4-FFF2-40B4-BE49-F238E27FC236}">
                <a16:creationId xmlns:a16="http://schemas.microsoft.com/office/drawing/2014/main" id="{C7A79F30-D473-48F6-9AC2-286C7B70F3ED}"/>
              </a:ext>
            </a:extLst>
          </p:cNvPr>
          <p:cNvSpPr>
            <a:spLocks noGrp="1"/>
          </p:cNvSpPr>
          <p:nvPr>
            <p:ph type="pic" sz="quarter" idx="16"/>
          </p:nvPr>
        </p:nvSpPr>
        <p:spPr>
          <a:xfrm>
            <a:off x="6679692" y="4059936"/>
            <a:ext cx="2105406" cy="2322576"/>
          </a:xfrm>
          <a:solidFill>
            <a:schemeClr val="accent6"/>
          </a:solidFill>
        </p:spPr>
        <p:txBody>
          <a:bodyPr/>
          <a:lstStyle/>
          <a:p>
            <a:r>
              <a:rPr lang="en-US"/>
              <a:t>Click icon to add picture</a:t>
            </a:r>
          </a:p>
        </p:txBody>
      </p:sp>
      <p:sp>
        <p:nvSpPr>
          <p:cNvPr id="2" name="Date Placeholder 1">
            <a:extLst>
              <a:ext uri="{FF2B5EF4-FFF2-40B4-BE49-F238E27FC236}">
                <a16:creationId xmlns:a16="http://schemas.microsoft.com/office/drawing/2014/main" id="{118B9F00-8450-475B-B155-993BAF212AF6}"/>
              </a:ext>
            </a:extLst>
          </p:cNvPr>
          <p:cNvSpPr>
            <a:spLocks noGrp="1"/>
          </p:cNvSpPr>
          <p:nvPr>
            <p:ph type="dt" sz="half" idx="10"/>
          </p:nvPr>
        </p:nvSpPr>
        <p:spPr/>
        <p:txBody>
          <a:bodyPr/>
          <a:lstStyle/>
          <a:p>
            <a:r>
              <a:rPr lang="en-US"/>
              <a:t>3/1/20XX</a:t>
            </a:r>
          </a:p>
        </p:txBody>
      </p:sp>
      <p:sp>
        <p:nvSpPr>
          <p:cNvPr id="3" name="Footer Placeholder 2">
            <a:extLst>
              <a:ext uri="{FF2B5EF4-FFF2-40B4-BE49-F238E27FC236}">
                <a16:creationId xmlns:a16="http://schemas.microsoft.com/office/drawing/2014/main" id="{5C0FDDA3-8E6F-42F7-BFBE-7FA9C647CA4E}"/>
              </a:ext>
            </a:extLst>
          </p:cNvPr>
          <p:cNvSpPr>
            <a:spLocks noGrp="1"/>
          </p:cNvSpPr>
          <p:nvPr>
            <p:ph type="ftr" sz="quarter" idx="11"/>
          </p:nvPr>
        </p:nvSpPr>
        <p:spPr/>
        <p:txBody>
          <a:bodyPr/>
          <a:lstStyle/>
          <a:p>
            <a:r>
              <a:rPr lang="en-US"/>
              <a:t>SAMPLE FOOTER TEXT</a:t>
            </a:r>
          </a:p>
        </p:txBody>
      </p:sp>
      <p:sp>
        <p:nvSpPr>
          <p:cNvPr id="4" name="Slide Number Placeholder 3">
            <a:extLst>
              <a:ext uri="{FF2B5EF4-FFF2-40B4-BE49-F238E27FC236}">
                <a16:creationId xmlns:a16="http://schemas.microsoft.com/office/drawing/2014/main" id="{B6C8E678-81B8-4356-9624-A0B999536312}"/>
              </a:ext>
            </a:extLst>
          </p:cNvPr>
          <p:cNvSpPr>
            <a:spLocks noGrp="1"/>
          </p:cNvSpPr>
          <p:nvPr>
            <p:ph type="sldNum" sz="quarter" idx="12"/>
          </p:nvPr>
        </p:nvSpPr>
        <p:spPr/>
        <p:txBody>
          <a:bodyPr/>
          <a:lstStyle/>
          <a:p>
            <a:fld id="{28844951-7827-47D4-8276-7DDE1FA7D85A}" type="slidenum">
              <a:rPr lang="en-US" smtClean="0"/>
              <a:t>‹#›</a:t>
            </a:fld>
            <a:endParaRPr lang="en-US"/>
          </a:p>
        </p:txBody>
      </p:sp>
    </p:spTree>
    <p:extLst>
      <p:ext uri="{BB962C8B-B14F-4D97-AF65-F5344CB8AC3E}">
        <p14:creationId xmlns:p14="http://schemas.microsoft.com/office/powerpoint/2010/main" val="3082594849"/>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showMasterSp="0" preserve="1" userDrawn="1">
  <p:cSld name="Introduction">
    <p:spTree>
      <p:nvGrpSpPr>
        <p:cNvPr id="1" name=""/>
        <p:cNvGrpSpPr/>
        <p:nvPr/>
      </p:nvGrpSpPr>
      <p:grpSpPr>
        <a:xfrm>
          <a:off x="0" y="0"/>
          <a:ext cx="0" cy="0"/>
          <a:chOff x="0" y="0"/>
          <a:chExt cx="0" cy="0"/>
        </a:xfrm>
      </p:grpSpPr>
      <p:sp>
        <p:nvSpPr>
          <p:cNvPr id="15" name="Title 1">
            <a:extLst>
              <a:ext uri="{FF2B5EF4-FFF2-40B4-BE49-F238E27FC236}">
                <a16:creationId xmlns:a16="http://schemas.microsoft.com/office/drawing/2014/main" id="{B910AFBC-7932-43F4-ABEA-C89B2698634B}"/>
              </a:ext>
            </a:extLst>
          </p:cNvPr>
          <p:cNvSpPr>
            <a:spLocks noGrp="1"/>
          </p:cNvSpPr>
          <p:nvPr>
            <p:ph type="title"/>
          </p:nvPr>
        </p:nvSpPr>
        <p:spPr>
          <a:xfrm>
            <a:off x="630937" y="857251"/>
            <a:ext cx="4436203" cy="2076450"/>
          </a:xfrm>
        </p:spPr>
        <p:txBody>
          <a:bodyPr anchor="b">
            <a:normAutofit/>
          </a:bodyPr>
          <a:lstStyle/>
          <a:p>
            <a:r>
              <a:rPr lang="en-US" sz="3300">
                <a:gradFill flip="none" rotWithShape="1">
                  <a:gsLst>
                    <a:gs pos="0">
                      <a:schemeClr val="accent5">
                        <a:alpha val="70000"/>
                      </a:schemeClr>
                    </a:gs>
                    <a:gs pos="100000">
                      <a:schemeClr val="accent1">
                        <a:alpha val="70000"/>
                      </a:schemeClr>
                    </a:gs>
                  </a:gsLst>
                  <a:lin ang="0" scaled="1"/>
                  <a:tileRect/>
                </a:gradFill>
              </a:rPr>
              <a:t>Click to edit Master title style</a:t>
            </a:r>
            <a:endParaRPr lang="en-US" sz="3300" dirty="0">
              <a:gradFill flip="none" rotWithShape="1">
                <a:gsLst>
                  <a:gs pos="0">
                    <a:schemeClr val="accent5">
                      <a:alpha val="70000"/>
                    </a:schemeClr>
                  </a:gs>
                  <a:gs pos="100000">
                    <a:schemeClr val="accent1">
                      <a:alpha val="70000"/>
                    </a:schemeClr>
                  </a:gs>
                </a:gsLst>
                <a:lin ang="0" scaled="1"/>
                <a:tileRect/>
              </a:gradFill>
            </a:endParaRPr>
          </a:p>
        </p:txBody>
      </p:sp>
      <p:sp>
        <p:nvSpPr>
          <p:cNvPr id="17" name="Content Placeholder 2">
            <a:extLst>
              <a:ext uri="{FF2B5EF4-FFF2-40B4-BE49-F238E27FC236}">
                <a16:creationId xmlns:a16="http://schemas.microsoft.com/office/drawing/2014/main" id="{1178A42D-5ED2-4AB6-BE4B-4109074320DF}"/>
              </a:ext>
            </a:extLst>
          </p:cNvPr>
          <p:cNvSpPr>
            <a:spLocks noGrp="1"/>
          </p:cNvSpPr>
          <p:nvPr>
            <p:ph idx="1"/>
          </p:nvPr>
        </p:nvSpPr>
        <p:spPr>
          <a:xfrm>
            <a:off x="630936" y="3190876"/>
            <a:ext cx="4436204" cy="2986087"/>
          </a:xfrm>
        </p:spPr>
        <p:txBody>
          <a:bodyPr>
            <a:noAutofit/>
          </a:bodyPr>
          <a:lstStyle>
            <a:lvl1pPr marL="0" indent="0">
              <a:lnSpc>
                <a:spcPct val="100000"/>
              </a:lnSpc>
              <a:buNone/>
              <a:defRPr sz="1500"/>
            </a:lvl1pPr>
          </a:lstStyle>
          <a:p>
            <a:pPr marL="171450" lvl="0" indent="-171450"/>
            <a:r>
              <a:rPr lang="en-US" sz="1350">
                <a:solidFill>
                  <a:schemeClr val="tx2">
                    <a:alpha val="60000"/>
                  </a:schemeClr>
                </a:solidFill>
              </a:rPr>
              <a:t>Click to edit Master text styles</a:t>
            </a:r>
          </a:p>
        </p:txBody>
      </p:sp>
      <p:sp>
        <p:nvSpPr>
          <p:cNvPr id="29" name="Date Placeholder 1">
            <a:extLst>
              <a:ext uri="{FF2B5EF4-FFF2-40B4-BE49-F238E27FC236}">
                <a16:creationId xmlns:a16="http://schemas.microsoft.com/office/drawing/2014/main" id="{4D9A7D07-2BA3-438D-972B-EA578370D50F}"/>
              </a:ext>
            </a:extLst>
          </p:cNvPr>
          <p:cNvSpPr>
            <a:spLocks noGrp="1"/>
          </p:cNvSpPr>
          <p:nvPr>
            <p:ph type="dt" sz="half" idx="10"/>
          </p:nvPr>
        </p:nvSpPr>
        <p:spPr>
          <a:xfrm>
            <a:off x="628650" y="6429376"/>
            <a:ext cx="2057400" cy="365125"/>
          </a:xfrm>
        </p:spPr>
        <p:txBody>
          <a:bodyPr/>
          <a:lstStyle>
            <a:lvl1pPr>
              <a:defRPr>
                <a:solidFill>
                  <a:schemeClr val="tx2">
                    <a:alpha val="60000"/>
                  </a:schemeClr>
                </a:solidFill>
              </a:defRPr>
            </a:lvl1pPr>
          </a:lstStyle>
          <a:p>
            <a:r>
              <a:rPr lang="en-US"/>
              <a:t>3/1/20XX</a:t>
            </a:r>
          </a:p>
        </p:txBody>
      </p:sp>
      <p:sp>
        <p:nvSpPr>
          <p:cNvPr id="24" name="Picture Placeholder 23">
            <a:extLst>
              <a:ext uri="{FF2B5EF4-FFF2-40B4-BE49-F238E27FC236}">
                <a16:creationId xmlns:a16="http://schemas.microsoft.com/office/drawing/2014/main" id="{C8720583-BC84-48EB-85BC-AE71214A30A5}"/>
              </a:ext>
            </a:extLst>
          </p:cNvPr>
          <p:cNvSpPr>
            <a:spLocks noGrp="1"/>
          </p:cNvSpPr>
          <p:nvPr>
            <p:ph type="pic" sz="quarter" idx="13"/>
          </p:nvPr>
        </p:nvSpPr>
        <p:spPr>
          <a:xfrm>
            <a:off x="5692140" y="0"/>
            <a:ext cx="3449574" cy="2286000"/>
          </a:xfrm>
          <a:solidFill>
            <a:schemeClr val="accent6"/>
          </a:solidFill>
        </p:spPr>
        <p:txBody>
          <a:bodyPr/>
          <a:lstStyle/>
          <a:p>
            <a:r>
              <a:rPr lang="en-US"/>
              <a:t>Click icon to add picture</a:t>
            </a:r>
            <a:endParaRPr lang="en-US" dirty="0"/>
          </a:p>
        </p:txBody>
      </p:sp>
      <p:sp>
        <p:nvSpPr>
          <p:cNvPr id="25" name="Picture Placeholder 23">
            <a:extLst>
              <a:ext uri="{FF2B5EF4-FFF2-40B4-BE49-F238E27FC236}">
                <a16:creationId xmlns:a16="http://schemas.microsoft.com/office/drawing/2014/main" id="{C3F0A5CD-C47A-4CDF-BE99-75F3A81B18FB}"/>
              </a:ext>
            </a:extLst>
          </p:cNvPr>
          <p:cNvSpPr>
            <a:spLocks noGrp="1"/>
          </p:cNvSpPr>
          <p:nvPr>
            <p:ph type="pic" sz="quarter" idx="14"/>
          </p:nvPr>
        </p:nvSpPr>
        <p:spPr>
          <a:xfrm>
            <a:off x="5692140" y="2286000"/>
            <a:ext cx="3449574" cy="2286000"/>
          </a:xfrm>
          <a:solidFill>
            <a:schemeClr val="accent6"/>
          </a:solidFill>
        </p:spPr>
        <p:txBody>
          <a:bodyPr/>
          <a:lstStyle/>
          <a:p>
            <a:r>
              <a:rPr lang="en-US"/>
              <a:t>Click icon to add picture</a:t>
            </a:r>
            <a:endParaRPr lang="en-US" dirty="0"/>
          </a:p>
        </p:txBody>
      </p:sp>
      <p:sp>
        <p:nvSpPr>
          <p:cNvPr id="26" name="Picture Placeholder 23">
            <a:extLst>
              <a:ext uri="{FF2B5EF4-FFF2-40B4-BE49-F238E27FC236}">
                <a16:creationId xmlns:a16="http://schemas.microsoft.com/office/drawing/2014/main" id="{7329454B-9275-4E86-B32E-91C0DB62AA71}"/>
              </a:ext>
            </a:extLst>
          </p:cNvPr>
          <p:cNvSpPr>
            <a:spLocks noGrp="1"/>
          </p:cNvSpPr>
          <p:nvPr>
            <p:ph type="pic" sz="quarter" idx="15"/>
          </p:nvPr>
        </p:nvSpPr>
        <p:spPr>
          <a:xfrm>
            <a:off x="5692140" y="4572000"/>
            <a:ext cx="3449574" cy="2286000"/>
          </a:xfrm>
          <a:solidFill>
            <a:schemeClr val="accent6"/>
          </a:solidFill>
        </p:spPr>
        <p:txBody>
          <a:bodyPr/>
          <a:lstStyle/>
          <a:p>
            <a:r>
              <a:rPr lang="en-US"/>
              <a:t>Click icon to add picture</a:t>
            </a:r>
            <a:endParaRPr lang="en-US" dirty="0"/>
          </a:p>
        </p:txBody>
      </p:sp>
      <p:sp>
        <p:nvSpPr>
          <p:cNvPr id="30" name="Footer Placeholder 2">
            <a:extLst>
              <a:ext uri="{FF2B5EF4-FFF2-40B4-BE49-F238E27FC236}">
                <a16:creationId xmlns:a16="http://schemas.microsoft.com/office/drawing/2014/main" id="{21E9E1BF-D594-4F96-8DBE-5A8DD51D3B58}"/>
              </a:ext>
            </a:extLst>
          </p:cNvPr>
          <p:cNvSpPr>
            <a:spLocks noGrp="1"/>
          </p:cNvSpPr>
          <p:nvPr>
            <p:ph type="ftr" sz="quarter" idx="11"/>
          </p:nvPr>
        </p:nvSpPr>
        <p:spPr>
          <a:xfrm>
            <a:off x="3028950" y="6429376"/>
            <a:ext cx="3086100" cy="365125"/>
          </a:xfrm>
        </p:spPr>
        <p:txBody>
          <a:bodyPr/>
          <a:lstStyle>
            <a:lvl1pPr algn="l">
              <a:defRPr>
                <a:solidFill>
                  <a:schemeClr val="tx2">
                    <a:alpha val="60000"/>
                  </a:schemeClr>
                </a:solidFill>
              </a:defRPr>
            </a:lvl1pPr>
          </a:lstStyle>
          <a:p>
            <a:r>
              <a:rPr lang="en-US"/>
              <a:t>SAMPLE FOOTER TEXT</a:t>
            </a:r>
            <a:endParaRPr lang="en-US" dirty="0"/>
          </a:p>
        </p:txBody>
      </p:sp>
      <p:sp>
        <p:nvSpPr>
          <p:cNvPr id="31" name="Slide Number Placeholder 3">
            <a:extLst>
              <a:ext uri="{FF2B5EF4-FFF2-40B4-BE49-F238E27FC236}">
                <a16:creationId xmlns:a16="http://schemas.microsoft.com/office/drawing/2014/main" id="{C30FDEF8-F3F3-42D5-9EE1-EDDF18B35377}"/>
              </a:ext>
            </a:extLst>
          </p:cNvPr>
          <p:cNvSpPr>
            <a:spLocks noGrp="1"/>
          </p:cNvSpPr>
          <p:nvPr>
            <p:ph type="sldNum" sz="quarter" idx="12"/>
          </p:nvPr>
        </p:nvSpPr>
        <p:spPr>
          <a:xfrm>
            <a:off x="6457950" y="6429376"/>
            <a:ext cx="2057400" cy="365125"/>
          </a:xfrm>
        </p:spPr>
        <p:txBody>
          <a:bodyPr/>
          <a:lstStyle/>
          <a:p>
            <a:fld id="{28844951-7827-47D4-8276-7DDE1FA7D85A}" type="slidenum">
              <a:rPr lang="en-US" smtClean="0"/>
              <a:t>‹#›</a:t>
            </a:fld>
            <a:endParaRPr lang="en-US"/>
          </a:p>
        </p:txBody>
      </p:sp>
    </p:spTree>
    <p:extLst>
      <p:ext uri="{BB962C8B-B14F-4D97-AF65-F5344CB8AC3E}">
        <p14:creationId xmlns:p14="http://schemas.microsoft.com/office/powerpoint/2010/main" val="1130417340"/>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showMasterSp="0" preserve="1" userDrawn="1">
  <p:cSld name="Section Break">
    <p:spTree>
      <p:nvGrpSpPr>
        <p:cNvPr id="1" name=""/>
        <p:cNvGrpSpPr/>
        <p:nvPr/>
      </p:nvGrpSpPr>
      <p:grpSpPr>
        <a:xfrm>
          <a:off x="0" y="0"/>
          <a:ext cx="0" cy="0"/>
          <a:chOff x="0" y="0"/>
          <a:chExt cx="0" cy="0"/>
        </a:xfrm>
      </p:grpSpPr>
      <p:sp useBgFill="1">
        <p:nvSpPr>
          <p:cNvPr id="5" name="Rectangle 4">
            <a:extLst>
              <a:ext uri="{FF2B5EF4-FFF2-40B4-BE49-F238E27FC236}">
                <a16:creationId xmlns:a16="http://schemas.microsoft.com/office/drawing/2014/main" id="{BE04ED02-B678-4D1E-BEDA-7E28F9038DF5}"/>
              </a:ext>
              <a:ext uri="{C183D7F6-B498-43B3-948B-1728B52AA6E4}">
                <adec:decorative xmlns:adec="http://schemas.microsoft.com/office/drawing/2017/decorative" val="1"/>
              </a:ext>
            </a:extLst>
          </p:cNvPr>
          <p:cNvSpPr/>
          <p:nvPr userDrawn="1"/>
        </p:nvSpPr>
        <p:spPr>
          <a:xfrm>
            <a:off x="6958" y="9278"/>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a:extLst>
              <a:ext uri="{FF2B5EF4-FFF2-40B4-BE49-F238E27FC236}">
                <a16:creationId xmlns:a16="http://schemas.microsoft.com/office/drawing/2014/main" id="{85E2C5A2-B8B2-47C5-8E1B-3A97E2C9BB13}"/>
              </a:ext>
              <a:ext uri="{C183D7F6-B498-43B3-948B-1728B52AA6E4}">
                <adec:decorative xmlns:adec="http://schemas.microsoft.com/office/drawing/2017/decorative" val="1"/>
              </a:ext>
            </a:extLst>
          </p:cNvPr>
          <p:cNvSpPr/>
          <p:nvPr userDrawn="1"/>
        </p:nvSpPr>
        <p:spPr>
          <a:xfrm>
            <a:off x="9244" y="9278"/>
            <a:ext cx="9141714"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a:extLst>
              <a:ext uri="{FF2B5EF4-FFF2-40B4-BE49-F238E27FC236}">
                <a16:creationId xmlns:a16="http://schemas.microsoft.com/office/drawing/2014/main" id="{03FD8455-A2E1-40B3-B6C4-36070AF58F78}"/>
              </a:ext>
              <a:ext uri="{C183D7F6-B498-43B3-948B-1728B52AA6E4}">
                <adec:decorative xmlns:adec="http://schemas.microsoft.com/office/drawing/2017/decorative" val="1"/>
              </a:ext>
            </a:extLst>
          </p:cNvPr>
          <p:cNvSpPr/>
          <p:nvPr userDrawn="1"/>
        </p:nvSpPr>
        <p:spPr>
          <a:xfrm>
            <a:off x="1143" y="0"/>
            <a:ext cx="9141714" cy="6858000"/>
          </a:xfrm>
          <a:prstGeom prst="rect">
            <a:avLst/>
          </a:prstGeom>
          <a:gradFill flip="none" rotWithShape="1">
            <a:gsLst>
              <a:gs pos="0">
                <a:schemeClr val="accent2">
                  <a:alpha val="60000"/>
                </a:schemeClr>
              </a:gs>
              <a:gs pos="100000">
                <a:schemeClr val="accent1">
                  <a:alpha val="60000"/>
                </a:schemeClr>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8" name="Freeform: Shape 7">
            <a:extLst>
              <a:ext uri="{FF2B5EF4-FFF2-40B4-BE49-F238E27FC236}">
                <a16:creationId xmlns:a16="http://schemas.microsoft.com/office/drawing/2014/main" id="{0F53BE70-C6B1-407C-9333-7251BDC77A9E}"/>
              </a:ext>
              <a:ext uri="{C183D7F6-B498-43B3-948B-1728B52AA6E4}">
                <adec:decorative xmlns:adec="http://schemas.microsoft.com/office/drawing/2017/decorative" val="1"/>
              </a:ext>
            </a:extLst>
          </p:cNvPr>
          <p:cNvSpPr/>
          <p:nvPr userDrawn="1"/>
        </p:nvSpPr>
        <p:spPr>
          <a:xfrm>
            <a:off x="24890" y="9280"/>
            <a:ext cx="4327513" cy="2411171"/>
          </a:xfrm>
          <a:custGeom>
            <a:avLst/>
            <a:gdLst>
              <a:gd name="connsiteX0" fmla="*/ 0 w 5770017"/>
              <a:gd name="connsiteY0" fmla="*/ 0 h 2411171"/>
              <a:gd name="connsiteX1" fmla="*/ 5770017 w 5770017"/>
              <a:gd name="connsiteY1" fmla="*/ 0 h 2411171"/>
              <a:gd name="connsiteX2" fmla="*/ 5715824 w 5770017"/>
              <a:gd name="connsiteY2" fmla="*/ 124746 h 2411171"/>
              <a:gd name="connsiteX3" fmla="*/ 4925072 w 5770017"/>
              <a:gd name="connsiteY3" fmla="*/ 1254414 h 2411171"/>
              <a:gd name="connsiteX4" fmla="*/ 125602 w 5770017"/>
              <a:gd name="connsiteY4" fmla="*/ 1864423 h 2411171"/>
              <a:gd name="connsiteX5" fmla="*/ 0 w 5770017"/>
              <a:gd name="connsiteY5" fmla="*/ 1785927 h 24111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770017" h="2411171">
                <a:moveTo>
                  <a:pt x="0" y="0"/>
                </a:moveTo>
                <a:lnTo>
                  <a:pt x="5770017" y="0"/>
                </a:lnTo>
                <a:lnTo>
                  <a:pt x="5715824" y="124746"/>
                </a:lnTo>
                <a:cubicBezTo>
                  <a:pt x="5526044" y="533784"/>
                  <a:pt x="5262460" y="917027"/>
                  <a:pt x="4925072" y="1254414"/>
                </a:cubicBezTo>
                <a:cubicBezTo>
                  <a:pt x="3623720" y="2555767"/>
                  <a:pt x="1640148" y="2759102"/>
                  <a:pt x="125602" y="1864423"/>
                </a:cubicBezTo>
                <a:lnTo>
                  <a:pt x="0" y="1785927"/>
                </a:lnTo>
                <a:close/>
              </a:path>
            </a:pathLst>
          </a:custGeom>
          <a:gradFill>
            <a:gsLst>
              <a:gs pos="0">
                <a:schemeClr val="accent2">
                  <a:alpha val="20000"/>
                </a:schemeClr>
              </a:gs>
              <a:gs pos="100000">
                <a:schemeClr val="accent1">
                  <a:alpha val="20000"/>
                </a:schemeClr>
              </a:gs>
            </a:gsLst>
            <a:lin ang="2700000" scaled="1"/>
          </a:gradFill>
          <a:ln>
            <a:noFill/>
          </a:ln>
          <a:effectLst>
            <a:softEdge rad="520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ame 8">
            <a:extLst>
              <a:ext uri="{FF2B5EF4-FFF2-40B4-BE49-F238E27FC236}">
                <a16:creationId xmlns:a16="http://schemas.microsoft.com/office/drawing/2014/main" id="{05864DDE-75C0-4BE6-93FF-A960706ADEC3}"/>
              </a:ext>
              <a:ext uri="{C183D7F6-B498-43B3-948B-1728B52AA6E4}">
                <adec:decorative xmlns:adec="http://schemas.microsoft.com/office/drawing/2017/decorative" val="1"/>
              </a:ext>
            </a:extLst>
          </p:cNvPr>
          <p:cNvSpPr/>
          <p:nvPr userDrawn="1"/>
        </p:nvSpPr>
        <p:spPr>
          <a:xfrm>
            <a:off x="1143" y="0"/>
            <a:ext cx="9141714" cy="6858000"/>
          </a:xfrm>
          <a:prstGeom prst="frame">
            <a:avLst>
              <a:gd name="adj1" fmla="val 716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0" name="Title 1">
            <a:extLst>
              <a:ext uri="{FF2B5EF4-FFF2-40B4-BE49-F238E27FC236}">
                <a16:creationId xmlns:a16="http://schemas.microsoft.com/office/drawing/2014/main" id="{1BC3FA0F-EAE5-4DCE-ACFF-9AD00ED39FCF}"/>
              </a:ext>
            </a:extLst>
          </p:cNvPr>
          <p:cNvSpPr>
            <a:spLocks noGrp="1"/>
          </p:cNvSpPr>
          <p:nvPr>
            <p:ph type="ctrTitle"/>
          </p:nvPr>
        </p:nvSpPr>
        <p:spPr>
          <a:xfrm>
            <a:off x="635608" y="1131641"/>
            <a:ext cx="3991964" cy="2387600"/>
          </a:xfrm>
        </p:spPr>
        <p:txBody>
          <a:bodyPr/>
          <a:lstStyle>
            <a:lvl1pPr>
              <a:defRPr>
                <a:solidFill>
                  <a:schemeClr val="bg1"/>
                </a:solidFill>
              </a:defRPr>
            </a:lvl1pPr>
          </a:lstStyle>
          <a:p>
            <a:pPr algn="l"/>
            <a:r>
              <a:rPr lang="en-US">
                <a:solidFill>
                  <a:srgbClr val="FFFFFF"/>
                </a:solidFill>
                <a:ea typeface="Cambria" panose="02040503050406030204" pitchFamily="18" charset="0"/>
                <a:cs typeface="Sabon Next LT" panose="020B0502040204020203" pitchFamily="2" charset="0"/>
              </a:rPr>
              <a:t>Click to edit Master title style</a:t>
            </a:r>
            <a:endParaRPr lang="en-US" dirty="0">
              <a:solidFill>
                <a:srgbClr val="FFFFFF"/>
              </a:solidFill>
              <a:ea typeface="Cambria" panose="02040503050406030204" pitchFamily="18" charset="0"/>
              <a:cs typeface="Sabon Next LT" panose="020B0502040204020203" pitchFamily="2" charset="0"/>
            </a:endParaRPr>
          </a:p>
        </p:txBody>
      </p:sp>
      <p:sp>
        <p:nvSpPr>
          <p:cNvPr id="18" name="Picture Placeholder 17">
            <a:extLst>
              <a:ext uri="{FF2B5EF4-FFF2-40B4-BE49-F238E27FC236}">
                <a16:creationId xmlns:a16="http://schemas.microsoft.com/office/drawing/2014/main" id="{71FA5E0E-BEE1-4976-92B1-61EF64E34371}"/>
              </a:ext>
            </a:extLst>
          </p:cNvPr>
          <p:cNvSpPr>
            <a:spLocks noGrp="1"/>
          </p:cNvSpPr>
          <p:nvPr>
            <p:ph type="pic" sz="quarter" idx="13"/>
          </p:nvPr>
        </p:nvSpPr>
        <p:spPr>
          <a:xfrm>
            <a:off x="5088636" y="905256"/>
            <a:ext cx="3435858" cy="2450592"/>
          </a:xfrm>
          <a:solidFill>
            <a:schemeClr val="accent6"/>
          </a:solidFill>
        </p:spPr>
        <p:txBody>
          <a:bodyPr/>
          <a:lstStyle/>
          <a:p>
            <a:r>
              <a:rPr lang="en-US"/>
              <a:t>Click icon to add picture</a:t>
            </a:r>
            <a:endParaRPr lang="en-US" dirty="0"/>
          </a:p>
        </p:txBody>
      </p:sp>
      <p:sp>
        <p:nvSpPr>
          <p:cNvPr id="20" name="Picture Placeholder 17">
            <a:extLst>
              <a:ext uri="{FF2B5EF4-FFF2-40B4-BE49-F238E27FC236}">
                <a16:creationId xmlns:a16="http://schemas.microsoft.com/office/drawing/2014/main" id="{03379FE8-A6CE-4F5A-BE1A-B2267589BE85}"/>
              </a:ext>
            </a:extLst>
          </p:cNvPr>
          <p:cNvSpPr>
            <a:spLocks noGrp="1"/>
          </p:cNvSpPr>
          <p:nvPr>
            <p:ph type="pic" sz="quarter" idx="14"/>
          </p:nvPr>
        </p:nvSpPr>
        <p:spPr>
          <a:xfrm>
            <a:off x="5088636" y="3520440"/>
            <a:ext cx="3435858" cy="2450592"/>
          </a:xfrm>
          <a:solidFill>
            <a:schemeClr val="accent6"/>
          </a:solidFill>
        </p:spPr>
        <p:txBody>
          <a:bodyPr/>
          <a:lstStyle/>
          <a:p>
            <a:r>
              <a:rPr lang="en-US"/>
              <a:t>Click icon to add picture</a:t>
            </a:r>
            <a:endParaRPr lang="en-US" dirty="0"/>
          </a:p>
        </p:txBody>
      </p:sp>
      <p:sp>
        <p:nvSpPr>
          <p:cNvPr id="13" name="Text Placeholder 12">
            <a:extLst>
              <a:ext uri="{FF2B5EF4-FFF2-40B4-BE49-F238E27FC236}">
                <a16:creationId xmlns:a16="http://schemas.microsoft.com/office/drawing/2014/main" id="{6DD090CA-24E8-46A7-889A-A4FDD00A33E5}"/>
              </a:ext>
            </a:extLst>
          </p:cNvPr>
          <p:cNvSpPr>
            <a:spLocks noGrp="1"/>
          </p:cNvSpPr>
          <p:nvPr>
            <p:ph type="body" sz="quarter" idx="15"/>
          </p:nvPr>
        </p:nvSpPr>
        <p:spPr>
          <a:xfrm>
            <a:off x="628650" y="3600450"/>
            <a:ext cx="3992166" cy="2451100"/>
          </a:xfrm>
        </p:spPr>
        <p:txBody>
          <a:bodyPr>
            <a:normAutofit/>
          </a:bodyPr>
          <a:lstStyle>
            <a:lvl1pPr marL="0" indent="0">
              <a:buNone/>
              <a:defRPr sz="2100">
                <a:solidFill>
                  <a:schemeClr val="bg1"/>
                </a:solidFill>
                <a:latin typeface="+mn-lt"/>
              </a:defRPr>
            </a:lvl1pPr>
          </a:lstStyle>
          <a:p>
            <a:pPr lvl="0"/>
            <a:r>
              <a:rPr lang="en-US"/>
              <a:t>Click to edit Master text styles</a:t>
            </a:r>
          </a:p>
        </p:txBody>
      </p:sp>
    </p:spTree>
    <p:extLst>
      <p:ext uri="{BB962C8B-B14F-4D97-AF65-F5344CB8AC3E}">
        <p14:creationId xmlns:p14="http://schemas.microsoft.com/office/powerpoint/2010/main" val="1301774551"/>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obj" preserve="1">
  <p:cSld name="Table Chart Timelin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B98991-AEF1-4F19-AAB8-436EAD58C282}"/>
              </a:ext>
            </a:extLst>
          </p:cNvPr>
          <p:cNvSpPr>
            <a:spLocks noGrp="1"/>
          </p:cNvSpPr>
          <p:nvPr>
            <p:ph type="title"/>
          </p:nvPr>
        </p:nvSpPr>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0D25B44F-E7DA-40C6-8B44-71EAB6BDFC98}"/>
              </a:ext>
            </a:extLst>
          </p:cNvPr>
          <p:cNvSpPr>
            <a:spLocks noGrp="1"/>
          </p:cNvSpPr>
          <p:nvPr>
            <p:ph idx="1"/>
          </p:nvPr>
        </p:nvSpPr>
        <p:spPr/>
        <p:txBody>
          <a:bodyPr/>
          <a:lstStyle>
            <a:lvl1pPr>
              <a:buFont typeface="Wingdings" panose="05000000000000000000" pitchFamily="2" charset="2"/>
              <a:buChar char="§"/>
              <a:defRPr/>
            </a:lvl1pPr>
            <a:lvl2pPr marL="514350" indent="-171450">
              <a:buFont typeface="Wingdings" panose="05000000000000000000" pitchFamily="2" charset="2"/>
              <a:buChar char="§"/>
              <a:defRPr/>
            </a:lvl2pPr>
            <a:lvl3pPr>
              <a:buFont typeface="Wingdings" panose="05000000000000000000" pitchFamily="2" charset="2"/>
              <a:buChar char="§"/>
              <a:defRPr/>
            </a:lvl3pPr>
            <a:lvl4pPr marL="1200150" indent="-171450">
              <a:buFont typeface="Wingdings" panose="05000000000000000000" pitchFamily="2" charset="2"/>
              <a:buChar char="§"/>
              <a:defRPr/>
            </a:lvl4pPr>
            <a:lvl5pPr>
              <a:buFont typeface="Wingdings" panose="05000000000000000000" pitchFamily="2" charset="2"/>
              <a:buChar cha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A1F71817-A045-48C0-975B-CBEF88E9561E}"/>
              </a:ext>
            </a:extLst>
          </p:cNvPr>
          <p:cNvSpPr>
            <a:spLocks noGrp="1"/>
          </p:cNvSpPr>
          <p:nvPr>
            <p:ph type="dt" sz="half" idx="10"/>
          </p:nvPr>
        </p:nvSpPr>
        <p:spPr/>
        <p:txBody>
          <a:bodyPr/>
          <a:lstStyle/>
          <a:p>
            <a:r>
              <a:rPr lang="en-US"/>
              <a:t>3/1/20XX</a:t>
            </a:r>
          </a:p>
        </p:txBody>
      </p:sp>
      <p:sp>
        <p:nvSpPr>
          <p:cNvPr id="5" name="Footer Placeholder 4">
            <a:extLst>
              <a:ext uri="{FF2B5EF4-FFF2-40B4-BE49-F238E27FC236}">
                <a16:creationId xmlns:a16="http://schemas.microsoft.com/office/drawing/2014/main" id="{B61C39F0-32D4-407C-8BCA-97F2D9E500C9}"/>
              </a:ext>
            </a:extLst>
          </p:cNvPr>
          <p:cNvSpPr>
            <a:spLocks noGrp="1"/>
          </p:cNvSpPr>
          <p:nvPr>
            <p:ph type="ftr" sz="quarter" idx="11"/>
          </p:nvPr>
        </p:nvSpPr>
        <p:spPr/>
        <p:txBody>
          <a:bodyPr/>
          <a:lstStyle/>
          <a:p>
            <a:r>
              <a:rPr lang="en-US"/>
              <a:t>SAMPLE FOOTER TEXT</a:t>
            </a:r>
          </a:p>
        </p:txBody>
      </p:sp>
      <p:sp>
        <p:nvSpPr>
          <p:cNvPr id="6" name="Slide Number Placeholder 5">
            <a:extLst>
              <a:ext uri="{FF2B5EF4-FFF2-40B4-BE49-F238E27FC236}">
                <a16:creationId xmlns:a16="http://schemas.microsoft.com/office/drawing/2014/main" id="{99CF4459-37B2-4F87-B508-DB04D4332067}"/>
              </a:ext>
            </a:extLst>
          </p:cNvPr>
          <p:cNvSpPr>
            <a:spLocks noGrp="1"/>
          </p:cNvSpPr>
          <p:nvPr>
            <p:ph type="sldNum" sz="quarter" idx="12"/>
          </p:nvPr>
        </p:nvSpPr>
        <p:spPr/>
        <p:txBody>
          <a:bodyPr/>
          <a:lstStyle/>
          <a:p>
            <a:fld id="{28844951-7827-47D4-8276-7DDE1FA7D85A}" type="slidenum">
              <a:rPr lang="en-US" smtClean="0"/>
              <a:t>‹#›</a:t>
            </a:fld>
            <a:endParaRPr lang="en-US"/>
          </a:p>
        </p:txBody>
      </p:sp>
    </p:spTree>
    <p:extLst>
      <p:ext uri="{BB962C8B-B14F-4D97-AF65-F5344CB8AC3E}">
        <p14:creationId xmlns:p14="http://schemas.microsoft.com/office/powerpoint/2010/main" val="2087036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6"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6"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6">
            <a:extLst>
              <a:ext uri="{FF2B5EF4-FFF2-40B4-BE49-F238E27FC236}">
                <a16:creationId xmlns:a16="http://schemas.microsoft.com/office/drawing/2014/main" id="{DBBEA71D-5CD9-4758-B3F0-F6E99D1B9E2C}"/>
              </a:ext>
            </a:extLst>
          </p:cNvPr>
          <p:cNvSpPr>
            <a:spLocks noGrp="1" noChangeArrowheads="1"/>
          </p:cNvSpPr>
          <p:nvPr>
            <p:ph type="dt" sz="half" idx="10"/>
          </p:nvPr>
        </p:nvSpPr>
        <p:spPr>
          <a:ln/>
        </p:spPr>
        <p:txBody>
          <a:bodyPr/>
          <a:lstStyle>
            <a:lvl1pPr>
              <a:defRPr/>
            </a:lvl1pPr>
          </a:lstStyle>
          <a:p>
            <a:pPr>
              <a:defRPr/>
            </a:pPr>
            <a:endParaRPr lang="en-US"/>
          </a:p>
        </p:txBody>
      </p:sp>
      <p:sp>
        <p:nvSpPr>
          <p:cNvPr id="8" name="Rectangle 7">
            <a:extLst>
              <a:ext uri="{FF2B5EF4-FFF2-40B4-BE49-F238E27FC236}">
                <a16:creationId xmlns:a16="http://schemas.microsoft.com/office/drawing/2014/main" id="{9CA7A06A-622C-4C75-B686-B2EF99FB5B06}"/>
              </a:ext>
            </a:extLst>
          </p:cNvPr>
          <p:cNvSpPr>
            <a:spLocks noGrp="1" noChangeArrowheads="1"/>
          </p:cNvSpPr>
          <p:nvPr>
            <p:ph type="ftr" sz="quarter" idx="11"/>
          </p:nvPr>
        </p:nvSpPr>
        <p:spPr>
          <a:ln/>
        </p:spPr>
        <p:txBody>
          <a:bodyPr/>
          <a:lstStyle>
            <a:lvl1pPr>
              <a:defRPr/>
            </a:lvl1pPr>
          </a:lstStyle>
          <a:p>
            <a:pPr>
              <a:defRPr/>
            </a:pPr>
            <a:endParaRPr lang="en-US"/>
          </a:p>
        </p:txBody>
      </p:sp>
      <p:sp>
        <p:nvSpPr>
          <p:cNvPr id="9" name="Rectangle 8">
            <a:extLst>
              <a:ext uri="{FF2B5EF4-FFF2-40B4-BE49-F238E27FC236}">
                <a16:creationId xmlns:a16="http://schemas.microsoft.com/office/drawing/2014/main" id="{084B3895-CC98-4CC8-ABFE-2312047B2293}"/>
              </a:ext>
            </a:extLst>
          </p:cNvPr>
          <p:cNvSpPr>
            <a:spLocks noGrp="1" noChangeArrowheads="1"/>
          </p:cNvSpPr>
          <p:nvPr>
            <p:ph type="sldNum" sz="quarter" idx="12"/>
          </p:nvPr>
        </p:nvSpPr>
        <p:spPr>
          <a:ln/>
        </p:spPr>
        <p:txBody>
          <a:bodyPr/>
          <a:lstStyle>
            <a:lvl1pPr>
              <a:defRPr/>
            </a:lvl1pPr>
          </a:lstStyle>
          <a:p>
            <a:fld id="{4F9330DA-1605-458B-A641-E7CFD98BDB7F}" type="slidenum">
              <a:rPr lang="en-US" altLang="en-US"/>
              <a:pPr/>
              <a:t>‹#›</a:t>
            </a:fld>
            <a:endParaRPr lang="en-US" altLang="en-US"/>
          </a:p>
        </p:txBody>
      </p:sp>
    </p:spTree>
    <p:extLst>
      <p:ext uri="{BB962C8B-B14F-4D97-AF65-F5344CB8AC3E}">
        <p14:creationId xmlns:p14="http://schemas.microsoft.com/office/powerpoint/2010/main" val="4102455945"/>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preserve="1" userDrawn="1">
  <p:cSld name="Quote">
    <p:spTree>
      <p:nvGrpSpPr>
        <p:cNvPr id="1" name=""/>
        <p:cNvGrpSpPr/>
        <p:nvPr/>
      </p:nvGrpSpPr>
      <p:grpSpPr>
        <a:xfrm>
          <a:off x="0" y="0"/>
          <a:ext cx="0" cy="0"/>
          <a:chOff x="0" y="0"/>
          <a:chExt cx="0" cy="0"/>
        </a:xfrm>
      </p:grpSpPr>
      <p:sp useBgFill="1">
        <p:nvSpPr>
          <p:cNvPr id="12" name="Rectangle 11">
            <a:extLst>
              <a:ext uri="{FF2B5EF4-FFF2-40B4-BE49-F238E27FC236}">
                <a16:creationId xmlns:a16="http://schemas.microsoft.com/office/drawing/2014/main" id="{F03B5BF0-238D-481F-A15B-206D1E2FEDD2}"/>
              </a:ext>
              <a:ext uri="{C183D7F6-B498-43B3-948B-1728B52AA6E4}">
                <adec:decorative xmlns:adec="http://schemas.microsoft.com/office/drawing/2017/decorative" val="1"/>
              </a:ext>
            </a:extLst>
          </p:cNvPr>
          <p:cNvSpPr/>
          <p:nvPr userDrawn="1"/>
        </p:nvSpPr>
        <p:spPr>
          <a:xfrm>
            <a:off x="2286"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3" name="Rectangle 12">
            <a:extLst>
              <a:ext uri="{FF2B5EF4-FFF2-40B4-BE49-F238E27FC236}">
                <a16:creationId xmlns:a16="http://schemas.microsoft.com/office/drawing/2014/main" id="{7578E43B-8F1B-4CBD-B09E-5AD9A247E3F8}"/>
              </a:ext>
              <a:ext uri="{C183D7F6-B498-43B3-948B-1728B52AA6E4}">
                <adec:decorative xmlns:adec="http://schemas.microsoft.com/office/drawing/2017/decorative" val="1"/>
              </a:ext>
            </a:extLst>
          </p:cNvPr>
          <p:cNvSpPr/>
          <p:nvPr userDrawn="1"/>
        </p:nvSpPr>
        <p:spPr>
          <a:xfrm>
            <a:off x="-292"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Frame 13">
            <a:extLst>
              <a:ext uri="{FF2B5EF4-FFF2-40B4-BE49-F238E27FC236}">
                <a16:creationId xmlns:a16="http://schemas.microsoft.com/office/drawing/2014/main" id="{737C17C2-E2A6-4219-AE02-C8EAF943C472}"/>
              </a:ext>
              <a:ext uri="{C183D7F6-B498-43B3-948B-1728B52AA6E4}">
                <adec:decorative xmlns:adec="http://schemas.microsoft.com/office/drawing/2017/decorative" val="1"/>
              </a:ext>
            </a:extLst>
          </p:cNvPr>
          <p:cNvSpPr/>
          <p:nvPr userDrawn="1"/>
        </p:nvSpPr>
        <p:spPr>
          <a:xfrm>
            <a:off x="-292" y="0"/>
            <a:ext cx="9141714" cy="6858000"/>
          </a:xfrm>
          <a:prstGeom prst="frame">
            <a:avLst>
              <a:gd name="adj1" fmla="val 7164"/>
            </a:avLst>
          </a:prstGeom>
          <a:gradFill flip="none" rotWithShape="1">
            <a:gsLst>
              <a:gs pos="0">
                <a:schemeClr val="accent2">
                  <a:alpha val="40000"/>
                </a:schemeClr>
              </a:gs>
              <a:gs pos="100000">
                <a:schemeClr val="accent1">
                  <a:alpha val="40000"/>
                </a:schemeClr>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Picture Placeholder 19">
            <a:extLst>
              <a:ext uri="{FF2B5EF4-FFF2-40B4-BE49-F238E27FC236}">
                <a16:creationId xmlns:a16="http://schemas.microsoft.com/office/drawing/2014/main" id="{AE7BC3CE-3806-41F3-B4F6-EBB2C3E9EA28}"/>
              </a:ext>
            </a:extLst>
          </p:cNvPr>
          <p:cNvSpPr>
            <a:spLocks noGrp="1"/>
          </p:cNvSpPr>
          <p:nvPr>
            <p:ph type="pic" sz="quarter" idx="13"/>
          </p:nvPr>
        </p:nvSpPr>
        <p:spPr>
          <a:xfrm>
            <a:off x="4572" y="484632"/>
            <a:ext cx="9134856" cy="5907024"/>
          </a:xfrm>
          <a:solidFill>
            <a:schemeClr val="accent6"/>
          </a:solidFill>
        </p:spPr>
        <p:txBody>
          <a:bodyPr/>
          <a:lstStyle/>
          <a:p>
            <a:r>
              <a:rPr lang="en-US"/>
              <a:t>Click icon to add picture</a:t>
            </a:r>
            <a:endParaRPr lang="en-US" dirty="0"/>
          </a:p>
        </p:txBody>
      </p:sp>
      <p:sp>
        <p:nvSpPr>
          <p:cNvPr id="6" name="Title 5">
            <a:extLst>
              <a:ext uri="{FF2B5EF4-FFF2-40B4-BE49-F238E27FC236}">
                <a16:creationId xmlns:a16="http://schemas.microsoft.com/office/drawing/2014/main" id="{FDC036CF-E92D-4E80-8E6B-1B06EDDFD7CF}"/>
              </a:ext>
            </a:extLst>
          </p:cNvPr>
          <p:cNvSpPr>
            <a:spLocks noGrp="1"/>
          </p:cNvSpPr>
          <p:nvPr>
            <p:ph type="title"/>
          </p:nvPr>
        </p:nvSpPr>
        <p:spPr>
          <a:xfrm>
            <a:off x="628650" y="1271016"/>
            <a:ext cx="3600450" cy="3749040"/>
          </a:xfrm>
        </p:spPr>
        <p:txBody>
          <a:bodyPr anchor="b" anchorCtr="0"/>
          <a:lstStyle>
            <a:lvl1pPr>
              <a:defRPr>
                <a:solidFill>
                  <a:schemeClr val="bg1"/>
                </a:solidFill>
                <a:effectLst>
                  <a:outerShdw blurRad="38100" dist="38100" dir="2700000" algn="tl">
                    <a:srgbClr val="000000">
                      <a:alpha val="43137"/>
                    </a:srgbClr>
                  </a:outerShdw>
                </a:effectLst>
              </a:defRPr>
            </a:lvl1pPr>
          </a:lstStyle>
          <a:p>
            <a:r>
              <a:rPr lang="en-US"/>
              <a:t>Click to edit Master title style</a:t>
            </a:r>
            <a:endParaRPr lang="en-US" dirty="0"/>
          </a:p>
        </p:txBody>
      </p:sp>
      <p:sp>
        <p:nvSpPr>
          <p:cNvPr id="26" name="Text Placeholder 25">
            <a:extLst>
              <a:ext uri="{FF2B5EF4-FFF2-40B4-BE49-F238E27FC236}">
                <a16:creationId xmlns:a16="http://schemas.microsoft.com/office/drawing/2014/main" id="{BADCFE1B-ABA2-4B11-B7DE-02CE383D6F22}"/>
              </a:ext>
            </a:extLst>
          </p:cNvPr>
          <p:cNvSpPr>
            <a:spLocks noGrp="1"/>
          </p:cNvSpPr>
          <p:nvPr>
            <p:ph type="body" sz="quarter" idx="15" hasCustomPrompt="1"/>
          </p:nvPr>
        </p:nvSpPr>
        <p:spPr>
          <a:xfrm>
            <a:off x="628650" y="4835779"/>
            <a:ext cx="3600450" cy="1066800"/>
          </a:xfrm>
        </p:spPr>
        <p:txBody>
          <a:bodyPr>
            <a:normAutofit/>
          </a:bodyPr>
          <a:lstStyle>
            <a:lvl1pPr marL="171450" indent="0">
              <a:buNone/>
              <a:defRPr sz="1650">
                <a:solidFill>
                  <a:schemeClr val="bg1"/>
                </a:solidFill>
                <a:effectLst>
                  <a:outerShdw blurRad="38100" dist="38100" dir="2700000" algn="tl">
                    <a:srgbClr val="000000">
                      <a:alpha val="43137"/>
                    </a:srgbClr>
                  </a:outerShdw>
                </a:effectLst>
              </a:defRPr>
            </a:lvl1pPr>
          </a:lstStyle>
          <a:p>
            <a:pPr lvl="0"/>
            <a:r>
              <a:rPr lang="en-US" dirty="0"/>
              <a:t>Click to add subtitle</a:t>
            </a:r>
          </a:p>
        </p:txBody>
      </p:sp>
      <p:sp>
        <p:nvSpPr>
          <p:cNvPr id="2" name="Date Placeholder 1">
            <a:extLst>
              <a:ext uri="{FF2B5EF4-FFF2-40B4-BE49-F238E27FC236}">
                <a16:creationId xmlns:a16="http://schemas.microsoft.com/office/drawing/2014/main" id="{118B9F00-8450-475B-B155-993BAF212AF6}"/>
              </a:ext>
            </a:extLst>
          </p:cNvPr>
          <p:cNvSpPr>
            <a:spLocks noGrp="1"/>
          </p:cNvSpPr>
          <p:nvPr>
            <p:ph type="dt" sz="half" idx="10"/>
          </p:nvPr>
        </p:nvSpPr>
        <p:spPr/>
        <p:txBody>
          <a:bodyPr/>
          <a:lstStyle/>
          <a:p>
            <a:r>
              <a:rPr lang="en-US"/>
              <a:t>3/1/20XX</a:t>
            </a:r>
          </a:p>
        </p:txBody>
      </p:sp>
      <p:sp>
        <p:nvSpPr>
          <p:cNvPr id="3" name="Footer Placeholder 2">
            <a:extLst>
              <a:ext uri="{FF2B5EF4-FFF2-40B4-BE49-F238E27FC236}">
                <a16:creationId xmlns:a16="http://schemas.microsoft.com/office/drawing/2014/main" id="{5C0FDDA3-8E6F-42F7-BFBE-7FA9C647CA4E}"/>
              </a:ext>
            </a:extLst>
          </p:cNvPr>
          <p:cNvSpPr>
            <a:spLocks noGrp="1"/>
          </p:cNvSpPr>
          <p:nvPr>
            <p:ph type="ftr" sz="quarter" idx="11"/>
          </p:nvPr>
        </p:nvSpPr>
        <p:spPr/>
        <p:txBody>
          <a:bodyPr/>
          <a:lstStyle/>
          <a:p>
            <a:r>
              <a:rPr lang="en-US"/>
              <a:t>SAMPLE FOOTER TEXT</a:t>
            </a:r>
          </a:p>
        </p:txBody>
      </p:sp>
      <p:sp>
        <p:nvSpPr>
          <p:cNvPr id="4" name="Slide Number Placeholder 3">
            <a:extLst>
              <a:ext uri="{FF2B5EF4-FFF2-40B4-BE49-F238E27FC236}">
                <a16:creationId xmlns:a16="http://schemas.microsoft.com/office/drawing/2014/main" id="{B6C8E678-81B8-4356-9624-A0B999536312}"/>
              </a:ext>
            </a:extLst>
          </p:cNvPr>
          <p:cNvSpPr>
            <a:spLocks noGrp="1"/>
          </p:cNvSpPr>
          <p:nvPr>
            <p:ph type="sldNum" sz="quarter" idx="12"/>
          </p:nvPr>
        </p:nvSpPr>
        <p:spPr/>
        <p:txBody>
          <a:bodyPr/>
          <a:lstStyle/>
          <a:p>
            <a:fld id="{28844951-7827-47D4-8276-7DDE1FA7D85A}" type="slidenum">
              <a:rPr lang="en-US" smtClean="0"/>
              <a:t>‹#›</a:t>
            </a:fld>
            <a:endParaRPr lang="en-US"/>
          </a:p>
        </p:txBody>
      </p:sp>
    </p:spTree>
    <p:extLst>
      <p:ext uri="{BB962C8B-B14F-4D97-AF65-F5344CB8AC3E}">
        <p14:creationId xmlns:p14="http://schemas.microsoft.com/office/powerpoint/2010/main" val="4068488802"/>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preserve="1" userDrawn="1">
  <p:cSld name="Team">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B2DD4C-BFBC-4087-B94C-4DD0690E838E}"/>
              </a:ext>
            </a:extLst>
          </p:cNvPr>
          <p:cNvSpPr>
            <a:spLocks noGrp="1"/>
          </p:cNvSpPr>
          <p:nvPr>
            <p:ph type="title"/>
          </p:nvPr>
        </p:nvSpPr>
        <p:spPr/>
        <p:txBody>
          <a:bodyPr/>
          <a:lstStyle/>
          <a:p>
            <a:r>
              <a:rPr lang="en-US"/>
              <a:t>Click to edit Master title style</a:t>
            </a:r>
            <a:endParaRPr lang="en-US" dirty="0"/>
          </a:p>
        </p:txBody>
      </p:sp>
      <p:sp>
        <p:nvSpPr>
          <p:cNvPr id="15" name="Picture Placeholder 14">
            <a:extLst>
              <a:ext uri="{FF2B5EF4-FFF2-40B4-BE49-F238E27FC236}">
                <a16:creationId xmlns:a16="http://schemas.microsoft.com/office/drawing/2014/main" id="{1B84B862-7F1F-4B98-B437-936D8A73A91A}"/>
              </a:ext>
            </a:extLst>
          </p:cNvPr>
          <p:cNvSpPr>
            <a:spLocks noGrp="1"/>
          </p:cNvSpPr>
          <p:nvPr>
            <p:ph type="pic" sz="quarter" idx="13"/>
          </p:nvPr>
        </p:nvSpPr>
        <p:spPr>
          <a:xfrm>
            <a:off x="555498" y="2240280"/>
            <a:ext cx="1714500" cy="2322576"/>
          </a:xfrm>
          <a:solidFill>
            <a:schemeClr val="accent6"/>
          </a:solidFill>
        </p:spPr>
        <p:txBody>
          <a:bodyPr/>
          <a:lstStyle/>
          <a:p>
            <a:r>
              <a:rPr lang="en-US"/>
              <a:t>Click icon to add picture</a:t>
            </a:r>
            <a:endParaRPr lang="en-US" dirty="0"/>
          </a:p>
        </p:txBody>
      </p:sp>
      <p:sp>
        <p:nvSpPr>
          <p:cNvPr id="16" name="Picture Placeholder 14">
            <a:extLst>
              <a:ext uri="{FF2B5EF4-FFF2-40B4-BE49-F238E27FC236}">
                <a16:creationId xmlns:a16="http://schemas.microsoft.com/office/drawing/2014/main" id="{C76B23B2-3605-4292-9F96-F34651B689A7}"/>
              </a:ext>
            </a:extLst>
          </p:cNvPr>
          <p:cNvSpPr>
            <a:spLocks noGrp="1"/>
          </p:cNvSpPr>
          <p:nvPr>
            <p:ph type="pic" sz="quarter" idx="14"/>
          </p:nvPr>
        </p:nvSpPr>
        <p:spPr>
          <a:xfrm>
            <a:off x="2654046" y="2240280"/>
            <a:ext cx="1714500" cy="2322576"/>
          </a:xfrm>
          <a:solidFill>
            <a:schemeClr val="accent6"/>
          </a:solidFill>
        </p:spPr>
        <p:txBody>
          <a:bodyPr/>
          <a:lstStyle/>
          <a:p>
            <a:r>
              <a:rPr lang="en-US"/>
              <a:t>Click icon to add picture</a:t>
            </a:r>
            <a:endParaRPr lang="en-US" dirty="0"/>
          </a:p>
        </p:txBody>
      </p:sp>
      <p:sp>
        <p:nvSpPr>
          <p:cNvPr id="17" name="Picture Placeholder 14">
            <a:extLst>
              <a:ext uri="{FF2B5EF4-FFF2-40B4-BE49-F238E27FC236}">
                <a16:creationId xmlns:a16="http://schemas.microsoft.com/office/drawing/2014/main" id="{AB1E9EC3-2FB6-4E1C-8211-306450FDEE7F}"/>
              </a:ext>
            </a:extLst>
          </p:cNvPr>
          <p:cNvSpPr>
            <a:spLocks noGrp="1"/>
          </p:cNvSpPr>
          <p:nvPr>
            <p:ph type="pic" sz="quarter" idx="15"/>
          </p:nvPr>
        </p:nvSpPr>
        <p:spPr>
          <a:xfrm>
            <a:off x="4759452" y="2267712"/>
            <a:ext cx="1714500" cy="2322576"/>
          </a:xfrm>
          <a:solidFill>
            <a:schemeClr val="accent6"/>
          </a:solidFill>
        </p:spPr>
        <p:txBody>
          <a:bodyPr/>
          <a:lstStyle/>
          <a:p>
            <a:r>
              <a:rPr lang="en-US"/>
              <a:t>Click icon to add picture</a:t>
            </a:r>
            <a:endParaRPr lang="en-US" dirty="0"/>
          </a:p>
        </p:txBody>
      </p:sp>
      <p:sp>
        <p:nvSpPr>
          <p:cNvPr id="18" name="Picture Placeholder 14">
            <a:extLst>
              <a:ext uri="{FF2B5EF4-FFF2-40B4-BE49-F238E27FC236}">
                <a16:creationId xmlns:a16="http://schemas.microsoft.com/office/drawing/2014/main" id="{F3628146-045F-4FBC-A365-3D1D4B3DA6E9}"/>
              </a:ext>
            </a:extLst>
          </p:cNvPr>
          <p:cNvSpPr>
            <a:spLocks noGrp="1"/>
          </p:cNvSpPr>
          <p:nvPr>
            <p:ph type="pic" sz="quarter" idx="16"/>
          </p:nvPr>
        </p:nvSpPr>
        <p:spPr>
          <a:xfrm>
            <a:off x="6864858" y="2267712"/>
            <a:ext cx="1714500" cy="2322576"/>
          </a:xfrm>
          <a:solidFill>
            <a:schemeClr val="accent6"/>
          </a:solidFill>
        </p:spPr>
        <p:txBody>
          <a:bodyPr/>
          <a:lstStyle/>
          <a:p>
            <a:r>
              <a:rPr lang="en-US"/>
              <a:t>Click icon to add picture</a:t>
            </a:r>
            <a:endParaRPr lang="en-US" dirty="0"/>
          </a:p>
        </p:txBody>
      </p:sp>
      <p:sp>
        <p:nvSpPr>
          <p:cNvPr id="20" name="Text Placeholder 19">
            <a:extLst>
              <a:ext uri="{FF2B5EF4-FFF2-40B4-BE49-F238E27FC236}">
                <a16:creationId xmlns:a16="http://schemas.microsoft.com/office/drawing/2014/main" id="{CB50972B-CA23-4B92-987F-EE48ECCFF590}"/>
              </a:ext>
            </a:extLst>
          </p:cNvPr>
          <p:cNvSpPr>
            <a:spLocks noGrp="1"/>
          </p:cNvSpPr>
          <p:nvPr>
            <p:ph type="body" sz="quarter" idx="17" hasCustomPrompt="1"/>
          </p:nvPr>
        </p:nvSpPr>
        <p:spPr>
          <a:xfrm>
            <a:off x="556022" y="4733925"/>
            <a:ext cx="1714500" cy="590550"/>
          </a:xfrm>
        </p:spPr>
        <p:txBody>
          <a:bodyPr>
            <a:normAutofit/>
          </a:bodyPr>
          <a:lstStyle>
            <a:lvl1pPr marL="0" indent="0" defTabSz="0">
              <a:spcBef>
                <a:spcPts val="0"/>
              </a:spcBef>
              <a:buNone/>
              <a:defRPr sz="1500">
                <a:latin typeface="+mj-lt"/>
              </a:defRPr>
            </a:lvl1pPr>
            <a:lvl2pPr marL="428625" indent="0">
              <a:buNone/>
              <a:defRPr/>
            </a:lvl2pPr>
            <a:lvl3pPr marL="771525" indent="0">
              <a:buNone/>
              <a:defRPr/>
            </a:lvl3pPr>
            <a:lvl4pPr marL="1071563" indent="0">
              <a:buNone/>
              <a:defRPr/>
            </a:lvl4pPr>
            <a:lvl5pPr marL="1414463" indent="0">
              <a:buNone/>
              <a:defRPr/>
            </a:lvl5pPr>
          </a:lstStyle>
          <a:p>
            <a:pPr lvl="0"/>
            <a:r>
              <a:rPr lang="en-US" dirty="0"/>
              <a:t>Name</a:t>
            </a:r>
          </a:p>
        </p:txBody>
      </p:sp>
      <p:sp>
        <p:nvSpPr>
          <p:cNvPr id="23" name="Text Placeholder 19">
            <a:extLst>
              <a:ext uri="{FF2B5EF4-FFF2-40B4-BE49-F238E27FC236}">
                <a16:creationId xmlns:a16="http://schemas.microsoft.com/office/drawing/2014/main" id="{8DE19225-DA72-4A39-8CFD-695BFBB93E6D}"/>
              </a:ext>
            </a:extLst>
          </p:cNvPr>
          <p:cNvSpPr>
            <a:spLocks noGrp="1"/>
          </p:cNvSpPr>
          <p:nvPr>
            <p:ph type="body" sz="quarter" idx="18" hasCustomPrompt="1"/>
          </p:nvPr>
        </p:nvSpPr>
        <p:spPr>
          <a:xfrm>
            <a:off x="555498" y="5343144"/>
            <a:ext cx="1714500" cy="590550"/>
          </a:xfrm>
        </p:spPr>
        <p:txBody>
          <a:bodyPr>
            <a:normAutofit/>
          </a:bodyPr>
          <a:lstStyle>
            <a:lvl1pPr marL="0" indent="0" defTabSz="0">
              <a:spcBef>
                <a:spcPts val="0"/>
              </a:spcBef>
              <a:buNone/>
              <a:defRPr sz="1200"/>
            </a:lvl1pPr>
            <a:lvl2pPr marL="428625" indent="0">
              <a:buNone/>
              <a:defRPr/>
            </a:lvl2pPr>
            <a:lvl3pPr marL="771525" indent="0">
              <a:buNone/>
              <a:defRPr/>
            </a:lvl3pPr>
            <a:lvl4pPr marL="1071563" indent="0">
              <a:buNone/>
              <a:defRPr/>
            </a:lvl4pPr>
            <a:lvl5pPr marL="1414463" indent="0">
              <a:buNone/>
              <a:defRPr/>
            </a:lvl5pPr>
          </a:lstStyle>
          <a:p>
            <a:pPr lvl="0"/>
            <a:r>
              <a:rPr lang="en-US" dirty="0"/>
              <a:t>Title</a:t>
            </a:r>
          </a:p>
        </p:txBody>
      </p:sp>
      <p:sp>
        <p:nvSpPr>
          <p:cNvPr id="24" name="Text Placeholder 19">
            <a:extLst>
              <a:ext uri="{FF2B5EF4-FFF2-40B4-BE49-F238E27FC236}">
                <a16:creationId xmlns:a16="http://schemas.microsoft.com/office/drawing/2014/main" id="{E66A7C97-DBB6-4333-B12F-E26C38E6975C}"/>
              </a:ext>
            </a:extLst>
          </p:cNvPr>
          <p:cNvSpPr>
            <a:spLocks noGrp="1"/>
          </p:cNvSpPr>
          <p:nvPr>
            <p:ph type="body" sz="quarter" idx="19" hasCustomPrompt="1"/>
          </p:nvPr>
        </p:nvSpPr>
        <p:spPr>
          <a:xfrm>
            <a:off x="2654046" y="4733925"/>
            <a:ext cx="1714500" cy="590550"/>
          </a:xfrm>
        </p:spPr>
        <p:txBody>
          <a:bodyPr>
            <a:normAutofit/>
          </a:bodyPr>
          <a:lstStyle>
            <a:lvl1pPr marL="0" indent="0" defTabSz="0">
              <a:spcBef>
                <a:spcPts val="0"/>
              </a:spcBef>
              <a:buNone/>
              <a:defRPr sz="1500">
                <a:latin typeface="+mj-lt"/>
              </a:defRPr>
            </a:lvl1pPr>
            <a:lvl2pPr marL="428625" indent="0">
              <a:buNone/>
              <a:defRPr/>
            </a:lvl2pPr>
            <a:lvl3pPr marL="771525" indent="0">
              <a:buNone/>
              <a:defRPr/>
            </a:lvl3pPr>
            <a:lvl4pPr marL="1071563" indent="0">
              <a:buNone/>
              <a:defRPr/>
            </a:lvl4pPr>
            <a:lvl5pPr marL="1414463" indent="0">
              <a:buNone/>
              <a:defRPr/>
            </a:lvl5pPr>
          </a:lstStyle>
          <a:p>
            <a:pPr lvl="0"/>
            <a:r>
              <a:rPr lang="en-US" dirty="0"/>
              <a:t>Name</a:t>
            </a:r>
          </a:p>
        </p:txBody>
      </p:sp>
      <p:sp>
        <p:nvSpPr>
          <p:cNvPr id="25" name="Text Placeholder 19">
            <a:extLst>
              <a:ext uri="{FF2B5EF4-FFF2-40B4-BE49-F238E27FC236}">
                <a16:creationId xmlns:a16="http://schemas.microsoft.com/office/drawing/2014/main" id="{041FA0B5-660E-478A-AF8A-196DBD6AE43A}"/>
              </a:ext>
            </a:extLst>
          </p:cNvPr>
          <p:cNvSpPr>
            <a:spLocks noGrp="1"/>
          </p:cNvSpPr>
          <p:nvPr>
            <p:ph type="body" sz="quarter" idx="20" hasCustomPrompt="1"/>
          </p:nvPr>
        </p:nvSpPr>
        <p:spPr>
          <a:xfrm>
            <a:off x="2653522" y="5343144"/>
            <a:ext cx="1714500" cy="590550"/>
          </a:xfrm>
        </p:spPr>
        <p:txBody>
          <a:bodyPr>
            <a:normAutofit/>
          </a:bodyPr>
          <a:lstStyle>
            <a:lvl1pPr marL="0" indent="0" defTabSz="0">
              <a:spcBef>
                <a:spcPts val="0"/>
              </a:spcBef>
              <a:buNone/>
              <a:defRPr sz="1200"/>
            </a:lvl1pPr>
            <a:lvl2pPr marL="428625" indent="0">
              <a:buNone/>
              <a:defRPr/>
            </a:lvl2pPr>
            <a:lvl3pPr marL="771525" indent="0">
              <a:buNone/>
              <a:defRPr/>
            </a:lvl3pPr>
            <a:lvl4pPr marL="1071563" indent="0">
              <a:buNone/>
              <a:defRPr/>
            </a:lvl4pPr>
            <a:lvl5pPr marL="1414463" indent="0">
              <a:buNone/>
              <a:defRPr/>
            </a:lvl5pPr>
          </a:lstStyle>
          <a:p>
            <a:pPr lvl="0"/>
            <a:r>
              <a:rPr lang="en-US" dirty="0"/>
              <a:t>Title</a:t>
            </a:r>
          </a:p>
        </p:txBody>
      </p:sp>
      <p:sp>
        <p:nvSpPr>
          <p:cNvPr id="26" name="Text Placeholder 19">
            <a:extLst>
              <a:ext uri="{FF2B5EF4-FFF2-40B4-BE49-F238E27FC236}">
                <a16:creationId xmlns:a16="http://schemas.microsoft.com/office/drawing/2014/main" id="{77C92085-3D01-44E4-BA12-E39F1EA0ACE5}"/>
              </a:ext>
            </a:extLst>
          </p:cNvPr>
          <p:cNvSpPr>
            <a:spLocks noGrp="1"/>
          </p:cNvSpPr>
          <p:nvPr>
            <p:ph type="body" sz="quarter" idx="21" hasCustomPrompt="1"/>
          </p:nvPr>
        </p:nvSpPr>
        <p:spPr>
          <a:xfrm>
            <a:off x="4775980" y="4733544"/>
            <a:ext cx="1714500" cy="590550"/>
          </a:xfrm>
        </p:spPr>
        <p:txBody>
          <a:bodyPr>
            <a:normAutofit/>
          </a:bodyPr>
          <a:lstStyle>
            <a:lvl1pPr marL="0" indent="0" defTabSz="0">
              <a:spcBef>
                <a:spcPts val="0"/>
              </a:spcBef>
              <a:buNone/>
              <a:defRPr sz="1500">
                <a:latin typeface="+mj-lt"/>
              </a:defRPr>
            </a:lvl1pPr>
            <a:lvl2pPr marL="428625" indent="0">
              <a:buNone/>
              <a:defRPr/>
            </a:lvl2pPr>
            <a:lvl3pPr marL="771525" indent="0">
              <a:buNone/>
              <a:defRPr/>
            </a:lvl3pPr>
            <a:lvl4pPr marL="1071563" indent="0">
              <a:buNone/>
              <a:defRPr/>
            </a:lvl4pPr>
            <a:lvl5pPr marL="1414463" indent="0">
              <a:buNone/>
              <a:defRPr/>
            </a:lvl5pPr>
          </a:lstStyle>
          <a:p>
            <a:pPr lvl="0"/>
            <a:r>
              <a:rPr lang="en-US" dirty="0"/>
              <a:t>Name</a:t>
            </a:r>
          </a:p>
        </p:txBody>
      </p:sp>
      <p:sp>
        <p:nvSpPr>
          <p:cNvPr id="27" name="Text Placeholder 19">
            <a:extLst>
              <a:ext uri="{FF2B5EF4-FFF2-40B4-BE49-F238E27FC236}">
                <a16:creationId xmlns:a16="http://schemas.microsoft.com/office/drawing/2014/main" id="{35DA97BC-7224-440A-A227-8F4A1018043A}"/>
              </a:ext>
            </a:extLst>
          </p:cNvPr>
          <p:cNvSpPr>
            <a:spLocks noGrp="1"/>
          </p:cNvSpPr>
          <p:nvPr>
            <p:ph type="body" sz="quarter" idx="22" hasCustomPrompt="1"/>
          </p:nvPr>
        </p:nvSpPr>
        <p:spPr>
          <a:xfrm>
            <a:off x="4775456" y="5342763"/>
            <a:ext cx="1714500" cy="590550"/>
          </a:xfrm>
        </p:spPr>
        <p:txBody>
          <a:bodyPr>
            <a:normAutofit/>
          </a:bodyPr>
          <a:lstStyle>
            <a:lvl1pPr marL="0" indent="0" defTabSz="0">
              <a:spcBef>
                <a:spcPts val="0"/>
              </a:spcBef>
              <a:buNone/>
              <a:defRPr sz="1200"/>
            </a:lvl1pPr>
            <a:lvl2pPr marL="428625" indent="0">
              <a:buNone/>
              <a:defRPr/>
            </a:lvl2pPr>
            <a:lvl3pPr marL="771525" indent="0">
              <a:buNone/>
              <a:defRPr/>
            </a:lvl3pPr>
            <a:lvl4pPr marL="1071563" indent="0">
              <a:buNone/>
              <a:defRPr/>
            </a:lvl4pPr>
            <a:lvl5pPr marL="1414463" indent="0">
              <a:buNone/>
              <a:defRPr/>
            </a:lvl5pPr>
          </a:lstStyle>
          <a:p>
            <a:pPr lvl="0"/>
            <a:r>
              <a:rPr lang="en-US" dirty="0"/>
              <a:t>Title</a:t>
            </a:r>
          </a:p>
        </p:txBody>
      </p:sp>
      <p:sp>
        <p:nvSpPr>
          <p:cNvPr id="28" name="Text Placeholder 19">
            <a:extLst>
              <a:ext uri="{FF2B5EF4-FFF2-40B4-BE49-F238E27FC236}">
                <a16:creationId xmlns:a16="http://schemas.microsoft.com/office/drawing/2014/main" id="{C236524B-4724-42FA-A2B2-33566478FD42}"/>
              </a:ext>
            </a:extLst>
          </p:cNvPr>
          <p:cNvSpPr>
            <a:spLocks noGrp="1"/>
          </p:cNvSpPr>
          <p:nvPr>
            <p:ph type="body" sz="quarter" idx="23" hasCustomPrompt="1"/>
          </p:nvPr>
        </p:nvSpPr>
        <p:spPr>
          <a:xfrm>
            <a:off x="6873479" y="4737100"/>
            <a:ext cx="1714500" cy="590550"/>
          </a:xfrm>
        </p:spPr>
        <p:txBody>
          <a:bodyPr>
            <a:normAutofit/>
          </a:bodyPr>
          <a:lstStyle>
            <a:lvl1pPr marL="0" indent="0" defTabSz="0">
              <a:spcBef>
                <a:spcPts val="0"/>
              </a:spcBef>
              <a:buNone/>
              <a:defRPr sz="1500">
                <a:latin typeface="+mj-lt"/>
              </a:defRPr>
            </a:lvl1pPr>
            <a:lvl2pPr marL="428625" indent="0">
              <a:buNone/>
              <a:defRPr/>
            </a:lvl2pPr>
            <a:lvl3pPr marL="771525" indent="0">
              <a:buNone/>
              <a:defRPr/>
            </a:lvl3pPr>
            <a:lvl4pPr marL="1071563" indent="0">
              <a:buNone/>
              <a:defRPr/>
            </a:lvl4pPr>
            <a:lvl5pPr marL="1414463" indent="0">
              <a:buNone/>
              <a:defRPr/>
            </a:lvl5pPr>
          </a:lstStyle>
          <a:p>
            <a:pPr lvl="0"/>
            <a:r>
              <a:rPr lang="en-US" dirty="0"/>
              <a:t>Name</a:t>
            </a:r>
          </a:p>
        </p:txBody>
      </p:sp>
      <p:sp>
        <p:nvSpPr>
          <p:cNvPr id="29" name="Text Placeholder 19">
            <a:extLst>
              <a:ext uri="{FF2B5EF4-FFF2-40B4-BE49-F238E27FC236}">
                <a16:creationId xmlns:a16="http://schemas.microsoft.com/office/drawing/2014/main" id="{5F7DE4ED-8F4D-465C-86B4-2372AE291F56}"/>
              </a:ext>
            </a:extLst>
          </p:cNvPr>
          <p:cNvSpPr>
            <a:spLocks noGrp="1"/>
          </p:cNvSpPr>
          <p:nvPr>
            <p:ph type="body" sz="quarter" idx="24" hasCustomPrompt="1"/>
          </p:nvPr>
        </p:nvSpPr>
        <p:spPr>
          <a:xfrm>
            <a:off x="6872955" y="5346319"/>
            <a:ext cx="1714500" cy="590550"/>
          </a:xfrm>
        </p:spPr>
        <p:txBody>
          <a:bodyPr>
            <a:normAutofit/>
          </a:bodyPr>
          <a:lstStyle>
            <a:lvl1pPr marL="0" indent="0" defTabSz="0">
              <a:spcBef>
                <a:spcPts val="0"/>
              </a:spcBef>
              <a:buNone/>
              <a:defRPr sz="1200"/>
            </a:lvl1pPr>
            <a:lvl2pPr marL="428625" indent="0">
              <a:buNone/>
              <a:defRPr/>
            </a:lvl2pPr>
            <a:lvl3pPr marL="771525" indent="0">
              <a:buNone/>
              <a:defRPr/>
            </a:lvl3pPr>
            <a:lvl4pPr marL="1071563" indent="0">
              <a:buNone/>
              <a:defRPr/>
            </a:lvl4pPr>
            <a:lvl5pPr marL="1414463" indent="0">
              <a:buNone/>
              <a:defRPr/>
            </a:lvl5pPr>
          </a:lstStyle>
          <a:p>
            <a:pPr lvl="0"/>
            <a:r>
              <a:rPr lang="en-US" dirty="0"/>
              <a:t>Title</a:t>
            </a:r>
          </a:p>
        </p:txBody>
      </p:sp>
      <p:sp>
        <p:nvSpPr>
          <p:cNvPr id="3" name="Date Placeholder 2">
            <a:extLst>
              <a:ext uri="{FF2B5EF4-FFF2-40B4-BE49-F238E27FC236}">
                <a16:creationId xmlns:a16="http://schemas.microsoft.com/office/drawing/2014/main" id="{BEB9D434-8228-4C7F-B520-14121EBC903B}"/>
              </a:ext>
            </a:extLst>
          </p:cNvPr>
          <p:cNvSpPr>
            <a:spLocks noGrp="1"/>
          </p:cNvSpPr>
          <p:nvPr>
            <p:ph type="dt" sz="half" idx="10"/>
          </p:nvPr>
        </p:nvSpPr>
        <p:spPr/>
        <p:txBody>
          <a:bodyPr/>
          <a:lstStyle/>
          <a:p>
            <a:r>
              <a:rPr lang="en-US"/>
              <a:t>3/1/20XX</a:t>
            </a:r>
          </a:p>
        </p:txBody>
      </p:sp>
      <p:sp>
        <p:nvSpPr>
          <p:cNvPr id="4" name="Footer Placeholder 3">
            <a:extLst>
              <a:ext uri="{FF2B5EF4-FFF2-40B4-BE49-F238E27FC236}">
                <a16:creationId xmlns:a16="http://schemas.microsoft.com/office/drawing/2014/main" id="{997B89BD-A70A-48D2-A3D9-DB2C0DB123B4}"/>
              </a:ext>
            </a:extLst>
          </p:cNvPr>
          <p:cNvSpPr>
            <a:spLocks noGrp="1"/>
          </p:cNvSpPr>
          <p:nvPr>
            <p:ph type="ftr" sz="quarter" idx="11"/>
          </p:nvPr>
        </p:nvSpPr>
        <p:spPr/>
        <p:txBody>
          <a:bodyPr/>
          <a:lstStyle/>
          <a:p>
            <a:r>
              <a:rPr lang="en-US"/>
              <a:t>SAMPLE FOOTER TEXT</a:t>
            </a:r>
          </a:p>
        </p:txBody>
      </p:sp>
      <p:sp>
        <p:nvSpPr>
          <p:cNvPr id="5" name="Slide Number Placeholder 4">
            <a:extLst>
              <a:ext uri="{FF2B5EF4-FFF2-40B4-BE49-F238E27FC236}">
                <a16:creationId xmlns:a16="http://schemas.microsoft.com/office/drawing/2014/main" id="{B4ACF4EF-5A2A-4A47-81DF-80CB513060F6}"/>
              </a:ext>
            </a:extLst>
          </p:cNvPr>
          <p:cNvSpPr>
            <a:spLocks noGrp="1"/>
          </p:cNvSpPr>
          <p:nvPr>
            <p:ph type="sldNum" sz="quarter" idx="12"/>
          </p:nvPr>
        </p:nvSpPr>
        <p:spPr/>
        <p:txBody>
          <a:bodyPr/>
          <a:lstStyle/>
          <a:p>
            <a:fld id="{28844951-7827-47D4-8276-7DDE1FA7D85A}" type="slidenum">
              <a:rPr lang="en-US" smtClean="0"/>
              <a:t>‹#›</a:t>
            </a:fld>
            <a:endParaRPr lang="en-US"/>
          </a:p>
        </p:txBody>
      </p:sp>
    </p:spTree>
    <p:extLst>
      <p:ext uri="{BB962C8B-B14F-4D97-AF65-F5344CB8AC3E}">
        <p14:creationId xmlns:p14="http://schemas.microsoft.com/office/powerpoint/2010/main" val="1879549891"/>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preserve="1" userDrawn="1">
  <p:cSld name="Content 2 column (comparison slide)">
    <p:spTree>
      <p:nvGrpSpPr>
        <p:cNvPr id="1" name=""/>
        <p:cNvGrpSpPr/>
        <p:nvPr/>
      </p:nvGrpSpPr>
      <p:grpSpPr>
        <a:xfrm>
          <a:off x="0" y="0"/>
          <a:ext cx="0" cy="0"/>
          <a:chOff x="0" y="0"/>
          <a:chExt cx="0" cy="0"/>
        </a:xfrm>
      </p:grpSpPr>
      <p:sp>
        <p:nvSpPr>
          <p:cNvPr id="4" name="Content Placeholder 3">
            <a:extLst>
              <a:ext uri="{FF2B5EF4-FFF2-40B4-BE49-F238E27FC236}">
                <a16:creationId xmlns:a16="http://schemas.microsoft.com/office/drawing/2014/main" id="{AEEFF5CA-4662-4430-80C7-99CD7D66C9CF}"/>
              </a:ext>
            </a:extLst>
          </p:cNvPr>
          <p:cNvSpPr>
            <a:spLocks noGrp="1"/>
          </p:cNvSpPr>
          <p:nvPr>
            <p:ph sz="half" idx="2"/>
          </p:nvPr>
        </p:nvSpPr>
        <p:spPr>
          <a:xfrm>
            <a:off x="629842" y="2560321"/>
            <a:ext cx="3868340" cy="3446463"/>
          </a:xfrm>
          <a:solidFill>
            <a:schemeClr val="bg1"/>
          </a:solidFill>
        </p:spPr>
        <p:txBody>
          <a:bodyPr>
            <a:normAutofit/>
          </a:bodyPr>
          <a:lstStyle>
            <a:lvl1pPr>
              <a:buClr>
                <a:schemeClr val="tx2">
                  <a:lumMod val="50000"/>
                  <a:lumOff val="50000"/>
                </a:schemeClr>
              </a:buClr>
              <a:defRPr sz="1350"/>
            </a:lvl1pPr>
            <a:lvl2pPr>
              <a:buClr>
                <a:schemeClr val="tx2">
                  <a:lumMod val="50000"/>
                  <a:lumOff val="50000"/>
                </a:schemeClr>
              </a:buClr>
              <a:defRPr sz="1350"/>
            </a:lvl2pPr>
            <a:lvl3pPr>
              <a:buClr>
                <a:schemeClr val="tx2">
                  <a:lumMod val="50000"/>
                  <a:lumOff val="50000"/>
                </a:schemeClr>
              </a:buClr>
              <a:defRPr sz="1350"/>
            </a:lvl3pPr>
            <a:lvl4pPr>
              <a:buClr>
                <a:schemeClr val="tx2">
                  <a:lumMod val="50000"/>
                  <a:lumOff val="50000"/>
                </a:schemeClr>
              </a:buClr>
              <a:defRPr sz="1350"/>
            </a:lvl4pPr>
            <a:lvl5pPr>
              <a:buClr>
                <a:schemeClr val="tx2">
                  <a:lumMod val="50000"/>
                  <a:lumOff val="50000"/>
                </a:schemeClr>
              </a:buClr>
              <a:defRPr sz="135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Content Placeholder 5">
            <a:extLst>
              <a:ext uri="{FF2B5EF4-FFF2-40B4-BE49-F238E27FC236}">
                <a16:creationId xmlns:a16="http://schemas.microsoft.com/office/drawing/2014/main" id="{4DF7633C-C24D-4947-979C-132B3AC405A8}"/>
              </a:ext>
            </a:extLst>
          </p:cNvPr>
          <p:cNvSpPr>
            <a:spLocks noGrp="1"/>
          </p:cNvSpPr>
          <p:nvPr>
            <p:ph sz="quarter" idx="4"/>
          </p:nvPr>
        </p:nvSpPr>
        <p:spPr>
          <a:xfrm>
            <a:off x="4629150" y="2560321"/>
            <a:ext cx="3887391" cy="3446463"/>
          </a:xfrm>
        </p:spPr>
        <p:txBody>
          <a:bodyPr>
            <a:normAutofit/>
          </a:bodyPr>
          <a:lstStyle>
            <a:lvl1pPr>
              <a:buClr>
                <a:schemeClr val="tx2">
                  <a:lumMod val="50000"/>
                  <a:lumOff val="50000"/>
                </a:schemeClr>
              </a:buClr>
              <a:defRPr sz="1350"/>
            </a:lvl1pPr>
            <a:lvl2pPr>
              <a:buClr>
                <a:schemeClr val="tx2">
                  <a:lumMod val="50000"/>
                  <a:lumOff val="50000"/>
                </a:schemeClr>
              </a:buClr>
              <a:defRPr sz="1350"/>
            </a:lvl2pPr>
            <a:lvl3pPr>
              <a:buClr>
                <a:schemeClr val="tx2">
                  <a:lumMod val="50000"/>
                  <a:lumOff val="50000"/>
                </a:schemeClr>
              </a:buClr>
              <a:defRPr sz="1350"/>
            </a:lvl3pPr>
            <a:lvl4pPr>
              <a:buClr>
                <a:schemeClr val="tx2">
                  <a:lumMod val="50000"/>
                  <a:lumOff val="50000"/>
                </a:schemeClr>
              </a:buClr>
              <a:defRPr sz="1350"/>
            </a:lvl4pPr>
            <a:lvl5pPr>
              <a:buClr>
                <a:schemeClr val="tx2">
                  <a:lumMod val="50000"/>
                  <a:lumOff val="50000"/>
                </a:schemeClr>
              </a:buClr>
              <a:defRPr sz="135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a:extLst>
              <a:ext uri="{FF2B5EF4-FFF2-40B4-BE49-F238E27FC236}">
                <a16:creationId xmlns:a16="http://schemas.microsoft.com/office/drawing/2014/main" id="{CE8A46E1-3934-4807-900F-CA7A4D8D66B3}"/>
              </a:ext>
            </a:extLst>
          </p:cNvPr>
          <p:cNvSpPr>
            <a:spLocks noGrp="1"/>
          </p:cNvSpPr>
          <p:nvPr>
            <p:ph type="dt" sz="half" idx="10"/>
          </p:nvPr>
        </p:nvSpPr>
        <p:spPr/>
        <p:txBody>
          <a:bodyPr/>
          <a:lstStyle/>
          <a:p>
            <a:r>
              <a:rPr lang="en-US"/>
              <a:t>3/1/20XX</a:t>
            </a:r>
          </a:p>
        </p:txBody>
      </p:sp>
      <p:sp>
        <p:nvSpPr>
          <p:cNvPr id="8" name="Footer Placeholder 7">
            <a:extLst>
              <a:ext uri="{FF2B5EF4-FFF2-40B4-BE49-F238E27FC236}">
                <a16:creationId xmlns:a16="http://schemas.microsoft.com/office/drawing/2014/main" id="{4BC9C6EA-1549-4601-8226-E5C43469CAFE}"/>
              </a:ext>
            </a:extLst>
          </p:cNvPr>
          <p:cNvSpPr>
            <a:spLocks noGrp="1"/>
          </p:cNvSpPr>
          <p:nvPr>
            <p:ph type="ftr" sz="quarter" idx="11"/>
          </p:nvPr>
        </p:nvSpPr>
        <p:spPr/>
        <p:txBody>
          <a:bodyPr/>
          <a:lstStyle/>
          <a:p>
            <a:r>
              <a:rPr lang="en-US"/>
              <a:t>SAMPLE FOOTER TEXT</a:t>
            </a:r>
          </a:p>
        </p:txBody>
      </p:sp>
      <p:sp>
        <p:nvSpPr>
          <p:cNvPr id="9" name="Slide Number Placeholder 8">
            <a:extLst>
              <a:ext uri="{FF2B5EF4-FFF2-40B4-BE49-F238E27FC236}">
                <a16:creationId xmlns:a16="http://schemas.microsoft.com/office/drawing/2014/main" id="{F3658246-003D-4024-9F4B-BA3BD3FBFFBC}"/>
              </a:ext>
            </a:extLst>
          </p:cNvPr>
          <p:cNvSpPr>
            <a:spLocks noGrp="1"/>
          </p:cNvSpPr>
          <p:nvPr>
            <p:ph type="sldNum" sz="quarter" idx="12"/>
          </p:nvPr>
        </p:nvSpPr>
        <p:spPr/>
        <p:txBody>
          <a:bodyPr/>
          <a:lstStyle/>
          <a:p>
            <a:fld id="{28844951-7827-47D4-8276-7DDE1FA7D85A}" type="slidenum">
              <a:rPr lang="en-US" smtClean="0"/>
              <a:t>‹#›</a:t>
            </a:fld>
            <a:endParaRPr lang="en-US"/>
          </a:p>
        </p:txBody>
      </p:sp>
      <p:sp>
        <p:nvSpPr>
          <p:cNvPr id="10" name="Title 9">
            <a:extLst>
              <a:ext uri="{FF2B5EF4-FFF2-40B4-BE49-F238E27FC236}">
                <a16:creationId xmlns:a16="http://schemas.microsoft.com/office/drawing/2014/main" id="{351C83D0-CBAB-4E41-89AB-89FF36D38A0A}"/>
              </a:ext>
            </a:extLst>
          </p:cNvPr>
          <p:cNvSpPr>
            <a:spLocks noGrp="1"/>
          </p:cNvSpPr>
          <p:nvPr>
            <p:ph type="title"/>
          </p:nvPr>
        </p:nvSpPr>
        <p:spPr/>
        <p:txBody>
          <a:bodyPr/>
          <a:lstStyle/>
          <a:p>
            <a:r>
              <a:rPr lang="en-US"/>
              <a:t>Click to edit Master title style</a:t>
            </a:r>
          </a:p>
        </p:txBody>
      </p:sp>
      <p:sp>
        <p:nvSpPr>
          <p:cNvPr id="11" name="Text Placeholder 2">
            <a:extLst>
              <a:ext uri="{FF2B5EF4-FFF2-40B4-BE49-F238E27FC236}">
                <a16:creationId xmlns:a16="http://schemas.microsoft.com/office/drawing/2014/main" id="{9C302BB0-D231-4195-8083-264C01DF99B8}"/>
              </a:ext>
            </a:extLst>
          </p:cNvPr>
          <p:cNvSpPr>
            <a:spLocks noGrp="1"/>
          </p:cNvSpPr>
          <p:nvPr>
            <p:ph type="body" idx="1"/>
          </p:nvPr>
        </p:nvSpPr>
        <p:spPr>
          <a:xfrm>
            <a:off x="629841" y="2011680"/>
            <a:ext cx="3868340" cy="530352"/>
          </a:xfrm>
        </p:spPr>
        <p:txBody>
          <a:bodyPr anchor="t" anchorCtr="0">
            <a:noAutofit/>
          </a:bodyPr>
          <a:lstStyle>
            <a:lvl1pPr marL="0" indent="0">
              <a:buNone/>
              <a:defRPr sz="1800" b="0"/>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13" name="Text Placeholder 4">
            <a:extLst>
              <a:ext uri="{FF2B5EF4-FFF2-40B4-BE49-F238E27FC236}">
                <a16:creationId xmlns:a16="http://schemas.microsoft.com/office/drawing/2014/main" id="{5B2A70FA-99E0-466C-AC57-33C48353BBDB}"/>
              </a:ext>
            </a:extLst>
          </p:cNvPr>
          <p:cNvSpPr>
            <a:spLocks noGrp="1"/>
          </p:cNvSpPr>
          <p:nvPr>
            <p:ph type="body" sz="quarter" idx="13"/>
          </p:nvPr>
        </p:nvSpPr>
        <p:spPr>
          <a:xfrm>
            <a:off x="4626771" y="2011680"/>
            <a:ext cx="3887390" cy="530352"/>
          </a:xfrm>
        </p:spPr>
        <p:txBody>
          <a:bodyPr anchor="t" anchorCtr="0">
            <a:noAutofit/>
          </a:bodyPr>
          <a:lstStyle>
            <a:lvl1pPr marL="0" indent="0">
              <a:buNone/>
              <a:defRPr sz="1800" b="0"/>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Tree>
    <p:extLst>
      <p:ext uri="{BB962C8B-B14F-4D97-AF65-F5344CB8AC3E}">
        <p14:creationId xmlns:p14="http://schemas.microsoft.com/office/powerpoint/2010/main" val="1553505698"/>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preserve="1" userDrawn="1">
  <p:cSld name="Content 3 colum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DC85CC-8D2B-4219-A2A4-1625A02DFECD}"/>
              </a:ext>
            </a:extLst>
          </p:cNvPr>
          <p:cNvSpPr>
            <a:spLocks noGrp="1"/>
          </p:cNvSpPr>
          <p:nvPr>
            <p:ph type="title"/>
          </p:nvPr>
        </p:nvSpPr>
        <p:spPr>
          <a:xfrm>
            <a:off x="629841" y="685800"/>
            <a:ext cx="7886700" cy="1325880"/>
          </a:xfrm>
        </p:spPr>
        <p:txBody>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DD6143C8-1CF7-440E-99A3-0527314598C6}"/>
              </a:ext>
            </a:extLst>
          </p:cNvPr>
          <p:cNvSpPr>
            <a:spLocks noGrp="1"/>
          </p:cNvSpPr>
          <p:nvPr>
            <p:ph type="body" idx="1"/>
          </p:nvPr>
        </p:nvSpPr>
        <p:spPr>
          <a:xfrm>
            <a:off x="629841" y="2011680"/>
            <a:ext cx="2537460" cy="530352"/>
          </a:xfrm>
        </p:spPr>
        <p:txBody>
          <a:bodyPr anchor="t" anchorCtr="0">
            <a:noAutofit/>
          </a:bodyPr>
          <a:lstStyle>
            <a:lvl1pPr marL="0" indent="0">
              <a:buNone/>
              <a:defRPr sz="1800" b="0"/>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a:extLst>
              <a:ext uri="{FF2B5EF4-FFF2-40B4-BE49-F238E27FC236}">
                <a16:creationId xmlns:a16="http://schemas.microsoft.com/office/drawing/2014/main" id="{AEEFF5CA-4662-4430-80C7-99CD7D66C9CF}"/>
              </a:ext>
            </a:extLst>
          </p:cNvPr>
          <p:cNvSpPr>
            <a:spLocks noGrp="1"/>
          </p:cNvSpPr>
          <p:nvPr>
            <p:ph sz="half" idx="2"/>
          </p:nvPr>
        </p:nvSpPr>
        <p:spPr>
          <a:xfrm>
            <a:off x="629841" y="2560321"/>
            <a:ext cx="2537460" cy="3446463"/>
          </a:xfrm>
        </p:spPr>
        <p:txBody>
          <a:bodyPr>
            <a:normAutofit/>
          </a:bodyPr>
          <a:lstStyle>
            <a:lvl1pPr>
              <a:buClr>
                <a:schemeClr val="tx2">
                  <a:lumMod val="50000"/>
                  <a:lumOff val="50000"/>
                </a:schemeClr>
              </a:buClr>
              <a:defRPr sz="1050"/>
            </a:lvl1pPr>
            <a:lvl2pPr>
              <a:buClr>
                <a:schemeClr val="tx2">
                  <a:lumMod val="50000"/>
                  <a:lumOff val="50000"/>
                </a:schemeClr>
              </a:buClr>
              <a:defRPr sz="1050"/>
            </a:lvl2pPr>
            <a:lvl3pPr>
              <a:buClr>
                <a:schemeClr val="tx2">
                  <a:lumMod val="50000"/>
                  <a:lumOff val="50000"/>
                </a:schemeClr>
              </a:buClr>
              <a:defRPr sz="1050"/>
            </a:lvl3pPr>
            <a:lvl4pPr>
              <a:buClr>
                <a:schemeClr val="tx2">
                  <a:lumMod val="50000"/>
                  <a:lumOff val="50000"/>
                </a:schemeClr>
              </a:buClr>
              <a:defRPr sz="1050"/>
            </a:lvl4pPr>
            <a:lvl5pPr>
              <a:buClr>
                <a:schemeClr val="tx2">
                  <a:lumMod val="50000"/>
                  <a:lumOff val="50000"/>
                </a:schemeClr>
              </a:buClr>
              <a:defRPr sz="105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a:extLst>
              <a:ext uri="{FF2B5EF4-FFF2-40B4-BE49-F238E27FC236}">
                <a16:creationId xmlns:a16="http://schemas.microsoft.com/office/drawing/2014/main" id="{876CB5B7-DC23-41CE-872B-E25BD64F84A5}"/>
              </a:ext>
            </a:extLst>
          </p:cNvPr>
          <p:cNvSpPr>
            <a:spLocks noGrp="1"/>
          </p:cNvSpPr>
          <p:nvPr>
            <p:ph type="body" sz="quarter" idx="3"/>
          </p:nvPr>
        </p:nvSpPr>
        <p:spPr>
          <a:xfrm>
            <a:off x="3303270" y="2011680"/>
            <a:ext cx="2537460" cy="530352"/>
          </a:xfrm>
        </p:spPr>
        <p:txBody>
          <a:bodyPr anchor="t" anchorCtr="0">
            <a:noAutofit/>
          </a:bodyPr>
          <a:lstStyle>
            <a:lvl1pPr marL="0" indent="0">
              <a:buNone/>
              <a:defRPr sz="1800" b="0"/>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a:extLst>
              <a:ext uri="{FF2B5EF4-FFF2-40B4-BE49-F238E27FC236}">
                <a16:creationId xmlns:a16="http://schemas.microsoft.com/office/drawing/2014/main" id="{4DF7633C-C24D-4947-979C-132B3AC405A8}"/>
              </a:ext>
            </a:extLst>
          </p:cNvPr>
          <p:cNvSpPr>
            <a:spLocks noGrp="1"/>
          </p:cNvSpPr>
          <p:nvPr>
            <p:ph sz="quarter" idx="4"/>
          </p:nvPr>
        </p:nvSpPr>
        <p:spPr>
          <a:xfrm>
            <a:off x="3303270" y="2560321"/>
            <a:ext cx="2537460" cy="3446463"/>
          </a:xfrm>
        </p:spPr>
        <p:txBody>
          <a:bodyPr>
            <a:normAutofit/>
          </a:bodyPr>
          <a:lstStyle>
            <a:lvl1pPr>
              <a:buClr>
                <a:schemeClr val="tx2">
                  <a:lumMod val="50000"/>
                  <a:lumOff val="50000"/>
                </a:schemeClr>
              </a:buClr>
              <a:defRPr sz="1050"/>
            </a:lvl1pPr>
            <a:lvl2pPr>
              <a:buClr>
                <a:schemeClr val="tx2">
                  <a:lumMod val="50000"/>
                  <a:lumOff val="50000"/>
                </a:schemeClr>
              </a:buClr>
              <a:defRPr sz="1050"/>
            </a:lvl2pPr>
            <a:lvl3pPr>
              <a:buClr>
                <a:schemeClr val="tx2">
                  <a:lumMod val="50000"/>
                  <a:lumOff val="50000"/>
                </a:schemeClr>
              </a:buClr>
              <a:defRPr sz="1050"/>
            </a:lvl3pPr>
            <a:lvl4pPr>
              <a:buClr>
                <a:schemeClr val="tx2">
                  <a:lumMod val="50000"/>
                  <a:lumOff val="50000"/>
                </a:schemeClr>
              </a:buClr>
              <a:defRPr sz="1050"/>
            </a:lvl4pPr>
            <a:lvl5pPr>
              <a:buClr>
                <a:schemeClr val="tx2">
                  <a:lumMod val="50000"/>
                  <a:lumOff val="50000"/>
                </a:schemeClr>
              </a:buClr>
              <a:defRPr sz="105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0" name="Text Placeholder 4">
            <a:extLst>
              <a:ext uri="{FF2B5EF4-FFF2-40B4-BE49-F238E27FC236}">
                <a16:creationId xmlns:a16="http://schemas.microsoft.com/office/drawing/2014/main" id="{422881CE-A366-4A3A-AE00-9B14BEFE4A95}"/>
              </a:ext>
            </a:extLst>
          </p:cNvPr>
          <p:cNvSpPr>
            <a:spLocks noGrp="1"/>
          </p:cNvSpPr>
          <p:nvPr>
            <p:ph type="body" sz="quarter" idx="13"/>
          </p:nvPr>
        </p:nvSpPr>
        <p:spPr>
          <a:xfrm>
            <a:off x="5976701" y="2011680"/>
            <a:ext cx="2537460" cy="530352"/>
          </a:xfrm>
        </p:spPr>
        <p:txBody>
          <a:bodyPr anchor="t" anchorCtr="0">
            <a:noAutofit/>
          </a:bodyPr>
          <a:lstStyle>
            <a:lvl1pPr marL="0" indent="0">
              <a:buNone/>
              <a:defRPr sz="1800" b="0"/>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11" name="Content Placeholder 5">
            <a:extLst>
              <a:ext uri="{FF2B5EF4-FFF2-40B4-BE49-F238E27FC236}">
                <a16:creationId xmlns:a16="http://schemas.microsoft.com/office/drawing/2014/main" id="{3CF16E98-73C9-47B5-B88B-9120BEB9F09B}"/>
              </a:ext>
            </a:extLst>
          </p:cNvPr>
          <p:cNvSpPr>
            <a:spLocks noGrp="1"/>
          </p:cNvSpPr>
          <p:nvPr>
            <p:ph sz="quarter" idx="14"/>
          </p:nvPr>
        </p:nvSpPr>
        <p:spPr>
          <a:xfrm>
            <a:off x="5976701" y="2560321"/>
            <a:ext cx="2537460" cy="3446463"/>
          </a:xfrm>
        </p:spPr>
        <p:txBody>
          <a:bodyPr>
            <a:normAutofit/>
          </a:bodyPr>
          <a:lstStyle>
            <a:lvl1pPr>
              <a:buClr>
                <a:schemeClr val="tx2">
                  <a:lumMod val="50000"/>
                  <a:lumOff val="50000"/>
                </a:schemeClr>
              </a:buClr>
              <a:defRPr sz="1050"/>
            </a:lvl1pPr>
            <a:lvl2pPr>
              <a:buClr>
                <a:schemeClr val="tx2">
                  <a:lumMod val="50000"/>
                  <a:lumOff val="50000"/>
                </a:schemeClr>
              </a:buClr>
              <a:defRPr sz="1050"/>
            </a:lvl2pPr>
            <a:lvl3pPr>
              <a:buClr>
                <a:schemeClr val="tx2">
                  <a:lumMod val="50000"/>
                  <a:lumOff val="50000"/>
                </a:schemeClr>
              </a:buClr>
              <a:defRPr sz="1050"/>
            </a:lvl3pPr>
            <a:lvl4pPr>
              <a:buClr>
                <a:schemeClr val="tx2">
                  <a:lumMod val="50000"/>
                  <a:lumOff val="50000"/>
                </a:schemeClr>
              </a:buClr>
              <a:defRPr sz="1050"/>
            </a:lvl4pPr>
            <a:lvl5pPr>
              <a:buClr>
                <a:schemeClr val="tx2">
                  <a:lumMod val="50000"/>
                  <a:lumOff val="50000"/>
                </a:schemeClr>
              </a:buClr>
              <a:defRPr sz="105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a:extLst>
              <a:ext uri="{FF2B5EF4-FFF2-40B4-BE49-F238E27FC236}">
                <a16:creationId xmlns:a16="http://schemas.microsoft.com/office/drawing/2014/main" id="{CE8A46E1-3934-4807-900F-CA7A4D8D66B3}"/>
              </a:ext>
            </a:extLst>
          </p:cNvPr>
          <p:cNvSpPr>
            <a:spLocks noGrp="1"/>
          </p:cNvSpPr>
          <p:nvPr>
            <p:ph type="dt" sz="half" idx="10"/>
          </p:nvPr>
        </p:nvSpPr>
        <p:spPr/>
        <p:txBody>
          <a:bodyPr/>
          <a:lstStyle/>
          <a:p>
            <a:r>
              <a:rPr lang="en-US"/>
              <a:t>3/1/20XX</a:t>
            </a:r>
          </a:p>
        </p:txBody>
      </p:sp>
      <p:sp>
        <p:nvSpPr>
          <p:cNvPr id="8" name="Footer Placeholder 7">
            <a:extLst>
              <a:ext uri="{FF2B5EF4-FFF2-40B4-BE49-F238E27FC236}">
                <a16:creationId xmlns:a16="http://schemas.microsoft.com/office/drawing/2014/main" id="{4BC9C6EA-1549-4601-8226-E5C43469CAFE}"/>
              </a:ext>
            </a:extLst>
          </p:cNvPr>
          <p:cNvSpPr>
            <a:spLocks noGrp="1"/>
          </p:cNvSpPr>
          <p:nvPr>
            <p:ph type="ftr" sz="quarter" idx="11"/>
          </p:nvPr>
        </p:nvSpPr>
        <p:spPr/>
        <p:txBody>
          <a:bodyPr/>
          <a:lstStyle/>
          <a:p>
            <a:r>
              <a:rPr lang="en-US"/>
              <a:t>SAMPLE FOOTER TEXT</a:t>
            </a:r>
          </a:p>
        </p:txBody>
      </p:sp>
      <p:sp>
        <p:nvSpPr>
          <p:cNvPr id="9" name="Slide Number Placeholder 8">
            <a:extLst>
              <a:ext uri="{FF2B5EF4-FFF2-40B4-BE49-F238E27FC236}">
                <a16:creationId xmlns:a16="http://schemas.microsoft.com/office/drawing/2014/main" id="{F3658246-003D-4024-9F4B-BA3BD3FBFFBC}"/>
              </a:ext>
            </a:extLst>
          </p:cNvPr>
          <p:cNvSpPr>
            <a:spLocks noGrp="1"/>
          </p:cNvSpPr>
          <p:nvPr>
            <p:ph type="sldNum" sz="quarter" idx="12"/>
          </p:nvPr>
        </p:nvSpPr>
        <p:spPr/>
        <p:txBody>
          <a:bodyPr/>
          <a:lstStyle/>
          <a:p>
            <a:fld id="{28844951-7827-47D4-8276-7DDE1FA7D85A}" type="slidenum">
              <a:rPr lang="en-US" smtClean="0"/>
              <a:t>‹#›</a:t>
            </a:fld>
            <a:endParaRPr lang="en-US"/>
          </a:p>
        </p:txBody>
      </p:sp>
    </p:spTree>
    <p:extLst>
      <p:ext uri="{BB962C8B-B14F-4D97-AF65-F5344CB8AC3E}">
        <p14:creationId xmlns:p14="http://schemas.microsoft.com/office/powerpoint/2010/main" val="3798240188"/>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showMasterSp="0" preserve="1" userDrawn="1">
  <p:cSld name="Summary">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18B9F00-8450-475B-B155-993BAF212AF6}"/>
              </a:ext>
            </a:extLst>
          </p:cNvPr>
          <p:cNvSpPr>
            <a:spLocks noGrp="1"/>
          </p:cNvSpPr>
          <p:nvPr>
            <p:ph type="dt" sz="half" idx="10"/>
          </p:nvPr>
        </p:nvSpPr>
        <p:spPr/>
        <p:txBody>
          <a:bodyPr/>
          <a:lstStyle/>
          <a:p>
            <a:r>
              <a:rPr lang="en-US"/>
              <a:t>3/1/20XX</a:t>
            </a:r>
          </a:p>
        </p:txBody>
      </p:sp>
      <p:sp>
        <p:nvSpPr>
          <p:cNvPr id="3" name="Footer Placeholder 2">
            <a:extLst>
              <a:ext uri="{FF2B5EF4-FFF2-40B4-BE49-F238E27FC236}">
                <a16:creationId xmlns:a16="http://schemas.microsoft.com/office/drawing/2014/main" id="{5C0FDDA3-8E6F-42F7-BFBE-7FA9C647CA4E}"/>
              </a:ext>
            </a:extLst>
          </p:cNvPr>
          <p:cNvSpPr>
            <a:spLocks noGrp="1"/>
          </p:cNvSpPr>
          <p:nvPr>
            <p:ph type="ftr" sz="quarter" idx="11"/>
          </p:nvPr>
        </p:nvSpPr>
        <p:spPr/>
        <p:txBody>
          <a:bodyPr/>
          <a:lstStyle/>
          <a:p>
            <a:r>
              <a:rPr lang="en-US"/>
              <a:t>SAMPLE FOOTER TEXT</a:t>
            </a:r>
          </a:p>
        </p:txBody>
      </p:sp>
      <p:sp>
        <p:nvSpPr>
          <p:cNvPr id="4" name="Slide Number Placeholder 3">
            <a:extLst>
              <a:ext uri="{FF2B5EF4-FFF2-40B4-BE49-F238E27FC236}">
                <a16:creationId xmlns:a16="http://schemas.microsoft.com/office/drawing/2014/main" id="{B6C8E678-81B8-4356-9624-A0B999536312}"/>
              </a:ext>
            </a:extLst>
          </p:cNvPr>
          <p:cNvSpPr>
            <a:spLocks noGrp="1"/>
          </p:cNvSpPr>
          <p:nvPr>
            <p:ph type="sldNum" sz="quarter" idx="12"/>
          </p:nvPr>
        </p:nvSpPr>
        <p:spPr/>
        <p:txBody>
          <a:bodyPr/>
          <a:lstStyle/>
          <a:p>
            <a:fld id="{28844951-7827-47D4-8276-7DDE1FA7D85A}" type="slidenum">
              <a:rPr lang="en-US" smtClean="0"/>
              <a:t>‹#›</a:t>
            </a:fld>
            <a:endParaRPr lang="en-US"/>
          </a:p>
        </p:txBody>
      </p:sp>
      <p:sp>
        <p:nvSpPr>
          <p:cNvPr id="6" name="Title 1">
            <a:extLst>
              <a:ext uri="{FF2B5EF4-FFF2-40B4-BE49-F238E27FC236}">
                <a16:creationId xmlns:a16="http://schemas.microsoft.com/office/drawing/2014/main" id="{673294AE-7408-47DB-898D-41F8C069B42E}"/>
              </a:ext>
            </a:extLst>
          </p:cNvPr>
          <p:cNvSpPr>
            <a:spLocks noGrp="1"/>
          </p:cNvSpPr>
          <p:nvPr>
            <p:ph type="title"/>
          </p:nvPr>
        </p:nvSpPr>
        <p:spPr>
          <a:xfrm>
            <a:off x="630937" y="857251"/>
            <a:ext cx="4617038" cy="2076450"/>
          </a:xfrm>
        </p:spPr>
        <p:txBody>
          <a:bodyPr anchor="b">
            <a:normAutofit/>
          </a:bodyPr>
          <a:lstStyle/>
          <a:p>
            <a:r>
              <a:rPr lang="en-US" sz="3300">
                <a:gradFill flip="none" rotWithShape="1">
                  <a:gsLst>
                    <a:gs pos="0">
                      <a:schemeClr val="accent5">
                        <a:alpha val="70000"/>
                      </a:schemeClr>
                    </a:gs>
                    <a:gs pos="100000">
                      <a:schemeClr val="accent1">
                        <a:alpha val="70000"/>
                      </a:schemeClr>
                    </a:gs>
                  </a:gsLst>
                  <a:lin ang="0" scaled="1"/>
                  <a:tileRect/>
                </a:gradFill>
              </a:rPr>
              <a:t>Click to edit Master title style</a:t>
            </a:r>
            <a:endParaRPr lang="en-US" sz="3300" dirty="0">
              <a:gradFill flip="none" rotWithShape="1">
                <a:gsLst>
                  <a:gs pos="0">
                    <a:schemeClr val="accent5">
                      <a:alpha val="70000"/>
                    </a:schemeClr>
                  </a:gs>
                  <a:gs pos="100000">
                    <a:schemeClr val="accent1">
                      <a:alpha val="70000"/>
                    </a:schemeClr>
                  </a:gs>
                </a:gsLst>
                <a:lin ang="0" scaled="1"/>
                <a:tileRect/>
              </a:gradFill>
            </a:endParaRPr>
          </a:p>
        </p:txBody>
      </p:sp>
      <p:sp>
        <p:nvSpPr>
          <p:cNvPr id="7" name="Content Placeholder 2">
            <a:extLst>
              <a:ext uri="{FF2B5EF4-FFF2-40B4-BE49-F238E27FC236}">
                <a16:creationId xmlns:a16="http://schemas.microsoft.com/office/drawing/2014/main" id="{E973052A-4118-4E04-81F8-A44EC172FE46}"/>
              </a:ext>
            </a:extLst>
          </p:cNvPr>
          <p:cNvSpPr>
            <a:spLocks noGrp="1"/>
          </p:cNvSpPr>
          <p:nvPr>
            <p:ph idx="1"/>
          </p:nvPr>
        </p:nvSpPr>
        <p:spPr>
          <a:xfrm>
            <a:off x="630935" y="3190876"/>
            <a:ext cx="4617039" cy="2986087"/>
          </a:xfrm>
        </p:spPr>
        <p:txBody>
          <a:bodyPr>
            <a:normAutofit/>
          </a:bodyPr>
          <a:lstStyle>
            <a:lvl1pPr marL="0" indent="0">
              <a:buNone/>
              <a:defRPr sz="1650"/>
            </a:lvl1pPr>
          </a:lstStyle>
          <a:p>
            <a:pPr marL="171450" lvl="0" indent="-171450"/>
            <a:r>
              <a:rPr lang="en-US" sz="1500">
                <a:solidFill>
                  <a:schemeClr val="tx2">
                    <a:alpha val="60000"/>
                  </a:schemeClr>
                </a:solidFill>
              </a:rPr>
              <a:t>Click to edit Master text styles</a:t>
            </a:r>
          </a:p>
        </p:txBody>
      </p:sp>
      <p:sp>
        <p:nvSpPr>
          <p:cNvPr id="10" name="Date Placeholder 3">
            <a:extLst>
              <a:ext uri="{FF2B5EF4-FFF2-40B4-BE49-F238E27FC236}">
                <a16:creationId xmlns:a16="http://schemas.microsoft.com/office/drawing/2014/main" id="{8988D1E1-6064-4D6A-9EB1-578E20A2A0ED}"/>
              </a:ext>
            </a:extLst>
          </p:cNvPr>
          <p:cNvSpPr txBox="1">
            <a:spLocks/>
          </p:cNvSpPr>
          <p:nvPr userDrawn="1"/>
        </p:nvSpPr>
        <p:spPr>
          <a:xfrm>
            <a:off x="630936" y="6429376"/>
            <a:ext cx="1985044" cy="365125"/>
          </a:xfrm>
          <a:prstGeom prst="rect">
            <a:avLst/>
          </a:prstGeom>
        </p:spPr>
        <p:txBody>
          <a:bodyPr vert="horz" lIns="68580" tIns="34290" rIns="68580" bIns="34290" rtlCol="0" anchor="ctr"/>
          <a:lstStyle>
            <a:defPPr>
              <a:defRPr lang="en-US"/>
            </a:defPPr>
            <a:lvl1pPr marL="0" algn="l" defTabSz="914400" rtl="0" eaLnBrk="1" latinLnBrk="0" hangingPunct="1">
              <a:defRPr sz="900" kern="1200" cap="all" spc="150" baseline="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FAB23B9F-B223-42FC-B961-B8BFC75D2259}" type="datetime1">
              <a:rPr lang="en-US" sz="675" smtClean="0">
                <a:solidFill>
                  <a:schemeClr val="tx2">
                    <a:alpha val="60000"/>
                  </a:schemeClr>
                </a:solidFill>
              </a:rPr>
              <a:pPr/>
              <a:t>4/12/2022</a:t>
            </a:fld>
            <a:endParaRPr lang="en-US" sz="675" dirty="0">
              <a:solidFill>
                <a:schemeClr val="tx2">
                  <a:alpha val="60000"/>
                </a:schemeClr>
              </a:solidFill>
            </a:endParaRPr>
          </a:p>
        </p:txBody>
      </p:sp>
      <p:sp>
        <p:nvSpPr>
          <p:cNvPr id="11" name="Footer Placeholder 4">
            <a:extLst>
              <a:ext uri="{FF2B5EF4-FFF2-40B4-BE49-F238E27FC236}">
                <a16:creationId xmlns:a16="http://schemas.microsoft.com/office/drawing/2014/main" id="{BD47C5CB-0317-4DC6-A76F-38A5BB1FD1C2}"/>
              </a:ext>
            </a:extLst>
          </p:cNvPr>
          <p:cNvSpPr txBox="1">
            <a:spLocks/>
          </p:cNvSpPr>
          <p:nvPr userDrawn="1"/>
        </p:nvSpPr>
        <p:spPr>
          <a:xfrm>
            <a:off x="3033522" y="6429376"/>
            <a:ext cx="3086100" cy="365125"/>
          </a:xfrm>
          <a:prstGeom prst="rect">
            <a:avLst/>
          </a:prstGeom>
        </p:spPr>
        <p:txBody>
          <a:bodyPr vert="horz" lIns="68580" tIns="34290" rIns="68580" bIns="34290" rtlCol="0" anchor="ctr"/>
          <a:lstStyle>
            <a:defPPr>
              <a:defRPr lang="en-US"/>
            </a:defPPr>
            <a:lvl1pPr marL="0" algn="ctr" defTabSz="914400" rtl="0" eaLnBrk="1" latinLnBrk="0" hangingPunct="1">
              <a:defRPr sz="900" kern="1200" cap="all" spc="150" baseline="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675">
                <a:solidFill>
                  <a:schemeClr val="tx2">
                    <a:alpha val="60000"/>
                  </a:schemeClr>
                </a:solidFill>
              </a:rPr>
              <a:t>Sample footer text</a:t>
            </a:r>
            <a:endParaRPr lang="en-US" sz="675" dirty="0">
              <a:solidFill>
                <a:schemeClr val="tx2">
                  <a:alpha val="60000"/>
                </a:schemeClr>
              </a:solidFill>
            </a:endParaRPr>
          </a:p>
        </p:txBody>
      </p:sp>
      <p:sp>
        <p:nvSpPr>
          <p:cNvPr id="12" name="Slide Number Placeholder 5">
            <a:extLst>
              <a:ext uri="{FF2B5EF4-FFF2-40B4-BE49-F238E27FC236}">
                <a16:creationId xmlns:a16="http://schemas.microsoft.com/office/drawing/2014/main" id="{8CCF6E15-0BE7-453B-BBD4-B379C390AD22}"/>
              </a:ext>
            </a:extLst>
          </p:cNvPr>
          <p:cNvSpPr txBox="1">
            <a:spLocks/>
          </p:cNvSpPr>
          <p:nvPr userDrawn="1"/>
        </p:nvSpPr>
        <p:spPr>
          <a:xfrm>
            <a:off x="6460236" y="6429376"/>
            <a:ext cx="2057400" cy="365125"/>
          </a:xfrm>
          <a:prstGeom prst="rect">
            <a:avLst/>
          </a:prstGeom>
        </p:spPr>
        <p:txBody>
          <a:bodyPr vert="horz" lIns="68580" tIns="34290" rIns="68580" bIns="34290" rtlCol="0" anchor="ctr"/>
          <a:lstStyle>
            <a:defPPr>
              <a:defRPr lang="en-US"/>
            </a:defPPr>
            <a:lvl1pPr marL="0" algn="r" defTabSz="914400" rtl="0" eaLnBrk="1" latinLnBrk="0" hangingPunct="1">
              <a:defRPr sz="900" kern="1200" cap="all" spc="150" baseline="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28844951-7827-47D4-8276-7DDE1FA7D85A}" type="slidenum">
              <a:rPr lang="en-US" sz="675" smtClean="0">
                <a:solidFill>
                  <a:schemeClr val="tx2">
                    <a:alpha val="60000"/>
                  </a:schemeClr>
                </a:solidFill>
              </a:rPr>
              <a:pPr/>
              <a:t>‹#›</a:t>
            </a:fld>
            <a:endParaRPr lang="en-US" sz="675" dirty="0">
              <a:solidFill>
                <a:schemeClr val="tx2">
                  <a:alpha val="60000"/>
                </a:schemeClr>
              </a:solidFill>
            </a:endParaRPr>
          </a:p>
        </p:txBody>
      </p:sp>
      <p:sp>
        <p:nvSpPr>
          <p:cNvPr id="14" name="Picture Placeholder 13">
            <a:extLst>
              <a:ext uri="{FF2B5EF4-FFF2-40B4-BE49-F238E27FC236}">
                <a16:creationId xmlns:a16="http://schemas.microsoft.com/office/drawing/2014/main" id="{0E092228-4487-4E3A-AEE3-12DC34A061E2}"/>
              </a:ext>
            </a:extLst>
          </p:cNvPr>
          <p:cNvSpPr>
            <a:spLocks noGrp="1"/>
          </p:cNvSpPr>
          <p:nvPr>
            <p:ph type="pic" sz="quarter" idx="13"/>
          </p:nvPr>
        </p:nvSpPr>
        <p:spPr>
          <a:xfrm>
            <a:off x="5568696" y="484632"/>
            <a:ext cx="3209544" cy="2862072"/>
          </a:xfrm>
          <a:solidFill>
            <a:schemeClr val="accent6"/>
          </a:solidFill>
        </p:spPr>
        <p:txBody>
          <a:bodyPr/>
          <a:lstStyle/>
          <a:p>
            <a:r>
              <a:rPr lang="en-US"/>
              <a:t>Click icon to add picture</a:t>
            </a:r>
          </a:p>
        </p:txBody>
      </p:sp>
      <p:sp>
        <p:nvSpPr>
          <p:cNvPr id="15" name="Picture Placeholder 13">
            <a:extLst>
              <a:ext uri="{FF2B5EF4-FFF2-40B4-BE49-F238E27FC236}">
                <a16:creationId xmlns:a16="http://schemas.microsoft.com/office/drawing/2014/main" id="{6AB20921-6E7F-4BD8-9399-D18CABB64B9A}"/>
              </a:ext>
            </a:extLst>
          </p:cNvPr>
          <p:cNvSpPr>
            <a:spLocks noGrp="1"/>
          </p:cNvSpPr>
          <p:nvPr>
            <p:ph type="pic" sz="quarter" idx="14"/>
          </p:nvPr>
        </p:nvSpPr>
        <p:spPr>
          <a:xfrm>
            <a:off x="5568696" y="3511296"/>
            <a:ext cx="3209544" cy="2862072"/>
          </a:xfrm>
          <a:solidFill>
            <a:schemeClr val="accent6"/>
          </a:solidFill>
        </p:spPr>
        <p:txBody>
          <a:bodyPr/>
          <a:lstStyle/>
          <a:p>
            <a:r>
              <a:rPr lang="en-US"/>
              <a:t>Click icon to add picture</a:t>
            </a:r>
          </a:p>
        </p:txBody>
      </p:sp>
    </p:spTree>
    <p:extLst>
      <p:ext uri="{BB962C8B-B14F-4D97-AF65-F5344CB8AC3E}">
        <p14:creationId xmlns:p14="http://schemas.microsoft.com/office/powerpoint/2010/main" val="1535475879"/>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preserve="1" userDrawn="1">
  <p:cSld name="Closing">
    <p:spTree>
      <p:nvGrpSpPr>
        <p:cNvPr id="1" name=""/>
        <p:cNvGrpSpPr/>
        <p:nvPr/>
      </p:nvGrpSpPr>
      <p:grpSpPr>
        <a:xfrm>
          <a:off x="0" y="0"/>
          <a:ext cx="0" cy="0"/>
          <a:chOff x="0" y="0"/>
          <a:chExt cx="0" cy="0"/>
        </a:xfrm>
      </p:grpSpPr>
      <p:sp>
        <p:nvSpPr>
          <p:cNvPr id="7" name="Title 1">
            <a:extLst>
              <a:ext uri="{FF2B5EF4-FFF2-40B4-BE49-F238E27FC236}">
                <a16:creationId xmlns:a16="http://schemas.microsoft.com/office/drawing/2014/main" id="{0022B425-A1C3-4DFE-BF49-1B9F96D46B2A}"/>
              </a:ext>
            </a:extLst>
          </p:cNvPr>
          <p:cNvSpPr>
            <a:spLocks noGrp="1"/>
          </p:cNvSpPr>
          <p:nvPr>
            <p:ph type="title"/>
          </p:nvPr>
        </p:nvSpPr>
        <p:spPr>
          <a:xfrm>
            <a:off x="630936" y="3893769"/>
            <a:ext cx="4494413" cy="2319306"/>
          </a:xfrm>
        </p:spPr>
        <p:txBody>
          <a:bodyPr anchor="t">
            <a:normAutofit/>
          </a:bodyPr>
          <a:lstStyle/>
          <a:p>
            <a:r>
              <a:rPr lang="en-US" sz="3300">
                <a:gradFill flip="none" rotWithShape="1">
                  <a:gsLst>
                    <a:gs pos="0">
                      <a:schemeClr val="accent5">
                        <a:alpha val="70000"/>
                      </a:schemeClr>
                    </a:gs>
                    <a:gs pos="100000">
                      <a:schemeClr val="accent1">
                        <a:alpha val="70000"/>
                      </a:schemeClr>
                    </a:gs>
                  </a:gsLst>
                  <a:lin ang="0" scaled="1"/>
                  <a:tileRect/>
                </a:gradFill>
              </a:rPr>
              <a:t>Click to edit Master title style</a:t>
            </a:r>
            <a:endParaRPr lang="en-US" sz="3300" dirty="0">
              <a:gradFill flip="none" rotWithShape="1">
                <a:gsLst>
                  <a:gs pos="0">
                    <a:schemeClr val="accent5">
                      <a:alpha val="70000"/>
                    </a:schemeClr>
                  </a:gs>
                  <a:gs pos="100000">
                    <a:schemeClr val="accent1">
                      <a:alpha val="70000"/>
                    </a:schemeClr>
                  </a:gs>
                </a:gsLst>
                <a:lin ang="0" scaled="1"/>
                <a:tileRect/>
              </a:gradFill>
            </a:endParaRPr>
          </a:p>
        </p:txBody>
      </p:sp>
      <p:sp>
        <p:nvSpPr>
          <p:cNvPr id="14" name="Picture Placeholder 13">
            <a:extLst>
              <a:ext uri="{FF2B5EF4-FFF2-40B4-BE49-F238E27FC236}">
                <a16:creationId xmlns:a16="http://schemas.microsoft.com/office/drawing/2014/main" id="{2AEC60F9-EA79-4A18-B040-024AFB62FD5E}"/>
              </a:ext>
            </a:extLst>
          </p:cNvPr>
          <p:cNvSpPr>
            <a:spLocks noGrp="1"/>
          </p:cNvSpPr>
          <p:nvPr>
            <p:ph type="pic" sz="quarter" idx="13"/>
          </p:nvPr>
        </p:nvSpPr>
        <p:spPr>
          <a:xfrm>
            <a:off x="370332" y="484632"/>
            <a:ext cx="8407908" cy="3191256"/>
          </a:xfrm>
          <a:solidFill>
            <a:schemeClr val="accent6"/>
          </a:solidFill>
        </p:spPr>
        <p:txBody>
          <a:bodyPr/>
          <a:lstStyle/>
          <a:p>
            <a:r>
              <a:rPr lang="en-US"/>
              <a:t>Click icon to add picture</a:t>
            </a:r>
            <a:endParaRPr lang="en-US" dirty="0"/>
          </a:p>
        </p:txBody>
      </p:sp>
      <p:sp>
        <p:nvSpPr>
          <p:cNvPr id="9" name="Content Placeholder 2">
            <a:extLst>
              <a:ext uri="{FF2B5EF4-FFF2-40B4-BE49-F238E27FC236}">
                <a16:creationId xmlns:a16="http://schemas.microsoft.com/office/drawing/2014/main" id="{83B88B7B-A749-40EA-A140-38D1E04EFF4F}"/>
              </a:ext>
            </a:extLst>
          </p:cNvPr>
          <p:cNvSpPr>
            <a:spLocks noGrp="1"/>
          </p:cNvSpPr>
          <p:nvPr>
            <p:ph idx="1"/>
          </p:nvPr>
        </p:nvSpPr>
        <p:spPr>
          <a:xfrm>
            <a:off x="5234350" y="3893770"/>
            <a:ext cx="3283286" cy="2319306"/>
          </a:xfrm>
        </p:spPr>
        <p:txBody>
          <a:bodyPr anchor="t">
            <a:normAutofit/>
          </a:bodyPr>
          <a:lstStyle>
            <a:lvl1pPr marL="0" indent="0">
              <a:buNone/>
              <a:defRPr sz="2100"/>
            </a:lvl1pPr>
          </a:lstStyle>
          <a:p>
            <a:pPr marL="171450" lvl="0" indent="-171450"/>
            <a:r>
              <a:rPr lang="en-US" sz="1350">
                <a:solidFill>
                  <a:schemeClr val="tx2">
                    <a:alpha val="60000"/>
                  </a:schemeClr>
                </a:solidFill>
              </a:rPr>
              <a:t>Click to edit Master text styles</a:t>
            </a:r>
          </a:p>
        </p:txBody>
      </p:sp>
      <p:sp>
        <p:nvSpPr>
          <p:cNvPr id="2" name="Date Placeholder 1">
            <a:extLst>
              <a:ext uri="{FF2B5EF4-FFF2-40B4-BE49-F238E27FC236}">
                <a16:creationId xmlns:a16="http://schemas.microsoft.com/office/drawing/2014/main" id="{118B9F00-8450-475B-B155-993BAF212AF6}"/>
              </a:ext>
            </a:extLst>
          </p:cNvPr>
          <p:cNvSpPr>
            <a:spLocks noGrp="1"/>
          </p:cNvSpPr>
          <p:nvPr>
            <p:ph type="dt" sz="half" idx="10"/>
          </p:nvPr>
        </p:nvSpPr>
        <p:spPr>
          <a:xfrm>
            <a:off x="628650" y="6418490"/>
            <a:ext cx="2057400" cy="365125"/>
          </a:xfrm>
        </p:spPr>
        <p:txBody>
          <a:bodyPr/>
          <a:lstStyle/>
          <a:p>
            <a:r>
              <a:rPr lang="en-US"/>
              <a:t>3/1/20XX</a:t>
            </a:r>
          </a:p>
        </p:txBody>
      </p:sp>
      <p:sp>
        <p:nvSpPr>
          <p:cNvPr id="3" name="Footer Placeholder 2">
            <a:extLst>
              <a:ext uri="{FF2B5EF4-FFF2-40B4-BE49-F238E27FC236}">
                <a16:creationId xmlns:a16="http://schemas.microsoft.com/office/drawing/2014/main" id="{5C0FDDA3-8E6F-42F7-BFBE-7FA9C647CA4E}"/>
              </a:ext>
            </a:extLst>
          </p:cNvPr>
          <p:cNvSpPr>
            <a:spLocks noGrp="1"/>
          </p:cNvSpPr>
          <p:nvPr>
            <p:ph type="ftr" sz="quarter" idx="11"/>
          </p:nvPr>
        </p:nvSpPr>
        <p:spPr/>
        <p:txBody>
          <a:bodyPr/>
          <a:lstStyle/>
          <a:p>
            <a:r>
              <a:rPr lang="en-US"/>
              <a:t>SAMPLE FOOTER TEXT</a:t>
            </a:r>
          </a:p>
        </p:txBody>
      </p:sp>
      <p:sp>
        <p:nvSpPr>
          <p:cNvPr id="4" name="Slide Number Placeholder 3">
            <a:extLst>
              <a:ext uri="{FF2B5EF4-FFF2-40B4-BE49-F238E27FC236}">
                <a16:creationId xmlns:a16="http://schemas.microsoft.com/office/drawing/2014/main" id="{B6C8E678-81B8-4356-9624-A0B999536312}"/>
              </a:ext>
            </a:extLst>
          </p:cNvPr>
          <p:cNvSpPr>
            <a:spLocks noGrp="1"/>
          </p:cNvSpPr>
          <p:nvPr>
            <p:ph type="sldNum" sz="quarter" idx="12"/>
          </p:nvPr>
        </p:nvSpPr>
        <p:spPr/>
        <p:txBody>
          <a:bodyPr/>
          <a:lstStyle/>
          <a:p>
            <a:fld id="{28844951-7827-47D4-8276-7DDE1FA7D85A}" type="slidenum">
              <a:rPr lang="en-US" smtClean="0"/>
              <a:t>‹#›</a:t>
            </a:fld>
            <a:endParaRPr lang="en-US"/>
          </a:p>
        </p:txBody>
      </p:sp>
    </p:spTree>
    <p:extLst>
      <p:ext uri="{BB962C8B-B14F-4D97-AF65-F5344CB8AC3E}">
        <p14:creationId xmlns:p14="http://schemas.microsoft.com/office/powerpoint/2010/main" val="2917223829"/>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18B9F00-8450-475B-B155-993BAF212AF6}"/>
              </a:ext>
            </a:extLst>
          </p:cNvPr>
          <p:cNvSpPr>
            <a:spLocks noGrp="1"/>
          </p:cNvSpPr>
          <p:nvPr>
            <p:ph type="dt" sz="half" idx="10"/>
          </p:nvPr>
        </p:nvSpPr>
        <p:spPr/>
        <p:txBody>
          <a:bodyPr/>
          <a:lstStyle/>
          <a:p>
            <a:r>
              <a:rPr lang="en-US"/>
              <a:t>3/1/20XX</a:t>
            </a:r>
          </a:p>
        </p:txBody>
      </p:sp>
      <p:sp>
        <p:nvSpPr>
          <p:cNvPr id="3" name="Footer Placeholder 2">
            <a:extLst>
              <a:ext uri="{FF2B5EF4-FFF2-40B4-BE49-F238E27FC236}">
                <a16:creationId xmlns:a16="http://schemas.microsoft.com/office/drawing/2014/main" id="{5C0FDDA3-8E6F-42F7-BFBE-7FA9C647CA4E}"/>
              </a:ext>
            </a:extLst>
          </p:cNvPr>
          <p:cNvSpPr>
            <a:spLocks noGrp="1"/>
          </p:cNvSpPr>
          <p:nvPr>
            <p:ph type="ftr" sz="quarter" idx="11"/>
          </p:nvPr>
        </p:nvSpPr>
        <p:spPr/>
        <p:txBody>
          <a:bodyPr/>
          <a:lstStyle/>
          <a:p>
            <a:r>
              <a:rPr lang="en-US"/>
              <a:t>SAMPLE FOOTER TEXT</a:t>
            </a:r>
          </a:p>
        </p:txBody>
      </p:sp>
      <p:sp>
        <p:nvSpPr>
          <p:cNvPr id="4" name="Slide Number Placeholder 3">
            <a:extLst>
              <a:ext uri="{FF2B5EF4-FFF2-40B4-BE49-F238E27FC236}">
                <a16:creationId xmlns:a16="http://schemas.microsoft.com/office/drawing/2014/main" id="{B6C8E678-81B8-4356-9624-A0B999536312}"/>
              </a:ext>
            </a:extLst>
          </p:cNvPr>
          <p:cNvSpPr>
            <a:spLocks noGrp="1"/>
          </p:cNvSpPr>
          <p:nvPr>
            <p:ph type="sldNum" sz="quarter" idx="12"/>
          </p:nvPr>
        </p:nvSpPr>
        <p:spPr/>
        <p:txBody>
          <a:bodyPr/>
          <a:lstStyle/>
          <a:p>
            <a:fld id="{28844951-7827-47D4-8276-7DDE1FA7D85A}" type="slidenum">
              <a:rPr lang="en-US" smtClean="0"/>
              <a:t>‹#›</a:t>
            </a:fld>
            <a:endParaRPr lang="en-US"/>
          </a:p>
        </p:txBody>
      </p:sp>
    </p:spTree>
    <p:extLst>
      <p:ext uri="{BB962C8B-B14F-4D97-AF65-F5344CB8AC3E}">
        <p14:creationId xmlns:p14="http://schemas.microsoft.com/office/powerpoint/2010/main" val="4179914551"/>
      </p:ext>
    </p:extLst>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53B052-A59B-4AE3-A89A-E7748630C15B}"/>
              </a:ext>
            </a:extLst>
          </p:cNvPr>
          <p:cNvSpPr>
            <a:spLocks noGrp="1"/>
          </p:cNvSpPr>
          <p:nvPr>
            <p:ph type="ctrTitle"/>
          </p:nvPr>
        </p:nvSpPr>
        <p:spPr>
          <a:xfrm>
            <a:off x="1143000" y="1122363"/>
            <a:ext cx="6858000" cy="2387600"/>
          </a:xfrm>
        </p:spPr>
        <p:txBody>
          <a:bodyPr anchor="b"/>
          <a:lstStyle>
            <a:lvl1pPr algn="ctr">
              <a:defRPr sz="4050"/>
            </a:lvl1pPr>
          </a:lstStyle>
          <a:p>
            <a:r>
              <a:rPr lang="en-US"/>
              <a:t>Click to edit Master title style</a:t>
            </a:r>
            <a:endParaRPr lang="en-US" dirty="0"/>
          </a:p>
        </p:txBody>
      </p:sp>
      <p:sp>
        <p:nvSpPr>
          <p:cNvPr id="3" name="Subtitle 2">
            <a:extLst>
              <a:ext uri="{FF2B5EF4-FFF2-40B4-BE49-F238E27FC236}">
                <a16:creationId xmlns:a16="http://schemas.microsoft.com/office/drawing/2014/main" id="{FBDA9EC4-FEA9-41D2-BE8D-F709F01D3750}"/>
              </a:ext>
            </a:extLst>
          </p:cNvPr>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p>
        </p:txBody>
      </p:sp>
      <p:sp>
        <p:nvSpPr>
          <p:cNvPr id="4" name="Date Placeholder 3">
            <a:extLst>
              <a:ext uri="{FF2B5EF4-FFF2-40B4-BE49-F238E27FC236}">
                <a16:creationId xmlns:a16="http://schemas.microsoft.com/office/drawing/2014/main" id="{C6E155CF-52F5-4879-B7F3-D05812AC4A6D}"/>
              </a:ext>
            </a:extLst>
          </p:cNvPr>
          <p:cNvSpPr>
            <a:spLocks noGrp="1"/>
          </p:cNvSpPr>
          <p:nvPr>
            <p:ph type="dt" sz="half" idx="10"/>
          </p:nvPr>
        </p:nvSpPr>
        <p:spPr/>
        <p:txBody>
          <a:bodyPr/>
          <a:lstStyle/>
          <a:p>
            <a:r>
              <a:rPr lang="en-US"/>
              <a:t>3/1/20XX</a:t>
            </a:r>
          </a:p>
        </p:txBody>
      </p:sp>
      <p:sp>
        <p:nvSpPr>
          <p:cNvPr id="5" name="Footer Placeholder 4">
            <a:extLst>
              <a:ext uri="{FF2B5EF4-FFF2-40B4-BE49-F238E27FC236}">
                <a16:creationId xmlns:a16="http://schemas.microsoft.com/office/drawing/2014/main" id="{80D053AC-61ED-4C2F-90BF-D4A916545107}"/>
              </a:ext>
            </a:extLst>
          </p:cNvPr>
          <p:cNvSpPr>
            <a:spLocks noGrp="1"/>
          </p:cNvSpPr>
          <p:nvPr>
            <p:ph type="ftr" sz="quarter" idx="11"/>
          </p:nvPr>
        </p:nvSpPr>
        <p:spPr/>
        <p:txBody>
          <a:bodyPr/>
          <a:lstStyle/>
          <a:p>
            <a:r>
              <a:rPr lang="en-US"/>
              <a:t>SAMPLE FOOTER TEXT</a:t>
            </a:r>
          </a:p>
        </p:txBody>
      </p:sp>
      <p:sp>
        <p:nvSpPr>
          <p:cNvPr id="6" name="Slide Number Placeholder 5">
            <a:extLst>
              <a:ext uri="{FF2B5EF4-FFF2-40B4-BE49-F238E27FC236}">
                <a16:creationId xmlns:a16="http://schemas.microsoft.com/office/drawing/2014/main" id="{138B2ED7-A198-4613-B8C9-EE02BAE24FA4}"/>
              </a:ext>
            </a:extLst>
          </p:cNvPr>
          <p:cNvSpPr>
            <a:spLocks noGrp="1"/>
          </p:cNvSpPr>
          <p:nvPr>
            <p:ph type="sldNum" sz="quarter" idx="12"/>
          </p:nvPr>
        </p:nvSpPr>
        <p:spPr/>
        <p:txBody>
          <a:bodyPr/>
          <a:lstStyle/>
          <a:p>
            <a:fld id="{28844951-7827-47D4-8276-7DDE1FA7D85A}" type="slidenum">
              <a:rPr lang="en-US" smtClean="0"/>
              <a:t>‹#›</a:t>
            </a:fld>
            <a:endParaRPr lang="en-US"/>
          </a:p>
        </p:txBody>
      </p:sp>
    </p:spTree>
    <p:extLst>
      <p:ext uri="{BB962C8B-B14F-4D97-AF65-F5344CB8AC3E}">
        <p14:creationId xmlns:p14="http://schemas.microsoft.com/office/powerpoint/2010/main" val="123652747"/>
      </p:ext>
    </p:extLst>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CBBD03-9D57-48E9-8B43-688B72997276}"/>
              </a:ext>
            </a:extLst>
          </p:cNvPr>
          <p:cNvSpPr>
            <a:spLocks noGrp="1"/>
          </p:cNvSpPr>
          <p:nvPr>
            <p:ph type="title"/>
          </p:nvPr>
        </p:nvSpPr>
        <p:spPr>
          <a:xfrm>
            <a:off x="623888" y="1709739"/>
            <a:ext cx="7886700" cy="2852737"/>
          </a:xfrm>
        </p:spPr>
        <p:txBody>
          <a:bodyPr anchor="b"/>
          <a:lstStyle>
            <a:lvl1pPr>
              <a:defRPr sz="4050"/>
            </a:lvl1p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783F376C-8A2F-4BE5-9669-4A6DA21B771A}"/>
              </a:ext>
            </a:extLst>
          </p:cNvPr>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52654893-212E-4450-8F7A-27256B31F9FB}"/>
              </a:ext>
            </a:extLst>
          </p:cNvPr>
          <p:cNvSpPr>
            <a:spLocks noGrp="1"/>
          </p:cNvSpPr>
          <p:nvPr>
            <p:ph type="dt" sz="half" idx="10"/>
          </p:nvPr>
        </p:nvSpPr>
        <p:spPr/>
        <p:txBody>
          <a:bodyPr/>
          <a:lstStyle/>
          <a:p>
            <a:r>
              <a:rPr lang="en-US"/>
              <a:t>3/1/20XX</a:t>
            </a:r>
          </a:p>
        </p:txBody>
      </p:sp>
      <p:sp>
        <p:nvSpPr>
          <p:cNvPr id="5" name="Footer Placeholder 4">
            <a:extLst>
              <a:ext uri="{FF2B5EF4-FFF2-40B4-BE49-F238E27FC236}">
                <a16:creationId xmlns:a16="http://schemas.microsoft.com/office/drawing/2014/main" id="{600E881A-3958-44A9-9EDB-D86F4E4144C0}"/>
              </a:ext>
            </a:extLst>
          </p:cNvPr>
          <p:cNvSpPr>
            <a:spLocks noGrp="1"/>
          </p:cNvSpPr>
          <p:nvPr>
            <p:ph type="ftr" sz="quarter" idx="11"/>
          </p:nvPr>
        </p:nvSpPr>
        <p:spPr/>
        <p:txBody>
          <a:bodyPr/>
          <a:lstStyle/>
          <a:p>
            <a:r>
              <a:rPr lang="en-US"/>
              <a:t>SAMPLE FOOTER TEXT</a:t>
            </a:r>
          </a:p>
        </p:txBody>
      </p:sp>
      <p:sp>
        <p:nvSpPr>
          <p:cNvPr id="6" name="Slide Number Placeholder 5">
            <a:extLst>
              <a:ext uri="{FF2B5EF4-FFF2-40B4-BE49-F238E27FC236}">
                <a16:creationId xmlns:a16="http://schemas.microsoft.com/office/drawing/2014/main" id="{CFEDBC4F-D9B8-4BFA-BE4F-D4B9B739D1BA}"/>
              </a:ext>
            </a:extLst>
          </p:cNvPr>
          <p:cNvSpPr>
            <a:spLocks noGrp="1"/>
          </p:cNvSpPr>
          <p:nvPr>
            <p:ph type="sldNum" sz="quarter" idx="12"/>
          </p:nvPr>
        </p:nvSpPr>
        <p:spPr/>
        <p:txBody>
          <a:bodyPr/>
          <a:lstStyle/>
          <a:p>
            <a:fld id="{28844951-7827-47D4-8276-7DDE1FA7D85A}" type="slidenum">
              <a:rPr lang="en-US" smtClean="0"/>
              <a:t>‹#›</a:t>
            </a:fld>
            <a:endParaRPr lang="en-US"/>
          </a:p>
        </p:txBody>
      </p:sp>
    </p:spTree>
    <p:extLst>
      <p:ext uri="{BB962C8B-B14F-4D97-AF65-F5344CB8AC3E}">
        <p14:creationId xmlns:p14="http://schemas.microsoft.com/office/powerpoint/2010/main" val="3591212935"/>
      </p:ext>
    </p:extLst>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DC8777-C460-4649-8822-CA943386D06D}"/>
              </a:ext>
            </a:extLst>
          </p:cNvPr>
          <p:cNvSpPr>
            <a:spLocks noGrp="1"/>
          </p:cNvSpPr>
          <p:nvPr>
            <p:ph type="title"/>
          </p:nvPr>
        </p:nvSpPr>
        <p:spPr/>
        <p:txBody>
          <a:bodyPr/>
          <a:lstStyle>
            <a:lvl1pPr>
              <a:defRPr sz="3600"/>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AFDF69E6-1094-437B-AA7E-0E21B7136CCA}"/>
              </a:ext>
            </a:extLst>
          </p:cNvPr>
          <p:cNvSpPr>
            <a:spLocks noGrp="1"/>
          </p:cNvSpPr>
          <p:nvPr>
            <p:ph sz="half" idx="1"/>
          </p:nvPr>
        </p:nvSpPr>
        <p:spPr>
          <a:xfrm>
            <a:off x="628650" y="2057400"/>
            <a:ext cx="3886200" cy="41195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C20BC963-4591-4BE3-AE63-4999A13C5054}"/>
              </a:ext>
            </a:extLst>
          </p:cNvPr>
          <p:cNvSpPr>
            <a:spLocks noGrp="1"/>
          </p:cNvSpPr>
          <p:nvPr>
            <p:ph sz="half" idx="2"/>
          </p:nvPr>
        </p:nvSpPr>
        <p:spPr>
          <a:xfrm>
            <a:off x="4629150" y="2057400"/>
            <a:ext cx="3886200" cy="41195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C504D5BB-DB84-4266-9B4F-E65CCFE5B310}"/>
              </a:ext>
            </a:extLst>
          </p:cNvPr>
          <p:cNvSpPr>
            <a:spLocks noGrp="1"/>
          </p:cNvSpPr>
          <p:nvPr>
            <p:ph type="dt" sz="half" idx="10"/>
          </p:nvPr>
        </p:nvSpPr>
        <p:spPr/>
        <p:txBody>
          <a:bodyPr/>
          <a:lstStyle/>
          <a:p>
            <a:r>
              <a:rPr lang="en-US"/>
              <a:t>3/1/20XX</a:t>
            </a:r>
          </a:p>
        </p:txBody>
      </p:sp>
      <p:sp>
        <p:nvSpPr>
          <p:cNvPr id="6" name="Footer Placeholder 5">
            <a:extLst>
              <a:ext uri="{FF2B5EF4-FFF2-40B4-BE49-F238E27FC236}">
                <a16:creationId xmlns:a16="http://schemas.microsoft.com/office/drawing/2014/main" id="{891A99B5-D493-4AB1-AF24-6660540D56AD}"/>
              </a:ext>
            </a:extLst>
          </p:cNvPr>
          <p:cNvSpPr>
            <a:spLocks noGrp="1"/>
          </p:cNvSpPr>
          <p:nvPr>
            <p:ph type="ftr" sz="quarter" idx="11"/>
          </p:nvPr>
        </p:nvSpPr>
        <p:spPr/>
        <p:txBody>
          <a:bodyPr/>
          <a:lstStyle/>
          <a:p>
            <a:r>
              <a:rPr lang="en-US"/>
              <a:t>SAMPLE FOOTER TEXT</a:t>
            </a:r>
          </a:p>
        </p:txBody>
      </p:sp>
      <p:sp>
        <p:nvSpPr>
          <p:cNvPr id="7" name="Slide Number Placeholder 6">
            <a:extLst>
              <a:ext uri="{FF2B5EF4-FFF2-40B4-BE49-F238E27FC236}">
                <a16:creationId xmlns:a16="http://schemas.microsoft.com/office/drawing/2014/main" id="{BFE178D0-5F1E-43FA-B447-53501EDD17C0}"/>
              </a:ext>
            </a:extLst>
          </p:cNvPr>
          <p:cNvSpPr>
            <a:spLocks noGrp="1"/>
          </p:cNvSpPr>
          <p:nvPr>
            <p:ph type="sldNum" sz="quarter" idx="12"/>
          </p:nvPr>
        </p:nvSpPr>
        <p:spPr/>
        <p:txBody>
          <a:bodyPr/>
          <a:lstStyle/>
          <a:p>
            <a:fld id="{28844951-7827-47D4-8276-7DDE1FA7D85A}" type="slidenum">
              <a:rPr lang="en-US" smtClean="0"/>
              <a:t>‹#›</a:t>
            </a:fld>
            <a:endParaRPr lang="en-US"/>
          </a:p>
        </p:txBody>
      </p:sp>
    </p:spTree>
    <p:extLst>
      <p:ext uri="{BB962C8B-B14F-4D97-AF65-F5344CB8AC3E}">
        <p14:creationId xmlns:p14="http://schemas.microsoft.com/office/powerpoint/2010/main" val="3197381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6">
            <a:extLst>
              <a:ext uri="{FF2B5EF4-FFF2-40B4-BE49-F238E27FC236}">
                <a16:creationId xmlns:a16="http://schemas.microsoft.com/office/drawing/2014/main" id="{647D0F7D-99AE-4C7F-816D-39BDE89CBFB9}"/>
              </a:ext>
            </a:extLst>
          </p:cNvPr>
          <p:cNvSpPr>
            <a:spLocks noGrp="1" noChangeArrowheads="1"/>
          </p:cNvSpPr>
          <p:nvPr>
            <p:ph type="dt" sz="half" idx="10"/>
          </p:nvPr>
        </p:nvSpPr>
        <p:spPr>
          <a:ln/>
        </p:spPr>
        <p:txBody>
          <a:bodyPr/>
          <a:lstStyle>
            <a:lvl1pPr>
              <a:defRPr/>
            </a:lvl1pPr>
          </a:lstStyle>
          <a:p>
            <a:pPr>
              <a:defRPr/>
            </a:pPr>
            <a:endParaRPr lang="en-US"/>
          </a:p>
        </p:txBody>
      </p:sp>
      <p:sp>
        <p:nvSpPr>
          <p:cNvPr id="4" name="Rectangle 7">
            <a:extLst>
              <a:ext uri="{FF2B5EF4-FFF2-40B4-BE49-F238E27FC236}">
                <a16:creationId xmlns:a16="http://schemas.microsoft.com/office/drawing/2014/main" id="{11DAA96E-6AA3-4E28-93C2-0462B90B31FA}"/>
              </a:ext>
            </a:extLst>
          </p:cNvPr>
          <p:cNvSpPr>
            <a:spLocks noGrp="1" noChangeArrowheads="1"/>
          </p:cNvSpPr>
          <p:nvPr>
            <p:ph type="ftr" sz="quarter" idx="11"/>
          </p:nvPr>
        </p:nvSpPr>
        <p:spPr>
          <a:ln/>
        </p:spPr>
        <p:txBody>
          <a:bodyPr/>
          <a:lstStyle>
            <a:lvl1pPr>
              <a:defRPr/>
            </a:lvl1pPr>
          </a:lstStyle>
          <a:p>
            <a:pPr>
              <a:defRPr/>
            </a:pPr>
            <a:endParaRPr lang="en-US"/>
          </a:p>
        </p:txBody>
      </p:sp>
      <p:sp>
        <p:nvSpPr>
          <p:cNvPr id="5" name="Rectangle 8">
            <a:extLst>
              <a:ext uri="{FF2B5EF4-FFF2-40B4-BE49-F238E27FC236}">
                <a16:creationId xmlns:a16="http://schemas.microsoft.com/office/drawing/2014/main" id="{38FC4BBA-7093-4DF5-91A4-4B53B132CDFC}"/>
              </a:ext>
            </a:extLst>
          </p:cNvPr>
          <p:cNvSpPr>
            <a:spLocks noGrp="1" noChangeArrowheads="1"/>
          </p:cNvSpPr>
          <p:nvPr>
            <p:ph type="sldNum" sz="quarter" idx="12"/>
          </p:nvPr>
        </p:nvSpPr>
        <p:spPr>
          <a:ln/>
        </p:spPr>
        <p:txBody>
          <a:bodyPr/>
          <a:lstStyle>
            <a:lvl1pPr>
              <a:defRPr/>
            </a:lvl1pPr>
          </a:lstStyle>
          <a:p>
            <a:fld id="{59FB013B-F7D1-473E-8391-12AE330B59C4}" type="slidenum">
              <a:rPr lang="en-US" altLang="en-US"/>
              <a:pPr/>
              <a:t>‹#›</a:t>
            </a:fld>
            <a:endParaRPr lang="en-US" altLang="en-US"/>
          </a:p>
        </p:txBody>
      </p:sp>
    </p:spTree>
    <p:extLst>
      <p:ext uri="{BB962C8B-B14F-4D97-AF65-F5344CB8AC3E}">
        <p14:creationId xmlns:p14="http://schemas.microsoft.com/office/powerpoint/2010/main" val="3265792452"/>
      </p:ext>
    </p:extLst>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B2DD4C-BFBC-4087-B94C-4DD0690E838E}"/>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BEB9D434-8228-4C7F-B520-14121EBC903B}"/>
              </a:ext>
            </a:extLst>
          </p:cNvPr>
          <p:cNvSpPr>
            <a:spLocks noGrp="1"/>
          </p:cNvSpPr>
          <p:nvPr>
            <p:ph type="dt" sz="half" idx="10"/>
          </p:nvPr>
        </p:nvSpPr>
        <p:spPr/>
        <p:txBody>
          <a:bodyPr/>
          <a:lstStyle/>
          <a:p>
            <a:r>
              <a:rPr lang="en-US"/>
              <a:t>3/1/20XX</a:t>
            </a:r>
          </a:p>
        </p:txBody>
      </p:sp>
      <p:sp>
        <p:nvSpPr>
          <p:cNvPr id="4" name="Footer Placeholder 3">
            <a:extLst>
              <a:ext uri="{FF2B5EF4-FFF2-40B4-BE49-F238E27FC236}">
                <a16:creationId xmlns:a16="http://schemas.microsoft.com/office/drawing/2014/main" id="{997B89BD-A70A-48D2-A3D9-DB2C0DB123B4}"/>
              </a:ext>
            </a:extLst>
          </p:cNvPr>
          <p:cNvSpPr>
            <a:spLocks noGrp="1"/>
          </p:cNvSpPr>
          <p:nvPr>
            <p:ph type="ftr" sz="quarter" idx="11"/>
          </p:nvPr>
        </p:nvSpPr>
        <p:spPr/>
        <p:txBody>
          <a:bodyPr/>
          <a:lstStyle/>
          <a:p>
            <a:r>
              <a:rPr lang="en-US"/>
              <a:t>SAMPLE FOOTER TEXT</a:t>
            </a:r>
          </a:p>
        </p:txBody>
      </p:sp>
      <p:sp>
        <p:nvSpPr>
          <p:cNvPr id="5" name="Slide Number Placeholder 4">
            <a:extLst>
              <a:ext uri="{FF2B5EF4-FFF2-40B4-BE49-F238E27FC236}">
                <a16:creationId xmlns:a16="http://schemas.microsoft.com/office/drawing/2014/main" id="{B4ACF4EF-5A2A-4A47-81DF-80CB513060F6}"/>
              </a:ext>
            </a:extLst>
          </p:cNvPr>
          <p:cNvSpPr>
            <a:spLocks noGrp="1"/>
          </p:cNvSpPr>
          <p:nvPr>
            <p:ph type="sldNum" sz="quarter" idx="12"/>
          </p:nvPr>
        </p:nvSpPr>
        <p:spPr/>
        <p:txBody>
          <a:bodyPr/>
          <a:lstStyle/>
          <a:p>
            <a:fld id="{28844951-7827-47D4-8276-7DDE1FA7D85A}" type="slidenum">
              <a:rPr lang="en-US" smtClean="0"/>
              <a:t>‹#›</a:t>
            </a:fld>
            <a:endParaRPr lang="en-US"/>
          </a:p>
        </p:txBody>
      </p:sp>
    </p:spTree>
    <p:extLst>
      <p:ext uri="{BB962C8B-B14F-4D97-AF65-F5344CB8AC3E}">
        <p14:creationId xmlns:p14="http://schemas.microsoft.com/office/powerpoint/2010/main" val="933257524"/>
      </p:ext>
    </p:extLst>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010DAA-DDE3-4C9C-8171-385A3DAC81CF}"/>
              </a:ext>
            </a:extLst>
          </p:cNvPr>
          <p:cNvSpPr>
            <a:spLocks noGrp="1"/>
          </p:cNvSpPr>
          <p:nvPr>
            <p:ph type="title"/>
          </p:nvPr>
        </p:nvSpPr>
        <p:spPr>
          <a:xfrm>
            <a:off x="629841" y="685800"/>
            <a:ext cx="2949178" cy="1371600"/>
          </a:xfrm>
        </p:spPr>
        <p:txBody>
          <a:bodyPr anchor="b"/>
          <a:lstStyle>
            <a:lvl1pPr>
              <a:defRPr sz="2400"/>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AAF73DB2-BD72-4F5E-9CA2-197343A0908A}"/>
              </a:ext>
            </a:extLst>
          </p:cNvPr>
          <p:cNvSpPr>
            <a:spLocks noGrp="1"/>
          </p:cNvSpPr>
          <p:nvPr>
            <p:ph idx="1"/>
          </p:nvPr>
        </p:nvSpPr>
        <p:spPr>
          <a:xfrm>
            <a:off x="3887391" y="685801"/>
            <a:ext cx="4629150" cy="5175250"/>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a:extLst>
              <a:ext uri="{FF2B5EF4-FFF2-40B4-BE49-F238E27FC236}">
                <a16:creationId xmlns:a16="http://schemas.microsoft.com/office/drawing/2014/main" id="{71F01536-2B0A-42A2-827E-2EB2C324A5FE}"/>
              </a:ext>
            </a:extLst>
          </p:cNvPr>
          <p:cNvSpPr>
            <a:spLocks noGrp="1"/>
          </p:cNvSpPr>
          <p:nvPr>
            <p:ph type="body" sz="half" idx="2"/>
          </p:nvPr>
        </p:nvSpPr>
        <p:spPr>
          <a:xfrm>
            <a:off x="629841" y="2209800"/>
            <a:ext cx="2949178" cy="36591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a:extLst>
              <a:ext uri="{FF2B5EF4-FFF2-40B4-BE49-F238E27FC236}">
                <a16:creationId xmlns:a16="http://schemas.microsoft.com/office/drawing/2014/main" id="{1722CD09-61EF-4733-831C-5B133DAE1F4C}"/>
              </a:ext>
            </a:extLst>
          </p:cNvPr>
          <p:cNvSpPr>
            <a:spLocks noGrp="1"/>
          </p:cNvSpPr>
          <p:nvPr>
            <p:ph type="dt" sz="half" idx="10"/>
          </p:nvPr>
        </p:nvSpPr>
        <p:spPr/>
        <p:txBody>
          <a:bodyPr/>
          <a:lstStyle/>
          <a:p>
            <a:r>
              <a:rPr lang="en-US"/>
              <a:t>3/1/20XX</a:t>
            </a:r>
          </a:p>
        </p:txBody>
      </p:sp>
      <p:sp>
        <p:nvSpPr>
          <p:cNvPr id="6" name="Footer Placeholder 5">
            <a:extLst>
              <a:ext uri="{FF2B5EF4-FFF2-40B4-BE49-F238E27FC236}">
                <a16:creationId xmlns:a16="http://schemas.microsoft.com/office/drawing/2014/main" id="{5B109FCF-96E4-4EBF-AAFB-5E9AD22A68AE}"/>
              </a:ext>
            </a:extLst>
          </p:cNvPr>
          <p:cNvSpPr>
            <a:spLocks noGrp="1"/>
          </p:cNvSpPr>
          <p:nvPr>
            <p:ph type="ftr" sz="quarter" idx="11"/>
          </p:nvPr>
        </p:nvSpPr>
        <p:spPr/>
        <p:txBody>
          <a:bodyPr/>
          <a:lstStyle/>
          <a:p>
            <a:r>
              <a:rPr lang="en-US"/>
              <a:t>SAMPLE FOOTER TEXT</a:t>
            </a:r>
          </a:p>
        </p:txBody>
      </p:sp>
      <p:sp>
        <p:nvSpPr>
          <p:cNvPr id="7" name="Slide Number Placeholder 6">
            <a:extLst>
              <a:ext uri="{FF2B5EF4-FFF2-40B4-BE49-F238E27FC236}">
                <a16:creationId xmlns:a16="http://schemas.microsoft.com/office/drawing/2014/main" id="{79E381A6-E580-49A4-989C-EF4A54F83B45}"/>
              </a:ext>
            </a:extLst>
          </p:cNvPr>
          <p:cNvSpPr>
            <a:spLocks noGrp="1"/>
          </p:cNvSpPr>
          <p:nvPr>
            <p:ph type="sldNum" sz="quarter" idx="12"/>
          </p:nvPr>
        </p:nvSpPr>
        <p:spPr/>
        <p:txBody>
          <a:bodyPr/>
          <a:lstStyle/>
          <a:p>
            <a:fld id="{28844951-7827-47D4-8276-7DDE1FA7D85A}" type="slidenum">
              <a:rPr lang="en-US" smtClean="0"/>
              <a:t>‹#›</a:t>
            </a:fld>
            <a:endParaRPr lang="en-US"/>
          </a:p>
        </p:txBody>
      </p:sp>
    </p:spTree>
    <p:extLst>
      <p:ext uri="{BB962C8B-B14F-4D97-AF65-F5344CB8AC3E}">
        <p14:creationId xmlns:p14="http://schemas.microsoft.com/office/powerpoint/2010/main" val="3015560820"/>
      </p:ext>
    </p:extLst>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CCFA6E-F719-4613-8815-591471E722E5}"/>
              </a:ext>
            </a:extLst>
          </p:cNvPr>
          <p:cNvSpPr>
            <a:spLocks noGrp="1"/>
          </p:cNvSpPr>
          <p:nvPr>
            <p:ph type="title"/>
          </p:nvPr>
        </p:nvSpPr>
        <p:spPr>
          <a:xfrm>
            <a:off x="629841" y="685800"/>
            <a:ext cx="2949178" cy="1371600"/>
          </a:xfrm>
        </p:spPr>
        <p:txBody>
          <a:bodyPr anchor="b"/>
          <a:lstStyle>
            <a:lvl1pPr>
              <a:defRPr sz="2400"/>
            </a:lvl1pPr>
          </a:lstStyle>
          <a:p>
            <a:r>
              <a:rPr lang="en-US"/>
              <a:t>Click to edit Master title style</a:t>
            </a:r>
            <a:endParaRPr lang="en-US" dirty="0"/>
          </a:p>
        </p:txBody>
      </p:sp>
      <p:sp>
        <p:nvSpPr>
          <p:cNvPr id="3" name="Picture Placeholder 2">
            <a:extLst>
              <a:ext uri="{FF2B5EF4-FFF2-40B4-BE49-F238E27FC236}">
                <a16:creationId xmlns:a16="http://schemas.microsoft.com/office/drawing/2014/main" id="{654384F3-CDE0-4329-B76D-45AAC94B04A8}"/>
              </a:ext>
            </a:extLst>
          </p:cNvPr>
          <p:cNvSpPr>
            <a:spLocks noGrp="1"/>
          </p:cNvSpPr>
          <p:nvPr>
            <p:ph type="pic" idx="1"/>
          </p:nvPr>
        </p:nvSpPr>
        <p:spPr>
          <a:xfrm>
            <a:off x="3887391" y="685801"/>
            <a:ext cx="4629150" cy="5175250"/>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p>
        </p:txBody>
      </p:sp>
      <p:sp>
        <p:nvSpPr>
          <p:cNvPr id="4" name="Text Placeholder 3">
            <a:extLst>
              <a:ext uri="{FF2B5EF4-FFF2-40B4-BE49-F238E27FC236}">
                <a16:creationId xmlns:a16="http://schemas.microsoft.com/office/drawing/2014/main" id="{79A9D7EB-40DA-460F-A48A-3E6D5E5612E7}"/>
              </a:ext>
            </a:extLst>
          </p:cNvPr>
          <p:cNvSpPr>
            <a:spLocks noGrp="1"/>
          </p:cNvSpPr>
          <p:nvPr>
            <p:ph type="body" sz="half" idx="2"/>
          </p:nvPr>
        </p:nvSpPr>
        <p:spPr>
          <a:xfrm>
            <a:off x="629841" y="2209800"/>
            <a:ext cx="2949178" cy="36591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a:extLst>
              <a:ext uri="{FF2B5EF4-FFF2-40B4-BE49-F238E27FC236}">
                <a16:creationId xmlns:a16="http://schemas.microsoft.com/office/drawing/2014/main" id="{1E56944C-E229-457E-868E-C48FF47DA37A}"/>
              </a:ext>
            </a:extLst>
          </p:cNvPr>
          <p:cNvSpPr>
            <a:spLocks noGrp="1"/>
          </p:cNvSpPr>
          <p:nvPr>
            <p:ph type="dt" sz="half" idx="10"/>
          </p:nvPr>
        </p:nvSpPr>
        <p:spPr/>
        <p:txBody>
          <a:bodyPr/>
          <a:lstStyle/>
          <a:p>
            <a:r>
              <a:rPr lang="en-US"/>
              <a:t>3/1/20XX</a:t>
            </a:r>
          </a:p>
        </p:txBody>
      </p:sp>
      <p:sp>
        <p:nvSpPr>
          <p:cNvPr id="6" name="Footer Placeholder 5">
            <a:extLst>
              <a:ext uri="{FF2B5EF4-FFF2-40B4-BE49-F238E27FC236}">
                <a16:creationId xmlns:a16="http://schemas.microsoft.com/office/drawing/2014/main" id="{CC7115FE-359F-46EA-A3C8-0D18544E34AD}"/>
              </a:ext>
            </a:extLst>
          </p:cNvPr>
          <p:cNvSpPr>
            <a:spLocks noGrp="1"/>
          </p:cNvSpPr>
          <p:nvPr>
            <p:ph type="ftr" sz="quarter" idx="11"/>
          </p:nvPr>
        </p:nvSpPr>
        <p:spPr/>
        <p:txBody>
          <a:bodyPr/>
          <a:lstStyle/>
          <a:p>
            <a:r>
              <a:rPr lang="en-US"/>
              <a:t>SAMPLE FOOTER TEXT</a:t>
            </a:r>
          </a:p>
        </p:txBody>
      </p:sp>
      <p:sp>
        <p:nvSpPr>
          <p:cNvPr id="7" name="Slide Number Placeholder 6">
            <a:extLst>
              <a:ext uri="{FF2B5EF4-FFF2-40B4-BE49-F238E27FC236}">
                <a16:creationId xmlns:a16="http://schemas.microsoft.com/office/drawing/2014/main" id="{B5165D17-3010-4FF5-9071-5CCD3E6995D6}"/>
              </a:ext>
            </a:extLst>
          </p:cNvPr>
          <p:cNvSpPr>
            <a:spLocks noGrp="1"/>
          </p:cNvSpPr>
          <p:nvPr>
            <p:ph type="sldNum" sz="quarter" idx="12"/>
          </p:nvPr>
        </p:nvSpPr>
        <p:spPr/>
        <p:txBody>
          <a:bodyPr/>
          <a:lstStyle/>
          <a:p>
            <a:fld id="{28844951-7827-47D4-8276-7DDE1FA7D85A}" type="slidenum">
              <a:rPr lang="en-US" smtClean="0"/>
              <a:t>‹#›</a:t>
            </a:fld>
            <a:endParaRPr lang="en-US"/>
          </a:p>
        </p:txBody>
      </p:sp>
    </p:spTree>
    <p:extLst>
      <p:ext uri="{BB962C8B-B14F-4D97-AF65-F5344CB8AC3E}">
        <p14:creationId xmlns:p14="http://schemas.microsoft.com/office/powerpoint/2010/main" val="2836676449"/>
      </p:ext>
    </p:extLst>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6">
            <a:extLst>
              <a:ext uri="{FF2B5EF4-FFF2-40B4-BE49-F238E27FC236}">
                <a16:creationId xmlns:a16="http://schemas.microsoft.com/office/drawing/2014/main" id="{E74AF259-E91E-4448-847A-7D68C1E6DC02}"/>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7">
            <a:extLst>
              <a:ext uri="{FF2B5EF4-FFF2-40B4-BE49-F238E27FC236}">
                <a16:creationId xmlns:a16="http://schemas.microsoft.com/office/drawing/2014/main" id="{7E400799-BD1F-4886-8EB9-107F660D7D32}"/>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8">
            <a:extLst>
              <a:ext uri="{FF2B5EF4-FFF2-40B4-BE49-F238E27FC236}">
                <a16:creationId xmlns:a16="http://schemas.microsoft.com/office/drawing/2014/main" id="{A606BC5D-84A5-4835-8549-998FB506B388}"/>
              </a:ext>
            </a:extLst>
          </p:cNvPr>
          <p:cNvSpPr>
            <a:spLocks noGrp="1" noChangeArrowheads="1"/>
          </p:cNvSpPr>
          <p:nvPr>
            <p:ph type="sldNum" sz="quarter" idx="12"/>
          </p:nvPr>
        </p:nvSpPr>
        <p:spPr>
          <a:ln/>
        </p:spPr>
        <p:txBody>
          <a:bodyPr/>
          <a:lstStyle>
            <a:lvl1pPr>
              <a:defRPr/>
            </a:lvl1pPr>
          </a:lstStyle>
          <a:p>
            <a:fld id="{5CC98502-CA62-4E84-8EE7-86D34BA80D82}" type="slidenum">
              <a:rPr lang="en-US" altLang="en-US"/>
              <a:pPr/>
              <a:t>‹#›</a:t>
            </a:fld>
            <a:endParaRPr lang="en-US" altLang="en-US"/>
          </a:p>
        </p:txBody>
      </p:sp>
    </p:spTree>
    <p:extLst>
      <p:ext uri="{BB962C8B-B14F-4D97-AF65-F5344CB8AC3E}">
        <p14:creationId xmlns:p14="http://schemas.microsoft.com/office/powerpoint/2010/main" val="690454259"/>
      </p:ext>
    </p:extLst>
  </p:cSld>
  <p:clrMapOvr>
    <a:masterClrMapping/>
  </p:clrMapOvr>
</p:sldLayout>
</file>

<file path=ppt/slideLayouts/slideLayout64.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6">
            <a:extLst>
              <a:ext uri="{FF2B5EF4-FFF2-40B4-BE49-F238E27FC236}">
                <a16:creationId xmlns:a16="http://schemas.microsoft.com/office/drawing/2014/main" id="{FBBA7DD6-7BAD-4EE9-99E4-7271A144B8FC}"/>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7">
            <a:extLst>
              <a:ext uri="{FF2B5EF4-FFF2-40B4-BE49-F238E27FC236}">
                <a16:creationId xmlns:a16="http://schemas.microsoft.com/office/drawing/2014/main" id="{D2C60026-4270-4876-A91E-552FA15EA454}"/>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8">
            <a:extLst>
              <a:ext uri="{FF2B5EF4-FFF2-40B4-BE49-F238E27FC236}">
                <a16:creationId xmlns:a16="http://schemas.microsoft.com/office/drawing/2014/main" id="{96F1B069-E554-4BA1-877D-88C7ACA5B5C3}"/>
              </a:ext>
            </a:extLst>
          </p:cNvPr>
          <p:cNvSpPr>
            <a:spLocks noGrp="1" noChangeArrowheads="1"/>
          </p:cNvSpPr>
          <p:nvPr>
            <p:ph type="sldNum" sz="quarter" idx="12"/>
          </p:nvPr>
        </p:nvSpPr>
        <p:spPr>
          <a:ln/>
        </p:spPr>
        <p:txBody>
          <a:bodyPr/>
          <a:lstStyle>
            <a:lvl1pPr>
              <a:defRPr/>
            </a:lvl1pPr>
          </a:lstStyle>
          <a:p>
            <a:fld id="{9FEF03A0-414E-4F50-A34C-2ABA680EEF53}" type="slidenum">
              <a:rPr lang="en-US" altLang="en-US"/>
              <a:pPr/>
              <a:t>‹#›</a:t>
            </a:fld>
            <a:endParaRPr lang="en-US" altLang="en-US"/>
          </a:p>
        </p:txBody>
      </p:sp>
    </p:spTree>
    <p:extLst>
      <p:ext uri="{BB962C8B-B14F-4D97-AF65-F5344CB8AC3E}">
        <p14:creationId xmlns:p14="http://schemas.microsoft.com/office/powerpoint/2010/main" val="3107506445"/>
      </p:ext>
    </p:extLst>
  </p:cSld>
  <p:clrMapOvr>
    <a:masterClrMapping/>
  </p:clrMapOvr>
</p:sldLayout>
</file>

<file path=ppt/slideLayouts/slideLayout65.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6">
            <a:extLst>
              <a:ext uri="{FF2B5EF4-FFF2-40B4-BE49-F238E27FC236}">
                <a16:creationId xmlns:a16="http://schemas.microsoft.com/office/drawing/2014/main" id="{1EA98301-892E-46DF-B3CE-89C5A448E3FC}"/>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7">
            <a:extLst>
              <a:ext uri="{FF2B5EF4-FFF2-40B4-BE49-F238E27FC236}">
                <a16:creationId xmlns:a16="http://schemas.microsoft.com/office/drawing/2014/main" id="{475BC4F5-FDF5-493B-8DDA-26A2ED19FE34}"/>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8">
            <a:extLst>
              <a:ext uri="{FF2B5EF4-FFF2-40B4-BE49-F238E27FC236}">
                <a16:creationId xmlns:a16="http://schemas.microsoft.com/office/drawing/2014/main" id="{A479976B-A05D-432A-8C9E-140D5C13953A}"/>
              </a:ext>
            </a:extLst>
          </p:cNvPr>
          <p:cNvSpPr>
            <a:spLocks noGrp="1" noChangeArrowheads="1"/>
          </p:cNvSpPr>
          <p:nvPr>
            <p:ph type="sldNum" sz="quarter" idx="12"/>
          </p:nvPr>
        </p:nvSpPr>
        <p:spPr>
          <a:ln/>
        </p:spPr>
        <p:txBody>
          <a:bodyPr/>
          <a:lstStyle>
            <a:lvl1pPr>
              <a:defRPr/>
            </a:lvl1pPr>
          </a:lstStyle>
          <a:p>
            <a:fld id="{C445EF79-660A-4665-BCCB-423DBE37ADC0}" type="slidenum">
              <a:rPr lang="en-US" altLang="en-US"/>
              <a:pPr/>
              <a:t>‹#›</a:t>
            </a:fld>
            <a:endParaRPr lang="en-US" altLang="en-US"/>
          </a:p>
        </p:txBody>
      </p:sp>
    </p:spTree>
    <p:extLst>
      <p:ext uri="{BB962C8B-B14F-4D97-AF65-F5344CB8AC3E}">
        <p14:creationId xmlns:p14="http://schemas.microsoft.com/office/powerpoint/2010/main" val="344826560"/>
      </p:ext>
    </p:extLst>
  </p:cSld>
  <p:clrMapOvr>
    <a:masterClrMapping/>
  </p:clrMapOvr>
</p:sldLayout>
</file>

<file path=ppt/slideLayouts/slideLayout66.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6">
            <a:extLst>
              <a:ext uri="{FF2B5EF4-FFF2-40B4-BE49-F238E27FC236}">
                <a16:creationId xmlns:a16="http://schemas.microsoft.com/office/drawing/2014/main" id="{01B8A0BD-CB2A-4056-96FE-C95E5B8B543C}"/>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7">
            <a:extLst>
              <a:ext uri="{FF2B5EF4-FFF2-40B4-BE49-F238E27FC236}">
                <a16:creationId xmlns:a16="http://schemas.microsoft.com/office/drawing/2014/main" id="{40CB453C-D3AA-4177-B967-090A262EF70C}"/>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8">
            <a:extLst>
              <a:ext uri="{FF2B5EF4-FFF2-40B4-BE49-F238E27FC236}">
                <a16:creationId xmlns:a16="http://schemas.microsoft.com/office/drawing/2014/main" id="{D5B7161F-627D-47E3-93DA-F7427F523E05}"/>
              </a:ext>
            </a:extLst>
          </p:cNvPr>
          <p:cNvSpPr>
            <a:spLocks noGrp="1" noChangeArrowheads="1"/>
          </p:cNvSpPr>
          <p:nvPr>
            <p:ph type="sldNum" sz="quarter" idx="12"/>
          </p:nvPr>
        </p:nvSpPr>
        <p:spPr>
          <a:ln/>
        </p:spPr>
        <p:txBody>
          <a:bodyPr/>
          <a:lstStyle>
            <a:lvl1pPr>
              <a:defRPr/>
            </a:lvl1pPr>
          </a:lstStyle>
          <a:p>
            <a:fld id="{387E774D-C1A1-4E11-9F7F-91FC70D8F038}" type="slidenum">
              <a:rPr lang="en-US" altLang="en-US"/>
              <a:pPr/>
              <a:t>‹#›</a:t>
            </a:fld>
            <a:endParaRPr lang="en-US" altLang="en-US"/>
          </a:p>
        </p:txBody>
      </p:sp>
    </p:spTree>
    <p:extLst>
      <p:ext uri="{BB962C8B-B14F-4D97-AF65-F5344CB8AC3E}">
        <p14:creationId xmlns:p14="http://schemas.microsoft.com/office/powerpoint/2010/main" val="1537883780"/>
      </p:ext>
    </p:extLst>
  </p:cSld>
  <p:clrMapOvr>
    <a:masterClrMapping/>
  </p:clrMapOvr>
</p:sldLayout>
</file>

<file path=ppt/slideLayouts/slideLayout67.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6">
            <a:extLst>
              <a:ext uri="{FF2B5EF4-FFF2-40B4-BE49-F238E27FC236}">
                <a16:creationId xmlns:a16="http://schemas.microsoft.com/office/drawing/2014/main" id="{46A40AFB-8616-4BEA-89B1-0E4579162C4A}"/>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7">
            <a:extLst>
              <a:ext uri="{FF2B5EF4-FFF2-40B4-BE49-F238E27FC236}">
                <a16:creationId xmlns:a16="http://schemas.microsoft.com/office/drawing/2014/main" id="{7B110B2F-8017-40DF-A857-5C6D780EAD57}"/>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8">
            <a:extLst>
              <a:ext uri="{FF2B5EF4-FFF2-40B4-BE49-F238E27FC236}">
                <a16:creationId xmlns:a16="http://schemas.microsoft.com/office/drawing/2014/main" id="{BFC58A1B-7B54-40A5-B75F-8135F101E294}"/>
              </a:ext>
            </a:extLst>
          </p:cNvPr>
          <p:cNvSpPr>
            <a:spLocks noGrp="1" noChangeArrowheads="1"/>
          </p:cNvSpPr>
          <p:nvPr>
            <p:ph type="sldNum" sz="quarter" idx="12"/>
          </p:nvPr>
        </p:nvSpPr>
        <p:spPr>
          <a:ln/>
        </p:spPr>
        <p:txBody>
          <a:bodyPr/>
          <a:lstStyle>
            <a:lvl1pPr>
              <a:defRPr/>
            </a:lvl1pPr>
          </a:lstStyle>
          <a:p>
            <a:fld id="{EBC95A72-34AD-4A0A-ABDC-01ACFDF7F589}" type="slidenum">
              <a:rPr lang="en-US" altLang="en-US"/>
              <a:pPr/>
              <a:t>‹#›</a:t>
            </a:fld>
            <a:endParaRPr lang="en-US" altLang="en-US"/>
          </a:p>
        </p:txBody>
      </p:sp>
    </p:spTree>
    <p:extLst>
      <p:ext uri="{BB962C8B-B14F-4D97-AF65-F5344CB8AC3E}">
        <p14:creationId xmlns:p14="http://schemas.microsoft.com/office/powerpoint/2010/main" val="773070860"/>
      </p:ext>
    </p:extLst>
  </p:cSld>
  <p:clrMapOvr>
    <a:masterClrMapping/>
  </p:clrMapOvr>
</p:sldLayout>
</file>

<file path=ppt/slideLayouts/slideLayout68.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6">
            <a:extLst>
              <a:ext uri="{FF2B5EF4-FFF2-40B4-BE49-F238E27FC236}">
                <a16:creationId xmlns:a16="http://schemas.microsoft.com/office/drawing/2014/main" id="{5BD6AF1F-8041-4E4F-8C28-4A32DD37AFC1}"/>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7">
            <a:extLst>
              <a:ext uri="{FF2B5EF4-FFF2-40B4-BE49-F238E27FC236}">
                <a16:creationId xmlns:a16="http://schemas.microsoft.com/office/drawing/2014/main" id="{63D1F896-A847-4176-A6FC-7B4A13C53AE1}"/>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8">
            <a:extLst>
              <a:ext uri="{FF2B5EF4-FFF2-40B4-BE49-F238E27FC236}">
                <a16:creationId xmlns:a16="http://schemas.microsoft.com/office/drawing/2014/main" id="{A722F61B-02CD-4459-9CF2-C1E88A1CFE1A}"/>
              </a:ext>
            </a:extLst>
          </p:cNvPr>
          <p:cNvSpPr>
            <a:spLocks noGrp="1" noChangeArrowheads="1"/>
          </p:cNvSpPr>
          <p:nvPr>
            <p:ph type="sldNum" sz="quarter" idx="12"/>
          </p:nvPr>
        </p:nvSpPr>
        <p:spPr>
          <a:ln/>
        </p:spPr>
        <p:txBody>
          <a:bodyPr/>
          <a:lstStyle>
            <a:lvl1pPr>
              <a:defRPr/>
            </a:lvl1pPr>
          </a:lstStyle>
          <a:p>
            <a:fld id="{98FC4A88-9078-4567-9BCE-451873CAD9D7}" type="slidenum">
              <a:rPr lang="en-US" altLang="en-US"/>
              <a:pPr/>
              <a:t>‹#›</a:t>
            </a:fld>
            <a:endParaRPr lang="en-US" altLang="en-US"/>
          </a:p>
        </p:txBody>
      </p:sp>
    </p:spTree>
    <p:extLst>
      <p:ext uri="{BB962C8B-B14F-4D97-AF65-F5344CB8AC3E}">
        <p14:creationId xmlns:p14="http://schemas.microsoft.com/office/powerpoint/2010/main" val="2592212728"/>
      </p:ext>
    </p:extLst>
  </p:cSld>
  <p:clrMapOvr>
    <a:masterClrMapping/>
  </p:clrMapOvr>
</p:sldLayout>
</file>

<file path=ppt/slideLayouts/slideLayout69.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6">
            <a:extLst>
              <a:ext uri="{FF2B5EF4-FFF2-40B4-BE49-F238E27FC236}">
                <a16:creationId xmlns:a16="http://schemas.microsoft.com/office/drawing/2014/main" id="{7B149433-4475-40E0-8A89-79E2FF3437A1}"/>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7">
            <a:extLst>
              <a:ext uri="{FF2B5EF4-FFF2-40B4-BE49-F238E27FC236}">
                <a16:creationId xmlns:a16="http://schemas.microsoft.com/office/drawing/2014/main" id="{11E785DD-087F-4268-BE75-6B4C1AFFE359}"/>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8">
            <a:extLst>
              <a:ext uri="{FF2B5EF4-FFF2-40B4-BE49-F238E27FC236}">
                <a16:creationId xmlns:a16="http://schemas.microsoft.com/office/drawing/2014/main" id="{0AD00F15-6D92-46B9-80A3-926B8BC824AD}"/>
              </a:ext>
            </a:extLst>
          </p:cNvPr>
          <p:cNvSpPr>
            <a:spLocks noGrp="1" noChangeArrowheads="1"/>
          </p:cNvSpPr>
          <p:nvPr>
            <p:ph type="sldNum" sz="quarter" idx="12"/>
          </p:nvPr>
        </p:nvSpPr>
        <p:spPr>
          <a:ln/>
        </p:spPr>
        <p:txBody>
          <a:bodyPr/>
          <a:lstStyle>
            <a:lvl1pPr>
              <a:defRPr/>
            </a:lvl1pPr>
          </a:lstStyle>
          <a:p>
            <a:fld id="{A91B6B54-2439-485C-A540-2A8595121BAA}" type="slidenum">
              <a:rPr lang="en-US" altLang="en-US"/>
              <a:pPr/>
              <a:t>‹#›</a:t>
            </a:fld>
            <a:endParaRPr lang="en-US" altLang="en-US"/>
          </a:p>
        </p:txBody>
      </p:sp>
    </p:spTree>
    <p:extLst>
      <p:ext uri="{BB962C8B-B14F-4D97-AF65-F5344CB8AC3E}">
        <p14:creationId xmlns:p14="http://schemas.microsoft.com/office/powerpoint/2010/main" val="25159151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6">
            <a:extLst>
              <a:ext uri="{FF2B5EF4-FFF2-40B4-BE49-F238E27FC236}">
                <a16:creationId xmlns:a16="http://schemas.microsoft.com/office/drawing/2014/main" id="{15B16021-F4E4-4653-83E3-A3B2DAEA64F4}"/>
              </a:ext>
            </a:extLst>
          </p:cNvPr>
          <p:cNvSpPr>
            <a:spLocks noGrp="1" noChangeArrowheads="1"/>
          </p:cNvSpPr>
          <p:nvPr>
            <p:ph type="dt" sz="half" idx="10"/>
          </p:nvPr>
        </p:nvSpPr>
        <p:spPr>
          <a:ln/>
        </p:spPr>
        <p:txBody>
          <a:bodyPr/>
          <a:lstStyle>
            <a:lvl1pPr>
              <a:defRPr/>
            </a:lvl1pPr>
          </a:lstStyle>
          <a:p>
            <a:pPr>
              <a:defRPr/>
            </a:pPr>
            <a:endParaRPr lang="en-US"/>
          </a:p>
        </p:txBody>
      </p:sp>
      <p:sp>
        <p:nvSpPr>
          <p:cNvPr id="3" name="Rectangle 7">
            <a:extLst>
              <a:ext uri="{FF2B5EF4-FFF2-40B4-BE49-F238E27FC236}">
                <a16:creationId xmlns:a16="http://schemas.microsoft.com/office/drawing/2014/main" id="{8E3A0846-C6D2-4F4F-A981-25966F78BA20}"/>
              </a:ext>
            </a:extLst>
          </p:cNvPr>
          <p:cNvSpPr>
            <a:spLocks noGrp="1" noChangeArrowheads="1"/>
          </p:cNvSpPr>
          <p:nvPr>
            <p:ph type="ftr" sz="quarter" idx="11"/>
          </p:nvPr>
        </p:nvSpPr>
        <p:spPr>
          <a:ln/>
        </p:spPr>
        <p:txBody>
          <a:bodyPr/>
          <a:lstStyle>
            <a:lvl1pPr>
              <a:defRPr/>
            </a:lvl1pPr>
          </a:lstStyle>
          <a:p>
            <a:pPr>
              <a:defRPr/>
            </a:pPr>
            <a:endParaRPr lang="en-US"/>
          </a:p>
        </p:txBody>
      </p:sp>
      <p:sp>
        <p:nvSpPr>
          <p:cNvPr id="4" name="Rectangle 8">
            <a:extLst>
              <a:ext uri="{FF2B5EF4-FFF2-40B4-BE49-F238E27FC236}">
                <a16:creationId xmlns:a16="http://schemas.microsoft.com/office/drawing/2014/main" id="{F9715F7C-3651-4510-B65D-2892BED8FEA8}"/>
              </a:ext>
            </a:extLst>
          </p:cNvPr>
          <p:cNvSpPr>
            <a:spLocks noGrp="1" noChangeArrowheads="1"/>
          </p:cNvSpPr>
          <p:nvPr>
            <p:ph type="sldNum" sz="quarter" idx="12"/>
          </p:nvPr>
        </p:nvSpPr>
        <p:spPr>
          <a:ln/>
        </p:spPr>
        <p:txBody>
          <a:bodyPr/>
          <a:lstStyle>
            <a:lvl1pPr>
              <a:defRPr/>
            </a:lvl1pPr>
          </a:lstStyle>
          <a:p>
            <a:fld id="{7049A3A7-E343-41CF-9C6F-7A3CC0C9DE25}" type="slidenum">
              <a:rPr lang="en-US" altLang="en-US"/>
              <a:pPr/>
              <a:t>‹#›</a:t>
            </a:fld>
            <a:endParaRPr lang="en-US" altLang="en-US"/>
          </a:p>
        </p:txBody>
      </p:sp>
    </p:spTree>
    <p:extLst>
      <p:ext uri="{BB962C8B-B14F-4D97-AF65-F5344CB8AC3E}">
        <p14:creationId xmlns:p14="http://schemas.microsoft.com/office/powerpoint/2010/main" val="1914795747"/>
      </p:ext>
    </p:extLst>
  </p:cSld>
  <p:clrMapOvr>
    <a:masterClrMapping/>
  </p:clrMapOvr>
</p:sldLayout>
</file>

<file path=ppt/slideLayouts/slideLayout70.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6">
            <a:extLst>
              <a:ext uri="{FF2B5EF4-FFF2-40B4-BE49-F238E27FC236}">
                <a16:creationId xmlns:a16="http://schemas.microsoft.com/office/drawing/2014/main" id="{F959E544-3020-4412-8AE4-38DDF6730B20}"/>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7">
            <a:extLst>
              <a:ext uri="{FF2B5EF4-FFF2-40B4-BE49-F238E27FC236}">
                <a16:creationId xmlns:a16="http://schemas.microsoft.com/office/drawing/2014/main" id="{ED945E93-E01E-4E7D-BB0A-14A3146E9CD5}"/>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8">
            <a:extLst>
              <a:ext uri="{FF2B5EF4-FFF2-40B4-BE49-F238E27FC236}">
                <a16:creationId xmlns:a16="http://schemas.microsoft.com/office/drawing/2014/main" id="{BAB6B556-BF60-4CAC-BEE9-C0464B8F904C}"/>
              </a:ext>
            </a:extLst>
          </p:cNvPr>
          <p:cNvSpPr>
            <a:spLocks noGrp="1" noChangeArrowheads="1"/>
          </p:cNvSpPr>
          <p:nvPr>
            <p:ph type="sldNum" sz="quarter" idx="12"/>
          </p:nvPr>
        </p:nvSpPr>
        <p:spPr>
          <a:ln/>
        </p:spPr>
        <p:txBody>
          <a:bodyPr/>
          <a:lstStyle>
            <a:lvl1pPr>
              <a:defRPr/>
            </a:lvl1pPr>
          </a:lstStyle>
          <a:p>
            <a:fld id="{060F80D8-4D54-46BB-9F92-24DBFFA11A8E}" type="slidenum">
              <a:rPr lang="en-US" altLang="en-US"/>
              <a:pPr/>
              <a:t>‹#›</a:t>
            </a:fld>
            <a:endParaRPr lang="en-US" altLang="en-US"/>
          </a:p>
        </p:txBody>
      </p:sp>
    </p:spTree>
    <p:extLst>
      <p:ext uri="{BB962C8B-B14F-4D97-AF65-F5344CB8AC3E}">
        <p14:creationId xmlns:p14="http://schemas.microsoft.com/office/powerpoint/2010/main" val="1458118396"/>
      </p:ext>
    </p:extLst>
  </p:cSld>
  <p:clrMapOvr>
    <a:masterClrMapping/>
  </p:clrMapOvr>
</p:sldLayout>
</file>

<file path=ppt/slideLayouts/slideLayout71.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6">
            <a:extLst>
              <a:ext uri="{FF2B5EF4-FFF2-40B4-BE49-F238E27FC236}">
                <a16:creationId xmlns:a16="http://schemas.microsoft.com/office/drawing/2014/main" id="{9A93D034-25DA-4B50-8D5E-F3FBCBAF551A}"/>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7">
            <a:extLst>
              <a:ext uri="{FF2B5EF4-FFF2-40B4-BE49-F238E27FC236}">
                <a16:creationId xmlns:a16="http://schemas.microsoft.com/office/drawing/2014/main" id="{A9BF3471-477B-4B2F-9E5A-4F1B69669421}"/>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8">
            <a:extLst>
              <a:ext uri="{FF2B5EF4-FFF2-40B4-BE49-F238E27FC236}">
                <a16:creationId xmlns:a16="http://schemas.microsoft.com/office/drawing/2014/main" id="{ED5C8070-9A5D-4CDC-8AAB-FE6A244E9B91}"/>
              </a:ext>
            </a:extLst>
          </p:cNvPr>
          <p:cNvSpPr>
            <a:spLocks noGrp="1" noChangeArrowheads="1"/>
          </p:cNvSpPr>
          <p:nvPr>
            <p:ph type="sldNum" sz="quarter" idx="12"/>
          </p:nvPr>
        </p:nvSpPr>
        <p:spPr>
          <a:ln/>
        </p:spPr>
        <p:txBody>
          <a:bodyPr/>
          <a:lstStyle>
            <a:lvl1pPr>
              <a:defRPr/>
            </a:lvl1pPr>
          </a:lstStyle>
          <a:p>
            <a:fld id="{5EA5A2FB-35CA-4177-B6D1-4AE605983935}" type="slidenum">
              <a:rPr lang="en-US" altLang="en-US"/>
              <a:pPr/>
              <a:t>‹#›</a:t>
            </a:fld>
            <a:endParaRPr lang="en-US" altLang="en-US"/>
          </a:p>
        </p:txBody>
      </p:sp>
    </p:spTree>
    <p:extLst>
      <p:ext uri="{BB962C8B-B14F-4D97-AF65-F5344CB8AC3E}">
        <p14:creationId xmlns:p14="http://schemas.microsoft.com/office/powerpoint/2010/main" val="1921168381"/>
      </p:ext>
    </p:extLst>
  </p:cSld>
  <p:clrMapOvr>
    <a:masterClrMapping/>
  </p:clrMapOvr>
</p:sldLayout>
</file>

<file path=ppt/slideLayouts/slideLayout72.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6">
            <a:extLst>
              <a:ext uri="{FF2B5EF4-FFF2-40B4-BE49-F238E27FC236}">
                <a16:creationId xmlns:a16="http://schemas.microsoft.com/office/drawing/2014/main" id="{051FA44D-80C1-4A7D-91D3-EC5134DB5593}"/>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7">
            <a:extLst>
              <a:ext uri="{FF2B5EF4-FFF2-40B4-BE49-F238E27FC236}">
                <a16:creationId xmlns:a16="http://schemas.microsoft.com/office/drawing/2014/main" id="{3C907260-B767-4631-91EE-52DC13CEB5B3}"/>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8">
            <a:extLst>
              <a:ext uri="{FF2B5EF4-FFF2-40B4-BE49-F238E27FC236}">
                <a16:creationId xmlns:a16="http://schemas.microsoft.com/office/drawing/2014/main" id="{E38F0A1E-64B8-444D-8678-646BAC161A6F}"/>
              </a:ext>
            </a:extLst>
          </p:cNvPr>
          <p:cNvSpPr>
            <a:spLocks noGrp="1" noChangeArrowheads="1"/>
          </p:cNvSpPr>
          <p:nvPr>
            <p:ph type="sldNum" sz="quarter" idx="12"/>
          </p:nvPr>
        </p:nvSpPr>
        <p:spPr>
          <a:ln/>
        </p:spPr>
        <p:txBody>
          <a:bodyPr/>
          <a:lstStyle>
            <a:lvl1pPr>
              <a:defRPr/>
            </a:lvl1pPr>
          </a:lstStyle>
          <a:p>
            <a:fld id="{70A14036-34F2-4382-A86D-D423FE378992}" type="slidenum">
              <a:rPr lang="en-US" altLang="en-US"/>
              <a:pPr/>
              <a:t>‹#›</a:t>
            </a:fld>
            <a:endParaRPr lang="en-US" altLang="en-US"/>
          </a:p>
        </p:txBody>
      </p:sp>
    </p:spTree>
    <p:extLst>
      <p:ext uri="{BB962C8B-B14F-4D97-AF65-F5344CB8AC3E}">
        <p14:creationId xmlns:p14="http://schemas.microsoft.com/office/powerpoint/2010/main" val="2063127047"/>
      </p:ext>
    </p:extLst>
  </p:cSld>
  <p:clrMapOvr>
    <a:masterClrMapping/>
  </p:clrMapOvr>
</p:sldLayout>
</file>

<file path=ppt/slideLayouts/slideLayout73.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6">
            <a:extLst>
              <a:ext uri="{FF2B5EF4-FFF2-40B4-BE49-F238E27FC236}">
                <a16:creationId xmlns:a16="http://schemas.microsoft.com/office/drawing/2014/main" id="{5F60AAD1-F47B-4CB6-A4F6-E50D68F17534}"/>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7">
            <a:extLst>
              <a:ext uri="{FF2B5EF4-FFF2-40B4-BE49-F238E27FC236}">
                <a16:creationId xmlns:a16="http://schemas.microsoft.com/office/drawing/2014/main" id="{F35E9E6E-7557-46DE-99B0-CA2FF24FE08E}"/>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8">
            <a:extLst>
              <a:ext uri="{FF2B5EF4-FFF2-40B4-BE49-F238E27FC236}">
                <a16:creationId xmlns:a16="http://schemas.microsoft.com/office/drawing/2014/main" id="{CBF9E310-CB30-42AA-A1F1-8DE7F8B5EE54}"/>
              </a:ext>
            </a:extLst>
          </p:cNvPr>
          <p:cNvSpPr>
            <a:spLocks noGrp="1" noChangeArrowheads="1"/>
          </p:cNvSpPr>
          <p:nvPr>
            <p:ph type="sldNum" sz="quarter" idx="12"/>
          </p:nvPr>
        </p:nvSpPr>
        <p:spPr>
          <a:ln/>
        </p:spPr>
        <p:txBody>
          <a:bodyPr/>
          <a:lstStyle>
            <a:lvl1pPr>
              <a:defRPr/>
            </a:lvl1pPr>
          </a:lstStyle>
          <a:p>
            <a:fld id="{C6B024CA-880C-4711-9D78-AD15BB5832B4}" type="slidenum">
              <a:rPr lang="en-US" altLang="en-US"/>
              <a:pPr/>
              <a:t>‹#›</a:t>
            </a:fld>
            <a:endParaRPr lang="en-US" altLang="en-US"/>
          </a:p>
        </p:txBody>
      </p:sp>
    </p:spTree>
    <p:extLst>
      <p:ext uri="{BB962C8B-B14F-4D97-AF65-F5344CB8AC3E}">
        <p14:creationId xmlns:p14="http://schemas.microsoft.com/office/powerpoint/2010/main" val="3274168837"/>
      </p:ext>
    </p:extLst>
  </p:cSld>
  <p:clrMapOvr>
    <a:masterClrMapping/>
  </p:clrMapOvr>
</p:sldLayout>
</file>

<file path=ppt/slideLayouts/slideLayout74.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6">
            <a:extLst>
              <a:ext uri="{FF2B5EF4-FFF2-40B4-BE49-F238E27FC236}">
                <a16:creationId xmlns:a16="http://schemas.microsoft.com/office/drawing/2014/main" id="{D6A055A6-BB7C-4CA0-9588-82A4BB2D8A82}"/>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7">
            <a:extLst>
              <a:ext uri="{FF2B5EF4-FFF2-40B4-BE49-F238E27FC236}">
                <a16:creationId xmlns:a16="http://schemas.microsoft.com/office/drawing/2014/main" id="{16140322-27C7-4219-8C17-50545EB0BE99}"/>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8">
            <a:extLst>
              <a:ext uri="{FF2B5EF4-FFF2-40B4-BE49-F238E27FC236}">
                <a16:creationId xmlns:a16="http://schemas.microsoft.com/office/drawing/2014/main" id="{0556A793-E878-45CB-8595-D4515AB54998}"/>
              </a:ext>
            </a:extLst>
          </p:cNvPr>
          <p:cNvSpPr>
            <a:spLocks noGrp="1" noChangeArrowheads="1"/>
          </p:cNvSpPr>
          <p:nvPr>
            <p:ph type="sldNum" sz="quarter" idx="12"/>
          </p:nvPr>
        </p:nvSpPr>
        <p:spPr>
          <a:ln/>
        </p:spPr>
        <p:txBody>
          <a:bodyPr/>
          <a:lstStyle>
            <a:lvl1pPr>
              <a:defRPr/>
            </a:lvl1pPr>
          </a:lstStyle>
          <a:p>
            <a:fld id="{3CAE7A29-23C4-47BD-AACD-8E80B97AF837}" type="slidenum">
              <a:rPr lang="en-US" altLang="en-US"/>
              <a:pPr/>
              <a:t>‹#›</a:t>
            </a:fld>
            <a:endParaRPr lang="en-US" altLang="en-US"/>
          </a:p>
        </p:txBody>
      </p:sp>
    </p:spTree>
    <p:extLst>
      <p:ext uri="{BB962C8B-B14F-4D97-AF65-F5344CB8AC3E}">
        <p14:creationId xmlns:p14="http://schemas.microsoft.com/office/powerpoint/2010/main" val="4038099544"/>
      </p:ext>
    </p:extLst>
  </p:cSld>
  <p:clrMapOvr>
    <a:masterClrMapping/>
  </p:clrMapOvr>
</p:sldLayout>
</file>

<file path=ppt/slideLayouts/slideLayout75.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6">
            <a:extLst>
              <a:ext uri="{FF2B5EF4-FFF2-40B4-BE49-F238E27FC236}">
                <a16:creationId xmlns:a16="http://schemas.microsoft.com/office/drawing/2014/main" id="{559C1A0B-8A1C-45C8-8C22-B1745035F96D}"/>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7">
            <a:extLst>
              <a:ext uri="{FF2B5EF4-FFF2-40B4-BE49-F238E27FC236}">
                <a16:creationId xmlns:a16="http://schemas.microsoft.com/office/drawing/2014/main" id="{76904C88-A3D1-4766-9675-86ACF2F7D599}"/>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8">
            <a:extLst>
              <a:ext uri="{FF2B5EF4-FFF2-40B4-BE49-F238E27FC236}">
                <a16:creationId xmlns:a16="http://schemas.microsoft.com/office/drawing/2014/main" id="{1291BA40-1F57-46D8-89CF-6055D64B1CCB}"/>
              </a:ext>
            </a:extLst>
          </p:cNvPr>
          <p:cNvSpPr>
            <a:spLocks noGrp="1" noChangeArrowheads="1"/>
          </p:cNvSpPr>
          <p:nvPr>
            <p:ph type="sldNum" sz="quarter" idx="12"/>
          </p:nvPr>
        </p:nvSpPr>
        <p:spPr>
          <a:ln/>
        </p:spPr>
        <p:txBody>
          <a:bodyPr/>
          <a:lstStyle>
            <a:lvl1pPr>
              <a:defRPr/>
            </a:lvl1pPr>
          </a:lstStyle>
          <a:p>
            <a:fld id="{481CDB60-497A-4EA7-8413-ACA2D7293B5E}" type="slidenum">
              <a:rPr lang="en-US" altLang="en-US"/>
              <a:pPr/>
              <a:t>‹#›</a:t>
            </a:fld>
            <a:endParaRPr lang="en-US" altLang="en-US"/>
          </a:p>
        </p:txBody>
      </p:sp>
    </p:spTree>
    <p:extLst>
      <p:ext uri="{BB962C8B-B14F-4D97-AF65-F5344CB8AC3E}">
        <p14:creationId xmlns:p14="http://schemas.microsoft.com/office/powerpoint/2010/main" val="410722512"/>
      </p:ext>
    </p:extLst>
  </p:cSld>
  <p:clrMapOvr>
    <a:masterClrMapping/>
  </p:clrMapOvr>
</p:sldLayout>
</file>

<file path=ppt/slideLayouts/slideLayout76.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6">
            <a:extLst>
              <a:ext uri="{FF2B5EF4-FFF2-40B4-BE49-F238E27FC236}">
                <a16:creationId xmlns:a16="http://schemas.microsoft.com/office/drawing/2014/main" id="{23D5A7D7-1B98-488B-B585-ABF0B1ABC1AA}"/>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7">
            <a:extLst>
              <a:ext uri="{FF2B5EF4-FFF2-40B4-BE49-F238E27FC236}">
                <a16:creationId xmlns:a16="http://schemas.microsoft.com/office/drawing/2014/main" id="{786EFD34-7E8E-403D-B841-C6663E187024}"/>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8">
            <a:extLst>
              <a:ext uri="{FF2B5EF4-FFF2-40B4-BE49-F238E27FC236}">
                <a16:creationId xmlns:a16="http://schemas.microsoft.com/office/drawing/2014/main" id="{642AF91A-C29A-4B14-B3D3-FAE6BFACDB14}"/>
              </a:ext>
            </a:extLst>
          </p:cNvPr>
          <p:cNvSpPr>
            <a:spLocks noGrp="1" noChangeArrowheads="1"/>
          </p:cNvSpPr>
          <p:nvPr>
            <p:ph type="sldNum" sz="quarter" idx="12"/>
          </p:nvPr>
        </p:nvSpPr>
        <p:spPr>
          <a:ln/>
        </p:spPr>
        <p:txBody>
          <a:bodyPr/>
          <a:lstStyle>
            <a:lvl1pPr>
              <a:defRPr/>
            </a:lvl1pPr>
          </a:lstStyle>
          <a:p>
            <a:fld id="{0DF0DF7F-6750-4E1B-B182-23B9F874F5CF}" type="slidenum">
              <a:rPr lang="en-US" altLang="en-US"/>
              <a:pPr/>
              <a:t>‹#›</a:t>
            </a:fld>
            <a:endParaRPr lang="en-US" altLang="en-US"/>
          </a:p>
        </p:txBody>
      </p:sp>
    </p:spTree>
    <p:extLst>
      <p:ext uri="{BB962C8B-B14F-4D97-AF65-F5344CB8AC3E}">
        <p14:creationId xmlns:p14="http://schemas.microsoft.com/office/powerpoint/2010/main" val="1747779236"/>
      </p:ext>
    </p:extLst>
  </p:cSld>
  <p:clrMapOvr>
    <a:masterClrMapping/>
  </p:clrMapOvr>
</p:sldLayout>
</file>

<file path=ppt/slideLayouts/slideLayout77.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6">
            <a:extLst>
              <a:ext uri="{FF2B5EF4-FFF2-40B4-BE49-F238E27FC236}">
                <a16:creationId xmlns:a16="http://schemas.microsoft.com/office/drawing/2014/main" id="{5E0C4427-626D-4E66-952D-879C36740781}"/>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7">
            <a:extLst>
              <a:ext uri="{FF2B5EF4-FFF2-40B4-BE49-F238E27FC236}">
                <a16:creationId xmlns:a16="http://schemas.microsoft.com/office/drawing/2014/main" id="{56A313F3-2358-44AA-B9C6-E09DFFC5369C}"/>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8">
            <a:extLst>
              <a:ext uri="{FF2B5EF4-FFF2-40B4-BE49-F238E27FC236}">
                <a16:creationId xmlns:a16="http://schemas.microsoft.com/office/drawing/2014/main" id="{D6D96ACD-8D9E-4DB8-BC71-AF37C28C0079}"/>
              </a:ext>
            </a:extLst>
          </p:cNvPr>
          <p:cNvSpPr>
            <a:spLocks noGrp="1" noChangeArrowheads="1"/>
          </p:cNvSpPr>
          <p:nvPr>
            <p:ph type="sldNum" sz="quarter" idx="12"/>
          </p:nvPr>
        </p:nvSpPr>
        <p:spPr>
          <a:ln/>
        </p:spPr>
        <p:txBody>
          <a:bodyPr/>
          <a:lstStyle>
            <a:lvl1pPr>
              <a:defRPr/>
            </a:lvl1pPr>
          </a:lstStyle>
          <a:p>
            <a:fld id="{97A81EA5-9F16-4F30-B9B0-3B3073554EB1}" type="slidenum">
              <a:rPr lang="en-US" altLang="en-US"/>
              <a:pPr/>
              <a:t>‹#›</a:t>
            </a:fld>
            <a:endParaRPr lang="en-US" altLang="en-US"/>
          </a:p>
        </p:txBody>
      </p:sp>
    </p:spTree>
    <p:extLst>
      <p:ext uri="{BB962C8B-B14F-4D97-AF65-F5344CB8AC3E}">
        <p14:creationId xmlns:p14="http://schemas.microsoft.com/office/powerpoint/2010/main" val="1559063823"/>
      </p:ext>
    </p:extLst>
  </p:cSld>
  <p:clrMapOvr>
    <a:masterClrMapping/>
  </p:clrMapOvr>
</p:sldLayout>
</file>

<file path=ppt/slideLayouts/slideLayout78.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6">
            <a:extLst>
              <a:ext uri="{FF2B5EF4-FFF2-40B4-BE49-F238E27FC236}">
                <a16:creationId xmlns:a16="http://schemas.microsoft.com/office/drawing/2014/main" id="{AA45EBD2-5779-4C18-A76F-8875EF37B29E}"/>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7">
            <a:extLst>
              <a:ext uri="{FF2B5EF4-FFF2-40B4-BE49-F238E27FC236}">
                <a16:creationId xmlns:a16="http://schemas.microsoft.com/office/drawing/2014/main" id="{4C86F100-3448-45E2-A241-9CECFE20A919}"/>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8">
            <a:extLst>
              <a:ext uri="{FF2B5EF4-FFF2-40B4-BE49-F238E27FC236}">
                <a16:creationId xmlns:a16="http://schemas.microsoft.com/office/drawing/2014/main" id="{63C46342-D7A2-4627-88AE-E6E4B8E86F8D}"/>
              </a:ext>
            </a:extLst>
          </p:cNvPr>
          <p:cNvSpPr>
            <a:spLocks noGrp="1" noChangeArrowheads="1"/>
          </p:cNvSpPr>
          <p:nvPr>
            <p:ph type="sldNum" sz="quarter" idx="12"/>
          </p:nvPr>
        </p:nvSpPr>
        <p:spPr>
          <a:ln/>
        </p:spPr>
        <p:txBody>
          <a:bodyPr/>
          <a:lstStyle>
            <a:lvl1pPr>
              <a:defRPr/>
            </a:lvl1pPr>
          </a:lstStyle>
          <a:p>
            <a:fld id="{97BB200D-7F71-4BC9-8C38-2A580481A53D}" type="slidenum">
              <a:rPr lang="en-US" altLang="en-US"/>
              <a:pPr/>
              <a:t>‹#›</a:t>
            </a:fld>
            <a:endParaRPr lang="en-US" altLang="en-US"/>
          </a:p>
        </p:txBody>
      </p:sp>
    </p:spTree>
    <p:extLst>
      <p:ext uri="{BB962C8B-B14F-4D97-AF65-F5344CB8AC3E}">
        <p14:creationId xmlns:p14="http://schemas.microsoft.com/office/powerpoint/2010/main" val="441700566"/>
      </p:ext>
    </p:extLst>
  </p:cSld>
  <p:clrMapOvr>
    <a:masterClrMapping/>
  </p:clrMapOvr>
</p:sldLayout>
</file>

<file path=ppt/slideLayouts/slideLayout79.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6">
            <a:extLst>
              <a:ext uri="{FF2B5EF4-FFF2-40B4-BE49-F238E27FC236}">
                <a16:creationId xmlns:a16="http://schemas.microsoft.com/office/drawing/2014/main" id="{09D612AE-8577-4E19-A133-BDB31F1EF4FA}"/>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7">
            <a:extLst>
              <a:ext uri="{FF2B5EF4-FFF2-40B4-BE49-F238E27FC236}">
                <a16:creationId xmlns:a16="http://schemas.microsoft.com/office/drawing/2014/main" id="{8AD5D99B-2C56-4091-A8F1-B4FD86DD0D8B}"/>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8">
            <a:extLst>
              <a:ext uri="{FF2B5EF4-FFF2-40B4-BE49-F238E27FC236}">
                <a16:creationId xmlns:a16="http://schemas.microsoft.com/office/drawing/2014/main" id="{B2B0582B-AA20-4080-B908-DBDCB6528D48}"/>
              </a:ext>
            </a:extLst>
          </p:cNvPr>
          <p:cNvSpPr>
            <a:spLocks noGrp="1" noChangeArrowheads="1"/>
          </p:cNvSpPr>
          <p:nvPr>
            <p:ph type="sldNum" sz="quarter" idx="12"/>
          </p:nvPr>
        </p:nvSpPr>
        <p:spPr>
          <a:ln/>
        </p:spPr>
        <p:txBody>
          <a:bodyPr/>
          <a:lstStyle>
            <a:lvl1pPr>
              <a:defRPr/>
            </a:lvl1pPr>
          </a:lstStyle>
          <a:p>
            <a:fld id="{2BA71601-56F1-4916-9FB2-2054065A78FB}" type="slidenum">
              <a:rPr lang="en-US" altLang="en-US"/>
              <a:pPr/>
              <a:t>‹#›</a:t>
            </a:fld>
            <a:endParaRPr lang="en-US" altLang="en-US"/>
          </a:p>
        </p:txBody>
      </p:sp>
    </p:spTree>
    <p:extLst>
      <p:ext uri="{BB962C8B-B14F-4D97-AF65-F5344CB8AC3E}">
        <p14:creationId xmlns:p14="http://schemas.microsoft.com/office/powerpoint/2010/main" val="230581901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73050"/>
            <a:ext cx="3008313" cy="1162050"/>
          </a:xfrm>
        </p:spPr>
        <p:txBody>
          <a:bodyPr/>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2"/>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1" y="1435102"/>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6">
            <a:extLst>
              <a:ext uri="{FF2B5EF4-FFF2-40B4-BE49-F238E27FC236}">
                <a16:creationId xmlns:a16="http://schemas.microsoft.com/office/drawing/2014/main" id="{77DCA038-FA2C-4AA8-AA5A-67AB465246F6}"/>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7">
            <a:extLst>
              <a:ext uri="{FF2B5EF4-FFF2-40B4-BE49-F238E27FC236}">
                <a16:creationId xmlns:a16="http://schemas.microsoft.com/office/drawing/2014/main" id="{D66A9E29-93D6-4D33-BCA2-B970BF144759}"/>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8">
            <a:extLst>
              <a:ext uri="{FF2B5EF4-FFF2-40B4-BE49-F238E27FC236}">
                <a16:creationId xmlns:a16="http://schemas.microsoft.com/office/drawing/2014/main" id="{478D0AB2-84C9-43B4-8B9A-EF5BD5317298}"/>
              </a:ext>
            </a:extLst>
          </p:cNvPr>
          <p:cNvSpPr>
            <a:spLocks noGrp="1" noChangeArrowheads="1"/>
          </p:cNvSpPr>
          <p:nvPr>
            <p:ph type="sldNum" sz="quarter" idx="12"/>
          </p:nvPr>
        </p:nvSpPr>
        <p:spPr>
          <a:ln/>
        </p:spPr>
        <p:txBody>
          <a:bodyPr/>
          <a:lstStyle>
            <a:lvl1pPr>
              <a:defRPr/>
            </a:lvl1pPr>
          </a:lstStyle>
          <a:p>
            <a:fld id="{8DCB492D-1625-461A-8E2C-F74284FBFEAE}" type="slidenum">
              <a:rPr lang="en-US" altLang="en-US"/>
              <a:pPr/>
              <a:t>‹#›</a:t>
            </a:fld>
            <a:endParaRPr lang="en-US" altLang="en-US"/>
          </a:p>
        </p:txBody>
      </p:sp>
    </p:spTree>
    <p:extLst>
      <p:ext uri="{BB962C8B-B14F-4D97-AF65-F5344CB8AC3E}">
        <p14:creationId xmlns:p14="http://schemas.microsoft.com/office/powerpoint/2010/main" val="1432253003"/>
      </p:ext>
    </p:extLst>
  </p:cSld>
  <p:clrMapOvr>
    <a:masterClrMapping/>
  </p:clrMapOvr>
</p:sldLayout>
</file>

<file path=ppt/slideLayouts/slideLayout80.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6">
            <a:extLst>
              <a:ext uri="{FF2B5EF4-FFF2-40B4-BE49-F238E27FC236}">
                <a16:creationId xmlns:a16="http://schemas.microsoft.com/office/drawing/2014/main" id="{231BD1BC-06D3-44D4-AFC7-26407FD08D77}"/>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7">
            <a:extLst>
              <a:ext uri="{FF2B5EF4-FFF2-40B4-BE49-F238E27FC236}">
                <a16:creationId xmlns:a16="http://schemas.microsoft.com/office/drawing/2014/main" id="{96545FC7-B9C8-47A9-AA3F-B58FD511D520}"/>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8">
            <a:extLst>
              <a:ext uri="{FF2B5EF4-FFF2-40B4-BE49-F238E27FC236}">
                <a16:creationId xmlns:a16="http://schemas.microsoft.com/office/drawing/2014/main" id="{1220E5D5-7CAC-4E24-AC3D-924F653509EE}"/>
              </a:ext>
            </a:extLst>
          </p:cNvPr>
          <p:cNvSpPr>
            <a:spLocks noGrp="1" noChangeArrowheads="1"/>
          </p:cNvSpPr>
          <p:nvPr>
            <p:ph type="sldNum" sz="quarter" idx="12"/>
          </p:nvPr>
        </p:nvSpPr>
        <p:spPr>
          <a:ln/>
        </p:spPr>
        <p:txBody>
          <a:bodyPr/>
          <a:lstStyle>
            <a:lvl1pPr>
              <a:defRPr/>
            </a:lvl1pPr>
          </a:lstStyle>
          <a:p>
            <a:fld id="{61D055C4-C437-4AF5-80CD-90CF99045ACC}" type="slidenum">
              <a:rPr lang="en-US" altLang="en-US"/>
              <a:pPr/>
              <a:t>‹#›</a:t>
            </a:fld>
            <a:endParaRPr lang="en-US" altLang="en-US"/>
          </a:p>
        </p:txBody>
      </p:sp>
    </p:spTree>
    <p:extLst>
      <p:ext uri="{BB962C8B-B14F-4D97-AF65-F5344CB8AC3E}">
        <p14:creationId xmlns:p14="http://schemas.microsoft.com/office/powerpoint/2010/main" val="3560463079"/>
      </p:ext>
    </p:extLst>
  </p:cSld>
  <p:clrMapOvr>
    <a:masterClrMapping/>
  </p:clrMapOvr>
</p:sldLayout>
</file>

<file path=ppt/slideLayouts/slideLayout81.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6">
            <a:extLst>
              <a:ext uri="{FF2B5EF4-FFF2-40B4-BE49-F238E27FC236}">
                <a16:creationId xmlns:a16="http://schemas.microsoft.com/office/drawing/2014/main" id="{2DDBC18B-5ACC-41C4-A70E-3694E2FF2F8C}"/>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7">
            <a:extLst>
              <a:ext uri="{FF2B5EF4-FFF2-40B4-BE49-F238E27FC236}">
                <a16:creationId xmlns:a16="http://schemas.microsoft.com/office/drawing/2014/main" id="{DA033403-9CD3-402F-8974-1406E16E468F}"/>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8">
            <a:extLst>
              <a:ext uri="{FF2B5EF4-FFF2-40B4-BE49-F238E27FC236}">
                <a16:creationId xmlns:a16="http://schemas.microsoft.com/office/drawing/2014/main" id="{D7D6C5ED-D5FA-4789-BF0C-822E6F129A33}"/>
              </a:ext>
            </a:extLst>
          </p:cNvPr>
          <p:cNvSpPr>
            <a:spLocks noGrp="1" noChangeArrowheads="1"/>
          </p:cNvSpPr>
          <p:nvPr>
            <p:ph type="sldNum" sz="quarter" idx="12"/>
          </p:nvPr>
        </p:nvSpPr>
        <p:spPr>
          <a:ln/>
        </p:spPr>
        <p:txBody>
          <a:bodyPr/>
          <a:lstStyle>
            <a:lvl1pPr>
              <a:defRPr/>
            </a:lvl1pPr>
          </a:lstStyle>
          <a:p>
            <a:fld id="{A9B47004-2D9E-4BC8-A2D9-4BD120FDED1F}" type="slidenum">
              <a:rPr lang="en-US" altLang="en-US"/>
              <a:pPr/>
              <a:t>‹#›</a:t>
            </a:fld>
            <a:endParaRPr lang="en-US" altLang="en-US"/>
          </a:p>
        </p:txBody>
      </p:sp>
    </p:spTree>
    <p:extLst>
      <p:ext uri="{BB962C8B-B14F-4D97-AF65-F5344CB8AC3E}">
        <p14:creationId xmlns:p14="http://schemas.microsoft.com/office/powerpoint/2010/main" val="1701410358"/>
      </p:ext>
    </p:extLst>
  </p:cSld>
  <p:clrMapOvr>
    <a:masterClrMapping/>
  </p:clrMapOvr>
</p:sldLayout>
</file>

<file path=ppt/slideLayouts/slideLayout82.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6">
            <a:extLst>
              <a:ext uri="{FF2B5EF4-FFF2-40B4-BE49-F238E27FC236}">
                <a16:creationId xmlns:a16="http://schemas.microsoft.com/office/drawing/2014/main" id="{4C1A1C21-6390-44B3-9586-2879D6A66142}"/>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7">
            <a:extLst>
              <a:ext uri="{FF2B5EF4-FFF2-40B4-BE49-F238E27FC236}">
                <a16:creationId xmlns:a16="http://schemas.microsoft.com/office/drawing/2014/main" id="{33893964-B948-41B6-B52E-5A46C8DD6792}"/>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8">
            <a:extLst>
              <a:ext uri="{FF2B5EF4-FFF2-40B4-BE49-F238E27FC236}">
                <a16:creationId xmlns:a16="http://schemas.microsoft.com/office/drawing/2014/main" id="{1A0D6AFC-C7C5-49C2-AC46-AB9D1CDBA345}"/>
              </a:ext>
            </a:extLst>
          </p:cNvPr>
          <p:cNvSpPr>
            <a:spLocks noGrp="1" noChangeArrowheads="1"/>
          </p:cNvSpPr>
          <p:nvPr>
            <p:ph type="sldNum" sz="quarter" idx="12"/>
          </p:nvPr>
        </p:nvSpPr>
        <p:spPr>
          <a:ln/>
        </p:spPr>
        <p:txBody>
          <a:bodyPr/>
          <a:lstStyle>
            <a:lvl1pPr>
              <a:defRPr/>
            </a:lvl1pPr>
          </a:lstStyle>
          <a:p>
            <a:fld id="{023267FD-6581-4BCA-8732-7750AE97345B}" type="slidenum">
              <a:rPr lang="en-US" altLang="en-US"/>
              <a:pPr/>
              <a:t>‹#›</a:t>
            </a:fld>
            <a:endParaRPr lang="en-US" altLang="en-US"/>
          </a:p>
        </p:txBody>
      </p:sp>
    </p:spTree>
    <p:extLst>
      <p:ext uri="{BB962C8B-B14F-4D97-AF65-F5344CB8AC3E}">
        <p14:creationId xmlns:p14="http://schemas.microsoft.com/office/powerpoint/2010/main" val="624754108"/>
      </p:ext>
    </p:extLst>
  </p:cSld>
  <p:clrMapOvr>
    <a:masterClrMapping/>
  </p:clrMapOvr>
</p:sldLayout>
</file>

<file path=ppt/slideLayouts/slideLayout83.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6">
            <a:extLst>
              <a:ext uri="{FF2B5EF4-FFF2-40B4-BE49-F238E27FC236}">
                <a16:creationId xmlns:a16="http://schemas.microsoft.com/office/drawing/2014/main" id="{3928C129-31B5-4150-B8B0-A51789572FFD}"/>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7">
            <a:extLst>
              <a:ext uri="{FF2B5EF4-FFF2-40B4-BE49-F238E27FC236}">
                <a16:creationId xmlns:a16="http://schemas.microsoft.com/office/drawing/2014/main" id="{4BFBFC76-536A-4E2C-80B3-90743C8B3008}"/>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8">
            <a:extLst>
              <a:ext uri="{FF2B5EF4-FFF2-40B4-BE49-F238E27FC236}">
                <a16:creationId xmlns:a16="http://schemas.microsoft.com/office/drawing/2014/main" id="{7ECB476E-4872-4F27-9310-0F170E60D2F5}"/>
              </a:ext>
            </a:extLst>
          </p:cNvPr>
          <p:cNvSpPr>
            <a:spLocks noGrp="1" noChangeArrowheads="1"/>
          </p:cNvSpPr>
          <p:nvPr>
            <p:ph type="sldNum" sz="quarter" idx="12"/>
          </p:nvPr>
        </p:nvSpPr>
        <p:spPr>
          <a:ln/>
        </p:spPr>
        <p:txBody>
          <a:bodyPr/>
          <a:lstStyle>
            <a:lvl1pPr>
              <a:defRPr/>
            </a:lvl1pPr>
          </a:lstStyle>
          <a:p>
            <a:fld id="{2159527B-2FCB-42CB-8D20-90AE6ED98D7E}" type="slidenum">
              <a:rPr lang="en-US" altLang="en-US"/>
              <a:pPr/>
              <a:t>‹#›</a:t>
            </a:fld>
            <a:endParaRPr lang="en-US" altLang="en-US"/>
          </a:p>
        </p:txBody>
      </p:sp>
    </p:spTree>
    <p:extLst>
      <p:ext uri="{BB962C8B-B14F-4D97-AF65-F5344CB8AC3E}">
        <p14:creationId xmlns:p14="http://schemas.microsoft.com/office/powerpoint/2010/main" val="4240433302"/>
      </p:ext>
    </p:extLst>
  </p:cSld>
  <p:clrMapOvr>
    <a:masterClrMapping/>
  </p:clrMapOvr>
</p:sldLayout>
</file>

<file path=ppt/slideLayouts/slideLayout84.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6">
            <a:extLst>
              <a:ext uri="{FF2B5EF4-FFF2-40B4-BE49-F238E27FC236}">
                <a16:creationId xmlns:a16="http://schemas.microsoft.com/office/drawing/2014/main" id="{28C6B5A7-4534-4876-88B5-A9F28CA77F09}"/>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7">
            <a:extLst>
              <a:ext uri="{FF2B5EF4-FFF2-40B4-BE49-F238E27FC236}">
                <a16:creationId xmlns:a16="http://schemas.microsoft.com/office/drawing/2014/main" id="{AB3566BF-E1E0-4ACB-8FDC-10D5C7D607E7}"/>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8">
            <a:extLst>
              <a:ext uri="{FF2B5EF4-FFF2-40B4-BE49-F238E27FC236}">
                <a16:creationId xmlns:a16="http://schemas.microsoft.com/office/drawing/2014/main" id="{B5D26626-7C3E-4A19-8895-FB579ED9BFA5}"/>
              </a:ext>
            </a:extLst>
          </p:cNvPr>
          <p:cNvSpPr>
            <a:spLocks noGrp="1" noChangeArrowheads="1"/>
          </p:cNvSpPr>
          <p:nvPr>
            <p:ph type="sldNum" sz="quarter" idx="12"/>
          </p:nvPr>
        </p:nvSpPr>
        <p:spPr>
          <a:ln/>
        </p:spPr>
        <p:txBody>
          <a:bodyPr/>
          <a:lstStyle>
            <a:lvl1pPr>
              <a:defRPr/>
            </a:lvl1pPr>
          </a:lstStyle>
          <a:p>
            <a:fld id="{5A93DD2E-429C-4A0F-80C2-7F150243BB80}" type="slidenum">
              <a:rPr lang="en-US" altLang="en-US"/>
              <a:pPr/>
              <a:t>‹#›</a:t>
            </a:fld>
            <a:endParaRPr lang="en-US" altLang="en-US"/>
          </a:p>
        </p:txBody>
      </p:sp>
    </p:spTree>
    <p:extLst>
      <p:ext uri="{BB962C8B-B14F-4D97-AF65-F5344CB8AC3E}">
        <p14:creationId xmlns:p14="http://schemas.microsoft.com/office/powerpoint/2010/main" val="1294690668"/>
      </p:ext>
    </p:extLst>
  </p:cSld>
  <p:clrMapOvr>
    <a:masterClrMapping/>
  </p:clrMapOvr>
</p:sldLayout>
</file>

<file path=ppt/slideLayouts/slideLayout85.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6">
            <a:extLst>
              <a:ext uri="{FF2B5EF4-FFF2-40B4-BE49-F238E27FC236}">
                <a16:creationId xmlns:a16="http://schemas.microsoft.com/office/drawing/2014/main" id="{EA81EB80-67C5-4E3D-AC29-3CB99BD2BF57}"/>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7">
            <a:extLst>
              <a:ext uri="{FF2B5EF4-FFF2-40B4-BE49-F238E27FC236}">
                <a16:creationId xmlns:a16="http://schemas.microsoft.com/office/drawing/2014/main" id="{352417E7-8A2D-4A3F-AE4D-C112C022736E}"/>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8">
            <a:extLst>
              <a:ext uri="{FF2B5EF4-FFF2-40B4-BE49-F238E27FC236}">
                <a16:creationId xmlns:a16="http://schemas.microsoft.com/office/drawing/2014/main" id="{30167384-73D4-478F-B12F-4E414B85349C}"/>
              </a:ext>
            </a:extLst>
          </p:cNvPr>
          <p:cNvSpPr>
            <a:spLocks noGrp="1" noChangeArrowheads="1"/>
          </p:cNvSpPr>
          <p:nvPr>
            <p:ph type="sldNum" sz="quarter" idx="12"/>
          </p:nvPr>
        </p:nvSpPr>
        <p:spPr>
          <a:ln/>
        </p:spPr>
        <p:txBody>
          <a:bodyPr/>
          <a:lstStyle>
            <a:lvl1pPr>
              <a:defRPr/>
            </a:lvl1pPr>
          </a:lstStyle>
          <a:p>
            <a:fld id="{C5AAFDBC-948B-4326-9331-56729BDB30F2}" type="slidenum">
              <a:rPr lang="en-US" altLang="en-US"/>
              <a:pPr/>
              <a:t>‹#›</a:t>
            </a:fld>
            <a:endParaRPr lang="en-US" altLang="en-US"/>
          </a:p>
        </p:txBody>
      </p:sp>
    </p:spTree>
    <p:extLst>
      <p:ext uri="{BB962C8B-B14F-4D97-AF65-F5344CB8AC3E}">
        <p14:creationId xmlns:p14="http://schemas.microsoft.com/office/powerpoint/2010/main" val="2174439456"/>
      </p:ext>
    </p:extLst>
  </p:cSld>
  <p:clrMapOvr>
    <a:masterClrMapping/>
  </p:clrMapOvr>
</p:sldLayout>
</file>

<file path=ppt/slideLayouts/slideLayout86.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6">
            <a:extLst>
              <a:ext uri="{FF2B5EF4-FFF2-40B4-BE49-F238E27FC236}">
                <a16:creationId xmlns:a16="http://schemas.microsoft.com/office/drawing/2014/main" id="{490C4347-269B-4B15-B1AD-C5C45C641C6C}"/>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7">
            <a:extLst>
              <a:ext uri="{FF2B5EF4-FFF2-40B4-BE49-F238E27FC236}">
                <a16:creationId xmlns:a16="http://schemas.microsoft.com/office/drawing/2014/main" id="{A2D6860C-640A-42B7-957A-E7972B9ABAFC}"/>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8">
            <a:extLst>
              <a:ext uri="{FF2B5EF4-FFF2-40B4-BE49-F238E27FC236}">
                <a16:creationId xmlns:a16="http://schemas.microsoft.com/office/drawing/2014/main" id="{C389369A-830F-4FD8-8B90-DF24A193BB16}"/>
              </a:ext>
            </a:extLst>
          </p:cNvPr>
          <p:cNvSpPr>
            <a:spLocks noGrp="1" noChangeArrowheads="1"/>
          </p:cNvSpPr>
          <p:nvPr>
            <p:ph type="sldNum" sz="quarter" idx="12"/>
          </p:nvPr>
        </p:nvSpPr>
        <p:spPr>
          <a:ln/>
        </p:spPr>
        <p:txBody>
          <a:bodyPr/>
          <a:lstStyle>
            <a:lvl1pPr>
              <a:defRPr/>
            </a:lvl1pPr>
          </a:lstStyle>
          <a:p>
            <a:fld id="{50BC3E3F-5EAC-4B92-9420-9D05723F7512}" type="slidenum">
              <a:rPr lang="en-US" altLang="en-US"/>
              <a:pPr/>
              <a:t>‹#›</a:t>
            </a:fld>
            <a:endParaRPr lang="en-US" altLang="en-US"/>
          </a:p>
        </p:txBody>
      </p:sp>
    </p:spTree>
    <p:extLst>
      <p:ext uri="{BB962C8B-B14F-4D97-AF65-F5344CB8AC3E}">
        <p14:creationId xmlns:p14="http://schemas.microsoft.com/office/powerpoint/2010/main" val="39112216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6">
            <a:extLst>
              <a:ext uri="{FF2B5EF4-FFF2-40B4-BE49-F238E27FC236}">
                <a16:creationId xmlns:a16="http://schemas.microsoft.com/office/drawing/2014/main" id="{C408C2B8-8B51-4344-B847-665040434A42}"/>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7">
            <a:extLst>
              <a:ext uri="{FF2B5EF4-FFF2-40B4-BE49-F238E27FC236}">
                <a16:creationId xmlns:a16="http://schemas.microsoft.com/office/drawing/2014/main" id="{EAC37C9D-558A-4678-A5B0-E8760968E462}"/>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8">
            <a:extLst>
              <a:ext uri="{FF2B5EF4-FFF2-40B4-BE49-F238E27FC236}">
                <a16:creationId xmlns:a16="http://schemas.microsoft.com/office/drawing/2014/main" id="{75279FF8-5ACB-4502-BEA3-7261FBD0B42F}"/>
              </a:ext>
            </a:extLst>
          </p:cNvPr>
          <p:cNvSpPr>
            <a:spLocks noGrp="1" noChangeArrowheads="1"/>
          </p:cNvSpPr>
          <p:nvPr>
            <p:ph type="sldNum" sz="quarter" idx="12"/>
          </p:nvPr>
        </p:nvSpPr>
        <p:spPr>
          <a:ln/>
        </p:spPr>
        <p:txBody>
          <a:bodyPr/>
          <a:lstStyle>
            <a:lvl1pPr>
              <a:defRPr/>
            </a:lvl1pPr>
          </a:lstStyle>
          <a:p>
            <a:fld id="{2E4812CA-0136-4AD7-9850-04FC4A747056}" type="slidenum">
              <a:rPr lang="en-US" altLang="en-US"/>
              <a:pPr/>
              <a:t>‹#›</a:t>
            </a:fld>
            <a:endParaRPr lang="en-US" altLang="en-US"/>
          </a:p>
        </p:txBody>
      </p:sp>
    </p:spTree>
    <p:extLst>
      <p:ext uri="{BB962C8B-B14F-4D97-AF65-F5344CB8AC3E}">
        <p14:creationId xmlns:p14="http://schemas.microsoft.com/office/powerpoint/2010/main" val="418511185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10.xml.rels><?xml version="1.0" encoding="UTF-8" standalone="yes"?>
<Relationships xmlns="http://schemas.openxmlformats.org/package/2006/relationships"><Relationship Id="rId2" Type="http://schemas.openxmlformats.org/officeDocument/2006/relationships/theme" Target="../theme/theme10.xml"/><Relationship Id="rId1" Type="http://schemas.openxmlformats.org/officeDocument/2006/relationships/slideLayout" Target="../slideLayouts/slideLayout67.xml"/></Relationships>
</file>

<file path=ppt/slideMasters/_rels/slideMaster11.xml.rels><?xml version="1.0" encoding="UTF-8" standalone="yes"?>
<Relationships xmlns="http://schemas.openxmlformats.org/package/2006/relationships"><Relationship Id="rId2" Type="http://schemas.openxmlformats.org/officeDocument/2006/relationships/theme" Target="../theme/theme11.xml"/><Relationship Id="rId1" Type="http://schemas.openxmlformats.org/officeDocument/2006/relationships/slideLayout" Target="../slideLayouts/slideLayout68.xml"/></Relationships>
</file>

<file path=ppt/slideMasters/_rels/slideMaster12.xml.rels><?xml version="1.0" encoding="UTF-8" standalone="yes"?>
<Relationships xmlns="http://schemas.openxmlformats.org/package/2006/relationships"><Relationship Id="rId2" Type="http://schemas.openxmlformats.org/officeDocument/2006/relationships/theme" Target="../theme/theme12.xml"/><Relationship Id="rId1" Type="http://schemas.openxmlformats.org/officeDocument/2006/relationships/slideLayout" Target="../slideLayouts/slideLayout69.xml"/></Relationships>
</file>

<file path=ppt/slideMasters/_rels/slideMaster13.xml.rels><?xml version="1.0" encoding="UTF-8" standalone="yes"?>
<Relationships xmlns="http://schemas.openxmlformats.org/package/2006/relationships"><Relationship Id="rId2" Type="http://schemas.openxmlformats.org/officeDocument/2006/relationships/theme" Target="../theme/theme13.xml"/><Relationship Id="rId1" Type="http://schemas.openxmlformats.org/officeDocument/2006/relationships/slideLayout" Target="../slideLayouts/slideLayout70.xml"/></Relationships>
</file>

<file path=ppt/slideMasters/_rels/slideMaster14.xml.rels><?xml version="1.0" encoding="UTF-8" standalone="yes"?>
<Relationships xmlns="http://schemas.openxmlformats.org/package/2006/relationships"><Relationship Id="rId2" Type="http://schemas.openxmlformats.org/officeDocument/2006/relationships/theme" Target="../theme/theme14.xml"/><Relationship Id="rId1" Type="http://schemas.openxmlformats.org/officeDocument/2006/relationships/slideLayout" Target="../slideLayouts/slideLayout71.xml"/></Relationships>
</file>

<file path=ppt/slideMasters/_rels/slideMaster15.xml.rels><?xml version="1.0" encoding="UTF-8" standalone="yes"?>
<Relationships xmlns="http://schemas.openxmlformats.org/package/2006/relationships"><Relationship Id="rId2" Type="http://schemas.openxmlformats.org/officeDocument/2006/relationships/theme" Target="../theme/theme15.xml"/><Relationship Id="rId1" Type="http://schemas.openxmlformats.org/officeDocument/2006/relationships/slideLayout" Target="../slideLayouts/slideLayout72.xml"/></Relationships>
</file>

<file path=ppt/slideMasters/_rels/slideMaster16.xml.rels><?xml version="1.0" encoding="UTF-8" standalone="yes"?>
<Relationships xmlns="http://schemas.openxmlformats.org/package/2006/relationships"><Relationship Id="rId2" Type="http://schemas.openxmlformats.org/officeDocument/2006/relationships/theme" Target="../theme/theme16.xml"/><Relationship Id="rId1" Type="http://schemas.openxmlformats.org/officeDocument/2006/relationships/slideLayout" Target="../slideLayouts/slideLayout73.xml"/></Relationships>
</file>

<file path=ppt/slideMasters/_rels/slideMaster17.xml.rels><?xml version="1.0" encoding="UTF-8" standalone="yes"?>
<Relationships xmlns="http://schemas.openxmlformats.org/package/2006/relationships"><Relationship Id="rId2" Type="http://schemas.openxmlformats.org/officeDocument/2006/relationships/theme" Target="../theme/theme17.xml"/><Relationship Id="rId1" Type="http://schemas.openxmlformats.org/officeDocument/2006/relationships/slideLayout" Target="../slideLayouts/slideLayout74.xml"/></Relationships>
</file>

<file path=ppt/slideMasters/_rels/slideMaster18.xml.rels><?xml version="1.0" encoding="UTF-8" standalone="yes"?>
<Relationships xmlns="http://schemas.openxmlformats.org/package/2006/relationships"><Relationship Id="rId2" Type="http://schemas.openxmlformats.org/officeDocument/2006/relationships/theme" Target="../theme/theme18.xml"/><Relationship Id="rId1" Type="http://schemas.openxmlformats.org/officeDocument/2006/relationships/slideLayout" Target="../slideLayouts/slideLayout75.xml"/></Relationships>
</file>

<file path=ppt/slideMasters/_rels/slideMaster19.xml.rels><?xml version="1.0" encoding="UTF-8" standalone="yes"?>
<Relationships xmlns="http://schemas.openxmlformats.org/package/2006/relationships"><Relationship Id="rId2" Type="http://schemas.openxmlformats.org/officeDocument/2006/relationships/theme" Target="../theme/theme19.xml"/><Relationship Id="rId1" Type="http://schemas.openxmlformats.org/officeDocument/2006/relationships/slideLayout" Target="../slideLayouts/slideLayout76.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20.xml.rels><?xml version="1.0" encoding="UTF-8" standalone="yes"?>
<Relationships xmlns="http://schemas.openxmlformats.org/package/2006/relationships"><Relationship Id="rId2" Type="http://schemas.openxmlformats.org/officeDocument/2006/relationships/theme" Target="../theme/theme20.xml"/><Relationship Id="rId1" Type="http://schemas.openxmlformats.org/officeDocument/2006/relationships/slideLayout" Target="../slideLayouts/slideLayout77.xml"/></Relationships>
</file>

<file path=ppt/slideMasters/_rels/slideMaster21.xml.rels><?xml version="1.0" encoding="UTF-8" standalone="yes"?>
<Relationships xmlns="http://schemas.openxmlformats.org/package/2006/relationships"><Relationship Id="rId2" Type="http://schemas.openxmlformats.org/officeDocument/2006/relationships/theme" Target="../theme/theme21.xml"/><Relationship Id="rId1" Type="http://schemas.openxmlformats.org/officeDocument/2006/relationships/slideLayout" Target="../slideLayouts/slideLayout78.xml"/></Relationships>
</file>

<file path=ppt/slideMasters/_rels/slideMaster22.xml.rels><?xml version="1.0" encoding="UTF-8" standalone="yes"?>
<Relationships xmlns="http://schemas.openxmlformats.org/package/2006/relationships"><Relationship Id="rId2" Type="http://schemas.openxmlformats.org/officeDocument/2006/relationships/theme" Target="../theme/theme22.xml"/><Relationship Id="rId1" Type="http://schemas.openxmlformats.org/officeDocument/2006/relationships/slideLayout" Target="../slideLayouts/slideLayout79.xml"/></Relationships>
</file>

<file path=ppt/slideMasters/_rels/slideMaster23.xml.rels><?xml version="1.0" encoding="UTF-8" standalone="yes"?>
<Relationships xmlns="http://schemas.openxmlformats.org/package/2006/relationships"><Relationship Id="rId2" Type="http://schemas.openxmlformats.org/officeDocument/2006/relationships/theme" Target="../theme/theme23.xml"/><Relationship Id="rId1" Type="http://schemas.openxmlformats.org/officeDocument/2006/relationships/slideLayout" Target="../slideLayouts/slideLayout80.xml"/></Relationships>
</file>

<file path=ppt/slideMasters/_rels/slideMaster24.xml.rels><?xml version="1.0" encoding="UTF-8" standalone="yes"?>
<Relationships xmlns="http://schemas.openxmlformats.org/package/2006/relationships"><Relationship Id="rId2" Type="http://schemas.openxmlformats.org/officeDocument/2006/relationships/theme" Target="../theme/theme24.xml"/><Relationship Id="rId1" Type="http://schemas.openxmlformats.org/officeDocument/2006/relationships/slideLayout" Target="../slideLayouts/slideLayout81.xml"/></Relationships>
</file>

<file path=ppt/slideMasters/_rels/slideMaster25.xml.rels><?xml version="1.0" encoding="UTF-8" standalone="yes"?>
<Relationships xmlns="http://schemas.openxmlformats.org/package/2006/relationships"><Relationship Id="rId2" Type="http://schemas.openxmlformats.org/officeDocument/2006/relationships/theme" Target="../theme/theme25.xml"/><Relationship Id="rId1" Type="http://schemas.openxmlformats.org/officeDocument/2006/relationships/slideLayout" Target="../slideLayouts/slideLayout82.xml"/></Relationships>
</file>

<file path=ppt/slideMasters/_rels/slideMaster26.xml.rels><?xml version="1.0" encoding="UTF-8" standalone="yes"?>
<Relationships xmlns="http://schemas.openxmlformats.org/package/2006/relationships"><Relationship Id="rId2" Type="http://schemas.openxmlformats.org/officeDocument/2006/relationships/theme" Target="../theme/theme26.xml"/><Relationship Id="rId1" Type="http://schemas.openxmlformats.org/officeDocument/2006/relationships/slideLayout" Target="../slideLayouts/slideLayout83.xml"/></Relationships>
</file>

<file path=ppt/slideMasters/_rels/slideMaster27.xml.rels><?xml version="1.0" encoding="UTF-8" standalone="yes"?>
<Relationships xmlns="http://schemas.openxmlformats.org/package/2006/relationships"><Relationship Id="rId2" Type="http://schemas.openxmlformats.org/officeDocument/2006/relationships/theme" Target="../theme/theme27.xml"/><Relationship Id="rId1" Type="http://schemas.openxmlformats.org/officeDocument/2006/relationships/slideLayout" Target="../slideLayouts/slideLayout84.xml"/></Relationships>
</file>

<file path=ppt/slideMasters/_rels/slideMaster28.xml.rels><?xml version="1.0" encoding="UTF-8" standalone="yes"?>
<Relationships xmlns="http://schemas.openxmlformats.org/package/2006/relationships"><Relationship Id="rId2" Type="http://schemas.openxmlformats.org/officeDocument/2006/relationships/theme" Target="../theme/theme28.xml"/><Relationship Id="rId1" Type="http://schemas.openxmlformats.org/officeDocument/2006/relationships/slideLayout" Target="../slideLayouts/slideLayout85.xml"/></Relationships>
</file>

<file path=ppt/slideMasters/_rels/slideMaster29.xml.rels><?xml version="1.0" encoding="UTF-8" standalone="yes"?>
<Relationships xmlns="http://schemas.openxmlformats.org/package/2006/relationships"><Relationship Id="rId2" Type="http://schemas.openxmlformats.org/officeDocument/2006/relationships/theme" Target="../theme/theme29.xml"/><Relationship Id="rId1" Type="http://schemas.openxmlformats.org/officeDocument/2006/relationships/slideLayout" Target="../slideLayouts/slideLayout86.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theme" Target="../theme/theme4.xml"/><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2.xml"/><Relationship Id="rId13" Type="http://schemas.openxmlformats.org/officeDocument/2006/relationships/slideLayout" Target="../slideLayouts/slideLayout57.xml"/><Relationship Id="rId18" Type="http://schemas.openxmlformats.org/officeDocument/2006/relationships/slideLayout" Target="../slideLayouts/slideLayout62.xml"/><Relationship Id="rId3" Type="http://schemas.openxmlformats.org/officeDocument/2006/relationships/slideLayout" Target="../slideLayouts/slideLayout47.xml"/><Relationship Id="rId7" Type="http://schemas.openxmlformats.org/officeDocument/2006/relationships/slideLayout" Target="../slideLayouts/slideLayout51.xml"/><Relationship Id="rId12" Type="http://schemas.openxmlformats.org/officeDocument/2006/relationships/slideLayout" Target="../slideLayouts/slideLayout56.xml"/><Relationship Id="rId17" Type="http://schemas.openxmlformats.org/officeDocument/2006/relationships/slideLayout" Target="../slideLayouts/slideLayout61.xml"/><Relationship Id="rId2" Type="http://schemas.openxmlformats.org/officeDocument/2006/relationships/slideLayout" Target="../slideLayouts/slideLayout46.xml"/><Relationship Id="rId16" Type="http://schemas.openxmlformats.org/officeDocument/2006/relationships/slideLayout" Target="../slideLayouts/slideLayout60.xml"/><Relationship Id="rId1" Type="http://schemas.openxmlformats.org/officeDocument/2006/relationships/slideLayout" Target="../slideLayouts/slideLayout45.xml"/><Relationship Id="rId6" Type="http://schemas.openxmlformats.org/officeDocument/2006/relationships/slideLayout" Target="../slideLayouts/slideLayout50.xml"/><Relationship Id="rId11" Type="http://schemas.openxmlformats.org/officeDocument/2006/relationships/slideLayout" Target="../slideLayouts/slideLayout55.xml"/><Relationship Id="rId5" Type="http://schemas.openxmlformats.org/officeDocument/2006/relationships/slideLayout" Target="../slideLayouts/slideLayout49.xml"/><Relationship Id="rId15" Type="http://schemas.openxmlformats.org/officeDocument/2006/relationships/slideLayout" Target="../slideLayouts/slideLayout59.xml"/><Relationship Id="rId10" Type="http://schemas.openxmlformats.org/officeDocument/2006/relationships/slideLayout" Target="../slideLayouts/slideLayout54.xml"/><Relationship Id="rId19" Type="http://schemas.openxmlformats.org/officeDocument/2006/relationships/theme" Target="../theme/theme5.xml"/><Relationship Id="rId4" Type="http://schemas.openxmlformats.org/officeDocument/2006/relationships/slideLayout" Target="../slideLayouts/slideLayout48.xml"/><Relationship Id="rId9" Type="http://schemas.openxmlformats.org/officeDocument/2006/relationships/slideLayout" Target="../slideLayouts/slideLayout53.xml"/><Relationship Id="rId14" Type="http://schemas.openxmlformats.org/officeDocument/2006/relationships/slideLayout" Target="../slideLayouts/slideLayout58.xml"/></Relationships>
</file>

<file path=ppt/slideMasters/_rels/slideMaster6.xml.rels><?xml version="1.0" encoding="UTF-8" standalone="yes"?>
<Relationships xmlns="http://schemas.openxmlformats.org/package/2006/relationships"><Relationship Id="rId2" Type="http://schemas.openxmlformats.org/officeDocument/2006/relationships/theme" Target="../theme/theme6.xml"/><Relationship Id="rId1" Type="http://schemas.openxmlformats.org/officeDocument/2006/relationships/slideLayout" Target="../slideLayouts/slideLayout63.xml"/></Relationships>
</file>

<file path=ppt/slideMasters/_rels/slideMaster7.xml.rels><?xml version="1.0" encoding="UTF-8" standalone="yes"?>
<Relationships xmlns="http://schemas.openxmlformats.org/package/2006/relationships"><Relationship Id="rId2" Type="http://schemas.openxmlformats.org/officeDocument/2006/relationships/theme" Target="../theme/theme7.xml"/><Relationship Id="rId1" Type="http://schemas.openxmlformats.org/officeDocument/2006/relationships/slideLayout" Target="../slideLayouts/slideLayout64.xml"/></Relationships>
</file>

<file path=ppt/slideMasters/_rels/slideMaster8.xml.rels><?xml version="1.0" encoding="UTF-8" standalone="yes"?>
<Relationships xmlns="http://schemas.openxmlformats.org/package/2006/relationships"><Relationship Id="rId2" Type="http://schemas.openxmlformats.org/officeDocument/2006/relationships/theme" Target="../theme/theme8.xml"/><Relationship Id="rId1" Type="http://schemas.openxmlformats.org/officeDocument/2006/relationships/slideLayout" Target="../slideLayouts/slideLayout65.xml"/></Relationships>
</file>

<file path=ppt/slideMasters/_rels/slideMaster9.xml.rels><?xml version="1.0" encoding="UTF-8" standalone="yes"?>
<Relationships xmlns="http://schemas.openxmlformats.org/package/2006/relationships"><Relationship Id="rId2" Type="http://schemas.openxmlformats.org/officeDocument/2006/relationships/theme" Target="../theme/theme9.xml"/><Relationship Id="rId1" Type="http://schemas.openxmlformats.org/officeDocument/2006/relationships/slideLayout" Target="../slideLayouts/slideLayout66.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pattFill prst="ltHorz">
          <a:fgClr>
            <a:schemeClr val="bg2"/>
          </a:fgClr>
          <a:bgClr>
            <a:schemeClr val="bg1"/>
          </a:bgClr>
        </a:patt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A6B61D03-784E-400A-9670-346C65E84C74}"/>
              </a:ext>
            </a:extLst>
          </p:cNvPr>
          <p:cNvSpPr>
            <a:spLocks noGrp="1" noChangeArrowheads="1"/>
          </p:cNvSpPr>
          <p:nvPr>
            <p:ph type="title"/>
          </p:nvPr>
        </p:nvSpPr>
        <p:spPr bwMode="auto">
          <a:xfrm>
            <a:off x="574675" y="304801"/>
            <a:ext cx="8001000" cy="1216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p>
            <a:pPr lvl="0"/>
            <a:r>
              <a:rPr lang="en-US" altLang="en-US"/>
              <a:t>Click to edit Master title style</a:t>
            </a:r>
          </a:p>
        </p:txBody>
      </p:sp>
      <p:sp>
        <p:nvSpPr>
          <p:cNvPr id="1027" name="Rectangle 3">
            <a:extLst>
              <a:ext uri="{FF2B5EF4-FFF2-40B4-BE49-F238E27FC236}">
                <a16:creationId xmlns:a16="http://schemas.microsoft.com/office/drawing/2014/main" id="{CEAA4618-6743-4379-9399-F0E12BBF78E0}"/>
              </a:ext>
            </a:extLst>
          </p:cNvPr>
          <p:cNvSpPr>
            <a:spLocks noGrp="1" noChangeArrowheads="1"/>
          </p:cNvSpPr>
          <p:nvPr>
            <p:ph type="body" idx="1"/>
          </p:nvPr>
        </p:nvSpPr>
        <p:spPr bwMode="auto">
          <a:xfrm>
            <a:off x="566738" y="1752600"/>
            <a:ext cx="8001000" cy="426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28" name="AutoShape 4">
            <a:extLst>
              <a:ext uri="{FF2B5EF4-FFF2-40B4-BE49-F238E27FC236}">
                <a16:creationId xmlns:a16="http://schemas.microsoft.com/office/drawing/2014/main" id="{D6CC775E-371C-4714-B4AB-4B1A467283DE}"/>
              </a:ext>
            </a:extLst>
          </p:cNvPr>
          <p:cNvSpPr>
            <a:spLocks noChangeArrowheads="1"/>
          </p:cNvSpPr>
          <p:nvPr/>
        </p:nvSpPr>
        <p:spPr bwMode="auto">
          <a:xfrm>
            <a:off x="609601" y="1566865"/>
            <a:ext cx="7958138" cy="109537"/>
          </a:xfrm>
          <a:custGeom>
            <a:avLst/>
            <a:gdLst>
              <a:gd name="T0" fmla="*/ 0 w 1000"/>
              <a:gd name="T1" fmla="*/ 0 h 1000"/>
              <a:gd name="T2" fmla="*/ 2147483647 w 1000"/>
              <a:gd name="T3" fmla="*/ 0 h 1000"/>
              <a:gd name="T4" fmla="*/ 2147483647 w 1000"/>
              <a:gd name="T5" fmla="*/ 2147483647 h 1000"/>
              <a:gd name="T6" fmla="*/ 0 w 1000"/>
              <a:gd name="T7" fmla="*/ 2147483647 h 1000"/>
              <a:gd name="T8" fmla="*/ 0 w 1000"/>
              <a:gd name="T9" fmla="*/ 0 h 1000"/>
              <a:gd name="T10" fmla="*/ 2147483647 w 1000"/>
              <a:gd name="T11" fmla="*/ 0 h 1000"/>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000" h="1000" stroke="0">
                <a:moveTo>
                  <a:pt x="0" y="0"/>
                </a:moveTo>
                <a:lnTo>
                  <a:pt x="585" y="0"/>
                </a:lnTo>
                <a:lnTo>
                  <a:pt x="585" y="1000"/>
                </a:lnTo>
                <a:lnTo>
                  <a:pt x="0" y="1000"/>
                </a:lnTo>
                <a:lnTo>
                  <a:pt x="0" y="0"/>
                </a:lnTo>
                <a:close/>
              </a:path>
              <a:path w="1000" h="1000">
                <a:moveTo>
                  <a:pt x="0" y="0"/>
                </a:moveTo>
                <a:lnTo>
                  <a:pt x="1000" y="0"/>
                </a:lnTo>
              </a:path>
            </a:pathLst>
          </a:custGeom>
          <a:solidFill>
            <a:schemeClr val="accent2"/>
          </a:solidFill>
          <a:ln w="9525">
            <a:solidFill>
              <a:schemeClr val="accent2"/>
            </a:solidFill>
            <a:round/>
            <a:headEnd/>
            <a:tailEnd/>
          </a:ln>
        </p:spPr>
        <p:txBody>
          <a:bodyPr/>
          <a:lstStyle/>
          <a:p>
            <a:endParaRPr lang="en-US"/>
          </a:p>
        </p:txBody>
      </p:sp>
      <p:sp>
        <p:nvSpPr>
          <p:cNvPr id="1029" name="Line 5">
            <a:extLst>
              <a:ext uri="{FF2B5EF4-FFF2-40B4-BE49-F238E27FC236}">
                <a16:creationId xmlns:a16="http://schemas.microsoft.com/office/drawing/2014/main" id="{2CEB847B-31AF-49F8-8F7C-600142DDFDAB}"/>
              </a:ext>
            </a:extLst>
          </p:cNvPr>
          <p:cNvSpPr>
            <a:spLocks noChangeShapeType="1"/>
          </p:cNvSpPr>
          <p:nvPr/>
        </p:nvSpPr>
        <p:spPr bwMode="auto">
          <a:xfrm flipV="1">
            <a:off x="609600" y="6172200"/>
            <a:ext cx="7924800" cy="0"/>
          </a:xfrm>
          <a:prstGeom prst="line">
            <a:avLst/>
          </a:prstGeom>
          <a:noFill/>
          <a:ln w="3175">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1750" name="Rectangle 6">
            <a:extLst>
              <a:ext uri="{FF2B5EF4-FFF2-40B4-BE49-F238E27FC236}">
                <a16:creationId xmlns:a16="http://schemas.microsoft.com/office/drawing/2014/main" id="{D40D9E18-931E-41CA-812A-A97D1647BF63}"/>
              </a:ext>
            </a:extLst>
          </p:cNvPr>
          <p:cNvSpPr>
            <a:spLocks noGrp="1" noChangeArrowheads="1"/>
          </p:cNvSpPr>
          <p:nvPr>
            <p:ph type="dt" sz="half" idx="2"/>
          </p:nvPr>
        </p:nvSpPr>
        <p:spPr bwMode="auto">
          <a:xfrm>
            <a:off x="609600" y="6245225"/>
            <a:ext cx="19812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200"/>
            </a:lvl1pPr>
          </a:lstStyle>
          <a:p>
            <a:pPr>
              <a:defRPr/>
            </a:pPr>
            <a:endParaRPr lang="en-US"/>
          </a:p>
        </p:txBody>
      </p:sp>
      <p:sp>
        <p:nvSpPr>
          <p:cNvPr id="31751" name="Rectangle 7">
            <a:extLst>
              <a:ext uri="{FF2B5EF4-FFF2-40B4-BE49-F238E27FC236}">
                <a16:creationId xmlns:a16="http://schemas.microsoft.com/office/drawing/2014/main" id="{3C5F059F-F0A1-414B-AFD4-922022E4B65C}"/>
              </a:ext>
            </a:extLst>
          </p:cNvPr>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eaLnBrk="1" hangingPunct="1">
              <a:defRPr sz="1200"/>
            </a:lvl1pPr>
          </a:lstStyle>
          <a:p>
            <a:pPr>
              <a:defRPr/>
            </a:pPr>
            <a:endParaRPr lang="en-US"/>
          </a:p>
        </p:txBody>
      </p:sp>
      <p:sp>
        <p:nvSpPr>
          <p:cNvPr id="31752" name="Rectangle 8">
            <a:extLst>
              <a:ext uri="{FF2B5EF4-FFF2-40B4-BE49-F238E27FC236}">
                <a16:creationId xmlns:a16="http://schemas.microsoft.com/office/drawing/2014/main" id="{925D50CB-AE81-4D3B-A872-A436E60A2E84}"/>
              </a:ext>
            </a:extLst>
          </p:cNvPr>
          <p:cNvSpPr>
            <a:spLocks noGrp="1" noChangeArrowheads="1"/>
          </p:cNvSpPr>
          <p:nvPr>
            <p:ph type="sldNum" sz="quarter" idx="4"/>
          </p:nvPr>
        </p:nvSpPr>
        <p:spPr bwMode="auto">
          <a:xfrm>
            <a:off x="6553200" y="6245225"/>
            <a:ext cx="19812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200"/>
            </a:lvl1pPr>
          </a:lstStyle>
          <a:p>
            <a:fld id="{20A8AC19-9477-4262-905D-3BCBBE6152CF}" type="slidenum">
              <a:rPr lang="en-US" altLang="en-US"/>
              <a:pPr/>
              <a:t>‹#›</a:t>
            </a:fld>
            <a:endParaRPr lang="en-US" altLang="en-US"/>
          </a:p>
        </p:txBody>
      </p:sp>
    </p:spTree>
  </p:cSld>
  <p:clrMap bg1="lt1" tx1="dk1" bg2="lt2" tx2="dk2" accent1="accent1" accent2="accent2" accent3="accent3" accent4="accent4" accent5="accent5" accent6="accent6" hlink="hlink" folHlink="folHlink"/>
  <p:sldLayoutIdLst>
    <p:sldLayoutId id="2147484045" r:id="rId1"/>
    <p:sldLayoutId id="2147484000" r:id="rId2"/>
    <p:sldLayoutId id="2147484001" r:id="rId3"/>
    <p:sldLayoutId id="2147484002" r:id="rId4"/>
    <p:sldLayoutId id="2147484003" r:id="rId5"/>
    <p:sldLayoutId id="2147484004" r:id="rId6"/>
    <p:sldLayoutId id="2147484005" r:id="rId7"/>
    <p:sldLayoutId id="2147484006" r:id="rId8"/>
    <p:sldLayoutId id="2147484007" r:id="rId9"/>
    <p:sldLayoutId id="2147484008" r:id="rId10"/>
    <p:sldLayoutId id="2147484009" r:id="rId11"/>
  </p:sldLayoutIdLst>
  <p:txStyles>
    <p:titleStyle>
      <a:lvl1pPr algn="l" rtl="0" eaLnBrk="0" fontAlgn="base" hangingPunct="0">
        <a:spcBef>
          <a:spcPct val="0"/>
        </a:spcBef>
        <a:spcAft>
          <a:spcPct val="0"/>
        </a:spcAft>
        <a:defRPr sz="3800">
          <a:solidFill>
            <a:schemeClr val="tx2"/>
          </a:solidFill>
          <a:latin typeface="+mj-lt"/>
          <a:ea typeface="+mj-ea"/>
          <a:cs typeface="+mj-cs"/>
        </a:defRPr>
      </a:lvl1pPr>
      <a:lvl2pPr algn="l" rtl="0" eaLnBrk="0" fontAlgn="base" hangingPunct="0">
        <a:spcBef>
          <a:spcPct val="0"/>
        </a:spcBef>
        <a:spcAft>
          <a:spcPct val="0"/>
        </a:spcAft>
        <a:defRPr sz="3800">
          <a:solidFill>
            <a:schemeClr val="tx2"/>
          </a:solidFill>
          <a:latin typeface="Verdana" pitchFamily="34" charset="0"/>
        </a:defRPr>
      </a:lvl2pPr>
      <a:lvl3pPr algn="l" rtl="0" eaLnBrk="0" fontAlgn="base" hangingPunct="0">
        <a:spcBef>
          <a:spcPct val="0"/>
        </a:spcBef>
        <a:spcAft>
          <a:spcPct val="0"/>
        </a:spcAft>
        <a:defRPr sz="3800">
          <a:solidFill>
            <a:schemeClr val="tx2"/>
          </a:solidFill>
          <a:latin typeface="Verdana" pitchFamily="34" charset="0"/>
        </a:defRPr>
      </a:lvl3pPr>
      <a:lvl4pPr algn="l" rtl="0" eaLnBrk="0" fontAlgn="base" hangingPunct="0">
        <a:spcBef>
          <a:spcPct val="0"/>
        </a:spcBef>
        <a:spcAft>
          <a:spcPct val="0"/>
        </a:spcAft>
        <a:defRPr sz="3800">
          <a:solidFill>
            <a:schemeClr val="tx2"/>
          </a:solidFill>
          <a:latin typeface="Verdana" pitchFamily="34" charset="0"/>
        </a:defRPr>
      </a:lvl4pPr>
      <a:lvl5pPr algn="l" rtl="0" eaLnBrk="0" fontAlgn="base" hangingPunct="0">
        <a:spcBef>
          <a:spcPct val="0"/>
        </a:spcBef>
        <a:spcAft>
          <a:spcPct val="0"/>
        </a:spcAft>
        <a:defRPr sz="3800">
          <a:solidFill>
            <a:schemeClr val="tx2"/>
          </a:solidFill>
          <a:latin typeface="Verdana" pitchFamily="34" charset="0"/>
        </a:defRPr>
      </a:lvl5pPr>
      <a:lvl6pPr marL="457200" algn="l" rtl="0" fontAlgn="base">
        <a:spcBef>
          <a:spcPct val="0"/>
        </a:spcBef>
        <a:spcAft>
          <a:spcPct val="0"/>
        </a:spcAft>
        <a:defRPr sz="3800">
          <a:solidFill>
            <a:schemeClr val="tx2"/>
          </a:solidFill>
          <a:latin typeface="Verdana" pitchFamily="34" charset="0"/>
        </a:defRPr>
      </a:lvl6pPr>
      <a:lvl7pPr marL="914400" algn="l" rtl="0" fontAlgn="base">
        <a:spcBef>
          <a:spcPct val="0"/>
        </a:spcBef>
        <a:spcAft>
          <a:spcPct val="0"/>
        </a:spcAft>
        <a:defRPr sz="3800">
          <a:solidFill>
            <a:schemeClr val="tx2"/>
          </a:solidFill>
          <a:latin typeface="Verdana" pitchFamily="34" charset="0"/>
        </a:defRPr>
      </a:lvl7pPr>
      <a:lvl8pPr marL="1371600" algn="l" rtl="0" fontAlgn="base">
        <a:spcBef>
          <a:spcPct val="0"/>
        </a:spcBef>
        <a:spcAft>
          <a:spcPct val="0"/>
        </a:spcAft>
        <a:defRPr sz="3800">
          <a:solidFill>
            <a:schemeClr val="tx2"/>
          </a:solidFill>
          <a:latin typeface="Verdana" pitchFamily="34" charset="0"/>
        </a:defRPr>
      </a:lvl8pPr>
      <a:lvl9pPr marL="1828800" algn="l" rtl="0" fontAlgn="base">
        <a:spcBef>
          <a:spcPct val="0"/>
        </a:spcBef>
        <a:spcAft>
          <a:spcPct val="0"/>
        </a:spcAft>
        <a:defRPr sz="3800">
          <a:solidFill>
            <a:schemeClr val="tx2"/>
          </a:solidFill>
          <a:latin typeface="Verdana" pitchFamily="34" charset="0"/>
        </a:defRPr>
      </a:lvl9pPr>
    </p:titleStyle>
    <p:bodyStyle>
      <a:lvl1pPr marL="469900" indent="-469900" algn="l" rtl="0" eaLnBrk="0" fontAlgn="base" hangingPunct="0">
        <a:spcBef>
          <a:spcPct val="20000"/>
        </a:spcBef>
        <a:spcAft>
          <a:spcPct val="0"/>
        </a:spcAft>
        <a:buClr>
          <a:schemeClr val="accent2"/>
        </a:buClr>
        <a:buFont typeface="Wingdings" panose="05000000000000000000" pitchFamily="2" charset="2"/>
        <a:buChar char="o"/>
        <a:defRPr sz="3000">
          <a:solidFill>
            <a:schemeClr val="tx1"/>
          </a:solidFill>
          <a:latin typeface="+mn-lt"/>
          <a:ea typeface="+mn-ea"/>
          <a:cs typeface="+mn-cs"/>
        </a:defRPr>
      </a:lvl1pPr>
      <a:lvl2pPr marL="908050" indent="-436563" algn="l" rtl="0" eaLnBrk="0" fontAlgn="base" hangingPunct="0">
        <a:spcBef>
          <a:spcPct val="20000"/>
        </a:spcBef>
        <a:spcAft>
          <a:spcPct val="0"/>
        </a:spcAft>
        <a:buClr>
          <a:schemeClr val="accent2"/>
        </a:buClr>
        <a:buFont typeface="Wingdings" panose="05000000000000000000" pitchFamily="2" charset="2"/>
        <a:buChar char="n"/>
        <a:defRPr sz="2600">
          <a:solidFill>
            <a:schemeClr val="tx1"/>
          </a:solidFill>
          <a:latin typeface="+mn-lt"/>
        </a:defRPr>
      </a:lvl2pPr>
      <a:lvl3pPr marL="1304925" indent="-395288" algn="l" rtl="0" eaLnBrk="0" fontAlgn="base" hangingPunct="0">
        <a:spcBef>
          <a:spcPct val="20000"/>
        </a:spcBef>
        <a:spcAft>
          <a:spcPct val="0"/>
        </a:spcAft>
        <a:buClr>
          <a:schemeClr val="accent2"/>
        </a:buClr>
        <a:buFont typeface="Wingdings" panose="05000000000000000000" pitchFamily="2" charset="2"/>
        <a:buChar char="o"/>
        <a:defRPr sz="2300">
          <a:solidFill>
            <a:schemeClr val="tx1"/>
          </a:solidFill>
          <a:latin typeface="+mn-lt"/>
        </a:defRPr>
      </a:lvl3pPr>
      <a:lvl4pPr marL="1693863" indent="-387350" algn="l" rtl="0" eaLnBrk="0" fontAlgn="base" hangingPunct="0">
        <a:spcBef>
          <a:spcPct val="20000"/>
        </a:spcBef>
        <a:spcAft>
          <a:spcPct val="0"/>
        </a:spcAft>
        <a:buClr>
          <a:schemeClr val="accent2"/>
        </a:buClr>
        <a:buFont typeface="Wingdings" panose="05000000000000000000" pitchFamily="2" charset="2"/>
        <a:buChar char="n"/>
        <a:defRPr sz="2000">
          <a:solidFill>
            <a:schemeClr val="tx1"/>
          </a:solidFill>
          <a:latin typeface="+mn-lt"/>
        </a:defRPr>
      </a:lvl4pPr>
      <a:lvl5pPr marL="2093913" indent="-398463" algn="l" rtl="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mn-lt"/>
        </a:defRPr>
      </a:lvl5pPr>
      <a:lvl6pPr marL="2551113" indent="-398463" algn="l" rtl="0" fontAlgn="base">
        <a:spcBef>
          <a:spcPct val="25000"/>
        </a:spcBef>
        <a:spcAft>
          <a:spcPct val="0"/>
        </a:spcAft>
        <a:buClr>
          <a:schemeClr val="accent2"/>
        </a:buClr>
        <a:buFont typeface="Wingdings" pitchFamily="2" charset="2"/>
        <a:buChar char="§"/>
        <a:defRPr sz="2000">
          <a:solidFill>
            <a:schemeClr val="tx1"/>
          </a:solidFill>
          <a:latin typeface="+mn-lt"/>
        </a:defRPr>
      </a:lvl6pPr>
      <a:lvl7pPr marL="3008313" indent="-398463" algn="l" rtl="0" fontAlgn="base">
        <a:spcBef>
          <a:spcPct val="25000"/>
        </a:spcBef>
        <a:spcAft>
          <a:spcPct val="0"/>
        </a:spcAft>
        <a:buClr>
          <a:schemeClr val="accent2"/>
        </a:buClr>
        <a:buFont typeface="Wingdings" pitchFamily="2" charset="2"/>
        <a:buChar char="§"/>
        <a:defRPr sz="2000">
          <a:solidFill>
            <a:schemeClr val="tx1"/>
          </a:solidFill>
          <a:latin typeface="+mn-lt"/>
        </a:defRPr>
      </a:lvl7pPr>
      <a:lvl8pPr marL="3465513" indent="-398463" algn="l" rtl="0" fontAlgn="base">
        <a:spcBef>
          <a:spcPct val="25000"/>
        </a:spcBef>
        <a:spcAft>
          <a:spcPct val="0"/>
        </a:spcAft>
        <a:buClr>
          <a:schemeClr val="accent2"/>
        </a:buClr>
        <a:buFont typeface="Wingdings" pitchFamily="2" charset="2"/>
        <a:buChar char="§"/>
        <a:defRPr sz="2000">
          <a:solidFill>
            <a:schemeClr val="tx1"/>
          </a:solidFill>
          <a:latin typeface="+mn-lt"/>
        </a:defRPr>
      </a:lvl8pPr>
      <a:lvl9pPr marL="3922713" indent="-398463" algn="l" rtl="0" fontAlgn="base">
        <a:spcBef>
          <a:spcPct val="25000"/>
        </a:spcBef>
        <a:spcAft>
          <a:spcPct val="0"/>
        </a:spcAft>
        <a:buClr>
          <a:schemeClr val="accent2"/>
        </a:buClr>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0.xml><?xml version="1.0" encoding="utf-8"?>
<p:sldMaster xmlns:a="http://schemas.openxmlformats.org/drawingml/2006/main" xmlns:r="http://schemas.openxmlformats.org/officeDocument/2006/relationships" xmlns:p="http://schemas.openxmlformats.org/presentationml/2006/main">
  <p:cSld>
    <p:bg>
      <p:bgPr>
        <a:pattFill prst="ltHorz">
          <a:fgClr>
            <a:schemeClr val="bg2"/>
          </a:fgClr>
          <a:bgClr>
            <a:schemeClr val="bg1"/>
          </a:bgClr>
        </a:pattFill>
        <a:effectLst/>
      </p:bgPr>
    </p:bg>
    <p:spTree>
      <p:nvGrpSpPr>
        <p:cNvPr id="1" name=""/>
        <p:cNvGrpSpPr/>
        <p:nvPr/>
      </p:nvGrpSpPr>
      <p:grpSpPr>
        <a:xfrm>
          <a:off x="0" y="0"/>
          <a:ext cx="0" cy="0"/>
          <a:chOff x="0" y="0"/>
          <a:chExt cx="0" cy="0"/>
        </a:xfrm>
      </p:grpSpPr>
      <p:sp>
        <p:nvSpPr>
          <p:cNvPr id="7170" name="Rectangle 2">
            <a:extLst>
              <a:ext uri="{FF2B5EF4-FFF2-40B4-BE49-F238E27FC236}">
                <a16:creationId xmlns:a16="http://schemas.microsoft.com/office/drawing/2014/main" id="{DF0FE183-2C30-4777-89F0-CEA8119E53EF}"/>
              </a:ext>
            </a:extLst>
          </p:cNvPr>
          <p:cNvSpPr>
            <a:spLocks noGrp="1" noChangeArrowheads="1"/>
          </p:cNvSpPr>
          <p:nvPr>
            <p:ph type="title"/>
          </p:nvPr>
        </p:nvSpPr>
        <p:spPr bwMode="auto">
          <a:xfrm>
            <a:off x="574675" y="304801"/>
            <a:ext cx="8001000" cy="1216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p>
            <a:pPr lvl="0"/>
            <a:r>
              <a:rPr lang="en-US" altLang="en-US"/>
              <a:t>Click to edit Master title style</a:t>
            </a:r>
          </a:p>
        </p:txBody>
      </p:sp>
      <p:sp>
        <p:nvSpPr>
          <p:cNvPr id="7171" name="Rectangle 3">
            <a:extLst>
              <a:ext uri="{FF2B5EF4-FFF2-40B4-BE49-F238E27FC236}">
                <a16:creationId xmlns:a16="http://schemas.microsoft.com/office/drawing/2014/main" id="{358287AE-F3A7-4FE6-99DC-606D79DA1DCB}"/>
              </a:ext>
            </a:extLst>
          </p:cNvPr>
          <p:cNvSpPr>
            <a:spLocks noGrp="1" noChangeArrowheads="1"/>
          </p:cNvSpPr>
          <p:nvPr>
            <p:ph type="body" idx="1"/>
          </p:nvPr>
        </p:nvSpPr>
        <p:spPr bwMode="auto">
          <a:xfrm>
            <a:off x="566738" y="1752600"/>
            <a:ext cx="8001000" cy="426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7172" name="AutoShape 4">
            <a:extLst>
              <a:ext uri="{FF2B5EF4-FFF2-40B4-BE49-F238E27FC236}">
                <a16:creationId xmlns:a16="http://schemas.microsoft.com/office/drawing/2014/main" id="{203E78FD-55C9-40A7-B6D9-E59E07B46C4D}"/>
              </a:ext>
            </a:extLst>
          </p:cNvPr>
          <p:cNvSpPr>
            <a:spLocks noChangeArrowheads="1"/>
          </p:cNvSpPr>
          <p:nvPr/>
        </p:nvSpPr>
        <p:spPr bwMode="auto">
          <a:xfrm>
            <a:off x="609601" y="1566865"/>
            <a:ext cx="7958138" cy="109537"/>
          </a:xfrm>
          <a:custGeom>
            <a:avLst/>
            <a:gdLst>
              <a:gd name="T0" fmla="*/ 0 w 1000"/>
              <a:gd name="T1" fmla="*/ 0 h 1000"/>
              <a:gd name="T2" fmla="*/ 2147483647 w 1000"/>
              <a:gd name="T3" fmla="*/ 0 h 1000"/>
              <a:gd name="T4" fmla="*/ 2147483647 w 1000"/>
              <a:gd name="T5" fmla="*/ 2147483647 h 1000"/>
              <a:gd name="T6" fmla="*/ 0 w 1000"/>
              <a:gd name="T7" fmla="*/ 2147483647 h 1000"/>
              <a:gd name="T8" fmla="*/ 0 w 1000"/>
              <a:gd name="T9" fmla="*/ 0 h 1000"/>
              <a:gd name="T10" fmla="*/ 2147483647 w 1000"/>
              <a:gd name="T11" fmla="*/ 0 h 1000"/>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000" h="1000" stroke="0">
                <a:moveTo>
                  <a:pt x="0" y="0"/>
                </a:moveTo>
                <a:lnTo>
                  <a:pt x="585" y="0"/>
                </a:lnTo>
                <a:lnTo>
                  <a:pt x="585" y="1000"/>
                </a:lnTo>
                <a:lnTo>
                  <a:pt x="0" y="1000"/>
                </a:lnTo>
                <a:lnTo>
                  <a:pt x="0" y="0"/>
                </a:lnTo>
                <a:close/>
              </a:path>
              <a:path w="1000" h="1000">
                <a:moveTo>
                  <a:pt x="0" y="0"/>
                </a:moveTo>
                <a:lnTo>
                  <a:pt x="1000" y="0"/>
                </a:lnTo>
              </a:path>
            </a:pathLst>
          </a:custGeom>
          <a:solidFill>
            <a:schemeClr val="accent2"/>
          </a:solidFill>
          <a:ln w="9525">
            <a:solidFill>
              <a:schemeClr val="accent2"/>
            </a:solidFill>
            <a:round/>
            <a:headEnd/>
            <a:tailEnd/>
          </a:ln>
        </p:spPr>
        <p:txBody>
          <a:bodyPr/>
          <a:lstStyle/>
          <a:p>
            <a:endParaRPr lang="en-US"/>
          </a:p>
        </p:txBody>
      </p:sp>
      <p:sp>
        <p:nvSpPr>
          <p:cNvPr id="7173" name="Line 5">
            <a:extLst>
              <a:ext uri="{FF2B5EF4-FFF2-40B4-BE49-F238E27FC236}">
                <a16:creationId xmlns:a16="http://schemas.microsoft.com/office/drawing/2014/main" id="{F409DD0A-6CA4-4A9B-998E-C2CBD5C831EC}"/>
              </a:ext>
            </a:extLst>
          </p:cNvPr>
          <p:cNvSpPr>
            <a:spLocks noChangeShapeType="1"/>
          </p:cNvSpPr>
          <p:nvPr/>
        </p:nvSpPr>
        <p:spPr bwMode="auto">
          <a:xfrm flipV="1">
            <a:off x="609600" y="6172200"/>
            <a:ext cx="7924800" cy="0"/>
          </a:xfrm>
          <a:prstGeom prst="line">
            <a:avLst/>
          </a:prstGeom>
          <a:noFill/>
          <a:ln w="3175">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1750" name="Rectangle 6">
            <a:extLst>
              <a:ext uri="{FF2B5EF4-FFF2-40B4-BE49-F238E27FC236}">
                <a16:creationId xmlns:a16="http://schemas.microsoft.com/office/drawing/2014/main" id="{355A6879-C846-4C94-BF72-F96F7D187848}"/>
              </a:ext>
            </a:extLst>
          </p:cNvPr>
          <p:cNvSpPr>
            <a:spLocks noGrp="1" noChangeArrowheads="1"/>
          </p:cNvSpPr>
          <p:nvPr>
            <p:ph type="dt" sz="half" idx="2"/>
          </p:nvPr>
        </p:nvSpPr>
        <p:spPr bwMode="auto">
          <a:xfrm>
            <a:off x="609600" y="6245225"/>
            <a:ext cx="19812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200">
                <a:solidFill>
                  <a:srgbClr val="000000"/>
                </a:solidFill>
              </a:defRPr>
            </a:lvl1pPr>
          </a:lstStyle>
          <a:p>
            <a:pPr>
              <a:defRPr/>
            </a:pPr>
            <a:endParaRPr lang="en-US"/>
          </a:p>
        </p:txBody>
      </p:sp>
      <p:sp>
        <p:nvSpPr>
          <p:cNvPr id="31751" name="Rectangle 7">
            <a:extLst>
              <a:ext uri="{FF2B5EF4-FFF2-40B4-BE49-F238E27FC236}">
                <a16:creationId xmlns:a16="http://schemas.microsoft.com/office/drawing/2014/main" id="{43F13F5A-906B-4EB4-BED1-23F885F37E77}"/>
              </a:ext>
            </a:extLst>
          </p:cNvPr>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eaLnBrk="1" hangingPunct="1">
              <a:defRPr sz="1200">
                <a:solidFill>
                  <a:srgbClr val="000000"/>
                </a:solidFill>
              </a:defRPr>
            </a:lvl1pPr>
          </a:lstStyle>
          <a:p>
            <a:pPr>
              <a:defRPr/>
            </a:pPr>
            <a:endParaRPr lang="en-US"/>
          </a:p>
        </p:txBody>
      </p:sp>
      <p:sp>
        <p:nvSpPr>
          <p:cNvPr id="31752" name="Rectangle 8">
            <a:extLst>
              <a:ext uri="{FF2B5EF4-FFF2-40B4-BE49-F238E27FC236}">
                <a16:creationId xmlns:a16="http://schemas.microsoft.com/office/drawing/2014/main" id="{A5196503-F6B9-4249-8020-6DDCEBC4C79B}"/>
              </a:ext>
            </a:extLst>
          </p:cNvPr>
          <p:cNvSpPr>
            <a:spLocks noGrp="1" noChangeArrowheads="1"/>
          </p:cNvSpPr>
          <p:nvPr>
            <p:ph type="sldNum" sz="quarter" idx="4"/>
          </p:nvPr>
        </p:nvSpPr>
        <p:spPr bwMode="auto">
          <a:xfrm>
            <a:off x="6553200" y="6245225"/>
            <a:ext cx="19812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200">
                <a:solidFill>
                  <a:srgbClr val="000000"/>
                </a:solidFill>
              </a:defRPr>
            </a:lvl1pPr>
          </a:lstStyle>
          <a:p>
            <a:fld id="{859205B2-8124-4BA3-BAC8-7EDF4639BCFC}" type="slidenum">
              <a:rPr lang="en-US" altLang="en-US"/>
              <a:pPr/>
              <a:t>‹#›</a:t>
            </a:fld>
            <a:endParaRPr lang="en-US" altLang="en-US"/>
          </a:p>
        </p:txBody>
      </p:sp>
    </p:spTree>
    <p:extLst>
      <p:ext uri="{BB962C8B-B14F-4D97-AF65-F5344CB8AC3E}">
        <p14:creationId xmlns:p14="http://schemas.microsoft.com/office/powerpoint/2010/main" val="1969731891"/>
      </p:ext>
    </p:extLst>
  </p:cSld>
  <p:clrMap bg1="lt1" tx1="dk1" bg2="lt2" tx2="dk2" accent1="accent1" accent2="accent2" accent3="accent3" accent4="accent4" accent5="accent5" accent6="accent6" hlink="hlink" folHlink="folHlink"/>
  <p:sldLayoutIdLst>
    <p:sldLayoutId id="2147484098" r:id="rId1"/>
  </p:sldLayoutIdLst>
  <p:txStyles>
    <p:titleStyle>
      <a:lvl1pPr algn="l" rtl="0" eaLnBrk="0" fontAlgn="base" hangingPunct="0">
        <a:spcBef>
          <a:spcPct val="0"/>
        </a:spcBef>
        <a:spcAft>
          <a:spcPct val="0"/>
        </a:spcAft>
        <a:defRPr sz="3800">
          <a:solidFill>
            <a:schemeClr val="tx2"/>
          </a:solidFill>
          <a:latin typeface="+mj-lt"/>
          <a:ea typeface="+mj-ea"/>
          <a:cs typeface="+mj-cs"/>
        </a:defRPr>
      </a:lvl1pPr>
      <a:lvl2pPr algn="l" rtl="0" eaLnBrk="0" fontAlgn="base" hangingPunct="0">
        <a:spcBef>
          <a:spcPct val="0"/>
        </a:spcBef>
        <a:spcAft>
          <a:spcPct val="0"/>
        </a:spcAft>
        <a:defRPr sz="3800">
          <a:solidFill>
            <a:schemeClr val="tx2"/>
          </a:solidFill>
          <a:latin typeface="Verdana" pitchFamily="34" charset="0"/>
        </a:defRPr>
      </a:lvl2pPr>
      <a:lvl3pPr algn="l" rtl="0" eaLnBrk="0" fontAlgn="base" hangingPunct="0">
        <a:spcBef>
          <a:spcPct val="0"/>
        </a:spcBef>
        <a:spcAft>
          <a:spcPct val="0"/>
        </a:spcAft>
        <a:defRPr sz="3800">
          <a:solidFill>
            <a:schemeClr val="tx2"/>
          </a:solidFill>
          <a:latin typeface="Verdana" pitchFamily="34" charset="0"/>
        </a:defRPr>
      </a:lvl3pPr>
      <a:lvl4pPr algn="l" rtl="0" eaLnBrk="0" fontAlgn="base" hangingPunct="0">
        <a:spcBef>
          <a:spcPct val="0"/>
        </a:spcBef>
        <a:spcAft>
          <a:spcPct val="0"/>
        </a:spcAft>
        <a:defRPr sz="3800">
          <a:solidFill>
            <a:schemeClr val="tx2"/>
          </a:solidFill>
          <a:latin typeface="Verdana" pitchFamily="34" charset="0"/>
        </a:defRPr>
      </a:lvl4pPr>
      <a:lvl5pPr algn="l" rtl="0" eaLnBrk="0" fontAlgn="base" hangingPunct="0">
        <a:spcBef>
          <a:spcPct val="0"/>
        </a:spcBef>
        <a:spcAft>
          <a:spcPct val="0"/>
        </a:spcAft>
        <a:defRPr sz="3800">
          <a:solidFill>
            <a:schemeClr val="tx2"/>
          </a:solidFill>
          <a:latin typeface="Verdana" pitchFamily="34" charset="0"/>
        </a:defRPr>
      </a:lvl5pPr>
      <a:lvl6pPr marL="457200" algn="l" rtl="0" fontAlgn="base">
        <a:spcBef>
          <a:spcPct val="0"/>
        </a:spcBef>
        <a:spcAft>
          <a:spcPct val="0"/>
        </a:spcAft>
        <a:defRPr sz="3800">
          <a:solidFill>
            <a:schemeClr val="tx2"/>
          </a:solidFill>
          <a:latin typeface="Verdana" pitchFamily="34" charset="0"/>
        </a:defRPr>
      </a:lvl6pPr>
      <a:lvl7pPr marL="914400" algn="l" rtl="0" fontAlgn="base">
        <a:spcBef>
          <a:spcPct val="0"/>
        </a:spcBef>
        <a:spcAft>
          <a:spcPct val="0"/>
        </a:spcAft>
        <a:defRPr sz="3800">
          <a:solidFill>
            <a:schemeClr val="tx2"/>
          </a:solidFill>
          <a:latin typeface="Verdana" pitchFamily="34" charset="0"/>
        </a:defRPr>
      </a:lvl7pPr>
      <a:lvl8pPr marL="1371600" algn="l" rtl="0" fontAlgn="base">
        <a:spcBef>
          <a:spcPct val="0"/>
        </a:spcBef>
        <a:spcAft>
          <a:spcPct val="0"/>
        </a:spcAft>
        <a:defRPr sz="3800">
          <a:solidFill>
            <a:schemeClr val="tx2"/>
          </a:solidFill>
          <a:latin typeface="Verdana" pitchFamily="34" charset="0"/>
        </a:defRPr>
      </a:lvl8pPr>
      <a:lvl9pPr marL="1828800" algn="l" rtl="0" fontAlgn="base">
        <a:spcBef>
          <a:spcPct val="0"/>
        </a:spcBef>
        <a:spcAft>
          <a:spcPct val="0"/>
        </a:spcAft>
        <a:defRPr sz="3800">
          <a:solidFill>
            <a:schemeClr val="tx2"/>
          </a:solidFill>
          <a:latin typeface="Verdana" pitchFamily="34" charset="0"/>
        </a:defRPr>
      </a:lvl9pPr>
    </p:titleStyle>
    <p:bodyStyle>
      <a:lvl1pPr marL="469900" indent="-469900" algn="l" rtl="0" eaLnBrk="0" fontAlgn="base" hangingPunct="0">
        <a:spcBef>
          <a:spcPct val="20000"/>
        </a:spcBef>
        <a:spcAft>
          <a:spcPct val="0"/>
        </a:spcAft>
        <a:buClr>
          <a:schemeClr val="accent2"/>
        </a:buClr>
        <a:buFont typeface="Wingdings" panose="05000000000000000000" pitchFamily="2" charset="2"/>
        <a:buChar char="o"/>
        <a:defRPr sz="3000">
          <a:solidFill>
            <a:schemeClr val="tx1"/>
          </a:solidFill>
          <a:latin typeface="+mn-lt"/>
          <a:ea typeface="+mn-ea"/>
          <a:cs typeface="+mn-cs"/>
        </a:defRPr>
      </a:lvl1pPr>
      <a:lvl2pPr marL="908050" indent="-436563" algn="l" rtl="0" eaLnBrk="0" fontAlgn="base" hangingPunct="0">
        <a:spcBef>
          <a:spcPct val="20000"/>
        </a:spcBef>
        <a:spcAft>
          <a:spcPct val="0"/>
        </a:spcAft>
        <a:buClr>
          <a:schemeClr val="accent2"/>
        </a:buClr>
        <a:buFont typeface="Wingdings" panose="05000000000000000000" pitchFamily="2" charset="2"/>
        <a:buChar char="n"/>
        <a:defRPr sz="2600">
          <a:solidFill>
            <a:schemeClr val="tx1"/>
          </a:solidFill>
          <a:latin typeface="+mn-lt"/>
        </a:defRPr>
      </a:lvl2pPr>
      <a:lvl3pPr marL="1304925" indent="-395288" algn="l" rtl="0" eaLnBrk="0" fontAlgn="base" hangingPunct="0">
        <a:spcBef>
          <a:spcPct val="20000"/>
        </a:spcBef>
        <a:spcAft>
          <a:spcPct val="0"/>
        </a:spcAft>
        <a:buClr>
          <a:schemeClr val="accent2"/>
        </a:buClr>
        <a:buFont typeface="Wingdings" panose="05000000000000000000" pitchFamily="2" charset="2"/>
        <a:buChar char="o"/>
        <a:defRPr sz="2300">
          <a:solidFill>
            <a:schemeClr val="tx1"/>
          </a:solidFill>
          <a:latin typeface="+mn-lt"/>
        </a:defRPr>
      </a:lvl3pPr>
      <a:lvl4pPr marL="1693863" indent="-387350" algn="l" rtl="0" eaLnBrk="0" fontAlgn="base" hangingPunct="0">
        <a:spcBef>
          <a:spcPct val="20000"/>
        </a:spcBef>
        <a:spcAft>
          <a:spcPct val="0"/>
        </a:spcAft>
        <a:buClr>
          <a:schemeClr val="accent2"/>
        </a:buClr>
        <a:buFont typeface="Wingdings" panose="05000000000000000000" pitchFamily="2" charset="2"/>
        <a:buChar char="n"/>
        <a:defRPr sz="2000">
          <a:solidFill>
            <a:schemeClr val="tx1"/>
          </a:solidFill>
          <a:latin typeface="+mn-lt"/>
        </a:defRPr>
      </a:lvl4pPr>
      <a:lvl5pPr marL="2093913" indent="-398463" algn="l" rtl="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mn-lt"/>
        </a:defRPr>
      </a:lvl5pPr>
      <a:lvl6pPr marL="2551113" indent="-398463" algn="l" rtl="0" fontAlgn="base">
        <a:spcBef>
          <a:spcPct val="25000"/>
        </a:spcBef>
        <a:spcAft>
          <a:spcPct val="0"/>
        </a:spcAft>
        <a:buClr>
          <a:schemeClr val="accent2"/>
        </a:buClr>
        <a:buFont typeface="Wingdings" pitchFamily="2" charset="2"/>
        <a:buChar char="§"/>
        <a:defRPr sz="2000">
          <a:solidFill>
            <a:schemeClr val="tx1"/>
          </a:solidFill>
          <a:latin typeface="+mn-lt"/>
        </a:defRPr>
      </a:lvl6pPr>
      <a:lvl7pPr marL="3008313" indent="-398463" algn="l" rtl="0" fontAlgn="base">
        <a:spcBef>
          <a:spcPct val="25000"/>
        </a:spcBef>
        <a:spcAft>
          <a:spcPct val="0"/>
        </a:spcAft>
        <a:buClr>
          <a:schemeClr val="accent2"/>
        </a:buClr>
        <a:buFont typeface="Wingdings" pitchFamily="2" charset="2"/>
        <a:buChar char="§"/>
        <a:defRPr sz="2000">
          <a:solidFill>
            <a:schemeClr val="tx1"/>
          </a:solidFill>
          <a:latin typeface="+mn-lt"/>
        </a:defRPr>
      </a:lvl7pPr>
      <a:lvl8pPr marL="3465513" indent="-398463" algn="l" rtl="0" fontAlgn="base">
        <a:spcBef>
          <a:spcPct val="25000"/>
        </a:spcBef>
        <a:spcAft>
          <a:spcPct val="0"/>
        </a:spcAft>
        <a:buClr>
          <a:schemeClr val="accent2"/>
        </a:buClr>
        <a:buFont typeface="Wingdings" pitchFamily="2" charset="2"/>
        <a:buChar char="§"/>
        <a:defRPr sz="2000">
          <a:solidFill>
            <a:schemeClr val="tx1"/>
          </a:solidFill>
          <a:latin typeface="+mn-lt"/>
        </a:defRPr>
      </a:lvl8pPr>
      <a:lvl9pPr marL="3922713" indent="-398463" algn="l" rtl="0" fontAlgn="base">
        <a:spcBef>
          <a:spcPct val="25000"/>
        </a:spcBef>
        <a:spcAft>
          <a:spcPct val="0"/>
        </a:spcAft>
        <a:buClr>
          <a:schemeClr val="accent2"/>
        </a:buClr>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1.xml><?xml version="1.0" encoding="utf-8"?>
<p:sldMaster xmlns:a="http://schemas.openxmlformats.org/drawingml/2006/main" xmlns:r="http://schemas.openxmlformats.org/officeDocument/2006/relationships" xmlns:p="http://schemas.openxmlformats.org/presentationml/2006/main">
  <p:cSld>
    <p:bg>
      <p:bgPr>
        <a:pattFill prst="ltHorz">
          <a:fgClr>
            <a:schemeClr val="bg2"/>
          </a:fgClr>
          <a:bgClr>
            <a:schemeClr val="bg1"/>
          </a:bgClr>
        </a:pattFill>
        <a:effectLst/>
      </p:bgPr>
    </p:bg>
    <p:spTree>
      <p:nvGrpSpPr>
        <p:cNvPr id="1" name=""/>
        <p:cNvGrpSpPr/>
        <p:nvPr/>
      </p:nvGrpSpPr>
      <p:grpSpPr>
        <a:xfrm>
          <a:off x="0" y="0"/>
          <a:ext cx="0" cy="0"/>
          <a:chOff x="0" y="0"/>
          <a:chExt cx="0" cy="0"/>
        </a:xfrm>
      </p:grpSpPr>
      <p:sp>
        <p:nvSpPr>
          <p:cNvPr id="8194" name="Rectangle 2">
            <a:extLst>
              <a:ext uri="{FF2B5EF4-FFF2-40B4-BE49-F238E27FC236}">
                <a16:creationId xmlns:a16="http://schemas.microsoft.com/office/drawing/2014/main" id="{6AEA1C5D-C125-46EF-950E-F8A257C687C9}"/>
              </a:ext>
            </a:extLst>
          </p:cNvPr>
          <p:cNvSpPr>
            <a:spLocks noGrp="1" noChangeArrowheads="1"/>
          </p:cNvSpPr>
          <p:nvPr>
            <p:ph type="title"/>
          </p:nvPr>
        </p:nvSpPr>
        <p:spPr bwMode="auto">
          <a:xfrm>
            <a:off x="574675" y="304801"/>
            <a:ext cx="8001000" cy="1216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p>
            <a:pPr lvl="0"/>
            <a:r>
              <a:rPr lang="en-US" altLang="en-US"/>
              <a:t>Click to edit Master title style</a:t>
            </a:r>
          </a:p>
        </p:txBody>
      </p:sp>
      <p:sp>
        <p:nvSpPr>
          <p:cNvPr id="8195" name="Rectangle 3">
            <a:extLst>
              <a:ext uri="{FF2B5EF4-FFF2-40B4-BE49-F238E27FC236}">
                <a16:creationId xmlns:a16="http://schemas.microsoft.com/office/drawing/2014/main" id="{7EC8D9F9-B20C-4006-9BFA-F6D8BF6AF5BB}"/>
              </a:ext>
            </a:extLst>
          </p:cNvPr>
          <p:cNvSpPr>
            <a:spLocks noGrp="1" noChangeArrowheads="1"/>
          </p:cNvSpPr>
          <p:nvPr>
            <p:ph type="body" idx="1"/>
          </p:nvPr>
        </p:nvSpPr>
        <p:spPr bwMode="auto">
          <a:xfrm>
            <a:off x="566738" y="1752600"/>
            <a:ext cx="8001000" cy="426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8196" name="AutoShape 4">
            <a:extLst>
              <a:ext uri="{FF2B5EF4-FFF2-40B4-BE49-F238E27FC236}">
                <a16:creationId xmlns:a16="http://schemas.microsoft.com/office/drawing/2014/main" id="{1FD083F0-4E5B-48B7-BD54-2E7651EA79BB}"/>
              </a:ext>
            </a:extLst>
          </p:cNvPr>
          <p:cNvSpPr>
            <a:spLocks noChangeArrowheads="1"/>
          </p:cNvSpPr>
          <p:nvPr/>
        </p:nvSpPr>
        <p:spPr bwMode="auto">
          <a:xfrm>
            <a:off x="609601" y="1566865"/>
            <a:ext cx="7958138" cy="109537"/>
          </a:xfrm>
          <a:custGeom>
            <a:avLst/>
            <a:gdLst>
              <a:gd name="T0" fmla="*/ 0 w 1000"/>
              <a:gd name="T1" fmla="*/ 0 h 1000"/>
              <a:gd name="T2" fmla="*/ 2147483647 w 1000"/>
              <a:gd name="T3" fmla="*/ 0 h 1000"/>
              <a:gd name="T4" fmla="*/ 2147483647 w 1000"/>
              <a:gd name="T5" fmla="*/ 2147483647 h 1000"/>
              <a:gd name="T6" fmla="*/ 0 w 1000"/>
              <a:gd name="T7" fmla="*/ 2147483647 h 1000"/>
              <a:gd name="T8" fmla="*/ 0 w 1000"/>
              <a:gd name="T9" fmla="*/ 0 h 1000"/>
              <a:gd name="T10" fmla="*/ 2147483647 w 1000"/>
              <a:gd name="T11" fmla="*/ 0 h 1000"/>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000" h="1000" stroke="0">
                <a:moveTo>
                  <a:pt x="0" y="0"/>
                </a:moveTo>
                <a:lnTo>
                  <a:pt x="585" y="0"/>
                </a:lnTo>
                <a:lnTo>
                  <a:pt x="585" y="1000"/>
                </a:lnTo>
                <a:lnTo>
                  <a:pt x="0" y="1000"/>
                </a:lnTo>
                <a:lnTo>
                  <a:pt x="0" y="0"/>
                </a:lnTo>
                <a:close/>
              </a:path>
              <a:path w="1000" h="1000">
                <a:moveTo>
                  <a:pt x="0" y="0"/>
                </a:moveTo>
                <a:lnTo>
                  <a:pt x="1000" y="0"/>
                </a:lnTo>
              </a:path>
            </a:pathLst>
          </a:custGeom>
          <a:solidFill>
            <a:schemeClr val="accent2"/>
          </a:solidFill>
          <a:ln w="9525">
            <a:solidFill>
              <a:schemeClr val="accent2"/>
            </a:solidFill>
            <a:round/>
            <a:headEnd/>
            <a:tailEnd/>
          </a:ln>
        </p:spPr>
        <p:txBody>
          <a:bodyPr/>
          <a:lstStyle/>
          <a:p>
            <a:endParaRPr lang="en-US"/>
          </a:p>
        </p:txBody>
      </p:sp>
      <p:sp>
        <p:nvSpPr>
          <p:cNvPr id="8197" name="Line 5">
            <a:extLst>
              <a:ext uri="{FF2B5EF4-FFF2-40B4-BE49-F238E27FC236}">
                <a16:creationId xmlns:a16="http://schemas.microsoft.com/office/drawing/2014/main" id="{D533E793-9E88-41FA-BE71-441738657B27}"/>
              </a:ext>
            </a:extLst>
          </p:cNvPr>
          <p:cNvSpPr>
            <a:spLocks noChangeShapeType="1"/>
          </p:cNvSpPr>
          <p:nvPr/>
        </p:nvSpPr>
        <p:spPr bwMode="auto">
          <a:xfrm flipV="1">
            <a:off x="609600" y="6172200"/>
            <a:ext cx="7924800" cy="0"/>
          </a:xfrm>
          <a:prstGeom prst="line">
            <a:avLst/>
          </a:prstGeom>
          <a:noFill/>
          <a:ln w="3175">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1750" name="Rectangle 6">
            <a:extLst>
              <a:ext uri="{FF2B5EF4-FFF2-40B4-BE49-F238E27FC236}">
                <a16:creationId xmlns:a16="http://schemas.microsoft.com/office/drawing/2014/main" id="{1A48DF1C-265D-40BE-B27E-8197D585137F}"/>
              </a:ext>
            </a:extLst>
          </p:cNvPr>
          <p:cNvSpPr>
            <a:spLocks noGrp="1" noChangeArrowheads="1"/>
          </p:cNvSpPr>
          <p:nvPr>
            <p:ph type="dt" sz="half" idx="2"/>
          </p:nvPr>
        </p:nvSpPr>
        <p:spPr bwMode="auto">
          <a:xfrm>
            <a:off x="609600" y="6245225"/>
            <a:ext cx="19812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200">
                <a:solidFill>
                  <a:srgbClr val="000000"/>
                </a:solidFill>
              </a:defRPr>
            </a:lvl1pPr>
          </a:lstStyle>
          <a:p>
            <a:pPr>
              <a:defRPr/>
            </a:pPr>
            <a:endParaRPr lang="en-US"/>
          </a:p>
        </p:txBody>
      </p:sp>
      <p:sp>
        <p:nvSpPr>
          <p:cNvPr id="31751" name="Rectangle 7">
            <a:extLst>
              <a:ext uri="{FF2B5EF4-FFF2-40B4-BE49-F238E27FC236}">
                <a16:creationId xmlns:a16="http://schemas.microsoft.com/office/drawing/2014/main" id="{301167D1-24C1-4720-8D94-740CF37A857F}"/>
              </a:ext>
            </a:extLst>
          </p:cNvPr>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eaLnBrk="1" hangingPunct="1">
              <a:defRPr sz="1200">
                <a:solidFill>
                  <a:srgbClr val="000000"/>
                </a:solidFill>
              </a:defRPr>
            </a:lvl1pPr>
          </a:lstStyle>
          <a:p>
            <a:pPr>
              <a:defRPr/>
            </a:pPr>
            <a:endParaRPr lang="en-US"/>
          </a:p>
        </p:txBody>
      </p:sp>
      <p:sp>
        <p:nvSpPr>
          <p:cNvPr id="31752" name="Rectangle 8">
            <a:extLst>
              <a:ext uri="{FF2B5EF4-FFF2-40B4-BE49-F238E27FC236}">
                <a16:creationId xmlns:a16="http://schemas.microsoft.com/office/drawing/2014/main" id="{EC78335C-FFCC-4521-B907-946F27F497BB}"/>
              </a:ext>
            </a:extLst>
          </p:cNvPr>
          <p:cNvSpPr>
            <a:spLocks noGrp="1" noChangeArrowheads="1"/>
          </p:cNvSpPr>
          <p:nvPr>
            <p:ph type="sldNum" sz="quarter" idx="4"/>
          </p:nvPr>
        </p:nvSpPr>
        <p:spPr bwMode="auto">
          <a:xfrm>
            <a:off x="6553200" y="6245225"/>
            <a:ext cx="19812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200">
                <a:solidFill>
                  <a:srgbClr val="000000"/>
                </a:solidFill>
              </a:defRPr>
            </a:lvl1pPr>
          </a:lstStyle>
          <a:p>
            <a:fld id="{CEC7DF6D-BEAA-4A7D-B697-B81A016058A0}" type="slidenum">
              <a:rPr lang="en-US" altLang="en-US"/>
              <a:pPr/>
              <a:t>‹#›</a:t>
            </a:fld>
            <a:endParaRPr lang="en-US" altLang="en-US"/>
          </a:p>
        </p:txBody>
      </p:sp>
    </p:spTree>
    <p:extLst>
      <p:ext uri="{BB962C8B-B14F-4D97-AF65-F5344CB8AC3E}">
        <p14:creationId xmlns:p14="http://schemas.microsoft.com/office/powerpoint/2010/main" val="1732310498"/>
      </p:ext>
    </p:extLst>
  </p:cSld>
  <p:clrMap bg1="lt1" tx1="dk1" bg2="lt2" tx2="dk2" accent1="accent1" accent2="accent2" accent3="accent3" accent4="accent4" accent5="accent5" accent6="accent6" hlink="hlink" folHlink="folHlink"/>
  <p:sldLayoutIdLst>
    <p:sldLayoutId id="2147484100" r:id="rId1"/>
  </p:sldLayoutIdLst>
  <p:txStyles>
    <p:titleStyle>
      <a:lvl1pPr algn="l" rtl="0" eaLnBrk="0" fontAlgn="base" hangingPunct="0">
        <a:spcBef>
          <a:spcPct val="0"/>
        </a:spcBef>
        <a:spcAft>
          <a:spcPct val="0"/>
        </a:spcAft>
        <a:defRPr sz="3800">
          <a:solidFill>
            <a:schemeClr val="tx2"/>
          </a:solidFill>
          <a:latin typeface="+mj-lt"/>
          <a:ea typeface="+mj-ea"/>
          <a:cs typeface="+mj-cs"/>
        </a:defRPr>
      </a:lvl1pPr>
      <a:lvl2pPr algn="l" rtl="0" eaLnBrk="0" fontAlgn="base" hangingPunct="0">
        <a:spcBef>
          <a:spcPct val="0"/>
        </a:spcBef>
        <a:spcAft>
          <a:spcPct val="0"/>
        </a:spcAft>
        <a:defRPr sz="3800">
          <a:solidFill>
            <a:schemeClr val="tx2"/>
          </a:solidFill>
          <a:latin typeface="Verdana" pitchFamily="34" charset="0"/>
        </a:defRPr>
      </a:lvl2pPr>
      <a:lvl3pPr algn="l" rtl="0" eaLnBrk="0" fontAlgn="base" hangingPunct="0">
        <a:spcBef>
          <a:spcPct val="0"/>
        </a:spcBef>
        <a:spcAft>
          <a:spcPct val="0"/>
        </a:spcAft>
        <a:defRPr sz="3800">
          <a:solidFill>
            <a:schemeClr val="tx2"/>
          </a:solidFill>
          <a:latin typeface="Verdana" pitchFamily="34" charset="0"/>
        </a:defRPr>
      </a:lvl3pPr>
      <a:lvl4pPr algn="l" rtl="0" eaLnBrk="0" fontAlgn="base" hangingPunct="0">
        <a:spcBef>
          <a:spcPct val="0"/>
        </a:spcBef>
        <a:spcAft>
          <a:spcPct val="0"/>
        </a:spcAft>
        <a:defRPr sz="3800">
          <a:solidFill>
            <a:schemeClr val="tx2"/>
          </a:solidFill>
          <a:latin typeface="Verdana" pitchFamily="34" charset="0"/>
        </a:defRPr>
      </a:lvl4pPr>
      <a:lvl5pPr algn="l" rtl="0" eaLnBrk="0" fontAlgn="base" hangingPunct="0">
        <a:spcBef>
          <a:spcPct val="0"/>
        </a:spcBef>
        <a:spcAft>
          <a:spcPct val="0"/>
        </a:spcAft>
        <a:defRPr sz="3800">
          <a:solidFill>
            <a:schemeClr val="tx2"/>
          </a:solidFill>
          <a:latin typeface="Verdana" pitchFamily="34" charset="0"/>
        </a:defRPr>
      </a:lvl5pPr>
      <a:lvl6pPr marL="457200" algn="l" rtl="0" fontAlgn="base">
        <a:spcBef>
          <a:spcPct val="0"/>
        </a:spcBef>
        <a:spcAft>
          <a:spcPct val="0"/>
        </a:spcAft>
        <a:defRPr sz="3800">
          <a:solidFill>
            <a:schemeClr val="tx2"/>
          </a:solidFill>
          <a:latin typeface="Verdana" pitchFamily="34" charset="0"/>
        </a:defRPr>
      </a:lvl6pPr>
      <a:lvl7pPr marL="914400" algn="l" rtl="0" fontAlgn="base">
        <a:spcBef>
          <a:spcPct val="0"/>
        </a:spcBef>
        <a:spcAft>
          <a:spcPct val="0"/>
        </a:spcAft>
        <a:defRPr sz="3800">
          <a:solidFill>
            <a:schemeClr val="tx2"/>
          </a:solidFill>
          <a:latin typeface="Verdana" pitchFamily="34" charset="0"/>
        </a:defRPr>
      </a:lvl7pPr>
      <a:lvl8pPr marL="1371600" algn="l" rtl="0" fontAlgn="base">
        <a:spcBef>
          <a:spcPct val="0"/>
        </a:spcBef>
        <a:spcAft>
          <a:spcPct val="0"/>
        </a:spcAft>
        <a:defRPr sz="3800">
          <a:solidFill>
            <a:schemeClr val="tx2"/>
          </a:solidFill>
          <a:latin typeface="Verdana" pitchFamily="34" charset="0"/>
        </a:defRPr>
      </a:lvl8pPr>
      <a:lvl9pPr marL="1828800" algn="l" rtl="0" fontAlgn="base">
        <a:spcBef>
          <a:spcPct val="0"/>
        </a:spcBef>
        <a:spcAft>
          <a:spcPct val="0"/>
        </a:spcAft>
        <a:defRPr sz="3800">
          <a:solidFill>
            <a:schemeClr val="tx2"/>
          </a:solidFill>
          <a:latin typeface="Verdana" pitchFamily="34" charset="0"/>
        </a:defRPr>
      </a:lvl9pPr>
    </p:titleStyle>
    <p:bodyStyle>
      <a:lvl1pPr marL="469900" indent="-469900" algn="l" rtl="0" eaLnBrk="0" fontAlgn="base" hangingPunct="0">
        <a:spcBef>
          <a:spcPct val="20000"/>
        </a:spcBef>
        <a:spcAft>
          <a:spcPct val="0"/>
        </a:spcAft>
        <a:buClr>
          <a:schemeClr val="accent2"/>
        </a:buClr>
        <a:buFont typeface="Wingdings" panose="05000000000000000000" pitchFamily="2" charset="2"/>
        <a:buChar char="o"/>
        <a:defRPr sz="3000">
          <a:solidFill>
            <a:schemeClr val="tx1"/>
          </a:solidFill>
          <a:latin typeface="+mn-lt"/>
          <a:ea typeface="+mn-ea"/>
          <a:cs typeface="+mn-cs"/>
        </a:defRPr>
      </a:lvl1pPr>
      <a:lvl2pPr marL="908050" indent="-436563" algn="l" rtl="0" eaLnBrk="0" fontAlgn="base" hangingPunct="0">
        <a:spcBef>
          <a:spcPct val="20000"/>
        </a:spcBef>
        <a:spcAft>
          <a:spcPct val="0"/>
        </a:spcAft>
        <a:buClr>
          <a:schemeClr val="accent2"/>
        </a:buClr>
        <a:buFont typeface="Wingdings" panose="05000000000000000000" pitchFamily="2" charset="2"/>
        <a:buChar char="n"/>
        <a:defRPr sz="2600">
          <a:solidFill>
            <a:schemeClr val="tx1"/>
          </a:solidFill>
          <a:latin typeface="+mn-lt"/>
        </a:defRPr>
      </a:lvl2pPr>
      <a:lvl3pPr marL="1304925" indent="-395288" algn="l" rtl="0" eaLnBrk="0" fontAlgn="base" hangingPunct="0">
        <a:spcBef>
          <a:spcPct val="20000"/>
        </a:spcBef>
        <a:spcAft>
          <a:spcPct val="0"/>
        </a:spcAft>
        <a:buClr>
          <a:schemeClr val="accent2"/>
        </a:buClr>
        <a:buFont typeface="Wingdings" panose="05000000000000000000" pitchFamily="2" charset="2"/>
        <a:buChar char="o"/>
        <a:defRPr sz="2300">
          <a:solidFill>
            <a:schemeClr val="tx1"/>
          </a:solidFill>
          <a:latin typeface="+mn-lt"/>
        </a:defRPr>
      </a:lvl3pPr>
      <a:lvl4pPr marL="1693863" indent="-387350" algn="l" rtl="0" eaLnBrk="0" fontAlgn="base" hangingPunct="0">
        <a:spcBef>
          <a:spcPct val="20000"/>
        </a:spcBef>
        <a:spcAft>
          <a:spcPct val="0"/>
        </a:spcAft>
        <a:buClr>
          <a:schemeClr val="accent2"/>
        </a:buClr>
        <a:buFont typeface="Wingdings" panose="05000000000000000000" pitchFamily="2" charset="2"/>
        <a:buChar char="n"/>
        <a:defRPr sz="2000">
          <a:solidFill>
            <a:schemeClr val="tx1"/>
          </a:solidFill>
          <a:latin typeface="+mn-lt"/>
        </a:defRPr>
      </a:lvl4pPr>
      <a:lvl5pPr marL="2093913" indent="-398463" algn="l" rtl="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mn-lt"/>
        </a:defRPr>
      </a:lvl5pPr>
      <a:lvl6pPr marL="2551113" indent="-398463" algn="l" rtl="0" fontAlgn="base">
        <a:spcBef>
          <a:spcPct val="25000"/>
        </a:spcBef>
        <a:spcAft>
          <a:spcPct val="0"/>
        </a:spcAft>
        <a:buClr>
          <a:schemeClr val="accent2"/>
        </a:buClr>
        <a:buFont typeface="Wingdings" pitchFamily="2" charset="2"/>
        <a:buChar char="§"/>
        <a:defRPr sz="2000">
          <a:solidFill>
            <a:schemeClr val="tx1"/>
          </a:solidFill>
          <a:latin typeface="+mn-lt"/>
        </a:defRPr>
      </a:lvl6pPr>
      <a:lvl7pPr marL="3008313" indent="-398463" algn="l" rtl="0" fontAlgn="base">
        <a:spcBef>
          <a:spcPct val="25000"/>
        </a:spcBef>
        <a:spcAft>
          <a:spcPct val="0"/>
        </a:spcAft>
        <a:buClr>
          <a:schemeClr val="accent2"/>
        </a:buClr>
        <a:buFont typeface="Wingdings" pitchFamily="2" charset="2"/>
        <a:buChar char="§"/>
        <a:defRPr sz="2000">
          <a:solidFill>
            <a:schemeClr val="tx1"/>
          </a:solidFill>
          <a:latin typeface="+mn-lt"/>
        </a:defRPr>
      </a:lvl7pPr>
      <a:lvl8pPr marL="3465513" indent="-398463" algn="l" rtl="0" fontAlgn="base">
        <a:spcBef>
          <a:spcPct val="25000"/>
        </a:spcBef>
        <a:spcAft>
          <a:spcPct val="0"/>
        </a:spcAft>
        <a:buClr>
          <a:schemeClr val="accent2"/>
        </a:buClr>
        <a:buFont typeface="Wingdings" pitchFamily="2" charset="2"/>
        <a:buChar char="§"/>
        <a:defRPr sz="2000">
          <a:solidFill>
            <a:schemeClr val="tx1"/>
          </a:solidFill>
          <a:latin typeface="+mn-lt"/>
        </a:defRPr>
      </a:lvl8pPr>
      <a:lvl9pPr marL="3922713" indent="-398463" algn="l" rtl="0" fontAlgn="base">
        <a:spcBef>
          <a:spcPct val="25000"/>
        </a:spcBef>
        <a:spcAft>
          <a:spcPct val="0"/>
        </a:spcAft>
        <a:buClr>
          <a:schemeClr val="accent2"/>
        </a:buClr>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2.xml><?xml version="1.0" encoding="utf-8"?>
<p:sldMaster xmlns:a="http://schemas.openxmlformats.org/drawingml/2006/main" xmlns:r="http://schemas.openxmlformats.org/officeDocument/2006/relationships" xmlns:p="http://schemas.openxmlformats.org/presentationml/2006/main">
  <p:cSld>
    <p:bg>
      <p:bgPr>
        <a:pattFill prst="ltHorz">
          <a:fgClr>
            <a:schemeClr val="bg2"/>
          </a:fgClr>
          <a:bgClr>
            <a:schemeClr val="bg1"/>
          </a:bgClr>
        </a:pattFill>
        <a:effectLst/>
      </p:bgPr>
    </p:bg>
    <p:spTree>
      <p:nvGrpSpPr>
        <p:cNvPr id="1" name=""/>
        <p:cNvGrpSpPr/>
        <p:nvPr/>
      </p:nvGrpSpPr>
      <p:grpSpPr>
        <a:xfrm>
          <a:off x="0" y="0"/>
          <a:ext cx="0" cy="0"/>
          <a:chOff x="0" y="0"/>
          <a:chExt cx="0" cy="0"/>
        </a:xfrm>
      </p:grpSpPr>
      <p:sp>
        <p:nvSpPr>
          <p:cNvPr id="9218" name="Rectangle 2">
            <a:extLst>
              <a:ext uri="{FF2B5EF4-FFF2-40B4-BE49-F238E27FC236}">
                <a16:creationId xmlns:a16="http://schemas.microsoft.com/office/drawing/2014/main" id="{DA2CF9B3-6527-42F9-A16F-360A92652953}"/>
              </a:ext>
            </a:extLst>
          </p:cNvPr>
          <p:cNvSpPr>
            <a:spLocks noGrp="1" noChangeArrowheads="1"/>
          </p:cNvSpPr>
          <p:nvPr>
            <p:ph type="title"/>
          </p:nvPr>
        </p:nvSpPr>
        <p:spPr bwMode="auto">
          <a:xfrm>
            <a:off x="574675" y="304801"/>
            <a:ext cx="8001000" cy="1216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p>
            <a:pPr lvl="0"/>
            <a:r>
              <a:rPr lang="en-US" altLang="en-US"/>
              <a:t>Click to edit Master title style</a:t>
            </a:r>
          </a:p>
        </p:txBody>
      </p:sp>
      <p:sp>
        <p:nvSpPr>
          <p:cNvPr id="9219" name="Rectangle 3">
            <a:extLst>
              <a:ext uri="{FF2B5EF4-FFF2-40B4-BE49-F238E27FC236}">
                <a16:creationId xmlns:a16="http://schemas.microsoft.com/office/drawing/2014/main" id="{DBBAB202-8BD5-4BE4-93DF-C30E22B3B72D}"/>
              </a:ext>
            </a:extLst>
          </p:cNvPr>
          <p:cNvSpPr>
            <a:spLocks noGrp="1" noChangeArrowheads="1"/>
          </p:cNvSpPr>
          <p:nvPr>
            <p:ph type="body" idx="1"/>
          </p:nvPr>
        </p:nvSpPr>
        <p:spPr bwMode="auto">
          <a:xfrm>
            <a:off x="566738" y="1752600"/>
            <a:ext cx="8001000" cy="426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9220" name="AutoShape 4">
            <a:extLst>
              <a:ext uri="{FF2B5EF4-FFF2-40B4-BE49-F238E27FC236}">
                <a16:creationId xmlns:a16="http://schemas.microsoft.com/office/drawing/2014/main" id="{EEE538CC-D821-4246-A417-ECD9C518635B}"/>
              </a:ext>
            </a:extLst>
          </p:cNvPr>
          <p:cNvSpPr>
            <a:spLocks noChangeArrowheads="1"/>
          </p:cNvSpPr>
          <p:nvPr/>
        </p:nvSpPr>
        <p:spPr bwMode="auto">
          <a:xfrm>
            <a:off x="609601" y="1566865"/>
            <a:ext cx="7958138" cy="109537"/>
          </a:xfrm>
          <a:custGeom>
            <a:avLst/>
            <a:gdLst>
              <a:gd name="T0" fmla="*/ 0 w 1000"/>
              <a:gd name="T1" fmla="*/ 0 h 1000"/>
              <a:gd name="T2" fmla="*/ 2147483647 w 1000"/>
              <a:gd name="T3" fmla="*/ 0 h 1000"/>
              <a:gd name="T4" fmla="*/ 2147483647 w 1000"/>
              <a:gd name="T5" fmla="*/ 2147483647 h 1000"/>
              <a:gd name="T6" fmla="*/ 0 w 1000"/>
              <a:gd name="T7" fmla="*/ 2147483647 h 1000"/>
              <a:gd name="T8" fmla="*/ 0 w 1000"/>
              <a:gd name="T9" fmla="*/ 0 h 1000"/>
              <a:gd name="T10" fmla="*/ 2147483647 w 1000"/>
              <a:gd name="T11" fmla="*/ 0 h 1000"/>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000" h="1000" stroke="0">
                <a:moveTo>
                  <a:pt x="0" y="0"/>
                </a:moveTo>
                <a:lnTo>
                  <a:pt x="585" y="0"/>
                </a:lnTo>
                <a:lnTo>
                  <a:pt x="585" y="1000"/>
                </a:lnTo>
                <a:lnTo>
                  <a:pt x="0" y="1000"/>
                </a:lnTo>
                <a:lnTo>
                  <a:pt x="0" y="0"/>
                </a:lnTo>
                <a:close/>
              </a:path>
              <a:path w="1000" h="1000">
                <a:moveTo>
                  <a:pt x="0" y="0"/>
                </a:moveTo>
                <a:lnTo>
                  <a:pt x="1000" y="0"/>
                </a:lnTo>
              </a:path>
            </a:pathLst>
          </a:custGeom>
          <a:solidFill>
            <a:schemeClr val="accent2"/>
          </a:solidFill>
          <a:ln w="9525">
            <a:solidFill>
              <a:schemeClr val="accent2"/>
            </a:solidFill>
            <a:round/>
            <a:headEnd/>
            <a:tailEnd/>
          </a:ln>
        </p:spPr>
        <p:txBody>
          <a:bodyPr/>
          <a:lstStyle/>
          <a:p>
            <a:endParaRPr lang="en-US"/>
          </a:p>
        </p:txBody>
      </p:sp>
      <p:sp>
        <p:nvSpPr>
          <p:cNvPr id="9221" name="Line 5">
            <a:extLst>
              <a:ext uri="{FF2B5EF4-FFF2-40B4-BE49-F238E27FC236}">
                <a16:creationId xmlns:a16="http://schemas.microsoft.com/office/drawing/2014/main" id="{35B2DABA-051B-4090-9BFB-53E3FBA3B0D5}"/>
              </a:ext>
            </a:extLst>
          </p:cNvPr>
          <p:cNvSpPr>
            <a:spLocks noChangeShapeType="1"/>
          </p:cNvSpPr>
          <p:nvPr/>
        </p:nvSpPr>
        <p:spPr bwMode="auto">
          <a:xfrm flipV="1">
            <a:off x="609600" y="6172200"/>
            <a:ext cx="7924800" cy="0"/>
          </a:xfrm>
          <a:prstGeom prst="line">
            <a:avLst/>
          </a:prstGeom>
          <a:noFill/>
          <a:ln w="3175">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1750" name="Rectangle 6">
            <a:extLst>
              <a:ext uri="{FF2B5EF4-FFF2-40B4-BE49-F238E27FC236}">
                <a16:creationId xmlns:a16="http://schemas.microsoft.com/office/drawing/2014/main" id="{E880ADDA-DBAE-4AB6-8EE5-32F4C4322F66}"/>
              </a:ext>
            </a:extLst>
          </p:cNvPr>
          <p:cNvSpPr>
            <a:spLocks noGrp="1" noChangeArrowheads="1"/>
          </p:cNvSpPr>
          <p:nvPr>
            <p:ph type="dt" sz="half" idx="2"/>
          </p:nvPr>
        </p:nvSpPr>
        <p:spPr bwMode="auto">
          <a:xfrm>
            <a:off x="609600" y="6245225"/>
            <a:ext cx="19812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200">
                <a:solidFill>
                  <a:srgbClr val="000000"/>
                </a:solidFill>
              </a:defRPr>
            </a:lvl1pPr>
          </a:lstStyle>
          <a:p>
            <a:pPr>
              <a:defRPr/>
            </a:pPr>
            <a:endParaRPr lang="en-US"/>
          </a:p>
        </p:txBody>
      </p:sp>
      <p:sp>
        <p:nvSpPr>
          <p:cNvPr id="31751" name="Rectangle 7">
            <a:extLst>
              <a:ext uri="{FF2B5EF4-FFF2-40B4-BE49-F238E27FC236}">
                <a16:creationId xmlns:a16="http://schemas.microsoft.com/office/drawing/2014/main" id="{7793FEC0-4CA7-42EC-BF89-CE580239B1FA}"/>
              </a:ext>
            </a:extLst>
          </p:cNvPr>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eaLnBrk="1" hangingPunct="1">
              <a:defRPr sz="1200">
                <a:solidFill>
                  <a:srgbClr val="000000"/>
                </a:solidFill>
              </a:defRPr>
            </a:lvl1pPr>
          </a:lstStyle>
          <a:p>
            <a:pPr>
              <a:defRPr/>
            </a:pPr>
            <a:endParaRPr lang="en-US"/>
          </a:p>
        </p:txBody>
      </p:sp>
      <p:sp>
        <p:nvSpPr>
          <p:cNvPr id="31752" name="Rectangle 8">
            <a:extLst>
              <a:ext uri="{FF2B5EF4-FFF2-40B4-BE49-F238E27FC236}">
                <a16:creationId xmlns:a16="http://schemas.microsoft.com/office/drawing/2014/main" id="{338E89E6-419D-40E2-94BD-2B758E3E6B4A}"/>
              </a:ext>
            </a:extLst>
          </p:cNvPr>
          <p:cNvSpPr>
            <a:spLocks noGrp="1" noChangeArrowheads="1"/>
          </p:cNvSpPr>
          <p:nvPr>
            <p:ph type="sldNum" sz="quarter" idx="4"/>
          </p:nvPr>
        </p:nvSpPr>
        <p:spPr bwMode="auto">
          <a:xfrm>
            <a:off x="6553200" y="6245225"/>
            <a:ext cx="19812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200">
                <a:solidFill>
                  <a:srgbClr val="000000"/>
                </a:solidFill>
              </a:defRPr>
            </a:lvl1pPr>
          </a:lstStyle>
          <a:p>
            <a:fld id="{B9D4E2BA-D343-47AE-859E-E6616DEDDD51}" type="slidenum">
              <a:rPr lang="en-US" altLang="en-US"/>
              <a:pPr/>
              <a:t>‹#›</a:t>
            </a:fld>
            <a:endParaRPr lang="en-US" altLang="en-US"/>
          </a:p>
        </p:txBody>
      </p:sp>
    </p:spTree>
    <p:extLst>
      <p:ext uri="{BB962C8B-B14F-4D97-AF65-F5344CB8AC3E}">
        <p14:creationId xmlns:p14="http://schemas.microsoft.com/office/powerpoint/2010/main" val="1127136035"/>
      </p:ext>
    </p:extLst>
  </p:cSld>
  <p:clrMap bg1="lt1" tx1="dk1" bg2="lt2" tx2="dk2" accent1="accent1" accent2="accent2" accent3="accent3" accent4="accent4" accent5="accent5" accent6="accent6" hlink="hlink" folHlink="folHlink"/>
  <p:sldLayoutIdLst>
    <p:sldLayoutId id="2147484102" r:id="rId1"/>
  </p:sldLayoutIdLst>
  <p:txStyles>
    <p:titleStyle>
      <a:lvl1pPr algn="l" rtl="0" eaLnBrk="0" fontAlgn="base" hangingPunct="0">
        <a:spcBef>
          <a:spcPct val="0"/>
        </a:spcBef>
        <a:spcAft>
          <a:spcPct val="0"/>
        </a:spcAft>
        <a:defRPr sz="3800">
          <a:solidFill>
            <a:schemeClr val="tx2"/>
          </a:solidFill>
          <a:latin typeface="+mj-lt"/>
          <a:ea typeface="+mj-ea"/>
          <a:cs typeface="+mj-cs"/>
        </a:defRPr>
      </a:lvl1pPr>
      <a:lvl2pPr algn="l" rtl="0" eaLnBrk="0" fontAlgn="base" hangingPunct="0">
        <a:spcBef>
          <a:spcPct val="0"/>
        </a:spcBef>
        <a:spcAft>
          <a:spcPct val="0"/>
        </a:spcAft>
        <a:defRPr sz="3800">
          <a:solidFill>
            <a:schemeClr val="tx2"/>
          </a:solidFill>
          <a:latin typeface="Verdana" pitchFamily="34" charset="0"/>
        </a:defRPr>
      </a:lvl2pPr>
      <a:lvl3pPr algn="l" rtl="0" eaLnBrk="0" fontAlgn="base" hangingPunct="0">
        <a:spcBef>
          <a:spcPct val="0"/>
        </a:spcBef>
        <a:spcAft>
          <a:spcPct val="0"/>
        </a:spcAft>
        <a:defRPr sz="3800">
          <a:solidFill>
            <a:schemeClr val="tx2"/>
          </a:solidFill>
          <a:latin typeface="Verdana" pitchFamily="34" charset="0"/>
        </a:defRPr>
      </a:lvl3pPr>
      <a:lvl4pPr algn="l" rtl="0" eaLnBrk="0" fontAlgn="base" hangingPunct="0">
        <a:spcBef>
          <a:spcPct val="0"/>
        </a:spcBef>
        <a:spcAft>
          <a:spcPct val="0"/>
        </a:spcAft>
        <a:defRPr sz="3800">
          <a:solidFill>
            <a:schemeClr val="tx2"/>
          </a:solidFill>
          <a:latin typeface="Verdana" pitchFamily="34" charset="0"/>
        </a:defRPr>
      </a:lvl4pPr>
      <a:lvl5pPr algn="l" rtl="0" eaLnBrk="0" fontAlgn="base" hangingPunct="0">
        <a:spcBef>
          <a:spcPct val="0"/>
        </a:spcBef>
        <a:spcAft>
          <a:spcPct val="0"/>
        </a:spcAft>
        <a:defRPr sz="3800">
          <a:solidFill>
            <a:schemeClr val="tx2"/>
          </a:solidFill>
          <a:latin typeface="Verdana" pitchFamily="34" charset="0"/>
        </a:defRPr>
      </a:lvl5pPr>
      <a:lvl6pPr marL="457200" algn="l" rtl="0" fontAlgn="base">
        <a:spcBef>
          <a:spcPct val="0"/>
        </a:spcBef>
        <a:spcAft>
          <a:spcPct val="0"/>
        </a:spcAft>
        <a:defRPr sz="3800">
          <a:solidFill>
            <a:schemeClr val="tx2"/>
          </a:solidFill>
          <a:latin typeface="Verdana" pitchFamily="34" charset="0"/>
        </a:defRPr>
      </a:lvl6pPr>
      <a:lvl7pPr marL="914400" algn="l" rtl="0" fontAlgn="base">
        <a:spcBef>
          <a:spcPct val="0"/>
        </a:spcBef>
        <a:spcAft>
          <a:spcPct val="0"/>
        </a:spcAft>
        <a:defRPr sz="3800">
          <a:solidFill>
            <a:schemeClr val="tx2"/>
          </a:solidFill>
          <a:latin typeface="Verdana" pitchFamily="34" charset="0"/>
        </a:defRPr>
      </a:lvl7pPr>
      <a:lvl8pPr marL="1371600" algn="l" rtl="0" fontAlgn="base">
        <a:spcBef>
          <a:spcPct val="0"/>
        </a:spcBef>
        <a:spcAft>
          <a:spcPct val="0"/>
        </a:spcAft>
        <a:defRPr sz="3800">
          <a:solidFill>
            <a:schemeClr val="tx2"/>
          </a:solidFill>
          <a:latin typeface="Verdana" pitchFamily="34" charset="0"/>
        </a:defRPr>
      </a:lvl8pPr>
      <a:lvl9pPr marL="1828800" algn="l" rtl="0" fontAlgn="base">
        <a:spcBef>
          <a:spcPct val="0"/>
        </a:spcBef>
        <a:spcAft>
          <a:spcPct val="0"/>
        </a:spcAft>
        <a:defRPr sz="3800">
          <a:solidFill>
            <a:schemeClr val="tx2"/>
          </a:solidFill>
          <a:latin typeface="Verdana" pitchFamily="34" charset="0"/>
        </a:defRPr>
      </a:lvl9pPr>
    </p:titleStyle>
    <p:bodyStyle>
      <a:lvl1pPr marL="469900" indent="-469900" algn="l" rtl="0" eaLnBrk="0" fontAlgn="base" hangingPunct="0">
        <a:spcBef>
          <a:spcPct val="20000"/>
        </a:spcBef>
        <a:spcAft>
          <a:spcPct val="0"/>
        </a:spcAft>
        <a:buClr>
          <a:schemeClr val="accent2"/>
        </a:buClr>
        <a:buFont typeface="Wingdings" panose="05000000000000000000" pitchFamily="2" charset="2"/>
        <a:buChar char="o"/>
        <a:defRPr sz="3000">
          <a:solidFill>
            <a:schemeClr val="tx1"/>
          </a:solidFill>
          <a:latin typeface="+mn-lt"/>
          <a:ea typeface="+mn-ea"/>
          <a:cs typeface="+mn-cs"/>
        </a:defRPr>
      </a:lvl1pPr>
      <a:lvl2pPr marL="908050" indent="-436563" algn="l" rtl="0" eaLnBrk="0" fontAlgn="base" hangingPunct="0">
        <a:spcBef>
          <a:spcPct val="20000"/>
        </a:spcBef>
        <a:spcAft>
          <a:spcPct val="0"/>
        </a:spcAft>
        <a:buClr>
          <a:schemeClr val="accent2"/>
        </a:buClr>
        <a:buFont typeface="Wingdings" panose="05000000000000000000" pitchFamily="2" charset="2"/>
        <a:buChar char="n"/>
        <a:defRPr sz="2600">
          <a:solidFill>
            <a:schemeClr val="tx1"/>
          </a:solidFill>
          <a:latin typeface="+mn-lt"/>
        </a:defRPr>
      </a:lvl2pPr>
      <a:lvl3pPr marL="1304925" indent="-395288" algn="l" rtl="0" eaLnBrk="0" fontAlgn="base" hangingPunct="0">
        <a:spcBef>
          <a:spcPct val="20000"/>
        </a:spcBef>
        <a:spcAft>
          <a:spcPct val="0"/>
        </a:spcAft>
        <a:buClr>
          <a:schemeClr val="accent2"/>
        </a:buClr>
        <a:buFont typeface="Wingdings" panose="05000000000000000000" pitchFamily="2" charset="2"/>
        <a:buChar char="o"/>
        <a:defRPr sz="2300">
          <a:solidFill>
            <a:schemeClr val="tx1"/>
          </a:solidFill>
          <a:latin typeface="+mn-lt"/>
        </a:defRPr>
      </a:lvl3pPr>
      <a:lvl4pPr marL="1693863" indent="-387350" algn="l" rtl="0" eaLnBrk="0" fontAlgn="base" hangingPunct="0">
        <a:spcBef>
          <a:spcPct val="20000"/>
        </a:spcBef>
        <a:spcAft>
          <a:spcPct val="0"/>
        </a:spcAft>
        <a:buClr>
          <a:schemeClr val="accent2"/>
        </a:buClr>
        <a:buFont typeface="Wingdings" panose="05000000000000000000" pitchFamily="2" charset="2"/>
        <a:buChar char="n"/>
        <a:defRPr sz="2000">
          <a:solidFill>
            <a:schemeClr val="tx1"/>
          </a:solidFill>
          <a:latin typeface="+mn-lt"/>
        </a:defRPr>
      </a:lvl4pPr>
      <a:lvl5pPr marL="2093913" indent="-398463" algn="l" rtl="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mn-lt"/>
        </a:defRPr>
      </a:lvl5pPr>
      <a:lvl6pPr marL="2551113" indent="-398463" algn="l" rtl="0" fontAlgn="base">
        <a:spcBef>
          <a:spcPct val="25000"/>
        </a:spcBef>
        <a:spcAft>
          <a:spcPct val="0"/>
        </a:spcAft>
        <a:buClr>
          <a:schemeClr val="accent2"/>
        </a:buClr>
        <a:buFont typeface="Wingdings" pitchFamily="2" charset="2"/>
        <a:buChar char="§"/>
        <a:defRPr sz="2000">
          <a:solidFill>
            <a:schemeClr val="tx1"/>
          </a:solidFill>
          <a:latin typeface="+mn-lt"/>
        </a:defRPr>
      </a:lvl6pPr>
      <a:lvl7pPr marL="3008313" indent="-398463" algn="l" rtl="0" fontAlgn="base">
        <a:spcBef>
          <a:spcPct val="25000"/>
        </a:spcBef>
        <a:spcAft>
          <a:spcPct val="0"/>
        </a:spcAft>
        <a:buClr>
          <a:schemeClr val="accent2"/>
        </a:buClr>
        <a:buFont typeface="Wingdings" pitchFamily="2" charset="2"/>
        <a:buChar char="§"/>
        <a:defRPr sz="2000">
          <a:solidFill>
            <a:schemeClr val="tx1"/>
          </a:solidFill>
          <a:latin typeface="+mn-lt"/>
        </a:defRPr>
      </a:lvl7pPr>
      <a:lvl8pPr marL="3465513" indent="-398463" algn="l" rtl="0" fontAlgn="base">
        <a:spcBef>
          <a:spcPct val="25000"/>
        </a:spcBef>
        <a:spcAft>
          <a:spcPct val="0"/>
        </a:spcAft>
        <a:buClr>
          <a:schemeClr val="accent2"/>
        </a:buClr>
        <a:buFont typeface="Wingdings" pitchFamily="2" charset="2"/>
        <a:buChar char="§"/>
        <a:defRPr sz="2000">
          <a:solidFill>
            <a:schemeClr val="tx1"/>
          </a:solidFill>
          <a:latin typeface="+mn-lt"/>
        </a:defRPr>
      </a:lvl8pPr>
      <a:lvl9pPr marL="3922713" indent="-398463" algn="l" rtl="0" fontAlgn="base">
        <a:spcBef>
          <a:spcPct val="25000"/>
        </a:spcBef>
        <a:spcAft>
          <a:spcPct val="0"/>
        </a:spcAft>
        <a:buClr>
          <a:schemeClr val="accent2"/>
        </a:buClr>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3.xml><?xml version="1.0" encoding="utf-8"?>
<p:sldMaster xmlns:a="http://schemas.openxmlformats.org/drawingml/2006/main" xmlns:r="http://schemas.openxmlformats.org/officeDocument/2006/relationships" xmlns:p="http://schemas.openxmlformats.org/presentationml/2006/main">
  <p:cSld>
    <p:bg>
      <p:bgPr>
        <a:pattFill prst="ltHorz">
          <a:fgClr>
            <a:schemeClr val="bg2"/>
          </a:fgClr>
          <a:bgClr>
            <a:schemeClr val="bg1"/>
          </a:bgClr>
        </a:pattFill>
        <a:effectLst/>
      </p:bgPr>
    </p:bg>
    <p:spTree>
      <p:nvGrpSpPr>
        <p:cNvPr id="1" name=""/>
        <p:cNvGrpSpPr/>
        <p:nvPr/>
      </p:nvGrpSpPr>
      <p:grpSpPr>
        <a:xfrm>
          <a:off x="0" y="0"/>
          <a:ext cx="0" cy="0"/>
          <a:chOff x="0" y="0"/>
          <a:chExt cx="0" cy="0"/>
        </a:xfrm>
      </p:grpSpPr>
      <p:sp>
        <p:nvSpPr>
          <p:cNvPr id="10242" name="Rectangle 2">
            <a:extLst>
              <a:ext uri="{FF2B5EF4-FFF2-40B4-BE49-F238E27FC236}">
                <a16:creationId xmlns:a16="http://schemas.microsoft.com/office/drawing/2014/main" id="{13C7F1DB-9394-45D8-B26B-C5DDA42EC8DB}"/>
              </a:ext>
            </a:extLst>
          </p:cNvPr>
          <p:cNvSpPr>
            <a:spLocks noGrp="1" noChangeArrowheads="1"/>
          </p:cNvSpPr>
          <p:nvPr>
            <p:ph type="title"/>
          </p:nvPr>
        </p:nvSpPr>
        <p:spPr bwMode="auto">
          <a:xfrm>
            <a:off x="574675" y="304801"/>
            <a:ext cx="8001000" cy="1216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p>
            <a:pPr lvl="0"/>
            <a:r>
              <a:rPr lang="en-US" altLang="en-US"/>
              <a:t>Click to edit Master title style</a:t>
            </a:r>
          </a:p>
        </p:txBody>
      </p:sp>
      <p:sp>
        <p:nvSpPr>
          <p:cNvPr id="10243" name="Rectangle 3">
            <a:extLst>
              <a:ext uri="{FF2B5EF4-FFF2-40B4-BE49-F238E27FC236}">
                <a16:creationId xmlns:a16="http://schemas.microsoft.com/office/drawing/2014/main" id="{81D20FD7-442D-438E-9B60-5462EBB58DD0}"/>
              </a:ext>
            </a:extLst>
          </p:cNvPr>
          <p:cNvSpPr>
            <a:spLocks noGrp="1" noChangeArrowheads="1"/>
          </p:cNvSpPr>
          <p:nvPr>
            <p:ph type="body" idx="1"/>
          </p:nvPr>
        </p:nvSpPr>
        <p:spPr bwMode="auto">
          <a:xfrm>
            <a:off x="566738" y="1752600"/>
            <a:ext cx="8001000" cy="426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244" name="AutoShape 4">
            <a:extLst>
              <a:ext uri="{FF2B5EF4-FFF2-40B4-BE49-F238E27FC236}">
                <a16:creationId xmlns:a16="http://schemas.microsoft.com/office/drawing/2014/main" id="{4EA5F6FB-228B-49DE-A61E-4EF78336C6F5}"/>
              </a:ext>
            </a:extLst>
          </p:cNvPr>
          <p:cNvSpPr>
            <a:spLocks noChangeArrowheads="1"/>
          </p:cNvSpPr>
          <p:nvPr/>
        </p:nvSpPr>
        <p:spPr bwMode="auto">
          <a:xfrm>
            <a:off x="609601" y="1566865"/>
            <a:ext cx="7958138" cy="109537"/>
          </a:xfrm>
          <a:custGeom>
            <a:avLst/>
            <a:gdLst>
              <a:gd name="T0" fmla="*/ 0 w 1000"/>
              <a:gd name="T1" fmla="*/ 0 h 1000"/>
              <a:gd name="T2" fmla="*/ 2147483647 w 1000"/>
              <a:gd name="T3" fmla="*/ 0 h 1000"/>
              <a:gd name="T4" fmla="*/ 2147483647 w 1000"/>
              <a:gd name="T5" fmla="*/ 2147483647 h 1000"/>
              <a:gd name="T6" fmla="*/ 0 w 1000"/>
              <a:gd name="T7" fmla="*/ 2147483647 h 1000"/>
              <a:gd name="T8" fmla="*/ 0 w 1000"/>
              <a:gd name="T9" fmla="*/ 0 h 1000"/>
              <a:gd name="T10" fmla="*/ 2147483647 w 1000"/>
              <a:gd name="T11" fmla="*/ 0 h 1000"/>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000" h="1000" stroke="0">
                <a:moveTo>
                  <a:pt x="0" y="0"/>
                </a:moveTo>
                <a:lnTo>
                  <a:pt x="585" y="0"/>
                </a:lnTo>
                <a:lnTo>
                  <a:pt x="585" y="1000"/>
                </a:lnTo>
                <a:lnTo>
                  <a:pt x="0" y="1000"/>
                </a:lnTo>
                <a:lnTo>
                  <a:pt x="0" y="0"/>
                </a:lnTo>
                <a:close/>
              </a:path>
              <a:path w="1000" h="1000">
                <a:moveTo>
                  <a:pt x="0" y="0"/>
                </a:moveTo>
                <a:lnTo>
                  <a:pt x="1000" y="0"/>
                </a:lnTo>
              </a:path>
            </a:pathLst>
          </a:custGeom>
          <a:solidFill>
            <a:schemeClr val="accent2"/>
          </a:solidFill>
          <a:ln w="9525">
            <a:solidFill>
              <a:schemeClr val="accent2"/>
            </a:solidFill>
            <a:round/>
            <a:headEnd/>
            <a:tailEnd/>
          </a:ln>
        </p:spPr>
        <p:txBody>
          <a:bodyPr/>
          <a:lstStyle/>
          <a:p>
            <a:endParaRPr lang="en-US"/>
          </a:p>
        </p:txBody>
      </p:sp>
      <p:sp>
        <p:nvSpPr>
          <p:cNvPr id="10245" name="Line 5">
            <a:extLst>
              <a:ext uri="{FF2B5EF4-FFF2-40B4-BE49-F238E27FC236}">
                <a16:creationId xmlns:a16="http://schemas.microsoft.com/office/drawing/2014/main" id="{EDEEC115-606A-4449-AD86-DF3025EADE34}"/>
              </a:ext>
            </a:extLst>
          </p:cNvPr>
          <p:cNvSpPr>
            <a:spLocks noChangeShapeType="1"/>
          </p:cNvSpPr>
          <p:nvPr/>
        </p:nvSpPr>
        <p:spPr bwMode="auto">
          <a:xfrm flipV="1">
            <a:off x="609600" y="6172200"/>
            <a:ext cx="7924800" cy="0"/>
          </a:xfrm>
          <a:prstGeom prst="line">
            <a:avLst/>
          </a:prstGeom>
          <a:noFill/>
          <a:ln w="3175">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1750" name="Rectangle 6">
            <a:extLst>
              <a:ext uri="{FF2B5EF4-FFF2-40B4-BE49-F238E27FC236}">
                <a16:creationId xmlns:a16="http://schemas.microsoft.com/office/drawing/2014/main" id="{5E454A60-F228-48EE-A964-3224B05550E6}"/>
              </a:ext>
            </a:extLst>
          </p:cNvPr>
          <p:cNvSpPr>
            <a:spLocks noGrp="1" noChangeArrowheads="1"/>
          </p:cNvSpPr>
          <p:nvPr>
            <p:ph type="dt" sz="half" idx="2"/>
          </p:nvPr>
        </p:nvSpPr>
        <p:spPr bwMode="auto">
          <a:xfrm>
            <a:off x="609600" y="6245225"/>
            <a:ext cx="19812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200">
                <a:solidFill>
                  <a:srgbClr val="000000"/>
                </a:solidFill>
              </a:defRPr>
            </a:lvl1pPr>
          </a:lstStyle>
          <a:p>
            <a:pPr>
              <a:defRPr/>
            </a:pPr>
            <a:endParaRPr lang="en-US"/>
          </a:p>
        </p:txBody>
      </p:sp>
      <p:sp>
        <p:nvSpPr>
          <p:cNvPr id="31751" name="Rectangle 7">
            <a:extLst>
              <a:ext uri="{FF2B5EF4-FFF2-40B4-BE49-F238E27FC236}">
                <a16:creationId xmlns:a16="http://schemas.microsoft.com/office/drawing/2014/main" id="{BFEE1546-25D8-432E-8C27-9C7545D52386}"/>
              </a:ext>
            </a:extLst>
          </p:cNvPr>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eaLnBrk="1" hangingPunct="1">
              <a:defRPr sz="1200">
                <a:solidFill>
                  <a:srgbClr val="000000"/>
                </a:solidFill>
              </a:defRPr>
            </a:lvl1pPr>
          </a:lstStyle>
          <a:p>
            <a:pPr>
              <a:defRPr/>
            </a:pPr>
            <a:endParaRPr lang="en-US"/>
          </a:p>
        </p:txBody>
      </p:sp>
      <p:sp>
        <p:nvSpPr>
          <p:cNvPr id="31752" name="Rectangle 8">
            <a:extLst>
              <a:ext uri="{FF2B5EF4-FFF2-40B4-BE49-F238E27FC236}">
                <a16:creationId xmlns:a16="http://schemas.microsoft.com/office/drawing/2014/main" id="{D9FA22E2-EC5E-4AA6-A97B-90A8180ACC37}"/>
              </a:ext>
            </a:extLst>
          </p:cNvPr>
          <p:cNvSpPr>
            <a:spLocks noGrp="1" noChangeArrowheads="1"/>
          </p:cNvSpPr>
          <p:nvPr>
            <p:ph type="sldNum" sz="quarter" idx="4"/>
          </p:nvPr>
        </p:nvSpPr>
        <p:spPr bwMode="auto">
          <a:xfrm>
            <a:off x="6553200" y="6245225"/>
            <a:ext cx="19812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200">
                <a:solidFill>
                  <a:srgbClr val="000000"/>
                </a:solidFill>
              </a:defRPr>
            </a:lvl1pPr>
          </a:lstStyle>
          <a:p>
            <a:fld id="{BAB82CFE-C14F-45EB-87C5-F4BFAD7AE458}" type="slidenum">
              <a:rPr lang="en-US" altLang="en-US"/>
              <a:pPr/>
              <a:t>‹#›</a:t>
            </a:fld>
            <a:endParaRPr lang="en-US" altLang="en-US"/>
          </a:p>
        </p:txBody>
      </p:sp>
    </p:spTree>
    <p:extLst>
      <p:ext uri="{BB962C8B-B14F-4D97-AF65-F5344CB8AC3E}">
        <p14:creationId xmlns:p14="http://schemas.microsoft.com/office/powerpoint/2010/main" val="2616019130"/>
      </p:ext>
    </p:extLst>
  </p:cSld>
  <p:clrMap bg1="lt1" tx1="dk1" bg2="lt2" tx2="dk2" accent1="accent1" accent2="accent2" accent3="accent3" accent4="accent4" accent5="accent5" accent6="accent6" hlink="hlink" folHlink="folHlink"/>
  <p:sldLayoutIdLst>
    <p:sldLayoutId id="2147484104" r:id="rId1"/>
  </p:sldLayoutIdLst>
  <p:txStyles>
    <p:titleStyle>
      <a:lvl1pPr algn="l" rtl="0" eaLnBrk="0" fontAlgn="base" hangingPunct="0">
        <a:spcBef>
          <a:spcPct val="0"/>
        </a:spcBef>
        <a:spcAft>
          <a:spcPct val="0"/>
        </a:spcAft>
        <a:defRPr sz="3800">
          <a:solidFill>
            <a:schemeClr val="tx2"/>
          </a:solidFill>
          <a:latin typeface="+mj-lt"/>
          <a:ea typeface="+mj-ea"/>
          <a:cs typeface="+mj-cs"/>
        </a:defRPr>
      </a:lvl1pPr>
      <a:lvl2pPr algn="l" rtl="0" eaLnBrk="0" fontAlgn="base" hangingPunct="0">
        <a:spcBef>
          <a:spcPct val="0"/>
        </a:spcBef>
        <a:spcAft>
          <a:spcPct val="0"/>
        </a:spcAft>
        <a:defRPr sz="3800">
          <a:solidFill>
            <a:schemeClr val="tx2"/>
          </a:solidFill>
          <a:latin typeface="Verdana" pitchFamily="34" charset="0"/>
        </a:defRPr>
      </a:lvl2pPr>
      <a:lvl3pPr algn="l" rtl="0" eaLnBrk="0" fontAlgn="base" hangingPunct="0">
        <a:spcBef>
          <a:spcPct val="0"/>
        </a:spcBef>
        <a:spcAft>
          <a:spcPct val="0"/>
        </a:spcAft>
        <a:defRPr sz="3800">
          <a:solidFill>
            <a:schemeClr val="tx2"/>
          </a:solidFill>
          <a:latin typeface="Verdana" pitchFamily="34" charset="0"/>
        </a:defRPr>
      </a:lvl3pPr>
      <a:lvl4pPr algn="l" rtl="0" eaLnBrk="0" fontAlgn="base" hangingPunct="0">
        <a:spcBef>
          <a:spcPct val="0"/>
        </a:spcBef>
        <a:spcAft>
          <a:spcPct val="0"/>
        </a:spcAft>
        <a:defRPr sz="3800">
          <a:solidFill>
            <a:schemeClr val="tx2"/>
          </a:solidFill>
          <a:latin typeface="Verdana" pitchFamily="34" charset="0"/>
        </a:defRPr>
      </a:lvl4pPr>
      <a:lvl5pPr algn="l" rtl="0" eaLnBrk="0" fontAlgn="base" hangingPunct="0">
        <a:spcBef>
          <a:spcPct val="0"/>
        </a:spcBef>
        <a:spcAft>
          <a:spcPct val="0"/>
        </a:spcAft>
        <a:defRPr sz="3800">
          <a:solidFill>
            <a:schemeClr val="tx2"/>
          </a:solidFill>
          <a:latin typeface="Verdana" pitchFamily="34" charset="0"/>
        </a:defRPr>
      </a:lvl5pPr>
      <a:lvl6pPr marL="457200" algn="l" rtl="0" fontAlgn="base">
        <a:spcBef>
          <a:spcPct val="0"/>
        </a:spcBef>
        <a:spcAft>
          <a:spcPct val="0"/>
        </a:spcAft>
        <a:defRPr sz="3800">
          <a:solidFill>
            <a:schemeClr val="tx2"/>
          </a:solidFill>
          <a:latin typeface="Verdana" pitchFamily="34" charset="0"/>
        </a:defRPr>
      </a:lvl6pPr>
      <a:lvl7pPr marL="914400" algn="l" rtl="0" fontAlgn="base">
        <a:spcBef>
          <a:spcPct val="0"/>
        </a:spcBef>
        <a:spcAft>
          <a:spcPct val="0"/>
        </a:spcAft>
        <a:defRPr sz="3800">
          <a:solidFill>
            <a:schemeClr val="tx2"/>
          </a:solidFill>
          <a:latin typeface="Verdana" pitchFamily="34" charset="0"/>
        </a:defRPr>
      </a:lvl7pPr>
      <a:lvl8pPr marL="1371600" algn="l" rtl="0" fontAlgn="base">
        <a:spcBef>
          <a:spcPct val="0"/>
        </a:spcBef>
        <a:spcAft>
          <a:spcPct val="0"/>
        </a:spcAft>
        <a:defRPr sz="3800">
          <a:solidFill>
            <a:schemeClr val="tx2"/>
          </a:solidFill>
          <a:latin typeface="Verdana" pitchFamily="34" charset="0"/>
        </a:defRPr>
      </a:lvl8pPr>
      <a:lvl9pPr marL="1828800" algn="l" rtl="0" fontAlgn="base">
        <a:spcBef>
          <a:spcPct val="0"/>
        </a:spcBef>
        <a:spcAft>
          <a:spcPct val="0"/>
        </a:spcAft>
        <a:defRPr sz="3800">
          <a:solidFill>
            <a:schemeClr val="tx2"/>
          </a:solidFill>
          <a:latin typeface="Verdana" pitchFamily="34" charset="0"/>
        </a:defRPr>
      </a:lvl9pPr>
    </p:titleStyle>
    <p:bodyStyle>
      <a:lvl1pPr marL="469900" indent="-469900" algn="l" rtl="0" eaLnBrk="0" fontAlgn="base" hangingPunct="0">
        <a:spcBef>
          <a:spcPct val="20000"/>
        </a:spcBef>
        <a:spcAft>
          <a:spcPct val="0"/>
        </a:spcAft>
        <a:buClr>
          <a:schemeClr val="accent2"/>
        </a:buClr>
        <a:buFont typeface="Wingdings" panose="05000000000000000000" pitchFamily="2" charset="2"/>
        <a:buChar char="o"/>
        <a:defRPr sz="3000">
          <a:solidFill>
            <a:schemeClr val="tx1"/>
          </a:solidFill>
          <a:latin typeface="+mn-lt"/>
          <a:ea typeface="+mn-ea"/>
          <a:cs typeface="+mn-cs"/>
        </a:defRPr>
      </a:lvl1pPr>
      <a:lvl2pPr marL="908050" indent="-436563" algn="l" rtl="0" eaLnBrk="0" fontAlgn="base" hangingPunct="0">
        <a:spcBef>
          <a:spcPct val="20000"/>
        </a:spcBef>
        <a:spcAft>
          <a:spcPct val="0"/>
        </a:spcAft>
        <a:buClr>
          <a:schemeClr val="accent2"/>
        </a:buClr>
        <a:buFont typeface="Wingdings" panose="05000000000000000000" pitchFamily="2" charset="2"/>
        <a:buChar char="n"/>
        <a:defRPr sz="2600">
          <a:solidFill>
            <a:schemeClr val="tx1"/>
          </a:solidFill>
          <a:latin typeface="+mn-lt"/>
        </a:defRPr>
      </a:lvl2pPr>
      <a:lvl3pPr marL="1304925" indent="-395288" algn="l" rtl="0" eaLnBrk="0" fontAlgn="base" hangingPunct="0">
        <a:spcBef>
          <a:spcPct val="20000"/>
        </a:spcBef>
        <a:spcAft>
          <a:spcPct val="0"/>
        </a:spcAft>
        <a:buClr>
          <a:schemeClr val="accent2"/>
        </a:buClr>
        <a:buFont typeface="Wingdings" panose="05000000000000000000" pitchFamily="2" charset="2"/>
        <a:buChar char="o"/>
        <a:defRPr sz="2300">
          <a:solidFill>
            <a:schemeClr val="tx1"/>
          </a:solidFill>
          <a:latin typeface="+mn-lt"/>
        </a:defRPr>
      </a:lvl3pPr>
      <a:lvl4pPr marL="1693863" indent="-387350" algn="l" rtl="0" eaLnBrk="0" fontAlgn="base" hangingPunct="0">
        <a:spcBef>
          <a:spcPct val="20000"/>
        </a:spcBef>
        <a:spcAft>
          <a:spcPct val="0"/>
        </a:spcAft>
        <a:buClr>
          <a:schemeClr val="accent2"/>
        </a:buClr>
        <a:buFont typeface="Wingdings" panose="05000000000000000000" pitchFamily="2" charset="2"/>
        <a:buChar char="n"/>
        <a:defRPr sz="2000">
          <a:solidFill>
            <a:schemeClr val="tx1"/>
          </a:solidFill>
          <a:latin typeface="+mn-lt"/>
        </a:defRPr>
      </a:lvl4pPr>
      <a:lvl5pPr marL="2093913" indent="-398463" algn="l" rtl="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mn-lt"/>
        </a:defRPr>
      </a:lvl5pPr>
      <a:lvl6pPr marL="2551113" indent="-398463" algn="l" rtl="0" fontAlgn="base">
        <a:spcBef>
          <a:spcPct val="25000"/>
        </a:spcBef>
        <a:spcAft>
          <a:spcPct val="0"/>
        </a:spcAft>
        <a:buClr>
          <a:schemeClr val="accent2"/>
        </a:buClr>
        <a:buFont typeface="Wingdings" pitchFamily="2" charset="2"/>
        <a:buChar char="§"/>
        <a:defRPr sz="2000">
          <a:solidFill>
            <a:schemeClr val="tx1"/>
          </a:solidFill>
          <a:latin typeface="+mn-lt"/>
        </a:defRPr>
      </a:lvl6pPr>
      <a:lvl7pPr marL="3008313" indent="-398463" algn="l" rtl="0" fontAlgn="base">
        <a:spcBef>
          <a:spcPct val="25000"/>
        </a:spcBef>
        <a:spcAft>
          <a:spcPct val="0"/>
        </a:spcAft>
        <a:buClr>
          <a:schemeClr val="accent2"/>
        </a:buClr>
        <a:buFont typeface="Wingdings" pitchFamily="2" charset="2"/>
        <a:buChar char="§"/>
        <a:defRPr sz="2000">
          <a:solidFill>
            <a:schemeClr val="tx1"/>
          </a:solidFill>
          <a:latin typeface="+mn-lt"/>
        </a:defRPr>
      </a:lvl7pPr>
      <a:lvl8pPr marL="3465513" indent="-398463" algn="l" rtl="0" fontAlgn="base">
        <a:spcBef>
          <a:spcPct val="25000"/>
        </a:spcBef>
        <a:spcAft>
          <a:spcPct val="0"/>
        </a:spcAft>
        <a:buClr>
          <a:schemeClr val="accent2"/>
        </a:buClr>
        <a:buFont typeface="Wingdings" pitchFamily="2" charset="2"/>
        <a:buChar char="§"/>
        <a:defRPr sz="2000">
          <a:solidFill>
            <a:schemeClr val="tx1"/>
          </a:solidFill>
          <a:latin typeface="+mn-lt"/>
        </a:defRPr>
      </a:lvl8pPr>
      <a:lvl9pPr marL="3922713" indent="-398463" algn="l" rtl="0" fontAlgn="base">
        <a:spcBef>
          <a:spcPct val="25000"/>
        </a:spcBef>
        <a:spcAft>
          <a:spcPct val="0"/>
        </a:spcAft>
        <a:buClr>
          <a:schemeClr val="accent2"/>
        </a:buClr>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4.xml><?xml version="1.0" encoding="utf-8"?>
<p:sldMaster xmlns:a="http://schemas.openxmlformats.org/drawingml/2006/main" xmlns:r="http://schemas.openxmlformats.org/officeDocument/2006/relationships" xmlns:p="http://schemas.openxmlformats.org/presentationml/2006/main">
  <p:cSld>
    <p:bg>
      <p:bgPr>
        <a:pattFill prst="ltHorz">
          <a:fgClr>
            <a:schemeClr val="bg2"/>
          </a:fgClr>
          <a:bgClr>
            <a:schemeClr val="bg1"/>
          </a:bgClr>
        </a:pattFill>
        <a:effectLst/>
      </p:bgPr>
    </p:bg>
    <p:spTree>
      <p:nvGrpSpPr>
        <p:cNvPr id="1" name=""/>
        <p:cNvGrpSpPr/>
        <p:nvPr/>
      </p:nvGrpSpPr>
      <p:grpSpPr>
        <a:xfrm>
          <a:off x="0" y="0"/>
          <a:ext cx="0" cy="0"/>
          <a:chOff x="0" y="0"/>
          <a:chExt cx="0" cy="0"/>
        </a:xfrm>
      </p:grpSpPr>
      <p:sp>
        <p:nvSpPr>
          <p:cNvPr id="11266" name="Rectangle 2">
            <a:extLst>
              <a:ext uri="{FF2B5EF4-FFF2-40B4-BE49-F238E27FC236}">
                <a16:creationId xmlns:a16="http://schemas.microsoft.com/office/drawing/2014/main" id="{3FFE4EE0-EAB3-4C64-AD15-B1DF2E1631E6}"/>
              </a:ext>
            </a:extLst>
          </p:cNvPr>
          <p:cNvSpPr>
            <a:spLocks noGrp="1" noChangeArrowheads="1"/>
          </p:cNvSpPr>
          <p:nvPr>
            <p:ph type="title"/>
          </p:nvPr>
        </p:nvSpPr>
        <p:spPr bwMode="auto">
          <a:xfrm>
            <a:off x="574675" y="304801"/>
            <a:ext cx="8001000" cy="1216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p>
            <a:pPr lvl="0"/>
            <a:r>
              <a:rPr lang="en-US" altLang="en-US"/>
              <a:t>Click to edit Master title style</a:t>
            </a:r>
          </a:p>
        </p:txBody>
      </p:sp>
      <p:sp>
        <p:nvSpPr>
          <p:cNvPr id="11267" name="Rectangle 3">
            <a:extLst>
              <a:ext uri="{FF2B5EF4-FFF2-40B4-BE49-F238E27FC236}">
                <a16:creationId xmlns:a16="http://schemas.microsoft.com/office/drawing/2014/main" id="{D75EF4EA-7FCA-4ACA-9604-AF2F09C15961}"/>
              </a:ext>
            </a:extLst>
          </p:cNvPr>
          <p:cNvSpPr>
            <a:spLocks noGrp="1" noChangeArrowheads="1"/>
          </p:cNvSpPr>
          <p:nvPr>
            <p:ph type="body" idx="1"/>
          </p:nvPr>
        </p:nvSpPr>
        <p:spPr bwMode="auto">
          <a:xfrm>
            <a:off x="566738" y="1752600"/>
            <a:ext cx="8001000" cy="426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1268" name="AutoShape 4">
            <a:extLst>
              <a:ext uri="{FF2B5EF4-FFF2-40B4-BE49-F238E27FC236}">
                <a16:creationId xmlns:a16="http://schemas.microsoft.com/office/drawing/2014/main" id="{C652E7CD-C693-4825-B95E-B55580EF9DC3}"/>
              </a:ext>
            </a:extLst>
          </p:cNvPr>
          <p:cNvSpPr>
            <a:spLocks noChangeArrowheads="1"/>
          </p:cNvSpPr>
          <p:nvPr/>
        </p:nvSpPr>
        <p:spPr bwMode="auto">
          <a:xfrm>
            <a:off x="609601" y="1566865"/>
            <a:ext cx="7958138" cy="109537"/>
          </a:xfrm>
          <a:custGeom>
            <a:avLst/>
            <a:gdLst>
              <a:gd name="T0" fmla="*/ 0 w 1000"/>
              <a:gd name="T1" fmla="*/ 0 h 1000"/>
              <a:gd name="T2" fmla="*/ 2147483647 w 1000"/>
              <a:gd name="T3" fmla="*/ 0 h 1000"/>
              <a:gd name="T4" fmla="*/ 2147483647 w 1000"/>
              <a:gd name="T5" fmla="*/ 2147483647 h 1000"/>
              <a:gd name="T6" fmla="*/ 0 w 1000"/>
              <a:gd name="T7" fmla="*/ 2147483647 h 1000"/>
              <a:gd name="T8" fmla="*/ 0 w 1000"/>
              <a:gd name="T9" fmla="*/ 0 h 1000"/>
              <a:gd name="T10" fmla="*/ 2147483647 w 1000"/>
              <a:gd name="T11" fmla="*/ 0 h 1000"/>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000" h="1000" stroke="0">
                <a:moveTo>
                  <a:pt x="0" y="0"/>
                </a:moveTo>
                <a:lnTo>
                  <a:pt x="585" y="0"/>
                </a:lnTo>
                <a:lnTo>
                  <a:pt x="585" y="1000"/>
                </a:lnTo>
                <a:lnTo>
                  <a:pt x="0" y="1000"/>
                </a:lnTo>
                <a:lnTo>
                  <a:pt x="0" y="0"/>
                </a:lnTo>
                <a:close/>
              </a:path>
              <a:path w="1000" h="1000">
                <a:moveTo>
                  <a:pt x="0" y="0"/>
                </a:moveTo>
                <a:lnTo>
                  <a:pt x="1000" y="0"/>
                </a:lnTo>
              </a:path>
            </a:pathLst>
          </a:custGeom>
          <a:solidFill>
            <a:schemeClr val="accent2"/>
          </a:solidFill>
          <a:ln w="9525">
            <a:solidFill>
              <a:schemeClr val="accent2"/>
            </a:solidFill>
            <a:round/>
            <a:headEnd/>
            <a:tailEnd/>
          </a:ln>
        </p:spPr>
        <p:txBody>
          <a:bodyPr/>
          <a:lstStyle/>
          <a:p>
            <a:endParaRPr lang="en-US"/>
          </a:p>
        </p:txBody>
      </p:sp>
      <p:sp>
        <p:nvSpPr>
          <p:cNvPr id="11269" name="Line 5">
            <a:extLst>
              <a:ext uri="{FF2B5EF4-FFF2-40B4-BE49-F238E27FC236}">
                <a16:creationId xmlns:a16="http://schemas.microsoft.com/office/drawing/2014/main" id="{090BD08B-94C6-4745-B192-D2CA890A7890}"/>
              </a:ext>
            </a:extLst>
          </p:cNvPr>
          <p:cNvSpPr>
            <a:spLocks noChangeShapeType="1"/>
          </p:cNvSpPr>
          <p:nvPr/>
        </p:nvSpPr>
        <p:spPr bwMode="auto">
          <a:xfrm flipV="1">
            <a:off x="609600" y="6172200"/>
            <a:ext cx="7924800" cy="0"/>
          </a:xfrm>
          <a:prstGeom prst="line">
            <a:avLst/>
          </a:prstGeom>
          <a:noFill/>
          <a:ln w="3175">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1750" name="Rectangle 6">
            <a:extLst>
              <a:ext uri="{FF2B5EF4-FFF2-40B4-BE49-F238E27FC236}">
                <a16:creationId xmlns:a16="http://schemas.microsoft.com/office/drawing/2014/main" id="{7E09216D-ED7B-4A75-B43A-6C6B7ABB91A6}"/>
              </a:ext>
            </a:extLst>
          </p:cNvPr>
          <p:cNvSpPr>
            <a:spLocks noGrp="1" noChangeArrowheads="1"/>
          </p:cNvSpPr>
          <p:nvPr>
            <p:ph type="dt" sz="half" idx="2"/>
          </p:nvPr>
        </p:nvSpPr>
        <p:spPr bwMode="auto">
          <a:xfrm>
            <a:off x="609600" y="6245225"/>
            <a:ext cx="19812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200">
                <a:solidFill>
                  <a:srgbClr val="000000"/>
                </a:solidFill>
              </a:defRPr>
            </a:lvl1pPr>
          </a:lstStyle>
          <a:p>
            <a:pPr>
              <a:defRPr/>
            </a:pPr>
            <a:endParaRPr lang="en-US"/>
          </a:p>
        </p:txBody>
      </p:sp>
      <p:sp>
        <p:nvSpPr>
          <p:cNvPr id="31751" name="Rectangle 7">
            <a:extLst>
              <a:ext uri="{FF2B5EF4-FFF2-40B4-BE49-F238E27FC236}">
                <a16:creationId xmlns:a16="http://schemas.microsoft.com/office/drawing/2014/main" id="{BF83C48B-29D1-464B-9553-248BA55EFD75}"/>
              </a:ext>
            </a:extLst>
          </p:cNvPr>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eaLnBrk="1" hangingPunct="1">
              <a:defRPr sz="1200">
                <a:solidFill>
                  <a:srgbClr val="000000"/>
                </a:solidFill>
              </a:defRPr>
            </a:lvl1pPr>
          </a:lstStyle>
          <a:p>
            <a:pPr>
              <a:defRPr/>
            </a:pPr>
            <a:endParaRPr lang="en-US"/>
          </a:p>
        </p:txBody>
      </p:sp>
      <p:sp>
        <p:nvSpPr>
          <p:cNvPr id="31752" name="Rectangle 8">
            <a:extLst>
              <a:ext uri="{FF2B5EF4-FFF2-40B4-BE49-F238E27FC236}">
                <a16:creationId xmlns:a16="http://schemas.microsoft.com/office/drawing/2014/main" id="{FB52A7EB-32AB-4691-BEF5-8F06C6E4222F}"/>
              </a:ext>
            </a:extLst>
          </p:cNvPr>
          <p:cNvSpPr>
            <a:spLocks noGrp="1" noChangeArrowheads="1"/>
          </p:cNvSpPr>
          <p:nvPr>
            <p:ph type="sldNum" sz="quarter" idx="4"/>
          </p:nvPr>
        </p:nvSpPr>
        <p:spPr bwMode="auto">
          <a:xfrm>
            <a:off x="6553200" y="6245225"/>
            <a:ext cx="19812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200">
                <a:solidFill>
                  <a:srgbClr val="000000"/>
                </a:solidFill>
              </a:defRPr>
            </a:lvl1pPr>
          </a:lstStyle>
          <a:p>
            <a:fld id="{2058EE3F-AD65-4629-9B21-239FC5DDD9C1}" type="slidenum">
              <a:rPr lang="en-US" altLang="en-US"/>
              <a:pPr/>
              <a:t>‹#›</a:t>
            </a:fld>
            <a:endParaRPr lang="en-US" altLang="en-US"/>
          </a:p>
        </p:txBody>
      </p:sp>
    </p:spTree>
    <p:extLst>
      <p:ext uri="{BB962C8B-B14F-4D97-AF65-F5344CB8AC3E}">
        <p14:creationId xmlns:p14="http://schemas.microsoft.com/office/powerpoint/2010/main" val="3679532267"/>
      </p:ext>
    </p:extLst>
  </p:cSld>
  <p:clrMap bg1="lt1" tx1="dk1" bg2="lt2" tx2="dk2" accent1="accent1" accent2="accent2" accent3="accent3" accent4="accent4" accent5="accent5" accent6="accent6" hlink="hlink" folHlink="folHlink"/>
  <p:sldLayoutIdLst>
    <p:sldLayoutId id="2147484106" r:id="rId1"/>
  </p:sldLayoutIdLst>
  <p:txStyles>
    <p:titleStyle>
      <a:lvl1pPr algn="l" rtl="0" eaLnBrk="0" fontAlgn="base" hangingPunct="0">
        <a:spcBef>
          <a:spcPct val="0"/>
        </a:spcBef>
        <a:spcAft>
          <a:spcPct val="0"/>
        </a:spcAft>
        <a:defRPr sz="3800">
          <a:solidFill>
            <a:schemeClr val="tx2"/>
          </a:solidFill>
          <a:latin typeface="+mj-lt"/>
          <a:ea typeface="+mj-ea"/>
          <a:cs typeface="+mj-cs"/>
        </a:defRPr>
      </a:lvl1pPr>
      <a:lvl2pPr algn="l" rtl="0" eaLnBrk="0" fontAlgn="base" hangingPunct="0">
        <a:spcBef>
          <a:spcPct val="0"/>
        </a:spcBef>
        <a:spcAft>
          <a:spcPct val="0"/>
        </a:spcAft>
        <a:defRPr sz="3800">
          <a:solidFill>
            <a:schemeClr val="tx2"/>
          </a:solidFill>
          <a:latin typeface="Verdana" pitchFamily="34" charset="0"/>
        </a:defRPr>
      </a:lvl2pPr>
      <a:lvl3pPr algn="l" rtl="0" eaLnBrk="0" fontAlgn="base" hangingPunct="0">
        <a:spcBef>
          <a:spcPct val="0"/>
        </a:spcBef>
        <a:spcAft>
          <a:spcPct val="0"/>
        </a:spcAft>
        <a:defRPr sz="3800">
          <a:solidFill>
            <a:schemeClr val="tx2"/>
          </a:solidFill>
          <a:latin typeface="Verdana" pitchFamily="34" charset="0"/>
        </a:defRPr>
      </a:lvl3pPr>
      <a:lvl4pPr algn="l" rtl="0" eaLnBrk="0" fontAlgn="base" hangingPunct="0">
        <a:spcBef>
          <a:spcPct val="0"/>
        </a:spcBef>
        <a:spcAft>
          <a:spcPct val="0"/>
        </a:spcAft>
        <a:defRPr sz="3800">
          <a:solidFill>
            <a:schemeClr val="tx2"/>
          </a:solidFill>
          <a:latin typeface="Verdana" pitchFamily="34" charset="0"/>
        </a:defRPr>
      </a:lvl4pPr>
      <a:lvl5pPr algn="l" rtl="0" eaLnBrk="0" fontAlgn="base" hangingPunct="0">
        <a:spcBef>
          <a:spcPct val="0"/>
        </a:spcBef>
        <a:spcAft>
          <a:spcPct val="0"/>
        </a:spcAft>
        <a:defRPr sz="3800">
          <a:solidFill>
            <a:schemeClr val="tx2"/>
          </a:solidFill>
          <a:latin typeface="Verdana" pitchFamily="34" charset="0"/>
        </a:defRPr>
      </a:lvl5pPr>
      <a:lvl6pPr marL="457200" algn="l" rtl="0" fontAlgn="base">
        <a:spcBef>
          <a:spcPct val="0"/>
        </a:spcBef>
        <a:spcAft>
          <a:spcPct val="0"/>
        </a:spcAft>
        <a:defRPr sz="3800">
          <a:solidFill>
            <a:schemeClr val="tx2"/>
          </a:solidFill>
          <a:latin typeface="Verdana" pitchFamily="34" charset="0"/>
        </a:defRPr>
      </a:lvl6pPr>
      <a:lvl7pPr marL="914400" algn="l" rtl="0" fontAlgn="base">
        <a:spcBef>
          <a:spcPct val="0"/>
        </a:spcBef>
        <a:spcAft>
          <a:spcPct val="0"/>
        </a:spcAft>
        <a:defRPr sz="3800">
          <a:solidFill>
            <a:schemeClr val="tx2"/>
          </a:solidFill>
          <a:latin typeface="Verdana" pitchFamily="34" charset="0"/>
        </a:defRPr>
      </a:lvl7pPr>
      <a:lvl8pPr marL="1371600" algn="l" rtl="0" fontAlgn="base">
        <a:spcBef>
          <a:spcPct val="0"/>
        </a:spcBef>
        <a:spcAft>
          <a:spcPct val="0"/>
        </a:spcAft>
        <a:defRPr sz="3800">
          <a:solidFill>
            <a:schemeClr val="tx2"/>
          </a:solidFill>
          <a:latin typeface="Verdana" pitchFamily="34" charset="0"/>
        </a:defRPr>
      </a:lvl8pPr>
      <a:lvl9pPr marL="1828800" algn="l" rtl="0" fontAlgn="base">
        <a:spcBef>
          <a:spcPct val="0"/>
        </a:spcBef>
        <a:spcAft>
          <a:spcPct val="0"/>
        </a:spcAft>
        <a:defRPr sz="3800">
          <a:solidFill>
            <a:schemeClr val="tx2"/>
          </a:solidFill>
          <a:latin typeface="Verdana" pitchFamily="34" charset="0"/>
        </a:defRPr>
      </a:lvl9pPr>
    </p:titleStyle>
    <p:bodyStyle>
      <a:lvl1pPr marL="469900" indent="-469900" algn="l" rtl="0" eaLnBrk="0" fontAlgn="base" hangingPunct="0">
        <a:spcBef>
          <a:spcPct val="20000"/>
        </a:spcBef>
        <a:spcAft>
          <a:spcPct val="0"/>
        </a:spcAft>
        <a:buClr>
          <a:schemeClr val="accent2"/>
        </a:buClr>
        <a:buFont typeface="Wingdings" panose="05000000000000000000" pitchFamily="2" charset="2"/>
        <a:buChar char="o"/>
        <a:defRPr sz="3000">
          <a:solidFill>
            <a:schemeClr val="tx1"/>
          </a:solidFill>
          <a:latin typeface="+mn-lt"/>
          <a:ea typeface="+mn-ea"/>
          <a:cs typeface="+mn-cs"/>
        </a:defRPr>
      </a:lvl1pPr>
      <a:lvl2pPr marL="908050" indent="-436563" algn="l" rtl="0" eaLnBrk="0" fontAlgn="base" hangingPunct="0">
        <a:spcBef>
          <a:spcPct val="20000"/>
        </a:spcBef>
        <a:spcAft>
          <a:spcPct val="0"/>
        </a:spcAft>
        <a:buClr>
          <a:schemeClr val="accent2"/>
        </a:buClr>
        <a:buFont typeface="Wingdings" panose="05000000000000000000" pitchFamily="2" charset="2"/>
        <a:buChar char="n"/>
        <a:defRPr sz="2600">
          <a:solidFill>
            <a:schemeClr val="tx1"/>
          </a:solidFill>
          <a:latin typeface="+mn-lt"/>
        </a:defRPr>
      </a:lvl2pPr>
      <a:lvl3pPr marL="1304925" indent="-395288" algn="l" rtl="0" eaLnBrk="0" fontAlgn="base" hangingPunct="0">
        <a:spcBef>
          <a:spcPct val="20000"/>
        </a:spcBef>
        <a:spcAft>
          <a:spcPct val="0"/>
        </a:spcAft>
        <a:buClr>
          <a:schemeClr val="accent2"/>
        </a:buClr>
        <a:buFont typeface="Wingdings" panose="05000000000000000000" pitchFamily="2" charset="2"/>
        <a:buChar char="o"/>
        <a:defRPr sz="2300">
          <a:solidFill>
            <a:schemeClr val="tx1"/>
          </a:solidFill>
          <a:latin typeface="+mn-lt"/>
        </a:defRPr>
      </a:lvl3pPr>
      <a:lvl4pPr marL="1693863" indent="-387350" algn="l" rtl="0" eaLnBrk="0" fontAlgn="base" hangingPunct="0">
        <a:spcBef>
          <a:spcPct val="20000"/>
        </a:spcBef>
        <a:spcAft>
          <a:spcPct val="0"/>
        </a:spcAft>
        <a:buClr>
          <a:schemeClr val="accent2"/>
        </a:buClr>
        <a:buFont typeface="Wingdings" panose="05000000000000000000" pitchFamily="2" charset="2"/>
        <a:buChar char="n"/>
        <a:defRPr sz="2000">
          <a:solidFill>
            <a:schemeClr val="tx1"/>
          </a:solidFill>
          <a:latin typeface="+mn-lt"/>
        </a:defRPr>
      </a:lvl4pPr>
      <a:lvl5pPr marL="2093913" indent="-398463" algn="l" rtl="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mn-lt"/>
        </a:defRPr>
      </a:lvl5pPr>
      <a:lvl6pPr marL="2551113" indent="-398463" algn="l" rtl="0" fontAlgn="base">
        <a:spcBef>
          <a:spcPct val="25000"/>
        </a:spcBef>
        <a:spcAft>
          <a:spcPct val="0"/>
        </a:spcAft>
        <a:buClr>
          <a:schemeClr val="accent2"/>
        </a:buClr>
        <a:buFont typeface="Wingdings" pitchFamily="2" charset="2"/>
        <a:buChar char="§"/>
        <a:defRPr sz="2000">
          <a:solidFill>
            <a:schemeClr val="tx1"/>
          </a:solidFill>
          <a:latin typeface="+mn-lt"/>
        </a:defRPr>
      </a:lvl6pPr>
      <a:lvl7pPr marL="3008313" indent="-398463" algn="l" rtl="0" fontAlgn="base">
        <a:spcBef>
          <a:spcPct val="25000"/>
        </a:spcBef>
        <a:spcAft>
          <a:spcPct val="0"/>
        </a:spcAft>
        <a:buClr>
          <a:schemeClr val="accent2"/>
        </a:buClr>
        <a:buFont typeface="Wingdings" pitchFamily="2" charset="2"/>
        <a:buChar char="§"/>
        <a:defRPr sz="2000">
          <a:solidFill>
            <a:schemeClr val="tx1"/>
          </a:solidFill>
          <a:latin typeface="+mn-lt"/>
        </a:defRPr>
      </a:lvl7pPr>
      <a:lvl8pPr marL="3465513" indent="-398463" algn="l" rtl="0" fontAlgn="base">
        <a:spcBef>
          <a:spcPct val="25000"/>
        </a:spcBef>
        <a:spcAft>
          <a:spcPct val="0"/>
        </a:spcAft>
        <a:buClr>
          <a:schemeClr val="accent2"/>
        </a:buClr>
        <a:buFont typeface="Wingdings" pitchFamily="2" charset="2"/>
        <a:buChar char="§"/>
        <a:defRPr sz="2000">
          <a:solidFill>
            <a:schemeClr val="tx1"/>
          </a:solidFill>
          <a:latin typeface="+mn-lt"/>
        </a:defRPr>
      </a:lvl8pPr>
      <a:lvl9pPr marL="3922713" indent="-398463" algn="l" rtl="0" fontAlgn="base">
        <a:spcBef>
          <a:spcPct val="25000"/>
        </a:spcBef>
        <a:spcAft>
          <a:spcPct val="0"/>
        </a:spcAft>
        <a:buClr>
          <a:schemeClr val="accent2"/>
        </a:buClr>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5.xml><?xml version="1.0" encoding="utf-8"?>
<p:sldMaster xmlns:a="http://schemas.openxmlformats.org/drawingml/2006/main" xmlns:r="http://schemas.openxmlformats.org/officeDocument/2006/relationships" xmlns:p="http://schemas.openxmlformats.org/presentationml/2006/main">
  <p:cSld>
    <p:bg>
      <p:bgPr>
        <a:pattFill prst="ltHorz">
          <a:fgClr>
            <a:schemeClr val="bg2"/>
          </a:fgClr>
          <a:bgClr>
            <a:schemeClr val="bg1"/>
          </a:bgClr>
        </a:pattFill>
        <a:effectLst/>
      </p:bgPr>
    </p:bg>
    <p:spTree>
      <p:nvGrpSpPr>
        <p:cNvPr id="1" name=""/>
        <p:cNvGrpSpPr/>
        <p:nvPr/>
      </p:nvGrpSpPr>
      <p:grpSpPr>
        <a:xfrm>
          <a:off x="0" y="0"/>
          <a:ext cx="0" cy="0"/>
          <a:chOff x="0" y="0"/>
          <a:chExt cx="0" cy="0"/>
        </a:xfrm>
      </p:grpSpPr>
      <p:sp>
        <p:nvSpPr>
          <p:cNvPr id="12290" name="Rectangle 2">
            <a:extLst>
              <a:ext uri="{FF2B5EF4-FFF2-40B4-BE49-F238E27FC236}">
                <a16:creationId xmlns:a16="http://schemas.microsoft.com/office/drawing/2014/main" id="{2627E028-F343-46FD-8315-443585EA49D2}"/>
              </a:ext>
            </a:extLst>
          </p:cNvPr>
          <p:cNvSpPr>
            <a:spLocks noGrp="1" noChangeArrowheads="1"/>
          </p:cNvSpPr>
          <p:nvPr>
            <p:ph type="title"/>
          </p:nvPr>
        </p:nvSpPr>
        <p:spPr bwMode="auto">
          <a:xfrm>
            <a:off x="574675" y="304801"/>
            <a:ext cx="8001000" cy="1216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p>
            <a:pPr lvl="0"/>
            <a:r>
              <a:rPr lang="en-US" altLang="en-US"/>
              <a:t>Click to edit Master title style</a:t>
            </a:r>
          </a:p>
        </p:txBody>
      </p:sp>
      <p:sp>
        <p:nvSpPr>
          <p:cNvPr id="12291" name="Rectangle 3">
            <a:extLst>
              <a:ext uri="{FF2B5EF4-FFF2-40B4-BE49-F238E27FC236}">
                <a16:creationId xmlns:a16="http://schemas.microsoft.com/office/drawing/2014/main" id="{7D8E9028-8855-4E7D-A182-5BDB83632533}"/>
              </a:ext>
            </a:extLst>
          </p:cNvPr>
          <p:cNvSpPr>
            <a:spLocks noGrp="1" noChangeArrowheads="1"/>
          </p:cNvSpPr>
          <p:nvPr>
            <p:ph type="body" idx="1"/>
          </p:nvPr>
        </p:nvSpPr>
        <p:spPr bwMode="auto">
          <a:xfrm>
            <a:off x="566738" y="1752600"/>
            <a:ext cx="8001000" cy="426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2292" name="AutoShape 4">
            <a:extLst>
              <a:ext uri="{FF2B5EF4-FFF2-40B4-BE49-F238E27FC236}">
                <a16:creationId xmlns:a16="http://schemas.microsoft.com/office/drawing/2014/main" id="{6C63A487-3107-40B2-85FB-DEDF8C423557}"/>
              </a:ext>
            </a:extLst>
          </p:cNvPr>
          <p:cNvSpPr>
            <a:spLocks noChangeArrowheads="1"/>
          </p:cNvSpPr>
          <p:nvPr/>
        </p:nvSpPr>
        <p:spPr bwMode="auto">
          <a:xfrm>
            <a:off x="609601" y="1566865"/>
            <a:ext cx="7958138" cy="109537"/>
          </a:xfrm>
          <a:custGeom>
            <a:avLst/>
            <a:gdLst>
              <a:gd name="T0" fmla="*/ 0 w 1000"/>
              <a:gd name="T1" fmla="*/ 0 h 1000"/>
              <a:gd name="T2" fmla="*/ 2147483647 w 1000"/>
              <a:gd name="T3" fmla="*/ 0 h 1000"/>
              <a:gd name="T4" fmla="*/ 2147483647 w 1000"/>
              <a:gd name="T5" fmla="*/ 2147483647 h 1000"/>
              <a:gd name="T6" fmla="*/ 0 w 1000"/>
              <a:gd name="T7" fmla="*/ 2147483647 h 1000"/>
              <a:gd name="T8" fmla="*/ 0 w 1000"/>
              <a:gd name="T9" fmla="*/ 0 h 1000"/>
              <a:gd name="T10" fmla="*/ 2147483647 w 1000"/>
              <a:gd name="T11" fmla="*/ 0 h 1000"/>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000" h="1000" stroke="0">
                <a:moveTo>
                  <a:pt x="0" y="0"/>
                </a:moveTo>
                <a:lnTo>
                  <a:pt x="585" y="0"/>
                </a:lnTo>
                <a:lnTo>
                  <a:pt x="585" y="1000"/>
                </a:lnTo>
                <a:lnTo>
                  <a:pt x="0" y="1000"/>
                </a:lnTo>
                <a:lnTo>
                  <a:pt x="0" y="0"/>
                </a:lnTo>
                <a:close/>
              </a:path>
              <a:path w="1000" h="1000">
                <a:moveTo>
                  <a:pt x="0" y="0"/>
                </a:moveTo>
                <a:lnTo>
                  <a:pt x="1000" y="0"/>
                </a:lnTo>
              </a:path>
            </a:pathLst>
          </a:custGeom>
          <a:solidFill>
            <a:schemeClr val="accent2"/>
          </a:solidFill>
          <a:ln w="9525">
            <a:solidFill>
              <a:schemeClr val="accent2"/>
            </a:solidFill>
            <a:round/>
            <a:headEnd/>
            <a:tailEnd/>
          </a:ln>
        </p:spPr>
        <p:txBody>
          <a:bodyPr/>
          <a:lstStyle/>
          <a:p>
            <a:endParaRPr lang="en-US"/>
          </a:p>
        </p:txBody>
      </p:sp>
      <p:sp>
        <p:nvSpPr>
          <p:cNvPr id="12293" name="Line 5">
            <a:extLst>
              <a:ext uri="{FF2B5EF4-FFF2-40B4-BE49-F238E27FC236}">
                <a16:creationId xmlns:a16="http://schemas.microsoft.com/office/drawing/2014/main" id="{BE8DE3F7-CF4F-49DF-870D-EE355EAB856F}"/>
              </a:ext>
            </a:extLst>
          </p:cNvPr>
          <p:cNvSpPr>
            <a:spLocks noChangeShapeType="1"/>
          </p:cNvSpPr>
          <p:nvPr/>
        </p:nvSpPr>
        <p:spPr bwMode="auto">
          <a:xfrm flipV="1">
            <a:off x="609600" y="6172200"/>
            <a:ext cx="7924800" cy="0"/>
          </a:xfrm>
          <a:prstGeom prst="line">
            <a:avLst/>
          </a:prstGeom>
          <a:noFill/>
          <a:ln w="3175">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1750" name="Rectangle 6">
            <a:extLst>
              <a:ext uri="{FF2B5EF4-FFF2-40B4-BE49-F238E27FC236}">
                <a16:creationId xmlns:a16="http://schemas.microsoft.com/office/drawing/2014/main" id="{55258518-98C6-4068-828C-92E3455F3140}"/>
              </a:ext>
            </a:extLst>
          </p:cNvPr>
          <p:cNvSpPr>
            <a:spLocks noGrp="1" noChangeArrowheads="1"/>
          </p:cNvSpPr>
          <p:nvPr>
            <p:ph type="dt" sz="half" idx="2"/>
          </p:nvPr>
        </p:nvSpPr>
        <p:spPr bwMode="auto">
          <a:xfrm>
            <a:off x="609600" y="6245225"/>
            <a:ext cx="19812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200">
                <a:solidFill>
                  <a:srgbClr val="000000"/>
                </a:solidFill>
              </a:defRPr>
            </a:lvl1pPr>
          </a:lstStyle>
          <a:p>
            <a:pPr>
              <a:defRPr/>
            </a:pPr>
            <a:endParaRPr lang="en-US"/>
          </a:p>
        </p:txBody>
      </p:sp>
      <p:sp>
        <p:nvSpPr>
          <p:cNvPr id="31751" name="Rectangle 7">
            <a:extLst>
              <a:ext uri="{FF2B5EF4-FFF2-40B4-BE49-F238E27FC236}">
                <a16:creationId xmlns:a16="http://schemas.microsoft.com/office/drawing/2014/main" id="{137F2529-D59F-45E0-A3DA-0E9E5DCE97A7}"/>
              </a:ext>
            </a:extLst>
          </p:cNvPr>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eaLnBrk="1" hangingPunct="1">
              <a:defRPr sz="1200">
                <a:solidFill>
                  <a:srgbClr val="000000"/>
                </a:solidFill>
              </a:defRPr>
            </a:lvl1pPr>
          </a:lstStyle>
          <a:p>
            <a:pPr>
              <a:defRPr/>
            </a:pPr>
            <a:endParaRPr lang="en-US"/>
          </a:p>
        </p:txBody>
      </p:sp>
      <p:sp>
        <p:nvSpPr>
          <p:cNvPr id="31752" name="Rectangle 8">
            <a:extLst>
              <a:ext uri="{FF2B5EF4-FFF2-40B4-BE49-F238E27FC236}">
                <a16:creationId xmlns:a16="http://schemas.microsoft.com/office/drawing/2014/main" id="{55B3CDE7-F832-441B-9FE7-8B2A78CA933B}"/>
              </a:ext>
            </a:extLst>
          </p:cNvPr>
          <p:cNvSpPr>
            <a:spLocks noGrp="1" noChangeArrowheads="1"/>
          </p:cNvSpPr>
          <p:nvPr>
            <p:ph type="sldNum" sz="quarter" idx="4"/>
          </p:nvPr>
        </p:nvSpPr>
        <p:spPr bwMode="auto">
          <a:xfrm>
            <a:off x="6553200" y="6245225"/>
            <a:ext cx="19812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200">
                <a:solidFill>
                  <a:srgbClr val="000000"/>
                </a:solidFill>
              </a:defRPr>
            </a:lvl1pPr>
          </a:lstStyle>
          <a:p>
            <a:fld id="{3A2AFFF6-EC04-4633-B71F-94D89DCF23AB}" type="slidenum">
              <a:rPr lang="en-US" altLang="en-US"/>
              <a:pPr/>
              <a:t>‹#›</a:t>
            </a:fld>
            <a:endParaRPr lang="en-US" altLang="en-US"/>
          </a:p>
        </p:txBody>
      </p:sp>
    </p:spTree>
    <p:extLst>
      <p:ext uri="{BB962C8B-B14F-4D97-AF65-F5344CB8AC3E}">
        <p14:creationId xmlns:p14="http://schemas.microsoft.com/office/powerpoint/2010/main" val="2005540239"/>
      </p:ext>
    </p:extLst>
  </p:cSld>
  <p:clrMap bg1="lt1" tx1="dk1" bg2="lt2" tx2="dk2" accent1="accent1" accent2="accent2" accent3="accent3" accent4="accent4" accent5="accent5" accent6="accent6" hlink="hlink" folHlink="folHlink"/>
  <p:sldLayoutIdLst>
    <p:sldLayoutId id="2147484108" r:id="rId1"/>
  </p:sldLayoutIdLst>
  <p:txStyles>
    <p:titleStyle>
      <a:lvl1pPr algn="l" rtl="0" eaLnBrk="0" fontAlgn="base" hangingPunct="0">
        <a:spcBef>
          <a:spcPct val="0"/>
        </a:spcBef>
        <a:spcAft>
          <a:spcPct val="0"/>
        </a:spcAft>
        <a:defRPr sz="3800">
          <a:solidFill>
            <a:schemeClr val="tx2"/>
          </a:solidFill>
          <a:latin typeface="+mj-lt"/>
          <a:ea typeface="+mj-ea"/>
          <a:cs typeface="+mj-cs"/>
        </a:defRPr>
      </a:lvl1pPr>
      <a:lvl2pPr algn="l" rtl="0" eaLnBrk="0" fontAlgn="base" hangingPunct="0">
        <a:spcBef>
          <a:spcPct val="0"/>
        </a:spcBef>
        <a:spcAft>
          <a:spcPct val="0"/>
        </a:spcAft>
        <a:defRPr sz="3800">
          <a:solidFill>
            <a:schemeClr val="tx2"/>
          </a:solidFill>
          <a:latin typeface="Verdana" pitchFamily="34" charset="0"/>
        </a:defRPr>
      </a:lvl2pPr>
      <a:lvl3pPr algn="l" rtl="0" eaLnBrk="0" fontAlgn="base" hangingPunct="0">
        <a:spcBef>
          <a:spcPct val="0"/>
        </a:spcBef>
        <a:spcAft>
          <a:spcPct val="0"/>
        </a:spcAft>
        <a:defRPr sz="3800">
          <a:solidFill>
            <a:schemeClr val="tx2"/>
          </a:solidFill>
          <a:latin typeface="Verdana" pitchFamily="34" charset="0"/>
        </a:defRPr>
      </a:lvl3pPr>
      <a:lvl4pPr algn="l" rtl="0" eaLnBrk="0" fontAlgn="base" hangingPunct="0">
        <a:spcBef>
          <a:spcPct val="0"/>
        </a:spcBef>
        <a:spcAft>
          <a:spcPct val="0"/>
        </a:spcAft>
        <a:defRPr sz="3800">
          <a:solidFill>
            <a:schemeClr val="tx2"/>
          </a:solidFill>
          <a:latin typeface="Verdana" pitchFamily="34" charset="0"/>
        </a:defRPr>
      </a:lvl4pPr>
      <a:lvl5pPr algn="l" rtl="0" eaLnBrk="0" fontAlgn="base" hangingPunct="0">
        <a:spcBef>
          <a:spcPct val="0"/>
        </a:spcBef>
        <a:spcAft>
          <a:spcPct val="0"/>
        </a:spcAft>
        <a:defRPr sz="3800">
          <a:solidFill>
            <a:schemeClr val="tx2"/>
          </a:solidFill>
          <a:latin typeface="Verdana" pitchFamily="34" charset="0"/>
        </a:defRPr>
      </a:lvl5pPr>
      <a:lvl6pPr marL="457200" algn="l" rtl="0" fontAlgn="base">
        <a:spcBef>
          <a:spcPct val="0"/>
        </a:spcBef>
        <a:spcAft>
          <a:spcPct val="0"/>
        </a:spcAft>
        <a:defRPr sz="3800">
          <a:solidFill>
            <a:schemeClr val="tx2"/>
          </a:solidFill>
          <a:latin typeface="Verdana" pitchFamily="34" charset="0"/>
        </a:defRPr>
      </a:lvl6pPr>
      <a:lvl7pPr marL="914400" algn="l" rtl="0" fontAlgn="base">
        <a:spcBef>
          <a:spcPct val="0"/>
        </a:spcBef>
        <a:spcAft>
          <a:spcPct val="0"/>
        </a:spcAft>
        <a:defRPr sz="3800">
          <a:solidFill>
            <a:schemeClr val="tx2"/>
          </a:solidFill>
          <a:latin typeface="Verdana" pitchFamily="34" charset="0"/>
        </a:defRPr>
      </a:lvl7pPr>
      <a:lvl8pPr marL="1371600" algn="l" rtl="0" fontAlgn="base">
        <a:spcBef>
          <a:spcPct val="0"/>
        </a:spcBef>
        <a:spcAft>
          <a:spcPct val="0"/>
        </a:spcAft>
        <a:defRPr sz="3800">
          <a:solidFill>
            <a:schemeClr val="tx2"/>
          </a:solidFill>
          <a:latin typeface="Verdana" pitchFamily="34" charset="0"/>
        </a:defRPr>
      </a:lvl8pPr>
      <a:lvl9pPr marL="1828800" algn="l" rtl="0" fontAlgn="base">
        <a:spcBef>
          <a:spcPct val="0"/>
        </a:spcBef>
        <a:spcAft>
          <a:spcPct val="0"/>
        </a:spcAft>
        <a:defRPr sz="3800">
          <a:solidFill>
            <a:schemeClr val="tx2"/>
          </a:solidFill>
          <a:latin typeface="Verdana" pitchFamily="34" charset="0"/>
        </a:defRPr>
      </a:lvl9pPr>
    </p:titleStyle>
    <p:bodyStyle>
      <a:lvl1pPr marL="469900" indent="-469900" algn="l" rtl="0" eaLnBrk="0" fontAlgn="base" hangingPunct="0">
        <a:spcBef>
          <a:spcPct val="20000"/>
        </a:spcBef>
        <a:spcAft>
          <a:spcPct val="0"/>
        </a:spcAft>
        <a:buClr>
          <a:schemeClr val="accent2"/>
        </a:buClr>
        <a:buFont typeface="Wingdings" panose="05000000000000000000" pitchFamily="2" charset="2"/>
        <a:buChar char="o"/>
        <a:defRPr sz="3000">
          <a:solidFill>
            <a:schemeClr val="tx1"/>
          </a:solidFill>
          <a:latin typeface="+mn-lt"/>
          <a:ea typeface="+mn-ea"/>
          <a:cs typeface="+mn-cs"/>
        </a:defRPr>
      </a:lvl1pPr>
      <a:lvl2pPr marL="908050" indent="-436563" algn="l" rtl="0" eaLnBrk="0" fontAlgn="base" hangingPunct="0">
        <a:spcBef>
          <a:spcPct val="20000"/>
        </a:spcBef>
        <a:spcAft>
          <a:spcPct val="0"/>
        </a:spcAft>
        <a:buClr>
          <a:schemeClr val="accent2"/>
        </a:buClr>
        <a:buFont typeface="Wingdings" panose="05000000000000000000" pitchFamily="2" charset="2"/>
        <a:buChar char="n"/>
        <a:defRPr sz="2600">
          <a:solidFill>
            <a:schemeClr val="tx1"/>
          </a:solidFill>
          <a:latin typeface="+mn-lt"/>
        </a:defRPr>
      </a:lvl2pPr>
      <a:lvl3pPr marL="1304925" indent="-395288" algn="l" rtl="0" eaLnBrk="0" fontAlgn="base" hangingPunct="0">
        <a:spcBef>
          <a:spcPct val="20000"/>
        </a:spcBef>
        <a:spcAft>
          <a:spcPct val="0"/>
        </a:spcAft>
        <a:buClr>
          <a:schemeClr val="accent2"/>
        </a:buClr>
        <a:buFont typeface="Wingdings" panose="05000000000000000000" pitchFamily="2" charset="2"/>
        <a:buChar char="o"/>
        <a:defRPr sz="2300">
          <a:solidFill>
            <a:schemeClr val="tx1"/>
          </a:solidFill>
          <a:latin typeface="+mn-lt"/>
        </a:defRPr>
      </a:lvl3pPr>
      <a:lvl4pPr marL="1693863" indent="-387350" algn="l" rtl="0" eaLnBrk="0" fontAlgn="base" hangingPunct="0">
        <a:spcBef>
          <a:spcPct val="20000"/>
        </a:spcBef>
        <a:spcAft>
          <a:spcPct val="0"/>
        </a:spcAft>
        <a:buClr>
          <a:schemeClr val="accent2"/>
        </a:buClr>
        <a:buFont typeface="Wingdings" panose="05000000000000000000" pitchFamily="2" charset="2"/>
        <a:buChar char="n"/>
        <a:defRPr sz="2000">
          <a:solidFill>
            <a:schemeClr val="tx1"/>
          </a:solidFill>
          <a:latin typeface="+mn-lt"/>
        </a:defRPr>
      </a:lvl4pPr>
      <a:lvl5pPr marL="2093913" indent="-398463" algn="l" rtl="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mn-lt"/>
        </a:defRPr>
      </a:lvl5pPr>
      <a:lvl6pPr marL="2551113" indent="-398463" algn="l" rtl="0" fontAlgn="base">
        <a:spcBef>
          <a:spcPct val="25000"/>
        </a:spcBef>
        <a:spcAft>
          <a:spcPct val="0"/>
        </a:spcAft>
        <a:buClr>
          <a:schemeClr val="accent2"/>
        </a:buClr>
        <a:buFont typeface="Wingdings" pitchFamily="2" charset="2"/>
        <a:buChar char="§"/>
        <a:defRPr sz="2000">
          <a:solidFill>
            <a:schemeClr val="tx1"/>
          </a:solidFill>
          <a:latin typeface="+mn-lt"/>
        </a:defRPr>
      </a:lvl6pPr>
      <a:lvl7pPr marL="3008313" indent="-398463" algn="l" rtl="0" fontAlgn="base">
        <a:spcBef>
          <a:spcPct val="25000"/>
        </a:spcBef>
        <a:spcAft>
          <a:spcPct val="0"/>
        </a:spcAft>
        <a:buClr>
          <a:schemeClr val="accent2"/>
        </a:buClr>
        <a:buFont typeface="Wingdings" pitchFamily="2" charset="2"/>
        <a:buChar char="§"/>
        <a:defRPr sz="2000">
          <a:solidFill>
            <a:schemeClr val="tx1"/>
          </a:solidFill>
          <a:latin typeface="+mn-lt"/>
        </a:defRPr>
      </a:lvl7pPr>
      <a:lvl8pPr marL="3465513" indent="-398463" algn="l" rtl="0" fontAlgn="base">
        <a:spcBef>
          <a:spcPct val="25000"/>
        </a:spcBef>
        <a:spcAft>
          <a:spcPct val="0"/>
        </a:spcAft>
        <a:buClr>
          <a:schemeClr val="accent2"/>
        </a:buClr>
        <a:buFont typeface="Wingdings" pitchFamily="2" charset="2"/>
        <a:buChar char="§"/>
        <a:defRPr sz="2000">
          <a:solidFill>
            <a:schemeClr val="tx1"/>
          </a:solidFill>
          <a:latin typeface="+mn-lt"/>
        </a:defRPr>
      </a:lvl8pPr>
      <a:lvl9pPr marL="3922713" indent="-398463" algn="l" rtl="0" fontAlgn="base">
        <a:spcBef>
          <a:spcPct val="25000"/>
        </a:spcBef>
        <a:spcAft>
          <a:spcPct val="0"/>
        </a:spcAft>
        <a:buClr>
          <a:schemeClr val="accent2"/>
        </a:buClr>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6.xml><?xml version="1.0" encoding="utf-8"?>
<p:sldMaster xmlns:a="http://schemas.openxmlformats.org/drawingml/2006/main" xmlns:r="http://schemas.openxmlformats.org/officeDocument/2006/relationships" xmlns:p="http://schemas.openxmlformats.org/presentationml/2006/main">
  <p:cSld>
    <p:bg>
      <p:bgPr>
        <a:pattFill prst="ltHorz">
          <a:fgClr>
            <a:schemeClr val="bg2"/>
          </a:fgClr>
          <a:bgClr>
            <a:schemeClr val="bg1"/>
          </a:bgClr>
        </a:pattFill>
        <a:effectLst/>
      </p:bgPr>
    </p:bg>
    <p:spTree>
      <p:nvGrpSpPr>
        <p:cNvPr id="1" name=""/>
        <p:cNvGrpSpPr/>
        <p:nvPr/>
      </p:nvGrpSpPr>
      <p:grpSpPr>
        <a:xfrm>
          <a:off x="0" y="0"/>
          <a:ext cx="0" cy="0"/>
          <a:chOff x="0" y="0"/>
          <a:chExt cx="0" cy="0"/>
        </a:xfrm>
      </p:grpSpPr>
      <p:sp>
        <p:nvSpPr>
          <p:cNvPr id="13314" name="Rectangle 2">
            <a:extLst>
              <a:ext uri="{FF2B5EF4-FFF2-40B4-BE49-F238E27FC236}">
                <a16:creationId xmlns:a16="http://schemas.microsoft.com/office/drawing/2014/main" id="{031A9119-63A3-4A73-BAFC-5EF942D6EF46}"/>
              </a:ext>
            </a:extLst>
          </p:cNvPr>
          <p:cNvSpPr>
            <a:spLocks noGrp="1" noChangeArrowheads="1"/>
          </p:cNvSpPr>
          <p:nvPr>
            <p:ph type="title"/>
          </p:nvPr>
        </p:nvSpPr>
        <p:spPr bwMode="auto">
          <a:xfrm>
            <a:off x="574675" y="304801"/>
            <a:ext cx="8001000" cy="1216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p>
            <a:pPr lvl="0"/>
            <a:r>
              <a:rPr lang="en-US" altLang="en-US"/>
              <a:t>Click to edit Master title style</a:t>
            </a:r>
          </a:p>
        </p:txBody>
      </p:sp>
      <p:sp>
        <p:nvSpPr>
          <p:cNvPr id="13315" name="Rectangle 3">
            <a:extLst>
              <a:ext uri="{FF2B5EF4-FFF2-40B4-BE49-F238E27FC236}">
                <a16:creationId xmlns:a16="http://schemas.microsoft.com/office/drawing/2014/main" id="{E0E452DF-1B08-4590-89C5-A328D144D428}"/>
              </a:ext>
            </a:extLst>
          </p:cNvPr>
          <p:cNvSpPr>
            <a:spLocks noGrp="1" noChangeArrowheads="1"/>
          </p:cNvSpPr>
          <p:nvPr>
            <p:ph type="body" idx="1"/>
          </p:nvPr>
        </p:nvSpPr>
        <p:spPr bwMode="auto">
          <a:xfrm>
            <a:off x="566738" y="1752600"/>
            <a:ext cx="8001000" cy="426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3316" name="AutoShape 4">
            <a:extLst>
              <a:ext uri="{FF2B5EF4-FFF2-40B4-BE49-F238E27FC236}">
                <a16:creationId xmlns:a16="http://schemas.microsoft.com/office/drawing/2014/main" id="{206FF5C4-84A8-4DB7-B29A-6C70F8B73409}"/>
              </a:ext>
            </a:extLst>
          </p:cNvPr>
          <p:cNvSpPr>
            <a:spLocks noChangeArrowheads="1"/>
          </p:cNvSpPr>
          <p:nvPr/>
        </p:nvSpPr>
        <p:spPr bwMode="auto">
          <a:xfrm>
            <a:off x="609601" y="1566865"/>
            <a:ext cx="7958138" cy="109537"/>
          </a:xfrm>
          <a:custGeom>
            <a:avLst/>
            <a:gdLst>
              <a:gd name="T0" fmla="*/ 0 w 1000"/>
              <a:gd name="T1" fmla="*/ 0 h 1000"/>
              <a:gd name="T2" fmla="*/ 2147483647 w 1000"/>
              <a:gd name="T3" fmla="*/ 0 h 1000"/>
              <a:gd name="T4" fmla="*/ 2147483647 w 1000"/>
              <a:gd name="T5" fmla="*/ 2147483647 h 1000"/>
              <a:gd name="T6" fmla="*/ 0 w 1000"/>
              <a:gd name="T7" fmla="*/ 2147483647 h 1000"/>
              <a:gd name="T8" fmla="*/ 0 w 1000"/>
              <a:gd name="T9" fmla="*/ 0 h 1000"/>
              <a:gd name="T10" fmla="*/ 2147483647 w 1000"/>
              <a:gd name="T11" fmla="*/ 0 h 1000"/>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000" h="1000" stroke="0">
                <a:moveTo>
                  <a:pt x="0" y="0"/>
                </a:moveTo>
                <a:lnTo>
                  <a:pt x="585" y="0"/>
                </a:lnTo>
                <a:lnTo>
                  <a:pt x="585" y="1000"/>
                </a:lnTo>
                <a:lnTo>
                  <a:pt x="0" y="1000"/>
                </a:lnTo>
                <a:lnTo>
                  <a:pt x="0" y="0"/>
                </a:lnTo>
                <a:close/>
              </a:path>
              <a:path w="1000" h="1000">
                <a:moveTo>
                  <a:pt x="0" y="0"/>
                </a:moveTo>
                <a:lnTo>
                  <a:pt x="1000" y="0"/>
                </a:lnTo>
              </a:path>
            </a:pathLst>
          </a:custGeom>
          <a:solidFill>
            <a:schemeClr val="accent2"/>
          </a:solidFill>
          <a:ln w="9525">
            <a:solidFill>
              <a:schemeClr val="accent2"/>
            </a:solidFill>
            <a:round/>
            <a:headEnd/>
            <a:tailEnd/>
          </a:ln>
        </p:spPr>
        <p:txBody>
          <a:bodyPr/>
          <a:lstStyle/>
          <a:p>
            <a:endParaRPr lang="en-US"/>
          </a:p>
        </p:txBody>
      </p:sp>
      <p:sp>
        <p:nvSpPr>
          <p:cNvPr id="13317" name="Line 5">
            <a:extLst>
              <a:ext uri="{FF2B5EF4-FFF2-40B4-BE49-F238E27FC236}">
                <a16:creationId xmlns:a16="http://schemas.microsoft.com/office/drawing/2014/main" id="{63C60061-4E83-4152-B9D0-4A0AAB297878}"/>
              </a:ext>
            </a:extLst>
          </p:cNvPr>
          <p:cNvSpPr>
            <a:spLocks noChangeShapeType="1"/>
          </p:cNvSpPr>
          <p:nvPr/>
        </p:nvSpPr>
        <p:spPr bwMode="auto">
          <a:xfrm flipV="1">
            <a:off x="609600" y="6172200"/>
            <a:ext cx="7924800" cy="0"/>
          </a:xfrm>
          <a:prstGeom prst="line">
            <a:avLst/>
          </a:prstGeom>
          <a:noFill/>
          <a:ln w="3175">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1750" name="Rectangle 6">
            <a:extLst>
              <a:ext uri="{FF2B5EF4-FFF2-40B4-BE49-F238E27FC236}">
                <a16:creationId xmlns:a16="http://schemas.microsoft.com/office/drawing/2014/main" id="{8111D850-9CFE-4232-A212-60F5757430E1}"/>
              </a:ext>
            </a:extLst>
          </p:cNvPr>
          <p:cNvSpPr>
            <a:spLocks noGrp="1" noChangeArrowheads="1"/>
          </p:cNvSpPr>
          <p:nvPr>
            <p:ph type="dt" sz="half" idx="2"/>
          </p:nvPr>
        </p:nvSpPr>
        <p:spPr bwMode="auto">
          <a:xfrm>
            <a:off x="609600" y="6245225"/>
            <a:ext cx="19812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200">
                <a:solidFill>
                  <a:srgbClr val="000000"/>
                </a:solidFill>
              </a:defRPr>
            </a:lvl1pPr>
          </a:lstStyle>
          <a:p>
            <a:pPr>
              <a:defRPr/>
            </a:pPr>
            <a:endParaRPr lang="en-US"/>
          </a:p>
        </p:txBody>
      </p:sp>
      <p:sp>
        <p:nvSpPr>
          <p:cNvPr id="31751" name="Rectangle 7">
            <a:extLst>
              <a:ext uri="{FF2B5EF4-FFF2-40B4-BE49-F238E27FC236}">
                <a16:creationId xmlns:a16="http://schemas.microsoft.com/office/drawing/2014/main" id="{1AC0D5F7-9F1E-423C-9E19-870CA864E1E1}"/>
              </a:ext>
            </a:extLst>
          </p:cNvPr>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eaLnBrk="1" hangingPunct="1">
              <a:defRPr sz="1200">
                <a:solidFill>
                  <a:srgbClr val="000000"/>
                </a:solidFill>
              </a:defRPr>
            </a:lvl1pPr>
          </a:lstStyle>
          <a:p>
            <a:pPr>
              <a:defRPr/>
            </a:pPr>
            <a:endParaRPr lang="en-US"/>
          </a:p>
        </p:txBody>
      </p:sp>
      <p:sp>
        <p:nvSpPr>
          <p:cNvPr id="31752" name="Rectangle 8">
            <a:extLst>
              <a:ext uri="{FF2B5EF4-FFF2-40B4-BE49-F238E27FC236}">
                <a16:creationId xmlns:a16="http://schemas.microsoft.com/office/drawing/2014/main" id="{68EF65A7-C5BF-4FDA-A2CB-B57CC9755179}"/>
              </a:ext>
            </a:extLst>
          </p:cNvPr>
          <p:cNvSpPr>
            <a:spLocks noGrp="1" noChangeArrowheads="1"/>
          </p:cNvSpPr>
          <p:nvPr>
            <p:ph type="sldNum" sz="quarter" idx="4"/>
          </p:nvPr>
        </p:nvSpPr>
        <p:spPr bwMode="auto">
          <a:xfrm>
            <a:off x="6553200" y="6245225"/>
            <a:ext cx="19812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200">
                <a:solidFill>
                  <a:srgbClr val="000000"/>
                </a:solidFill>
              </a:defRPr>
            </a:lvl1pPr>
          </a:lstStyle>
          <a:p>
            <a:fld id="{AC6CA3B8-3DA0-4403-BBF0-5584CC3AB967}" type="slidenum">
              <a:rPr lang="en-US" altLang="en-US"/>
              <a:pPr/>
              <a:t>‹#›</a:t>
            </a:fld>
            <a:endParaRPr lang="en-US" altLang="en-US"/>
          </a:p>
        </p:txBody>
      </p:sp>
    </p:spTree>
    <p:extLst>
      <p:ext uri="{BB962C8B-B14F-4D97-AF65-F5344CB8AC3E}">
        <p14:creationId xmlns:p14="http://schemas.microsoft.com/office/powerpoint/2010/main" val="1779184197"/>
      </p:ext>
    </p:extLst>
  </p:cSld>
  <p:clrMap bg1="lt1" tx1="dk1" bg2="lt2" tx2="dk2" accent1="accent1" accent2="accent2" accent3="accent3" accent4="accent4" accent5="accent5" accent6="accent6" hlink="hlink" folHlink="folHlink"/>
  <p:sldLayoutIdLst>
    <p:sldLayoutId id="2147484110" r:id="rId1"/>
  </p:sldLayoutIdLst>
  <p:txStyles>
    <p:titleStyle>
      <a:lvl1pPr algn="l" rtl="0" eaLnBrk="0" fontAlgn="base" hangingPunct="0">
        <a:spcBef>
          <a:spcPct val="0"/>
        </a:spcBef>
        <a:spcAft>
          <a:spcPct val="0"/>
        </a:spcAft>
        <a:defRPr sz="3800">
          <a:solidFill>
            <a:schemeClr val="tx2"/>
          </a:solidFill>
          <a:latin typeface="+mj-lt"/>
          <a:ea typeface="+mj-ea"/>
          <a:cs typeface="+mj-cs"/>
        </a:defRPr>
      </a:lvl1pPr>
      <a:lvl2pPr algn="l" rtl="0" eaLnBrk="0" fontAlgn="base" hangingPunct="0">
        <a:spcBef>
          <a:spcPct val="0"/>
        </a:spcBef>
        <a:spcAft>
          <a:spcPct val="0"/>
        </a:spcAft>
        <a:defRPr sz="3800">
          <a:solidFill>
            <a:schemeClr val="tx2"/>
          </a:solidFill>
          <a:latin typeface="Verdana" pitchFamily="34" charset="0"/>
        </a:defRPr>
      </a:lvl2pPr>
      <a:lvl3pPr algn="l" rtl="0" eaLnBrk="0" fontAlgn="base" hangingPunct="0">
        <a:spcBef>
          <a:spcPct val="0"/>
        </a:spcBef>
        <a:spcAft>
          <a:spcPct val="0"/>
        </a:spcAft>
        <a:defRPr sz="3800">
          <a:solidFill>
            <a:schemeClr val="tx2"/>
          </a:solidFill>
          <a:latin typeface="Verdana" pitchFamily="34" charset="0"/>
        </a:defRPr>
      </a:lvl3pPr>
      <a:lvl4pPr algn="l" rtl="0" eaLnBrk="0" fontAlgn="base" hangingPunct="0">
        <a:spcBef>
          <a:spcPct val="0"/>
        </a:spcBef>
        <a:spcAft>
          <a:spcPct val="0"/>
        </a:spcAft>
        <a:defRPr sz="3800">
          <a:solidFill>
            <a:schemeClr val="tx2"/>
          </a:solidFill>
          <a:latin typeface="Verdana" pitchFamily="34" charset="0"/>
        </a:defRPr>
      </a:lvl4pPr>
      <a:lvl5pPr algn="l" rtl="0" eaLnBrk="0" fontAlgn="base" hangingPunct="0">
        <a:spcBef>
          <a:spcPct val="0"/>
        </a:spcBef>
        <a:spcAft>
          <a:spcPct val="0"/>
        </a:spcAft>
        <a:defRPr sz="3800">
          <a:solidFill>
            <a:schemeClr val="tx2"/>
          </a:solidFill>
          <a:latin typeface="Verdana" pitchFamily="34" charset="0"/>
        </a:defRPr>
      </a:lvl5pPr>
      <a:lvl6pPr marL="457200" algn="l" rtl="0" fontAlgn="base">
        <a:spcBef>
          <a:spcPct val="0"/>
        </a:spcBef>
        <a:spcAft>
          <a:spcPct val="0"/>
        </a:spcAft>
        <a:defRPr sz="3800">
          <a:solidFill>
            <a:schemeClr val="tx2"/>
          </a:solidFill>
          <a:latin typeface="Verdana" pitchFamily="34" charset="0"/>
        </a:defRPr>
      </a:lvl6pPr>
      <a:lvl7pPr marL="914400" algn="l" rtl="0" fontAlgn="base">
        <a:spcBef>
          <a:spcPct val="0"/>
        </a:spcBef>
        <a:spcAft>
          <a:spcPct val="0"/>
        </a:spcAft>
        <a:defRPr sz="3800">
          <a:solidFill>
            <a:schemeClr val="tx2"/>
          </a:solidFill>
          <a:latin typeface="Verdana" pitchFamily="34" charset="0"/>
        </a:defRPr>
      </a:lvl7pPr>
      <a:lvl8pPr marL="1371600" algn="l" rtl="0" fontAlgn="base">
        <a:spcBef>
          <a:spcPct val="0"/>
        </a:spcBef>
        <a:spcAft>
          <a:spcPct val="0"/>
        </a:spcAft>
        <a:defRPr sz="3800">
          <a:solidFill>
            <a:schemeClr val="tx2"/>
          </a:solidFill>
          <a:latin typeface="Verdana" pitchFamily="34" charset="0"/>
        </a:defRPr>
      </a:lvl8pPr>
      <a:lvl9pPr marL="1828800" algn="l" rtl="0" fontAlgn="base">
        <a:spcBef>
          <a:spcPct val="0"/>
        </a:spcBef>
        <a:spcAft>
          <a:spcPct val="0"/>
        </a:spcAft>
        <a:defRPr sz="3800">
          <a:solidFill>
            <a:schemeClr val="tx2"/>
          </a:solidFill>
          <a:latin typeface="Verdana" pitchFamily="34" charset="0"/>
        </a:defRPr>
      </a:lvl9pPr>
    </p:titleStyle>
    <p:bodyStyle>
      <a:lvl1pPr marL="469900" indent="-469900" algn="l" rtl="0" eaLnBrk="0" fontAlgn="base" hangingPunct="0">
        <a:spcBef>
          <a:spcPct val="20000"/>
        </a:spcBef>
        <a:spcAft>
          <a:spcPct val="0"/>
        </a:spcAft>
        <a:buClr>
          <a:schemeClr val="accent2"/>
        </a:buClr>
        <a:buFont typeface="Wingdings" panose="05000000000000000000" pitchFamily="2" charset="2"/>
        <a:buChar char="o"/>
        <a:defRPr sz="3000">
          <a:solidFill>
            <a:schemeClr val="tx1"/>
          </a:solidFill>
          <a:latin typeface="+mn-lt"/>
          <a:ea typeface="+mn-ea"/>
          <a:cs typeface="+mn-cs"/>
        </a:defRPr>
      </a:lvl1pPr>
      <a:lvl2pPr marL="908050" indent="-436563" algn="l" rtl="0" eaLnBrk="0" fontAlgn="base" hangingPunct="0">
        <a:spcBef>
          <a:spcPct val="20000"/>
        </a:spcBef>
        <a:spcAft>
          <a:spcPct val="0"/>
        </a:spcAft>
        <a:buClr>
          <a:schemeClr val="accent2"/>
        </a:buClr>
        <a:buFont typeface="Wingdings" panose="05000000000000000000" pitchFamily="2" charset="2"/>
        <a:buChar char="n"/>
        <a:defRPr sz="2600">
          <a:solidFill>
            <a:schemeClr val="tx1"/>
          </a:solidFill>
          <a:latin typeface="+mn-lt"/>
        </a:defRPr>
      </a:lvl2pPr>
      <a:lvl3pPr marL="1304925" indent="-395288" algn="l" rtl="0" eaLnBrk="0" fontAlgn="base" hangingPunct="0">
        <a:spcBef>
          <a:spcPct val="20000"/>
        </a:spcBef>
        <a:spcAft>
          <a:spcPct val="0"/>
        </a:spcAft>
        <a:buClr>
          <a:schemeClr val="accent2"/>
        </a:buClr>
        <a:buFont typeface="Wingdings" panose="05000000000000000000" pitchFamily="2" charset="2"/>
        <a:buChar char="o"/>
        <a:defRPr sz="2300">
          <a:solidFill>
            <a:schemeClr val="tx1"/>
          </a:solidFill>
          <a:latin typeface="+mn-lt"/>
        </a:defRPr>
      </a:lvl3pPr>
      <a:lvl4pPr marL="1693863" indent="-387350" algn="l" rtl="0" eaLnBrk="0" fontAlgn="base" hangingPunct="0">
        <a:spcBef>
          <a:spcPct val="20000"/>
        </a:spcBef>
        <a:spcAft>
          <a:spcPct val="0"/>
        </a:spcAft>
        <a:buClr>
          <a:schemeClr val="accent2"/>
        </a:buClr>
        <a:buFont typeface="Wingdings" panose="05000000000000000000" pitchFamily="2" charset="2"/>
        <a:buChar char="n"/>
        <a:defRPr sz="2000">
          <a:solidFill>
            <a:schemeClr val="tx1"/>
          </a:solidFill>
          <a:latin typeface="+mn-lt"/>
        </a:defRPr>
      </a:lvl4pPr>
      <a:lvl5pPr marL="2093913" indent="-398463" algn="l" rtl="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mn-lt"/>
        </a:defRPr>
      </a:lvl5pPr>
      <a:lvl6pPr marL="2551113" indent="-398463" algn="l" rtl="0" fontAlgn="base">
        <a:spcBef>
          <a:spcPct val="25000"/>
        </a:spcBef>
        <a:spcAft>
          <a:spcPct val="0"/>
        </a:spcAft>
        <a:buClr>
          <a:schemeClr val="accent2"/>
        </a:buClr>
        <a:buFont typeface="Wingdings" pitchFamily="2" charset="2"/>
        <a:buChar char="§"/>
        <a:defRPr sz="2000">
          <a:solidFill>
            <a:schemeClr val="tx1"/>
          </a:solidFill>
          <a:latin typeface="+mn-lt"/>
        </a:defRPr>
      </a:lvl6pPr>
      <a:lvl7pPr marL="3008313" indent="-398463" algn="l" rtl="0" fontAlgn="base">
        <a:spcBef>
          <a:spcPct val="25000"/>
        </a:spcBef>
        <a:spcAft>
          <a:spcPct val="0"/>
        </a:spcAft>
        <a:buClr>
          <a:schemeClr val="accent2"/>
        </a:buClr>
        <a:buFont typeface="Wingdings" pitchFamily="2" charset="2"/>
        <a:buChar char="§"/>
        <a:defRPr sz="2000">
          <a:solidFill>
            <a:schemeClr val="tx1"/>
          </a:solidFill>
          <a:latin typeface="+mn-lt"/>
        </a:defRPr>
      </a:lvl7pPr>
      <a:lvl8pPr marL="3465513" indent="-398463" algn="l" rtl="0" fontAlgn="base">
        <a:spcBef>
          <a:spcPct val="25000"/>
        </a:spcBef>
        <a:spcAft>
          <a:spcPct val="0"/>
        </a:spcAft>
        <a:buClr>
          <a:schemeClr val="accent2"/>
        </a:buClr>
        <a:buFont typeface="Wingdings" pitchFamily="2" charset="2"/>
        <a:buChar char="§"/>
        <a:defRPr sz="2000">
          <a:solidFill>
            <a:schemeClr val="tx1"/>
          </a:solidFill>
          <a:latin typeface="+mn-lt"/>
        </a:defRPr>
      </a:lvl8pPr>
      <a:lvl9pPr marL="3922713" indent="-398463" algn="l" rtl="0" fontAlgn="base">
        <a:spcBef>
          <a:spcPct val="25000"/>
        </a:spcBef>
        <a:spcAft>
          <a:spcPct val="0"/>
        </a:spcAft>
        <a:buClr>
          <a:schemeClr val="accent2"/>
        </a:buClr>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7.xml><?xml version="1.0" encoding="utf-8"?>
<p:sldMaster xmlns:a="http://schemas.openxmlformats.org/drawingml/2006/main" xmlns:r="http://schemas.openxmlformats.org/officeDocument/2006/relationships" xmlns:p="http://schemas.openxmlformats.org/presentationml/2006/main">
  <p:cSld>
    <p:bg>
      <p:bgPr>
        <a:pattFill prst="ltHorz">
          <a:fgClr>
            <a:schemeClr val="bg2"/>
          </a:fgClr>
          <a:bgClr>
            <a:schemeClr val="bg1"/>
          </a:bgClr>
        </a:pattFill>
        <a:effectLst/>
      </p:bgPr>
    </p:bg>
    <p:spTree>
      <p:nvGrpSpPr>
        <p:cNvPr id="1" name=""/>
        <p:cNvGrpSpPr/>
        <p:nvPr/>
      </p:nvGrpSpPr>
      <p:grpSpPr>
        <a:xfrm>
          <a:off x="0" y="0"/>
          <a:ext cx="0" cy="0"/>
          <a:chOff x="0" y="0"/>
          <a:chExt cx="0" cy="0"/>
        </a:xfrm>
      </p:grpSpPr>
      <p:sp>
        <p:nvSpPr>
          <p:cNvPr id="14338" name="Rectangle 2">
            <a:extLst>
              <a:ext uri="{FF2B5EF4-FFF2-40B4-BE49-F238E27FC236}">
                <a16:creationId xmlns:a16="http://schemas.microsoft.com/office/drawing/2014/main" id="{F0C187C5-17AA-4021-97C0-A335ABC26598}"/>
              </a:ext>
            </a:extLst>
          </p:cNvPr>
          <p:cNvSpPr>
            <a:spLocks noGrp="1" noChangeArrowheads="1"/>
          </p:cNvSpPr>
          <p:nvPr>
            <p:ph type="title"/>
          </p:nvPr>
        </p:nvSpPr>
        <p:spPr bwMode="auto">
          <a:xfrm>
            <a:off x="574675" y="304801"/>
            <a:ext cx="8001000" cy="1216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p>
            <a:pPr lvl="0"/>
            <a:r>
              <a:rPr lang="en-US" altLang="en-US"/>
              <a:t>Click to edit Master title style</a:t>
            </a:r>
          </a:p>
        </p:txBody>
      </p:sp>
      <p:sp>
        <p:nvSpPr>
          <p:cNvPr id="14339" name="Rectangle 3">
            <a:extLst>
              <a:ext uri="{FF2B5EF4-FFF2-40B4-BE49-F238E27FC236}">
                <a16:creationId xmlns:a16="http://schemas.microsoft.com/office/drawing/2014/main" id="{C4D4345C-C70B-4EC0-A46A-4D2F35BA9DAF}"/>
              </a:ext>
            </a:extLst>
          </p:cNvPr>
          <p:cNvSpPr>
            <a:spLocks noGrp="1" noChangeArrowheads="1"/>
          </p:cNvSpPr>
          <p:nvPr>
            <p:ph type="body" idx="1"/>
          </p:nvPr>
        </p:nvSpPr>
        <p:spPr bwMode="auto">
          <a:xfrm>
            <a:off x="566738" y="1752600"/>
            <a:ext cx="8001000" cy="426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4340" name="AutoShape 4">
            <a:extLst>
              <a:ext uri="{FF2B5EF4-FFF2-40B4-BE49-F238E27FC236}">
                <a16:creationId xmlns:a16="http://schemas.microsoft.com/office/drawing/2014/main" id="{1A7236B0-0F85-4C3E-B55D-88B53105C712}"/>
              </a:ext>
            </a:extLst>
          </p:cNvPr>
          <p:cNvSpPr>
            <a:spLocks noChangeArrowheads="1"/>
          </p:cNvSpPr>
          <p:nvPr/>
        </p:nvSpPr>
        <p:spPr bwMode="auto">
          <a:xfrm>
            <a:off x="609601" y="1566865"/>
            <a:ext cx="7958138" cy="109537"/>
          </a:xfrm>
          <a:custGeom>
            <a:avLst/>
            <a:gdLst>
              <a:gd name="T0" fmla="*/ 0 w 1000"/>
              <a:gd name="T1" fmla="*/ 0 h 1000"/>
              <a:gd name="T2" fmla="*/ 2147483647 w 1000"/>
              <a:gd name="T3" fmla="*/ 0 h 1000"/>
              <a:gd name="T4" fmla="*/ 2147483647 w 1000"/>
              <a:gd name="T5" fmla="*/ 2147483647 h 1000"/>
              <a:gd name="T6" fmla="*/ 0 w 1000"/>
              <a:gd name="T7" fmla="*/ 2147483647 h 1000"/>
              <a:gd name="T8" fmla="*/ 0 w 1000"/>
              <a:gd name="T9" fmla="*/ 0 h 1000"/>
              <a:gd name="T10" fmla="*/ 2147483647 w 1000"/>
              <a:gd name="T11" fmla="*/ 0 h 1000"/>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000" h="1000" stroke="0">
                <a:moveTo>
                  <a:pt x="0" y="0"/>
                </a:moveTo>
                <a:lnTo>
                  <a:pt x="585" y="0"/>
                </a:lnTo>
                <a:lnTo>
                  <a:pt x="585" y="1000"/>
                </a:lnTo>
                <a:lnTo>
                  <a:pt x="0" y="1000"/>
                </a:lnTo>
                <a:lnTo>
                  <a:pt x="0" y="0"/>
                </a:lnTo>
                <a:close/>
              </a:path>
              <a:path w="1000" h="1000">
                <a:moveTo>
                  <a:pt x="0" y="0"/>
                </a:moveTo>
                <a:lnTo>
                  <a:pt x="1000" y="0"/>
                </a:lnTo>
              </a:path>
            </a:pathLst>
          </a:custGeom>
          <a:solidFill>
            <a:schemeClr val="accent2"/>
          </a:solidFill>
          <a:ln w="9525">
            <a:solidFill>
              <a:schemeClr val="accent2"/>
            </a:solidFill>
            <a:round/>
            <a:headEnd/>
            <a:tailEnd/>
          </a:ln>
        </p:spPr>
        <p:txBody>
          <a:bodyPr/>
          <a:lstStyle/>
          <a:p>
            <a:endParaRPr lang="en-US"/>
          </a:p>
        </p:txBody>
      </p:sp>
      <p:sp>
        <p:nvSpPr>
          <p:cNvPr id="14341" name="Line 5">
            <a:extLst>
              <a:ext uri="{FF2B5EF4-FFF2-40B4-BE49-F238E27FC236}">
                <a16:creationId xmlns:a16="http://schemas.microsoft.com/office/drawing/2014/main" id="{EC062239-6D01-42DF-848C-5D9388ADD380}"/>
              </a:ext>
            </a:extLst>
          </p:cNvPr>
          <p:cNvSpPr>
            <a:spLocks noChangeShapeType="1"/>
          </p:cNvSpPr>
          <p:nvPr/>
        </p:nvSpPr>
        <p:spPr bwMode="auto">
          <a:xfrm flipV="1">
            <a:off x="609600" y="6172200"/>
            <a:ext cx="7924800" cy="0"/>
          </a:xfrm>
          <a:prstGeom prst="line">
            <a:avLst/>
          </a:prstGeom>
          <a:noFill/>
          <a:ln w="3175">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1750" name="Rectangle 6">
            <a:extLst>
              <a:ext uri="{FF2B5EF4-FFF2-40B4-BE49-F238E27FC236}">
                <a16:creationId xmlns:a16="http://schemas.microsoft.com/office/drawing/2014/main" id="{374ABC4B-EAC9-422D-AF6E-F3A1B0C3D1FF}"/>
              </a:ext>
            </a:extLst>
          </p:cNvPr>
          <p:cNvSpPr>
            <a:spLocks noGrp="1" noChangeArrowheads="1"/>
          </p:cNvSpPr>
          <p:nvPr>
            <p:ph type="dt" sz="half" idx="2"/>
          </p:nvPr>
        </p:nvSpPr>
        <p:spPr bwMode="auto">
          <a:xfrm>
            <a:off x="609600" y="6245225"/>
            <a:ext cx="19812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200">
                <a:solidFill>
                  <a:srgbClr val="000000"/>
                </a:solidFill>
              </a:defRPr>
            </a:lvl1pPr>
          </a:lstStyle>
          <a:p>
            <a:pPr>
              <a:defRPr/>
            </a:pPr>
            <a:endParaRPr lang="en-US"/>
          </a:p>
        </p:txBody>
      </p:sp>
      <p:sp>
        <p:nvSpPr>
          <p:cNvPr id="31751" name="Rectangle 7">
            <a:extLst>
              <a:ext uri="{FF2B5EF4-FFF2-40B4-BE49-F238E27FC236}">
                <a16:creationId xmlns:a16="http://schemas.microsoft.com/office/drawing/2014/main" id="{4F9B9871-8516-493A-BE90-1CAD2BD154B7}"/>
              </a:ext>
            </a:extLst>
          </p:cNvPr>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eaLnBrk="1" hangingPunct="1">
              <a:defRPr sz="1200">
                <a:solidFill>
                  <a:srgbClr val="000000"/>
                </a:solidFill>
              </a:defRPr>
            </a:lvl1pPr>
          </a:lstStyle>
          <a:p>
            <a:pPr>
              <a:defRPr/>
            </a:pPr>
            <a:endParaRPr lang="en-US"/>
          </a:p>
        </p:txBody>
      </p:sp>
      <p:sp>
        <p:nvSpPr>
          <p:cNvPr id="31752" name="Rectangle 8">
            <a:extLst>
              <a:ext uri="{FF2B5EF4-FFF2-40B4-BE49-F238E27FC236}">
                <a16:creationId xmlns:a16="http://schemas.microsoft.com/office/drawing/2014/main" id="{A5C049AB-9CAF-431C-85E9-54552B80301E}"/>
              </a:ext>
            </a:extLst>
          </p:cNvPr>
          <p:cNvSpPr>
            <a:spLocks noGrp="1" noChangeArrowheads="1"/>
          </p:cNvSpPr>
          <p:nvPr>
            <p:ph type="sldNum" sz="quarter" idx="4"/>
          </p:nvPr>
        </p:nvSpPr>
        <p:spPr bwMode="auto">
          <a:xfrm>
            <a:off x="6553200" y="6245225"/>
            <a:ext cx="19812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200">
                <a:solidFill>
                  <a:srgbClr val="000000"/>
                </a:solidFill>
              </a:defRPr>
            </a:lvl1pPr>
          </a:lstStyle>
          <a:p>
            <a:fld id="{E1C3D238-95F4-4377-860E-46F388E87178}" type="slidenum">
              <a:rPr lang="en-US" altLang="en-US"/>
              <a:pPr/>
              <a:t>‹#›</a:t>
            </a:fld>
            <a:endParaRPr lang="en-US" altLang="en-US"/>
          </a:p>
        </p:txBody>
      </p:sp>
    </p:spTree>
    <p:extLst>
      <p:ext uri="{BB962C8B-B14F-4D97-AF65-F5344CB8AC3E}">
        <p14:creationId xmlns:p14="http://schemas.microsoft.com/office/powerpoint/2010/main" val="3161851742"/>
      </p:ext>
    </p:extLst>
  </p:cSld>
  <p:clrMap bg1="lt1" tx1="dk1" bg2="lt2" tx2="dk2" accent1="accent1" accent2="accent2" accent3="accent3" accent4="accent4" accent5="accent5" accent6="accent6" hlink="hlink" folHlink="folHlink"/>
  <p:sldLayoutIdLst>
    <p:sldLayoutId id="2147484112" r:id="rId1"/>
  </p:sldLayoutIdLst>
  <p:txStyles>
    <p:titleStyle>
      <a:lvl1pPr algn="l" rtl="0" eaLnBrk="0" fontAlgn="base" hangingPunct="0">
        <a:spcBef>
          <a:spcPct val="0"/>
        </a:spcBef>
        <a:spcAft>
          <a:spcPct val="0"/>
        </a:spcAft>
        <a:defRPr sz="3800">
          <a:solidFill>
            <a:schemeClr val="tx2"/>
          </a:solidFill>
          <a:latin typeface="+mj-lt"/>
          <a:ea typeface="+mj-ea"/>
          <a:cs typeface="+mj-cs"/>
        </a:defRPr>
      </a:lvl1pPr>
      <a:lvl2pPr algn="l" rtl="0" eaLnBrk="0" fontAlgn="base" hangingPunct="0">
        <a:spcBef>
          <a:spcPct val="0"/>
        </a:spcBef>
        <a:spcAft>
          <a:spcPct val="0"/>
        </a:spcAft>
        <a:defRPr sz="3800">
          <a:solidFill>
            <a:schemeClr val="tx2"/>
          </a:solidFill>
          <a:latin typeface="Verdana" pitchFamily="34" charset="0"/>
        </a:defRPr>
      </a:lvl2pPr>
      <a:lvl3pPr algn="l" rtl="0" eaLnBrk="0" fontAlgn="base" hangingPunct="0">
        <a:spcBef>
          <a:spcPct val="0"/>
        </a:spcBef>
        <a:spcAft>
          <a:spcPct val="0"/>
        </a:spcAft>
        <a:defRPr sz="3800">
          <a:solidFill>
            <a:schemeClr val="tx2"/>
          </a:solidFill>
          <a:latin typeface="Verdana" pitchFamily="34" charset="0"/>
        </a:defRPr>
      </a:lvl3pPr>
      <a:lvl4pPr algn="l" rtl="0" eaLnBrk="0" fontAlgn="base" hangingPunct="0">
        <a:spcBef>
          <a:spcPct val="0"/>
        </a:spcBef>
        <a:spcAft>
          <a:spcPct val="0"/>
        </a:spcAft>
        <a:defRPr sz="3800">
          <a:solidFill>
            <a:schemeClr val="tx2"/>
          </a:solidFill>
          <a:latin typeface="Verdana" pitchFamily="34" charset="0"/>
        </a:defRPr>
      </a:lvl4pPr>
      <a:lvl5pPr algn="l" rtl="0" eaLnBrk="0" fontAlgn="base" hangingPunct="0">
        <a:spcBef>
          <a:spcPct val="0"/>
        </a:spcBef>
        <a:spcAft>
          <a:spcPct val="0"/>
        </a:spcAft>
        <a:defRPr sz="3800">
          <a:solidFill>
            <a:schemeClr val="tx2"/>
          </a:solidFill>
          <a:latin typeface="Verdana" pitchFamily="34" charset="0"/>
        </a:defRPr>
      </a:lvl5pPr>
      <a:lvl6pPr marL="457200" algn="l" rtl="0" fontAlgn="base">
        <a:spcBef>
          <a:spcPct val="0"/>
        </a:spcBef>
        <a:spcAft>
          <a:spcPct val="0"/>
        </a:spcAft>
        <a:defRPr sz="3800">
          <a:solidFill>
            <a:schemeClr val="tx2"/>
          </a:solidFill>
          <a:latin typeface="Verdana" pitchFamily="34" charset="0"/>
        </a:defRPr>
      </a:lvl6pPr>
      <a:lvl7pPr marL="914400" algn="l" rtl="0" fontAlgn="base">
        <a:spcBef>
          <a:spcPct val="0"/>
        </a:spcBef>
        <a:spcAft>
          <a:spcPct val="0"/>
        </a:spcAft>
        <a:defRPr sz="3800">
          <a:solidFill>
            <a:schemeClr val="tx2"/>
          </a:solidFill>
          <a:latin typeface="Verdana" pitchFamily="34" charset="0"/>
        </a:defRPr>
      </a:lvl7pPr>
      <a:lvl8pPr marL="1371600" algn="l" rtl="0" fontAlgn="base">
        <a:spcBef>
          <a:spcPct val="0"/>
        </a:spcBef>
        <a:spcAft>
          <a:spcPct val="0"/>
        </a:spcAft>
        <a:defRPr sz="3800">
          <a:solidFill>
            <a:schemeClr val="tx2"/>
          </a:solidFill>
          <a:latin typeface="Verdana" pitchFamily="34" charset="0"/>
        </a:defRPr>
      </a:lvl8pPr>
      <a:lvl9pPr marL="1828800" algn="l" rtl="0" fontAlgn="base">
        <a:spcBef>
          <a:spcPct val="0"/>
        </a:spcBef>
        <a:spcAft>
          <a:spcPct val="0"/>
        </a:spcAft>
        <a:defRPr sz="3800">
          <a:solidFill>
            <a:schemeClr val="tx2"/>
          </a:solidFill>
          <a:latin typeface="Verdana" pitchFamily="34" charset="0"/>
        </a:defRPr>
      </a:lvl9pPr>
    </p:titleStyle>
    <p:bodyStyle>
      <a:lvl1pPr marL="469900" indent="-469900" algn="l" rtl="0" eaLnBrk="0" fontAlgn="base" hangingPunct="0">
        <a:spcBef>
          <a:spcPct val="20000"/>
        </a:spcBef>
        <a:spcAft>
          <a:spcPct val="0"/>
        </a:spcAft>
        <a:buClr>
          <a:schemeClr val="accent2"/>
        </a:buClr>
        <a:buFont typeface="Wingdings" panose="05000000000000000000" pitchFamily="2" charset="2"/>
        <a:buChar char="o"/>
        <a:defRPr sz="3000">
          <a:solidFill>
            <a:schemeClr val="tx1"/>
          </a:solidFill>
          <a:latin typeface="+mn-lt"/>
          <a:ea typeface="+mn-ea"/>
          <a:cs typeface="+mn-cs"/>
        </a:defRPr>
      </a:lvl1pPr>
      <a:lvl2pPr marL="908050" indent="-436563" algn="l" rtl="0" eaLnBrk="0" fontAlgn="base" hangingPunct="0">
        <a:spcBef>
          <a:spcPct val="20000"/>
        </a:spcBef>
        <a:spcAft>
          <a:spcPct val="0"/>
        </a:spcAft>
        <a:buClr>
          <a:schemeClr val="accent2"/>
        </a:buClr>
        <a:buFont typeface="Wingdings" panose="05000000000000000000" pitchFamily="2" charset="2"/>
        <a:buChar char="n"/>
        <a:defRPr sz="2600">
          <a:solidFill>
            <a:schemeClr val="tx1"/>
          </a:solidFill>
          <a:latin typeface="+mn-lt"/>
        </a:defRPr>
      </a:lvl2pPr>
      <a:lvl3pPr marL="1304925" indent="-395288" algn="l" rtl="0" eaLnBrk="0" fontAlgn="base" hangingPunct="0">
        <a:spcBef>
          <a:spcPct val="20000"/>
        </a:spcBef>
        <a:spcAft>
          <a:spcPct val="0"/>
        </a:spcAft>
        <a:buClr>
          <a:schemeClr val="accent2"/>
        </a:buClr>
        <a:buFont typeface="Wingdings" panose="05000000000000000000" pitchFamily="2" charset="2"/>
        <a:buChar char="o"/>
        <a:defRPr sz="2300">
          <a:solidFill>
            <a:schemeClr val="tx1"/>
          </a:solidFill>
          <a:latin typeface="+mn-lt"/>
        </a:defRPr>
      </a:lvl3pPr>
      <a:lvl4pPr marL="1693863" indent="-387350" algn="l" rtl="0" eaLnBrk="0" fontAlgn="base" hangingPunct="0">
        <a:spcBef>
          <a:spcPct val="20000"/>
        </a:spcBef>
        <a:spcAft>
          <a:spcPct val="0"/>
        </a:spcAft>
        <a:buClr>
          <a:schemeClr val="accent2"/>
        </a:buClr>
        <a:buFont typeface="Wingdings" panose="05000000000000000000" pitchFamily="2" charset="2"/>
        <a:buChar char="n"/>
        <a:defRPr sz="2000">
          <a:solidFill>
            <a:schemeClr val="tx1"/>
          </a:solidFill>
          <a:latin typeface="+mn-lt"/>
        </a:defRPr>
      </a:lvl4pPr>
      <a:lvl5pPr marL="2093913" indent="-398463" algn="l" rtl="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mn-lt"/>
        </a:defRPr>
      </a:lvl5pPr>
      <a:lvl6pPr marL="2551113" indent="-398463" algn="l" rtl="0" fontAlgn="base">
        <a:spcBef>
          <a:spcPct val="25000"/>
        </a:spcBef>
        <a:spcAft>
          <a:spcPct val="0"/>
        </a:spcAft>
        <a:buClr>
          <a:schemeClr val="accent2"/>
        </a:buClr>
        <a:buFont typeface="Wingdings" pitchFamily="2" charset="2"/>
        <a:buChar char="§"/>
        <a:defRPr sz="2000">
          <a:solidFill>
            <a:schemeClr val="tx1"/>
          </a:solidFill>
          <a:latin typeface="+mn-lt"/>
        </a:defRPr>
      </a:lvl6pPr>
      <a:lvl7pPr marL="3008313" indent="-398463" algn="l" rtl="0" fontAlgn="base">
        <a:spcBef>
          <a:spcPct val="25000"/>
        </a:spcBef>
        <a:spcAft>
          <a:spcPct val="0"/>
        </a:spcAft>
        <a:buClr>
          <a:schemeClr val="accent2"/>
        </a:buClr>
        <a:buFont typeface="Wingdings" pitchFamily="2" charset="2"/>
        <a:buChar char="§"/>
        <a:defRPr sz="2000">
          <a:solidFill>
            <a:schemeClr val="tx1"/>
          </a:solidFill>
          <a:latin typeface="+mn-lt"/>
        </a:defRPr>
      </a:lvl7pPr>
      <a:lvl8pPr marL="3465513" indent="-398463" algn="l" rtl="0" fontAlgn="base">
        <a:spcBef>
          <a:spcPct val="25000"/>
        </a:spcBef>
        <a:spcAft>
          <a:spcPct val="0"/>
        </a:spcAft>
        <a:buClr>
          <a:schemeClr val="accent2"/>
        </a:buClr>
        <a:buFont typeface="Wingdings" pitchFamily="2" charset="2"/>
        <a:buChar char="§"/>
        <a:defRPr sz="2000">
          <a:solidFill>
            <a:schemeClr val="tx1"/>
          </a:solidFill>
          <a:latin typeface="+mn-lt"/>
        </a:defRPr>
      </a:lvl8pPr>
      <a:lvl9pPr marL="3922713" indent="-398463" algn="l" rtl="0" fontAlgn="base">
        <a:spcBef>
          <a:spcPct val="25000"/>
        </a:spcBef>
        <a:spcAft>
          <a:spcPct val="0"/>
        </a:spcAft>
        <a:buClr>
          <a:schemeClr val="accent2"/>
        </a:buClr>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8.xml><?xml version="1.0" encoding="utf-8"?>
<p:sldMaster xmlns:a="http://schemas.openxmlformats.org/drawingml/2006/main" xmlns:r="http://schemas.openxmlformats.org/officeDocument/2006/relationships" xmlns:p="http://schemas.openxmlformats.org/presentationml/2006/main">
  <p:cSld>
    <p:bg>
      <p:bgPr>
        <a:pattFill prst="ltHorz">
          <a:fgClr>
            <a:schemeClr val="bg2"/>
          </a:fgClr>
          <a:bgClr>
            <a:schemeClr val="bg1"/>
          </a:bgClr>
        </a:pattFill>
        <a:effectLst/>
      </p:bgPr>
    </p:bg>
    <p:spTree>
      <p:nvGrpSpPr>
        <p:cNvPr id="1" name=""/>
        <p:cNvGrpSpPr/>
        <p:nvPr/>
      </p:nvGrpSpPr>
      <p:grpSpPr>
        <a:xfrm>
          <a:off x="0" y="0"/>
          <a:ext cx="0" cy="0"/>
          <a:chOff x="0" y="0"/>
          <a:chExt cx="0" cy="0"/>
        </a:xfrm>
      </p:grpSpPr>
      <p:sp>
        <p:nvSpPr>
          <p:cNvPr id="15362" name="Rectangle 2">
            <a:extLst>
              <a:ext uri="{FF2B5EF4-FFF2-40B4-BE49-F238E27FC236}">
                <a16:creationId xmlns:a16="http://schemas.microsoft.com/office/drawing/2014/main" id="{5A51AB32-3ACE-4351-A56A-DC79691D2986}"/>
              </a:ext>
            </a:extLst>
          </p:cNvPr>
          <p:cNvSpPr>
            <a:spLocks noGrp="1" noChangeArrowheads="1"/>
          </p:cNvSpPr>
          <p:nvPr>
            <p:ph type="title"/>
          </p:nvPr>
        </p:nvSpPr>
        <p:spPr bwMode="auto">
          <a:xfrm>
            <a:off x="574675" y="304801"/>
            <a:ext cx="8001000" cy="1216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p>
            <a:pPr lvl="0"/>
            <a:r>
              <a:rPr lang="en-US" altLang="en-US"/>
              <a:t>Click to edit Master title style</a:t>
            </a:r>
          </a:p>
        </p:txBody>
      </p:sp>
      <p:sp>
        <p:nvSpPr>
          <p:cNvPr id="15363" name="Rectangle 3">
            <a:extLst>
              <a:ext uri="{FF2B5EF4-FFF2-40B4-BE49-F238E27FC236}">
                <a16:creationId xmlns:a16="http://schemas.microsoft.com/office/drawing/2014/main" id="{CF840961-4660-44C1-990C-37CD89A2E44B}"/>
              </a:ext>
            </a:extLst>
          </p:cNvPr>
          <p:cNvSpPr>
            <a:spLocks noGrp="1" noChangeArrowheads="1"/>
          </p:cNvSpPr>
          <p:nvPr>
            <p:ph type="body" idx="1"/>
          </p:nvPr>
        </p:nvSpPr>
        <p:spPr bwMode="auto">
          <a:xfrm>
            <a:off x="566738" y="1752600"/>
            <a:ext cx="8001000" cy="426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5364" name="AutoShape 4">
            <a:extLst>
              <a:ext uri="{FF2B5EF4-FFF2-40B4-BE49-F238E27FC236}">
                <a16:creationId xmlns:a16="http://schemas.microsoft.com/office/drawing/2014/main" id="{F70C5FA5-6AA9-47A0-93F7-3584338805DA}"/>
              </a:ext>
            </a:extLst>
          </p:cNvPr>
          <p:cNvSpPr>
            <a:spLocks noChangeArrowheads="1"/>
          </p:cNvSpPr>
          <p:nvPr/>
        </p:nvSpPr>
        <p:spPr bwMode="auto">
          <a:xfrm>
            <a:off x="609601" y="1566865"/>
            <a:ext cx="7958138" cy="109537"/>
          </a:xfrm>
          <a:custGeom>
            <a:avLst/>
            <a:gdLst>
              <a:gd name="T0" fmla="*/ 0 w 1000"/>
              <a:gd name="T1" fmla="*/ 0 h 1000"/>
              <a:gd name="T2" fmla="*/ 2147483647 w 1000"/>
              <a:gd name="T3" fmla="*/ 0 h 1000"/>
              <a:gd name="T4" fmla="*/ 2147483647 w 1000"/>
              <a:gd name="T5" fmla="*/ 2147483647 h 1000"/>
              <a:gd name="T6" fmla="*/ 0 w 1000"/>
              <a:gd name="T7" fmla="*/ 2147483647 h 1000"/>
              <a:gd name="T8" fmla="*/ 0 w 1000"/>
              <a:gd name="T9" fmla="*/ 0 h 1000"/>
              <a:gd name="T10" fmla="*/ 2147483647 w 1000"/>
              <a:gd name="T11" fmla="*/ 0 h 1000"/>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000" h="1000" stroke="0">
                <a:moveTo>
                  <a:pt x="0" y="0"/>
                </a:moveTo>
                <a:lnTo>
                  <a:pt x="585" y="0"/>
                </a:lnTo>
                <a:lnTo>
                  <a:pt x="585" y="1000"/>
                </a:lnTo>
                <a:lnTo>
                  <a:pt x="0" y="1000"/>
                </a:lnTo>
                <a:lnTo>
                  <a:pt x="0" y="0"/>
                </a:lnTo>
                <a:close/>
              </a:path>
              <a:path w="1000" h="1000">
                <a:moveTo>
                  <a:pt x="0" y="0"/>
                </a:moveTo>
                <a:lnTo>
                  <a:pt x="1000" y="0"/>
                </a:lnTo>
              </a:path>
            </a:pathLst>
          </a:custGeom>
          <a:solidFill>
            <a:schemeClr val="accent2"/>
          </a:solidFill>
          <a:ln w="9525">
            <a:solidFill>
              <a:schemeClr val="accent2"/>
            </a:solidFill>
            <a:round/>
            <a:headEnd/>
            <a:tailEnd/>
          </a:ln>
        </p:spPr>
        <p:txBody>
          <a:bodyPr/>
          <a:lstStyle/>
          <a:p>
            <a:endParaRPr lang="en-US"/>
          </a:p>
        </p:txBody>
      </p:sp>
      <p:sp>
        <p:nvSpPr>
          <p:cNvPr id="15365" name="Line 5">
            <a:extLst>
              <a:ext uri="{FF2B5EF4-FFF2-40B4-BE49-F238E27FC236}">
                <a16:creationId xmlns:a16="http://schemas.microsoft.com/office/drawing/2014/main" id="{6BF4157C-805C-4EC1-8F9B-222E518DA0CF}"/>
              </a:ext>
            </a:extLst>
          </p:cNvPr>
          <p:cNvSpPr>
            <a:spLocks noChangeShapeType="1"/>
          </p:cNvSpPr>
          <p:nvPr/>
        </p:nvSpPr>
        <p:spPr bwMode="auto">
          <a:xfrm flipV="1">
            <a:off x="609600" y="6172200"/>
            <a:ext cx="7924800" cy="0"/>
          </a:xfrm>
          <a:prstGeom prst="line">
            <a:avLst/>
          </a:prstGeom>
          <a:noFill/>
          <a:ln w="3175">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1750" name="Rectangle 6">
            <a:extLst>
              <a:ext uri="{FF2B5EF4-FFF2-40B4-BE49-F238E27FC236}">
                <a16:creationId xmlns:a16="http://schemas.microsoft.com/office/drawing/2014/main" id="{0268A144-AE84-4A6D-924F-0040AD05F973}"/>
              </a:ext>
            </a:extLst>
          </p:cNvPr>
          <p:cNvSpPr>
            <a:spLocks noGrp="1" noChangeArrowheads="1"/>
          </p:cNvSpPr>
          <p:nvPr>
            <p:ph type="dt" sz="half" idx="2"/>
          </p:nvPr>
        </p:nvSpPr>
        <p:spPr bwMode="auto">
          <a:xfrm>
            <a:off x="609600" y="6245225"/>
            <a:ext cx="19812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200">
                <a:solidFill>
                  <a:srgbClr val="000000"/>
                </a:solidFill>
              </a:defRPr>
            </a:lvl1pPr>
          </a:lstStyle>
          <a:p>
            <a:pPr>
              <a:defRPr/>
            </a:pPr>
            <a:endParaRPr lang="en-US"/>
          </a:p>
        </p:txBody>
      </p:sp>
      <p:sp>
        <p:nvSpPr>
          <p:cNvPr id="31751" name="Rectangle 7">
            <a:extLst>
              <a:ext uri="{FF2B5EF4-FFF2-40B4-BE49-F238E27FC236}">
                <a16:creationId xmlns:a16="http://schemas.microsoft.com/office/drawing/2014/main" id="{F144A096-1D70-4C15-BAF5-AA1231F02154}"/>
              </a:ext>
            </a:extLst>
          </p:cNvPr>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eaLnBrk="1" hangingPunct="1">
              <a:defRPr sz="1200">
                <a:solidFill>
                  <a:srgbClr val="000000"/>
                </a:solidFill>
              </a:defRPr>
            </a:lvl1pPr>
          </a:lstStyle>
          <a:p>
            <a:pPr>
              <a:defRPr/>
            </a:pPr>
            <a:endParaRPr lang="en-US"/>
          </a:p>
        </p:txBody>
      </p:sp>
      <p:sp>
        <p:nvSpPr>
          <p:cNvPr id="31752" name="Rectangle 8">
            <a:extLst>
              <a:ext uri="{FF2B5EF4-FFF2-40B4-BE49-F238E27FC236}">
                <a16:creationId xmlns:a16="http://schemas.microsoft.com/office/drawing/2014/main" id="{1782B646-1E2A-4888-B377-CABF035520E5}"/>
              </a:ext>
            </a:extLst>
          </p:cNvPr>
          <p:cNvSpPr>
            <a:spLocks noGrp="1" noChangeArrowheads="1"/>
          </p:cNvSpPr>
          <p:nvPr>
            <p:ph type="sldNum" sz="quarter" idx="4"/>
          </p:nvPr>
        </p:nvSpPr>
        <p:spPr bwMode="auto">
          <a:xfrm>
            <a:off x="6553200" y="6245225"/>
            <a:ext cx="19812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200">
                <a:solidFill>
                  <a:srgbClr val="000000"/>
                </a:solidFill>
              </a:defRPr>
            </a:lvl1pPr>
          </a:lstStyle>
          <a:p>
            <a:fld id="{91EA5344-B8F3-47BA-8877-A533E696DE4C}" type="slidenum">
              <a:rPr lang="en-US" altLang="en-US"/>
              <a:pPr/>
              <a:t>‹#›</a:t>
            </a:fld>
            <a:endParaRPr lang="en-US" altLang="en-US"/>
          </a:p>
        </p:txBody>
      </p:sp>
    </p:spTree>
    <p:extLst>
      <p:ext uri="{BB962C8B-B14F-4D97-AF65-F5344CB8AC3E}">
        <p14:creationId xmlns:p14="http://schemas.microsoft.com/office/powerpoint/2010/main" val="2875848343"/>
      </p:ext>
    </p:extLst>
  </p:cSld>
  <p:clrMap bg1="lt1" tx1="dk1" bg2="lt2" tx2="dk2" accent1="accent1" accent2="accent2" accent3="accent3" accent4="accent4" accent5="accent5" accent6="accent6" hlink="hlink" folHlink="folHlink"/>
  <p:sldLayoutIdLst>
    <p:sldLayoutId id="2147484114" r:id="rId1"/>
  </p:sldLayoutIdLst>
  <p:txStyles>
    <p:titleStyle>
      <a:lvl1pPr algn="l" rtl="0" eaLnBrk="0" fontAlgn="base" hangingPunct="0">
        <a:spcBef>
          <a:spcPct val="0"/>
        </a:spcBef>
        <a:spcAft>
          <a:spcPct val="0"/>
        </a:spcAft>
        <a:defRPr sz="3800">
          <a:solidFill>
            <a:schemeClr val="tx2"/>
          </a:solidFill>
          <a:latin typeface="+mj-lt"/>
          <a:ea typeface="+mj-ea"/>
          <a:cs typeface="+mj-cs"/>
        </a:defRPr>
      </a:lvl1pPr>
      <a:lvl2pPr algn="l" rtl="0" eaLnBrk="0" fontAlgn="base" hangingPunct="0">
        <a:spcBef>
          <a:spcPct val="0"/>
        </a:spcBef>
        <a:spcAft>
          <a:spcPct val="0"/>
        </a:spcAft>
        <a:defRPr sz="3800">
          <a:solidFill>
            <a:schemeClr val="tx2"/>
          </a:solidFill>
          <a:latin typeface="Verdana" pitchFamily="34" charset="0"/>
        </a:defRPr>
      </a:lvl2pPr>
      <a:lvl3pPr algn="l" rtl="0" eaLnBrk="0" fontAlgn="base" hangingPunct="0">
        <a:spcBef>
          <a:spcPct val="0"/>
        </a:spcBef>
        <a:spcAft>
          <a:spcPct val="0"/>
        </a:spcAft>
        <a:defRPr sz="3800">
          <a:solidFill>
            <a:schemeClr val="tx2"/>
          </a:solidFill>
          <a:latin typeface="Verdana" pitchFamily="34" charset="0"/>
        </a:defRPr>
      </a:lvl3pPr>
      <a:lvl4pPr algn="l" rtl="0" eaLnBrk="0" fontAlgn="base" hangingPunct="0">
        <a:spcBef>
          <a:spcPct val="0"/>
        </a:spcBef>
        <a:spcAft>
          <a:spcPct val="0"/>
        </a:spcAft>
        <a:defRPr sz="3800">
          <a:solidFill>
            <a:schemeClr val="tx2"/>
          </a:solidFill>
          <a:latin typeface="Verdana" pitchFamily="34" charset="0"/>
        </a:defRPr>
      </a:lvl4pPr>
      <a:lvl5pPr algn="l" rtl="0" eaLnBrk="0" fontAlgn="base" hangingPunct="0">
        <a:spcBef>
          <a:spcPct val="0"/>
        </a:spcBef>
        <a:spcAft>
          <a:spcPct val="0"/>
        </a:spcAft>
        <a:defRPr sz="3800">
          <a:solidFill>
            <a:schemeClr val="tx2"/>
          </a:solidFill>
          <a:latin typeface="Verdana" pitchFamily="34" charset="0"/>
        </a:defRPr>
      </a:lvl5pPr>
      <a:lvl6pPr marL="457200" algn="l" rtl="0" fontAlgn="base">
        <a:spcBef>
          <a:spcPct val="0"/>
        </a:spcBef>
        <a:spcAft>
          <a:spcPct val="0"/>
        </a:spcAft>
        <a:defRPr sz="3800">
          <a:solidFill>
            <a:schemeClr val="tx2"/>
          </a:solidFill>
          <a:latin typeface="Verdana" pitchFamily="34" charset="0"/>
        </a:defRPr>
      </a:lvl6pPr>
      <a:lvl7pPr marL="914400" algn="l" rtl="0" fontAlgn="base">
        <a:spcBef>
          <a:spcPct val="0"/>
        </a:spcBef>
        <a:spcAft>
          <a:spcPct val="0"/>
        </a:spcAft>
        <a:defRPr sz="3800">
          <a:solidFill>
            <a:schemeClr val="tx2"/>
          </a:solidFill>
          <a:latin typeface="Verdana" pitchFamily="34" charset="0"/>
        </a:defRPr>
      </a:lvl7pPr>
      <a:lvl8pPr marL="1371600" algn="l" rtl="0" fontAlgn="base">
        <a:spcBef>
          <a:spcPct val="0"/>
        </a:spcBef>
        <a:spcAft>
          <a:spcPct val="0"/>
        </a:spcAft>
        <a:defRPr sz="3800">
          <a:solidFill>
            <a:schemeClr val="tx2"/>
          </a:solidFill>
          <a:latin typeface="Verdana" pitchFamily="34" charset="0"/>
        </a:defRPr>
      </a:lvl8pPr>
      <a:lvl9pPr marL="1828800" algn="l" rtl="0" fontAlgn="base">
        <a:spcBef>
          <a:spcPct val="0"/>
        </a:spcBef>
        <a:spcAft>
          <a:spcPct val="0"/>
        </a:spcAft>
        <a:defRPr sz="3800">
          <a:solidFill>
            <a:schemeClr val="tx2"/>
          </a:solidFill>
          <a:latin typeface="Verdana" pitchFamily="34" charset="0"/>
        </a:defRPr>
      </a:lvl9pPr>
    </p:titleStyle>
    <p:bodyStyle>
      <a:lvl1pPr marL="469900" indent="-469900" algn="l" rtl="0" eaLnBrk="0" fontAlgn="base" hangingPunct="0">
        <a:spcBef>
          <a:spcPct val="20000"/>
        </a:spcBef>
        <a:spcAft>
          <a:spcPct val="0"/>
        </a:spcAft>
        <a:buClr>
          <a:schemeClr val="accent2"/>
        </a:buClr>
        <a:buFont typeface="Wingdings" panose="05000000000000000000" pitchFamily="2" charset="2"/>
        <a:buChar char="o"/>
        <a:defRPr sz="3000">
          <a:solidFill>
            <a:schemeClr val="tx1"/>
          </a:solidFill>
          <a:latin typeface="+mn-lt"/>
          <a:ea typeface="+mn-ea"/>
          <a:cs typeface="+mn-cs"/>
        </a:defRPr>
      </a:lvl1pPr>
      <a:lvl2pPr marL="908050" indent="-436563" algn="l" rtl="0" eaLnBrk="0" fontAlgn="base" hangingPunct="0">
        <a:spcBef>
          <a:spcPct val="20000"/>
        </a:spcBef>
        <a:spcAft>
          <a:spcPct val="0"/>
        </a:spcAft>
        <a:buClr>
          <a:schemeClr val="accent2"/>
        </a:buClr>
        <a:buFont typeface="Wingdings" panose="05000000000000000000" pitchFamily="2" charset="2"/>
        <a:buChar char="n"/>
        <a:defRPr sz="2600">
          <a:solidFill>
            <a:schemeClr val="tx1"/>
          </a:solidFill>
          <a:latin typeface="+mn-lt"/>
        </a:defRPr>
      </a:lvl2pPr>
      <a:lvl3pPr marL="1304925" indent="-395288" algn="l" rtl="0" eaLnBrk="0" fontAlgn="base" hangingPunct="0">
        <a:spcBef>
          <a:spcPct val="20000"/>
        </a:spcBef>
        <a:spcAft>
          <a:spcPct val="0"/>
        </a:spcAft>
        <a:buClr>
          <a:schemeClr val="accent2"/>
        </a:buClr>
        <a:buFont typeface="Wingdings" panose="05000000000000000000" pitchFamily="2" charset="2"/>
        <a:buChar char="o"/>
        <a:defRPr sz="2300">
          <a:solidFill>
            <a:schemeClr val="tx1"/>
          </a:solidFill>
          <a:latin typeface="+mn-lt"/>
        </a:defRPr>
      </a:lvl3pPr>
      <a:lvl4pPr marL="1693863" indent="-387350" algn="l" rtl="0" eaLnBrk="0" fontAlgn="base" hangingPunct="0">
        <a:spcBef>
          <a:spcPct val="20000"/>
        </a:spcBef>
        <a:spcAft>
          <a:spcPct val="0"/>
        </a:spcAft>
        <a:buClr>
          <a:schemeClr val="accent2"/>
        </a:buClr>
        <a:buFont typeface="Wingdings" panose="05000000000000000000" pitchFamily="2" charset="2"/>
        <a:buChar char="n"/>
        <a:defRPr sz="2000">
          <a:solidFill>
            <a:schemeClr val="tx1"/>
          </a:solidFill>
          <a:latin typeface="+mn-lt"/>
        </a:defRPr>
      </a:lvl4pPr>
      <a:lvl5pPr marL="2093913" indent="-398463" algn="l" rtl="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mn-lt"/>
        </a:defRPr>
      </a:lvl5pPr>
      <a:lvl6pPr marL="2551113" indent="-398463" algn="l" rtl="0" fontAlgn="base">
        <a:spcBef>
          <a:spcPct val="25000"/>
        </a:spcBef>
        <a:spcAft>
          <a:spcPct val="0"/>
        </a:spcAft>
        <a:buClr>
          <a:schemeClr val="accent2"/>
        </a:buClr>
        <a:buFont typeface="Wingdings" pitchFamily="2" charset="2"/>
        <a:buChar char="§"/>
        <a:defRPr sz="2000">
          <a:solidFill>
            <a:schemeClr val="tx1"/>
          </a:solidFill>
          <a:latin typeface="+mn-lt"/>
        </a:defRPr>
      </a:lvl6pPr>
      <a:lvl7pPr marL="3008313" indent="-398463" algn="l" rtl="0" fontAlgn="base">
        <a:spcBef>
          <a:spcPct val="25000"/>
        </a:spcBef>
        <a:spcAft>
          <a:spcPct val="0"/>
        </a:spcAft>
        <a:buClr>
          <a:schemeClr val="accent2"/>
        </a:buClr>
        <a:buFont typeface="Wingdings" pitchFamily="2" charset="2"/>
        <a:buChar char="§"/>
        <a:defRPr sz="2000">
          <a:solidFill>
            <a:schemeClr val="tx1"/>
          </a:solidFill>
          <a:latin typeface="+mn-lt"/>
        </a:defRPr>
      </a:lvl7pPr>
      <a:lvl8pPr marL="3465513" indent="-398463" algn="l" rtl="0" fontAlgn="base">
        <a:spcBef>
          <a:spcPct val="25000"/>
        </a:spcBef>
        <a:spcAft>
          <a:spcPct val="0"/>
        </a:spcAft>
        <a:buClr>
          <a:schemeClr val="accent2"/>
        </a:buClr>
        <a:buFont typeface="Wingdings" pitchFamily="2" charset="2"/>
        <a:buChar char="§"/>
        <a:defRPr sz="2000">
          <a:solidFill>
            <a:schemeClr val="tx1"/>
          </a:solidFill>
          <a:latin typeface="+mn-lt"/>
        </a:defRPr>
      </a:lvl8pPr>
      <a:lvl9pPr marL="3922713" indent="-398463" algn="l" rtl="0" fontAlgn="base">
        <a:spcBef>
          <a:spcPct val="25000"/>
        </a:spcBef>
        <a:spcAft>
          <a:spcPct val="0"/>
        </a:spcAft>
        <a:buClr>
          <a:schemeClr val="accent2"/>
        </a:buClr>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9.xml><?xml version="1.0" encoding="utf-8"?>
<p:sldMaster xmlns:a="http://schemas.openxmlformats.org/drawingml/2006/main" xmlns:r="http://schemas.openxmlformats.org/officeDocument/2006/relationships" xmlns:p="http://schemas.openxmlformats.org/presentationml/2006/main">
  <p:cSld>
    <p:bg>
      <p:bgPr>
        <a:pattFill prst="ltHorz">
          <a:fgClr>
            <a:schemeClr val="bg2"/>
          </a:fgClr>
          <a:bgClr>
            <a:schemeClr val="bg1"/>
          </a:bgClr>
        </a:pattFill>
        <a:effectLst/>
      </p:bgPr>
    </p:bg>
    <p:spTree>
      <p:nvGrpSpPr>
        <p:cNvPr id="1" name=""/>
        <p:cNvGrpSpPr/>
        <p:nvPr/>
      </p:nvGrpSpPr>
      <p:grpSpPr>
        <a:xfrm>
          <a:off x="0" y="0"/>
          <a:ext cx="0" cy="0"/>
          <a:chOff x="0" y="0"/>
          <a:chExt cx="0" cy="0"/>
        </a:xfrm>
      </p:grpSpPr>
      <p:sp>
        <p:nvSpPr>
          <p:cNvPr id="16386" name="Rectangle 2">
            <a:extLst>
              <a:ext uri="{FF2B5EF4-FFF2-40B4-BE49-F238E27FC236}">
                <a16:creationId xmlns:a16="http://schemas.microsoft.com/office/drawing/2014/main" id="{B6027631-1BA1-450E-A491-A00A712364E8}"/>
              </a:ext>
            </a:extLst>
          </p:cNvPr>
          <p:cNvSpPr>
            <a:spLocks noGrp="1" noChangeArrowheads="1"/>
          </p:cNvSpPr>
          <p:nvPr>
            <p:ph type="title"/>
          </p:nvPr>
        </p:nvSpPr>
        <p:spPr bwMode="auto">
          <a:xfrm>
            <a:off x="574675" y="304801"/>
            <a:ext cx="8001000" cy="1216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p>
            <a:pPr lvl="0"/>
            <a:r>
              <a:rPr lang="en-US" altLang="en-US"/>
              <a:t>Click to edit Master title style</a:t>
            </a:r>
          </a:p>
        </p:txBody>
      </p:sp>
      <p:sp>
        <p:nvSpPr>
          <p:cNvPr id="16387" name="Rectangle 3">
            <a:extLst>
              <a:ext uri="{FF2B5EF4-FFF2-40B4-BE49-F238E27FC236}">
                <a16:creationId xmlns:a16="http://schemas.microsoft.com/office/drawing/2014/main" id="{B83434EE-B9B8-40D1-B63A-51DC3E7FBA16}"/>
              </a:ext>
            </a:extLst>
          </p:cNvPr>
          <p:cNvSpPr>
            <a:spLocks noGrp="1" noChangeArrowheads="1"/>
          </p:cNvSpPr>
          <p:nvPr>
            <p:ph type="body" idx="1"/>
          </p:nvPr>
        </p:nvSpPr>
        <p:spPr bwMode="auto">
          <a:xfrm>
            <a:off x="566738" y="1752600"/>
            <a:ext cx="8001000" cy="426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6388" name="AutoShape 4">
            <a:extLst>
              <a:ext uri="{FF2B5EF4-FFF2-40B4-BE49-F238E27FC236}">
                <a16:creationId xmlns:a16="http://schemas.microsoft.com/office/drawing/2014/main" id="{41540956-3CFB-4EA7-9FF0-C200FC3F6FEF}"/>
              </a:ext>
            </a:extLst>
          </p:cNvPr>
          <p:cNvSpPr>
            <a:spLocks noChangeArrowheads="1"/>
          </p:cNvSpPr>
          <p:nvPr/>
        </p:nvSpPr>
        <p:spPr bwMode="auto">
          <a:xfrm>
            <a:off x="609601" y="1566865"/>
            <a:ext cx="7958138" cy="109537"/>
          </a:xfrm>
          <a:custGeom>
            <a:avLst/>
            <a:gdLst>
              <a:gd name="T0" fmla="*/ 0 w 1000"/>
              <a:gd name="T1" fmla="*/ 0 h 1000"/>
              <a:gd name="T2" fmla="*/ 2147483647 w 1000"/>
              <a:gd name="T3" fmla="*/ 0 h 1000"/>
              <a:gd name="T4" fmla="*/ 2147483647 w 1000"/>
              <a:gd name="T5" fmla="*/ 2147483647 h 1000"/>
              <a:gd name="T6" fmla="*/ 0 w 1000"/>
              <a:gd name="T7" fmla="*/ 2147483647 h 1000"/>
              <a:gd name="T8" fmla="*/ 0 w 1000"/>
              <a:gd name="T9" fmla="*/ 0 h 1000"/>
              <a:gd name="T10" fmla="*/ 2147483647 w 1000"/>
              <a:gd name="T11" fmla="*/ 0 h 1000"/>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000" h="1000" stroke="0">
                <a:moveTo>
                  <a:pt x="0" y="0"/>
                </a:moveTo>
                <a:lnTo>
                  <a:pt x="585" y="0"/>
                </a:lnTo>
                <a:lnTo>
                  <a:pt x="585" y="1000"/>
                </a:lnTo>
                <a:lnTo>
                  <a:pt x="0" y="1000"/>
                </a:lnTo>
                <a:lnTo>
                  <a:pt x="0" y="0"/>
                </a:lnTo>
                <a:close/>
              </a:path>
              <a:path w="1000" h="1000">
                <a:moveTo>
                  <a:pt x="0" y="0"/>
                </a:moveTo>
                <a:lnTo>
                  <a:pt x="1000" y="0"/>
                </a:lnTo>
              </a:path>
            </a:pathLst>
          </a:custGeom>
          <a:solidFill>
            <a:schemeClr val="accent2"/>
          </a:solidFill>
          <a:ln w="9525">
            <a:solidFill>
              <a:schemeClr val="accent2"/>
            </a:solidFill>
            <a:round/>
            <a:headEnd/>
            <a:tailEnd/>
          </a:ln>
        </p:spPr>
        <p:txBody>
          <a:bodyPr/>
          <a:lstStyle/>
          <a:p>
            <a:endParaRPr lang="en-US"/>
          </a:p>
        </p:txBody>
      </p:sp>
      <p:sp>
        <p:nvSpPr>
          <p:cNvPr id="16389" name="Line 5">
            <a:extLst>
              <a:ext uri="{FF2B5EF4-FFF2-40B4-BE49-F238E27FC236}">
                <a16:creationId xmlns:a16="http://schemas.microsoft.com/office/drawing/2014/main" id="{68EFCDBB-A85D-4620-B13D-31D49F29E4AB}"/>
              </a:ext>
            </a:extLst>
          </p:cNvPr>
          <p:cNvSpPr>
            <a:spLocks noChangeShapeType="1"/>
          </p:cNvSpPr>
          <p:nvPr/>
        </p:nvSpPr>
        <p:spPr bwMode="auto">
          <a:xfrm flipV="1">
            <a:off x="609600" y="6172200"/>
            <a:ext cx="7924800" cy="0"/>
          </a:xfrm>
          <a:prstGeom prst="line">
            <a:avLst/>
          </a:prstGeom>
          <a:noFill/>
          <a:ln w="3175">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1750" name="Rectangle 6">
            <a:extLst>
              <a:ext uri="{FF2B5EF4-FFF2-40B4-BE49-F238E27FC236}">
                <a16:creationId xmlns:a16="http://schemas.microsoft.com/office/drawing/2014/main" id="{9ED4008A-A703-4BE1-AB7F-7A05EFD7FABF}"/>
              </a:ext>
            </a:extLst>
          </p:cNvPr>
          <p:cNvSpPr>
            <a:spLocks noGrp="1" noChangeArrowheads="1"/>
          </p:cNvSpPr>
          <p:nvPr>
            <p:ph type="dt" sz="half" idx="2"/>
          </p:nvPr>
        </p:nvSpPr>
        <p:spPr bwMode="auto">
          <a:xfrm>
            <a:off x="609600" y="6245225"/>
            <a:ext cx="19812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200">
                <a:solidFill>
                  <a:srgbClr val="000000"/>
                </a:solidFill>
              </a:defRPr>
            </a:lvl1pPr>
          </a:lstStyle>
          <a:p>
            <a:pPr>
              <a:defRPr/>
            </a:pPr>
            <a:endParaRPr lang="en-US"/>
          </a:p>
        </p:txBody>
      </p:sp>
      <p:sp>
        <p:nvSpPr>
          <p:cNvPr id="31751" name="Rectangle 7">
            <a:extLst>
              <a:ext uri="{FF2B5EF4-FFF2-40B4-BE49-F238E27FC236}">
                <a16:creationId xmlns:a16="http://schemas.microsoft.com/office/drawing/2014/main" id="{D9CB5AE8-D5C8-4608-8E7B-C79BB9B08C86}"/>
              </a:ext>
            </a:extLst>
          </p:cNvPr>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eaLnBrk="1" hangingPunct="1">
              <a:defRPr sz="1200">
                <a:solidFill>
                  <a:srgbClr val="000000"/>
                </a:solidFill>
              </a:defRPr>
            </a:lvl1pPr>
          </a:lstStyle>
          <a:p>
            <a:pPr>
              <a:defRPr/>
            </a:pPr>
            <a:endParaRPr lang="en-US"/>
          </a:p>
        </p:txBody>
      </p:sp>
      <p:sp>
        <p:nvSpPr>
          <p:cNvPr id="31752" name="Rectangle 8">
            <a:extLst>
              <a:ext uri="{FF2B5EF4-FFF2-40B4-BE49-F238E27FC236}">
                <a16:creationId xmlns:a16="http://schemas.microsoft.com/office/drawing/2014/main" id="{4D9D98C7-D7CD-4E3D-A8F2-04B82F2A0629}"/>
              </a:ext>
            </a:extLst>
          </p:cNvPr>
          <p:cNvSpPr>
            <a:spLocks noGrp="1" noChangeArrowheads="1"/>
          </p:cNvSpPr>
          <p:nvPr>
            <p:ph type="sldNum" sz="quarter" idx="4"/>
          </p:nvPr>
        </p:nvSpPr>
        <p:spPr bwMode="auto">
          <a:xfrm>
            <a:off x="6553200" y="6245225"/>
            <a:ext cx="19812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200">
                <a:solidFill>
                  <a:srgbClr val="000000"/>
                </a:solidFill>
              </a:defRPr>
            </a:lvl1pPr>
          </a:lstStyle>
          <a:p>
            <a:fld id="{977EFC8F-D9BF-4780-ACD6-9C3A39ECEA55}" type="slidenum">
              <a:rPr lang="en-US" altLang="en-US"/>
              <a:pPr/>
              <a:t>‹#›</a:t>
            </a:fld>
            <a:endParaRPr lang="en-US" altLang="en-US"/>
          </a:p>
        </p:txBody>
      </p:sp>
    </p:spTree>
    <p:extLst>
      <p:ext uri="{BB962C8B-B14F-4D97-AF65-F5344CB8AC3E}">
        <p14:creationId xmlns:p14="http://schemas.microsoft.com/office/powerpoint/2010/main" val="861462569"/>
      </p:ext>
    </p:extLst>
  </p:cSld>
  <p:clrMap bg1="lt1" tx1="dk1" bg2="lt2" tx2="dk2" accent1="accent1" accent2="accent2" accent3="accent3" accent4="accent4" accent5="accent5" accent6="accent6" hlink="hlink" folHlink="folHlink"/>
  <p:sldLayoutIdLst>
    <p:sldLayoutId id="2147484116" r:id="rId1"/>
  </p:sldLayoutIdLst>
  <p:txStyles>
    <p:titleStyle>
      <a:lvl1pPr algn="l" rtl="0" eaLnBrk="0" fontAlgn="base" hangingPunct="0">
        <a:spcBef>
          <a:spcPct val="0"/>
        </a:spcBef>
        <a:spcAft>
          <a:spcPct val="0"/>
        </a:spcAft>
        <a:defRPr sz="3800">
          <a:solidFill>
            <a:schemeClr val="tx2"/>
          </a:solidFill>
          <a:latin typeface="+mj-lt"/>
          <a:ea typeface="+mj-ea"/>
          <a:cs typeface="+mj-cs"/>
        </a:defRPr>
      </a:lvl1pPr>
      <a:lvl2pPr algn="l" rtl="0" eaLnBrk="0" fontAlgn="base" hangingPunct="0">
        <a:spcBef>
          <a:spcPct val="0"/>
        </a:spcBef>
        <a:spcAft>
          <a:spcPct val="0"/>
        </a:spcAft>
        <a:defRPr sz="3800">
          <a:solidFill>
            <a:schemeClr val="tx2"/>
          </a:solidFill>
          <a:latin typeface="Verdana" pitchFamily="34" charset="0"/>
        </a:defRPr>
      </a:lvl2pPr>
      <a:lvl3pPr algn="l" rtl="0" eaLnBrk="0" fontAlgn="base" hangingPunct="0">
        <a:spcBef>
          <a:spcPct val="0"/>
        </a:spcBef>
        <a:spcAft>
          <a:spcPct val="0"/>
        </a:spcAft>
        <a:defRPr sz="3800">
          <a:solidFill>
            <a:schemeClr val="tx2"/>
          </a:solidFill>
          <a:latin typeface="Verdana" pitchFamily="34" charset="0"/>
        </a:defRPr>
      </a:lvl3pPr>
      <a:lvl4pPr algn="l" rtl="0" eaLnBrk="0" fontAlgn="base" hangingPunct="0">
        <a:spcBef>
          <a:spcPct val="0"/>
        </a:spcBef>
        <a:spcAft>
          <a:spcPct val="0"/>
        </a:spcAft>
        <a:defRPr sz="3800">
          <a:solidFill>
            <a:schemeClr val="tx2"/>
          </a:solidFill>
          <a:latin typeface="Verdana" pitchFamily="34" charset="0"/>
        </a:defRPr>
      </a:lvl4pPr>
      <a:lvl5pPr algn="l" rtl="0" eaLnBrk="0" fontAlgn="base" hangingPunct="0">
        <a:spcBef>
          <a:spcPct val="0"/>
        </a:spcBef>
        <a:spcAft>
          <a:spcPct val="0"/>
        </a:spcAft>
        <a:defRPr sz="3800">
          <a:solidFill>
            <a:schemeClr val="tx2"/>
          </a:solidFill>
          <a:latin typeface="Verdana" pitchFamily="34" charset="0"/>
        </a:defRPr>
      </a:lvl5pPr>
      <a:lvl6pPr marL="457200" algn="l" rtl="0" fontAlgn="base">
        <a:spcBef>
          <a:spcPct val="0"/>
        </a:spcBef>
        <a:spcAft>
          <a:spcPct val="0"/>
        </a:spcAft>
        <a:defRPr sz="3800">
          <a:solidFill>
            <a:schemeClr val="tx2"/>
          </a:solidFill>
          <a:latin typeface="Verdana" pitchFamily="34" charset="0"/>
        </a:defRPr>
      </a:lvl6pPr>
      <a:lvl7pPr marL="914400" algn="l" rtl="0" fontAlgn="base">
        <a:spcBef>
          <a:spcPct val="0"/>
        </a:spcBef>
        <a:spcAft>
          <a:spcPct val="0"/>
        </a:spcAft>
        <a:defRPr sz="3800">
          <a:solidFill>
            <a:schemeClr val="tx2"/>
          </a:solidFill>
          <a:latin typeface="Verdana" pitchFamily="34" charset="0"/>
        </a:defRPr>
      </a:lvl7pPr>
      <a:lvl8pPr marL="1371600" algn="l" rtl="0" fontAlgn="base">
        <a:spcBef>
          <a:spcPct val="0"/>
        </a:spcBef>
        <a:spcAft>
          <a:spcPct val="0"/>
        </a:spcAft>
        <a:defRPr sz="3800">
          <a:solidFill>
            <a:schemeClr val="tx2"/>
          </a:solidFill>
          <a:latin typeface="Verdana" pitchFamily="34" charset="0"/>
        </a:defRPr>
      </a:lvl8pPr>
      <a:lvl9pPr marL="1828800" algn="l" rtl="0" fontAlgn="base">
        <a:spcBef>
          <a:spcPct val="0"/>
        </a:spcBef>
        <a:spcAft>
          <a:spcPct val="0"/>
        </a:spcAft>
        <a:defRPr sz="3800">
          <a:solidFill>
            <a:schemeClr val="tx2"/>
          </a:solidFill>
          <a:latin typeface="Verdana" pitchFamily="34" charset="0"/>
        </a:defRPr>
      </a:lvl9pPr>
    </p:titleStyle>
    <p:bodyStyle>
      <a:lvl1pPr marL="469900" indent="-469900" algn="l" rtl="0" eaLnBrk="0" fontAlgn="base" hangingPunct="0">
        <a:spcBef>
          <a:spcPct val="20000"/>
        </a:spcBef>
        <a:spcAft>
          <a:spcPct val="0"/>
        </a:spcAft>
        <a:buClr>
          <a:schemeClr val="accent2"/>
        </a:buClr>
        <a:buFont typeface="Wingdings" panose="05000000000000000000" pitchFamily="2" charset="2"/>
        <a:buChar char="o"/>
        <a:defRPr sz="3000">
          <a:solidFill>
            <a:schemeClr val="tx1"/>
          </a:solidFill>
          <a:latin typeface="+mn-lt"/>
          <a:ea typeface="+mn-ea"/>
          <a:cs typeface="+mn-cs"/>
        </a:defRPr>
      </a:lvl1pPr>
      <a:lvl2pPr marL="908050" indent="-436563" algn="l" rtl="0" eaLnBrk="0" fontAlgn="base" hangingPunct="0">
        <a:spcBef>
          <a:spcPct val="20000"/>
        </a:spcBef>
        <a:spcAft>
          <a:spcPct val="0"/>
        </a:spcAft>
        <a:buClr>
          <a:schemeClr val="accent2"/>
        </a:buClr>
        <a:buFont typeface="Wingdings" panose="05000000000000000000" pitchFamily="2" charset="2"/>
        <a:buChar char="n"/>
        <a:defRPr sz="2600">
          <a:solidFill>
            <a:schemeClr val="tx1"/>
          </a:solidFill>
          <a:latin typeface="+mn-lt"/>
        </a:defRPr>
      </a:lvl2pPr>
      <a:lvl3pPr marL="1304925" indent="-395288" algn="l" rtl="0" eaLnBrk="0" fontAlgn="base" hangingPunct="0">
        <a:spcBef>
          <a:spcPct val="20000"/>
        </a:spcBef>
        <a:spcAft>
          <a:spcPct val="0"/>
        </a:spcAft>
        <a:buClr>
          <a:schemeClr val="accent2"/>
        </a:buClr>
        <a:buFont typeface="Wingdings" panose="05000000000000000000" pitchFamily="2" charset="2"/>
        <a:buChar char="o"/>
        <a:defRPr sz="2300">
          <a:solidFill>
            <a:schemeClr val="tx1"/>
          </a:solidFill>
          <a:latin typeface="+mn-lt"/>
        </a:defRPr>
      </a:lvl3pPr>
      <a:lvl4pPr marL="1693863" indent="-387350" algn="l" rtl="0" eaLnBrk="0" fontAlgn="base" hangingPunct="0">
        <a:spcBef>
          <a:spcPct val="20000"/>
        </a:spcBef>
        <a:spcAft>
          <a:spcPct val="0"/>
        </a:spcAft>
        <a:buClr>
          <a:schemeClr val="accent2"/>
        </a:buClr>
        <a:buFont typeface="Wingdings" panose="05000000000000000000" pitchFamily="2" charset="2"/>
        <a:buChar char="n"/>
        <a:defRPr sz="2000">
          <a:solidFill>
            <a:schemeClr val="tx1"/>
          </a:solidFill>
          <a:latin typeface="+mn-lt"/>
        </a:defRPr>
      </a:lvl4pPr>
      <a:lvl5pPr marL="2093913" indent="-398463" algn="l" rtl="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mn-lt"/>
        </a:defRPr>
      </a:lvl5pPr>
      <a:lvl6pPr marL="2551113" indent="-398463" algn="l" rtl="0" fontAlgn="base">
        <a:spcBef>
          <a:spcPct val="25000"/>
        </a:spcBef>
        <a:spcAft>
          <a:spcPct val="0"/>
        </a:spcAft>
        <a:buClr>
          <a:schemeClr val="accent2"/>
        </a:buClr>
        <a:buFont typeface="Wingdings" pitchFamily="2" charset="2"/>
        <a:buChar char="§"/>
        <a:defRPr sz="2000">
          <a:solidFill>
            <a:schemeClr val="tx1"/>
          </a:solidFill>
          <a:latin typeface="+mn-lt"/>
        </a:defRPr>
      </a:lvl6pPr>
      <a:lvl7pPr marL="3008313" indent="-398463" algn="l" rtl="0" fontAlgn="base">
        <a:spcBef>
          <a:spcPct val="25000"/>
        </a:spcBef>
        <a:spcAft>
          <a:spcPct val="0"/>
        </a:spcAft>
        <a:buClr>
          <a:schemeClr val="accent2"/>
        </a:buClr>
        <a:buFont typeface="Wingdings" pitchFamily="2" charset="2"/>
        <a:buChar char="§"/>
        <a:defRPr sz="2000">
          <a:solidFill>
            <a:schemeClr val="tx1"/>
          </a:solidFill>
          <a:latin typeface="+mn-lt"/>
        </a:defRPr>
      </a:lvl7pPr>
      <a:lvl8pPr marL="3465513" indent="-398463" algn="l" rtl="0" fontAlgn="base">
        <a:spcBef>
          <a:spcPct val="25000"/>
        </a:spcBef>
        <a:spcAft>
          <a:spcPct val="0"/>
        </a:spcAft>
        <a:buClr>
          <a:schemeClr val="accent2"/>
        </a:buClr>
        <a:buFont typeface="Wingdings" pitchFamily="2" charset="2"/>
        <a:buChar char="§"/>
        <a:defRPr sz="2000">
          <a:solidFill>
            <a:schemeClr val="tx1"/>
          </a:solidFill>
          <a:latin typeface="+mn-lt"/>
        </a:defRPr>
      </a:lvl8pPr>
      <a:lvl9pPr marL="3922713" indent="-398463" algn="l" rtl="0" fontAlgn="base">
        <a:spcBef>
          <a:spcPct val="25000"/>
        </a:spcBef>
        <a:spcAft>
          <a:spcPct val="0"/>
        </a:spcAft>
        <a:buClr>
          <a:schemeClr val="accent2"/>
        </a:buClr>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Title Placeholder 1">
            <a:extLst>
              <a:ext uri="{FF2B5EF4-FFF2-40B4-BE49-F238E27FC236}">
                <a16:creationId xmlns:a16="http://schemas.microsoft.com/office/drawing/2014/main" id="{E2F0B509-30C6-49EE-A030-7F676AC8181C}"/>
              </a:ext>
            </a:extLst>
          </p:cNvPr>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2051" name="Text Placeholder 2">
            <a:extLst>
              <a:ext uri="{FF2B5EF4-FFF2-40B4-BE49-F238E27FC236}">
                <a16:creationId xmlns:a16="http://schemas.microsoft.com/office/drawing/2014/main" id="{BC879EF8-7432-41BD-B4A6-7E4A5FAE3332}"/>
              </a:ext>
            </a:extLst>
          </p:cNvPr>
          <p:cNvSpPr>
            <a:spLocks noGrp="1"/>
          </p:cNvSpPr>
          <p:nvPr>
            <p:ph type="body" idx="1"/>
          </p:nvPr>
        </p:nvSpPr>
        <p:spPr bwMode="auto">
          <a:xfrm>
            <a:off x="457200" y="1600202"/>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a:extLst>
              <a:ext uri="{FF2B5EF4-FFF2-40B4-BE49-F238E27FC236}">
                <a16:creationId xmlns:a16="http://schemas.microsoft.com/office/drawing/2014/main" id="{47FC2A34-18C7-45A9-96E7-A141C0036451}"/>
              </a:ext>
            </a:extLst>
          </p:cNvPr>
          <p:cNvSpPr>
            <a:spLocks noGrp="1"/>
          </p:cNvSpPr>
          <p:nvPr>
            <p:ph type="dt" sz="half" idx="2"/>
          </p:nvPr>
        </p:nvSpPr>
        <p:spPr>
          <a:xfrm>
            <a:off x="457200" y="6356352"/>
            <a:ext cx="2133600" cy="365125"/>
          </a:xfrm>
          <a:prstGeom prst="rect">
            <a:avLst/>
          </a:prstGeom>
        </p:spPr>
        <p:txBody>
          <a:bodyPr vert="horz" lIns="91440" tIns="45720" rIns="91440" bIns="45720" rtlCol="0" anchor="ctr"/>
          <a:lstStyle>
            <a:lvl1pPr algn="l" eaLnBrk="1" fontAlgn="auto" hangingPunct="1">
              <a:spcBef>
                <a:spcPts val="0"/>
              </a:spcBef>
              <a:spcAft>
                <a:spcPts val="0"/>
              </a:spcAft>
              <a:defRPr sz="1200">
                <a:solidFill>
                  <a:schemeClr val="tx1">
                    <a:tint val="75000"/>
                  </a:schemeClr>
                </a:solidFill>
                <a:latin typeface="+mn-lt"/>
              </a:defRPr>
            </a:lvl1pPr>
          </a:lstStyle>
          <a:p>
            <a:pPr>
              <a:defRPr/>
            </a:pPr>
            <a:endParaRPr lang="en-US"/>
          </a:p>
        </p:txBody>
      </p:sp>
      <p:sp>
        <p:nvSpPr>
          <p:cNvPr id="5" name="Footer Placeholder 4">
            <a:extLst>
              <a:ext uri="{FF2B5EF4-FFF2-40B4-BE49-F238E27FC236}">
                <a16:creationId xmlns:a16="http://schemas.microsoft.com/office/drawing/2014/main" id="{E0CCCDAB-6619-4A4F-B025-50DE8CFEC610}"/>
              </a:ext>
            </a:extLst>
          </p:cNvPr>
          <p:cNvSpPr>
            <a:spLocks noGrp="1"/>
          </p:cNvSpPr>
          <p:nvPr>
            <p:ph type="ftr" sz="quarter" idx="3"/>
          </p:nvPr>
        </p:nvSpPr>
        <p:spPr>
          <a:xfrm>
            <a:off x="3124200" y="6356352"/>
            <a:ext cx="28956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schemeClr val="tx1">
                    <a:tint val="75000"/>
                  </a:schemeClr>
                </a:solidFill>
                <a:latin typeface="+mn-lt"/>
              </a:defRPr>
            </a:lvl1pPr>
          </a:lstStyle>
          <a:p>
            <a:pPr>
              <a:defRPr/>
            </a:pPr>
            <a:endParaRPr lang="en-US"/>
          </a:p>
        </p:txBody>
      </p:sp>
      <p:sp>
        <p:nvSpPr>
          <p:cNvPr id="6" name="Slide Number Placeholder 5">
            <a:extLst>
              <a:ext uri="{FF2B5EF4-FFF2-40B4-BE49-F238E27FC236}">
                <a16:creationId xmlns:a16="http://schemas.microsoft.com/office/drawing/2014/main" id="{4E31407E-68B8-441F-9B47-770E5EC3833C}"/>
              </a:ext>
            </a:extLst>
          </p:cNvPr>
          <p:cNvSpPr>
            <a:spLocks noGrp="1"/>
          </p:cNvSpPr>
          <p:nvPr>
            <p:ph type="sldNum" sz="quarter" idx="4"/>
          </p:nvPr>
        </p:nvSpPr>
        <p:spPr>
          <a:xfrm>
            <a:off x="6553200" y="6356352"/>
            <a:ext cx="21336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rgbClr val="898989"/>
                </a:solidFill>
                <a:latin typeface="Calibri" panose="020F0502020204030204" pitchFamily="34" charset="0"/>
              </a:defRPr>
            </a:lvl1pPr>
          </a:lstStyle>
          <a:p>
            <a:fld id="{609EAD62-039F-4C02-B6F3-DD8826B5814E}" type="slidenum">
              <a:rPr lang="en-US" altLang="en-US"/>
              <a:pPr/>
              <a:t>‹#›</a:t>
            </a:fld>
            <a:endParaRPr lang="en-US" altLang="en-US"/>
          </a:p>
        </p:txBody>
      </p:sp>
    </p:spTree>
  </p:cSld>
  <p:clrMap bg1="lt1" tx1="dk1" bg2="lt2" tx2="dk2" accent1="accent1" accent2="accent2" accent3="accent3" accent4="accent4" accent5="accent5" accent6="accent6" hlink="hlink" folHlink="folHlink"/>
  <p:sldLayoutIdLst>
    <p:sldLayoutId id="2147484010" r:id="rId1"/>
    <p:sldLayoutId id="2147484011" r:id="rId2"/>
    <p:sldLayoutId id="2147484012" r:id="rId3"/>
    <p:sldLayoutId id="2147484013" r:id="rId4"/>
    <p:sldLayoutId id="2147484014" r:id="rId5"/>
    <p:sldLayoutId id="2147484015" r:id="rId6"/>
    <p:sldLayoutId id="2147484016" r:id="rId7"/>
    <p:sldLayoutId id="2147484017" r:id="rId8"/>
    <p:sldLayoutId id="2147484018" r:id="rId9"/>
    <p:sldLayoutId id="2147484019" r:id="rId10"/>
    <p:sldLayoutId id="2147484020" r:id="rId11"/>
  </p:sldLayoutIdLst>
  <p:txStyles>
    <p:titleStyle>
      <a:lvl1pPr algn="ctr" rtl="0" eaLnBrk="0" fontAlgn="base" hangingPunct="0">
        <a:spcBef>
          <a:spcPct val="0"/>
        </a:spcBef>
        <a:spcAft>
          <a:spcPct val="0"/>
        </a:spcAft>
        <a:defRPr sz="44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a:solidFill>
            <a:schemeClr val="tx1"/>
          </a:solidFill>
          <a:latin typeface="+mn-lt"/>
        </a:defRPr>
      </a:lvl2pPr>
      <a:lvl3pPr marL="1143000" indent="-228600" algn="l" rtl="0" eaLnBrk="0" fontAlgn="base" hangingPunct="0">
        <a:spcBef>
          <a:spcPct val="20000"/>
        </a:spcBef>
        <a:spcAft>
          <a:spcPct val="0"/>
        </a:spcAft>
        <a:buFont typeface="Arial" panose="020B0604020202020204" pitchFamily="34" charset="0"/>
        <a:buChar char="•"/>
        <a:defRPr sz="2400">
          <a:solidFill>
            <a:schemeClr val="tx1"/>
          </a:solidFill>
          <a:latin typeface="+mn-lt"/>
        </a:defRPr>
      </a:lvl3pPr>
      <a:lvl4pPr marL="1600200" indent="-228600" algn="l" rtl="0" eaLnBrk="0" fontAlgn="base" hangingPunct="0">
        <a:spcBef>
          <a:spcPct val="20000"/>
        </a:spcBef>
        <a:spcAft>
          <a:spcPct val="0"/>
        </a:spcAft>
        <a:buFont typeface="Arial" panose="020B0604020202020204" pitchFamily="34" charset="0"/>
        <a:buChar char="–"/>
        <a:defRPr sz="2000">
          <a:solidFill>
            <a:schemeClr val="tx1"/>
          </a:solidFill>
          <a:latin typeface="+mn-lt"/>
        </a:defRPr>
      </a:lvl4pPr>
      <a:lvl5pPr marL="2057400" indent="-228600" algn="l" rtl="0" eaLnBrk="0" fontAlgn="base" hangingPunct="0">
        <a:spcBef>
          <a:spcPct val="20000"/>
        </a:spcBef>
        <a:spcAft>
          <a:spcPct val="0"/>
        </a:spcAft>
        <a:buFont typeface="Arial" panose="020B0604020202020204" pitchFamily="34" charset="0"/>
        <a:buChar char="»"/>
        <a:defRPr sz="2000">
          <a:solidFill>
            <a:schemeClr val="tx1"/>
          </a:solidFill>
          <a:latin typeface="+mn-lt"/>
        </a:defRPr>
      </a:lvl5pPr>
      <a:lvl6pPr marL="2514600" indent="-228600" algn="l" rtl="0" fontAlgn="base">
        <a:spcBef>
          <a:spcPct val="20000"/>
        </a:spcBef>
        <a:spcAft>
          <a:spcPct val="0"/>
        </a:spcAft>
        <a:buFont typeface="Arial" charset="0"/>
        <a:buChar char="»"/>
        <a:defRPr sz="2000">
          <a:solidFill>
            <a:schemeClr val="tx1"/>
          </a:solidFill>
          <a:latin typeface="+mn-lt"/>
        </a:defRPr>
      </a:lvl6pPr>
      <a:lvl7pPr marL="2971800" indent="-228600" algn="l" rtl="0" fontAlgn="base">
        <a:spcBef>
          <a:spcPct val="20000"/>
        </a:spcBef>
        <a:spcAft>
          <a:spcPct val="0"/>
        </a:spcAft>
        <a:buFont typeface="Arial" charset="0"/>
        <a:buChar char="»"/>
        <a:defRPr sz="2000">
          <a:solidFill>
            <a:schemeClr val="tx1"/>
          </a:solidFill>
          <a:latin typeface="+mn-lt"/>
        </a:defRPr>
      </a:lvl7pPr>
      <a:lvl8pPr marL="3429000" indent="-228600" algn="l" rtl="0" fontAlgn="base">
        <a:spcBef>
          <a:spcPct val="20000"/>
        </a:spcBef>
        <a:spcAft>
          <a:spcPct val="0"/>
        </a:spcAft>
        <a:buFont typeface="Arial" charset="0"/>
        <a:buChar char="»"/>
        <a:defRPr sz="2000">
          <a:solidFill>
            <a:schemeClr val="tx1"/>
          </a:solidFill>
          <a:latin typeface="+mn-lt"/>
        </a:defRPr>
      </a:lvl8pPr>
      <a:lvl9pPr marL="3886200" indent="-228600" algn="l" rtl="0" fontAlgn="base">
        <a:spcBef>
          <a:spcPct val="20000"/>
        </a:spcBef>
        <a:spcAft>
          <a:spcPct val="0"/>
        </a:spcAft>
        <a:buFont typeface="Arial" charset="0"/>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0.xml><?xml version="1.0" encoding="utf-8"?>
<p:sldMaster xmlns:a="http://schemas.openxmlformats.org/drawingml/2006/main" xmlns:r="http://schemas.openxmlformats.org/officeDocument/2006/relationships" xmlns:p="http://schemas.openxmlformats.org/presentationml/2006/main">
  <p:cSld>
    <p:bg>
      <p:bgPr>
        <a:pattFill prst="ltHorz">
          <a:fgClr>
            <a:schemeClr val="bg2"/>
          </a:fgClr>
          <a:bgClr>
            <a:schemeClr val="bg1"/>
          </a:bgClr>
        </a:pattFill>
        <a:effectLst/>
      </p:bgPr>
    </p:bg>
    <p:spTree>
      <p:nvGrpSpPr>
        <p:cNvPr id="1" name=""/>
        <p:cNvGrpSpPr/>
        <p:nvPr/>
      </p:nvGrpSpPr>
      <p:grpSpPr>
        <a:xfrm>
          <a:off x="0" y="0"/>
          <a:ext cx="0" cy="0"/>
          <a:chOff x="0" y="0"/>
          <a:chExt cx="0" cy="0"/>
        </a:xfrm>
      </p:grpSpPr>
      <p:sp>
        <p:nvSpPr>
          <p:cNvPr id="17410" name="Rectangle 2">
            <a:extLst>
              <a:ext uri="{FF2B5EF4-FFF2-40B4-BE49-F238E27FC236}">
                <a16:creationId xmlns:a16="http://schemas.microsoft.com/office/drawing/2014/main" id="{64050EAB-BE0C-4923-B504-2534BAB0AF7C}"/>
              </a:ext>
            </a:extLst>
          </p:cNvPr>
          <p:cNvSpPr>
            <a:spLocks noGrp="1" noChangeArrowheads="1"/>
          </p:cNvSpPr>
          <p:nvPr>
            <p:ph type="title"/>
          </p:nvPr>
        </p:nvSpPr>
        <p:spPr bwMode="auto">
          <a:xfrm>
            <a:off x="574675" y="304801"/>
            <a:ext cx="8001000" cy="1216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p>
            <a:pPr lvl="0"/>
            <a:r>
              <a:rPr lang="en-US" altLang="en-US"/>
              <a:t>Click to edit Master title style</a:t>
            </a:r>
          </a:p>
        </p:txBody>
      </p:sp>
      <p:sp>
        <p:nvSpPr>
          <p:cNvPr id="17411" name="Rectangle 3">
            <a:extLst>
              <a:ext uri="{FF2B5EF4-FFF2-40B4-BE49-F238E27FC236}">
                <a16:creationId xmlns:a16="http://schemas.microsoft.com/office/drawing/2014/main" id="{2B30E6F5-DE14-404F-8710-DA14D326333D}"/>
              </a:ext>
            </a:extLst>
          </p:cNvPr>
          <p:cNvSpPr>
            <a:spLocks noGrp="1" noChangeArrowheads="1"/>
          </p:cNvSpPr>
          <p:nvPr>
            <p:ph type="body" idx="1"/>
          </p:nvPr>
        </p:nvSpPr>
        <p:spPr bwMode="auto">
          <a:xfrm>
            <a:off x="566738" y="1752600"/>
            <a:ext cx="8001000" cy="426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7412" name="AutoShape 4">
            <a:extLst>
              <a:ext uri="{FF2B5EF4-FFF2-40B4-BE49-F238E27FC236}">
                <a16:creationId xmlns:a16="http://schemas.microsoft.com/office/drawing/2014/main" id="{2BD5DD0F-EEA5-4835-862C-CFD7B9CC6743}"/>
              </a:ext>
            </a:extLst>
          </p:cNvPr>
          <p:cNvSpPr>
            <a:spLocks noChangeArrowheads="1"/>
          </p:cNvSpPr>
          <p:nvPr/>
        </p:nvSpPr>
        <p:spPr bwMode="auto">
          <a:xfrm>
            <a:off x="609601" y="1566865"/>
            <a:ext cx="7958138" cy="109537"/>
          </a:xfrm>
          <a:custGeom>
            <a:avLst/>
            <a:gdLst>
              <a:gd name="T0" fmla="*/ 0 w 1000"/>
              <a:gd name="T1" fmla="*/ 0 h 1000"/>
              <a:gd name="T2" fmla="*/ 2147483647 w 1000"/>
              <a:gd name="T3" fmla="*/ 0 h 1000"/>
              <a:gd name="T4" fmla="*/ 2147483647 w 1000"/>
              <a:gd name="T5" fmla="*/ 2147483647 h 1000"/>
              <a:gd name="T6" fmla="*/ 0 w 1000"/>
              <a:gd name="T7" fmla="*/ 2147483647 h 1000"/>
              <a:gd name="T8" fmla="*/ 0 w 1000"/>
              <a:gd name="T9" fmla="*/ 0 h 1000"/>
              <a:gd name="T10" fmla="*/ 2147483647 w 1000"/>
              <a:gd name="T11" fmla="*/ 0 h 1000"/>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000" h="1000" stroke="0">
                <a:moveTo>
                  <a:pt x="0" y="0"/>
                </a:moveTo>
                <a:lnTo>
                  <a:pt x="585" y="0"/>
                </a:lnTo>
                <a:lnTo>
                  <a:pt x="585" y="1000"/>
                </a:lnTo>
                <a:lnTo>
                  <a:pt x="0" y="1000"/>
                </a:lnTo>
                <a:lnTo>
                  <a:pt x="0" y="0"/>
                </a:lnTo>
                <a:close/>
              </a:path>
              <a:path w="1000" h="1000">
                <a:moveTo>
                  <a:pt x="0" y="0"/>
                </a:moveTo>
                <a:lnTo>
                  <a:pt x="1000" y="0"/>
                </a:lnTo>
              </a:path>
            </a:pathLst>
          </a:custGeom>
          <a:solidFill>
            <a:schemeClr val="accent2"/>
          </a:solidFill>
          <a:ln w="9525">
            <a:solidFill>
              <a:schemeClr val="accent2"/>
            </a:solidFill>
            <a:round/>
            <a:headEnd/>
            <a:tailEnd/>
          </a:ln>
        </p:spPr>
        <p:txBody>
          <a:bodyPr/>
          <a:lstStyle/>
          <a:p>
            <a:endParaRPr lang="en-US"/>
          </a:p>
        </p:txBody>
      </p:sp>
      <p:sp>
        <p:nvSpPr>
          <p:cNvPr id="17413" name="Line 5">
            <a:extLst>
              <a:ext uri="{FF2B5EF4-FFF2-40B4-BE49-F238E27FC236}">
                <a16:creationId xmlns:a16="http://schemas.microsoft.com/office/drawing/2014/main" id="{4D871476-978A-4791-8C13-FBE0FAFC8D23}"/>
              </a:ext>
            </a:extLst>
          </p:cNvPr>
          <p:cNvSpPr>
            <a:spLocks noChangeShapeType="1"/>
          </p:cNvSpPr>
          <p:nvPr/>
        </p:nvSpPr>
        <p:spPr bwMode="auto">
          <a:xfrm flipV="1">
            <a:off x="609600" y="6172200"/>
            <a:ext cx="7924800" cy="0"/>
          </a:xfrm>
          <a:prstGeom prst="line">
            <a:avLst/>
          </a:prstGeom>
          <a:noFill/>
          <a:ln w="3175">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1750" name="Rectangle 6">
            <a:extLst>
              <a:ext uri="{FF2B5EF4-FFF2-40B4-BE49-F238E27FC236}">
                <a16:creationId xmlns:a16="http://schemas.microsoft.com/office/drawing/2014/main" id="{CF59B060-5DC9-4837-91F9-8FB2195C3979}"/>
              </a:ext>
            </a:extLst>
          </p:cNvPr>
          <p:cNvSpPr>
            <a:spLocks noGrp="1" noChangeArrowheads="1"/>
          </p:cNvSpPr>
          <p:nvPr>
            <p:ph type="dt" sz="half" idx="2"/>
          </p:nvPr>
        </p:nvSpPr>
        <p:spPr bwMode="auto">
          <a:xfrm>
            <a:off x="609600" y="6245225"/>
            <a:ext cx="19812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200">
                <a:solidFill>
                  <a:srgbClr val="000000"/>
                </a:solidFill>
              </a:defRPr>
            </a:lvl1pPr>
          </a:lstStyle>
          <a:p>
            <a:pPr>
              <a:defRPr/>
            </a:pPr>
            <a:endParaRPr lang="en-US"/>
          </a:p>
        </p:txBody>
      </p:sp>
      <p:sp>
        <p:nvSpPr>
          <p:cNvPr id="31751" name="Rectangle 7">
            <a:extLst>
              <a:ext uri="{FF2B5EF4-FFF2-40B4-BE49-F238E27FC236}">
                <a16:creationId xmlns:a16="http://schemas.microsoft.com/office/drawing/2014/main" id="{DA9119E2-E4A9-4A47-A1D8-320F8719CC68}"/>
              </a:ext>
            </a:extLst>
          </p:cNvPr>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eaLnBrk="1" hangingPunct="1">
              <a:defRPr sz="1200">
                <a:solidFill>
                  <a:srgbClr val="000000"/>
                </a:solidFill>
              </a:defRPr>
            </a:lvl1pPr>
          </a:lstStyle>
          <a:p>
            <a:pPr>
              <a:defRPr/>
            </a:pPr>
            <a:endParaRPr lang="en-US"/>
          </a:p>
        </p:txBody>
      </p:sp>
      <p:sp>
        <p:nvSpPr>
          <p:cNvPr id="31752" name="Rectangle 8">
            <a:extLst>
              <a:ext uri="{FF2B5EF4-FFF2-40B4-BE49-F238E27FC236}">
                <a16:creationId xmlns:a16="http://schemas.microsoft.com/office/drawing/2014/main" id="{6166B418-0096-4107-963E-6F72770E87C2}"/>
              </a:ext>
            </a:extLst>
          </p:cNvPr>
          <p:cNvSpPr>
            <a:spLocks noGrp="1" noChangeArrowheads="1"/>
          </p:cNvSpPr>
          <p:nvPr>
            <p:ph type="sldNum" sz="quarter" idx="4"/>
          </p:nvPr>
        </p:nvSpPr>
        <p:spPr bwMode="auto">
          <a:xfrm>
            <a:off x="6553200" y="6245225"/>
            <a:ext cx="19812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200">
                <a:solidFill>
                  <a:srgbClr val="000000"/>
                </a:solidFill>
              </a:defRPr>
            </a:lvl1pPr>
          </a:lstStyle>
          <a:p>
            <a:fld id="{CD383E88-EF8A-47DF-9B8E-AA690522C6DD}" type="slidenum">
              <a:rPr lang="en-US" altLang="en-US"/>
              <a:pPr/>
              <a:t>‹#›</a:t>
            </a:fld>
            <a:endParaRPr lang="en-US" altLang="en-US"/>
          </a:p>
        </p:txBody>
      </p:sp>
    </p:spTree>
    <p:extLst>
      <p:ext uri="{BB962C8B-B14F-4D97-AF65-F5344CB8AC3E}">
        <p14:creationId xmlns:p14="http://schemas.microsoft.com/office/powerpoint/2010/main" val="1698730518"/>
      </p:ext>
    </p:extLst>
  </p:cSld>
  <p:clrMap bg1="lt1" tx1="dk1" bg2="lt2" tx2="dk2" accent1="accent1" accent2="accent2" accent3="accent3" accent4="accent4" accent5="accent5" accent6="accent6" hlink="hlink" folHlink="folHlink"/>
  <p:sldLayoutIdLst>
    <p:sldLayoutId id="2147484118" r:id="rId1"/>
  </p:sldLayoutIdLst>
  <p:txStyles>
    <p:titleStyle>
      <a:lvl1pPr algn="l" rtl="0" eaLnBrk="0" fontAlgn="base" hangingPunct="0">
        <a:spcBef>
          <a:spcPct val="0"/>
        </a:spcBef>
        <a:spcAft>
          <a:spcPct val="0"/>
        </a:spcAft>
        <a:defRPr sz="3800">
          <a:solidFill>
            <a:schemeClr val="tx2"/>
          </a:solidFill>
          <a:latin typeface="+mj-lt"/>
          <a:ea typeface="+mj-ea"/>
          <a:cs typeface="+mj-cs"/>
        </a:defRPr>
      </a:lvl1pPr>
      <a:lvl2pPr algn="l" rtl="0" eaLnBrk="0" fontAlgn="base" hangingPunct="0">
        <a:spcBef>
          <a:spcPct val="0"/>
        </a:spcBef>
        <a:spcAft>
          <a:spcPct val="0"/>
        </a:spcAft>
        <a:defRPr sz="3800">
          <a:solidFill>
            <a:schemeClr val="tx2"/>
          </a:solidFill>
          <a:latin typeface="Verdana" pitchFamily="34" charset="0"/>
        </a:defRPr>
      </a:lvl2pPr>
      <a:lvl3pPr algn="l" rtl="0" eaLnBrk="0" fontAlgn="base" hangingPunct="0">
        <a:spcBef>
          <a:spcPct val="0"/>
        </a:spcBef>
        <a:spcAft>
          <a:spcPct val="0"/>
        </a:spcAft>
        <a:defRPr sz="3800">
          <a:solidFill>
            <a:schemeClr val="tx2"/>
          </a:solidFill>
          <a:latin typeface="Verdana" pitchFamily="34" charset="0"/>
        </a:defRPr>
      </a:lvl3pPr>
      <a:lvl4pPr algn="l" rtl="0" eaLnBrk="0" fontAlgn="base" hangingPunct="0">
        <a:spcBef>
          <a:spcPct val="0"/>
        </a:spcBef>
        <a:spcAft>
          <a:spcPct val="0"/>
        </a:spcAft>
        <a:defRPr sz="3800">
          <a:solidFill>
            <a:schemeClr val="tx2"/>
          </a:solidFill>
          <a:latin typeface="Verdana" pitchFamily="34" charset="0"/>
        </a:defRPr>
      </a:lvl4pPr>
      <a:lvl5pPr algn="l" rtl="0" eaLnBrk="0" fontAlgn="base" hangingPunct="0">
        <a:spcBef>
          <a:spcPct val="0"/>
        </a:spcBef>
        <a:spcAft>
          <a:spcPct val="0"/>
        </a:spcAft>
        <a:defRPr sz="3800">
          <a:solidFill>
            <a:schemeClr val="tx2"/>
          </a:solidFill>
          <a:latin typeface="Verdana" pitchFamily="34" charset="0"/>
        </a:defRPr>
      </a:lvl5pPr>
      <a:lvl6pPr marL="457200" algn="l" rtl="0" fontAlgn="base">
        <a:spcBef>
          <a:spcPct val="0"/>
        </a:spcBef>
        <a:spcAft>
          <a:spcPct val="0"/>
        </a:spcAft>
        <a:defRPr sz="3800">
          <a:solidFill>
            <a:schemeClr val="tx2"/>
          </a:solidFill>
          <a:latin typeface="Verdana" pitchFamily="34" charset="0"/>
        </a:defRPr>
      </a:lvl6pPr>
      <a:lvl7pPr marL="914400" algn="l" rtl="0" fontAlgn="base">
        <a:spcBef>
          <a:spcPct val="0"/>
        </a:spcBef>
        <a:spcAft>
          <a:spcPct val="0"/>
        </a:spcAft>
        <a:defRPr sz="3800">
          <a:solidFill>
            <a:schemeClr val="tx2"/>
          </a:solidFill>
          <a:latin typeface="Verdana" pitchFamily="34" charset="0"/>
        </a:defRPr>
      </a:lvl7pPr>
      <a:lvl8pPr marL="1371600" algn="l" rtl="0" fontAlgn="base">
        <a:spcBef>
          <a:spcPct val="0"/>
        </a:spcBef>
        <a:spcAft>
          <a:spcPct val="0"/>
        </a:spcAft>
        <a:defRPr sz="3800">
          <a:solidFill>
            <a:schemeClr val="tx2"/>
          </a:solidFill>
          <a:latin typeface="Verdana" pitchFamily="34" charset="0"/>
        </a:defRPr>
      </a:lvl8pPr>
      <a:lvl9pPr marL="1828800" algn="l" rtl="0" fontAlgn="base">
        <a:spcBef>
          <a:spcPct val="0"/>
        </a:spcBef>
        <a:spcAft>
          <a:spcPct val="0"/>
        </a:spcAft>
        <a:defRPr sz="3800">
          <a:solidFill>
            <a:schemeClr val="tx2"/>
          </a:solidFill>
          <a:latin typeface="Verdana" pitchFamily="34" charset="0"/>
        </a:defRPr>
      </a:lvl9pPr>
    </p:titleStyle>
    <p:bodyStyle>
      <a:lvl1pPr marL="469900" indent="-469900" algn="l" rtl="0" eaLnBrk="0" fontAlgn="base" hangingPunct="0">
        <a:spcBef>
          <a:spcPct val="20000"/>
        </a:spcBef>
        <a:spcAft>
          <a:spcPct val="0"/>
        </a:spcAft>
        <a:buClr>
          <a:schemeClr val="accent2"/>
        </a:buClr>
        <a:buFont typeface="Wingdings" panose="05000000000000000000" pitchFamily="2" charset="2"/>
        <a:buChar char="o"/>
        <a:defRPr sz="3000">
          <a:solidFill>
            <a:schemeClr val="tx1"/>
          </a:solidFill>
          <a:latin typeface="+mn-lt"/>
          <a:ea typeface="+mn-ea"/>
          <a:cs typeface="+mn-cs"/>
        </a:defRPr>
      </a:lvl1pPr>
      <a:lvl2pPr marL="908050" indent="-436563" algn="l" rtl="0" eaLnBrk="0" fontAlgn="base" hangingPunct="0">
        <a:spcBef>
          <a:spcPct val="20000"/>
        </a:spcBef>
        <a:spcAft>
          <a:spcPct val="0"/>
        </a:spcAft>
        <a:buClr>
          <a:schemeClr val="accent2"/>
        </a:buClr>
        <a:buFont typeface="Wingdings" panose="05000000000000000000" pitchFamily="2" charset="2"/>
        <a:buChar char="n"/>
        <a:defRPr sz="2600">
          <a:solidFill>
            <a:schemeClr val="tx1"/>
          </a:solidFill>
          <a:latin typeface="+mn-lt"/>
        </a:defRPr>
      </a:lvl2pPr>
      <a:lvl3pPr marL="1304925" indent="-395288" algn="l" rtl="0" eaLnBrk="0" fontAlgn="base" hangingPunct="0">
        <a:spcBef>
          <a:spcPct val="20000"/>
        </a:spcBef>
        <a:spcAft>
          <a:spcPct val="0"/>
        </a:spcAft>
        <a:buClr>
          <a:schemeClr val="accent2"/>
        </a:buClr>
        <a:buFont typeface="Wingdings" panose="05000000000000000000" pitchFamily="2" charset="2"/>
        <a:buChar char="o"/>
        <a:defRPr sz="2300">
          <a:solidFill>
            <a:schemeClr val="tx1"/>
          </a:solidFill>
          <a:latin typeface="+mn-lt"/>
        </a:defRPr>
      </a:lvl3pPr>
      <a:lvl4pPr marL="1693863" indent="-387350" algn="l" rtl="0" eaLnBrk="0" fontAlgn="base" hangingPunct="0">
        <a:spcBef>
          <a:spcPct val="20000"/>
        </a:spcBef>
        <a:spcAft>
          <a:spcPct val="0"/>
        </a:spcAft>
        <a:buClr>
          <a:schemeClr val="accent2"/>
        </a:buClr>
        <a:buFont typeface="Wingdings" panose="05000000000000000000" pitchFamily="2" charset="2"/>
        <a:buChar char="n"/>
        <a:defRPr sz="2000">
          <a:solidFill>
            <a:schemeClr val="tx1"/>
          </a:solidFill>
          <a:latin typeface="+mn-lt"/>
        </a:defRPr>
      </a:lvl4pPr>
      <a:lvl5pPr marL="2093913" indent="-398463" algn="l" rtl="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mn-lt"/>
        </a:defRPr>
      </a:lvl5pPr>
      <a:lvl6pPr marL="2551113" indent="-398463" algn="l" rtl="0" fontAlgn="base">
        <a:spcBef>
          <a:spcPct val="25000"/>
        </a:spcBef>
        <a:spcAft>
          <a:spcPct val="0"/>
        </a:spcAft>
        <a:buClr>
          <a:schemeClr val="accent2"/>
        </a:buClr>
        <a:buFont typeface="Wingdings" pitchFamily="2" charset="2"/>
        <a:buChar char="§"/>
        <a:defRPr sz="2000">
          <a:solidFill>
            <a:schemeClr val="tx1"/>
          </a:solidFill>
          <a:latin typeface="+mn-lt"/>
        </a:defRPr>
      </a:lvl6pPr>
      <a:lvl7pPr marL="3008313" indent="-398463" algn="l" rtl="0" fontAlgn="base">
        <a:spcBef>
          <a:spcPct val="25000"/>
        </a:spcBef>
        <a:spcAft>
          <a:spcPct val="0"/>
        </a:spcAft>
        <a:buClr>
          <a:schemeClr val="accent2"/>
        </a:buClr>
        <a:buFont typeface="Wingdings" pitchFamily="2" charset="2"/>
        <a:buChar char="§"/>
        <a:defRPr sz="2000">
          <a:solidFill>
            <a:schemeClr val="tx1"/>
          </a:solidFill>
          <a:latin typeface="+mn-lt"/>
        </a:defRPr>
      </a:lvl7pPr>
      <a:lvl8pPr marL="3465513" indent="-398463" algn="l" rtl="0" fontAlgn="base">
        <a:spcBef>
          <a:spcPct val="25000"/>
        </a:spcBef>
        <a:spcAft>
          <a:spcPct val="0"/>
        </a:spcAft>
        <a:buClr>
          <a:schemeClr val="accent2"/>
        </a:buClr>
        <a:buFont typeface="Wingdings" pitchFamily="2" charset="2"/>
        <a:buChar char="§"/>
        <a:defRPr sz="2000">
          <a:solidFill>
            <a:schemeClr val="tx1"/>
          </a:solidFill>
          <a:latin typeface="+mn-lt"/>
        </a:defRPr>
      </a:lvl8pPr>
      <a:lvl9pPr marL="3922713" indent="-398463" algn="l" rtl="0" fontAlgn="base">
        <a:spcBef>
          <a:spcPct val="25000"/>
        </a:spcBef>
        <a:spcAft>
          <a:spcPct val="0"/>
        </a:spcAft>
        <a:buClr>
          <a:schemeClr val="accent2"/>
        </a:buClr>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1.xml><?xml version="1.0" encoding="utf-8"?>
<p:sldMaster xmlns:a="http://schemas.openxmlformats.org/drawingml/2006/main" xmlns:r="http://schemas.openxmlformats.org/officeDocument/2006/relationships" xmlns:p="http://schemas.openxmlformats.org/presentationml/2006/main">
  <p:cSld>
    <p:bg>
      <p:bgPr>
        <a:pattFill prst="ltHorz">
          <a:fgClr>
            <a:schemeClr val="bg2"/>
          </a:fgClr>
          <a:bgClr>
            <a:schemeClr val="bg1"/>
          </a:bgClr>
        </a:pattFill>
        <a:effectLst/>
      </p:bgPr>
    </p:bg>
    <p:spTree>
      <p:nvGrpSpPr>
        <p:cNvPr id="1" name=""/>
        <p:cNvGrpSpPr/>
        <p:nvPr/>
      </p:nvGrpSpPr>
      <p:grpSpPr>
        <a:xfrm>
          <a:off x="0" y="0"/>
          <a:ext cx="0" cy="0"/>
          <a:chOff x="0" y="0"/>
          <a:chExt cx="0" cy="0"/>
        </a:xfrm>
      </p:grpSpPr>
      <p:sp>
        <p:nvSpPr>
          <p:cNvPr id="18434" name="Rectangle 2">
            <a:extLst>
              <a:ext uri="{FF2B5EF4-FFF2-40B4-BE49-F238E27FC236}">
                <a16:creationId xmlns:a16="http://schemas.microsoft.com/office/drawing/2014/main" id="{20A5EBA7-F548-4C06-8D93-604C10681749}"/>
              </a:ext>
            </a:extLst>
          </p:cNvPr>
          <p:cNvSpPr>
            <a:spLocks noGrp="1" noChangeArrowheads="1"/>
          </p:cNvSpPr>
          <p:nvPr>
            <p:ph type="title"/>
          </p:nvPr>
        </p:nvSpPr>
        <p:spPr bwMode="auto">
          <a:xfrm>
            <a:off x="574675" y="304801"/>
            <a:ext cx="8001000" cy="1216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p>
            <a:pPr lvl="0"/>
            <a:r>
              <a:rPr lang="en-US" altLang="en-US"/>
              <a:t>Click to edit Master title style</a:t>
            </a:r>
          </a:p>
        </p:txBody>
      </p:sp>
      <p:sp>
        <p:nvSpPr>
          <p:cNvPr id="18435" name="Rectangle 3">
            <a:extLst>
              <a:ext uri="{FF2B5EF4-FFF2-40B4-BE49-F238E27FC236}">
                <a16:creationId xmlns:a16="http://schemas.microsoft.com/office/drawing/2014/main" id="{EF4FCDB0-562E-49DE-BBDD-C35DBDA8C369}"/>
              </a:ext>
            </a:extLst>
          </p:cNvPr>
          <p:cNvSpPr>
            <a:spLocks noGrp="1" noChangeArrowheads="1"/>
          </p:cNvSpPr>
          <p:nvPr>
            <p:ph type="body" idx="1"/>
          </p:nvPr>
        </p:nvSpPr>
        <p:spPr bwMode="auto">
          <a:xfrm>
            <a:off x="566738" y="1752600"/>
            <a:ext cx="8001000" cy="426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8436" name="AutoShape 4">
            <a:extLst>
              <a:ext uri="{FF2B5EF4-FFF2-40B4-BE49-F238E27FC236}">
                <a16:creationId xmlns:a16="http://schemas.microsoft.com/office/drawing/2014/main" id="{6ADB61F0-6781-4742-ABEC-1BBB8BE9EB4E}"/>
              </a:ext>
            </a:extLst>
          </p:cNvPr>
          <p:cNvSpPr>
            <a:spLocks noChangeArrowheads="1"/>
          </p:cNvSpPr>
          <p:nvPr/>
        </p:nvSpPr>
        <p:spPr bwMode="auto">
          <a:xfrm>
            <a:off x="609601" y="1566865"/>
            <a:ext cx="7958138" cy="109537"/>
          </a:xfrm>
          <a:custGeom>
            <a:avLst/>
            <a:gdLst>
              <a:gd name="T0" fmla="*/ 0 w 1000"/>
              <a:gd name="T1" fmla="*/ 0 h 1000"/>
              <a:gd name="T2" fmla="*/ 2147483647 w 1000"/>
              <a:gd name="T3" fmla="*/ 0 h 1000"/>
              <a:gd name="T4" fmla="*/ 2147483647 w 1000"/>
              <a:gd name="T5" fmla="*/ 2147483647 h 1000"/>
              <a:gd name="T6" fmla="*/ 0 w 1000"/>
              <a:gd name="T7" fmla="*/ 2147483647 h 1000"/>
              <a:gd name="T8" fmla="*/ 0 w 1000"/>
              <a:gd name="T9" fmla="*/ 0 h 1000"/>
              <a:gd name="T10" fmla="*/ 2147483647 w 1000"/>
              <a:gd name="T11" fmla="*/ 0 h 1000"/>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000" h="1000" stroke="0">
                <a:moveTo>
                  <a:pt x="0" y="0"/>
                </a:moveTo>
                <a:lnTo>
                  <a:pt x="585" y="0"/>
                </a:lnTo>
                <a:lnTo>
                  <a:pt x="585" y="1000"/>
                </a:lnTo>
                <a:lnTo>
                  <a:pt x="0" y="1000"/>
                </a:lnTo>
                <a:lnTo>
                  <a:pt x="0" y="0"/>
                </a:lnTo>
                <a:close/>
              </a:path>
              <a:path w="1000" h="1000">
                <a:moveTo>
                  <a:pt x="0" y="0"/>
                </a:moveTo>
                <a:lnTo>
                  <a:pt x="1000" y="0"/>
                </a:lnTo>
              </a:path>
            </a:pathLst>
          </a:custGeom>
          <a:solidFill>
            <a:schemeClr val="accent2"/>
          </a:solidFill>
          <a:ln w="9525">
            <a:solidFill>
              <a:schemeClr val="accent2"/>
            </a:solidFill>
            <a:round/>
            <a:headEnd/>
            <a:tailEnd/>
          </a:ln>
        </p:spPr>
        <p:txBody>
          <a:bodyPr/>
          <a:lstStyle/>
          <a:p>
            <a:endParaRPr lang="en-US"/>
          </a:p>
        </p:txBody>
      </p:sp>
      <p:sp>
        <p:nvSpPr>
          <p:cNvPr id="18437" name="Line 5">
            <a:extLst>
              <a:ext uri="{FF2B5EF4-FFF2-40B4-BE49-F238E27FC236}">
                <a16:creationId xmlns:a16="http://schemas.microsoft.com/office/drawing/2014/main" id="{8A4444AB-FF8C-42FD-B053-717B7E01DC44}"/>
              </a:ext>
            </a:extLst>
          </p:cNvPr>
          <p:cNvSpPr>
            <a:spLocks noChangeShapeType="1"/>
          </p:cNvSpPr>
          <p:nvPr/>
        </p:nvSpPr>
        <p:spPr bwMode="auto">
          <a:xfrm flipV="1">
            <a:off x="609600" y="6172200"/>
            <a:ext cx="7924800" cy="0"/>
          </a:xfrm>
          <a:prstGeom prst="line">
            <a:avLst/>
          </a:prstGeom>
          <a:noFill/>
          <a:ln w="3175">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1750" name="Rectangle 6">
            <a:extLst>
              <a:ext uri="{FF2B5EF4-FFF2-40B4-BE49-F238E27FC236}">
                <a16:creationId xmlns:a16="http://schemas.microsoft.com/office/drawing/2014/main" id="{211E194C-6DA8-49FE-A605-15E1E30A6004}"/>
              </a:ext>
            </a:extLst>
          </p:cNvPr>
          <p:cNvSpPr>
            <a:spLocks noGrp="1" noChangeArrowheads="1"/>
          </p:cNvSpPr>
          <p:nvPr>
            <p:ph type="dt" sz="half" idx="2"/>
          </p:nvPr>
        </p:nvSpPr>
        <p:spPr bwMode="auto">
          <a:xfrm>
            <a:off x="609600" y="6245225"/>
            <a:ext cx="19812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200">
                <a:solidFill>
                  <a:srgbClr val="000000"/>
                </a:solidFill>
              </a:defRPr>
            </a:lvl1pPr>
          </a:lstStyle>
          <a:p>
            <a:pPr>
              <a:defRPr/>
            </a:pPr>
            <a:endParaRPr lang="en-US"/>
          </a:p>
        </p:txBody>
      </p:sp>
      <p:sp>
        <p:nvSpPr>
          <p:cNvPr id="31751" name="Rectangle 7">
            <a:extLst>
              <a:ext uri="{FF2B5EF4-FFF2-40B4-BE49-F238E27FC236}">
                <a16:creationId xmlns:a16="http://schemas.microsoft.com/office/drawing/2014/main" id="{5ED7D05F-EF31-4361-8085-570F7BF5688D}"/>
              </a:ext>
            </a:extLst>
          </p:cNvPr>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eaLnBrk="1" hangingPunct="1">
              <a:defRPr sz="1200">
                <a:solidFill>
                  <a:srgbClr val="000000"/>
                </a:solidFill>
              </a:defRPr>
            </a:lvl1pPr>
          </a:lstStyle>
          <a:p>
            <a:pPr>
              <a:defRPr/>
            </a:pPr>
            <a:endParaRPr lang="en-US"/>
          </a:p>
        </p:txBody>
      </p:sp>
      <p:sp>
        <p:nvSpPr>
          <p:cNvPr id="31752" name="Rectangle 8">
            <a:extLst>
              <a:ext uri="{FF2B5EF4-FFF2-40B4-BE49-F238E27FC236}">
                <a16:creationId xmlns:a16="http://schemas.microsoft.com/office/drawing/2014/main" id="{7AAC649C-DCE3-4D1C-A46F-0D750B8E224B}"/>
              </a:ext>
            </a:extLst>
          </p:cNvPr>
          <p:cNvSpPr>
            <a:spLocks noGrp="1" noChangeArrowheads="1"/>
          </p:cNvSpPr>
          <p:nvPr>
            <p:ph type="sldNum" sz="quarter" idx="4"/>
          </p:nvPr>
        </p:nvSpPr>
        <p:spPr bwMode="auto">
          <a:xfrm>
            <a:off x="6553200" y="6245225"/>
            <a:ext cx="19812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200">
                <a:solidFill>
                  <a:srgbClr val="000000"/>
                </a:solidFill>
              </a:defRPr>
            </a:lvl1pPr>
          </a:lstStyle>
          <a:p>
            <a:fld id="{02B4EEF7-9B67-4A9D-A6C0-405BAF955A02}" type="slidenum">
              <a:rPr lang="en-US" altLang="en-US"/>
              <a:pPr/>
              <a:t>‹#›</a:t>
            </a:fld>
            <a:endParaRPr lang="en-US" altLang="en-US"/>
          </a:p>
        </p:txBody>
      </p:sp>
    </p:spTree>
    <p:extLst>
      <p:ext uri="{BB962C8B-B14F-4D97-AF65-F5344CB8AC3E}">
        <p14:creationId xmlns:p14="http://schemas.microsoft.com/office/powerpoint/2010/main" val="1395256605"/>
      </p:ext>
    </p:extLst>
  </p:cSld>
  <p:clrMap bg1="lt1" tx1="dk1" bg2="lt2" tx2="dk2" accent1="accent1" accent2="accent2" accent3="accent3" accent4="accent4" accent5="accent5" accent6="accent6" hlink="hlink" folHlink="folHlink"/>
  <p:sldLayoutIdLst>
    <p:sldLayoutId id="2147484120" r:id="rId1"/>
  </p:sldLayoutIdLst>
  <p:txStyles>
    <p:titleStyle>
      <a:lvl1pPr algn="l" rtl="0" eaLnBrk="0" fontAlgn="base" hangingPunct="0">
        <a:spcBef>
          <a:spcPct val="0"/>
        </a:spcBef>
        <a:spcAft>
          <a:spcPct val="0"/>
        </a:spcAft>
        <a:defRPr sz="3800">
          <a:solidFill>
            <a:schemeClr val="tx2"/>
          </a:solidFill>
          <a:latin typeface="+mj-lt"/>
          <a:ea typeface="+mj-ea"/>
          <a:cs typeface="+mj-cs"/>
        </a:defRPr>
      </a:lvl1pPr>
      <a:lvl2pPr algn="l" rtl="0" eaLnBrk="0" fontAlgn="base" hangingPunct="0">
        <a:spcBef>
          <a:spcPct val="0"/>
        </a:spcBef>
        <a:spcAft>
          <a:spcPct val="0"/>
        </a:spcAft>
        <a:defRPr sz="3800">
          <a:solidFill>
            <a:schemeClr val="tx2"/>
          </a:solidFill>
          <a:latin typeface="Verdana" pitchFamily="34" charset="0"/>
        </a:defRPr>
      </a:lvl2pPr>
      <a:lvl3pPr algn="l" rtl="0" eaLnBrk="0" fontAlgn="base" hangingPunct="0">
        <a:spcBef>
          <a:spcPct val="0"/>
        </a:spcBef>
        <a:spcAft>
          <a:spcPct val="0"/>
        </a:spcAft>
        <a:defRPr sz="3800">
          <a:solidFill>
            <a:schemeClr val="tx2"/>
          </a:solidFill>
          <a:latin typeface="Verdana" pitchFamily="34" charset="0"/>
        </a:defRPr>
      </a:lvl3pPr>
      <a:lvl4pPr algn="l" rtl="0" eaLnBrk="0" fontAlgn="base" hangingPunct="0">
        <a:spcBef>
          <a:spcPct val="0"/>
        </a:spcBef>
        <a:spcAft>
          <a:spcPct val="0"/>
        </a:spcAft>
        <a:defRPr sz="3800">
          <a:solidFill>
            <a:schemeClr val="tx2"/>
          </a:solidFill>
          <a:latin typeface="Verdana" pitchFamily="34" charset="0"/>
        </a:defRPr>
      </a:lvl4pPr>
      <a:lvl5pPr algn="l" rtl="0" eaLnBrk="0" fontAlgn="base" hangingPunct="0">
        <a:spcBef>
          <a:spcPct val="0"/>
        </a:spcBef>
        <a:spcAft>
          <a:spcPct val="0"/>
        </a:spcAft>
        <a:defRPr sz="3800">
          <a:solidFill>
            <a:schemeClr val="tx2"/>
          </a:solidFill>
          <a:latin typeface="Verdana" pitchFamily="34" charset="0"/>
        </a:defRPr>
      </a:lvl5pPr>
      <a:lvl6pPr marL="457200" algn="l" rtl="0" fontAlgn="base">
        <a:spcBef>
          <a:spcPct val="0"/>
        </a:spcBef>
        <a:spcAft>
          <a:spcPct val="0"/>
        </a:spcAft>
        <a:defRPr sz="3800">
          <a:solidFill>
            <a:schemeClr val="tx2"/>
          </a:solidFill>
          <a:latin typeface="Verdana" pitchFamily="34" charset="0"/>
        </a:defRPr>
      </a:lvl6pPr>
      <a:lvl7pPr marL="914400" algn="l" rtl="0" fontAlgn="base">
        <a:spcBef>
          <a:spcPct val="0"/>
        </a:spcBef>
        <a:spcAft>
          <a:spcPct val="0"/>
        </a:spcAft>
        <a:defRPr sz="3800">
          <a:solidFill>
            <a:schemeClr val="tx2"/>
          </a:solidFill>
          <a:latin typeface="Verdana" pitchFamily="34" charset="0"/>
        </a:defRPr>
      </a:lvl7pPr>
      <a:lvl8pPr marL="1371600" algn="l" rtl="0" fontAlgn="base">
        <a:spcBef>
          <a:spcPct val="0"/>
        </a:spcBef>
        <a:spcAft>
          <a:spcPct val="0"/>
        </a:spcAft>
        <a:defRPr sz="3800">
          <a:solidFill>
            <a:schemeClr val="tx2"/>
          </a:solidFill>
          <a:latin typeface="Verdana" pitchFamily="34" charset="0"/>
        </a:defRPr>
      </a:lvl8pPr>
      <a:lvl9pPr marL="1828800" algn="l" rtl="0" fontAlgn="base">
        <a:spcBef>
          <a:spcPct val="0"/>
        </a:spcBef>
        <a:spcAft>
          <a:spcPct val="0"/>
        </a:spcAft>
        <a:defRPr sz="3800">
          <a:solidFill>
            <a:schemeClr val="tx2"/>
          </a:solidFill>
          <a:latin typeface="Verdana" pitchFamily="34" charset="0"/>
        </a:defRPr>
      </a:lvl9pPr>
    </p:titleStyle>
    <p:bodyStyle>
      <a:lvl1pPr marL="469900" indent="-469900" algn="l" rtl="0" eaLnBrk="0" fontAlgn="base" hangingPunct="0">
        <a:spcBef>
          <a:spcPct val="20000"/>
        </a:spcBef>
        <a:spcAft>
          <a:spcPct val="0"/>
        </a:spcAft>
        <a:buClr>
          <a:schemeClr val="accent2"/>
        </a:buClr>
        <a:buFont typeface="Wingdings" panose="05000000000000000000" pitchFamily="2" charset="2"/>
        <a:buChar char="o"/>
        <a:defRPr sz="3000">
          <a:solidFill>
            <a:schemeClr val="tx1"/>
          </a:solidFill>
          <a:latin typeface="+mn-lt"/>
          <a:ea typeface="+mn-ea"/>
          <a:cs typeface="+mn-cs"/>
        </a:defRPr>
      </a:lvl1pPr>
      <a:lvl2pPr marL="908050" indent="-436563" algn="l" rtl="0" eaLnBrk="0" fontAlgn="base" hangingPunct="0">
        <a:spcBef>
          <a:spcPct val="20000"/>
        </a:spcBef>
        <a:spcAft>
          <a:spcPct val="0"/>
        </a:spcAft>
        <a:buClr>
          <a:schemeClr val="accent2"/>
        </a:buClr>
        <a:buFont typeface="Wingdings" panose="05000000000000000000" pitchFamily="2" charset="2"/>
        <a:buChar char="n"/>
        <a:defRPr sz="2600">
          <a:solidFill>
            <a:schemeClr val="tx1"/>
          </a:solidFill>
          <a:latin typeface="+mn-lt"/>
        </a:defRPr>
      </a:lvl2pPr>
      <a:lvl3pPr marL="1304925" indent="-395288" algn="l" rtl="0" eaLnBrk="0" fontAlgn="base" hangingPunct="0">
        <a:spcBef>
          <a:spcPct val="20000"/>
        </a:spcBef>
        <a:spcAft>
          <a:spcPct val="0"/>
        </a:spcAft>
        <a:buClr>
          <a:schemeClr val="accent2"/>
        </a:buClr>
        <a:buFont typeface="Wingdings" panose="05000000000000000000" pitchFamily="2" charset="2"/>
        <a:buChar char="o"/>
        <a:defRPr sz="2300">
          <a:solidFill>
            <a:schemeClr val="tx1"/>
          </a:solidFill>
          <a:latin typeface="+mn-lt"/>
        </a:defRPr>
      </a:lvl3pPr>
      <a:lvl4pPr marL="1693863" indent="-387350" algn="l" rtl="0" eaLnBrk="0" fontAlgn="base" hangingPunct="0">
        <a:spcBef>
          <a:spcPct val="20000"/>
        </a:spcBef>
        <a:spcAft>
          <a:spcPct val="0"/>
        </a:spcAft>
        <a:buClr>
          <a:schemeClr val="accent2"/>
        </a:buClr>
        <a:buFont typeface="Wingdings" panose="05000000000000000000" pitchFamily="2" charset="2"/>
        <a:buChar char="n"/>
        <a:defRPr sz="2000">
          <a:solidFill>
            <a:schemeClr val="tx1"/>
          </a:solidFill>
          <a:latin typeface="+mn-lt"/>
        </a:defRPr>
      </a:lvl4pPr>
      <a:lvl5pPr marL="2093913" indent="-398463" algn="l" rtl="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mn-lt"/>
        </a:defRPr>
      </a:lvl5pPr>
      <a:lvl6pPr marL="2551113" indent="-398463" algn="l" rtl="0" fontAlgn="base">
        <a:spcBef>
          <a:spcPct val="25000"/>
        </a:spcBef>
        <a:spcAft>
          <a:spcPct val="0"/>
        </a:spcAft>
        <a:buClr>
          <a:schemeClr val="accent2"/>
        </a:buClr>
        <a:buFont typeface="Wingdings" pitchFamily="2" charset="2"/>
        <a:buChar char="§"/>
        <a:defRPr sz="2000">
          <a:solidFill>
            <a:schemeClr val="tx1"/>
          </a:solidFill>
          <a:latin typeface="+mn-lt"/>
        </a:defRPr>
      </a:lvl6pPr>
      <a:lvl7pPr marL="3008313" indent="-398463" algn="l" rtl="0" fontAlgn="base">
        <a:spcBef>
          <a:spcPct val="25000"/>
        </a:spcBef>
        <a:spcAft>
          <a:spcPct val="0"/>
        </a:spcAft>
        <a:buClr>
          <a:schemeClr val="accent2"/>
        </a:buClr>
        <a:buFont typeface="Wingdings" pitchFamily="2" charset="2"/>
        <a:buChar char="§"/>
        <a:defRPr sz="2000">
          <a:solidFill>
            <a:schemeClr val="tx1"/>
          </a:solidFill>
          <a:latin typeface="+mn-lt"/>
        </a:defRPr>
      </a:lvl7pPr>
      <a:lvl8pPr marL="3465513" indent="-398463" algn="l" rtl="0" fontAlgn="base">
        <a:spcBef>
          <a:spcPct val="25000"/>
        </a:spcBef>
        <a:spcAft>
          <a:spcPct val="0"/>
        </a:spcAft>
        <a:buClr>
          <a:schemeClr val="accent2"/>
        </a:buClr>
        <a:buFont typeface="Wingdings" pitchFamily="2" charset="2"/>
        <a:buChar char="§"/>
        <a:defRPr sz="2000">
          <a:solidFill>
            <a:schemeClr val="tx1"/>
          </a:solidFill>
          <a:latin typeface="+mn-lt"/>
        </a:defRPr>
      </a:lvl8pPr>
      <a:lvl9pPr marL="3922713" indent="-398463" algn="l" rtl="0" fontAlgn="base">
        <a:spcBef>
          <a:spcPct val="25000"/>
        </a:spcBef>
        <a:spcAft>
          <a:spcPct val="0"/>
        </a:spcAft>
        <a:buClr>
          <a:schemeClr val="accent2"/>
        </a:buClr>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2.xml><?xml version="1.0" encoding="utf-8"?>
<p:sldMaster xmlns:a="http://schemas.openxmlformats.org/drawingml/2006/main" xmlns:r="http://schemas.openxmlformats.org/officeDocument/2006/relationships" xmlns:p="http://schemas.openxmlformats.org/presentationml/2006/main">
  <p:cSld>
    <p:bg>
      <p:bgPr>
        <a:pattFill prst="ltHorz">
          <a:fgClr>
            <a:schemeClr val="bg2"/>
          </a:fgClr>
          <a:bgClr>
            <a:schemeClr val="bg1"/>
          </a:bgClr>
        </a:pattFill>
        <a:effectLst/>
      </p:bgPr>
    </p:bg>
    <p:spTree>
      <p:nvGrpSpPr>
        <p:cNvPr id="1" name=""/>
        <p:cNvGrpSpPr/>
        <p:nvPr/>
      </p:nvGrpSpPr>
      <p:grpSpPr>
        <a:xfrm>
          <a:off x="0" y="0"/>
          <a:ext cx="0" cy="0"/>
          <a:chOff x="0" y="0"/>
          <a:chExt cx="0" cy="0"/>
        </a:xfrm>
      </p:grpSpPr>
      <p:sp>
        <p:nvSpPr>
          <p:cNvPr id="19458" name="Rectangle 2">
            <a:extLst>
              <a:ext uri="{FF2B5EF4-FFF2-40B4-BE49-F238E27FC236}">
                <a16:creationId xmlns:a16="http://schemas.microsoft.com/office/drawing/2014/main" id="{07CFA1BD-4831-4E54-83EE-93C56098EFA7}"/>
              </a:ext>
            </a:extLst>
          </p:cNvPr>
          <p:cNvSpPr>
            <a:spLocks noGrp="1" noChangeArrowheads="1"/>
          </p:cNvSpPr>
          <p:nvPr>
            <p:ph type="title"/>
          </p:nvPr>
        </p:nvSpPr>
        <p:spPr bwMode="auto">
          <a:xfrm>
            <a:off x="574675" y="304801"/>
            <a:ext cx="8001000" cy="1216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p>
            <a:pPr lvl="0"/>
            <a:r>
              <a:rPr lang="en-US" altLang="en-US"/>
              <a:t>Click to edit Master title style</a:t>
            </a:r>
          </a:p>
        </p:txBody>
      </p:sp>
      <p:sp>
        <p:nvSpPr>
          <p:cNvPr id="19459" name="Rectangle 3">
            <a:extLst>
              <a:ext uri="{FF2B5EF4-FFF2-40B4-BE49-F238E27FC236}">
                <a16:creationId xmlns:a16="http://schemas.microsoft.com/office/drawing/2014/main" id="{D1E908D6-92E5-40F5-92C2-9FE36383A5A4}"/>
              </a:ext>
            </a:extLst>
          </p:cNvPr>
          <p:cNvSpPr>
            <a:spLocks noGrp="1" noChangeArrowheads="1"/>
          </p:cNvSpPr>
          <p:nvPr>
            <p:ph type="body" idx="1"/>
          </p:nvPr>
        </p:nvSpPr>
        <p:spPr bwMode="auto">
          <a:xfrm>
            <a:off x="566738" y="1752600"/>
            <a:ext cx="8001000" cy="426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9460" name="AutoShape 4">
            <a:extLst>
              <a:ext uri="{FF2B5EF4-FFF2-40B4-BE49-F238E27FC236}">
                <a16:creationId xmlns:a16="http://schemas.microsoft.com/office/drawing/2014/main" id="{A0E2559E-F51B-4627-ACBA-BDF25D7E3235}"/>
              </a:ext>
            </a:extLst>
          </p:cNvPr>
          <p:cNvSpPr>
            <a:spLocks noChangeArrowheads="1"/>
          </p:cNvSpPr>
          <p:nvPr/>
        </p:nvSpPr>
        <p:spPr bwMode="auto">
          <a:xfrm>
            <a:off x="609601" y="1566865"/>
            <a:ext cx="7958138" cy="109537"/>
          </a:xfrm>
          <a:custGeom>
            <a:avLst/>
            <a:gdLst>
              <a:gd name="T0" fmla="*/ 0 w 1000"/>
              <a:gd name="T1" fmla="*/ 0 h 1000"/>
              <a:gd name="T2" fmla="*/ 2147483647 w 1000"/>
              <a:gd name="T3" fmla="*/ 0 h 1000"/>
              <a:gd name="T4" fmla="*/ 2147483647 w 1000"/>
              <a:gd name="T5" fmla="*/ 2147483647 h 1000"/>
              <a:gd name="T6" fmla="*/ 0 w 1000"/>
              <a:gd name="T7" fmla="*/ 2147483647 h 1000"/>
              <a:gd name="T8" fmla="*/ 0 w 1000"/>
              <a:gd name="T9" fmla="*/ 0 h 1000"/>
              <a:gd name="T10" fmla="*/ 2147483647 w 1000"/>
              <a:gd name="T11" fmla="*/ 0 h 1000"/>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000" h="1000" stroke="0">
                <a:moveTo>
                  <a:pt x="0" y="0"/>
                </a:moveTo>
                <a:lnTo>
                  <a:pt x="585" y="0"/>
                </a:lnTo>
                <a:lnTo>
                  <a:pt x="585" y="1000"/>
                </a:lnTo>
                <a:lnTo>
                  <a:pt x="0" y="1000"/>
                </a:lnTo>
                <a:lnTo>
                  <a:pt x="0" y="0"/>
                </a:lnTo>
                <a:close/>
              </a:path>
              <a:path w="1000" h="1000">
                <a:moveTo>
                  <a:pt x="0" y="0"/>
                </a:moveTo>
                <a:lnTo>
                  <a:pt x="1000" y="0"/>
                </a:lnTo>
              </a:path>
            </a:pathLst>
          </a:custGeom>
          <a:solidFill>
            <a:schemeClr val="accent2"/>
          </a:solidFill>
          <a:ln w="9525">
            <a:solidFill>
              <a:schemeClr val="accent2"/>
            </a:solidFill>
            <a:round/>
            <a:headEnd/>
            <a:tailEnd/>
          </a:ln>
        </p:spPr>
        <p:txBody>
          <a:bodyPr/>
          <a:lstStyle/>
          <a:p>
            <a:endParaRPr lang="en-US"/>
          </a:p>
        </p:txBody>
      </p:sp>
      <p:sp>
        <p:nvSpPr>
          <p:cNvPr id="19461" name="Line 5">
            <a:extLst>
              <a:ext uri="{FF2B5EF4-FFF2-40B4-BE49-F238E27FC236}">
                <a16:creationId xmlns:a16="http://schemas.microsoft.com/office/drawing/2014/main" id="{95A2C188-FC5A-41A3-AA72-5EC52FAF1EE5}"/>
              </a:ext>
            </a:extLst>
          </p:cNvPr>
          <p:cNvSpPr>
            <a:spLocks noChangeShapeType="1"/>
          </p:cNvSpPr>
          <p:nvPr/>
        </p:nvSpPr>
        <p:spPr bwMode="auto">
          <a:xfrm flipV="1">
            <a:off x="609600" y="6172200"/>
            <a:ext cx="7924800" cy="0"/>
          </a:xfrm>
          <a:prstGeom prst="line">
            <a:avLst/>
          </a:prstGeom>
          <a:noFill/>
          <a:ln w="3175">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1750" name="Rectangle 6">
            <a:extLst>
              <a:ext uri="{FF2B5EF4-FFF2-40B4-BE49-F238E27FC236}">
                <a16:creationId xmlns:a16="http://schemas.microsoft.com/office/drawing/2014/main" id="{29CF2153-91EA-42BB-AFF2-E36BCE5A8975}"/>
              </a:ext>
            </a:extLst>
          </p:cNvPr>
          <p:cNvSpPr>
            <a:spLocks noGrp="1" noChangeArrowheads="1"/>
          </p:cNvSpPr>
          <p:nvPr>
            <p:ph type="dt" sz="half" idx="2"/>
          </p:nvPr>
        </p:nvSpPr>
        <p:spPr bwMode="auto">
          <a:xfrm>
            <a:off x="609600" y="6245225"/>
            <a:ext cx="19812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200">
                <a:solidFill>
                  <a:srgbClr val="000000"/>
                </a:solidFill>
              </a:defRPr>
            </a:lvl1pPr>
          </a:lstStyle>
          <a:p>
            <a:pPr>
              <a:defRPr/>
            </a:pPr>
            <a:endParaRPr lang="en-US"/>
          </a:p>
        </p:txBody>
      </p:sp>
      <p:sp>
        <p:nvSpPr>
          <p:cNvPr id="31751" name="Rectangle 7">
            <a:extLst>
              <a:ext uri="{FF2B5EF4-FFF2-40B4-BE49-F238E27FC236}">
                <a16:creationId xmlns:a16="http://schemas.microsoft.com/office/drawing/2014/main" id="{FDE57369-00C1-464A-8216-FD2D29675D44}"/>
              </a:ext>
            </a:extLst>
          </p:cNvPr>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eaLnBrk="1" hangingPunct="1">
              <a:defRPr sz="1200">
                <a:solidFill>
                  <a:srgbClr val="000000"/>
                </a:solidFill>
              </a:defRPr>
            </a:lvl1pPr>
          </a:lstStyle>
          <a:p>
            <a:pPr>
              <a:defRPr/>
            </a:pPr>
            <a:endParaRPr lang="en-US"/>
          </a:p>
        </p:txBody>
      </p:sp>
      <p:sp>
        <p:nvSpPr>
          <p:cNvPr id="31752" name="Rectangle 8">
            <a:extLst>
              <a:ext uri="{FF2B5EF4-FFF2-40B4-BE49-F238E27FC236}">
                <a16:creationId xmlns:a16="http://schemas.microsoft.com/office/drawing/2014/main" id="{056B2922-7880-4213-B5EF-AEC6EDB780FB}"/>
              </a:ext>
            </a:extLst>
          </p:cNvPr>
          <p:cNvSpPr>
            <a:spLocks noGrp="1" noChangeArrowheads="1"/>
          </p:cNvSpPr>
          <p:nvPr>
            <p:ph type="sldNum" sz="quarter" idx="4"/>
          </p:nvPr>
        </p:nvSpPr>
        <p:spPr bwMode="auto">
          <a:xfrm>
            <a:off x="6553200" y="6245225"/>
            <a:ext cx="19812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200">
                <a:solidFill>
                  <a:srgbClr val="000000"/>
                </a:solidFill>
              </a:defRPr>
            </a:lvl1pPr>
          </a:lstStyle>
          <a:p>
            <a:fld id="{E4B8CDBC-2C43-48B3-81FB-E53728A21099}" type="slidenum">
              <a:rPr lang="en-US" altLang="en-US"/>
              <a:pPr/>
              <a:t>‹#›</a:t>
            </a:fld>
            <a:endParaRPr lang="en-US" altLang="en-US"/>
          </a:p>
        </p:txBody>
      </p:sp>
    </p:spTree>
    <p:extLst>
      <p:ext uri="{BB962C8B-B14F-4D97-AF65-F5344CB8AC3E}">
        <p14:creationId xmlns:p14="http://schemas.microsoft.com/office/powerpoint/2010/main" val="1490485877"/>
      </p:ext>
    </p:extLst>
  </p:cSld>
  <p:clrMap bg1="lt1" tx1="dk1" bg2="lt2" tx2="dk2" accent1="accent1" accent2="accent2" accent3="accent3" accent4="accent4" accent5="accent5" accent6="accent6" hlink="hlink" folHlink="folHlink"/>
  <p:sldLayoutIdLst>
    <p:sldLayoutId id="2147484122" r:id="rId1"/>
  </p:sldLayoutIdLst>
  <p:txStyles>
    <p:titleStyle>
      <a:lvl1pPr algn="l" rtl="0" eaLnBrk="0" fontAlgn="base" hangingPunct="0">
        <a:spcBef>
          <a:spcPct val="0"/>
        </a:spcBef>
        <a:spcAft>
          <a:spcPct val="0"/>
        </a:spcAft>
        <a:defRPr sz="3800">
          <a:solidFill>
            <a:schemeClr val="tx2"/>
          </a:solidFill>
          <a:latin typeface="+mj-lt"/>
          <a:ea typeface="+mj-ea"/>
          <a:cs typeface="+mj-cs"/>
        </a:defRPr>
      </a:lvl1pPr>
      <a:lvl2pPr algn="l" rtl="0" eaLnBrk="0" fontAlgn="base" hangingPunct="0">
        <a:spcBef>
          <a:spcPct val="0"/>
        </a:spcBef>
        <a:spcAft>
          <a:spcPct val="0"/>
        </a:spcAft>
        <a:defRPr sz="3800">
          <a:solidFill>
            <a:schemeClr val="tx2"/>
          </a:solidFill>
          <a:latin typeface="Verdana" pitchFamily="34" charset="0"/>
        </a:defRPr>
      </a:lvl2pPr>
      <a:lvl3pPr algn="l" rtl="0" eaLnBrk="0" fontAlgn="base" hangingPunct="0">
        <a:spcBef>
          <a:spcPct val="0"/>
        </a:spcBef>
        <a:spcAft>
          <a:spcPct val="0"/>
        </a:spcAft>
        <a:defRPr sz="3800">
          <a:solidFill>
            <a:schemeClr val="tx2"/>
          </a:solidFill>
          <a:latin typeface="Verdana" pitchFamily="34" charset="0"/>
        </a:defRPr>
      </a:lvl3pPr>
      <a:lvl4pPr algn="l" rtl="0" eaLnBrk="0" fontAlgn="base" hangingPunct="0">
        <a:spcBef>
          <a:spcPct val="0"/>
        </a:spcBef>
        <a:spcAft>
          <a:spcPct val="0"/>
        </a:spcAft>
        <a:defRPr sz="3800">
          <a:solidFill>
            <a:schemeClr val="tx2"/>
          </a:solidFill>
          <a:latin typeface="Verdana" pitchFamily="34" charset="0"/>
        </a:defRPr>
      </a:lvl4pPr>
      <a:lvl5pPr algn="l" rtl="0" eaLnBrk="0" fontAlgn="base" hangingPunct="0">
        <a:spcBef>
          <a:spcPct val="0"/>
        </a:spcBef>
        <a:spcAft>
          <a:spcPct val="0"/>
        </a:spcAft>
        <a:defRPr sz="3800">
          <a:solidFill>
            <a:schemeClr val="tx2"/>
          </a:solidFill>
          <a:latin typeface="Verdana" pitchFamily="34" charset="0"/>
        </a:defRPr>
      </a:lvl5pPr>
      <a:lvl6pPr marL="457200" algn="l" rtl="0" fontAlgn="base">
        <a:spcBef>
          <a:spcPct val="0"/>
        </a:spcBef>
        <a:spcAft>
          <a:spcPct val="0"/>
        </a:spcAft>
        <a:defRPr sz="3800">
          <a:solidFill>
            <a:schemeClr val="tx2"/>
          </a:solidFill>
          <a:latin typeface="Verdana" pitchFamily="34" charset="0"/>
        </a:defRPr>
      </a:lvl6pPr>
      <a:lvl7pPr marL="914400" algn="l" rtl="0" fontAlgn="base">
        <a:spcBef>
          <a:spcPct val="0"/>
        </a:spcBef>
        <a:spcAft>
          <a:spcPct val="0"/>
        </a:spcAft>
        <a:defRPr sz="3800">
          <a:solidFill>
            <a:schemeClr val="tx2"/>
          </a:solidFill>
          <a:latin typeface="Verdana" pitchFamily="34" charset="0"/>
        </a:defRPr>
      </a:lvl7pPr>
      <a:lvl8pPr marL="1371600" algn="l" rtl="0" fontAlgn="base">
        <a:spcBef>
          <a:spcPct val="0"/>
        </a:spcBef>
        <a:spcAft>
          <a:spcPct val="0"/>
        </a:spcAft>
        <a:defRPr sz="3800">
          <a:solidFill>
            <a:schemeClr val="tx2"/>
          </a:solidFill>
          <a:latin typeface="Verdana" pitchFamily="34" charset="0"/>
        </a:defRPr>
      </a:lvl8pPr>
      <a:lvl9pPr marL="1828800" algn="l" rtl="0" fontAlgn="base">
        <a:spcBef>
          <a:spcPct val="0"/>
        </a:spcBef>
        <a:spcAft>
          <a:spcPct val="0"/>
        </a:spcAft>
        <a:defRPr sz="3800">
          <a:solidFill>
            <a:schemeClr val="tx2"/>
          </a:solidFill>
          <a:latin typeface="Verdana" pitchFamily="34" charset="0"/>
        </a:defRPr>
      </a:lvl9pPr>
    </p:titleStyle>
    <p:bodyStyle>
      <a:lvl1pPr marL="469900" indent="-469900" algn="l" rtl="0" eaLnBrk="0" fontAlgn="base" hangingPunct="0">
        <a:spcBef>
          <a:spcPct val="20000"/>
        </a:spcBef>
        <a:spcAft>
          <a:spcPct val="0"/>
        </a:spcAft>
        <a:buClr>
          <a:schemeClr val="accent2"/>
        </a:buClr>
        <a:buFont typeface="Wingdings" panose="05000000000000000000" pitchFamily="2" charset="2"/>
        <a:buChar char="o"/>
        <a:defRPr sz="3000">
          <a:solidFill>
            <a:schemeClr val="tx1"/>
          </a:solidFill>
          <a:latin typeface="+mn-lt"/>
          <a:ea typeface="+mn-ea"/>
          <a:cs typeface="+mn-cs"/>
        </a:defRPr>
      </a:lvl1pPr>
      <a:lvl2pPr marL="908050" indent="-436563" algn="l" rtl="0" eaLnBrk="0" fontAlgn="base" hangingPunct="0">
        <a:spcBef>
          <a:spcPct val="20000"/>
        </a:spcBef>
        <a:spcAft>
          <a:spcPct val="0"/>
        </a:spcAft>
        <a:buClr>
          <a:schemeClr val="accent2"/>
        </a:buClr>
        <a:buFont typeface="Wingdings" panose="05000000000000000000" pitchFamily="2" charset="2"/>
        <a:buChar char="n"/>
        <a:defRPr sz="2600">
          <a:solidFill>
            <a:schemeClr val="tx1"/>
          </a:solidFill>
          <a:latin typeface="+mn-lt"/>
        </a:defRPr>
      </a:lvl2pPr>
      <a:lvl3pPr marL="1304925" indent="-395288" algn="l" rtl="0" eaLnBrk="0" fontAlgn="base" hangingPunct="0">
        <a:spcBef>
          <a:spcPct val="20000"/>
        </a:spcBef>
        <a:spcAft>
          <a:spcPct val="0"/>
        </a:spcAft>
        <a:buClr>
          <a:schemeClr val="accent2"/>
        </a:buClr>
        <a:buFont typeface="Wingdings" panose="05000000000000000000" pitchFamily="2" charset="2"/>
        <a:buChar char="o"/>
        <a:defRPr sz="2300">
          <a:solidFill>
            <a:schemeClr val="tx1"/>
          </a:solidFill>
          <a:latin typeface="+mn-lt"/>
        </a:defRPr>
      </a:lvl3pPr>
      <a:lvl4pPr marL="1693863" indent="-387350" algn="l" rtl="0" eaLnBrk="0" fontAlgn="base" hangingPunct="0">
        <a:spcBef>
          <a:spcPct val="20000"/>
        </a:spcBef>
        <a:spcAft>
          <a:spcPct val="0"/>
        </a:spcAft>
        <a:buClr>
          <a:schemeClr val="accent2"/>
        </a:buClr>
        <a:buFont typeface="Wingdings" panose="05000000000000000000" pitchFamily="2" charset="2"/>
        <a:buChar char="n"/>
        <a:defRPr sz="2000">
          <a:solidFill>
            <a:schemeClr val="tx1"/>
          </a:solidFill>
          <a:latin typeface="+mn-lt"/>
        </a:defRPr>
      </a:lvl4pPr>
      <a:lvl5pPr marL="2093913" indent="-398463" algn="l" rtl="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mn-lt"/>
        </a:defRPr>
      </a:lvl5pPr>
      <a:lvl6pPr marL="2551113" indent="-398463" algn="l" rtl="0" fontAlgn="base">
        <a:spcBef>
          <a:spcPct val="25000"/>
        </a:spcBef>
        <a:spcAft>
          <a:spcPct val="0"/>
        </a:spcAft>
        <a:buClr>
          <a:schemeClr val="accent2"/>
        </a:buClr>
        <a:buFont typeface="Wingdings" pitchFamily="2" charset="2"/>
        <a:buChar char="§"/>
        <a:defRPr sz="2000">
          <a:solidFill>
            <a:schemeClr val="tx1"/>
          </a:solidFill>
          <a:latin typeface="+mn-lt"/>
        </a:defRPr>
      </a:lvl6pPr>
      <a:lvl7pPr marL="3008313" indent="-398463" algn="l" rtl="0" fontAlgn="base">
        <a:spcBef>
          <a:spcPct val="25000"/>
        </a:spcBef>
        <a:spcAft>
          <a:spcPct val="0"/>
        </a:spcAft>
        <a:buClr>
          <a:schemeClr val="accent2"/>
        </a:buClr>
        <a:buFont typeface="Wingdings" pitchFamily="2" charset="2"/>
        <a:buChar char="§"/>
        <a:defRPr sz="2000">
          <a:solidFill>
            <a:schemeClr val="tx1"/>
          </a:solidFill>
          <a:latin typeface="+mn-lt"/>
        </a:defRPr>
      </a:lvl7pPr>
      <a:lvl8pPr marL="3465513" indent="-398463" algn="l" rtl="0" fontAlgn="base">
        <a:spcBef>
          <a:spcPct val="25000"/>
        </a:spcBef>
        <a:spcAft>
          <a:spcPct val="0"/>
        </a:spcAft>
        <a:buClr>
          <a:schemeClr val="accent2"/>
        </a:buClr>
        <a:buFont typeface="Wingdings" pitchFamily="2" charset="2"/>
        <a:buChar char="§"/>
        <a:defRPr sz="2000">
          <a:solidFill>
            <a:schemeClr val="tx1"/>
          </a:solidFill>
          <a:latin typeface="+mn-lt"/>
        </a:defRPr>
      </a:lvl8pPr>
      <a:lvl9pPr marL="3922713" indent="-398463" algn="l" rtl="0" fontAlgn="base">
        <a:spcBef>
          <a:spcPct val="25000"/>
        </a:spcBef>
        <a:spcAft>
          <a:spcPct val="0"/>
        </a:spcAft>
        <a:buClr>
          <a:schemeClr val="accent2"/>
        </a:buClr>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3.xml><?xml version="1.0" encoding="utf-8"?>
<p:sldMaster xmlns:a="http://schemas.openxmlformats.org/drawingml/2006/main" xmlns:r="http://schemas.openxmlformats.org/officeDocument/2006/relationships" xmlns:p="http://schemas.openxmlformats.org/presentationml/2006/main">
  <p:cSld>
    <p:bg>
      <p:bgPr>
        <a:pattFill prst="ltHorz">
          <a:fgClr>
            <a:schemeClr val="bg2"/>
          </a:fgClr>
          <a:bgClr>
            <a:schemeClr val="bg1"/>
          </a:bgClr>
        </a:pattFill>
        <a:effectLst/>
      </p:bgPr>
    </p:bg>
    <p:spTree>
      <p:nvGrpSpPr>
        <p:cNvPr id="1" name=""/>
        <p:cNvGrpSpPr/>
        <p:nvPr/>
      </p:nvGrpSpPr>
      <p:grpSpPr>
        <a:xfrm>
          <a:off x="0" y="0"/>
          <a:ext cx="0" cy="0"/>
          <a:chOff x="0" y="0"/>
          <a:chExt cx="0" cy="0"/>
        </a:xfrm>
      </p:grpSpPr>
      <p:sp>
        <p:nvSpPr>
          <p:cNvPr id="20482" name="Rectangle 2">
            <a:extLst>
              <a:ext uri="{FF2B5EF4-FFF2-40B4-BE49-F238E27FC236}">
                <a16:creationId xmlns:a16="http://schemas.microsoft.com/office/drawing/2014/main" id="{689CD6A5-86C2-4A8E-AF1E-A3A99D67285D}"/>
              </a:ext>
            </a:extLst>
          </p:cNvPr>
          <p:cNvSpPr>
            <a:spLocks noGrp="1" noChangeArrowheads="1"/>
          </p:cNvSpPr>
          <p:nvPr>
            <p:ph type="title"/>
          </p:nvPr>
        </p:nvSpPr>
        <p:spPr bwMode="auto">
          <a:xfrm>
            <a:off x="574675" y="304801"/>
            <a:ext cx="8001000" cy="1216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p>
            <a:pPr lvl="0"/>
            <a:r>
              <a:rPr lang="en-US" altLang="en-US"/>
              <a:t>Click to edit Master title style</a:t>
            </a:r>
          </a:p>
        </p:txBody>
      </p:sp>
      <p:sp>
        <p:nvSpPr>
          <p:cNvPr id="20483" name="Rectangle 3">
            <a:extLst>
              <a:ext uri="{FF2B5EF4-FFF2-40B4-BE49-F238E27FC236}">
                <a16:creationId xmlns:a16="http://schemas.microsoft.com/office/drawing/2014/main" id="{CC6C3CC5-CA14-46C9-B7D4-DC151902FDF9}"/>
              </a:ext>
            </a:extLst>
          </p:cNvPr>
          <p:cNvSpPr>
            <a:spLocks noGrp="1" noChangeArrowheads="1"/>
          </p:cNvSpPr>
          <p:nvPr>
            <p:ph type="body" idx="1"/>
          </p:nvPr>
        </p:nvSpPr>
        <p:spPr bwMode="auto">
          <a:xfrm>
            <a:off x="566738" y="1752600"/>
            <a:ext cx="8001000" cy="426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20484" name="AutoShape 4">
            <a:extLst>
              <a:ext uri="{FF2B5EF4-FFF2-40B4-BE49-F238E27FC236}">
                <a16:creationId xmlns:a16="http://schemas.microsoft.com/office/drawing/2014/main" id="{9304F8C4-9C5E-4ADE-BFD1-273FB7D561AB}"/>
              </a:ext>
            </a:extLst>
          </p:cNvPr>
          <p:cNvSpPr>
            <a:spLocks noChangeArrowheads="1"/>
          </p:cNvSpPr>
          <p:nvPr/>
        </p:nvSpPr>
        <p:spPr bwMode="auto">
          <a:xfrm>
            <a:off x="609601" y="1566865"/>
            <a:ext cx="7958138" cy="109537"/>
          </a:xfrm>
          <a:custGeom>
            <a:avLst/>
            <a:gdLst>
              <a:gd name="T0" fmla="*/ 0 w 1000"/>
              <a:gd name="T1" fmla="*/ 0 h 1000"/>
              <a:gd name="T2" fmla="*/ 2147483647 w 1000"/>
              <a:gd name="T3" fmla="*/ 0 h 1000"/>
              <a:gd name="T4" fmla="*/ 2147483647 w 1000"/>
              <a:gd name="T5" fmla="*/ 2147483647 h 1000"/>
              <a:gd name="T6" fmla="*/ 0 w 1000"/>
              <a:gd name="T7" fmla="*/ 2147483647 h 1000"/>
              <a:gd name="T8" fmla="*/ 0 w 1000"/>
              <a:gd name="T9" fmla="*/ 0 h 1000"/>
              <a:gd name="T10" fmla="*/ 2147483647 w 1000"/>
              <a:gd name="T11" fmla="*/ 0 h 1000"/>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000" h="1000" stroke="0">
                <a:moveTo>
                  <a:pt x="0" y="0"/>
                </a:moveTo>
                <a:lnTo>
                  <a:pt x="585" y="0"/>
                </a:lnTo>
                <a:lnTo>
                  <a:pt x="585" y="1000"/>
                </a:lnTo>
                <a:lnTo>
                  <a:pt x="0" y="1000"/>
                </a:lnTo>
                <a:lnTo>
                  <a:pt x="0" y="0"/>
                </a:lnTo>
                <a:close/>
              </a:path>
              <a:path w="1000" h="1000">
                <a:moveTo>
                  <a:pt x="0" y="0"/>
                </a:moveTo>
                <a:lnTo>
                  <a:pt x="1000" y="0"/>
                </a:lnTo>
              </a:path>
            </a:pathLst>
          </a:custGeom>
          <a:solidFill>
            <a:schemeClr val="accent2"/>
          </a:solidFill>
          <a:ln w="9525">
            <a:solidFill>
              <a:schemeClr val="accent2"/>
            </a:solidFill>
            <a:round/>
            <a:headEnd/>
            <a:tailEnd/>
          </a:ln>
        </p:spPr>
        <p:txBody>
          <a:bodyPr/>
          <a:lstStyle/>
          <a:p>
            <a:endParaRPr lang="en-US"/>
          </a:p>
        </p:txBody>
      </p:sp>
      <p:sp>
        <p:nvSpPr>
          <p:cNvPr id="20485" name="Line 5">
            <a:extLst>
              <a:ext uri="{FF2B5EF4-FFF2-40B4-BE49-F238E27FC236}">
                <a16:creationId xmlns:a16="http://schemas.microsoft.com/office/drawing/2014/main" id="{5C5AA826-77AE-4A24-B372-38F80652197E}"/>
              </a:ext>
            </a:extLst>
          </p:cNvPr>
          <p:cNvSpPr>
            <a:spLocks noChangeShapeType="1"/>
          </p:cNvSpPr>
          <p:nvPr/>
        </p:nvSpPr>
        <p:spPr bwMode="auto">
          <a:xfrm flipV="1">
            <a:off x="609600" y="6172200"/>
            <a:ext cx="7924800" cy="0"/>
          </a:xfrm>
          <a:prstGeom prst="line">
            <a:avLst/>
          </a:prstGeom>
          <a:noFill/>
          <a:ln w="3175">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1750" name="Rectangle 6">
            <a:extLst>
              <a:ext uri="{FF2B5EF4-FFF2-40B4-BE49-F238E27FC236}">
                <a16:creationId xmlns:a16="http://schemas.microsoft.com/office/drawing/2014/main" id="{12704667-B188-4EC9-A72E-29255F3DC7B7}"/>
              </a:ext>
            </a:extLst>
          </p:cNvPr>
          <p:cNvSpPr>
            <a:spLocks noGrp="1" noChangeArrowheads="1"/>
          </p:cNvSpPr>
          <p:nvPr>
            <p:ph type="dt" sz="half" idx="2"/>
          </p:nvPr>
        </p:nvSpPr>
        <p:spPr bwMode="auto">
          <a:xfrm>
            <a:off x="609600" y="6245225"/>
            <a:ext cx="19812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200">
                <a:solidFill>
                  <a:srgbClr val="000000"/>
                </a:solidFill>
              </a:defRPr>
            </a:lvl1pPr>
          </a:lstStyle>
          <a:p>
            <a:pPr>
              <a:defRPr/>
            </a:pPr>
            <a:endParaRPr lang="en-US"/>
          </a:p>
        </p:txBody>
      </p:sp>
      <p:sp>
        <p:nvSpPr>
          <p:cNvPr id="31751" name="Rectangle 7">
            <a:extLst>
              <a:ext uri="{FF2B5EF4-FFF2-40B4-BE49-F238E27FC236}">
                <a16:creationId xmlns:a16="http://schemas.microsoft.com/office/drawing/2014/main" id="{FEEA80C9-C153-483F-9E89-61767D457168}"/>
              </a:ext>
            </a:extLst>
          </p:cNvPr>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eaLnBrk="1" hangingPunct="1">
              <a:defRPr sz="1200">
                <a:solidFill>
                  <a:srgbClr val="000000"/>
                </a:solidFill>
              </a:defRPr>
            </a:lvl1pPr>
          </a:lstStyle>
          <a:p>
            <a:pPr>
              <a:defRPr/>
            </a:pPr>
            <a:endParaRPr lang="en-US"/>
          </a:p>
        </p:txBody>
      </p:sp>
      <p:sp>
        <p:nvSpPr>
          <p:cNvPr id="31752" name="Rectangle 8">
            <a:extLst>
              <a:ext uri="{FF2B5EF4-FFF2-40B4-BE49-F238E27FC236}">
                <a16:creationId xmlns:a16="http://schemas.microsoft.com/office/drawing/2014/main" id="{2BD3F8F1-144D-4FC4-BC27-1699C9674B6B}"/>
              </a:ext>
            </a:extLst>
          </p:cNvPr>
          <p:cNvSpPr>
            <a:spLocks noGrp="1" noChangeArrowheads="1"/>
          </p:cNvSpPr>
          <p:nvPr>
            <p:ph type="sldNum" sz="quarter" idx="4"/>
          </p:nvPr>
        </p:nvSpPr>
        <p:spPr bwMode="auto">
          <a:xfrm>
            <a:off x="6553200" y="6245225"/>
            <a:ext cx="19812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200">
                <a:solidFill>
                  <a:srgbClr val="000000"/>
                </a:solidFill>
              </a:defRPr>
            </a:lvl1pPr>
          </a:lstStyle>
          <a:p>
            <a:fld id="{8B508C8E-52FD-4DB2-9168-E31B9BF60972}" type="slidenum">
              <a:rPr lang="en-US" altLang="en-US"/>
              <a:pPr/>
              <a:t>‹#›</a:t>
            </a:fld>
            <a:endParaRPr lang="en-US" altLang="en-US"/>
          </a:p>
        </p:txBody>
      </p:sp>
    </p:spTree>
    <p:extLst>
      <p:ext uri="{BB962C8B-B14F-4D97-AF65-F5344CB8AC3E}">
        <p14:creationId xmlns:p14="http://schemas.microsoft.com/office/powerpoint/2010/main" val="3900219465"/>
      </p:ext>
    </p:extLst>
  </p:cSld>
  <p:clrMap bg1="lt1" tx1="dk1" bg2="lt2" tx2="dk2" accent1="accent1" accent2="accent2" accent3="accent3" accent4="accent4" accent5="accent5" accent6="accent6" hlink="hlink" folHlink="folHlink"/>
  <p:sldLayoutIdLst>
    <p:sldLayoutId id="2147484124" r:id="rId1"/>
  </p:sldLayoutIdLst>
  <p:txStyles>
    <p:titleStyle>
      <a:lvl1pPr algn="l" rtl="0" eaLnBrk="0" fontAlgn="base" hangingPunct="0">
        <a:spcBef>
          <a:spcPct val="0"/>
        </a:spcBef>
        <a:spcAft>
          <a:spcPct val="0"/>
        </a:spcAft>
        <a:defRPr sz="3800">
          <a:solidFill>
            <a:schemeClr val="tx2"/>
          </a:solidFill>
          <a:latin typeface="+mj-lt"/>
          <a:ea typeface="+mj-ea"/>
          <a:cs typeface="+mj-cs"/>
        </a:defRPr>
      </a:lvl1pPr>
      <a:lvl2pPr algn="l" rtl="0" eaLnBrk="0" fontAlgn="base" hangingPunct="0">
        <a:spcBef>
          <a:spcPct val="0"/>
        </a:spcBef>
        <a:spcAft>
          <a:spcPct val="0"/>
        </a:spcAft>
        <a:defRPr sz="3800">
          <a:solidFill>
            <a:schemeClr val="tx2"/>
          </a:solidFill>
          <a:latin typeface="Verdana" pitchFamily="34" charset="0"/>
        </a:defRPr>
      </a:lvl2pPr>
      <a:lvl3pPr algn="l" rtl="0" eaLnBrk="0" fontAlgn="base" hangingPunct="0">
        <a:spcBef>
          <a:spcPct val="0"/>
        </a:spcBef>
        <a:spcAft>
          <a:spcPct val="0"/>
        </a:spcAft>
        <a:defRPr sz="3800">
          <a:solidFill>
            <a:schemeClr val="tx2"/>
          </a:solidFill>
          <a:latin typeface="Verdana" pitchFamily="34" charset="0"/>
        </a:defRPr>
      </a:lvl3pPr>
      <a:lvl4pPr algn="l" rtl="0" eaLnBrk="0" fontAlgn="base" hangingPunct="0">
        <a:spcBef>
          <a:spcPct val="0"/>
        </a:spcBef>
        <a:spcAft>
          <a:spcPct val="0"/>
        </a:spcAft>
        <a:defRPr sz="3800">
          <a:solidFill>
            <a:schemeClr val="tx2"/>
          </a:solidFill>
          <a:latin typeface="Verdana" pitchFamily="34" charset="0"/>
        </a:defRPr>
      </a:lvl4pPr>
      <a:lvl5pPr algn="l" rtl="0" eaLnBrk="0" fontAlgn="base" hangingPunct="0">
        <a:spcBef>
          <a:spcPct val="0"/>
        </a:spcBef>
        <a:spcAft>
          <a:spcPct val="0"/>
        </a:spcAft>
        <a:defRPr sz="3800">
          <a:solidFill>
            <a:schemeClr val="tx2"/>
          </a:solidFill>
          <a:latin typeface="Verdana" pitchFamily="34" charset="0"/>
        </a:defRPr>
      </a:lvl5pPr>
      <a:lvl6pPr marL="457200" algn="l" rtl="0" fontAlgn="base">
        <a:spcBef>
          <a:spcPct val="0"/>
        </a:spcBef>
        <a:spcAft>
          <a:spcPct val="0"/>
        </a:spcAft>
        <a:defRPr sz="3800">
          <a:solidFill>
            <a:schemeClr val="tx2"/>
          </a:solidFill>
          <a:latin typeface="Verdana" pitchFamily="34" charset="0"/>
        </a:defRPr>
      </a:lvl6pPr>
      <a:lvl7pPr marL="914400" algn="l" rtl="0" fontAlgn="base">
        <a:spcBef>
          <a:spcPct val="0"/>
        </a:spcBef>
        <a:spcAft>
          <a:spcPct val="0"/>
        </a:spcAft>
        <a:defRPr sz="3800">
          <a:solidFill>
            <a:schemeClr val="tx2"/>
          </a:solidFill>
          <a:latin typeface="Verdana" pitchFamily="34" charset="0"/>
        </a:defRPr>
      </a:lvl7pPr>
      <a:lvl8pPr marL="1371600" algn="l" rtl="0" fontAlgn="base">
        <a:spcBef>
          <a:spcPct val="0"/>
        </a:spcBef>
        <a:spcAft>
          <a:spcPct val="0"/>
        </a:spcAft>
        <a:defRPr sz="3800">
          <a:solidFill>
            <a:schemeClr val="tx2"/>
          </a:solidFill>
          <a:latin typeface="Verdana" pitchFamily="34" charset="0"/>
        </a:defRPr>
      </a:lvl8pPr>
      <a:lvl9pPr marL="1828800" algn="l" rtl="0" fontAlgn="base">
        <a:spcBef>
          <a:spcPct val="0"/>
        </a:spcBef>
        <a:spcAft>
          <a:spcPct val="0"/>
        </a:spcAft>
        <a:defRPr sz="3800">
          <a:solidFill>
            <a:schemeClr val="tx2"/>
          </a:solidFill>
          <a:latin typeface="Verdana" pitchFamily="34" charset="0"/>
        </a:defRPr>
      </a:lvl9pPr>
    </p:titleStyle>
    <p:bodyStyle>
      <a:lvl1pPr marL="469900" indent="-469900" algn="l" rtl="0" eaLnBrk="0" fontAlgn="base" hangingPunct="0">
        <a:spcBef>
          <a:spcPct val="20000"/>
        </a:spcBef>
        <a:spcAft>
          <a:spcPct val="0"/>
        </a:spcAft>
        <a:buClr>
          <a:schemeClr val="accent2"/>
        </a:buClr>
        <a:buFont typeface="Wingdings" panose="05000000000000000000" pitchFamily="2" charset="2"/>
        <a:buChar char="o"/>
        <a:defRPr sz="3000">
          <a:solidFill>
            <a:schemeClr val="tx1"/>
          </a:solidFill>
          <a:latin typeface="+mn-lt"/>
          <a:ea typeface="+mn-ea"/>
          <a:cs typeface="+mn-cs"/>
        </a:defRPr>
      </a:lvl1pPr>
      <a:lvl2pPr marL="908050" indent="-436563" algn="l" rtl="0" eaLnBrk="0" fontAlgn="base" hangingPunct="0">
        <a:spcBef>
          <a:spcPct val="20000"/>
        </a:spcBef>
        <a:spcAft>
          <a:spcPct val="0"/>
        </a:spcAft>
        <a:buClr>
          <a:schemeClr val="accent2"/>
        </a:buClr>
        <a:buFont typeface="Wingdings" panose="05000000000000000000" pitchFamily="2" charset="2"/>
        <a:buChar char="n"/>
        <a:defRPr sz="2600">
          <a:solidFill>
            <a:schemeClr val="tx1"/>
          </a:solidFill>
          <a:latin typeface="+mn-lt"/>
        </a:defRPr>
      </a:lvl2pPr>
      <a:lvl3pPr marL="1304925" indent="-395288" algn="l" rtl="0" eaLnBrk="0" fontAlgn="base" hangingPunct="0">
        <a:spcBef>
          <a:spcPct val="20000"/>
        </a:spcBef>
        <a:spcAft>
          <a:spcPct val="0"/>
        </a:spcAft>
        <a:buClr>
          <a:schemeClr val="accent2"/>
        </a:buClr>
        <a:buFont typeface="Wingdings" panose="05000000000000000000" pitchFamily="2" charset="2"/>
        <a:buChar char="o"/>
        <a:defRPr sz="2300">
          <a:solidFill>
            <a:schemeClr val="tx1"/>
          </a:solidFill>
          <a:latin typeface="+mn-lt"/>
        </a:defRPr>
      </a:lvl3pPr>
      <a:lvl4pPr marL="1693863" indent="-387350" algn="l" rtl="0" eaLnBrk="0" fontAlgn="base" hangingPunct="0">
        <a:spcBef>
          <a:spcPct val="20000"/>
        </a:spcBef>
        <a:spcAft>
          <a:spcPct val="0"/>
        </a:spcAft>
        <a:buClr>
          <a:schemeClr val="accent2"/>
        </a:buClr>
        <a:buFont typeface="Wingdings" panose="05000000000000000000" pitchFamily="2" charset="2"/>
        <a:buChar char="n"/>
        <a:defRPr sz="2000">
          <a:solidFill>
            <a:schemeClr val="tx1"/>
          </a:solidFill>
          <a:latin typeface="+mn-lt"/>
        </a:defRPr>
      </a:lvl4pPr>
      <a:lvl5pPr marL="2093913" indent="-398463" algn="l" rtl="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mn-lt"/>
        </a:defRPr>
      </a:lvl5pPr>
      <a:lvl6pPr marL="2551113" indent="-398463" algn="l" rtl="0" fontAlgn="base">
        <a:spcBef>
          <a:spcPct val="25000"/>
        </a:spcBef>
        <a:spcAft>
          <a:spcPct val="0"/>
        </a:spcAft>
        <a:buClr>
          <a:schemeClr val="accent2"/>
        </a:buClr>
        <a:buFont typeface="Wingdings" pitchFamily="2" charset="2"/>
        <a:buChar char="§"/>
        <a:defRPr sz="2000">
          <a:solidFill>
            <a:schemeClr val="tx1"/>
          </a:solidFill>
          <a:latin typeface="+mn-lt"/>
        </a:defRPr>
      </a:lvl6pPr>
      <a:lvl7pPr marL="3008313" indent="-398463" algn="l" rtl="0" fontAlgn="base">
        <a:spcBef>
          <a:spcPct val="25000"/>
        </a:spcBef>
        <a:spcAft>
          <a:spcPct val="0"/>
        </a:spcAft>
        <a:buClr>
          <a:schemeClr val="accent2"/>
        </a:buClr>
        <a:buFont typeface="Wingdings" pitchFamily="2" charset="2"/>
        <a:buChar char="§"/>
        <a:defRPr sz="2000">
          <a:solidFill>
            <a:schemeClr val="tx1"/>
          </a:solidFill>
          <a:latin typeface="+mn-lt"/>
        </a:defRPr>
      </a:lvl7pPr>
      <a:lvl8pPr marL="3465513" indent="-398463" algn="l" rtl="0" fontAlgn="base">
        <a:spcBef>
          <a:spcPct val="25000"/>
        </a:spcBef>
        <a:spcAft>
          <a:spcPct val="0"/>
        </a:spcAft>
        <a:buClr>
          <a:schemeClr val="accent2"/>
        </a:buClr>
        <a:buFont typeface="Wingdings" pitchFamily="2" charset="2"/>
        <a:buChar char="§"/>
        <a:defRPr sz="2000">
          <a:solidFill>
            <a:schemeClr val="tx1"/>
          </a:solidFill>
          <a:latin typeface="+mn-lt"/>
        </a:defRPr>
      </a:lvl8pPr>
      <a:lvl9pPr marL="3922713" indent="-398463" algn="l" rtl="0" fontAlgn="base">
        <a:spcBef>
          <a:spcPct val="25000"/>
        </a:spcBef>
        <a:spcAft>
          <a:spcPct val="0"/>
        </a:spcAft>
        <a:buClr>
          <a:schemeClr val="accent2"/>
        </a:buClr>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4.xml><?xml version="1.0" encoding="utf-8"?>
<p:sldMaster xmlns:a="http://schemas.openxmlformats.org/drawingml/2006/main" xmlns:r="http://schemas.openxmlformats.org/officeDocument/2006/relationships" xmlns:p="http://schemas.openxmlformats.org/presentationml/2006/main">
  <p:cSld>
    <p:bg>
      <p:bgPr>
        <a:pattFill prst="ltHorz">
          <a:fgClr>
            <a:schemeClr val="bg2"/>
          </a:fgClr>
          <a:bgClr>
            <a:schemeClr val="bg1"/>
          </a:bgClr>
        </a:pattFill>
        <a:effectLst/>
      </p:bgPr>
    </p:bg>
    <p:spTree>
      <p:nvGrpSpPr>
        <p:cNvPr id="1" name=""/>
        <p:cNvGrpSpPr/>
        <p:nvPr/>
      </p:nvGrpSpPr>
      <p:grpSpPr>
        <a:xfrm>
          <a:off x="0" y="0"/>
          <a:ext cx="0" cy="0"/>
          <a:chOff x="0" y="0"/>
          <a:chExt cx="0" cy="0"/>
        </a:xfrm>
      </p:grpSpPr>
      <p:sp>
        <p:nvSpPr>
          <p:cNvPr id="21506" name="Rectangle 2">
            <a:extLst>
              <a:ext uri="{FF2B5EF4-FFF2-40B4-BE49-F238E27FC236}">
                <a16:creationId xmlns:a16="http://schemas.microsoft.com/office/drawing/2014/main" id="{1616889C-2069-45DE-873A-3162FCAF9007}"/>
              </a:ext>
            </a:extLst>
          </p:cNvPr>
          <p:cNvSpPr>
            <a:spLocks noGrp="1" noChangeArrowheads="1"/>
          </p:cNvSpPr>
          <p:nvPr>
            <p:ph type="title"/>
          </p:nvPr>
        </p:nvSpPr>
        <p:spPr bwMode="auto">
          <a:xfrm>
            <a:off x="574675" y="304801"/>
            <a:ext cx="8001000" cy="1216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p>
            <a:pPr lvl="0"/>
            <a:r>
              <a:rPr lang="en-US" altLang="en-US"/>
              <a:t>Click to edit Master title style</a:t>
            </a:r>
          </a:p>
        </p:txBody>
      </p:sp>
      <p:sp>
        <p:nvSpPr>
          <p:cNvPr id="21507" name="Rectangle 3">
            <a:extLst>
              <a:ext uri="{FF2B5EF4-FFF2-40B4-BE49-F238E27FC236}">
                <a16:creationId xmlns:a16="http://schemas.microsoft.com/office/drawing/2014/main" id="{4930013E-E4EC-47F6-82C2-BB70DB2E587C}"/>
              </a:ext>
            </a:extLst>
          </p:cNvPr>
          <p:cNvSpPr>
            <a:spLocks noGrp="1" noChangeArrowheads="1"/>
          </p:cNvSpPr>
          <p:nvPr>
            <p:ph type="body" idx="1"/>
          </p:nvPr>
        </p:nvSpPr>
        <p:spPr bwMode="auto">
          <a:xfrm>
            <a:off x="566738" y="1752600"/>
            <a:ext cx="8001000" cy="426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21508" name="AutoShape 4">
            <a:extLst>
              <a:ext uri="{FF2B5EF4-FFF2-40B4-BE49-F238E27FC236}">
                <a16:creationId xmlns:a16="http://schemas.microsoft.com/office/drawing/2014/main" id="{1DCAFAAE-4E18-4A49-90B8-456EBC521213}"/>
              </a:ext>
            </a:extLst>
          </p:cNvPr>
          <p:cNvSpPr>
            <a:spLocks noChangeArrowheads="1"/>
          </p:cNvSpPr>
          <p:nvPr/>
        </p:nvSpPr>
        <p:spPr bwMode="auto">
          <a:xfrm>
            <a:off x="609601" y="1566865"/>
            <a:ext cx="7958138" cy="109537"/>
          </a:xfrm>
          <a:custGeom>
            <a:avLst/>
            <a:gdLst>
              <a:gd name="T0" fmla="*/ 0 w 1000"/>
              <a:gd name="T1" fmla="*/ 0 h 1000"/>
              <a:gd name="T2" fmla="*/ 2147483647 w 1000"/>
              <a:gd name="T3" fmla="*/ 0 h 1000"/>
              <a:gd name="T4" fmla="*/ 2147483647 w 1000"/>
              <a:gd name="T5" fmla="*/ 2147483647 h 1000"/>
              <a:gd name="T6" fmla="*/ 0 w 1000"/>
              <a:gd name="T7" fmla="*/ 2147483647 h 1000"/>
              <a:gd name="T8" fmla="*/ 0 w 1000"/>
              <a:gd name="T9" fmla="*/ 0 h 1000"/>
              <a:gd name="T10" fmla="*/ 2147483647 w 1000"/>
              <a:gd name="T11" fmla="*/ 0 h 1000"/>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000" h="1000" stroke="0">
                <a:moveTo>
                  <a:pt x="0" y="0"/>
                </a:moveTo>
                <a:lnTo>
                  <a:pt x="585" y="0"/>
                </a:lnTo>
                <a:lnTo>
                  <a:pt x="585" y="1000"/>
                </a:lnTo>
                <a:lnTo>
                  <a:pt x="0" y="1000"/>
                </a:lnTo>
                <a:lnTo>
                  <a:pt x="0" y="0"/>
                </a:lnTo>
                <a:close/>
              </a:path>
              <a:path w="1000" h="1000">
                <a:moveTo>
                  <a:pt x="0" y="0"/>
                </a:moveTo>
                <a:lnTo>
                  <a:pt x="1000" y="0"/>
                </a:lnTo>
              </a:path>
            </a:pathLst>
          </a:custGeom>
          <a:solidFill>
            <a:schemeClr val="accent2"/>
          </a:solidFill>
          <a:ln w="9525">
            <a:solidFill>
              <a:schemeClr val="accent2"/>
            </a:solidFill>
            <a:round/>
            <a:headEnd/>
            <a:tailEnd/>
          </a:ln>
        </p:spPr>
        <p:txBody>
          <a:bodyPr/>
          <a:lstStyle/>
          <a:p>
            <a:endParaRPr lang="en-US"/>
          </a:p>
        </p:txBody>
      </p:sp>
      <p:sp>
        <p:nvSpPr>
          <p:cNvPr id="21509" name="Line 5">
            <a:extLst>
              <a:ext uri="{FF2B5EF4-FFF2-40B4-BE49-F238E27FC236}">
                <a16:creationId xmlns:a16="http://schemas.microsoft.com/office/drawing/2014/main" id="{2F4D9F75-C284-402C-B1A6-68A740C55B1C}"/>
              </a:ext>
            </a:extLst>
          </p:cNvPr>
          <p:cNvSpPr>
            <a:spLocks noChangeShapeType="1"/>
          </p:cNvSpPr>
          <p:nvPr/>
        </p:nvSpPr>
        <p:spPr bwMode="auto">
          <a:xfrm flipV="1">
            <a:off x="609600" y="6172200"/>
            <a:ext cx="7924800" cy="0"/>
          </a:xfrm>
          <a:prstGeom prst="line">
            <a:avLst/>
          </a:prstGeom>
          <a:noFill/>
          <a:ln w="3175">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1750" name="Rectangle 6">
            <a:extLst>
              <a:ext uri="{FF2B5EF4-FFF2-40B4-BE49-F238E27FC236}">
                <a16:creationId xmlns:a16="http://schemas.microsoft.com/office/drawing/2014/main" id="{0220F25B-9035-40D5-BB47-00C743862215}"/>
              </a:ext>
            </a:extLst>
          </p:cNvPr>
          <p:cNvSpPr>
            <a:spLocks noGrp="1" noChangeArrowheads="1"/>
          </p:cNvSpPr>
          <p:nvPr>
            <p:ph type="dt" sz="half" idx="2"/>
          </p:nvPr>
        </p:nvSpPr>
        <p:spPr bwMode="auto">
          <a:xfrm>
            <a:off x="609600" y="6245225"/>
            <a:ext cx="19812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200">
                <a:solidFill>
                  <a:srgbClr val="000000"/>
                </a:solidFill>
              </a:defRPr>
            </a:lvl1pPr>
          </a:lstStyle>
          <a:p>
            <a:pPr>
              <a:defRPr/>
            </a:pPr>
            <a:endParaRPr lang="en-US"/>
          </a:p>
        </p:txBody>
      </p:sp>
      <p:sp>
        <p:nvSpPr>
          <p:cNvPr id="31751" name="Rectangle 7">
            <a:extLst>
              <a:ext uri="{FF2B5EF4-FFF2-40B4-BE49-F238E27FC236}">
                <a16:creationId xmlns:a16="http://schemas.microsoft.com/office/drawing/2014/main" id="{AC730FA6-FA9E-4496-8ED2-54D75700C5E3}"/>
              </a:ext>
            </a:extLst>
          </p:cNvPr>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eaLnBrk="1" hangingPunct="1">
              <a:defRPr sz="1200">
                <a:solidFill>
                  <a:srgbClr val="000000"/>
                </a:solidFill>
              </a:defRPr>
            </a:lvl1pPr>
          </a:lstStyle>
          <a:p>
            <a:pPr>
              <a:defRPr/>
            </a:pPr>
            <a:endParaRPr lang="en-US"/>
          </a:p>
        </p:txBody>
      </p:sp>
      <p:sp>
        <p:nvSpPr>
          <p:cNvPr id="31752" name="Rectangle 8">
            <a:extLst>
              <a:ext uri="{FF2B5EF4-FFF2-40B4-BE49-F238E27FC236}">
                <a16:creationId xmlns:a16="http://schemas.microsoft.com/office/drawing/2014/main" id="{0C2B6917-395B-44A7-974B-18394854E5DE}"/>
              </a:ext>
            </a:extLst>
          </p:cNvPr>
          <p:cNvSpPr>
            <a:spLocks noGrp="1" noChangeArrowheads="1"/>
          </p:cNvSpPr>
          <p:nvPr>
            <p:ph type="sldNum" sz="quarter" idx="4"/>
          </p:nvPr>
        </p:nvSpPr>
        <p:spPr bwMode="auto">
          <a:xfrm>
            <a:off x="6553200" y="6245225"/>
            <a:ext cx="19812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200">
                <a:solidFill>
                  <a:srgbClr val="000000"/>
                </a:solidFill>
              </a:defRPr>
            </a:lvl1pPr>
          </a:lstStyle>
          <a:p>
            <a:fld id="{2C3F7F6B-BA2B-4F67-BB00-83203FA623A6}" type="slidenum">
              <a:rPr lang="en-US" altLang="en-US"/>
              <a:pPr/>
              <a:t>‹#›</a:t>
            </a:fld>
            <a:endParaRPr lang="en-US" altLang="en-US"/>
          </a:p>
        </p:txBody>
      </p:sp>
    </p:spTree>
    <p:extLst>
      <p:ext uri="{BB962C8B-B14F-4D97-AF65-F5344CB8AC3E}">
        <p14:creationId xmlns:p14="http://schemas.microsoft.com/office/powerpoint/2010/main" val="3670270875"/>
      </p:ext>
    </p:extLst>
  </p:cSld>
  <p:clrMap bg1="lt1" tx1="dk1" bg2="lt2" tx2="dk2" accent1="accent1" accent2="accent2" accent3="accent3" accent4="accent4" accent5="accent5" accent6="accent6" hlink="hlink" folHlink="folHlink"/>
  <p:sldLayoutIdLst>
    <p:sldLayoutId id="2147484126" r:id="rId1"/>
  </p:sldLayoutIdLst>
  <p:txStyles>
    <p:titleStyle>
      <a:lvl1pPr algn="l" rtl="0" eaLnBrk="0" fontAlgn="base" hangingPunct="0">
        <a:spcBef>
          <a:spcPct val="0"/>
        </a:spcBef>
        <a:spcAft>
          <a:spcPct val="0"/>
        </a:spcAft>
        <a:defRPr sz="3800">
          <a:solidFill>
            <a:schemeClr val="tx2"/>
          </a:solidFill>
          <a:latin typeface="+mj-lt"/>
          <a:ea typeface="+mj-ea"/>
          <a:cs typeface="+mj-cs"/>
        </a:defRPr>
      </a:lvl1pPr>
      <a:lvl2pPr algn="l" rtl="0" eaLnBrk="0" fontAlgn="base" hangingPunct="0">
        <a:spcBef>
          <a:spcPct val="0"/>
        </a:spcBef>
        <a:spcAft>
          <a:spcPct val="0"/>
        </a:spcAft>
        <a:defRPr sz="3800">
          <a:solidFill>
            <a:schemeClr val="tx2"/>
          </a:solidFill>
          <a:latin typeface="Verdana" pitchFamily="34" charset="0"/>
        </a:defRPr>
      </a:lvl2pPr>
      <a:lvl3pPr algn="l" rtl="0" eaLnBrk="0" fontAlgn="base" hangingPunct="0">
        <a:spcBef>
          <a:spcPct val="0"/>
        </a:spcBef>
        <a:spcAft>
          <a:spcPct val="0"/>
        </a:spcAft>
        <a:defRPr sz="3800">
          <a:solidFill>
            <a:schemeClr val="tx2"/>
          </a:solidFill>
          <a:latin typeface="Verdana" pitchFamily="34" charset="0"/>
        </a:defRPr>
      </a:lvl3pPr>
      <a:lvl4pPr algn="l" rtl="0" eaLnBrk="0" fontAlgn="base" hangingPunct="0">
        <a:spcBef>
          <a:spcPct val="0"/>
        </a:spcBef>
        <a:spcAft>
          <a:spcPct val="0"/>
        </a:spcAft>
        <a:defRPr sz="3800">
          <a:solidFill>
            <a:schemeClr val="tx2"/>
          </a:solidFill>
          <a:latin typeface="Verdana" pitchFamily="34" charset="0"/>
        </a:defRPr>
      </a:lvl4pPr>
      <a:lvl5pPr algn="l" rtl="0" eaLnBrk="0" fontAlgn="base" hangingPunct="0">
        <a:spcBef>
          <a:spcPct val="0"/>
        </a:spcBef>
        <a:spcAft>
          <a:spcPct val="0"/>
        </a:spcAft>
        <a:defRPr sz="3800">
          <a:solidFill>
            <a:schemeClr val="tx2"/>
          </a:solidFill>
          <a:latin typeface="Verdana" pitchFamily="34" charset="0"/>
        </a:defRPr>
      </a:lvl5pPr>
      <a:lvl6pPr marL="457200" algn="l" rtl="0" fontAlgn="base">
        <a:spcBef>
          <a:spcPct val="0"/>
        </a:spcBef>
        <a:spcAft>
          <a:spcPct val="0"/>
        </a:spcAft>
        <a:defRPr sz="3800">
          <a:solidFill>
            <a:schemeClr val="tx2"/>
          </a:solidFill>
          <a:latin typeface="Verdana" pitchFamily="34" charset="0"/>
        </a:defRPr>
      </a:lvl6pPr>
      <a:lvl7pPr marL="914400" algn="l" rtl="0" fontAlgn="base">
        <a:spcBef>
          <a:spcPct val="0"/>
        </a:spcBef>
        <a:spcAft>
          <a:spcPct val="0"/>
        </a:spcAft>
        <a:defRPr sz="3800">
          <a:solidFill>
            <a:schemeClr val="tx2"/>
          </a:solidFill>
          <a:latin typeface="Verdana" pitchFamily="34" charset="0"/>
        </a:defRPr>
      </a:lvl7pPr>
      <a:lvl8pPr marL="1371600" algn="l" rtl="0" fontAlgn="base">
        <a:spcBef>
          <a:spcPct val="0"/>
        </a:spcBef>
        <a:spcAft>
          <a:spcPct val="0"/>
        </a:spcAft>
        <a:defRPr sz="3800">
          <a:solidFill>
            <a:schemeClr val="tx2"/>
          </a:solidFill>
          <a:latin typeface="Verdana" pitchFamily="34" charset="0"/>
        </a:defRPr>
      </a:lvl8pPr>
      <a:lvl9pPr marL="1828800" algn="l" rtl="0" fontAlgn="base">
        <a:spcBef>
          <a:spcPct val="0"/>
        </a:spcBef>
        <a:spcAft>
          <a:spcPct val="0"/>
        </a:spcAft>
        <a:defRPr sz="3800">
          <a:solidFill>
            <a:schemeClr val="tx2"/>
          </a:solidFill>
          <a:latin typeface="Verdana" pitchFamily="34" charset="0"/>
        </a:defRPr>
      </a:lvl9pPr>
    </p:titleStyle>
    <p:bodyStyle>
      <a:lvl1pPr marL="469900" indent="-469900" algn="l" rtl="0" eaLnBrk="0" fontAlgn="base" hangingPunct="0">
        <a:spcBef>
          <a:spcPct val="20000"/>
        </a:spcBef>
        <a:spcAft>
          <a:spcPct val="0"/>
        </a:spcAft>
        <a:buClr>
          <a:schemeClr val="accent2"/>
        </a:buClr>
        <a:buFont typeface="Wingdings" panose="05000000000000000000" pitchFamily="2" charset="2"/>
        <a:buChar char="o"/>
        <a:defRPr sz="3000">
          <a:solidFill>
            <a:schemeClr val="tx1"/>
          </a:solidFill>
          <a:latin typeface="+mn-lt"/>
          <a:ea typeface="+mn-ea"/>
          <a:cs typeface="+mn-cs"/>
        </a:defRPr>
      </a:lvl1pPr>
      <a:lvl2pPr marL="908050" indent="-436563" algn="l" rtl="0" eaLnBrk="0" fontAlgn="base" hangingPunct="0">
        <a:spcBef>
          <a:spcPct val="20000"/>
        </a:spcBef>
        <a:spcAft>
          <a:spcPct val="0"/>
        </a:spcAft>
        <a:buClr>
          <a:schemeClr val="accent2"/>
        </a:buClr>
        <a:buFont typeface="Wingdings" panose="05000000000000000000" pitchFamily="2" charset="2"/>
        <a:buChar char="n"/>
        <a:defRPr sz="2600">
          <a:solidFill>
            <a:schemeClr val="tx1"/>
          </a:solidFill>
          <a:latin typeface="+mn-lt"/>
        </a:defRPr>
      </a:lvl2pPr>
      <a:lvl3pPr marL="1304925" indent="-395288" algn="l" rtl="0" eaLnBrk="0" fontAlgn="base" hangingPunct="0">
        <a:spcBef>
          <a:spcPct val="20000"/>
        </a:spcBef>
        <a:spcAft>
          <a:spcPct val="0"/>
        </a:spcAft>
        <a:buClr>
          <a:schemeClr val="accent2"/>
        </a:buClr>
        <a:buFont typeface="Wingdings" panose="05000000000000000000" pitchFamily="2" charset="2"/>
        <a:buChar char="o"/>
        <a:defRPr sz="2300">
          <a:solidFill>
            <a:schemeClr val="tx1"/>
          </a:solidFill>
          <a:latin typeface="+mn-lt"/>
        </a:defRPr>
      </a:lvl3pPr>
      <a:lvl4pPr marL="1693863" indent="-387350" algn="l" rtl="0" eaLnBrk="0" fontAlgn="base" hangingPunct="0">
        <a:spcBef>
          <a:spcPct val="20000"/>
        </a:spcBef>
        <a:spcAft>
          <a:spcPct val="0"/>
        </a:spcAft>
        <a:buClr>
          <a:schemeClr val="accent2"/>
        </a:buClr>
        <a:buFont typeface="Wingdings" panose="05000000000000000000" pitchFamily="2" charset="2"/>
        <a:buChar char="n"/>
        <a:defRPr sz="2000">
          <a:solidFill>
            <a:schemeClr val="tx1"/>
          </a:solidFill>
          <a:latin typeface="+mn-lt"/>
        </a:defRPr>
      </a:lvl4pPr>
      <a:lvl5pPr marL="2093913" indent="-398463" algn="l" rtl="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mn-lt"/>
        </a:defRPr>
      </a:lvl5pPr>
      <a:lvl6pPr marL="2551113" indent="-398463" algn="l" rtl="0" fontAlgn="base">
        <a:spcBef>
          <a:spcPct val="25000"/>
        </a:spcBef>
        <a:spcAft>
          <a:spcPct val="0"/>
        </a:spcAft>
        <a:buClr>
          <a:schemeClr val="accent2"/>
        </a:buClr>
        <a:buFont typeface="Wingdings" pitchFamily="2" charset="2"/>
        <a:buChar char="§"/>
        <a:defRPr sz="2000">
          <a:solidFill>
            <a:schemeClr val="tx1"/>
          </a:solidFill>
          <a:latin typeface="+mn-lt"/>
        </a:defRPr>
      </a:lvl6pPr>
      <a:lvl7pPr marL="3008313" indent="-398463" algn="l" rtl="0" fontAlgn="base">
        <a:spcBef>
          <a:spcPct val="25000"/>
        </a:spcBef>
        <a:spcAft>
          <a:spcPct val="0"/>
        </a:spcAft>
        <a:buClr>
          <a:schemeClr val="accent2"/>
        </a:buClr>
        <a:buFont typeface="Wingdings" pitchFamily="2" charset="2"/>
        <a:buChar char="§"/>
        <a:defRPr sz="2000">
          <a:solidFill>
            <a:schemeClr val="tx1"/>
          </a:solidFill>
          <a:latin typeface="+mn-lt"/>
        </a:defRPr>
      </a:lvl7pPr>
      <a:lvl8pPr marL="3465513" indent="-398463" algn="l" rtl="0" fontAlgn="base">
        <a:spcBef>
          <a:spcPct val="25000"/>
        </a:spcBef>
        <a:spcAft>
          <a:spcPct val="0"/>
        </a:spcAft>
        <a:buClr>
          <a:schemeClr val="accent2"/>
        </a:buClr>
        <a:buFont typeface="Wingdings" pitchFamily="2" charset="2"/>
        <a:buChar char="§"/>
        <a:defRPr sz="2000">
          <a:solidFill>
            <a:schemeClr val="tx1"/>
          </a:solidFill>
          <a:latin typeface="+mn-lt"/>
        </a:defRPr>
      </a:lvl8pPr>
      <a:lvl9pPr marL="3922713" indent="-398463" algn="l" rtl="0" fontAlgn="base">
        <a:spcBef>
          <a:spcPct val="25000"/>
        </a:spcBef>
        <a:spcAft>
          <a:spcPct val="0"/>
        </a:spcAft>
        <a:buClr>
          <a:schemeClr val="accent2"/>
        </a:buClr>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5.xml><?xml version="1.0" encoding="utf-8"?>
<p:sldMaster xmlns:a="http://schemas.openxmlformats.org/drawingml/2006/main" xmlns:r="http://schemas.openxmlformats.org/officeDocument/2006/relationships" xmlns:p="http://schemas.openxmlformats.org/presentationml/2006/main">
  <p:cSld>
    <p:bg>
      <p:bgPr>
        <a:pattFill prst="ltHorz">
          <a:fgClr>
            <a:schemeClr val="bg2"/>
          </a:fgClr>
          <a:bgClr>
            <a:schemeClr val="bg1"/>
          </a:bgClr>
        </a:pattFill>
        <a:effectLst/>
      </p:bgPr>
    </p:bg>
    <p:spTree>
      <p:nvGrpSpPr>
        <p:cNvPr id="1" name=""/>
        <p:cNvGrpSpPr/>
        <p:nvPr/>
      </p:nvGrpSpPr>
      <p:grpSpPr>
        <a:xfrm>
          <a:off x="0" y="0"/>
          <a:ext cx="0" cy="0"/>
          <a:chOff x="0" y="0"/>
          <a:chExt cx="0" cy="0"/>
        </a:xfrm>
      </p:grpSpPr>
      <p:sp>
        <p:nvSpPr>
          <p:cNvPr id="22530" name="Rectangle 2">
            <a:extLst>
              <a:ext uri="{FF2B5EF4-FFF2-40B4-BE49-F238E27FC236}">
                <a16:creationId xmlns:a16="http://schemas.microsoft.com/office/drawing/2014/main" id="{7A965500-E02B-41A3-9E31-BCAAEF4041D6}"/>
              </a:ext>
            </a:extLst>
          </p:cNvPr>
          <p:cNvSpPr>
            <a:spLocks noGrp="1" noChangeArrowheads="1"/>
          </p:cNvSpPr>
          <p:nvPr>
            <p:ph type="title"/>
          </p:nvPr>
        </p:nvSpPr>
        <p:spPr bwMode="auto">
          <a:xfrm>
            <a:off x="574675" y="304801"/>
            <a:ext cx="8001000" cy="1216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p>
            <a:pPr lvl="0"/>
            <a:r>
              <a:rPr lang="en-US" altLang="en-US"/>
              <a:t>Click to edit Master title style</a:t>
            </a:r>
          </a:p>
        </p:txBody>
      </p:sp>
      <p:sp>
        <p:nvSpPr>
          <p:cNvPr id="22531" name="Rectangle 3">
            <a:extLst>
              <a:ext uri="{FF2B5EF4-FFF2-40B4-BE49-F238E27FC236}">
                <a16:creationId xmlns:a16="http://schemas.microsoft.com/office/drawing/2014/main" id="{023B945C-4CCA-46A1-9336-77EDBA183CE6}"/>
              </a:ext>
            </a:extLst>
          </p:cNvPr>
          <p:cNvSpPr>
            <a:spLocks noGrp="1" noChangeArrowheads="1"/>
          </p:cNvSpPr>
          <p:nvPr>
            <p:ph type="body" idx="1"/>
          </p:nvPr>
        </p:nvSpPr>
        <p:spPr bwMode="auto">
          <a:xfrm>
            <a:off x="566738" y="1752600"/>
            <a:ext cx="8001000" cy="426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22532" name="AutoShape 4">
            <a:extLst>
              <a:ext uri="{FF2B5EF4-FFF2-40B4-BE49-F238E27FC236}">
                <a16:creationId xmlns:a16="http://schemas.microsoft.com/office/drawing/2014/main" id="{DFFC336A-0875-49F5-8A48-7F97E95817CD}"/>
              </a:ext>
            </a:extLst>
          </p:cNvPr>
          <p:cNvSpPr>
            <a:spLocks noChangeArrowheads="1"/>
          </p:cNvSpPr>
          <p:nvPr/>
        </p:nvSpPr>
        <p:spPr bwMode="auto">
          <a:xfrm>
            <a:off x="609601" y="1566865"/>
            <a:ext cx="7958138" cy="109537"/>
          </a:xfrm>
          <a:custGeom>
            <a:avLst/>
            <a:gdLst>
              <a:gd name="T0" fmla="*/ 0 w 1000"/>
              <a:gd name="T1" fmla="*/ 0 h 1000"/>
              <a:gd name="T2" fmla="*/ 2147483647 w 1000"/>
              <a:gd name="T3" fmla="*/ 0 h 1000"/>
              <a:gd name="T4" fmla="*/ 2147483647 w 1000"/>
              <a:gd name="T5" fmla="*/ 2147483647 h 1000"/>
              <a:gd name="T6" fmla="*/ 0 w 1000"/>
              <a:gd name="T7" fmla="*/ 2147483647 h 1000"/>
              <a:gd name="T8" fmla="*/ 0 w 1000"/>
              <a:gd name="T9" fmla="*/ 0 h 1000"/>
              <a:gd name="T10" fmla="*/ 2147483647 w 1000"/>
              <a:gd name="T11" fmla="*/ 0 h 1000"/>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000" h="1000" stroke="0">
                <a:moveTo>
                  <a:pt x="0" y="0"/>
                </a:moveTo>
                <a:lnTo>
                  <a:pt x="585" y="0"/>
                </a:lnTo>
                <a:lnTo>
                  <a:pt x="585" y="1000"/>
                </a:lnTo>
                <a:lnTo>
                  <a:pt x="0" y="1000"/>
                </a:lnTo>
                <a:lnTo>
                  <a:pt x="0" y="0"/>
                </a:lnTo>
                <a:close/>
              </a:path>
              <a:path w="1000" h="1000">
                <a:moveTo>
                  <a:pt x="0" y="0"/>
                </a:moveTo>
                <a:lnTo>
                  <a:pt x="1000" y="0"/>
                </a:lnTo>
              </a:path>
            </a:pathLst>
          </a:custGeom>
          <a:solidFill>
            <a:schemeClr val="accent2"/>
          </a:solidFill>
          <a:ln w="9525">
            <a:solidFill>
              <a:schemeClr val="accent2"/>
            </a:solidFill>
            <a:round/>
            <a:headEnd/>
            <a:tailEnd/>
          </a:ln>
        </p:spPr>
        <p:txBody>
          <a:bodyPr/>
          <a:lstStyle/>
          <a:p>
            <a:endParaRPr lang="en-US"/>
          </a:p>
        </p:txBody>
      </p:sp>
      <p:sp>
        <p:nvSpPr>
          <p:cNvPr id="22533" name="Line 5">
            <a:extLst>
              <a:ext uri="{FF2B5EF4-FFF2-40B4-BE49-F238E27FC236}">
                <a16:creationId xmlns:a16="http://schemas.microsoft.com/office/drawing/2014/main" id="{AAD57C5A-7827-4FD0-940B-E37A4C183903}"/>
              </a:ext>
            </a:extLst>
          </p:cNvPr>
          <p:cNvSpPr>
            <a:spLocks noChangeShapeType="1"/>
          </p:cNvSpPr>
          <p:nvPr/>
        </p:nvSpPr>
        <p:spPr bwMode="auto">
          <a:xfrm flipV="1">
            <a:off x="609600" y="6172200"/>
            <a:ext cx="7924800" cy="0"/>
          </a:xfrm>
          <a:prstGeom prst="line">
            <a:avLst/>
          </a:prstGeom>
          <a:noFill/>
          <a:ln w="3175">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1750" name="Rectangle 6">
            <a:extLst>
              <a:ext uri="{FF2B5EF4-FFF2-40B4-BE49-F238E27FC236}">
                <a16:creationId xmlns:a16="http://schemas.microsoft.com/office/drawing/2014/main" id="{3D5CF25C-EEE1-430F-8C73-A08A68E0D0F3}"/>
              </a:ext>
            </a:extLst>
          </p:cNvPr>
          <p:cNvSpPr>
            <a:spLocks noGrp="1" noChangeArrowheads="1"/>
          </p:cNvSpPr>
          <p:nvPr>
            <p:ph type="dt" sz="half" idx="2"/>
          </p:nvPr>
        </p:nvSpPr>
        <p:spPr bwMode="auto">
          <a:xfrm>
            <a:off x="609600" y="6245225"/>
            <a:ext cx="19812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200">
                <a:solidFill>
                  <a:srgbClr val="000000"/>
                </a:solidFill>
              </a:defRPr>
            </a:lvl1pPr>
          </a:lstStyle>
          <a:p>
            <a:pPr>
              <a:defRPr/>
            </a:pPr>
            <a:endParaRPr lang="en-US"/>
          </a:p>
        </p:txBody>
      </p:sp>
      <p:sp>
        <p:nvSpPr>
          <p:cNvPr id="31751" name="Rectangle 7">
            <a:extLst>
              <a:ext uri="{FF2B5EF4-FFF2-40B4-BE49-F238E27FC236}">
                <a16:creationId xmlns:a16="http://schemas.microsoft.com/office/drawing/2014/main" id="{8C24E45C-8096-46DB-A23A-749D1B03424D}"/>
              </a:ext>
            </a:extLst>
          </p:cNvPr>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eaLnBrk="1" hangingPunct="1">
              <a:defRPr sz="1200">
                <a:solidFill>
                  <a:srgbClr val="000000"/>
                </a:solidFill>
              </a:defRPr>
            </a:lvl1pPr>
          </a:lstStyle>
          <a:p>
            <a:pPr>
              <a:defRPr/>
            </a:pPr>
            <a:endParaRPr lang="en-US"/>
          </a:p>
        </p:txBody>
      </p:sp>
      <p:sp>
        <p:nvSpPr>
          <p:cNvPr id="31752" name="Rectangle 8">
            <a:extLst>
              <a:ext uri="{FF2B5EF4-FFF2-40B4-BE49-F238E27FC236}">
                <a16:creationId xmlns:a16="http://schemas.microsoft.com/office/drawing/2014/main" id="{5FE41D2C-A341-4CD1-8DA0-1FEF9AB68CB3}"/>
              </a:ext>
            </a:extLst>
          </p:cNvPr>
          <p:cNvSpPr>
            <a:spLocks noGrp="1" noChangeArrowheads="1"/>
          </p:cNvSpPr>
          <p:nvPr>
            <p:ph type="sldNum" sz="quarter" idx="4"/>
          </p:nvPr>
        </p:nvSpPr>
        <p:spPr bwMode="auto">
          <a:xfrm>
            <a:off x="6553200" y="6245225"/>
            <a:ext cx="19812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200">
                <a:solidFill>
                  <a:srgbClr val="000000"/>
                </a:solidFill>
              </a:defRPr>
            </a:lvl1pPr>
          </a:lstStyle>
          <a:p>
            <a:fld id="{41263CBD-4996-4CA1-B1CD-860ADE7E0E8D}" type="slidenum">
              <a:rPr lang="en-US" altLang="en-US"/>
              <a:pPr/>
              <a:t>‹#›</a:t>
            </a:fld>
            <a:endParaRPr lang="en-US" altLang="en-US"/>
          </a:p>
        </p:txBody>
      </p:sp>
    </p:spTree>
    <p:extLst>
      <p:ext uri="{BB962C8B-B14F-4D97-AF65-F5344CB8AC3E}">
        <p14:creationId xmlns:p14="http://schemas.microsoft.com/office/powerpoint/2010/main" val="3127961580"/>
      </p:ext>
    </p:extLst>
  </p:cSld>
  <p:clrMap bg1="lt1" tx1="dk1" bg2="lt2" tx2="dk2" accent1="accent1" accent2="accent2" accent3="accent3" accent4="accent4" accent5="accent5" accent6="accent6" hlink="hlink" folHlink="folHlink"/>
  <p:sldLayoutIdLst>
    <p:sldLayoutId id="2147484128" r:id="rId1"/>
  </p:sldLayoutIdLst>
  <p:txStyles>
    <p:titleStyle>
      <a:lvl1pPr algn="l" rtl="0" eaLnBrk="0" fontAlgn="base" hangingPunct="0">
        <a:spcBef>
          <a:spcPct val="0"/>
        </a:spcBef>
        <a:spcAft>
          <a:spcPct val="0"/>
        </a:spcAft>
        <a:defRPr sz="3800">
          <a:solidFill>
            <a:schemeClr val="tx2"/>
          </a:solidFill>
          <a:latin typeface="+mj-lt"/>
          <a:ea typeface="+mj-ea"/>
          <a:cs typeface="+mj-cs"/>
        </a:defRPr>
      </a:lvl1pPr>
      <a:lvl2pPr algn="l" rtl="0" eaLnBrk="0" fontAlgn="base" hangingPunct="0">
        <a:spcBef>
          <a:spcPct val="0"/>
        </a:spcBef>
        <a:spcAft>
          <a:spcPct val="0"/>
        </a:spcAft>
        <a:defRPr sz="3800">
          <a:solidFill>
            <a:schemeClr val="tx2"/>
          </a:solidFill>
          <a:latin typeface="Verdana" pitchFamily="34" charset="0"/>
        </a:defRPr>
      </a:lvl2pPr>
      <a:lvl3pPr algn="l" rtl="0" eaLnBrk="0" fontAlgn="base" hangingPunct="0">
        <a:spcBef>
          <a:spcPct val="0"/>
        </a:spcBef>
        <a:spcAft>
          <a:spcPct val="0"/>
        </a:spcAft>
        <a:defRPr sz="3800">
          <a:solidFill>
            <a:schemeClr val="tx2"/>
          </a:solidFill>
          <a:latin typeface="Verdana" pitchFamily="34" charset="0"/>
        </a:defRPr>
      </a:lvl3pPr>
      <a:lvl4pPr algn="l" rtl="0" eaLnBrk="0" fontAlgn="base" hangingPunct="0">
        <a:spcBef>
          <a:spcPct val="0"/>
        </a:spcBef>
        <a:spcAft>
          <a:spcPct val="0"/>
        </a:spcAft>
        <a:defRPr sz="3800">
          <a:solidFill>
            <a:schemeClr val="tx2"/>
          </a:solidFill>
          <a:latin typeface="Verdana" pitchFamily="34" charset="0"/>
        </a:defRPr>
      </a:lvl4pPr>
      <a:lvl5pPr algn="l" rtl="0" eaLnBrk="0" fontAlgn="base" hangingPunct="0">
        <a:spcBef>
          <a:spcPct val="0"/>
        </a:spcBef>
        <a:spcAft>
          <a:spcPct val="0"/>
        </a:spcAft>
        <a:defRPr sz="3800">
          <a:solidFill>
            <a:schemeClr val="tx2"/>
          </a:solidFill>
          <a:latin typeface="Verdana" pitchFamily="34" charset="0"/>
        </a:defRPr>
      </a:lvl5pPr>
      <a:lvl6pPr marL="457200" algn="l" rtl="0" fontAlgn="base">
        <a:spcBef>
          <a:spcPct val="0"/>
        </a:spcBef>
        <a:spcAft>
          <a:spcPct val="0"/>
        </a:spcAft>
        <a:defRPr sz="3800">
          <a:solidFill>
            <a:schemeClr val="tx2"/>
          </a:solidFill>
          <a:latin typeface="Verdana" pitchFamily="34" charset="0"/>
        </a:defRPr>
      </a:lvl6pPr>
      <a:lvl7pPr marL="914400" algn="l" rtl="0" fontAlgn="base">
        <a:spcBef>
          <a:spcPct val="0"/>
        </a:spcBef>
        <a:spcAft>
          <a:spcPct val="0"/>
        </a:spcAft>
        <a:defRPr sz="3800">
          <a:solidFill>
            <a:schemeClr val="tx2"/>
          </a:solidFill>
          <a:latin typeface="Verdana" pitchFamily="34" charset="0"/>
        </a:defRPr>
      </a:lvl7pPr>
      <a:lvl8pPr marL="1371600" algn="l" rtl="0" fontAlgn="base">
        <a:spcBef>
          <a:spcPct val="0"/>
        </a:spcBef>
        <a:spcAft>
          <a:spcPct val="0"/>
        </a:spcAft>
        <a:defRPr sz="3800">
          <a:solidFill>
            <a:schemeClr val="tx2"/>
          </a:solidFill>
          <a:latin typeface="Verdana" pitchFamily="34" charset="0"/>
        </a:defRPr>
      </a:lvl8pPr>
      <a:lvl9pPr marL="1828800" algn="l" rtl="0" fontAlgn="base">
        <a:spcBef>
          <a:spcPct val="0"/>
        </a:spcBef>
        <a:spcAft>
          <a:spcPct val="0"/>
        </a:spcAft>
        <a:defRPr sz="3800">
          <a:solidFill>
            <a:schemeClr val="tx2"/>
          </a:solidFill>
          <a:latin typeface="Verdana" pitchFamily="34" charset="0"/>
        </a:defRPr>
      </a:lvl9pPr>
    </p:titleStyle>
    <p:bodyStyle>
      <a:lvl1pPr marL="469900" indent="-469900" algn="l" rtl="0" eaLnBrk="0" fontAlgn="base" hangingPunct="0">
        <a:spcBef>
          <a:spcPct val="20000"/>
        </a:spcBef>
        <a:spcAft>
          <a:spcPct val="0"/>
        </a:spcAft>
        <a:buClr>
          <a:schemeClr val="accent2"/>
        </a:buClr>
        <a:buFont typeface="Wingdings" panose="05000000000000000000" pitchFamily="2" charset="2"/>
        <a:buChar char="o"/>
        <a:defRPr sz="3000">
          <a:solidFill>
            <a:schemeClr val="tx1"/>
          </a:solidFill>
          <a:latin typeface="+mn-lt"/>
          <a:ea typeface="+mn-ea"/>
          <a:cs typeface="+mn-cs"/>
        </a:defRPr>
      </a:lvl1pPr>
      <a:lvl2pPr marL="908050" indent="-436563" algn="l" rtl="0" eaLnBrk="0" fontAlgn="base" hangingPunct="0">
        <a:spcBef>
          <a:spcPct val="20000"/>
        </a:spcBef>
        <a:spcAft>
          <a:spcPct val="0"/>
        </a:spcAft>
        <a:buClr>
          <a:schemeClr val="accent2"/>
        </a:buClr>
        <a:buFont typeface="Wingdings" panose="05000000000000000000" pitchFamily="2" charset="2"/>
        <a:buChar char="n"/>
        <a:defRPr sz="2600">
          <a:solidFill>
            <a:schemeClr val="tx1"/>
          </a:solidFill>
          <a:latin typeface="+mn-lt"/>
        </a:defRPr>
      </a:lvl2pPr>
      <a:lvl3pPr marL="1304925" indent="-395288" algn="l" rtl="0" eaLnBrk="0" fontAlgn="base" hangingPunct="0">
        <a:spcBef>
          <a:spcPct val="20000"/>
        </a:spcBef>
        <a:spcAft>
          <a:spcPct val="0"/>
        </a:spcAft>
        <a:buClr>
          <a:schemeClr val="accent2"/>
        </a:buClr>
        <a:buFont typeface="Wingdings" panose="05000000000000000000" pitchFamily="2" charset="2"/>
        <a:buChar char="o"/>
        <a:defRPr sz="2300">
          <a:solidFill>
            <a:schemeClr val="tx1"/>
          </a:solidFill>
          <a:latin typeface="+mn-lt"/>
        </a:defRPr>
      </a:lvl3pPr>
      <a:lvl4pPr marL="1693863" indent="-387350" algn="l" rtl="0" eaLnBrk="0" fontAlgn="base" hangingPunct="0">
        <a:spcBef>
          <a:spcPct val="20000"/>
        </a:spcBef>
        <a:spcAft>
          <a:spcPct val="0"/>
        </a:spcAft>
        <a:buClr>
          <a:schemeClr val="accent2"/>
        </a:buClr>
        <a:buFont typeface="Wingdings" panose="05000000000000000000" pitchFamily="2" charset="2"/>
        <a:buChar char="n"/>
        <a:defRPr sz="2000">
          <a:solidFill>
            <a:schemeClr val="tx1"/>
          </a:solidFill>
          <a:latin typeface="+mn-lt"/>
        </a:defRPr>
      </a:lvl4pPr>
      <a:lvl5pPr marL="2093913" indent="-398463" algn="l" rtl="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mn-lt"/>
        </a:defRPr>
      </a:lvl5pPr>
      <a:lvl6pPr marL="2551113" indent="-398463" algn="l" rtl="0" fontAlgn="base">
        <a:spcBef>
          <a:spcPct val="25000"/>
        </a:spcBef>
        <a:spcAft>
          <a:spcPct val="0"/>
        </a:spcAft>
        <a:buClr>
          <a:schemeClr val="accent2"/>
        </a:buClr>
        <a:buFont typeface="Wingdings" pitchFamily="2" charset="2"/>
        <a:buChar char="§"/>
        <a:defRPr sz="2000">
          <a:solidFill>
            <a:schemeClr val="tx1"/>
          </a:solidFill>
          <a:latin typeface="+mn-lt"/>
        </a:defRPr>
      </a:lvl6pPr>
      <a:lvl7pPr marL="3008313" indent="-398463" algn="l" rtl="0" fontAlgn="base">
        <a:spcBef>
          <a:spcPct val="25000"/>
        </a:spcBef>
        <a:spcAft>
          <a:spcPct val="0"/>
        </a:spcAft>
        <a:buClr>
          <a:schemeClr val="accent2"/>
        </a:buClr>
        <a:buFont typeface="Wingdings" pitchFamily="2" charset="2"/>
        <a:buChar char="§"/>
        <a:defRPr sz="2000">
          <a:solidFill>
            <a:schemeClr val="tx1"/>
          </a:solidFill>
          <a:latin typeface="+mn-lt"/>
        </a:defRPr>
      </a:lvl7pPr>
      <a:lvl8pPr marL="3465513" indent="-398463" algn="l" rtl="0" fontAlgn="base">
        <a:spcBef>
          <a:spcPct val="25000"/>
        </a:spcBef>
        <a:spcAft>
          <a:spcPct val="0"/>
        </a:spcAft>
        <a:buClr>
          <a:schemeClr val="accent2"/>
        </a:buClr>
        <a:buFont typeface="Wingdings" pitchFamily="2" charset="2"/>
        <a:buChar char="§"/>
        <a:defRPr sz="2000">
          <a:solidFill>
            <a:schemeClr val="tx1"/>
          </a:solidFill>
          <a:latin typeface="+mn-lt"/>
        </a:defRPr>
      </a:lvl8pPr>
      <a:lvl9pPr marL="3922713" indent="-398463" algn="l" rtl="0" fontAlgn="base">
        <a:spcBef>
          <a:spcPct val="25000"/>
        </a:spcBef>
        <a:spcAft>
          <a:spcPct val="0"/>
        </a:spcAft>
        <a:buClr>
          <a:schemeClr val="accent2"/>
        </a:buClr>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6.xml><?xml version="1.0" encoding="utf-8"?>
<p:sldMaster xmlns:a="http://schemas.openxmlformats.org/drawingml/2006/main" xmlns:r="http://schemas.openxmlformats.org/officeDocument/2006/relationships" xmlns:p="http://schemas.openxmlformats.org/presentationml/2006/main">
  <p:cSld>
    <p:bg>
      <p:bgPr>
        <a:pattFill prst="ltHorz">
          <a:fgClr>
            <a:schemeClr val="bg2"/>
          </a:fgClr>
          <a:bgClr>
            <a:schemeClr val="bg1"/>
          </a:bgClr>
        </a:pattFill>
        <a:effectLst/>
      </p:bgPr>
    </p:bg>
    <p:spTree>
      <p:nvGrpSpPr>
        <p:cNvPr id="1" name=""/>
        <p:cNvGrpSpPr/>
        <p:nvPr/>
      </p:nvGrpSpPr>
      <p:grpSpPr>
        <a:xfrm>
          <a:off x="0" y="0"/>
          <a:ext cx="0" cy="0"/>
          <a:chOff x="0" y="0"/>
          <a:chExt cx="0" cy="0"/>
        </a:xfrm>
      </p:grpSpPr>
      <p:sp>
        <p:nvSpPr>
          <p:cNvPr id="23554" name="Rectangle 2">
            <a:extLst>
              <a:ext uri="{FF2B5EF4-FFF2-40B4-BE49-F238E27FC236}">
                <a16:creationId xmlns:a16="http://schemas.microsoft.com/office/drawing/2014/main" id="{72CFB5C5-2024-409A-951E-38EC32A1BF32}"/>
              </a:ext>
            </a:extLst>
          </p:cNvPr>
          <p:cNvSpPr>
            <a:spLocks noGrp="1" noChangeArrowheads="1"/>
          </p:cNvSpPr>
          <p:nvPr>
            <p:ph type="title"/>
          </p:nvPr>
        </p:nvSpPr>
        <p:spPr bwMode="auto">
          <a:xfrm>
            <a:off x="574675" y="304801"/>
            <a:ext cx="8001000" cy="1216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p>
            <a:pPr lvl="0"/>
            <a:r>
              <a:rPr lang="en-US" altLang="en-US"/>
              <a:t>Click to edit Master title style</a:t>
            </a:r>
          </a:p>
        </p:txBody>
      </p:sp>
      <p:sp>
        <p:nvSpPr>
          <p:cNvPr id="23555" name="Rectangle 3">
            <a:extLst>
              <a:ext uri="{FF2B5EF4-FFF2-40B4-BE49-F238E27FC236}">
                <a16:creationId xmlns:a16="http://schemas.microsoft.com/office/drawing/2014/main" id="{B9B3DFE6-4F52-459C-84E8-9CA769A4B431}"/>
              </a:ext>
            </a:extLst>
          </p:cNvPr>
          <p:cNvSpPr>
            <a:spLocks noGrp="1" noChangeArrowheads="1"/>
          </p:cNvSpPr>
          <p:nvPr>
            <p:ph type="body" idx="1"/>
          </p:nvPr>
        </p:nvSpPr>
        <p:spPr bwMode="auto">
          <a:xfrm>
            <a:off x="566738" y="1752600"/>
            <a:ext cx="8001000" cy="426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23556" name="AutoShape 4">
            <a:extLst>
              <a:ext uri="{FF2B5EF4-FFF2-40B4-BE49-F238E27FC236}">
                <a16:creationId xmlns:a16="http://schemas.microsoft.com/office/drawing/2014/main" id="{2B7091A5-C5C5-4D23-926B-A0EAD7255DDD}"/>
              </a:ext>
            </a:extLst>
          </p:cNvPr>
          <p:cNvSpPr>
            <a:spLocks noChangeArrowheads="1"/>
          </p:cNvSpPr>
          <p:nvPr/>
        </p:nvSpPr>
        <p:spPr bwMode="auto">
          <a:xfrm>
            <a:off x="609601" y="1566865"/>
            <a:ext cx="7958138" cy="109537"/>
          </a:xfrm>
          <a:custGeom>
            <a:avLst/>
            <a:gdLst>
              <a:gd name="T0" fmla="*/ 0 w 1000"/>
              <a:gd name="T1" fmla="*/ 0 h 1000"/>
              <a:gd name="T2" fmla="*/ 2147483647 w 1000"/>
              <a:gd name="T3" fmla="*/ 0 h 1000"/>
              <a:gd name="T4" fmla="*/ 2147483647 w 1000"/>
              <a:gd name="T5" fmla="*/ 2147483647 h 1000"/>
              <a:gd name="T6" fmla="*/ 0 w 1000"/>
              <a:gd name="T7" fmla="*/ 2147483647 h 1000"/>
              <a:gd name="T8" fmla="*/ 0 w 1000"/>
              <a:gd name="T9" fmla="*/ 0 h 1000"/>
              <a:gd name="T10" fmla="*/ 2147483647 w 1000"/>
              <a:gd name="T11" fmla="*/ 0 h 1000"/>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000" h="1000" stroke="0">
                <a:moveTo>
                  <a:pt x="0" y="0"/>
                </a:moveTo>
                <a:lnTo>
                  <a:pt x="585" y="0"/>
                </a:lnTo>
                <a:lnTo>
                  <a:pt x="585" y="1000"/>
                </a:lnTo>
                <a:lnTo>
                  <a:pt x="0" y="1000"/>
                </a:lnTo>
                <a:lnTo>
                  <a:pt x="0" y="0"/>
                </a:lnTo>
                <a:close/>
              </a:path>
              <a:path w="1000" h="1000">
                <a:moveTo>
                  <a:pt x="0" y="0"/>
                </a:moveTo>
                <a:lnTo>
                  <a:pt x="1000" y="0"/>
                </a:lnTo>
              </a:path>
            </a:pathLst>
          </a:custGeom>
          <a:solidFill>
            <a:schemeClr val="accent2"/>
          </a:solidFill>
          <a:ln w="9525">
            <a:solidFill>
              <a:schemeClr val="accent2"/>
            </a:solidFill>
            <a:round/>
            <a:headEnd/>
            <a:tailEnd/>
          </a:ln>
        </p:spPr>
        <p:txBody>
          <a:bodyPr/>
          <a:lstStyle/>
          <a:p>
            <a:endParaRPr lang="en-US"/>
          </a:p>
        </p:txBody>
      </p:sp>
      <p:sp>
        <p:nvSpPr>
          <p:cNvPr id="23557" name="Line 5">
            <a:extLst>
              <a:ext uri="{FF2B5EF4-FFF2-40B4-BE49-F238E27FC236}">
                <a16:creationId xmlns:a16="http://schemas.microsoft.com/office/drawing/2014/main" id="{303EDEDC-6C57-4110-AF6A-83A504885016}"/>
              </a:ext>
            </a:extLst>
          </p:cNvPr>
          <p:cNvSpPr>
            <a:spLocks noChangeShapeType="1"/>
          </p:cNvSpPr>
          <p:nvPr/>
        </p:nvSpPr>
        <p:spPr bwMode="auto">
          <a:xfrm flipV="1">
            <a:off x="609600" y="6172200"/>
            <a:ext cx="7924800" cy="0"/>
          </a:xfrm>
          <a:prstGeom prst="line">
            <a:avLst/>
          </a:prstGeom>
          <a:noFill/>
          <a:ln w="3175">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1750" name="Rectangle 6">
            <a:extLst>
              <a:ext uri="{FF2B5EF4-FFF2-40B4-BE49-F238E27FC236}">
                <a16:creationId xmlns:a16="http://schemas.microsoft.com/office/drawing/2014/main" id="{C63894FE-DD02-48DB-897C-776B219A980D}"/>
              </a:ext>
            </a:extLst>
          </p:cNvPr>
          <p:cNvSpPr>
            <a:spLocks noGrp="1" noChangeArrowheads="1"/>
          </p:cNvSpPr>
          <p:nvPr>
            <p:ph type="dt" sz="half" idx="2"/>
          </p:nvPr>
        </p:nvSpPr>
        <p:spPr bwMode="auto">
          <a:xfrm>
            <a:off x="609600" y="6245225"/>
            <a:ext cx="19812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200">
                <a:solidFill>
                  <a:srgbClr val="000000"/>
                </a:solidFill>
              </a:defRPr>
            </a:lvl1pPr>
          </a:lstStyle>
          <a:p>
            <a:pPr>
              <a:defRPr/>
            </a:pPr>
            <a:endParaRPr lang="en-US"/>
          </a:p>
        </p:txBody>
      </p:sp>
      <p:sp>
        <p:nvSpPr>
          <p:cNvPr id="31751" name="Rectangle 7">
            <a:extLst>
              <a:ext uri="{FF2B5EF4-FFF2-40B4-BE49-F238E27FC236}">
                <a16:creationId xmlns:a16="http://schemas.microsoft.com/office/drawing/2014/main" id="{7C21CE67-4B94-4D4E-92DC-9E65D0E95B7A}"/>
              </a:ext>
            </a:extLst>
          </p:cNvPr>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eaLnBrk="1" hangingPunct="1">
              <a:defRPr sz="1200">
                <a:solidFill>
                  <a:srgbClr val="000000"/>
                </a:solidFill>
              </a:defRPr>
            </a:lvl1pPr>
          </a:lstStyle>
          <a:p>
            <a:pPr>
              <a:defRPr/>
            </a:pPr>
            <a:endParaRPr lang="en-US"/>
          </a:p>
        </p:txBody>
      </p:sp>
      <p:sp>
        <p:nvSpPr>
          <p:cNvPr id="31752" name="Rectangle 8">
            <a:extLst>
              <a:ext uri="{FF2B5EF4-FFF2-40B4-BE49-F238E27FC236}">
                <a16:creationId xmlns:a16="http://schemas.microsoft.com/office/drawing/2014/main" id="{43C155BA-FA24-4065-983E-F96E984E1F39}"/>
              </a:ext>
            </a:extLst>
          </p:cNvPr>
          <p:cNvSpPr>
            <a:spLocks noGrp="1" noChangeArrowheads="1"/>
          </p:cNvSpPr>
          <p:nvPr>
            <p:ph type="sldNum" sz="quarter" idx="4"/>
          </p:nvPr>
        </p:nvSpPr>
        <p:spPr bwMode="auto">
          <a:xfrm>
            <a:off x="6553200" y="6245225"/>
            <a:ext cx="19812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200">
                <a:solidFill>
                  <a:srgbClr val="000000"/>
                </a:solidFill>
              </a:defRPr>
            </a:lvl1pPr>
          </a:lstStyle>
          <a:p>
            <a:fld id="{C394FAB6-612D-4D7A-9180-D184E8E16057}" type="slidenum">
              <a:rPr lang="en-US" altLang="en-US"/>
              <a:pPr/>
              <a:t>‹#›</a:t>
            </a:fld>
            <a:endParaRPr lang="en-US" altLang="en-US"/>
          </a:p>
        </p:txBody>
      </p:sp>
    </p:spTree>
    <p:extLst>
      <p:ext uri="{BB962C8B-B14F-4D97-AF65-F5344CB8AC3E}">
        <p14:creationId xmlns:p14="http://schemas.microsoft.com/office/powerpoint/2010/main" val="1452908824"/>
      </p:ext>
    </p:extLst>
  </p:cSld>
  <p:clrMap bg1="lt1" tx1="dk1" bg2="lt2" tx2="dk2" accent1="accent1" accent2="accent2" accent3="accent3" accent4="accent4" accent5="accent5" accent6="accent6" hlink="hlink" folHlink="folHlink"/>
  <p:sldLayoutIdLst>
    <p:sldLayoutId id="2147484130" r:id="rId1"/>
  </p:sldLayoutIdLst>
  <p:txStyles>
    <p:titleStyle>
      <a:lvl1pPr algn="l" rtl="0" eaLnBrk="0" fontAlgn="base" hangingPunct="0">
        <a:spcBef>
          <a:spcPct val="0"/>
        </a:spcBef>
        <a:spcAft>
          <a:spcPct val="0"/>
        </a:spcAft>
        <a:defRPr sz="3800">
          <a:solidFill>
            <a:schemeClr val="tx2"/>
          </a:solidFill>
          <a:latin typeface="+mj-lt"/>
          <a:ea typeface="+mj-ea"/>
          <a:cs typeface="+mj-cs"/>
        </a:defRPr>
      </a:lvl1pPr>
      <a:lvl2pPr algn="l" rtl="0" eaLnBrk="0" fontAlgn="base" hangingPunct="0">
        <a:spcBef>
          <a:spcPct val="0"/>
        </a:spcBef>
        <a:spcAft>
          <a:spcPct val="0"/>
        </a:spcAft>
        <a:defRPr sz="3800">
          <a:solidFill>
            <a:schemeClr val="tx2"/>
          </a:solidFill>
          <a:latin typeface="Verdana" pitchFamily="34" charset="0"/>
        </a:defRPr>
      </a:lvl2pPr>
      <a:lvl3pPr algn="l" rtl="0" eaLnBrk="0" fontAlgn="base" hangingPunct="0">
        <a:spcBef>
          <a:spcPct val="0"/>
        </a:spcBef>
        <a:spcAft>
          <a:spcPct val="0"/>
        </a:spcAft>
        <a:defRPr sz="3800">
          <a:solidFill>
            <a:schemeClr val="tx2"/>
          </a:solidFill>
          <a:latin typeface="Verdana" pitchFamily="34" charset="0"/>
        </a:defRPr>
      </a:lvl3pPr>
      <a:lvl4pPr algn="l" rtl="0" eaLnBrk="0" fontAlgn="base" hangingPunct="0">
        <a:spcBef>
          <a:spcPct val="0"/>
        </a:spcBef>
        <a:spcAft>
          <a:spcPct val="0"/>
        </a:spcAft>
        <a:defRPr sz="3800">
          <a:solidFill>
            <a:schemeClr val="tx2"/>
          </a:solidFill>
          <a:latin typeface="Verdana" pitchFamily="34" charset="0"/>
        </a:defRPr>
      </a:lvl4pPr>
      <a:lvl5pPr algn="l" rtl="0" eaLnBrk="0" fontAlgn="base" hangingPunct="0">
        <a:spcBef>
          <a:spcPct val="0"/>
        </a:spcBef>
        <a:spcAft>
          <a:spcPct val="0"/>
        </a:spcAft>
        <a:defRPr sz="3800">
          <a:solidFill>
            <a:schemeClr val="tx2"/>
          </a:solidFill>
          <a:latin typeface="Verdana" pitchFamily="34" charset="0"/>
        </a:defRPr>
      </a:lvl5pPr>
      <a:lvl6pPr marL="457200" algn="l" rtl="0" fontAlgn="base">
        <a:spcBef>
          <a:spcPct val="0"/>
        </a:spcBef>
        <a:spcAft>
          <a:spcPct val="0"/>
        </a:spcAft>
        <a:defRPr sz="3800">
          <a:solidFill>
            <a:schemeClr val="tx2"/>
          </a:solidFill>
          <a:latin typeface="Verdana" pitchFamily="34" charset="0"/>
        </a:defRPr>
      </a:lvl6pPr>
      <a:lvl7pPr marL="914400" algn="l" rtl="0" fontAlgn="base">
        <a:spcBef>
          <a:spcPct val="0"/>
        </a:spcBef>
        <a:spcAft>
          <a:spcPct val="0"/>
        </a:spcAft>
        <a:defRPr sz="3800">
          <a:solidFill>
            <a:schemeClr val="tx2"/>
          </a:solidFill>
          <a:latin typeface="Verdana" pitchFamily="34" charset="0"/>
        </a:defRPr>
      </a:lvl7pPr>
      <a:lvl8pPr marL="1371600" algn="l" rtl="0" fontAlgn="base">
        <a:spcBef>
          <a:spcPct val="0"/>
        </a:spcBef>
        <a:spcAft>
          <a:spcPct val="0"/>
        </a:spcAft>
        <a:defRPr sz="3800">
          <a:solidFill>
            <a:schemeClr val="tx2"/>
          </a:solidFill>
          <a:latin typeface="Verdana" pitchFamily="34" charset="0"/>
        </a:defRPr>
      </a:lvl8pPr>
      <a:lvl9pPr marL="1828800" algn="l" rtl="0" fontAlgn="base">
        <a:spcBef>
          <a:spcPct val="0"/>
        </a:spcBef>
        <a:spcAft>
          <a:spcPct val="0"/>
        </a:spcAft>
        <a:defRPr sz="3800">
          <a:solidFill>
            <a:schemeClr val="tx2"/>
          </a:solidFill>
          <a:latin typeface="Verdana" pitchFamily="34" charset="0"/>
        </a:defRPr>
      </a:lvl9pPr>
    </p:titleStyle>
    <p:bodyStyle>
      <a:lvl1pPr marL="469900" indent="-469900" algn="l" rtl="0" eaLnBrk="0" fontAlgn="base" hangingPunct="0">
        <a:spcBef>
          <a:spcPct val="20000"/>
        </a:spcBef>
        <a:spcAft>
          <a:spcPct val="0"/>
        </a:spcAft>
        <a:buClr>
          <a:schemeClr val="accent2"/>
        </a:buClr>
        <a:buFont typeface="Wingdings" panose="05000000000000000000" pitchFamily="2" charset="2"/>
        <a:buChar char="o"/>
        <a:defRPr sz="3000">
          <a:solidFill>
            <a:schemeClr val="tx1"/>
          </a:solidFill>
          <a:latin typeface="+mn-lt"/>
          <a:ea typeface="+mn-ea"/>
          <a:cs typeface="+mn-cs"/>
        </a:defRPr>
      </a:lvl1pPr>
      <a:lvl2pPr marL="908050" indent="-436563" algn="l" rtl="0" eaLnBrk="0" fontAlgn="base" hangingPunct="0">
        <a:spcBef>
          <a:spcPct val="20000"/>
        </a:spcBef>
        <a:spcAft>
          <a:spcPct val="0"/>
        </a:spcAft>
        <a:buClr>
          <a:schemeClr val="accent2"/>
        </a:buClr>
        <a:buFont typeface="Wingdings" panose="05000000000000000000" pitchFamily="2" charset="2"/>
        <a:buChar char="n"/>
        <a:defRPr sz="2600">
          <a:solidFill>
            <a:schemeClr val="tx1"/>
          </a:solidFill>
          <a:latin typeface="+mn-lt"/>
        </a:defRPr>
      </a:lvl2pPr>
      <a:lvl3pPr marL="1304925" indent="-395288" algn="l" rtl="0" eaLnBrk="0" fontAlgn="base" hangingPunct="0">
        <a:spcBef>
          <a:spcPct val="20000"/>
        </a:spcBef>
        <a:spcAft>
          <a:spcPct val="0"/>
        </a:spcAft>
        <a:buClr>
          <a:schemeClr val="accent2"/>
        </a:buClr>
        <a:buFont typeface="Wingdings" panose="05000000000000000000" pitchFamily="2" charset="2"/>
        <a:buChar char="o"/>
        <a:defRPr sz="2300">
          <a:solidFill>
            <a:schemeClr val="tx1"/>
          </a:solidFill>
          <a:latin typeface="+mn-lt"/>
        </a:defRPr>
      </a:lvl3pPr>
      <a:lvl4pPr marL="1693863" indent="-387350" algn="l" rtl="0" eaLnBrk="0" fontAlgn="base" hangingPunct="0">
        <a:spcBef>
          <a:spcPct val="20000"/>
        </a:spcBef>
        <a:spcAft>
          <a:spcPct val="0"/>
        </a:spcAft>
        <a:buClr>
          <a:schemeClr val="accent2"/>
        </a:buClr>
        <a:buFont typeface="Wingdings" panose="05000000000000000000" pitchFamily="2" charset="2"/>
        <a:buChar char="n"/>
        <a:defRPr sz="2000">
          <a:solidFill>
            <a:schemeClr val="tx1"/>
          </a:solidFill>
          <a:latin typeface="+mn-lt"/>
        </a:defRPr>
      </a:lvl4pPr>
      <a:lvl5pPr marL="2093913" indent="-398463" algn="l" rtl="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mn-lt"/>
        </a:defRPr>
      </a:lvl5pPr>
      <a:lvl6pPr marL="2551113" indent="-398463" algn="l" rtl="0" fontAlgn="base">
        <a:spcBef>
          <a:spcPct val="25000"/>
        </a:spcBef>
        <a:spcAft>
          <a:spcPct val="0"/>
        </a:spcAft>
        <a:buClr>
          <a:schemeClr val="accent2"/>
        </a:buClr>
        <a:buFont typeface="Wingdings" pitchFamily="2" charset="2"/>
        <a:buChar char="§"/>
        <a:defRPr sz="2000">
          <a:solidFill>
            <a:schemeClr val="tx1"/>
          </a:solidFill>
          <a:latin typeface="+mn-lt"/>
        </a:defRPr>
      </a:lvl6pPr>
      <a:lvl7pPr marL="3008313" indent="-398463" algn="l" rtl="0" fontAlgn="base">
        <a:spcBef>
          <a:spcPct val="25000"/>
        </a:spcBef>
        <a:spcAft>
          <a:spcPct val="0"/>
        </a:spcAft>
        <a:buClr>
          <a:schemeClr val="accent2"/>
        </a:buClr>
        <a:buFont typeface="Wingdings" pitchFamily="2" charset="2"/>
        <a:buChar char="§"/>
        <a:defRPr sz="2000">
          <a:solidFill>
            <a:schemeClr val="tx1"/>
          </a:solidFill>
          <a:latin typeface="+mn-lt"/>
        </a:defRPr>
      </a:lvl7pPr>
      <a:lvl8pPr marL="3465513" indent="-398463" algn="l" rtl="0" fontAlgn="base">
        <a:spcBef>
          <a:spcPct val="25000"/>
        </a:spcBef>
        <a:spcAft>
          <a:spcPct val="0"/>
        </a:spcAft>
        <a:buClr>
          <a:schemeClr val="accent2"/>
        </a:buClr>
        <a:buFont typeface="Wingdings" pitchFamily="2" charset="2"/>
        <a:buChar char="§"/>
        <a:defRPr sz="2000">
          <a:solidFill>
            <a:schemeClr val="tx1"/>
          </a:solidFill>
          <a:latin typeface="+mn-lt"/>
        </a:defRPr>
      </a:lvl8pPr>
      <a:lvl9pPr marL="3922713" indent="-398463" algn="l" rtl="0" fontAlgn="base">
        <a:spcBef>
          <a:spcPct val="25000"/>
        </a:spcBef>
        <a:spcAft>
          <a:spcPct val="0"/>
        </a:spcAft>
        <a:buClr>
          <a:schemeClr val="accent2"/>
        </a:buClr>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7.xml><?xml version="1.0" encoding="utf-8"?>
<p:sldMaster xmlns:a="http://schemas.openxmlformats.org/drawingml/2006/main" xmlns:r="http://schemas.openxmlformats.org/officeDocument/2006/relationships" xmlns:p="http://schemas.openxmlformats.org/presentationml/2006/main">
  <p:cSld>
    <p:bg>
      <p:bgPr>
        <a:pattFill prst="ltHorz">
          <a:fgClr>
            <a:schemeClr val="bg2"/>
          </a:fgClr>
          <a:bgClr>
            <a:schemeClr val="bg1"/>
          </a:bgClr>
        </a:pattFill>
        <a:effectLst/>
      </p:bgPr>
    </p:bg>
    <p:spTree>
      <p:nvGrpSpPr>
        <p:cNvPr id="1" name=""/>
        <p:cNvGrpSpPr/>
        <p:nvPr/>
      </p:nvGrpSpPr>
      <p:grpSpPr>
        <a:xfrm>
          <a:off x="0" y="0"/>
          <a:ext cx="0" cy="0"/>
          <a:chOff x="0" y="0"/>
          <a:chExt cx="0" cy="0"/>
        </a:xfrm>
      </p:grpSpPr>
      <p:sp>
        <p:nvSpPr>
          <p:cNvPr id="24578" name="Rectangle 2">
            <a:extLst>
              <a:ext uri="{FF2B5EF4-FFF2-40B4-BE49-F238E27FC236}">
                <a16:creationId xmlns:a16="http://schemas.microsoft.com/office/drawing/2014/main" id="{EC433D1C-0E25-4AF5-861A-6DD611FC99D3}"/>
              </a:ext>
            </a:extLst>
          </p:cNvPr>
          <p:cNvSpPr>
            <a:spLocks noGrp="1" noChangeArrowheads="1"/>
          </p:cNvSpPr>
          <p:nvPr>
            <p:ph type="title"/>
          </p:nvPr>
        </p:nvSpPr>
        <p:spPr bwMode="auto">
          <a:xfrm>
            <a:off x="574675" y="304801"/>
            <a:ext cx="8001000" cy="1216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p>
            <a:pPr lvl="0"/>
            <a:r>
              <a:rPr lang="en-US" altLang="en-US"/>
              <a:t>Click to edit Master title style</a:t>
            </a:r>
          </a:p>
        </p:txBody>
      </p:sp>
      <p:sp>
        <p:nvSpPr>
          <p:cNvPr id="24579" name="Rectangle 3">
            <a:extLst>
              <a:ext uri="{FF2B5EF4-FFF2-40B4-BE49-F238E27FC236}">
                <a16:creationId xmlns:a16="http://schemas.microsoft.com/office/drawing/2014/main" id="{9FAF82D7-3B64-453E-8317-7A60313A3E57}"/>
              </a:ext>
            </a:extLst>
          </p:cNvPr>
          <p:cNvSpPr>
            <a:spLocks noGrp="1" noChangeArrowheads="1"/>
          </p:cNvSpPr>
          <p:nvPr>
            <p:ph type="body" idx="1"/>
          </p:nvPr>
        </p:nvSpPr>
        <p:spPr bwMode="auto">
          <a:xfrm>
            <a:off x="566738" y="1752600"/>
            <a:ext cx="8001000" cy="426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24580" name="AutoShape 4">
            <a:extLst>
              <a:ext uri="{FF2B5EF4-FFF2-40B4-BE49-F238E27FC236}">
                <a16:creationId xmlns:a16="http://schemas.microsoft.com/office/drawing/2014/main" id="{FDBCF323-6B1B-49D8-966E-18FB5CEEE435}"/>
              </a:ext>
            </a:extLst>
          </p:cNvPr>
          <p:cNvSpPr>
            <a:spLocks noChangeArrowheads="1"/>
          </p:cNvSpPr>
          <p:nvPr/>
        </p:nvSpPr>
        <p:spPr bwMode="auto">
          <a:xfrm>
            <a:off x="609601" y="1566865"/>
            <a:ext cx="7958138" cy="109537"/>
          </a:xfrm>
          <a:custGeom>
            <a:avLst/>
            <a:gdLst>
              <a:gd name="T0" fmla="*/ 0 w 1000"/>
              <a:gd name="T1" fmla="*/ 0 h 1000"/>
              <a:gd name="T2" fmla="*/ 2147483647 w 1000"/>
              <a:gd name="T3" fmla="*/ 0 h 1000"/>
              <a:gd name="T4" fmla="*/ 2147483647 w 1000"/>
              <a:gd name="T5" fmla="*/ 2147483647 h 1000"/>
              <a:gd name="T6" fmla="*/ 0 w 1000"/>
              <a:gd name="T7" fmla="*/ 2147483647 h 1000"/>
              <a:gd name="T8" fmla="*/ 0 w 1000"/>
              <a:gd name="T9" fmla="*/ 0 h 1000"/>
              <a:gd name="T10" fmla="*/ 2147483647 w 1000"/>
              <a:gd name="T11" fmla="*/ 0 h 1000"/>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000" h="1000" stroke="0">
                <a:moveTo>
                  <a:pt x="0" y="0"/>
                </a:moveTo>
                <a:lnTo>
                  <a:pt x="585" y="0"/>
                </a:lnTo>
                <a:lnTo>
                  <a:pt x="585" y="1000"/>
                </a:lnTo>
                <a:lnTo>
                  <a:pt x="0" y="1000"/>
                </a:lnTo>
                <a:lnTo>
                  <a:pt x="0" y="0"/>
                </a:lnTo>
                <a:close/>
              </a:path>
              <a:path w="1000" h="1000">
                <a:moveTo>
                  <a:pt x="0" y="0"/>
                </a:moveTo>
                <a:lnTo>
                  <a:pt x="1000" y="0"/>
                </a:lnTo>
              </a:path>
            </a:pathLst>
          </a:custGeom>
          <a:solidFill>
            <a:schemeClr val="accent2"/>
          </a:solidFill>
          <a:ln w="9525">
            <a:solidFill>
              <a:schemeClr val="accent2"/>
            </a:solidFill>
            <a:round/>
            <a:headEnd/>
            <a:tailEnd/>
          </a:ln>
        </p:spPr>
        <p:txBody>
          <a:bodyPr/>
          <a:lstStyle/>
          <a:p>
            <a:endParaRPr lang="en-US"/>
          </a:p>
        </p:txBody>
      </p:sp>
      <p:sp>
        <p:nvSpPr>
          <p:cNvPr id="24581" name="Line 5">
            <a:extLst>
              <a:ext uri="{FF2B5EF4-FFF2-40B4-BE49-F238E27FC236}">
                <a16:creationId xmlns:a16="http://schemas.microsoft.com/office/drawing/2014/main" id="{1A732FC7-BB16-4B31-ACC7-C19113F1B9C2}"/>
              </a:ext>
            </a:extLst>
          </p:cNvPr>
          <p:cNvSpPr>
            <a:spLocks noChangeShapeType="1"/>
          </p:cNvSpPr>
          <p:nvPr/>
        </p:nvSpPr>
        <p:spPr bwMode="auto">
          <a:xfrm flipV="1">
            <a:off x="609600" y="6172200"/>
            <a:ext cx="7924800" cy="0"/>
          </a:xfrm>
          <a:prstGeom prst="line">
            <a:avLst/>
          </a:prstGeom>
          <a:noFill/>
          <a:ln w="3175">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1750" name="Rectangle 6">
            <a:extLst>
              <a:ext uri="{FF2B5EF4-FFF2-40B4-BE49-F238E27FC236}">
                <a16:creationId xmlns:a16="http://schemas.microsoft.com/office/drawing/2014/main" id="{C63AE513-12CA-4803-B89D-FDB70CC0518E}"/>
              </a:ext>
            </a:extLst>
          </p:cNvPr>
          <p:cNvSpPr>
            <a:spLocks noGrp="1" noChangeArrowheads="1"/>
          </p:cNvSpPr>
          <p:nvPr>
            <p:ph type="dt" sz="half" idx="2"/>
          </p:nvPr>
        </p:nvSpPr>
        <p:spPr bwMode="auto">
          <a:xfrm>
            <a:off x="609600" y="6245225"/>
            <a:ext cx="19812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200">
                <a:solidFill>
                  <a:srgbClr val="000000"/>
                </a:solidFill>
              </a:defRPr>
            </a:lvl1pPr>
          </a:lstStyle>
          <a:p>
            <a:pPr>
              <a:defRPr/>
            </a:pPr>
            <a:endParaRPr lang="en-US"/>
          </a:p>
        </p:txBody>
      </p:sp>
      <p:sp>
        <p:nvSpPr>
          <p:cNvPr id="31751" name="Rectangle 7">
            <a:extLst>
              <a:ext uri="{FF2B5EF4-FFF2-40B4-BE49-F238E27FC236}">
                <a16:creationId xmlns:a16="http://schemas.microsoft.com/office/drawing/2014/main" id="{68EA18E1-3D0A-4694-A215-83CADF709668}"/>
              </a:ext>
            </a:extLst>
          </p:cNvPr>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eaLnBrk="1" hangingPunct="1">
              <a:defRPr sz="1200">
                <a:solidFill>
                  <a:srgbClr val="000000"/>
                </a:solidFill>
              </a:defRPr>
            </a:lvl1pPr>
          </a:lstStyle>
          <a:p>
            <a:pPr>
              <a:defRPr/>
            </a:pPr>
            <a:endParaRPr lang="en-US"/>
          </a:p>
        </p:txBody>
      </p:sp>
      <p:sp>
        <p:nvSpPr>
          <p:cNvPr id="31752" name="Rectangle 8">
            <a:extLst>
              <a:ext uri="{FF2B5EF4-FFF2-40B4-BE49-F238E27FC236}">
                <a16:creationId xmlns:a16="http://schemas.microsoft.com/office/drawing/2014/main" id="{13DED1F3-3771-49E9-931C-237BFD7265F1}"/>
              </a:ext>
            </a:extLst>
          </p:cNvPr>
          <p:cNvSpPr>
            <a:spLocks noGrp="1" noChangeArrowheads="1"/>
          </p:cNvSpPr>
          <p:nvPr>
            <p:ph type="sldNum" sz="quarter" idx="4"/>
          </p:nvPr>
        </p:nvSpPr>
        <p:spPr bwMode="auto">
          <a:xfrm>
            <a:off x="6553200" y="6245225"/>
            <a:ext cx="19812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200">
                <a:solidFill>
                  <a:srgbClr val="000000"/>
                </a:solidFill>
              </a:defRPr>
            </a:lvl1pPr>
          </a:lstStyle>
          <a:p>
            <a:fld id="{C1E3185F-CF84-4037-8C4A-E8FB24376F0B}" type="slidenum">
              <a:rPr lang="en-US" altLang="en-US"/>
              <a:pPr/>
              <a:t>‹#›</a:t>
            </a:fld>
            <a:endParaRPr lang="en-US" altLang="en-US"/>
          </a:p>
        </p:txBody>
      </p:sp>
    </p:spTree>
    <p:extLst>
      <p:ext uri="{BB962C8B-B14F-4D97-AF65-F5344CB8AC3E}">
        <p14:creationId xmlns:p14="http://schemas.microsoft.com/office/powerpoint/2010/main" val="532578674"/>
      </p:ext>
    </p:extLst>
  </p:cSld>
  <p:clrMap bg1="lt1" tx1="dk1" bg2="lt2" tx2="dk2" accent1="accent1" accent2="accent2" accent3="accent3" accent4="accent4" accent5="accent5" accent6="accent6" hlink="hlink" folHlink="folHlink"/>
  <p:sldLayoutIdLst>
    <p:sldLayoutId id="2147484132" r:id="rId1"/>
  </p:sldLayoutIdLst>
  <p:txStyles>
    <p:titleStyle>
      <a:lvl1pPr algn="l" rtl="0" eaLnBrk="0" fontAlgn="base" hangingPunct="0">
        <a:spcBef>
          <a:spcPct val="0"/>
        </a:spcBef>
        <a:spcAft>
          <a:spcPct val="0"/>
        </a:spcAft>
        <a:defRPr sz="3800">
          <a:solidFill>
            <a:schemeClr val="tx2"/>
          </a:solidFill>
          <a:latin typeface="+mj-lt"/>
          <a:ea typeface="+mj-ea"/>
          <a:cs typeface="+mj-cs"/>
        </a:defRPr>
      </a:lvl1pPr>
      <a:lvl2pPr algn="l" rtl="0" eaLnBrk="0" fontAlgn="base" hangingPunct="0">
        <a:spcBef>
          <a:spcPct val="0"/>
        </a:spcBef>
        <a:spcAft>
          <a:spcPct val="0"/>
        </a:spcAft>
        <a:defRPr sz="3800">
          <a:solidFill>
            <a:schemeClr val="tx2"/>
          </a:solidFill>
          <a:latin typeface="Verdana" pitchFamily="34" charset="0"/>
        </a:defRPr>
      </a:lvl2pPr>
      <a:lvl3pPr algn="l" rtl="0" eaLnBrk="0" fontAlgn="base" hangingPunct="0">
        <a:spcBef>
          <a:spcPct val="0"/>
        </a:spcBef>
        <a:spcAft>
          <a:spcPct val="0"/>
        </a:spcAft>
        <a:defRPr sz="3800">
          <a:solidFill>
            <a:schemeClr val="tx2"/>
          </a:solidFill>
          <a:latin typeface="Verdana" pitchFamily="34" charset="0"/>
        </a:defRPr>
      </a:lvl3pPr>
      <a:lvl4pPr algn="l" rtl="0" eaLnBrk="0" fontAlgn="base" hangingPunct="0">
        <a:spcBef>
          <a:spcPct val="0"/>
        </a:spcBef>
        <a:spcAft>
          <a:spcPct val="0"/>
        </a:spcAft>
        <a:defRPr sz="3800">
          <a:solidFill>
            <a:schemeClr val="tx2"/>
          </a:solidFill>
          <a:latin typeface="Verdana" pitchFamily="34" charset="0"/>
        </a:defRPr>
      </a:lvl4pPr>
      <a:lvl5pPr algn="l" rtl="0" eaLnBrk="0" fontAlgn="base" hangingPunct="0">
        <a:spcBef>
          <a:spcPct val="0"/>
        </a:spcBef>
        <a:spcAft>
          <a:spcPct val="0"/>
        </a:spcAft>
        <a:defRPr sz="3800">
          <a:solidFill>
            <a:schemeClr val="tx2"/>
          </a:solidFill>
          <a:latin typeface="Verdana" pitchFamily="34" charset="0"/>
        </a:defRPr>
      </a:lvl5pPr>
      <a:lvl6pPr marL="457200" algn="l" rtl="0" fontAlgn="base">
        <a:spcBef>
          <a:spcPct val="0"/>
        </a:spcBef>
        <a:spcAft>
          <a:spcPct val="0"/>
        </a:spcAft>
        <a:defRPr sz="3800">
          <a:solidFill>
            <a:schemeClr val="tx2"/>
          </a:solidFill>
          <a:latin typeface="Verdana" pitchFamily="34" charset="0"/>
        </a:defRPr>
      </a:lvl6pPr>
      <a:lvl7pPr marL="914400" algn="l" rtl="0" fontAlgn="base">
        <a:spcBef>
          <a:spcPct val="0"/>
        </a:spcBef>
        <a:spcAft>
          <a:spcPct val="0"/>
        </a:spcAft>
        <a:defRPr sz="3800">
          <a:solidFill>
            <a:schemeClr val="tx2"/>
          </a:solidFill>
          <a:latin typeface="Verdana" pitchFamily="34" charset="0"/>
        </a:defRPr>
      </a:lvl7pPr>
      <a:lvl8pPr marL="1371600" algn="l" rtl="0" fontAlgn="base">
        <a:spcBef>
          <a:spcPct val="0"/>
        </a:spcBef>
        <a:spcAft>
          <a:spcPct val="0"/>
        </a:spcAft>
        <a:defRPr sz="3800">
          <a:solidFill>
            <a:schemeClr val="tx2"/>
          </a:solidFill>
          <a:latin typeface="Verdana" pitchFamily="34" charset="0"/>
        </a:defRPr>
      </a:lvl8pPr>
      <a:lvl9pPr marL="1828800" algn="l" rtl="0" fontAlgn="base">
        <a:spcBef>
          <a:spcPct val="0"/>
        </a:spcBef>
        <a:spcAft>
          <a:spcPct val="0"/>
        </a:spcAft>
        <a:defRPr sz="3800">
          <a:solidFill>
            <a:schemeClr val="tx2"/>
          </a:solidFill>
          <a:latin typeface="Verdana" pitchFamily="34" charset="0"/>
        </a:defRPr>
      </a:lvl9pPr>
    </p:titleStyle>
    <p:bodyStyle>
      <a:lvl1pPr marL="469900" indent="-469900" algn="l" rtl="0" eaLnBrk="0" fontAlgn="base" hangingPunct="0">
        <a:spcBef>
          <a:spcPct val="20000"/>
        </a:spcBef>
        <a:spcAft>
          <a:spcPct val="0"/>
        </a:spcAft>
        <a:buClr>
          <a:schemeClr val="accent2"/>
        </a:buClr>
        <a:buFont typeface="Wingdings" panose="05000000000000000000" pitchFamily="2" charset="2"/>
        <a:buChar char="o"/>
        <a:defRPr sz="3000">
          <a:solidFill>
            <a:schemeClr val="tx1"/>
          </a:solidFill>
          <a:latin typeface="+mn-lt"/>
          <a:ea typeface="+mn-ea"/>
          <a:cs typeface="+mn-cs"/>
        </a:defRPr>
      </a:lvl1pPr>
      <a:lvl2pPr marL="908050" indent="-436563" algn="l" rtl="0" eaLnBrk="0" fontAlgn="base" hangingPunct="0">
        <a:spcBef>
          <a:spcPct val="20000"/>
        </a:spcBef>
        <a:spcAft>
          <a:spcPct val="0"/>
        </a:spcAft>
        <a:buClr>
          <a:schemeClr val="accent2"/>
        </a:buClr>
        <a:buFont typeface="Wingdings" panose="05000000000000000000" pitchFamily="2" charset="2"/>
        <a:buChar char="n"/>
        <a:defRPr sz="2600">
          <a:solidFill>
            <a:schemeClr val="tx1"/>
          </a:solidFill>
          <a:latin typeface="+mn-lt"/>
        </a:defRPr>
      </a:lvl2pPr>
      <a:lvl3pPr marL="1304925" indent="-395288" algn="l" rtl="0" eaLnBrk="0" fontAlgn="base" hangingPunct="0">
        <a:spcBef>
          <a:spcPct val="20000"/>
        </a:spcBef>
        <a:spcAft>
          <a:spcPct val="0"/>
        </a:spcAft>
        <a:buClr>
          <a:schemeClr val="accent2"/>
        </a:buClr>
        <a:buFont typeface="Wingdings" panose="05000000000000000000" pitchFamily="2" charset="2"/>
        <a:buChar char="o"/>
        <a:defRPr sz="2300">
          <a:solidFill>
            <a:schemeClr val="tx1"/>
          </a:solidFill>
          <a:latin typeface="+mn-lt"/>
        </a:defRPr>
      </a:lvl3pPr>
      <a:lvl4pPr marL="1693863" indent="-387350" algn="l" rtl="0" eaLnBrk="0" fontAlgn="base" hangingPunct="0">
        <a:spcBef>
          <a:spcPct val="20000"/>
        </a:spcBef>
        <a:spcAft>
          <a:spcPct val="0"/>
        </a:spcAft>
        <a:buClr>
          <a:schemeClr val="accent2"/>
        </a:buClr>
        <a:buFont typeface="Wingdings" panose="05000000000000000000" pitchFamily="2" charset="2"/>
        <a:buChar char="n"/>
        <a:defRPr sz="2000">
          <a:solidFill>
            <a:schemeClr val="tx1"/>
          </a:solidFill>
          <a:latin typeface="+mn-lt"/>
        </a:defRPr>
      </a:lvl4pPr>
      <a:lvl5pPr marL="2093913" indent="-398463" algn="l" rtl="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mn-lt"/>
        </a:defRPr>
      </a:lvl5pPr>
      <a:lvl6pPr marL="2551113" indent="-398463" algn="l" rtl="0" fontAlgn="base">
        <a:spcBef>
          <a:spcPct val="25000"/>
        </a:spcBef>
        <a:spcAft>
          <a:spcPct val="0"/>
        </a:spcAft>
        <a:buClr>
          <a:schemeClr val="accent2"/>
        </a:buClr>
        <a:buFont typeface="Wingdings" pitchFamily="2" charset="2"/>
        <a:buChar char="§"/>
        <a:defRPr sz="2000">
          <a:solidFill>
            <a:schemeClr val="tx1"/>
          </a:solidFill>
          <a:latin typeface="+mn-lt"/>
        </a:defRPr>
      </a:lvl6pPr>
      <a:lvl7pPr marL="3008313" indent="-398463" algn="l" rtl="0" fontAlgn="base">
        <a:spcBef>
          <a:spcPct val="25000"/>
        </a:spcBef>
        <a:spcAft>
          <a:spcPct val="0"/>
        </a:spcAft>
        <a:buClr>
          <a:schemeClr val="accent2"/>
        </a:buClr>
        <a:buFont typeface="Wingdings" pitchFamily="2" charset="2"/>
        <a:buChar char="§"/>
        <a:defRPr sz="2000">
          <a:solidFill>
            <a:schemeClr val="tx1"/>
          </a:solidFill>
          <a:latin typeface="+mn-lt"/>
        </a:defRPr>
      </a:lvl7pPr>
      <a:lvl8pPr marL="3465513" indent="-398463" algn="l" rtl="0" fontAlgn="base">
        <a:spcBef>
          <a:spcPct val="25000"/>
        </a:spcBef>
        <a:spcAft>
          <a:spcPct val="0"/>
        </a:spcAft>
        <a:buClr>
          <a:schemeClr val="accent2"/>
        </a:buClr>
        <a:buFont typeface="Wingdings" pitchFamily="2" charset="2"/>
        <a:buChar char="§"/>
        <a:defRPr sz="2000">
          <a:solidFill>
            <a:schemeClr val="tx1"/>
          </a:solidFill>
          <a:latin typeface="+mn-lt"/>
        </a:defRPr>
      </a:lvl8pPr>
      <a:lvl9pPr marL="3922713" indent="-398463" algn="l" rtl="0" fontAlgn="base">
        <a:spcBef>
          <a:spcPct val="25000"/>
        </a:spcBef>
        <a:spcAft>
          <a:spcPct val="0"/>
        </a:spcAft>
        <a:buClr>
          <a:schemeClr val="accent2"/>
        </a:buClr>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8.xml><?xml version="1.0" encoding="utf-8"?>
<p:sldMaster xmlns:a="http://schemas.openxmlformats.org/drawingml/2006/main" xmlns:r="http://schemas.openxmlformats.org/officeDocument/2006/relationships" xmlns:p="http://schemas.openxmlformats.org/presentationml/2006/main">
  <p:cSld>
    <p:bg>
      <p:bgPr>
        <a:pattFill prst="ltHorz">
          <a:fgClr>
            <a:schemeClr val="bg2"/>
          </a:fgClr>
          <a:bgClr>
            <a:schemeClr val="bg1"/>
          </a:bgClr>
        </a:pattFill>
        <a:effectLst/>
      </p:bgPr>
    </p:bg>
    <p:spTree>
      <p:nvGrpSpPr>
        <p:cNvPr id="1" name=""/>
        <p:cNvGrpSpPr/>
        <p:nvPr/>
      </p:nvGrpSpPr>
      <p:grpSpPr>
        <a:xfrm>
          <a:off x="0" y="0"/>
          <a:ext cx="0" cy="0"/>
          <a:chOff x="0" y="0"/>
          <a:chExt cx="0" cy="0"/>
        </a:xfrm>
      </p:grpSpPr>
      <p:sp>
        <p:nvSpPr>
          <p:cNvPr id="25602" name="Rectangle 2">
            <a:extLst>
              <a:ext uri="{FF2B5EF4-FFF2-40B4-BE49-F238E27FC236}">
                <a16:creationId xmlns:a16="http://schemas.microsoft.com/office/drawing/2014/main" id="{C71252AE-A0AA-4862-B4C9-FA2FB80E3698}"/>
              </a:ext>
            </a:extLst>
          </p:cNvPr>
          <p:cNvSpPr>
            <a:spLocks noGrp="1" noChangeArrowheads="1"/>
          </p:cNvSpPr>
          <p:nvPr>
            <p:ph type="title"/>
          </p:nvPr>
        </p:nvSpPr>
        <p:spPr bwMode="auto">
          <a:xfrm>
            <a:off x="574675" y="304801"/>
            <a:ext cx="8001000" cy="1216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p>
            <a:pPr lvl="0"/>
            <a:r>
              <a:rPr lang="en-US" altLang="en-US"/>
              <a:t>Click to edit Master title style</a:t>
            </a:r>
          </a:p>
        </p:txBody>
      </p:sp>
      <p:sp>
        <p:nvSpPr>
          <p:cNvPr id="25603" name="Rectangle 3">
            <a:extLst>
              <a:ext uri="{FF2B5EF4-FFF2-40B4-BE49-F238E27FC236}">
                <a16:creationId xmlns:a16="http://schemas.microsoft.com/office/drawing/2014/main" id="{DE6B0B46-7485-4EB7-9940-382B7D10A2D7}"/>
              </a:ext>
            </a:extLst>
          </p:cNvPr>
          <p:cNvSpPr>
            <a:spLocks noGrp="1" noChangeArrowheads="1"/>
          </p:cNvSpPr>
          <p:nvPr>
            <p:ph type="body" idx="1"/>
          </p:nvPr>
        </p:nvSpPr>
        <p:spPr bwMode="auto">
          <a:xfrm>
            <a:off x="566738" y="1752600"/>
            <a:ext cx="8001000" cy="426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25604" name="AutoShape 4">
            <a:extLst>
              <a:ext uri="{FF2B5EF4-FFF2-40B4-BE49-F238E27FC236}">
                <a16:creationId xmlns:a16="http://schemas.microsoft.com/office/drawing/2014/main" id="{A9316AED-CEB0-4E59-B9EE-BF63A19BEA58}"/>
              </a:ext>
            </a:extLst>
          </p:cNvPr>
          <p:cNvSpPr>
            <a:spLocks noChangeArrowheads="1"/>
          </p:cNvSpPr>
          <p:nvPr/>
        </p:nvSpPr>
        <p:spPr bwMode="auto">
          <a:xfrm>
            <a:off x="609601" y="1566865"/>
            <a:ext cx="7958138" cy="109537"/>
          </a:xfrm>
          <a:custGeom>
            <a:avLst/>
            <a:gdLst>
              <a:gd name="T0" fmla="*/ 0 w 1000"/>
              <a:gd name="T1" fmla="*/ 0 h 1000"/>
              <a:gd name="T2" fmla="*/ 2147483647 w 1000"/>
              <a:gd name="T3" fmla="*/ 0 h 1000"/>
              <a:gd name="T4" fmla="*/ 2147483647 w 1000"/>
              <a:gd name="T5" fmla="*/ 2147483647 h 1000"/>
              <a:gd name="T6" fmla="*/ 0 w 1000"/>
              <a:gd name="T7" fmla="*/ 2147483647 h 1000"/>
              <a:gd name="T8" fmla="*/ 0 w 1000"/>
              <a:gd name="T9" fmla="*/ 0 h 1000"/>
              <a:gd name="T10" fmla="*/ 2147483647 w 1000"/>
              <a:gd name="T11" fmla="*/ 0 h 1000"/>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000" h="1000" stroke="0">
                <a:moveTo>
                  <a:pt x="0" y="0"/>
                </a:moveTo>
                <a:lnTo>
                  <a:pt x="585" y="0"/>
                </a:lnTo>
                <a:lnTo>
                  <a:pt x="585" y="1000"/>
                </a:lnTo>
                <a:lnTo>
                  <a:pt x="0" y="1000"/>
                </a:lnTo>
                <a:lnTo>
                  <a:pt x="0" y="0"/>
                </a:lnTo>
                <a:close/>
              </a:path>
              <a:path w="1000" h="1000">
                <a:moveTo>
                  <a:pt x="0" y="0"/>
                </a:moveTo>
                <a:lnTo>
                  <a:pt x="1000" y="0"/>
                </a:lnTo>
              </a:path>
            </a:pathLst>
          </a:custGeom>
          <a:solidFill>
            <a:schemeClr val="accent2"/>
          </a:solidFill>
          <a:ln w="9525">
            <a:solidFill>
              <a:schemeClr val="accent2"/>
            </a:solidFill>
            <a:round/>
            <a:headEnd/>
            <a:tailEnd/>
          </a:ln>
        </p:spPr>
        <p:txBody>
          <a:bodyPr/>
          <a:lstStyle/>
          <a:p>
            <a:endParaRPr lang="en-US"/>
          </a:p>
        </p:txBody>
      </p:sp>
      <p:sp>
        <p:nvSpPr>
          <p:cNvPr id="25605" name="Line 5">
            <a:extLst>
              <a:ext uri="{FF2B5EF4-FFF2-40B4-BE49-F238E27FC236}">
                <a16:creationId xmlns:a16="http://schemas.microsoft.com/office/drawing/2014/main" id="{B835137F-94A4-4299-9F2B-3E3C021FF957}"/>
              </a:ext>
            </a:extLst>
          </p:cNvPr>
          <p:cNvSpPr>
            <a:spLocks noChangeShapeType="1"/>
          </p:cNvSpPr>
          <p:nvPr/>
        </p:nvSpPr>
        <p:spPr bwMode="auto">
          <a:xfrm flipV="1">
            <a:off x="609600" y="6172200"/>
            <a:ext cx="7924800" cy="0"/>
          </a:xfrm>
          <a:prstGeom prst="line">
            <a:avLst/>
          </a:prstGeom>
          <a:noFill/>
          <a:ln w="3175">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1750" name="Rectangle 6">
            <a:extLst>
              <a:ext uri="{FF2B5EF4-FFF2-40B4-BE49-F238E27FC236}">
                <a16:creationId xmlns:a16="http://schemas.microsoft.com/office/drawing/2014/main" id="{C5DAC0FD-AC5D-430C-8D6C-0FBC9F13E93D}"/>
              </a:ext>
            </a:extLst>
          </p:cNvPr>
          <p:cNvSpPr>
            <a:spLocks noGrp="1" noChangeArrowheads="1"/>
          </p:cNvSpPr>
          <p:nvPr>
            <p:ph type="dt" sz="half" idx="2"/>
          </p:nvPr>
        </p:nvSpPr>
        <p:spPr bwMode="auto">
          <a:xfrm>
            <a:off x="609600" y="6245225"/>
            <a:ext cx="19812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200">
                <a:solidFill>
                  <a:srgbClr val="000000"/>
                </a:solidFill>
              </a:defRPr>
            </a:lvl1pPr>
          </a:lstStyle>
          <a:p>
            <a:pPr>
              <a:defRPr/>
            </a:pPr>
            <a:endParaRPr lang="en-US"/>
          </a:p>
        </p:txBody>
      </p:sp>
      <p:sp>
        <p:nvSpPr>
          <p:cNvPr id="31751" name="Rectangle 7">
            <a:extLst>
              <a:ext uri="{FF2B5EF4-FFF2-40B4-BE49-F238E27FC236}">
                <a16:creationId xmlns:a16="http://schemas.microsoft.com/office/drawing/2014/main" id="{A4DBDC31-5038-4622-B9D9-2A32AC26DA76}"/>
              </a:ext>
            </a:extLst>
          </p:cNvPr>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eaLnBrk="1" hangingPunct="1">
              <a:defRPr sz="1200">
                <a:solidFill>
                  <a:srgbClr val="000000"/>
                </a:solidFill>
              </a:defRPr>
            </a:lvl1pPr>
          </a:lstStyle>
          <a:p>
            <a:pPr>
              <a:defRPr/>
            </a:pPr>
            <a:endParaRPr lang="en-US"/>
          </a:p>
        </p:txBody>
      </p:sp>
      <p:sp>
        <p:nvSpPr>
          <p:cNvPr id="31752" name="Rectangle 8">
            <a:extLst>
              <a:ext uri="{FF2B5EF4-FFF2-40B4-BE49-F238E27FC236}">
                <a16:creationId xmlns:a16="http://schemas.microsoft.com/office/drawing/2014/main" id="{16E78D32-FDB9-4F80-9D4B-949AC3E0A496}"/>
              </a:ext>
            </a:extLst>
          </p:cNvPr>
          <p:cNvSpPr>
            <a:spLocks noGrp="1" noChangeArrowheads="1"/>
          </p:cNvSpPr>
          <p:nvPr>
            <p:ph type="sldNum" sz="quarter" idx="4"/>
          </p:nvPr>
        </p:nvSpPr>
        <p:spPr bwMode="auto">
          <a:xfrm>
            <a:off x="6553200" y="6245225"/>
            <a:ext cx="19812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200">
                <a:solidFill>
                  <a:srgbClr val="000000"/>
                </a:solidFill>
              </a:defRPr>
            </a:lvl1pPr>
          </a:lstStyle>
          <a:p>
            <a:fld id="{97DF3785-9803-4BC4-A3F0-6B5B33023125}" type="slidenum">
              <a:rPr lang="en-US" altLang="en-US"/>
              <a:pPr/>
              <a:t>‹#›</a:t>
            </a:fld>
            <a:endParaRPr lang="en-US" altLang="en-US"/>
          </a:p>
        </p:txBody>
      </p:sp>
    </p:spTree>
    <p:extLst>
      <p:ext uri="{BB962C8B-B14F-4D97-AF65-F5344CB8AC3E}">
        <p14:creationId xmlns:p14="http://schemas.microsoft.com/office/powerpoint/2010/main" val="3720502924"/>
      </p:ext>
    </p:extLst>
  </p:cSld>
  <p:clrMap bg1="lt1" tx1="dk1" bg2="lt2" tx2="dk2" accent1="accent1" accent2="accent2" accent3="accent3" accent4="accent4" accent5="accent5" accent6="accent6" hlink="hlink" folHlink="folHlink"/>
  <p:sldLayoutIdLst>
    <p:sldLayoutId id="2147484134" r:id="rId1"/>
  </p:sldLayoutIdLst>
  <p:txStyles>
    <p:titleStyle>
      <a:lvl1pPr algn="l" rtl="0" eaLnBrk="0" fontAlgn="base" hangingPunct="0">
        <a:spcBef>
          <a:spcPct val="0"/>
        </a:spcBef>
        <a:spcAft>
          <a:spcPct val="0"/>
        </a:spcAft>
        <a:defRPr sz="3800">
          <a:solidFill>
            <a:schemeClr val="tx2"/>
          </a:solidFill>
          <a:latin typeface="+mj-lt"/>
          <a:ea typeface="+mj-ea"/>
          <a:cs typeface="+mj-cs"/>
        </a:defRPr>
      </a:lvl1pPr>
      <a:lvl2pPr algn="l" rtl="0" eaLnBrk="0" fontAlgn="base" hangingPunct="0">
        <a:spcBef>
          <a:spcPct val="0"/>
        </a:spcBef>
        <a:spcAft>
          <a:spcPct val="0"/>
        </a:spcAft>
        <a:defRPr sz="3800">
          <a:solidFill>
            <a:schemeClr val="tx2"/>
          </a:solidFill>
          <a:latin typeface="Verdana" pitchFamily="34" charset="0"/>
        </a:defRPr>
      </a:lvl2pPr>
      <a:lvl3pPr algn="l" rtl="0" eaLnBrk="0" fontAlgn="base" hangingPunct="0">
        <a:spcBef>
          <a:spcPct val="0"/>
        </a:spcBef>
        <a:spcAft>
          <a:spcPct val="0"/>
        </a:spcAft>
        <a:defRPr sz="3800">
          <a:solidFill>
            <a:schemeClr val="tx2"/>
          </a:solidFill>
          <a:latin typeface="Verdana" pitchFamily="34" charset="0"/>
        </a:defRPr>
      </a:lvl3pPr>
      <a:lvl4pPr algn="l" rtl="0" eaLnBrk="0" fontAlgn="base" hangingPunct="0">
        <a:spcBef>
          <a:spcPct val="0"/>
        </a:spcBef>
        <a:spcAft>
          <a:spcPct val="0"/>
        </a:spcAft>
        <a:defRPr sz="3800">
          <a:solidFill>
            <a:schemeClr val="tx2"/>
          </a:solidFill>
          <a:latin typeface="Verdana" pitchFamily="34" charset="0"/>
        </a:defRPr>
      </a:lvl4pPr>
      <a:lvl5pPr algn="l" rtl="0" eaLnBrk="0" fontAlgn="base" hangingPunct="0">
        <a:spcBef>
          <a:spcPct val="0"/>
        </a:spcBef>
        <a:spcAft>
          <a:spcPct val="0"/>
        </a:spcAft>
        <a:defRPr sz="3800">
          <a:solidFill>
            <a:schemeClr val="tx2"/>
          </a:solidFill>
          <a:latin typeface="Verdana" pitchFamily="34" charset="0"/>
        </a:defRPr>
      </a:lvl5pPr>
      <a:lvl6pPr marL="457200" algn="l" rtl="0" fontAlgn="base">
        <a:spcBef>
          <a:spcPct val="0"/>
        </a:spcBef>
        <a:spcAft>
          <a:spcPct val="0"/>
        </a:spcAft>
        <a:defRPr sz="3800">
          <a:solidFill>
            <a:schemeClr val="tx2"/>
          </a:solidFill>
          <a:latin typeface="Verdana" pitchFamily="34" charset="0"/>
        </a:defRPr>
      </a:lvl6pPr>
      <a:lvl7pPr marL="914400" algn="l" rtl="0" fontAlgn="base">
        <a:spcBef>
          <a:spcPct val="0"/>
        </a:spcBef>
        <a:spcAft>
          <a:spcPct val="0"/>
        </a:spcAft>
        <a:defRPr sz="3800">
          <a:solidFill>
            <a:schemeClr val="tx2"/>
          </a:solidFill>
          <a:latin typeface="Verdana" pitchFamily="34" charset="0"/>
        </a:defRPr>
      </a:lvl7pPr>
      <a:lvl8pPr marL="1371600" algn="l" rtl="0" fontAlgn="base">
        <a:spcBef>
          <a:spcPct val="0"/>
        </a:spcBef>
        <a:spcAft>
          <a:spcPct val="0"/>
        </a:spcAft>
        <a:defRPr sz="3800">
          <a:solidFill>
            <a:schemeClr val="tx2"/>
          </a:solidFill>
          <a:latin typeface="Verdana" pitchFamily="34" charset="0"/>
        </a:defRPr>
      </a:lvl8pPr>
      <a:lvl9pPr marL="1828800" algn="l" rtl="0" fontAlgn="base">
        <a:spcBef>
          <a:spcPct val="0"/>
        </a:spcBef>
        <a:spcAft>
          <a:spcPct val="0"/>
        </a:spcAft>
        <a:defRPr sz="3800">
          <a:solidFill>
            <a:schemeClr val="tx2"/>
          </a:solidFill>
          <a:latin typeface="Verdana" pitchFamily="34" charset="0"/>
        </a:defRPr>
      </a:lvl9pPr>
    </p:titleStyle>
    <p:bodyStyle>
      <a:lvl1pPr marL="469900" indent="-469900" algn="l" rtl="0" eaLnBrk="0" fontAlgn="base" hangingPunct="0">
        <a:spcBef>
          <a:spcPct val="20000"/>
        </a:spcBef>
        <a:spcAft>
          <a:spcPct val="0"/>
        </a:spcAft>
        <a:buClr>
          <a:schemeClr val="accent2"/>
        </a:buClr>
        <a:buFont typeface="Wingdings" panose="05000000000000000000" pitchFamily="2" charset="2"/>
        <a:buChar char="o"/>
        <a:defRPr sz="3000">
          <a:solidFill>
            <a:schemeClr val="tx1"/>
          </a:solidFill>
          <a:latin typeface="+mn-lt"/>
          <a:ea typeface="+mn-ea"/>
          <a:cs typeface="+mn-cs"/>
        </a:defRPr>
      </a:lvl1pPr>
      <a:lvl2pPr marL="908050" indent="-436563" algn="l" rtl="0" eaLnBrk="0" fontAlgn="base" hangingPunct="0">
        <a:spcBef>
          <a:spcPct val="20000"/>
        </a:spcBef>
        <a:spcAft>
          <a:spcPct val="0"/>
        </a:spcAft>
        <a:buClr>
          <a:schemeClr val="accent2"/>
        </a:buClr>
        <a:buFont typeface="Wingdings" panose="05000000000000000000" pitchFamily="2" charset="2"/>
        <a:buChar char="n"/>
        <a:defRPr sz="2600">
          <a:solidFill>
            <a:schemeClr val="tx1"/>
          </a:solidFill>
          <a:latin typeface="+mn-lt"/>
        </a:defRPr>
      </a:lvl2pPr>
      <a:lvl3pPr marL="1304925" indent="-395288" algn="l" rtl="0" eaLnBrk="0" fontAlgn="base" hangingPunct="0">
        <a:spcBef>
          <a:spcPct val="20000"/>
        </a:spcBef>
        <a:spcAft>
          <a:spcPct val="0"/>
        </a:spcAft>
        <a:buClr>
          <a:schemeClr val="accent2"/>
        </a:buClr>
        <a:buFont typeface="Wingdings" panose="05000000000000000000" pitchFamily="2" charset="2"/>
        <a:buChar char="o"/>
        <a:defRPr sz="2300">
          <a:solidFill>
            <a:schemeClr val="tx1"/>
          </a:solidFill>
          <a:latin typeface="+mn-lt"/>
        </a:defRPr>
      </a:lvl3pPr>
      <a:lvl4pPr marL="1693863" indent="-387350" algn="l" rtl="0" eaLnBrk="0" fontAlgn="base" hangingPunct="0">
        <a:spcBef>
          <a:spcPct val="20000"/>
        </a:spcBef>
        <a:spcAft>
          <a:spcPct val="0"/>
        </a:spcAft>
        <a:buClr>
          <a:schemeClr val="accent2"/>
        </a:buClr>
        <a:buFont typeface="Wingdings" panose="05000000000000000000" pitchFamily="2" charset="2"/>
        <a:buChar char="n"/>
        <a:defRPr sz="2000">
          <a:solidFill>
            <a:schemeClr val="tx1"/>
          </a:solidFill>
          <a:latin typeface="+mn-lt"/>
        </a:defRPr>
      </a:lvl4pPr>
      <a:lvl5pPr marL="2093913" indent="-398463" algn="l" rtl="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mn-lt"/>
        </a:defRPr>
      </a:lvl5pPr>
      <a:lvl6pPr marL="2551113" indent="-398463" algn="l" rtl="0" fontAlgn="base">
        <a:spcBef>
          <a:spcPct val="25000"/>
        </a:spcBef>
        <a:spcAft>
          <a:spcPct val="0"/>
        </a:spcAft>
        <a:buClr>
          <a:schemeClr val="accent2"/>
        </a:buClr>
        <a:buFont typeface="Wingdings" pitchFamily="2" charset="2"/>
        <a:buChar char="§"/>
        <a:defRPr sz="2000">
          <a:solidFill>
            <a:schemeClr val="tx1"/>
          </a:solidFill>
          <a:latin typeface="+mn-lt"/>
        </a:defRPr>
      </a:lvl6pPr>
      <a:lvl7pPr marL="3008313" indent="-398463" algn="l" rtl="0" fontAlgn="base">
        <a:spcBef>
          <a:spcPct val="25000"/>
        </a:spcBef>
        <a:spcAft>
          <a:spcPct val="0"/>
        </a:spcAft>
        <a:buClr>
          <a:schemeClr val="accent2"/>
        </a:buClr>
        <a:buFont typeface="Wingdings" pitchFamily="2" charset="2"/>
        <a:buChar char="§"/>
        <a:defRPr sz="2000">
          <a:solidFill>
            <a:schemeClr val="tx1"/>
          </a:solidFill>
          <a:latin typeface="+mn-lt"/>
        </a:defRPr>
      </a:lvl7pPr>
      <a:lvl8pPr marL="3465513" indent="-398463" algn="l" rtl="0" fontAlgn="base">
        <a:spcBef>
          <a:spcPct val="25000"/>
        </a:spcBef>
        <a:spcAft>
          <a:spcPct val="0"/>
        </a:spcAft>
        <a:buClr>
          <a:schemeClr val="accent2"/>
        </a:buClr>
        <a:buFont typeface="Wingdings" pitchFamily="2" charset="2"/>
        <a:buChar char="§"/>
        <a:defRPr sz="2000">
          <a:solidFill>
            <a:schemeClr val="tx1"/>
          </a:solidFill>
          <a:latin typeface="+mn-lt"/>
        </a:defRPr>
      </a:lvl8pPr>
      <a:lvl9pPr marL="3922713" indent="-398463" algn="l" rtl="0" fontAlgn="base">
        <a:spcBef>
          <a:spcPct val="25000"/>
        </a:spcBef>
        <a:spcAft>
          <a:spcPct val="0"/>
        </a:spcAft>
        <a:buClr>
          <a:schemeClr val="accent2"/>
        </a:buClr>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9.xml><?xml version="1.0" encoding="utf-8"?>
<p:sldMaster xmlns:a="http://schemas.openxmlformats.org/drawingml/2006/main" xmlns:r="http://schemas.openxmlformats.org/officeDocument/2006/relationships" xmlns:p="http://schemas.openxmlformats.org/presentationml/2006/main">
  <p:cSld>
    <p:bg>
      <p:bgPr>
        <a:pattFill prst="ltHorz">
          <a:fgClr>
            <a:schemeClr val="bg2"/>
          </a:fgClr>
          <a:bgClr>
            <a:schemeClr val="bg1"/>
          </a:bgClr>
        </a:pattFill>
        <a:effectLst/>
      </p:bgPr>
    </p:bg>
    <p:spTree>
      <p:nvGrpSpPr>
        <p:cNvPr id="1" name=""/>
        <p:cNvGrpSpPr/>
        <p:nvPr/>
      </p:nvGrpSpPr>
      <p:grpSpPr>
        <a:xfrm>
          <a:off x="0" y="0"/>
          <a:ext cx="0" cy="0"/>
          <a:chOff x="0" y="0"/>
          <a:chExt cx="0" cy="0"/>
        </a:xfrm>
      </p:grpSpPr>
      <p:sp>
        <p:nvSpPr>
          <p:cNvPr id="26626" name="Rectangle 2">
            <a:extLst>
              <a:ext uri="{FF2B5EF4-FFF2-40B4-BE49-F238E27FC236}">
                <a16:creationId xmlns:a16="http://schemas.microsoft.com/office/drawing/2014/main" id="{CB2CBC17-51F5-4F86-8DF7-B1FE2808A7FF}"/>
              </a:ext>
            </a:extLst>
          </p:cNvPr>
          <p:cNvSpPr>
            <a:spLocks noGrp="1" noChangeArrowheads="1"/>
          </p:cNvSpPr>
          <p:nvPr>
            <p:ph type="title"/>
          </p:nvPr>
        </p:nvSpPr>
        <p:spPr bwMode="auto">
          <a:xfrm>
            <a:off x="574675" y="304801"/>
            <a:ext cx="8001000" cy="1216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p>
            <a:pPr lvl="0"/>
            <a:r>
              <a:rPr lang="en-US" altLang="en-US"/>
              <a:t>Click to edit Master title style</a:t>
            </a:r>
          </a:p>
        </p:txBody>
      </p:sp>
      <p:sp>
        <p:nvSpPr>
          <p:cNvPr id="26627" name="Rectangle 3">
            <a:extLst>
              <a:ext uri="{FF2B5EF4-FFF2-40B4-BE49-F238E27FC236}">
                <a16:creationId xmlns:a16="http://schemas.microsoft.com/office/drawing/2014/main" id="{A6B46BD1-497D-4640-A566-CF4E44BDA6DD}"/>
              </a:ext>
            </a:extLst>
          </p:cNvPr>
          <p:cNvSpPr>
            <a:spLocks noGrp="1" noChangeArrowheads="1"/>
          </p:cNvSpPr>
          <p:nvPr>
            <p:ph type="body" idx="1"/>
          </p:nvPr>
        </p:nvSpPr>
        <p:spPr bwMode="auto">
          <a:xfrm>
            <a:off x="566738" y="1752600"/>
            <a:ext cx="8001000" cy="426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26628" name="AutoShape 4">
            <a:extLst>
              <a:ext uri="{FF2B5EF4-FFF2-40B4-BE49-F238E27FC236}">
                <a16:creationId xmlns:a16="http://schemas.microsoft.com/office/drawing/2014/main" id="{C1732804-F4E1-4404-9F32-3264CCDA1D97}"/>
              </a:ext>
            </a:extLst>
          </p:cNvPr>
          <p:cNvSpPr>
            <a:spLocks noChangeArrowheads="1"/>
          </p:cNvSpPr>
          <p:nvPr/>
        </p:nvSpPr>
        <p:spPr bwMode="auto">
          <a:xfrm>
            <a:off x="609601" y="1566865"/>
            <a:ext cx="7958138" cy="109537"/>
          </a:xfrm>
          <a:custGeom>
            <a:avLst/>
            <a:gdLst>
              <a:gd name="T0" fmla="*/ 0 w 1000"/>
              <a:gd name="T1" fmla="*/ 0 h 1000"/>
              <a:gd name="T2" fmla="*/ 2147483647 w 1000"/>
              <a:gd name="T3" fmla="*/ 0 h 1000"/>
              <a:gd name="T4" fmla="*/ 2147483647 w 1000"/>
              <a:gd name="T5" fmla="*/ 2147483647 h 1000"/>
              <a:gd name="T6" fmla="*/ 0 w 1000"/>
              <a:gd name="T7" fmla="*/ 2147483647 h 1000"/>
              <a:gd name="T8" fmla="*/ 0 w 1000"/>
              <a:gd name="T9" fmla="*/ 0 h 1000"/>
              <a:gd name="T10" fmla="*/ 2147483647 w 1000"/>
              <a:gd name="T11" fmla="*/ 0 h 1000"/>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000" h="1000" stroke="0">
                <a:moveTo>
                  <a:pt x="0" y="0"/>
                </a:moveTo>
                <a:lnTo>
                  <a:pt x="585" y="0"/>
                </a:lnTo>
                <a:lnTo>
                  <a:pt x="585" y="1000"/>
                </a:lnTo>
                <a:lnTo>
                  <a:pt x="0" y="1000"/>
                </a:lnTo>
                <a:lnTo>
                  <a:pt x="0" y="0"/>
                </a:lnTo>
                <a:close/>
              </a:path>
              <a:path w="1000" h="1000">
                <a:moveTo>
                  <a:pt x="0" y="0"/>
                </a:moveTo>
                <a:lnTo>
                  <a:pt x="1000" y="0"/>
                </a:lnTo>
              </a:path>
            </a:pathLst>
          </a:custGeom>
          <a:solidFill>
            <a:schemeClr val="accent2"/>
          </a:solidFill>
          <a:ln w="9525">
            <a:solidFill>
              <a:schemeClr val="accent2"/>
            </a:solidFill>
            <a:round/>
            <a:headEnd/>
            <a:tailEnd/>
          </a:ln>
        </p:spPr>
        <p:txBody>
          <a:bodyPr/>
          <a:lstStyle/>
          <a:p>
            <a:endParaRPr lang="en-US"/>
          </a:p>
        </p:txBody>
      </p:sp>
      <p:sp>
        <p:nvSpPr>
          <p:cNvPr id="26629" name="Line 5">
            <a:extLst>
              <a:ext uri="{FF2B5EF4-FFF2-40B4-BE49-F238E27FC236}">
                <a16:creationId xmlns:a16="http://schemas.microsoft.com/office/drawing/2014/main" id="{598B08C9-9560-4765-ADDE-4349D29B1157}"/>
              </a:ext>
            </a:extLst>
          </p:cNvPr>
          <p:cNvSpPr>
            <a:spLocks noChangeShapeType="1"/>
          </p:cNvSpPr>
          <p:nvPr/>
        </p:nvSpPr>
        <p:spPr bwMode="auto">
          <a:xfrm flipV="1">
            <a:off x="609600" y="6172200"/>
            <a:ext cx="7924800" cy="0"/>
          </a:xfrm>
          <a:prstGeom prst="line">
            <a:avLst/>
          </a:prstGeom>
          <a:noFill/>
          <a:ln w="3175">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1750" name="Rectangle 6">
            <a:extLst>
              <a:ext uri="{FF2B5EF4-FFF2-40B4-BE49-F238E27FC236}">
                <a16:creationId xmlns:a16="http://schemas.microsoft.com/office/drawing/2014/main" id="{C981E0E8-FC8C-453F-A46B-AE447C3EA1B4}"/>
              </a:ext>
            </a:extLst>
          </p:cNvPr>
          <p:cNvSpPr>
            <a:spLocks noGrp="1" noChangeArrowheads="1"/>
          </p:cNvSpPr>
          <p:nvPr>
            <p:ph type="dt" sz="half" idx="2"/>
          </p:nvPr>
        </p:nvSpPr>
        <p:spPr bwMode="auto">
          <a:xfrm>
            <a:off x="609600" y="6245225"/>
            <a:ext cx="19812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200">
                <a:solidFill>
                  <a:srgbClr val="000000"/>
                </a:solidFill>
              </a:defRPr>
            </a:lvl1pPr>
          </a:lstStyle>
          <a:p>
            <a:pPr>
              <a:defRPr/>
            </a:pPr>
            <a:endParaRPr lang="en-US"/>
          </a:p>
        </p:txBody>
      </p:sp>
      <p:sp>
        <p:nvSpPr>
          <p:cNvPr id="31751" name="Rectangle 7">
            <a:extLst>
              <a:ext uri="{FF2B5EF4-FFF2-40B4-BE49-F238E27FC236}">
                <a16:creationId xmlns:a16="http://schemas.microsoft.com/office/drawing/2014/main" id="{0F56E768-1DB3-4BA1-B053-6783CA60AB5A}"/>
              </a:ext>
            </a:extLst>
          </p:cNvPr>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eaLnBrk="1" hangingPunct="1">
              <a:defRPr sz="1200">
                <a:solidFill>
                  <a:srgbClr val="000000"/>
                </a:solidFill>
              </a:defRPr>
            </a:lvl1pPr>
          </a:lstStyle>
          <a:p>
            <a:pPr>
              <a:defRPr/>
            </a:pPr>
            <a:endParaRPr lang="en-US"/>
          </a:p>
        </p:txBody>
      </p:sp>
      <p:sp>
        <p:nvSpPr>
          <p:cNvPr id="31752" name="Rectangle 8">
            <a:extLst>
              <a:ext uri="{FF2B5EF4-FFF2-40B4-BE49-F238E27FC236}">
                <a16:creationId xmlns:a16="http://schemas.microsoft.com/office/drawing/2014/main" id="{52181D75-74AC-4D65-9B9D-94C66E62F9EC}"/>
              </a:ext>
            </a:extLst>
          </p:cNvPr>
          <p:cNvSpPr>
            <a:spLocks noGrp="1" noChangeArrowheads="1"/>
          </p:cNvSpPr>
          <p:nvPr>
            <p:ph type="sldNum" sz="quarter" idx="4"/>
          </p:nvPr>
        </p:nvSpPr>
        <p:spPr bwMode="auto">
          <a:xfrm>
            <a:off x="6553200" y="6245225"/>
            <a:ext cx="19812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200">
                <a:solidFill>
                  <a:srgbClr val="000000"/>
                </a:solidFill>
              </a:defRPr>
            </a:lvl1pPr>
          </a:lstStyle>
          <a:p>
            <a:fld id="{FE3BB167-372F-41EE-907C-0224065E1889}" type="slidenum">
              <a:rPr lang="en-US" altLang="en-US"/>
              <a:pPr/>
              <a:t>‹#›</a:t>
            </a:fld>
            <a:endParaRPr lang="en-US" altLang="en-US"/>
          </a:p>
        </p:txBody>
      </p:sp>
    </p:spTree>
    <p:extLst>
      <p:ext uri="{BB962C8B-B14F-4D97-AF65-F5344CB8AC3E}">
        <p14:creationId xmlns:p14="http://schemas.microsoft.com/office/powerpoint/2010/main" val="3506988824"/>
      </p:ext>
    </p:extLst>
  </p:cSld>
  <p:clrMap bg1="lt1" tx1="dk1" bg2="lt2" tx2="dk2" accent1="accent1" accent2="accent2" accent3="accent3" accent4="accent4" accent5="accent5" accent6="accent6" hlink="hlink" folHlink="folHlink"/>
  <p:sldLayoutIdLst>
    <p:sldLayoutId id="2147484136" r:id="rId1"/>
  </p:sldLayoutIdLst>
  <p:txStyles>
    <p:titleStyle>
      <a:lvl1pPr algn="l" rtl="0" eaLnBrk="0" fontAlgn="base" hangingPunct="0">
        <a:spcBef>
          <a:spcPct val="0"/>
        </a:spcBef>
        <a:spcAft>
          <a:spcPct val="0"/>
        </a:spcAft>
        <a:defRPr sz="3800">
          <a:solidFill>
            <a:schemeClr val="tx2"/>
          </a:solidFill>
          <a:latin typeface="+mj-lt"/>
          <a:ea typeface="+mj-ea"/>
          <a:cs typeface="+mj-cs"/>
        </a:defRPr>
      </a:lvl1pPr>
      <a:lvl2pPr algn="l" rtl="0" eaLnBrk="0" fontAlgn="base" hangingPunct="0">
        <a:spcBef>
          <a:spcPct val="0"/>
        </a:spcBef>
        <a:spcAft>
          <a:spcPct val="0"/>
        </a:spcAft>
        <a:defRPr sz="3800">
          <a:solidFill>
            <a:schemeClr val="tx2"/>
          </a:solidFill>
          <a:latin typeface="Verdana" pitchFamily="34" charset="0"/>
        </a:defRPr>
      </a:lvl2pPr>
      <a:lvl3pPr algn="l" rtl="0" eaLnBrk="0" fontAlgn="base" hangingPunct="0">
        <a:spcBef>
          <a:spcPct val="0"/>
        </a:spcBef>
        <a:spcAft>
          <a:spcPct val="0"/>
        </a:spcAft>
        <a:defRPr sz="3800">
          <a:solidFill>
            <a:schemeClr val="tx2"/>
          </a:solidFill>
          <a:latin typeface="Verdana" pitchFamily="34" charset="0"/>
        </a:defRPr>
      </a:lvl3pPr>
      <a:lvl4pPr algn="l" rtl="0" eaLnBrk="0" fontAlgn="base" hangingPunct="0">
        <a:spcBef>
          <a:spcPct val="0"/>
        </a:spcBef>
        <a:spcAft>
          <a:spcPct val="0"/>
        </a:spcAft>
        <a:defRPr sz="3800">
          <a:solidFill>
            <a:schemeClr val="tx2"/>
          </a:solidFill>
          <a:latin typeface="Verdana" pitchFamily="34" charset="0"/>
        </a:defRPr>
      </a:lvl4pPr>
      <a:lvl5pPr algn="l" rtl="0" eaLnBrk="0" fontAlgn="base" hangingPunct="0">
        <a:spcBef>
          <a:spcPct val="0"/>
        </a:spcBef>
        <a:spcAft>
          <a:spcPct val="0"/>
        </a:spcAft>
        <a:defRPr sz="3800">
          <a:solidFill>
            <a:schemeClr val="tx2"/>
          </a:solidFill>
          <a:latin typeface="Verdana" pitchFamily="34" charset="0"/>
        </a:defRPr>
      </a:lvl5pPr>
      <a:lvl6pPr marL="457200" algn="l" rtl="0" fontAlgn="base">
        <a:spcBef>
          <a:spcPct val="0"/>
        </a:spcBef>
        <a:spcAft>
          <a:spcPct val="0"/>
        </a:spcAft>
        <a:defRPr sz="3800">
          <a:solidFill>
            <a:schemeClr val="tx2"/>
          </a:solidFill>
          <a:latin typeface="Verdana" pitchFamily="34" charset="0"/>
        </a:defRPr>
      </a:lvl6pPr>
      <a:lvl7pPr marL="914400" algn="l" rtl="0" fontAlgn="base">
        <a:spcBef>
          <a:spcPct val="0"/>
        </a:spcBef>
        <a:spcAft>
          <a:spcPct val="0"/>
        </a:spcAft>
        <a:defRPr sz="3800">
          <a:solidFill>
            <a:schemeClr val="tx2"/>
          </a:solidFill>
          <a:latin typeface="Verdana" pitchFamily="34" charset="0"/>
        </a:defRPr>
      </a:lvl7pPr>
      <a:lvl8pPr marL="1371600" algn="l" rtl="0" fontAlgn="base">
        <a:spcBef>
          <a:spcPct val="0"/>
        </a:spcBef>
        <a:spcAft>
          <a:spcPct val="0"/>
        </a:spcAft>
        <a:defRPr sz="3800">
          <a:solidFill>
            <a:schemeClr val="tx2"/>
          </a:solidFill>
          <a:latin typeface="Verdana" pitchFamily="34" charset="0"/>
        </a:defRPr>
      </a:lvl8pPr>
      <a:lvl9pPr marL="1828800" algn="l" rtl="0" fontAlgn="base">
        <a:spcBef>
          <a:spcPct val="0"/>
        </a:spcBef>
        <a:spcAft>
          <a:spcPct val="0"/>
        </a:spcAft>
        <a:defRPr sz="3800">
          <a:solidFill>
            <a:schemeClr val="tx2"/>
          </a:solidFill>
          <a:latin typeface="Verdana" pitchFamily="34" charset="0"/>
        </a:defRPr>
      </a:lvl9pPr>
    </p:titleStyle>
    <p:bodyStyle>
      <a:lvl1pPr marL="469900" indent="-469900" algn="l" rtl="0" eaLnBrk="0" fontAlgn="base" hangingPunct="0">
        <a:spcBef>
          <a:spcPct val="20000"/>
        </a:spcBef>
        <a:spcAft>
          <a:spcPct val="0"/>
        </a:spcAft>
        <a:buClr>
          <a:schemeClr val="accent2"/>
        </a:buClr>
        <a:buFont typeface="Wingdings" panose="05000000000000000000" pitchFamily="2" charset="2"/>
        <a:buChar char="o"/>
        <a:defRPr sz="3000">
          <a:solidFill>
            <a:schemeClr val="tx1"/>
          </a:solidFill>
          <a:latin typeface="+mn-lt"/>
          <a:ea typeface="+mn-ea"/>
          <a:cs typeface="+mn-cs"/>
        </a:defRPr>
      </a:lvl1pPr>
      <a:lvl2pPr marL="908050" indent="-436563" algn="l" rtl="0" eaLnBrk="0" fontAlgn="base" hangingPunct="0">
        <a:spcBef>
          <a:spcPct val="20000"/>
        </a:spcBef>
        <a:spcAft>
          <a:spcPct val="0"/>
        </a:spcAft>
        <a:buClr>
          <a:schemeClr val="accent2"/>
        </a:buClr>
        <a:buFont typeface="Wingdings" panose="05000000000000000000" pitchFamily="2" charset="2"/>
        <a:buChar char="n"/>
        <a:defRPr sz="2600">
          <a:solidFill>
            <a:schemeClr val="tx1"/>
          </a:solidFill>
          <a:latin typeface="+mn-lt"/>
        </a:defRPr>
      </a:lvl2pPr>
      <a:lvl3pPr marL="1304925" indent="-395288" algn="l" rtl="0" eaLnBrk="0" fontAlgn="base" hangingPunct="0">
        <a:spcBef>
          <a:spcPct val="20000"/>
        </a:spcBef>
        <a:spcAft>
          <a:spcPct val="0"/>
        </a:spcAft>
        <a:buClr>
          <a:schemeClr val="accent2"/>
        </a:buClr>
        <a:buFont typeface="Wingdings" panose="05000000000000000000" pitchFamily="2" charset="2"/>
        <a:buChar char="o"/>
        <a:defRPr sz="2300">
          <a:solidFill>
            <a:schemeClr val="tx1"/>
          </a:solidFill>
          <a:latin typeface="+mn-lt"/>
        </a:defRPr>
      </a:lvl3pPr>
      <a:lvl4pPr marL="1693863" indent="-387350" algn="l" rtl="0" eaLnBrk="0" fontAlgn="base" hangingPunct="0">
        <a:spcBef>
          <a:spcPct val="20000"/>
        </a:spcBef>
        <a:spcAft>
          <a:spcPct val="0"/>
        </a:spcAft>
        <a:buClr>
          <a:schemeClr val="accent2"/>
        </a:buClr>
        <a:buFont typeface="Wingdings" panose="05000000000000000000" pitchFamily="2" charset="2"/>
        <a:buChar char="n"/>
        <a:defRPr sz="2000">
          <a:solidFill>
            <a:schemeClr val="tx1"/>
          </a:solidFill>
          <a:latin typeface="+mn-lt"/>
        </a:defRPr>
      </a:lvl4pPr>
      <a:lvl5pPr marL="2093913" indent="-398463" algn="l" rtl="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mn-lt"/>
        </a:defRPr>
      </a:lvl5pPr>
      <a:lvl6pPr marL="2551113" indent="-398463" algn="l" rtl="0" fontAlgn="base">
        <a:spcBef>
          <a:spcPct val="25000"/>
        </a:spcBef>
        <a:spcAft>
          <a:spcPct val="0"/>
        </a:spcAft>
        <a:buClr>
          <a:schemeClr val="accent2"/>
        </a:buClr>
        <a:buFont typeface="Wingdings" pitchFamily="2" charset="2"/>
        <a:buChar char="§"/>
        <a:defRPr sz="2000">
          <a:solidFill>
            <a:schemeClr val="tx1"/>
          </a:solidFill>
          <a:latin typeface="+mn-lt"/>
        </a:defRPr>
      </a:lvl6pPr>
      <a:lvl7pPr marL="3008313" indent="-398463" algn="l" rtl="0" fontAlgn="base">
        <a:spcBef>
          <a:spcPct val="25000"/>
        </a:spcBef>
        <a:spcAft>
          <a:spcPct val="0"/>
        </a:spcAft>
        <a:buClr>
          <a:schemeClr val="accent2"/>
        </a:buClr>
        <a:buFont typeface="Wingdings" pitchFamily="2" charset="2"/>
        <a:buChar char="§"/>
        <a:defRPr sz="2000">
          <a:solidFill>
            <a:schemeClr val="tx1"/>
          </a:solidFill>
          <a:latin typeface="+mn-lt"/>
        </a:defRPr>
      </a:lvl7pPr>
      <a:lvl8pPr marL="3465513" indent="-398463" algn="l" rtl="0" fontAlgn="base">
        <a:spcBef>
          <a:spcPct val="25000"/>
        </a:spcBef>
        <a:spcAft>
          <a:spcPct val="0"/>
        </a:spcAft>
        <a:buClr>
          <a:schemeClr val="accent2"/>
        </a:buClr>
        <a:buFont typeface="Wingdings" pitchFamily="2" charset="2"/>
        <a:buChar char="§"/>
        <a:defRPr sz="2000">
          <a:solidFill>
            <a:schemeClr val="tx1"/>
          </a:solidFill>
          <a:latin typeface="+mn-lt"/>
        </a:defRPr>
      </a:lvl8pPr>
      <a:lvl9pPr marL="3922713" indent="-398463" algn="l" rtl="0" fontAlgn="base">
        <a:spcBef>
          <a:spcPct val="25000"/>
        </a:spcBef>
        <a:spcAft>
          <a:spcPct val="0"/>
        </a:spcAft>
        <a:buClr>
          <a:schemeClr val="accent2"/>
        </a:buClr>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a:extLst>
              <a:ext uri="{FF2B5EF4-FFF2-40B4-BE49-F238E27FC236}">
                <a16:creationId xmlns:a16="http://schemas.microsoft.com/office/drawing/2014/main" id="{3E464945-D215-4B1C-9985-DE157F2D1B1F}"/>
              </a:ext>
            </a:extLst>
          </p:cNvPr>
          <p:cNvSpPr>
            <a:spLocks noGrp="1" noChangeArrowheads="1"/>
          </p:cNvSpPr>
          <p:nvPr>
            <p:ph type="title"/>
          </p:nvPr>
        </p:nvSpPr>
        <p:spPr bwMode="auto">
          <a:xfrm>
            <a:off x="685800" y="609600"/>
            <a:ext cx="77724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3075" name="Rectangle 3">
            <a:extLst>
              <a:ext uri="{FF2B5EF4-FFF2-40B4-BE49-F238E27FC236}">
                <a16:creationId xmlns:a16="http://schemas.microsoft.com/office/drawing/2014/main" id="{49240F2F-3856-459F-B98A-9ACED34BBD41}"/>
              </a:ext>
            </a:extLst>
          </p:cNvPr>
          <p:cNvSpPr>
            <a:spLocks noGrp="1" noChangeArrowheads="1"/>
          </p:cNvSpPr>
          <p:nvPr>
            <p:ph type="body" idx="1"/>
          </p:nvPr>
        </p:nvSpPr>
        <p:spPr bwMode="auto">
          <a:xfrm>
            <a:off x="685800" y="1981200"/>
            <a:ext cx="7772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93188" name="Rectangle 4">
            <a:extLst>
              <a:ext uri="{FF2B5EF4-FFF2-40B4-BE49-F238E27FC236}">
                <a16:creationId xmlns:a16="http://schemas.microsoft.com/office/drawing/2014/main" id="{64ACDC61-7657-4DBF-90B5-DBA66D3A31C9}"/>
              </a:ext>
            </a:extLst>
          </p:cNvPr>
          <p:cNvSpPr>
            <a:spLocks noGrp="1" noChangeArrowheads="1"/>
          </p:cNvSpPr>
          <p:nvPr>
            <p:ph type="dt" sz="half" idx="2"/>
          </p:nvPr>
        </p:nvSpPr>
        <p:spPr bwMode="auto">
          <a:xfrm>
            <a:off x="685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400">
                <a:latin typeface="+mn-lt"/>
              </a:defRPr>
            </a:lvl1pPr>
          </a:lstStyle>
          <a:p>
            <a:pPr>
              <a:defRPr/>
            </a:pPr>
            <a:endParaRPr lang="en-US"/>
          </a:p>
        </p:txBody>
      </p:sp>
      <p:sp>
        <p:nvSpPr>
          <p:cNvPr id="93189" name="Rectangle 5">
            <a:extLst>
              <a:ext uri="{FF2B5EF4-FFF2-40B4-BE49-F238E27FC236}">
                <a16:creationId xmlns:a16="http://schemas.microsoft.com/office/drawing/2014/main" id="{5DEF93CF-D737-487E-986F-249E40339F36}"/>
              </a:ext>
            </a:extLst>
          </p:cNvPr>
          <p:cNvSpPr>
            <a:spLocks noGrp="1" noChangeArrowheads="1"/>
          </p:cNvSpPr>
          <p:nvPr>
            <p:ph type="ftr" sz="quarter" idx="3"/>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eaLnBrk="1" hangingPunct="1">
              <a:defRPr sz="1400">
                <a:latin typeface="+mn-lt"/>
              </a:defRPr>
            </a:lvl1pPr>
          </a:lstStyle>
          <a:p>
            <a:pPr>
              <a:defRPr/>
            </a:pPr>
            <a:endParaRPr lang="en-US"/>
          </a:p>
        </p:txBody>
      </p:sp>
      <p:sp>
        <p:nvSpPr>
          <p:cNvPr id="93190" name="Rectangle 6">
            <a:extLst>
              <a:ext uri="{FF2B5EF4-FFF2-40B4-BE49-F238E27FC236}">
                <a16:creationId xmlns:a16="http://schemas.microsoft.com/office/drawing/2014/main" id="{F65FEAA2-7402-40CB-BD88-9A10B9B043B2}"/>
              </a:ext>
            </a:extLst>
          </p:cNvPr>
          <p:cNvSpPr>
            <a:spLocks noGrp="1" noChangeArrowheads="1"/>
          </p:cNvSpPr>
          <p:nvPr>
            <p:ph type="sldNum" sz="quarter" idx="4"/>
          </p:nvPr>
        </p:nvSpPr>
        <p:spPr bwMode="auto">
          <a:xfrm>
            <a:off x="65532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400">
                <a:latin typeface="Times New Roman" panose="02020603050405020304" pitchFamily="18" charset="0"/>
              </a:defRPr>
            </a:lvl1pPr>
          </a:lstStyle>
          <a:p>
            <a:fld id="{9095F1DF-ECBD-47F6-B68D-AC5ED9192AF3}" type="slidenum">
              <a:rPr lang="en-US" altLang="en-US"/>
              <a:pPr/>
              <a:t>‹#›</a:t>
            </a:fld>
            <a:endParaRPr lang="en-US" altLang="en-US"/>
          </a:p>
        </p:txBody>
      </p:sp>
    </p:spTree>
    <p:extLst>
      <p:ext uri="{BB962C8B-B14F-4D97-AF65-F5344CB8AC3E}">
        <p14:creationId xmlns:p14="http://schemas.microsoft.com/office/powerpoint/2010/main" val="1879768663"/>
      </p:ext>
    </p:extLst>
  </p:cSld>
  <p:clrMap bg1="lt1" tx1="dk1" bg2="lt2" tx2="dk2" accent1="accent1" accent2="accent2" accent3="accent3" accent4="accent4" accent5="accent5" accent6="accent6" hlink="hlink" folHlink="folHlink"/>
  <p:sldLayoutIdLst>
    <p:sldLayoutId id="2147484047" r:id="rId1"/>
    <p:sldLayoutId id="2147484048" r:id="rId2"/>
    <p:sldLayoutId id="2147484049" r:id="rId3"/>
    <p:sldLayoutId id="2147484050" r:id="rId4"/>
    <p:sldLayoutId id="2147484051" r:id="rId5"/>
    <p:sldLayoutId id="2147484052" r:id="rId6"/>
    <p:sldLayoutId id="2147484053" r:id="rId7"/>
    <p:sldLayoutId id="2147484054" r:id="rId8"/>
    <p:sldLayoutId id="2147484055" r:id="rId9"/>
    <p:sldLayoutId id="2147484056" r:id="rId10"/>
    <p:sldLayoutId id="2147484057"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Times New Roman" pitchFamily="18" charset="0"/>
        </a:defRPr>
      </a:lvl2pPr>
      <a:lvl3pPr algn="ctr" rtl="0" eaLnBrk="0" fontAlgn="base" hangingPunct="0">
        <a:spcBef>
          <a:spcPct val="0"/>
        </a:spcBef>
        <a:spcAft>
          <a:spcPct val="0"/>
        </a:spcAft>
        <a:defRPr sz="4400">
          <a:solidFill>
            <a:schemeClr val="tx2"/>
          </a:solidFill>
          <a:latin typeface="Times New Roman" pitchFamily="18" charset="0"/>
        </a:defRPr>
      </a:lvl3pPr>
      <a:lvl4pPr algn="ctr" rtl="0" eaLnBrk="0" fontAlgn="base" hangingPunct="0">
        <a:spcBef>
          <a:spcPct val="0"/>
        </a:spcBef>
        <a:spcAft>
          <a:spcPct val="0"/>
        </a:spcAft>
        <a:defRPr sz="4400">
          <a:solidFill>
            <a:schemeClr val="tx2"/>
          </a:solidFill>
          <a:latin typeface="Times New Roman" pitchFamily="18" charset="0"/>
        </a:defRPr>
      </a:lvl4pPr>
      <a:lvl5pPr algn="ctr" rtl="0" eaLnBrk="0" fontAlgn="base" hangingPunct="0">
        <a:spcBef>
          <a:spcPct val="0"/>
        </a:spcBef>
        <a:spcAft>
          <a:spcPct val="0"/>
        </a:spcAft>
        <a:defRPr sz="4400">
          <a:solidFill>
            <a:schemeClr val="tx2"/>
          </a:solidFill>
          <a:latin typeface="Times New Roman" pitchFamily="18" charset="0"/>
        </a:defRPr>
      </a:lvl5pPr>
      <a:lvl6pPr marL="457200" algn="ctr" rtl="0" fontAlgn="base">
        <a:spcBef>
          <a:spcPct val="0"/>
        </a:spcBef>
        <a:spcAft>
          <a:spcPct val="0"/>
        </a:spcAft>
        <a:defRPr sz="4400">
          <a:solidFill>
            <a:schemeClr val="tx2"/>
          </a:solidFill>
          <a:latin typeface="Times New Roman" pitchFamily="18" charset="0"/>
        </a:defRPr>
      </a:lvl6pPr>
      <a:lvl7pPr marL="914400" algn="ctr" rtl="0" fontAlgn="base">
        <a:spcBef>
          <a:spcPct val="0"/>
        </a:spcBef>
        <a:spcAft>
          <a:spcPct val="0"/>
        </a:spcAft>
        <a:defRPr sz="4400">
          <a:solidFill>
            <a:schemeClr val="tx2"/>
          </a:solidFill>
          <a:latin typeface="Times New Roman" pitchFamily="18" charset="0"/>
        </a:defRPr>
      </a:lvl7pPr>
      <a:lvl8pPr marL="1371600" algn="ctr" rtl="0" fontAlgn="base">
        <a:spcBef>
          <a:spcPct val="0"/>
        </a:spcBef>
        <a:spcAft>
          <a:spcPct val="0"/>
        </a:spcAft>
        <a:defRPr sz="4400">
          <a:solidFill>
            <a:schemeClr val="tx2"/>
          </a:solidFill>
          <a:latin typeface="Times New Roman" pitchFamily="18" charset="0"/>
        </a:defRPr>
      </a:lvl8pPr>
      <a:lvl9pPr marL="1828800" algn="ctr" rtl="0" fontAlgn="base">
        <a:spcBef>
          <a:spcPct val="0"/>
        </a:spcBef>
        <a:spcAft>
          <a:spcPct val="0"/>
        </a:spcAft>
        <a:defRPr sz="4400">
          <a:solidFill>
            <a:schemeClr val="tx2"/>
          </a:solidFill>
          <a:latin typeface="Times New Roman" pitchFamily="18"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42" name="Title Placeholder 1">
            <a:extLst>
              <a:ext uri="{FF2B5EF4-FFF2-40B4-BE49-F238E27FC236}">
                <a16:creationId xmlns:a16="http://schemas.microsoft.com/office/drawing/2014/main" id="{816C3D2D-0546-4680-94C0-C2612FA0D93A}"/>
              </a:ext>
            </a:extLst>
          </p:cNvPr>
          <p:cNvSpPr>
            <a:spLocks noGrp="1" noChangeArrowheads="1"/>
          </p:cNvSpPr>
          <p:nvPr>
            <p:ph type="title"/>
          </p:nvPr>
        </p:nvSpPr>
        <p:spPr bwMode="auto">
          <a:xfrm>
            <a:off x="628650" y="365125"/>
            <a:ext cx="7886700" cy="13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43" name="Text Placeholder 2">
            <a:extLst>
              <a:ext uri="{FF2B5EF4-FFF2-40B4-BE49-F238E27FC236}">
                <a16:creationId xmlns:a16="http://schemas.microsoft.com/office/drawing/2014/main" id="{9A31B004-18BF-481B-AAF0-6883D9E890CC}"/>
              </a:ext>
            </a:extLst>
          </p:cNvPr>
          <p:cNvSpPr>
            <a:spLocks noGrp="1" noChangeArrowheads="1"/>
          </p:cNvSpPr>
          <p:nvPr>
            <p:ph type="body" idx="1"/>
          </p:nvPr>
        </p:nvSpPr>
        <p:spPr bwMode="auto">
          <a:xfrm>
            <a:off x="628650" y="1825625"/>
            <a:ext cx="7886700" cy="4351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a:extLst>
              <a:ext uri="{FF2B5EF4-FFF2-40B4-BE49-F238E27FC236}">
                <a16:creationId xmlns:a16="http://schemas.microsoft.com/office/drawing/2014/main" id="{798D617B-D805-42C9-A86A-6B2D7D115D1F}"/>
              </a:ext>
            </a:extLst>
          </p:cNvPr>
          <p:cNvSpPr>
            <a:spLocks noGrp="1"/>
          </p:cNvSpPr>
          <p:nvPr>
            <p:ph type="dt" sz="half" idx="2"/>
          </p:nvPr>
        </p:nvSpPr>
        <p:spPr>
          <a:xfrm>
            <a:off x="628650" y="6356350"/>
            <a:ext cx="2057400" cy="365125"/>
          </a:xfrm>
          <a:prstGeom prst="rect">
            <a:avLst/>
          </a:prstGeom>
        </p:spPr>
        <p:txBody>
          <a:bodyPr vert="horz" lIns="91440" tIns="45720" rIns="91440" bIns="45720" rtlCol="0" anchor="ctr"/>
          <a:lstStyle>
            <a:lvl1pPr algn="l">
              <a:defRPr sz="1200" smtClean="0">
                <a:solidFill>
                  <a:schemeClr val="tx1">
                    <a:tint val="75000"/>
                  </a:schemeClr>
                </a:solidFill>
              </a:defRPr>
            </a:lvl1pPr>
          </a:lstStyle>
          <a:p>
            <a:pPr>
              <a:defRPr/>
            </a:pPr>
            <a:fld id="{2B40F3BF-384E-4F1B-8C45-19CFE579FA54}" type="datetimeFigureOut">
              <a:rPr lang="en-US"/>
              <a:pPr>
                <a:defRPr/>
              </a:pPr>
              <a:t>4/12/2022</a:t>
            </a:fld>
            <a:endParaRPr lang="en-US"/>
          </a:p>
        </p:txBody>
      </p:sp>
      <p:sp>
        <p:nvSpPr>
          <p:cNvPr id="5" name="Footer Placeholder 4">
            <a:extLst>
              <a:ext uri="{FF2B5EF4-FFF2-40B4-BE49-F238E27FC236}">
                <a16:creationId xmlns:a16="http://schemas.microsoft.com/office/drawing/2014/main" id="{F7160EFF-41A7-4937-B7F1-0568AED8E718}"/>
              </a:ext>
            </a:extLst>
          </p:cNvPr>
          <p:cNvSpPr>
            <a:spLocks noGrp="1"/>
          </p:cNvSpPr>
          <p:nvPr>
            <p:ph type="ftr" sz="quarter" idx="3"/>
          </p:nvPr>
        </p:nvSpPr>
        <p:spPr>
          <a:xfrm>
            <a:off x="3028950" y="6356350"/>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en-US"/>
          </a:p>
        </p:txBody>
      </p:sp>
      <p:sp>
        <p:nvSpPr>
          <p:cNvPr id="6" name="Slide Number Placeholder 5">
            <a:extLst>
              <a:ext uri="{FF2B5EF4-FFF2-40B4-BE49-F238E27FC236}">
                <a16:creationId xmlns:a16="http://schemas.microsoft.com/office/drawing/2014/main" id="{5F6C9325-2591-43F8-B987-3F02C7BABF4F}"/>
              </a:ext>
            </a:extLst>
          </p:cNvPr>
          <p:cNvSpPr>
            <a:spLocks noGrp="1"/>
          </p:cNvSpPr>
          <p:nvPr>
            <p:ph type="sldNum" sz="quarter" idx="4"/>
          </p:nvPr>
        </p:nvSpPr>
        <p:spPr>
          <a:xfrm>
            <a:off x="6457950" y="6356350"/>
            <a:ext cx="2057400" cy="365125"/>
          </a:xfrm>
          <a:prstGeom prst="rect">
            <a:avLst/>
          </a:prstGeom>
        </p:spPr>
        <p:txBody>
          <a:bodyPr vert="horz" lIns="91440" tIns="45720" rIns="91440" bIns="45720" rtlCol="0" anchor="ctr"/>
          <a:lstStyle>
            <a:lvl1pPr algn="r">
              <a:defRPr sz="1200" smtClean="0">
                <a:solidFill>
                  <a:schemeClr val="tx1">
                    <a:tint val="75000"/>
                  </a:schemeClr>
                </a:solidFill>
              </a:defRPr>
            </a:lvl1pPr>
          </a:lstStyle>
          <a:p>
            <a:pPr>
              <a:defRPr/>
            </a:pPr>
            <a:fld id="{AF3C93E6-9AFA-4D07-9C3A-1AEA6C2DFA03}" type="slidenum">
              <a:rPr lang="en-US"/>
              <a:pPr>
                <a:defRPr/>
              </a:pPr>
              <a:t>‹#›</a:t>
            </a:fld>
            <a:endParaRPr lang="en-US"/>
          </a:p>
        </p:txBody>
      </p:sp>
    </p:spTree>
    <p:extLst>
      <p:ext uri="{BB962C8B-B14F-4D97-AF65-F5344CB8AC3E}">
        <p14:creationId xmlns:p14="http://schemas.microsoft.com/office/powerpoint/2010/main" val="3847678829"/>
      </p:ext>
    </p:extLst>
  </p:cSld>
  <p:clrMap bg1="lt1" tx1="dk1" bg2="lt2" tx2="dk2" accent1="accent1" accent2="accent2" accent3="accent3" accent4="accent4" accent5="accent5" accent6="accent6" hlink="hlink" folHlink="folHlink"/>
  <p:sldLayoutIdLst>
    <p:sldLayoutId id="2147484059" r:id="rId1"/>
    <p:sldLayoutId id="2147484060" r:id="rId2"/>
    <p:sldLayoutId id="2147484061" r:id="rId3"/>
    <p:sldLayoutId id="2147484062" r:id="rId4"/>
    <p:sldLayoutId id="2147484063" r:id="rId5"/>
    <p:sldLayoutId id="2147484064" r:id="rId6"/>
    <p:sldLayoutId id="2147484065" r:id="rId7"/>
    <p:sldLayoutId id="2147484066" r:id="rId8"/>
    <p:sldLayoutId id="2147484067" r:id="rId9"/>
    <p:sldLayoutId id="2147484068" r:id="rId10"/>
    <p:sldLayoutId id="2147484069" r:id="rId11"/>
  </p:sldLayoutIdLst>
  <p:txStyles>
    <p:titleStyle>
      <a:lvl1pPr algn="l" rtl="0" fontAlgn="base">
        <a:lnSpc>
          <a:spcPct val="90000"/>
        </a:lnSpc>
        <a:spcBef>
          <a:spcPct val="0"/>
        </a:spcBef>
        <a:spcAft>
          <a:spcPct val="0"/>
        </a:spcAft>
        <a:defRPr sz="4400" kern="1200">
          <a:solidFill>
            <a:schemeClr val="tx1"/>
          </a:solidFill>
          <a:latin typeface="+mj-lt"/>
          <a:ea typeface="+mj-ea"/>
          <a:cs typeface="+mj-cs"/>
        </a:defRPr>
      </a:lvl1pPr>
      <a:lvl2pPr algn="l" rtl="0" fontAlgn="base">
        <a:lnSpc>
          <a:spcPct val="90000"/>
        </a:lnSpc>
        <a:spcBef>
          <a:spcPct val="0"/>
        </a:spcBef>
        <a:spcAft>
          <a:spcPct val="0"/>
        </a:spcAft>
        <a:defRPr sz="4400">
          <a:solidFill>
            <a:schemeClr val="tx1"/>
          </a:solidFill>
          <a:latin typeface="Calibri Light" panose="020F0302020204030204" pitchFamily="34" charset="0"/>
        </a:defRPr>
      </a:lvl2pPr>
      <a:lvl3pPr algn="l" rtl="0" fontAlgn="base">
        <a:lnSpc>
          <a:spcPct val="90000"/>
        </a:lnSpc>
        <a:spcBef>
          <a:spcPct val="0"/>
        </a:spcBef>
        <a:spcAft>
          <a:spcPct val="0"/>
        </a:spcAft>
        <a:defRPr sz="4400">
          <a:solidFill>
            <a:schemeClr val="tx1"/>
          </a:solidFill>
          <a:latin typeface="Calibri Light" panose="020F0302020204030204" pitchFamily="34" charset="0"/>
        </a:defRPr>
      </a:lvl3pPr>
      <a:lvl4pPr algn="l" rtl="0" fontAlgn="base">
        <a:lnSpc>
          <a:spcPct val="90000"/>
        </a:lnSpc>
        <a:spcBef>
          <a:spcPct val="0"/>
        </a:spcBef>
        <a:spcAft>
          <a:spcPct val="0"/>
        </a:spcAft>
        <a:defRPr sz="4400">
          <a:solidFill>
            <a:schemeClr val="tx1"/>
          </a:solidFill>
          <a:latin typeface="Calibri Light" panose="020F0302020204030204" pitchFamily="34" charset="0"/>
        </a:defRPr>
      </a:lvl4pPr>
      <a:lvl5pPr algn="l" rtl="0" fontAlgn="base">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p:titleStyle>
    <p:bodyStyle>
      <a:lvl1pPr marL="228600" indent="-228600" algn="l" rtl="0" fontAlgn="base">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fontAlgn="base">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fontAlgn="base">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fontAlgn="base">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fontAlgn="base">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8" name="Frame 7">
            <a:extLst>
              <a:ext uri="{FF2B5EF4-FFF2-40B4-BE49-F238E27FC236}">
                <a16:creationId xmlns:a16="http://schemas.microsoft.com/office/drawing/2014/main" id="{DD7EAFE6-2BB9-41FB-9CF4-588CFC708774}"/>
              </a:ext>
            </a:extLst>
          </p:cNvPr>
          <p:cNvSpPr/>
          <p:nvPr/>
        </p:nvSpPr>
        <p:spPr>
          <a:xfrm>
            <a:off x="1143" y="0"/>
            <a:ext cx="9141714" cy="6858000"/>
          </a:xfrm>
          <a:prstGeom prst="frame">
            <a:avLst>
              <a:gd name="adj1" fmla="val 7164"/>
            </a:avLst>
          </a:prstGeom>
          <a:gradFill flip="none" rotWithShape="1">
            <a:gsLst>
              <a:gs pos="0">
                <a:schemeClr val="accent2">
                  <a:alpha val="40000"/>
                </a:schemeClr>
              </a:gs>
              <a:gs pos="100000">
                <a:schemeClr val="accent1">
                  <a:alpha val="40000"/>
                </a:schemeClr>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a:extLst>
              <a:ext uri="{FF2B5EF4-FFF2-40B4-BE49-F238E27FC236}">
                <a16:creationId xmlns:a16="http://schemas.microsoft.com/office/drawing/2014/main" id="{41447F1F-BFA8-4A56-894B-40120132EE48}"/>
              </a:ext>
            </a:extLst>
          </p:cNvPr>
          <p:cNvSpPr>
            <a:spLocks noGrp="1"/>
          </p:cNvSpPr>
          <p:nvPr>
            <p:ph type="title"/>
          </p:nvPr>
        </p:nvSpPr>
        <p:spPr>
          <a:xfrm>
            <a:off x="628650" y="681038"/>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2658FB99-0FA3-49F4-99A1-61919F942794}"/>
              </a:ext>
            </a:extLst>
          </p:cNvPr>
          <p:cNvSpPr>
            <a:spLocks noGrp="1"/>
          </p:cNvSpPr>
          <p:nvPr>
            <p:ph type="body" idx="1"/>
          </p:nvPr>
        </p:nvSpPr>
        <p:spPr>
          <a:xfrm>
            <a:off x="628650" y="2178657"/>
            <a:ext cx="7886700" cy="399830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4CDCCAE5-4EB0-4174-BD15-4943899B0A29}"/>
              </a:ext>
            </a:extLst>
          </p:cNvPr>
          <p:cNvSpPr>
            <a:spLocks noGrp="1"/>
          </p:cNvSpPr>
          <p:nvPr>
            <p:ph type="dt" sz="half" idx="2"/>
          </p:nvPr>
        </p:nvSpPr>
        <p:spPr>
          <a:xfrm>
            <a:off x="628650" y="6429376"/>
            <a:ext cx="2057400" cy="365125"/>
          </a:xfrm>
          <a:prstGeom prst="rect">
            <a:avLst/>
          </a:prstGeom>
        </p:spPr>
        <p:txBody>
          <a:bodyPr vert="horz" lIns="91440" tIns="45720" rIns="91440" bIns="45720" rtlCol="0" anchor="ctr"/>
          <a:lstStyle>
            <a:lvl1pPr algn="l">
              <a:defRPr sz="675" cap="all" spc="113" baseline="0">
                <a:solidFill>
                  <a:srgbClr val="FFFFFF"/>
                </a:solidFill>
              </a:defRPr>
            </a:lvl1pPr>
          </a:lstStyle>
          <a:p>
            <a:r>
              <a:rPr lang="en-US"/>
              <a:t>3/1/20XX</a:t>
            </a:r>
            <a:endParaRPr lang="en-US" dirty="0"/>
          </a:p>
        </p:txBody>
      </p:sp>
      <p:sp>
        <p:nvSpPr>
          <p:cNvPr id="5" name="Footer Placeholder 4">
            <a:extLst>
              <a:ext uri="{FF2B5EF4-FFF2-40B4-BE49-F238E27FC236}">
                <a16:creationId xmlns:a16="http://schemas.microsoft.com/office/drawing/2014/main" id="{26A4189E-43B2-4CEE-B13E-61A1FBBBD25D}"/>
              </a:ext>
            </a:extLst>
          </p:cNvPr>
          <p:cNvSpPr>
            <a:spLocks noGrp="1"/>
          </p:cNvSpPr>
          <p:nvPr>
            <p:ph type="ftr" sz="quarter" idx="3"/>
          </p:nvPr>
        </p:nvSpPr>
        <p:spPr>
          <a:xfrm>
            <a:off x="3028950" y="6429376"/>
            <a:ext cx="3086100" cy="365125"/>
          </a:xfrm>
          <a:prstGeom prst="rect">
            <a:avLst/>
          </a:prstGeom>
        </p:spPr>
        <p:txBody>
          <a:bodyPr vert="horz" lIns="91440" tIns="45720" rIns="91440" bIns="45720" rtlCol="0" anchor="ctr"/>
          <a:lstStyle>
            <a:lvl1pPr algn="ctr">
              <a:defRPr sz="675" cap="all" spc="113" baseline="0">
                <a:solidFill>
                  <a:srgbClr val="FFFFFF"/>
                </a:solidFill>
              </a:defRPr>
            </a:lvl1pPr>
          </a:lstStyle>
          <a:p>
            <a:r>
              <a:rPr lang="en-US">
                <a:solidFill>
                  <a:srgbClr val="FFFFFF"/>
                </a:solidFill>
              </a:rPr>
              <a:t>SAMPLE FOOTER TEXT</a:t>
            </a:r>
          </a:p>
        </p:txBody>
      </p:sp>
      <p:sp>
        <p:nvSpPr>
          <p:cNvPr id="6" name="Slide Number Placeholder 5">
            <a:extLst>
              <a:ext uri="{FF2B5EF4-FFF2-40B4-BE49-F238E27FC236}">
                <a16:creationId xmlns:a16="http://schemas.microsoft.com/office/drawing/2014/main" id="{EAA0530F-0BC8-46EF-A765-DD58B5367528}"/>
              </a:ext>
            </a:extLst>
          </p:cNvPr>
          <p:cNvSpPr>
            <a:spLocks noGrp="1"/>
          </p:cNvSpPr>
          <p:nvPr>
            <p:ph type="sldNum" sz="quarter" idx="4"/>
          </p:nvPr>
        </p:nvSpPr>
        <p:spPr>
          <a:xfrm>
            <a:off x="6457950" y="6429376"/>
            <a:ext cx="2057400" cy="365125"/>
          </a:xfrm>
          <a:prstGeom prst="rect">
            <a:avLst/>
          </a:prstGeom>
        </p:spPr>
        <p:txBody>
          <a:bodyPr vert="horz" lIns="91440" tIns="45720" rIns="91440" bIns="45720" rtlCol="0" anchor="ctr"/>
          <a:lstStyle>
            <a:lvl1pPr algn="r">
              <a:defRPr sz="675" cap="all" spc="113" baseline="0">
                <a:solidFill>
                  <a:srgbClr val="FFFFFF"/>
                </a:solidFill>
              </a:defRPr>
            </a:lvl1pPr>
          </a:lstStyle>
          <a:p>
            <a:fld id="{28844951-7827-47D4-8276-7DDE1FA7D85A}" type="slidenum">
              <a:rPr lang="en-US" smtClean="0"/>
              <a:pPr/>
              <a:t>‹#›</a:t>
            </a:fld>
            <a:endParaRPr lang="en-US"/>
          </a:p>
        </p:txBody>
      </p:sp>
    </p:spTree>
    <p:extLst>
      <p:ext uri="{BB962C8B-B14F-4D97-AF65-F5344CB8AC3E}">
        <p14:creationId xmlns:p14="http://schemas.microsoft.com/office/powerpoint/2010/main" val="769196409"/>
      </p:ext>
    </p:extLst>
  </p:cSld>
  <p:clrMap bg1="lt1" tx1="dk1" bg2="lt2" tx2="dk2" accent1="accent1" accent2="accent2" accent3="accent3" accent4="accent4" accent5="accent5" accent6="accent6" hlink="hlink" folHlink="folHlink"/>
  <p:sldLayoutIdLst>
    <p:sldLayoutId id="2147484071" r:id="rId1"/>
    <p:sldLayoutId id="2147484072" r:id="rId2"/>
    <p:sldLayoutId id="2147484073" r:id="rId3"/>
    <p:sldLayoutId id="2147484074" r:id="rId4"/>
    <p:sldLayoutId id="2147484075" r:id="rId5"/>
    <p:sldLayoutId id="2147484076" r:id="rId6"/>
    <p:sldLayoutId id="2147484077" r:id="rId7"/>
    <p:sldLayoutId id="2147484078" r:id="rId8"/>
    <p:sldLayoutId id="2147484079" r:id="rId9"/>
    <p:sldLayoutId id="2147484080" r:id="rId10"/>
    <p:sldLayoutId id="2147484081" r:id="rId11"/>
    <p:sldLayoutId id="2147484082" r:id="rId12"/>
    <p:sldLayoutId id="2147484083" r:id="rId13"/>
    <p:sldLayoutId id="2147484084" r:id="rId14"/>
    <p:sldLayoutId id="2147484085" r:id="rId15"/>
    <p:sldLayoutId id="2147484086" r:id="rId16"/>
    <p:sldLayoutId id="2147484087" r:id="rId17"/>
    <p:sldLayoutId id="2147484088" r:id="rId18"/>
  </p:sldLayoutIdLst>
  <p:hf hdr="0"/>
  <p:txStyles>
    <p:titleStyle>
      <a:lvl1pPr marL="0" algn="l" defTabSz="685800" rtl="0" eaLnBrk="1" latinLnBrk="0" hangingPunct="1">
        <a:lnSpc>
          <a:spcPct val="90000"/>
        </a:lnSpc>
        <a:spcBef>
          <a:spcPct val="0"/>
        </a:spcBef>
        <a:buNone/>
        <a:defRPr lang="en-US" sz="3900" kern="1200" dirty="0">
          <a:gradFill flip="none" rotWithShape="1">
            <a:gsLst>
              <a:gs pos="0">
                <a:schemeClr val="accent5"/>
              </a:gs>
              <a:gs pos="100000">
                <a:schemeClr val="accent1">
                  <a:alpha val="70000"/>
                </a:schemeClr>
              </a:gs>
            </a:gsLst>
            <a:lin ang="0" scaled="1"/>
            <a:tileRect/>
          </a:gradFill>
          <a:latin typeface="+mj-lt"/>
          <a:ea typeface="+mn-ea"/>
          <a:cs typeface="Angsana New" panose="02020603050405020304" pitchFamily="18" charset="-34"/>
        </a:defRPr>
      </a:lvl1pPr>
    </p:titleStyle>
    <p:bodyStyle>
      <a:lvl1pPr marL="342900" indent="-171450" algn="l" defTabSz="685800" rtl="0" eaLnBrk="1" latinLnBrk="0" hangingPunct="1">
        <a:lnSpc>
          <a:spcPct val="110000"/>
        </a:lnSpc>
        <a:spcBef>
          <a:spcPts val="750"/>
        </a:spcBef>
        <a:buClr>
          <a:schemeClr val="tx2">
            <a:lumMod val="10000"/>
            <a:lumOff val="90000"/>
          </a:schemeClr>
        </a:buClr>
        <a:buSzPct val="80000"/>
        <a:buFont typeface="Wingdings" panose="05000000000000000000" pitchFamily="2" charset="2"/>
        <a:buChar char="§"/>
        <a:defRPr sz="2400" kern="1200">
          <a:solidFill>
            <a:schemeClr val="tx2">
              <a:alpha val="70000"/>
            </a:schemeClr>
          </a:solidFill>
          <a:latin typeface="+mn-lt"/>
          <a:ea typeface="+mn-ea"/>
          <a:cs typeface="+mn-cs"/>
        </a:defRPr>
      </a:lvl1pPr>
      <a:lvl2pPr marL="600075" indent="-171450" algn="l" defTabSz="685800" rtl="0" eaLnBrk="1" latinLnBrk="0" hangingPunct="1">
        <a:lnSpc>
          <a:spcPct val="110000"/>
        </a:lnSpc>
        <a:spcBef>
          <a:spcPts val="375"/>
        </a:spcBef>
        <a:buClr>
          <a:schemeClr val="tx2">
            <a:lumMod val="10000"/>
            <a:lumOff val="90000"/>
          </a:schemeClr>
        </a:buClr>
        <a:buSzPct val="80000"/>
        <a:buFont typeface="Wingdings" panose="05000000000000000000" pitchFamily="2" charset="2"/>
        <a:buChar char="§"/>
        <a:defRPr sz="2100" kern="1200">
          <a:solidFill>
            <a:schemeClr val="tx2">
              <a:alpha val="70000"/>
            </a:schemeClr>
          </a:solidFill>
          <a:latin typeface="+mn-lt"/>
          <a:ea typeface="+mn-ea"/>
          <a:cs typeface="+mn-cs"/>
        </a:defRPr>
      </a:lvl2pPr>
      <a:lvl3pPr marL="942975" indent="-171450" algn="l" defTabSz="685800" rtl="0" eaLnBrk="1" latinLnBrk="0" hangingPunct="1">
        <a:lnSpc>
          <a:spcPct val="110000"/>
        </a:lnSpc>
        <a:spcBef>
          <a:spcPts val="375"/>
        </a:spcBef>
        <a:buClr>
          <a:schemeClr val="tx2">
            <a:lumMod val="10000"/>
            <a:lumOff val="90000"/>
          </a:schemeClr>
        </a:buClr>
        <a:buSzPct val="80000"/>
        <a:buFont typeface="Wingdings" panose="05000000000000000000" pitchFamily="2" charset="2"/>
        <a:buChar char="§"/>
        <a:defRPr sz="1800" kern="1200">
          <a:solidFill>
            <a:schemeClr val="tx2">
              <a:alpha val="70000"/>
            </a:schemeClr>
          </a:solidFill>
          <a:latin typeface="+mn-lt"/>
          <a:ea typeface="+mn-ea"/>
          <a:cs typeface="+mn-cs"/>
        </a:defRPr>
      </a:lvl3pPr>
      <a:lvl4pPr marL="1243013" indent="-171450" algn="l" defTabSz="685800" rtl="0" eaLnBrk="1" latinLnBrk="0" hangingPunct="1">
        <a:lnSpc>
          <a:spcPct val="110000"/>
        </a:lnSpc>
        <a:spcBef>
          <a:spcPts val="375"/>
        </a:spcBef>
        <a:buClr>
          <a:schemeClr val="tx2">
            <a:lumMod val="10000"/>
            <a:lumOff val="90000"/>
          </a:schemeClr>
        </a:buClr>
        <a:buSzPct val="80000"/>
        <a:buFont typeface="Wingdings" panose="05000000000000000000" pitchFamily="2" charset="2"/>
        <a:buChar char="§"/>
        <a:defRPr sz="1500" kern="1200">
          <a:solidFill>
            <a:schemeClr val="tx2">
              <a:alpha val="70000"/>
            </a:schemeClr>
          </a:solidFill>
          <a:latin typeface="+mn-lt"/>
          <a:ea typeface="+mn-ea"/>
          <a:cs typeface="+mn-cs"/>
        </a:defRPr>
      </a:lvl4pPr>
      <a:lvl5pPr marL="1585913" indent="-171450" algn="l" defTabSz="685800" rtl="0" eaLnBrk="1" latinLnBrk="0" hangingPunct="1">
        <a:lnSpc>
          <a:spcPct val="110000"/>
        </a:lnSpc>
        <a:spcBef>
          <a:spcPts val="375"/>
        </a:spcBef>
        <a:buClr>
          <a:schemeClr val="tx2">
            <a:lumMod val="10000"/>
            <a:lumOff val="90000"/>
          </a:schemeClr>
        </a:buClr>
        <a:buSzPct val="80000"/>
        <a:buFont typeface="Wingdings" panose="05000000000000000000" pitchFamily="2" charset="2"/>
        <a:buChar char="§"/>
        <a:defRPr sz="1500" kern="1200">
          <a:solidFill>
            <a:schemeClr val="tx2">
              <a:alpha val="70000"/>
            </a:schemeClr>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cSld>
    <p:bg>
      <p:bgPr>
        <a:pattFill prst="ltHorz">
          <a:fgClr>
            <a:schemeClr val="bg2"/>
          </a:fgClr>
          <a:bgClr>
            <a:schemeClr val="bg1"/>
          </a:bgClr>
        </a:pattFill>
        <a:effectLst/>
      </p:bgPr>
    </p:bg>
    <p:spTree>
      <p:nvGrpSpPr>
        <p:cNvPr id="1" name=""/>
        <p:cNvGrpSpPr/>
        <p:nvPr/>
      </p:nvGrpSpPr>
      <p:grpSpPr>
        <a:xfrm>
          <a:off x="0" y="0"/>
          <a:ext cx="0" cy="0"/>
          <a:chOff x="0" y="0"/>
          <a:chExt cx="0" cy="0"/>
        </a:xfrm>
      </p:grpSpPr>
      <p:sp>
        <p:nvSpPr>
          <p:cNvPr id="3074" name="Rectangle 2">
            <a:extLst>
              <a:ext uri="{FF2B5EF4-FFF2-40B4-BE49-F238E27FC236}">
                <a16:creationId xmlns:a16="http://schemas.microsoft.com/office/drawing/2014/main" id="{9E0FBFDB-F956-410C-ABBD-75394740F20F}"/>
              </a:ext>
            </a:extLst>
          </p:cNvPr>
          <p:cNvSpPr>
            <a:spLocks noGrp="1" noChangeArrowheads="1"/>
          </p:cNvSpPr>
          <p:nvPr>
            <p:ph type="title"/>
          </p:nvPr>
        </p:nvSpPr>
        <p:spPr bwMode="auto">
          <a:xfrm>
            <a:off x="574675" y="304801"/>
            <a:ext cx="8001000" cy="1216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p>
            <a:pPr lvl="0"/>
            <a:r>
              <a:rPr lang="en-US" altLang="en-US"/>
              <a:t>Click to edit Master title style</a:t>
            </a:r>
          </a:p>
        </p:txBody>
      </p:sp>
      <p:sp>
        <p:nvSpPr>
          <p:cNvPr id="3075" name="Rectangle 3">
            <a:extLst>
              <a:ext uri="{FF2B5EF4-FFF2-40B4-BE49-F238E27FC236}">
                <a16:creationId xmlns:a16="http://schemas.microsoft.com/office/drawing/2014/main" id="{6BF9151D-40F6-446A-B1B6-E03CB0E5A511}"/>
              </a:ext>
            </a:extLst>
          </p:cNvPr>
          <p:cNvSpPr>
            <a:spLocks noGrp="1" noChangeArrowheads="1"/>
          </p:cNvSpPr>
          <p:nvPr>
            <p:ph type="body" idx="1"/>
          </p:nvPr>
        </p:nvSpPr>
        <p:spPr bwMode="auto">
          <a:xfrm>
            <a:off x="566738" y="1752600"/>
            <a:ext cx="8001000" cy="426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3076" name="AutoShape 4">
            <a:extLst>
              <a:ext uri="{FF2B5EF4-FFF2-40B4-BE49-F238E27FC236}">
                <a16:creationId xmlns:a16="http://schemas.microsoft.com/office/drawing/2014/main" id="{CE7D22B3-FE96-4307-A4EA-3E56A06632A5}"/>
              </a:ext>
            </a:extLst>
          </p:cNvPr>
          <p:cNvSpPr>
            <a:spLocks noChangeArrowheads="1"/>
          </p:cNvSpPr>
          <p:nvPr/>
        </p:nvSpPr>
        <p:spPr bwMode="auto">
          <a:xfrm>
            <a:off x="609601" y="1566865"/>
            <a:ext cx="7958138" cy="109537"/>
          </a:xfrm>
          <a:custGeom>
            <a:avLst/>
            <a:gdLst>
              <a:gd name="T0" fmla="*/ 0 w 1000"/>
              <a:gd name="T1" fmla="*/ 0 h 1000"/>
              <a:gd name="T2" fmla="*/ 2147483647 w 1000"/>
              <a:gd name="T3" fmla="*/ 0 h 1000"/>
              <a:gd name="T4" fmla="*/ 2147483647 w 1000"/>
              <a:gd name="T5" fmla="*/ 2147483647 h 1000"/>
              <a:gd name="T6" fmla="*/ 0 w 1000"/>
              <a:gd name="T7" fmla="*/ 2147483647 h 1000"/>
              <a:gd name="T8" fmla="*/ 0 w 1000"/>
              <a:gd name="T9" fmla="*/ 0 h 1000"/>
              <a:gd name="T10" fmla="*/ 2147483647 w 1000"/>
              <a:gd name="T11" fmla="*/ 0 h 1000"/>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000" h="1000" stroke="0">
                <a:moveTo>
                  <a:pt x="0" y="0"/>
                </a:moveTo>
                <a:lnTo>
                  <a:pt x="585" y="0"/>
                </a:lnTo>
                <a:lnTo>
                  <a:pt x="585" y="1000"/>
                </a:lnTo>
                <a:lnTo>
                  <a:pt x="0" y="1000"/>
                </a:lnTo>
                <a:lnTo>
                  <a:pt x="0" y="0"/>
                </a:lnTo>
                <a:close/>
              </a:path>
              <a:path w="1000" h="1000">
                <a:moveTo>
                  <a:pt x="0" y="0"/>
                </a:moveTo>
                <a:lnTo>
                  <a:pt x="1000" y="0"/>
                </a:lnTo>
              </a:path>
            </a:pathLst>
          </a:custGeom>
          <a:solidFill>
            <a:schemeClr val="accent2"/>
          </a:solidFill>
          <a:ln w="9525">
            <a:solidFill>
              <a:schemeClr val="accent2"/>
            </a:solidFill>
            <a:round/>
            <a:headEnd/>
            <a:tailEnd/>
          </a:ln>
        </p:spPr>
        <p:txBody>
          <a:bodyPr/>
          <a:lstStyle/>
          <a:p>
            <a:endParaRPr lang="en-US"/>
          </a:p>
        </p:txBody>
      </p:sp>
      <p:sp>
        <p:nvSpPr>
          <p:cNvPr id="3077" name="Line 5">
            <a:extLst>
              <a:ext uri="{FF2B5EF4-FFF2-40B4-BE49-F238E27FC236}">
                <a16:creationId xmlns:a16="http://schemas.microsoft.com/office/drawing/2014/main" id="{EE190F22-FB00-4EC2-8D70-97C96642CD12}"/>
              </a:ext>
            </a:extLst>
          </p:cNvPr>
          <p:cNvSpPr>
            <a:spLocks noChangeShapeType="1"/>
          </p:cNvSpPr>
          <p:nvPr/>
        </p:nvSpPr>
        <p:spPr bwMode="auto">
          <a:xfrm flipV="1">
            <a:off x="609600" y="6172200"/>
            <a:ext cx="7924800" cy="0"/>
          </a:xfrm>
          <a:prstGeom prst="line">
            <a:avLst/>
          </a:prstGeom>
          <a:noFill/>
          <a:ln w="3175">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1750" name="Rectangle 6">
            <a:extLst>
              <a:ext uri="{FF2B5EF4-FFF2-40B4-BE49-F238E27FC236}">
                <a16:creationId xmlns:a16="http://schemas.microsoft.com/office/drawing/2014/main" id="{693B6954-551E-48C1-A6D7-0D3A831C65CA}"/>
              </a:ext>
            </a:extLst>
          </p:cNvPr>
          <p:cNvSpPr>
            <a:spLocks noGrp="1" noChangeArrowheads="1"/>
          </p:cNvSpPr>
          <p:nvPr>
            <p:ph type="dt" sz="half" idx="2"/>
          </p:nvPr>
        </p:nvSpPr>
        <p:spPr bwMode="auto">
          <a:xfrm>
            <a:off x="609600" y="6245225"/>
            <a:ext cx="19812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200">
                <a:solidFill>
                  <a:srgbClr val="000000"/>
                </a:solidFill>
              </a:defRPr>
            </a:lvl1pPr>
          </a:lstStyle>
          <a:p>
            <a:pPr>
              <a:defRPr/>
            </a:pPr>
            <a:endParaRPr lang="en-US"/>
          </a:p>
        </p:txBody>
      </p:sp>
      <p:sp>
        <p:nvSpPr>
          <p:cNvPr id="31751" name="Rectangle 7">
            <a:extLst>
              <a:ext uri="{FF2B5EF4-FFF2-40B4-BE49-F238E27FC236}">
                <a16:creationId xmlns:a16="http://schemas.microsoft.com/office/drawing/2014/main" id="{D7891A3E-4B2C-4FEB-B586-B14FC7A9E85F}"/>
              </a:ext>
            </a:extLst>
          </p:cNvPr>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eaLnBrk="1" hangingPunct="1">
              <a:defRPr sz="1200">
                <a:solidFill>
                  <a:srgbClr val="000000"/>
                </a:solidFill>
              </a:defRPr>
            </a:lvl1pPr>
          </a:lstStyle>
          <a:p>
            <a:pPr>
              <a:defRPr/>
            </a:pPr>
            <a:endParaRPr lang="en-US"/>
          </a:p>
        </p:txBody>
      </p:sp>
      <p:sp>
        <p:nvSpPr>
          <p:cNvPr id="31752" name="Rectangle 8">
            <a:extLst>
              <a:ext uri="{FF2B5EF4-FFF2-40B4-BE49-F238E27FC236}">
                <a16:creationId xmlns:a16="http://schemas.microsoft.com/office/drawing/2014/main" id="{54A5A0EC-C3D2-4DF0-ABEC-5495624B5CD0}"/>
              </a:ext>
            </a:extLst>
          </p:cNvPr>
          <p:cNvSpPr>
            <a:spLocks noGrp="1" noChangeArrowheads="1"/>
          </p:cNvSpPr>
          <p:nvPr>
            <p:ph type="sldNum" sz="quarter" idx="4"/>
          </p:nvPr>
        </p:nvSpPr>
        <p:spPr bwMode="auto">
          <a:xfrm>
            <a:off x="6553200" y="6245225"/>
            <a:ext cx="19812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200">
                <a:solidFill>
                  <a:srgbClr val="000000"/>
                </a:solidFill>
              </a:defRPr>
            </a:lvl1pPr>
          </a:lstStyle>
          <a:p>
            <a:fld id="{C8396C10-B977-4780-9D61-4D982B9C0698}" type="slidenum">
              <a:rPr lang="en-US" altLang="en-US"/>
              <a:pPr/>
              <a:t>‹#›</a:t>
            </a:fld>
            <a:endParaRPr lang="en-US" altLang="en-US"/>
          </a:p>
        </p:txBody>
      </p:sp>
    </p:spTree>
    <p:extLst>
      <p:ext uri="{BB962C8B-B14F-4D97-AF65-F5344CB8AC3E}">
        <p14:creationId xmlns:p14="http://schemas.microsoft.com/office/powerpoint/2010/main" val="3556717860"/>
      </p:ext>
    </p:extLst>
  </p:cSld>
  <p:clrMap bg1="lt1" tx1="dk1" bg2="lt2" tx2="dk2" accent1="accent1" accent2="accent2" accent3="accent3" accent4="accent4" accent5="accent5" accent6="accent6" hlink="hlink" folHlink="folHlink"/>
  <p:sldLayoutIdLst>
    <p:sldLayoutId id="2147484090" r:id="rId1"/>
  </p:sldLayoutIdLst>
  <p:txStyles>
    <p:titleStyle>
      <a:lvl1pPr algn="l" rtl="0" eaLnBrk="0" fontAlgn="base" hangingPunct="0">
        <a:spcBef>
          <a:spcPct val="0"/>
        </a:spcBef>
        <a:spcAft>
          <a:spcPct val="0"/>
        </a:spcAft>
        <a:defRPr sz="3800">
          <a:solidFill>
            <a:schemeClr val="tx2"/>
          </a:solidFill>
          <a:latin typeface="+mj-lt"/>
          <a:ea typeface="+mj-ea"/>
          <a:cs typeface="+mj-cs"/>
        </a:defRPr>
      </a:lvl1pPr>
      <a:lvl2pPr algn="l" rtl="0" eaLnBrk="0" fontAlgn="base" hangingPunct="0">
        <a:spcBef>
          <a:spcPct val="0"/>
        </a:spcBef>
        <a:spcAft>
          <a:spcPct val="0"/>
        </a:spcAft>
        <a:defRPr sz="3800">
          <a:solidFill>
            <a:schemeClr val="tx2"/>
          </a:solidFill>
          <a:latin typeface="Verdana" pitchFamily="34" charset="0"/>
        </a:defRPr>
      </a:lvl2pPr>
      <a:lvl3pPr algn="l" rtl="0" eaLnBrk="0" fontAlgn="base" hangingPunct="0">
        <a:spcBef>
          <a:spcPct val="0"/>
        </a:spcBef>
        <a:spcAft>
          <a:spcPct val="0"/>
        </a:spcAft>
        <a:defRPr sz="3800">
          <a:solidFill>
            <a:schemeClr val="tx2"/>
          </a:solidFill>
          <a:latin typeface="Verdana" pitchFamily="34" charset="0"/>
        </a:defRPr>
      </a:lvl3pPr>
      <a:lvl4pPr algn="l" rtl="0" eaLnBrk="0" fontAlgn="base" hangingPunct="0">
        <a:spcBef>
          <a:spcPct val="0"/>
        </a:spcBef>
        <a:spcAft>
          <a:spcPct val="0"/>
        </a:spcAft>
        <a:defRPr sz="3800">
          <a:solidFill>
            <a:schemeClr val="tx2"/>
          </a:solidFill>
          <a:latin typeface="Verdana" pitchFamily="34" charset="0"/>
        </a:defRPr>
      </a:lvl4pPr>
      <a:lvl5pPr algn="l" rtl="0" eaLnBrk="0" fontAlgn="base" hangingPunct="0">
        <a:spcBef>
          <a:spcPct val="0"/>
        </a:spcBef>
        <a:spcAft>
          <a:spcPct val="0"/>
        </a:spcAft>
        <a:defRPr sz="3800">
          <a:solidFill>
            <a:schemeClr val="tx2"/>
          </a:solidFill>
          <a:latin typeface="Verdana" pitchFamily="34" charset="0"/>
        </a:defRPr>
      </a:lvl5pPr>
      <a:lvl6pPr marL="457200" algn="l" rtl="0" fontAlgn="base">
        <a:spcBef>
          <a:spcPct val="0"/>
        </a:spcBef>
        <a:spcAft>
          <a:spcPct val="0"/>
        </a:spcAft>
        <a:defRPr sz="3800">
          <a:solidFill>
            <a:schemeClr val="tx2"/>
          </a:solidFill>
          <a:latin typeface="Verdana" pitchFamily="34" charset="0"/>
        </a:defRPr>
      </a:lvl6pPr>
      <a:lvl7pPr marL="914400" algn="l" rtl="0" fontAlgn="base">
        <a:spcBef>
          <a:spcPct val="0"/>
        </a:spcBef>
        <a:spcAft>
          <a:spcPct val="0"/>
        </a:spcAft>
        <a:defRPr sz="3800">
          <a:solidFill>
            <a:schemeClr val="tx2"/>
          </a:solidFill>
          <a:latin typeface="Verdana" pitchFamily="34" charset="0"/>
        </a:defRPr>
      </a:lvl7pPr>
      <a:lvl8pPr marL="1371600" algn="l" rtl="0" fontAlgn="base">
        <a:spcBef>
          <a:spcPct val="0"/>
        </a:spcBef>
        <a:spcAft>
          <a:spcPct val="0"/>
        </a:spcAft>
        <a:defRPr sz="3800">
          <a:solidFill>
            <a:schemeClr val="tx2"/>
          </a:solidFill>
          <a:latin typeface="Verdana" pitchFamily="34" charset="0"/>
        </a:defRPr>
      </a:lvl8pPr>
      <a:lvl9pPr marL="1828800" algn="l" rtl="0" fontAlgn="base">
        <a:spcBef>
          <a:spcPct val="0"/>
        </a:spcBef>
        <a:spcAft>
          <a:spcPct val="0"/>
        </a:spcAft>
        <a:defRPr sz="3800">
          <a:solidFill>
            <a:schemeClr val="tx2"/>
          </a:solidFill>
          <a:latin typeface="Verdana" pitchFamily="34" charset="0"/>
        </a:defRPr>
      </a:lvl9pPr>
    </p:titleStyle>
    <p:bodyStyle>
      <a:lvl1pPr marL="469900" indent="-469900" algn="l" rtl="0" eaLnBrk="0" fontAlgn="base" hangingPunct="0">
        <a:spcBef>
          <a:spcPct val="20000"/>
        </a:spcBef>
        <a:spcAft>
          <a:spcPct val="0"/>
        </a:spcAft>
        <a:buClr>
          <a:schemeClr val="accent2"/>
        </a:buClr>
        <a:buFont typeface="Wingdings" panose="05000000000000000000" pitchFamily="2" charset="2"/>
        <a:buChar char="o"/>
        <a:defRPr sz="3000">
          <a:solidFill>
            <a:schemeClr val="tx1"/>
          </a:solidFill>
          <a:latin typeface="+mn-lt"/>
          <a:ea typeface="+mn-ea"/>
          <a:cs typeface="+mn-cs"/>
        </a:defRPr>
      </a:lvl1pPr>
      <a:lvl2pPr marL="908050" indent="-436563" algn="l" rtl="0" eaLnBrk="0" fontAlgn="base" hangingPunct="0">
        <a:spcBef>
          <a:spcPct val="20000"/>
        </a:spcBef>
        <a:spcAft>
          <a:spcPct val="0"/>
        </a:spcAft>
        <a:buClr>
          <a:schemeClr val="accent2"/>
        </a:buClr>
        <a:buFont typeface="Wingdings" panose="05000000000000000000" pitchFamily="2" charset="2"/>
        <a:buChar char="n"/>
        <a:defRPr sz="2600">
          <a:solidFill>
            <a:schemeClr val="tx1"/>
          </a:solidFill>
          <a:latin typeface="+mn-lt"/>
        </a:defRPr>
      </a:lvl2pPr>
      <a:lvl3pPr marL="1304925" indent="-395288" algn="l" rtl="0" eaLnBrk="0" fontAlgn="base" hangingPunct="0">
        <a:spcBef>
          <a:spcPct val="20000"/>
        </a:spcBef>
        <a:spcAft>
          <a:spcPct val="0"/>
        </a:spcAft>
        <a:buClr>
          <a:schemeClr val="accent2"/>
        </a:buClr>
        <a:buFont typeface="Wingdings" panose="05000000000000000000" pitchFamily="2" charset="2"/>
        <a:buChar char="o"/>
        <a:defRPr sz="2300">
          <a:solidFill>
            <a:schemeClr val="tx1"/>
          </a:solidFill>
          <a:latin typeface="+mn-lt"/>
        </a:defRPr>
      </a:lvl3pPr>
      <a:lvl4pPr marL="1693863" indent="-387350" algn="l" rtl="0" eaLnBrk="0" fontAlgn="base" hangingPunct="0">
        <a:spcBef>
          <a:spcPct val="20000"/>
        </a:spcBef>
        <a:spcAft>
          <a:spcPct val="0"/>
        </a:spcAft>
        <a:buClr>
          <a:schemeClr val="accent2"/>
        </a:buClr>
        <a:buFont typeface="Wingdings" panose="05000000000000000000" pitchFamily="2" charset="2"/>
        <a:buChar char="n"/>
        <a:defRPr sz="2000">
          <a:solidFill>
            <a:schemeClr val="tx1"/>
          </a:solidFill>
          <a:latin typeface="+mn-lt"/>
        </a:defRPr>
      </a:lvl4pPr>
      <a:lvl5pPr marL="2093913" indent="-398463" algn="l" rtl="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mn-lt"/>
        </a:defRPr>
      </a:lvl5pPr>
      <a:lvl6pPr marL="2551113" indent="-398463" algn="l" rtl="0" fontAlgn="base">
        <a:spcBef>
          <a:spcPct val="25000"/>
        </a:spcBef>
        <a:spcAft>
          <a:spcPct val="0"/>
        </a:spcAft>
        <a:buClr>
          <a:schemeClr val="accent2"/>
        </a:buClr>
        <a:buFont typeface="Wingdings" pitchFamily="2" charset="2"/>
        <a:buChar char="§"/>
        <a:defRPr sz="2000">
          <a:solidFill>
            <a:schemeClr val="tx1"/>
          </a:solidFill>
          <a:latin typeface="+mn-lt"/>
        </a:defRPr>
      </a:lvl6pPr>
      <a:lvl7pPr marL="3008313" indent="-398463" algn="l" rtl="0" fontAlgn="base">
        <a:spcBef>
          <a:spcPct val="25000"/>
        </a:spcBef>
        <a:spcAft>
          <a:spcPct val="0"/>
        </a:spcAft>
        <a:buClr>
          <a:schemeClr val="accent2"/>
        </a:buClr>
        <a:buFont typeface="Wingdings" pitchFamily="2" charset="2"/>
        <a:buChar char="§"/>
        <a:defRPr sz="2000">
          <a:solidFill>
            <a:schemeClr val="tx1"/>
          </a:solidFill>
          <a:latin typeface="+mn-lt"/>
        </a:defRPr>
      </a:lvl7pPr>
      <a:lvl8pPr marL="3465513" indent="-398463" algn="l" rtl="0" fontAlgn="base">
        <a:spcBef>
          <a:spcPct val="25000"/>
        </a:spcBef>
        <a:spcAft>
          <a:spcPct val="0"/>
        </a:spcAft>
        <a:buClr>
          <a:schemeClr val="accent2"/>
        </a:buClr>
        <a:buFont typeface="Wingdings" pitchFamily="2" charset="2"/>
        <a:buChar char="§"/>
        <a:defRPr sz="2000">
          <a:solidFill>
            <a:schemeClr val="tx1"/>
          </a:solidFill>
          <a:latin typeface="+mn-lt"/>
        </a:defRPr>
      </a:lvl8pPr>
      <a:lvl9pPr marL="3922713" indent="-398463" algn="l" rtl="0" fontAlgn="base">
        <a:spcBef>
          <a:spcPct val="25000"/>
        </a:spcBef>
        <a:spcAft>
          <a:spcPct val="0"/>
        </a:spcAft>
        <a:buClr>
          <a:schemeClr val="accent2"/>
        </a:buClr>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cSld>
    <p:bg>
      <p:bgPr>
        <a:pattFill prst="ltHorz">
          <a:fgClr>
            <a:schemeClr val="bg2"/>
          </a:fgClr>
          <a:bgClr>
            <a:schemeClr val="bg1"/>
          </a:bgClr>
        </a:pattFill>
        <a:effectLst/>
      </p:bgPr>
    </p:bg>
    <p:spTree>
      <p:nvGrpSpPr>
        <p:cNvPr id="1" name=""/>
        <p:cNvGrpSpPr/>
        <p:nvPr/>
      </p:nvGrpSpPr>
      <p:grpSpPr>
        <a:xfrm>
          <a:off x="0" y="0"/>
          <a:ext cx="0" cy="0"/>
          <a:chOff x="0" y="0"/>
          <a:chExt cx="0" cy="0"/>
        </a:xfrm>
      </p:grpSpPr>
      <p:sp>
        <p:nvSpPr>
          <p:cNvPr id="4098" name="Rectangle 2">
            <a:extLst>
              <a:ext uri="{FF2B5EF4-FFF2-40B4-BE49-F238E27FC236}">
                <a16:creationId xmlns:a16="http://schemas.microsoft.com/office/drawing/2014/main" id="{71E465D9-B63B-4667-9F10-B30B910BDD88}"/>
              </a:ext>
            </a:extLst>
          </p:cNvPr>
          <p:cNvSpPr>
            <a:spLocks noGrp="1" noChangeArrowheads="1"/>
          </p:cNvSpPr>
          <p:nvPr>
            <p:ph type="title"/>
          </p:nvPr>
        </p:nvSpPr>
        <p:spPr bwMode="auto">
          <a:xfrm>
            <a:off x="574675" y="304801"/>
            <a:ext cx="8001000" cy="1216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p>
            <a:pPr lvl="0"/>
            <a:r>
              <a:rPr lang="en-US" altLang="en-US"/>
              <a:t>Click to edit Master title style</a:t>
            </a:r>
          </a:p>
        </p:txBody>
      </p:sp>
      <p:sp>
        <p:nvSpPr>
          <p:cNvPr id="4099" name="Rectangle 3">
            <a:extLst>
              <a:ext uri="{FF2B5EF4-FFF2-40B4-BE49-F238E27FC236}">
                <a16:creationId xmlns:a16="http://schemas.microsoft.com/office/drawing/2014/main" id="{DE9AAAA0-C088-41AA-BA49-239757298799}"/>
              </a:ext>
            </a:extLst>
          </p:cNvPr>
          <p:cNvSpPr>
            <a:spLocks noGrp="1" noChangeArrowheads="1"/>
          </p:cNvSpPr>
          <p:nvPr>
            <p:ph type="body" idx="1"/>
          </p:nvPr>
        </p:nvSpPr>
        <p:spPr bwMode="auto">
          <a:xfrm>
            <a:off x="566738" y="1752600"/>
            <a:ext cx="8001000" cy="426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100" name="AutoShape 4">
            <a:extLst>
              <a:ext uri="{FF2B5EF4-FFF2-40B4-BE49-F238E27FC236}">
                <a16:creationId xmlns:a16="http://schemas.microsoft.com/office/drawing/2014/main" id="{DB5E7A83-8AB6-4D10-80DC-8EACA6903A48}"/>
              </a:ext>
            </a:extLst>
          </p:cNvPr>
          <p:cNvSpPr>
            <a:spLocks noChangeArrowheads="1"/>
          </p:cNvSpPr>
          <p:nvPr/>
        </p:nvSpPr>
        <p:spPr bwMode="auto">
          <a:xfrm>
            <a:off x="609601" y="1566865"/>
            <a:ext cx="7958138" cy="109537"/>
          </a:xfrm>
          <a:custGeom>
            <a:avLst/>
            <a:gdLst>
              <a:gd name="T0" fmla="*/ 0 w 1000"/>
              <a:gd name="T1" fmla="*/ 0 h 1000"/>
              <a:gd name="T2" fmla="*/ 2147483647 w 1000"/>
              <a:gd name="T3" fmla="*/ 0 h 1000"/>
              <a:gd name="T4" fmla="*/ 2147483647 w 1000"/>
              <a:gd name="T5" fmla="*/ 2147483647 h 1000"/>
              <a:gd name="T6" fmla="*/ 0 w 1000"/>
              <a:gd name="T7" fmla="*/ 2147483647 h 1000"/>
              <a:gd name="T8" fmla="*/ 0 w 1000"/>
              <a:gd name="T9" fmla="*/ 0 h 1000"/>
              <a:gd name="T10" fmla="*/ 2147483647 w 1000"/>
              <a:gd name="T11" fmla="*/ 0 h 1000"/>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000" h="1000" stroke="0">
                <a:moveTo>
                  <a:pt x="0" y="0"/>
                </a:moveTo>
                <a:lnTo>
                  <a:pt x="585" y="0"/>
                </a:lnTo>
                <a:lnTo>
                  <a:pt x="585" y="1000"/>
                </a:lnTo>
                <a:lnTo>
                  <a:pt x="0" y="1000"/>
                </a:lnTo>
                <a:lnTo>
                  <a:pt x="0" y="0"/>
                </a:lnTo>
                <a:close/>
              </a:path>
              <a:path w="1000" h="1000">
                <a:moveTo>
                  <a:pt x="0" y="0"/>
                </a:moveTo>
                <a:lnTo>
                  <a:pt x="1000" y="0"/>
                </a:lnTo>
              </a:path>
            </a:pathLst>
          </a:custGeom>
          <a:solidFill>
            <a:schemeClr val="accent2"/>
          </a:solidFill>
          <a:ln w="9525">
            <a:solidFill>
              <a:schemeClr val="accent2"/>
            </a:solidFill>
            <a:round/>
            <a:headEnd/>
            <a:tailEnd/>
          </a:ln>
        </p:spPr>
        <p:txBody>
          <a:bodyPr/>
          <a:lstStyle/>
          <a:p>
            <a:endParaRPr lang="en-US"/>
          </a:p>
        </p:txBody>
      </p:sp>
      <p:sp>
        <p:nvSpPr>
          <p:cNvPr id="4101" name="Line 5">
            <a:extLst>
              <a:ext uri="{FF2B5EF4-FFF2-40B4-BE49-F238E27FC236}">
                <a16:creationId xmlns:a16="http://schemas.microsoft.com/office/drawing/2014/main" id="{C0FF9C89-82BF-4A39-91FB-D416E4985398}"/>
              </a:ext>
            </a:extLst>
          </p:cNvPr>
          <p:cNvSpPr>
            <a:spLocks noChangeShapeType="1"/>
          </p:cNvSpPr>
          <p:nvPr/>
        </p:nvSpPr>
        <p:spPr bwMode="auto">
          <a:xfrm flipV="1">
            <a:off x="609600" y="6172200"/>
            <a:ext cx="7924800" cy="0"/>
          </a:xfrm>
          <a:prstGeom prst="line">
            <a:avLst/>
          </a:prstGeom>
          <a:noFill/>
          <a:ln w="3175">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1750" name="Rectangle 6">
            <a:extLst>
              <a:ext uri="{FF2B5EF4-FFF2-40B4-BE49-F238E27FC236}">
                <a16:creationId xmlns:a16="http://schemas.microsoft.com/office/drawing/2014/main" id="{0794A90D-B042-4115-B6AB-4FA27A3FE577}"/>
              </a:ext>
            </a:extLst>
          </p:cNvPr>
          <p:cNvSpPr>
            <a:spLocks noGrp="1" noChangeArrowheads="1"/>
          </p:cNvSpPr>
          <p:nvPr>
            <p:ph type="dt" sz="half" idx="2"/>
          </p:nvPr>
        </p:nvSpPr>
        <p:spPr bwMode="auto">
          <a:xfrm>
            <a:off x="609600" y="6245225"/>
            <a:ext cx="19812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200">
                <a:solidFill>
                  <a:srgbClr val="000000"/>
                </a:solidFill>
              </a:defRPr>
            </a:lvl1pPr>
          </a:lstStyle>
          <a:p>
            <a:pPr>
              <a:defRPr/>
            </a:pPr>
            <a:endParaRPr lang="en-US"/>
          </a:p>
        </p:txBody>
      </p:sp>
      <p:sp>
        <p:nvSpPr>
          <p:cNvPr id="31751" name="Rectangle 7">
            <a:extLst>
              <a:ext uri="{FF2B5EF4-FFF2-40B4-BE49-F238E27FC236}">
                <a16:creationId xmlns:a16="http://schemas.microsoft.com/office/drawing/2014/main" id="{ECD79DAD-EB2F-4F5F-B151-7A2A7EDEFF8D}"/>
              </a:ext>
            </a:extLst>
          </p:cNvPr>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eaLnBrk="1" hangingPunct="1">
              <a:defRPr sz="1200">
                <a:solidFill>
                  <a:srgbClr val="000000"/>
                </a:solidFill>
              </a:defRPr>
            </a:lvl1pPr>
          </a:lstStyle>
          <a:p>
            <a:pPr>
              <a:defRPr/>
            </a:pPr>
            <a:endParaRPr lang="en-US"/>
          </a:p>
        </p:txBody>
      </p:sp>
      <p:sp>
        <p:nvSpPr>
          <p:cNvPr id="31752" name="Rectangle 8">
            <a:extLst>
              <a:ext uri="{FF2B5EF4-FFF2-40B4-BE49-F238E27FC236}">
                <a16:creationId xmlns:a16="http://schemas.microsoft.com/office/drawing/2014/main" id="{D1CBE47F-C99A-41F2-A001-BB45A84A86FA}"/>
              </a:ext>
            </a:extLst>
          </p:cNvPr>
          <p:cNvSpPr>
            <a:spLocks noGrp="1" noChangeArrowheads="1"/>
          </p:cNvSpPr>
          <p:nvPr>
            <p:ph type="sldNum" sz="quarter" idx="4"/>
          </p:nvPr>
        </p:nvSpPr>
        <p:spPr bwMode="auto">
          <a:xfrm>
            <a:off x="6553200" y="6245225"/>
            <a:ext cx="19812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200">
                <a:solidFill>
                  <a:srgbClr val="000000"/>
                </a:solidFill>
              </a:defRPr>
            </a:lvl1pPr>
          </a:lstStyle>
          <a:p>
            <a:fld id="{CE6ABB2B-2D71-4612-A67A-2024C498506E}" type="slidenum">
              <a:rPr lang="en-US" altLang="en-US"/>
              <a:pPr/>
              <a:t>‹#›</a:t>
            </a:fld>
            <a:endParaRPr lang="en-US" altLang="en-US"/>
          </a:p>
        </p:txBody>
      </p:sp>
    </p:spTree>
    <p:extLst>
      <p:ext uri="{BB962C8B-B14F-4D97-AF65-F5344CB8AC3E}">
        <p14:creationId xmlns:p14="http://schemas.microsoft.com/office/powerpoint/2010/main" val="2072326467"/>
      </p:ext>
    </p:extLst>
  </p:cSld>
  <p:clrMap bg1="lt1" tx1="dk1" bg2="lt2" tx2="dk2" accent1="accent1" accent2="accent2" accent3="accent3" accent4="accent4" accent5="accent5" accent6="accent6" hlink="hlink" folHlink="folHlink"/>
  <p:sldLayoutIdLst>
    <p:sldLayoutId id="2147484092" r:id="rId1"/>
  </p:sldLayoutIdLst>
  <p:txStyles>
    <p:titleStyle>
      <a:lvl1pPr algn="l" rtl="0" eaLnBrk="0" fontAlgn="base" hangingPunct="0">
        <a:spcBef>
          <a:spcPct val="0"/>
        </a:spcBef>
        <a:spcAft>
          <a:spcPct val="0"/>
        </a:spcAft>
        <a:defRPr sz="3800">
          <a:solidFill>
            <a:schemeClr val="tx2"/>
          </a:solidFill>
          <a:latin typeface="+mj-lt"/>
          <a:ea typeface="+mj-ea"/>
          <a:cs typeface="+mj-cs"/>
        </a:defRPr>
      </a:lvl1pPr>
      <a:lvl2pPr algn="l" rtl="0" eaLnBrk="0" fontAlgn="base" hangingPunct="0">
        <a:spcBef>
          <a:spcPct val="0"/>
        </a:spcBef>
        <a:spcAft>
          <a:spcPct val="0"/>
        </a:spcAft>
        <a:defRPr sz="3800">
          <a:solidFill>
            <a:schemeClr val="tx2"/>
          </a:solidFill>
          <a:latin typeface="Verdana" pitchFamily="34" charset="0"/>
        </a:defRPr>
      </a:lvl2pPr>
      <a:lvl3pPr algn="l" rtl="0" eaLnBrk="0" fontAlgn="base" hangingPunct="0">
        <a:spcBef>
          <a:spcPct val="0"/>
        </a:spcBef>
        <a:spcAft>
          <a:spcPct val="0"/>
        </a:spcAft>
        <a:defRPr sz="3800">
          <a:solidFill>
            <a:schemeClr val="tx2"/>
          </a:solidFill>
          <a:latin typeface="Verdana" pitchFamily="34" charset="0"/>
        </a:defRPr>
      </a:lvl3pPr>
      <a:lvl4pPr algn="l" rtl="0" eaLnBrk="0" fontAlgn="base" hangingPunct="0">
        <a:spcBef>
          <a:spcPct val="0"/>
        </a:spcBef>
        <a:spcAft>
          <a:spcPct val="0"/>
        </a:spcAft>
        <a:defRPr sz="3800">
          <a:solidFill>
            <a:schemeClr val="tx2"/>
          </a:solidFill>
          <a:latin typeface="Verdana" pitchFamily="34" charset="0"/>
        </a:defRPr>
      </a:lvl4pPr>
      <a:lvl5pPr algn="l" rtl="0" eaLnBrk="0" fontAlgn="base" hangingPunct="0">
        <a:spcBef>
          <a:spcPct val="0"/>
        </a:spcBef>
        <a:spcAft>
          <a:spcPct val="0"/>
        </a:spcAft>
        <a:defRPr sz="3800">
          <a:solidFill>
            <a:schemeClr val="tx2"/>
          </a:solidFill>
          <a:latin typeface="Verdana" pitchFamily="34" charset="0"/>
        </a:defRPr>
      </a:lvl5pPr>
      <a:lvl6pPr marL="457200" algn="l" rtl="0" fontAlgn="base">
        <a:spcBef>
          <a:spcPct val="0"/>
        </a:spcBef>
        <a:spcAft>
          <a:spcPct val="0"/>
        </a:spcAft>
        <a:defRPr sz="3800">
          <a:solidFill>
            <a:schemeClr val="tx2"/>
          </a:solidFill>
          <a:latin typeface="Verdana" pitchFamily="34" charset="0"/>
        </a:defRPr>
      </a:lvl6pPr>
      <a:lvl7pPr marL="914400" algn="l" rtl="0" fontAlgn="base">
        <a:spcBef>
          <a:spcPct val="0"/>
        </a:spcBef>
        <a:spcAft>
          <a:spcPct val="0"/>
        </a:spcAft>
        <a:defRPr sz="3800">
          <a:solidFill>
            <a:schemeClr val="tx2"/>
          </a:solidFill>
          <a:latin typeface="Verdana" pitchFamily="34" charset="0"/>
        </a:defRPr>
      </a:lvl7pPr>
      <a:lvl8pPr marL="1371600" algn="l" rtl="0" fontAlgn="base">
        <a:spcBef>
          <a:spcPct val="0"/>
        </a:spcBef>
        <a:spcAft>
          <a:spcPct val="0"/>
        </a:spcAft>
        <a:defRPr sz="3800">
          <a:solidFill>
            <a:schemeClr val="tx2"/>
          </a:solidFill>
          <a:latin typeface="Verdana" pitchFamily="34" charset="0"/>
        </a:defRPr>
      </a:lvl8pPr>
      <a:lvl9pPr marL="1828800" algn="l" rtl="0" fontAlgn="base">
        <a:spcBef>
          <a:spcPct val="0"/>
        </a:spcBef>
        <a:spcAft>
          <a:spcPct val="0"/>
        </a:spcAft>
        <a:defRPr sz="3800">
          <a:solidFill>
            <a:schemeClr val="tx2"/>
          </a:solidFill>
          <a:latin typeface="Verdana" pitchFamily="34" charset="0"/>
        </a:defRPr>
      </a:lvl9pPr>
    </p:titleStyle>
    <p:bodyStyle>
      <a:lvl1pPr marL="469900" indent="-469900" algn="l" rtl="0" eaLnBrk="0" fontAlgn="base" hangingPunct="0">
        <a:spcBef>
          <a:spcPct val="20000"/>
        </a:spcBef>
        <a:spcAft>
          <a:spcPct val="0"/>
        </a:spcAft>
        <a:buClr>
          <a:schemeClr val="accent2"/>
        </a:buClr>
        <a:buFont typeface="Wingdings" panose="05000000000000000000" pitchFamily="2" charset="2"/>
        <a:buChar char="o"/>
        <a:defRPr sz="3000">
          <a:solidFill>
            <a:schemeClr val="tx1"/>
          </a:solidFill>
          <a:latin typeface="+mn-lt"/>
          <a:ea typeface="+mn-ea"/>
          <a:cs typeface="+mn-cs"/>
        </a:defRPr>
      </a:lvl1pPr>
      <a:lvl2pPr marL="908050" indent="-436563" algn="l" rtl="0" eaLnBrk="0" fontAlgn="base" hangingPunct="0">
        <a:spcBef>
          <a:spcPct val="20000"/>
        </a:spcBef>
        <a:spcAft>
          <a:spcPct val="0"/>
        </a:spcAft>
        <a:buClr>
          <a:schemeClr val="accent2"/>
        </a:buClr>
        <a:buFont typeface="Wingdings" panose="05000000000000000000" pitchFamily="2" charset="2"/>
        <a:buChar char="n"/>
        <a:defRPr sz="2600">
          <a:solidFill>
            <a:schemeClr val="tx1"/>
          </a:solidFill>
          <a:latin typeface="+mn-lt"/>
        </a:defRPr>
      </a:lvl2pPr>
      <a:lvl3pPr marL="1304925" indent="-395288" algn="l" rtl="0" eaLnBrk="0" fontAlgn="base" hangingPunct="0">
        <a:spcBef>
          <a:spcPct val="20000"/>
        </a:spcBef>
        <a:spcAft>
          <a:spcPct val="0"/>
        </a:spcAft>
        <a:buClr>
          <a:schemeClr val="accent2"/>
        </a:buClr>
        <a:buFont typeface="Wingdings" panose="05000000000000000000" pitchFamily="2" charset="2"/>
        <a:buChar char="o"/>
        <a:defRPr sz="2300">
          <a:solidFill>
            <a:schemeClr val="tx1"/>
          </a:solidFill>
          <a:latin typeface="+mn-lt"/>
        </a:defRPr>
      </a:lvl3pPr>
      <a:lvl4pPr marL="1693863" indent="-387350" algn="l" rtl="0" eaLnBrk="0" fontAlgn="base" hangingPunct="0">
        <a:spcBef>
          <a:spcPct val="20000"/>
        </a:spcBef>
        <a:spcAft>
          <a:spcPct val="0"/>
        </a:spcAft>
        <a:buClr>
          <a:schemeClr val="accent2"/>
        </a:buClr>
        <a:buFont typeface="Wingdings" panose="05000000000000000000" pitchFamily="2" charset="2"/>
        <a:buChar char="n"/>
        <a:defRPr sz="2000">
          <a:solidFill>
            <a:schemeClr val="tx1"/>
          </a:solidFill>
          <a:latin typeface="+mn-lt"/>
        </a:defRPr>
      </a:lvl4pPr>
      <a:lvl5pPr marL="2093913" indent="-398463" algn="l" rtl="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mn-lt"/>
        </a:defRPr>
      </a:lvl5pPr>
      <a:lvl6pPr marL="2551113" indent="-398463" algn="l" rtl="0" fontAlgn="base">
        <a:spcBef>
          <a:spcPct val="25000"/>
        </a:spcBef>
        <a:spcAft>
          <a:spcPct val="0"/>
        </a:spcAft>
        <a:buClr>
          <a:schemeClr val="accent2"/>
        </a:buClr>
        <a:buFont typeface="Wingdings" pitchFamily="2" charset="2"/>
        <a:buChar char="§"/>
        <a:defRPr sz="2000">
          <a:solidFill>
            <a:schemeClr val="tx1"/>
          </a:solidFill>
          <a:latin typeface="+mn-lt"/>
        </a:defRPr>
      </a:lvl6pPr>
      <a:lvl7pPr marL="3008313" indent="-398463" algn="l" rtl="0" fontAlgn="base">
        <a:spcBef>
          <a:spcPct val="25000"/>
        </a:spcBef>
        <a:spcAft>
          <a:spcPct val="0"/>
        </a:spcAft>
        <a:buClr>
          <a:schemeClr val="accent2"/>
        </a:buClr>
        <a:buFont typeface="Wingdings" pitchFamily="2" charset="2"/>
        <a:buChar char="§"/>
        <a:defRPr sz="2000">
          <a:solidFill>
            <a:schemeClr val="tx1"/>
          </a:solidFill>
          <a:latin typeface="+mn-lt"/>
        </a:defRPr>
      </a:lvl7pPr>
      <a:lvl8pPr marL="3465513" indent="-398463" algn="l" rtl="0" fontAlgn="base">
        <a:spcBef>
          <a:spcPct val="25000"/>
        </a:spcBef>
        <a:spcAft>
          <a:spcPct val="0"/>
        </a:spcAft>
        <a:buClr>
          <a:schemeClr val="accent2"/>
        </a:buClr>
        <a:buFont typeface="Wingdings" pitchFamily="2" charset="2"/>
        <a:buChar char="§"/>
        <a:defRPr sz="2000">
          <a:solidFill>
            <a:schemeClr val="tx1"/>
          </a:solidFill>
          <a:latin typeface="+mn-lt"/>
        </a:defRPr>
      </a:lvl8pPr>
      <a:lvl9pPr marL="3922713" indent="-398463" algn="l" rtl="0" fontAlgn="base">
        <a:spcBef>
          <a:spcPct val="25000"/>
        </a:spcBef>
        <a:spcAft>
          <a:spcPct val="0"/>
        </a:spcAft>
        <a:buClr>
          <a:schemeClr val="accent2"/>
        </a:buClr>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8.xml><?xml version="1.0" encoding="utf-8"?>
<p:sldMaster xmlns:a="http://schemas.openxmlformats.org/drawingml/2006/main" xmlns:r="http://schemas.openxmlformats.org/officeDocument/2006/relationships" xmlns:p="http://schemas.openxmlformats.org/presentationml/2006/main">
  <p:cSld>
    <p:bg>
      <p:bgPr>
        <a:pattFill prst="ltHorz">
          <a:fgClr>
            <a:schemeClr val="bg2"/>
          </a:fgClr>
          <a:bgClr>
            <a:schemeClr val="bg1"/>
          </a:bgClr>
        </a:pattFill>
        <a:effectLst/>
      </p:bgPr>
    </p:bg>
    <p:spTree>
      <p:nvGrpSpPr>
        <p:cNvPr id="1" name=""/>
        <p:cNvGrpSpPr/>
        <p:nvPr/>
      </p:nvGrpSpPr>
      <p:grpSpPr>
        <a:xfrm>
          <a:off x="0" y="0"/>
          <a:ext cx="0" cy="0"/>
          <a:chOff x="0" y="0"/>
          <a:chExt cx="0" cy="0"/>
        </a:xfrm>
      </p:grpSpPr>
      <p:sp>
        <p:nvSpPr>
          <p:cNvPr id="5122" name="Rectangle 2">
            <a:extLst>
              <a:ext uri="{FF2B5EF4-FFF2-40B4-BE49-F238E27FC236}">
                <a16:creationId xmlns:a16="http://schemas.microsoft.com/office/drawing/2014/main" id="{462DDF45-3E1A-43E0-8EFC-2F8770201C53}"/>
              </a:ext>
            </a:extLst>
          </p:cNvPr>
          <p:cNvSpPr>
            <a:spLocks noGrp="1" noChangeArrowheads="1"/>
          </p:cNvSpPr>
          <p:nvPr>
            <p:ph type="title"/>
          </p:nvPr>
        </p:nvSpPr>
        <p:spPr bwMode="auto">
          <a:xfrm>
            <a:off x="574675" y="304801"/>
            <a:ext cx="8001000" cy="1216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p>
            <a:pPr lvl="0"/>
            <a:r>
              <a:rPr lang="en-US" altLang="en-US"/>
              <a:t>Click to edit Master title style</a:t>
            </a:r>
          </a:p>
        </p:txBody>
      </p:sp>
      <p:sp>
        <p:nvSpPr>
          <p:cNvPr id="5123" name="Rectangle 3">
            <a:extLst>
              <a:ext uri="{FF2B5EF4-FFF2-40B4-BE49-F238E27FC236}">
                <a16:creationId xmlns:a16="http://schemas.microsoft.com/office/drawing/2014/main" id="{3417FB63-EC23-41F0-883F-DE2C9A2B8BA7}"/>
              </a:ext>
            </a:extLst>
          </p:cNvPr>
          <p:cNvSpPr>
            <a:spLocks noGrp="1" noChangeArrowheads="1"/>
          </p:cNvSpPr>
          <p:nvPr>
            <p:ph type="body" idx="1"/>
          </p:nvPr>
        </p:nvSpPr>
        <p:spPr bwMode="auto">
          <a:xfrm>
            <a:off x="566738" y="1752600"/>
            <a:ext cx="8001000" cy="426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5124" name="AutoShape 4">
            <a:extLst>
              <a:ext uri="{FF2B5EF4-FFF2-40B4-BE49-F238E27FC236}">
                <a16:creationId xmlns:a16="http://schemas.microsoft.com/office/drawing/2014/main" id="{495B6FE8-1EAB-470F-BFA2-B325F16E139E}"/>
              </a:ext>
            </a:extLst>
          </p:cNvPr>
          <p:cNvSpPr>
            <a:spLocks noChangeArrowheads="1"/>
          </p:cNvSpPr>
          <p:nvPr/>
        </p:nvSpPr>
        <p:spPr bwMode="auto">
          <a:xfrm>
            <a:off x="609601" y="1566865"/>
            <a:ext cx="7958138" cy="109537"/>
          </a:xfrm>
          <a:custGeom>
            <a:avLst/>
            <a:gdLst>
              <a:gd name="T0" fmla="*/ 0 w 1000"/>
              <a:gd name="T1" fmla="*/ 0 h 1000"/>
              <a:gd name="T2" fmla="*/ 2147483647 w 1000"/>
              <a:gd name="T3" fmla="*/ 0 h 1000"/>
              <a:gd name="T4" fmla="*/ 2147483647 w 1000"/>
              <a:gd name="T5" fmla="*/ 2147483647 h 1000"/>
              <a:gd name="T6" fmla="*/ 0 w 1000"/>
              <a:gd name="T7" fmla="*/ 2147483647 h 1000"/>
              <a:gd name="T8" fmla="*/ 0 w 1000"/>
              <a:gd name="T9" fmla="*/ 0 h 1000"/>
              <a:gd name="T10" fmla="*/ 2147483647 w 1000"/>
              <a:gd name="T11" fmla="*/ 0 h 1000"/>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000" h="1000" stroke="0">
                <a:moveTo>
                  <a:pt x="0" y="0"/>
                </a:moveTo>
                <a:lnTo>
                  <a:pt x="585" y="0"/>
                </a:lnTo>
                <a:lnTo>
                  <a:pt x="585" y="1000"/>
                </a:lnTo>
                <a:lnTo>
                  <a:pt x="0" y="1000"/>
                </a:lnTo>
                <a:lnTo>
                  <a:pt x="0" y="0"/>
                </a:lnTo>
                <a:close/>
              </a:path>
              <a:path w="1000" h="1000">
                <a:moveTo>
                  <a:pt x="0" y="0"/>
                </a:moveTo>
                <a:lnTo>
                  <a:pt x="1000" y="0"/>
                </a:lnTo>
              </a:path>
            </a:pathLst>
          </a:custGeom>
          <a:solidFill>
            <a:schemeClr val="accent2"/>
          </a:solidFill>
          <a:ln w="9525">
            <a:solidFill>
              <a:schemeClr val="accent2"/>
            </a:solidFill>
            <a:round/>
            <a:headEnd/>
            <a:tailEnd/>
          </a:ln>
        </p:spPr>
        <p:txBody>
          <a:bodyPr/>
          <a:lstStyle/>
          <a:p>
            <a:endParaRPr lang="en-US"/>
          </a:p>
        </p:txBody>
      </p:sp>
      <p:sp>
        <p:nvSpPr>
          <p:cNvPr id="5125" name="Line 5">
            <a:extLst>
              <a:ext uri="{FF2B5EF4-FFF2-40B4-BE49-F238E27FC236}">
                <a16:creationId xmlns:a16="http://schemas.microsoft.com/office/drawing/2014/main" id="{7923B491-ACF9-4D8A-B30A-468A796D0F3A}"/>
              </a:ext>
            </a:extLst>
          </p:cNvPr>
          <p:cNvSpPr>
            <a:spLocks noChangeShapeType="1"/>
          </p:cNvSpPr>
          <p:nvPr/>
        </p:nvSpPr>
        <p:spPr bwMode="auto">
          <a:xfrm flipV="1">
            <a:off x="609600" y="6172200"/>
            <a:ext cx="7924800" cy="0"/>
          </a:xfrm>
          <a:prstGeom prst="line">
            <a:avLst/>
          </a:prstGeom>
          <a:noFill/>
          <a:ln w="3175">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1750" name="Rectangle 6">
            <a:extLst>
              <a:ext uri="{FF2B5EF4-FFF2-40B4-BE49-F238E27FC236}">
                <a16:creationId xmlns:a16="http://schemas.microsoft.com/office/drawing/2014/main" id="{D358CC6D-B6F2-40B2-8494-AE2645B7DAD7}"/>
              </a:ext>
            </a:extLst>
          </p:cNvPr>
          <p:cNvSpPr>
            <a:spLocks noGrp="1" noChangeArrowheads="1"/>
          </p:cNvSpPr>
          <p:nvPr>
            <p:ph type="dt" sz="half" idx="2"/>
          </p:nvPr>
        </p:nvSpPr>
        <p:spPr bwMode="auto">
          <a:xfrm>
            <a:off x="609600" y="6245225"/>
            <a:ext cx="19812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200">
                <a:solidFill>
                  <a:srgbClr val="000000"/>
                </a:solidFill>
              </a:defRPr>
            </a:lvl1pPr>
          </a:lstStyle>
          <a:p>
            <a:pPr>
              <a:defRPr/>
            </a:pPr>
            <a:endParaRPr lang="en-US"/>
          </a:p>
        </p:txBody>
      </p:sp>
      <p:sp>
        <p:nvSpPr>
          <p:cNvPr id="31751" name="Rectangle 7">
            <a:extLst>
              <a:ext uri="{FF2B5EF4-FFF2-40B4-BE49-F238E27FC236}">
                <a16:creationId xmlns:a16="http://schemas.microsoft.com/office/drawing/2014/main" id="{EF095C72-F55B-4950-9DDD-E155E49F80B2}"/>
              </a:ext>
            </a:extLst>
          </p:cNvPr>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eaLnBrk="1" hangingPunct="1">
              <a:defRPr sz="1200">
                <a:solidFill>
                  <a:srgbClr val="000000"/>
                </a:solidFill>
              </a:defRPr>
            </a:lvl1pPr>
          </a:lstStyle>
          <a:p>
            <a:pPr>
              <a:defRPr/>
            </a:pPr>
            <a:endParaRPr lang="en-US"/>
          </a:p>
        </p:txBody>
      </p:sp>
      <p:sp>
        <p:nvSpPr>
          <p:cNvPr id="31752" name="Rectangle 8">
            <a:extLst>
              <a:ext uri="{FF2B5EF4-FFF2-40B4-BE49-F238E27FC236}">
                <a16:creationId xmlns:a16="http://schemas.microsoft.com/office/drawing/2014/main" id="{CB7A3DD0-B62A-486A-9691-D5FE4FC0BA01}"/>
              </a:ext>
            </a:extLst>
          </p:cNvPr>
          <p:cNvSpPr>
            <a:spLocks noGrp="1" noChangeArrowheads="1"/>
          </p:cNvSpPr>
          <p:nvPr>
            <p:ph type="sldNum" sz="quarter" idx="4"/>
          </p:nvPr>
        </p:nvSpPr>
        <p:spPr bwMode="auto">
          <a:xfrm>
            <a:off x="6553200" y="6245225"/>
            <a:ext cx="19812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200">
                <a:solidFill>
                  <a:srgbClr val="000000"/>
                </a:solidFill>
              </a:defRPr>
            </a:lvl1pPr>
          </a:lstStyle>
          <a:p>
            <a:fld id="{1EB96324-8D0F-482F-9002-C462809A82D9}" type="slidenum">
              <a:rPr lang="en-US" altLang="en-US"/>
              <a:pPr/>
              <a:t>‹#›</a:t>
            </a:fld>
            <a:endParaRPr lang="en-US" altLang="en-US"/>
          </a:p>
        </p:txBody>
      </p:sp>
    </p:spTree>
    <p:extLst>
      <p:ext uri="{BB962C8B-B14F-4D97-AF65-F5344CB8AC3E}">
        <p14:creationId xmlns:p14="http://schemas.microsoft.com/office/powerpoint/2010/main" val="645459561"/>
      </p:ext>
    </p:extLst>
  </p:cSld>
  <p:clrMap bg1="lt1" tx1="dk1" bg2="lt2" tx2="dk2" accent1="accent1" accent2="accent2" accent3="accent3" accent4="accent4" accent5="accent5" accent6="accent6" hlink="hlink" folHlink="folHlink"/>
  <p:sldLayoutIdLst>
    <p:sldLayoutId id="2147484094" r:id="rId1"/>
  </p:sldLayoutIdLst>
  <p:txStyles>
    <p:titleStyle>
      <a:lvl1pPr algn="l" rtl="0" eaLnBrk="0" fontAlgn="base" hangingPunct="0">
        <a:spcBef>
          <a:spcPct val="0"/>
        </a:spcBef>
        <a:spcAft>
          <a:spcPct val="0"/>
        </a:spcAft>
        <a:defRPr sz="3800">
          <a:solidFill>
            <a:schemeClr val="tx2"/>
          </a:solidFill>
          <a:latin typeface="+mj-lt"/>
          <a:ea typeface="+mj-ea"/>
          <a:cs typeface="+mj-cs"/>
        </a:defRPr>
      </a:lvl1pPr>
      <a:lvl2pPr algn="l" rtl="0" eaLnBrk="0" fontAlgn="base" hangingPunct="0">
        <a:spcBef>
          <a:spcPct val="0"/>
        </a:spcBef>
        <a:spcAft>
          <a:spcPct val="0"/>
        </a:spcAft>
        <a:defRPr sz="3800">
          <a:solidFill>
            <a:schemeClr val="tx2"/>
          </a:solidFill>
          <a:latin typeface="Verdana" pitchFamily="34" charset="0"/>
        </a:defRPr>
      </a:lvl2pPr>
      <a:lvl3pPr algn="l" rtl="0" eaLnBrk="0" fontAlgn="base" hangingPunct="0">
        <a:spcBef>
          <a:spcPct val="0"/>
        </a:spcBef>
        <a:spcAft>
          <a:spcPct val="0"/>
        </a:spcAft>
        <a:defRPr sz="3800">
          <a:solidFill>
            <a:schemeClr val="tx2"/>
          </a:solidFill>
          <a:latin typeface="Verdana" pitchFamily="34" charset="0"/>
        </a:defRPr>
      </a:lvl3pPr>
      <a:lvl4pPr algn="l" rtl="0" eaLnBrk="0" fontAlgn="base" hangingPunct="0">
        <a:spcBef>
          <a:spcPct val="0"/>
        </a:spcBef>
        <a:spcAft>
          <a:spcPct val="0"/>
        </a:spcAft>
        <a:defRPr sz="3800">
          <a:solidFill>
            <a:schemeClr val="tx2"/>
          </a:solidFill>
          <a:latin typeface="Verdana" pitchFamily="34" charset="0"/>
        </a:defRPr>
      </a:lvl4pPr>
      <a:lvl5pPr algn="l" rtl="0" eaLnBrk="0" fontAlgn="base" hangingPunct="0">
        <a:spcBef>
          <a:spcPct val="0"/>
        </a:spcBef>
        <a:spcAft>
          <a:spcPct val="0"/>
        </a:spcAft>
        <a:defRPr sz="3800">
          <a:solidFill>
            <a:schemeClr val="tx2"/>
          </a:solidFill>
          <a:latin typeface="Verdana" pitchFamily="34" charset="0"/>
        </a:defRPr>
      </a:lvl5pPr>
      <a:lvl6pPr marL="457200" algn="l" rtl="0" fontAlgn="base">
        <a:spcBef>
          <a:spcPct val="0"/>
        </a:spcBef>
        <a:spcAft>
          <a:spcPct val="0"/>
        </a:spcAft>
        <a:defRPr sz="3800">
          <a:solidFill>
            <a:schemeClr val="tx2"/>
          </a:solidFill>
          <a:latin typeface="Verdana" pitchFamily="34" charset="0"/>
        </a:defRPr>
      </a:lvl6pPr>
      <a:lvl7pPr marL="914400" algn="l" rtl="0" fontAlgn="base">
        <a:spcBef>
          <a:spcPct val="0"/>
        </a:spcBef>
        <a:spcAft>
          <a:spcPct val="0"/>
        </a:spcAft>
        <a:defRPr sz="3800">
          <a:solidFill>
            <a:schemeClr val="tx2"/>
          </a:solidFill>
          <a:latin typeface="Verdana" pitchFamily="34" charset="0"/>
        </a:defRPr>
      </a:lvl7pPr>
      <a:lvl8pPr marL="1371600" algn="l" rtl="0" fontAlgn="base">
        <a:spcBef>
          <a:spcPct val="0"/>
        </a:spcBef>
        <a:spcAft>
          <a:spcPct val="0"/>
        </a:spcAft>
        <a:defRPr sz="3800">
          <a:solidFill>
            <a:schemeClr val="tx2"/>
          </a:solidFill>
          <a:latin typeface="Verdana" pitchFamily="34" charset="0"/>
        </a:defRPr>
      </a:lvl8pPr>
      <a:lvl9pPr marL="1828800" algn="l" rtl="0" fontAlgn="base">
        <a:spcBef>
          <a:spcPct val="0"/>
        </a:spcBef>
        <a:spcAft>
          <a:spcPct val="0"/>
        </a:spcAft>
        <a:defRPr sz="3800">
          <a:solidFill>
            <a:schemeClr val="tx2"/>
          </a:solidFill>
          <a:latin typeface="Verdana" pitchFamily="34" charset="0"/>
        </a:defRPr>
      </a:lvl9pPr>
    </p:titleStyle>
    <p:bodyStyle>
      <a:lvl1pPr marL="469900" indent="-469900" algn="l" rtl="0" eaLnBrk="0" fontAlgn="base" hangingPunct="0">
        <a:spcBef>
          <a:spcPct val="20000"/>
        </a:spcBef>
        <a:spcAft>
          <a:spcPct val="0"/>
        </a:spcAft>
        <a:buClr>
          <a:schemeClr val="accent2"/>
        </a:buClr>
        <a:buFont typeface="Wingdings" panose="05000000000000000000" pitchFamily="2" charset="2"/>
        <a:buChar char="o"/>
        <a:defRPr sz="3000">
          <a:solidFill>
            <a:schemeClr val="tx1"/>
          </a:solidFill>
          <a:latin typeface="+mn-lt"/>
          <a:ea typeface="+mn-ea"/>
          <a:cs typeface="+mn-cs"/>
        </a:defRPr>
      </a:lvl1pPr>
      <a:lvl2pPr marL="908050" indent="-436563" algn="l" rtl="0" eaLnBrk="0" fontAlgn="base" hangingPunct="0">
        <a:spcBef>
          <a:spcPct val="20000"/>
        </a:spcBef>
        <a:spcAft>
          <a:spcPct val="0"/>
        </a:spcAft>
        <a:buClr>
          <a:schemeClr val="accent2"/>
        </a:buClr>
        <a:buFont typeface="Wingdings" panose="05000000000000000000" pitchFamily="2" charset="2"/>
        <a:buChar char="n"/>
        <a:defRPr sz="2600">
          <a:solidFill>
            <a:schemeClr val="tx1"/>
          </a:solidFill>
          <a:latin typeface="+mn-lt"/>
        </a:defRPr>
      </a:lvl2pPr>
      <a:lvl3pPr marL="1304925" indent="-395288" algn="l" rtl="0" eaLnBrk="0" fontAlgn="base" hangingPunct="0">
        <a:spcBef>
          <a:spcPct val="20000"/>
        </a:spcBef>
        <a:spcAft>
          <a:spcPct val="0"/>
        </a:spcAft>
        <a:buClr>
          <a:schemeClr val="accent2"/>
        </a:buClr>
        <a:buFont typeface="Wingdings" panose="05000000000000000000" pitchFamily="2" charset="2"/>
        <a:buChar char="o"/>
        <a:defRPr sz="2300">
          <a:solidFill>
            <a:schemeClr val="tx1"/>
          </a:solidFill>
          <a:latin typeface="+mn-lt"/>
        </a:defRPr>
      </a:lvl3pPr>
      <a:lvl4pPr marL="1693863" indent="-387350" algn="l" rtl="0" eaLnBrk="0" fontAlgn="base" hangingPunct="0">
        <a:spcBef>
          <a:spcPct val="20000"/>
        </a:spcBef>
        <a:spcAft>
          <a:spcPct val="0"/>
        </a:spcAft>
        <a:buClr>
          <a:schemeClr val="accent2"/>
        </a:buClr>
        <a:buFont typeface="Wingdings" panose="05000000000000000000" pitchFamily="2" charset="2"/>
        <a:buChar char="n"/>
        <a:defRPr sz="2000">
          <a:solidFill>
            <a:schemeClr val="tx1"/>
          </a:solidFill>
          <a:latin typeface="+mn-lt"/>
        </a:defRPr>
      </a:lvl4pPr>
      <a:lvl5pPr marL="2093913" indent="-398463" algn="l" rtl="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mn-lt"/>
        </a:defRPr>
      </a:lvl5pPr>
      <a:lvl6pPr marL="2551113" indent="-398463" algn="l" rtl="0" fontAlgn="base">
        <a:spcBef>
          <a:spcPct val="25000"/>
        </a:spcBef>
        <a:spcAft>
          <a:spcPct val="0"/>
        </a:spcAft>
        <a:buClr>
          <a:schemeClr val="accent2"/>
        </a:buClr>
        <a:buFont typeface="Wingdings" pitchFamily="2" charset="2"/>
        <a:buChar char="§"/>
        <a:defRPr sz="2000">
          <a:solidFill>
            <a:schemeClr val="tx1"/>
          </a:solidFill>
          <a:latin typeface="+mn-lt"/>
        </a:defRPr>
      </a:lvl6pPr>
      <a:lvl7pPr marL="3008313" indent="-398463" algn="l" rtl="0" fontAlgn="base">
        <a:spcBef>
          <a:spcPct val="25000"/>
        </a:spcBef>
        <a:spcAft>
          <a:spcPct val="0"/>
        </a:spcAft>
        <a:buClr>
          <a:schemeClr val="accent2"/>
        </a:buClr>
        <a:buFont typeface="Wingdings" pitchFamily="2" charset="2"/>
        <a:buChar char="§"/>
        <a:defRPr sz="2000">
          <a:solidFill>
            <a:schemeClr val="tx1"/>
          </a:solidFill>
          <a:latin typeface="+mn-lt"/>
        </a:defRPr>
      </a:lvl7pPr>
      <a:lvl8pPr marL="3465513" indent="-398463" algn="l" rtl="0" fontAlgn="base">
        <a:spcBef>
          <a:spcPct val="25000"/>
        </a:spcBef>
        <a:spcAft>
          <a:spcPct val="0"/>
        </a:spcAft>
        <a:buClr>
          <a:schemeClr val="accent2"/>
        </a:buClr>
        <a:buFont typeface="Wingdings" pitchFamily="2" charset="2"/>
        <a:buChar char="§"/>
        <a:defRPr sz="2000">
          <a:solidFill>
            <a:schemeClr val="tx1"/>
          </a:solidFill>
          <a:latin typeface="+mn-lt"/>
        </a:defRPr>
      </a:lvl8pPr>
      <a:lvl9pPr marL="3922713" indent="-398463" algn="l" rtl="0" fontAlgn="base">
        <a:spcBef>
          <a:spcPct val="25000"/>
        </a:spcBef>
        <a:spcAft>
          <a:spcPct val="0"/>
        </a:spcAft>
        <a:buClr>
          <a:schemeClr val="accent2"/>
        </a:buClr>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9.xml><?xml version="1.0" encoding="utf-8"?>
<p:sldMaster xmlns:a="http://schemas.openxmlformats.org/drawingml/2006/main" xmlns:r="http://schemas.openxmlformats.org/officeDocument/2006/relationships" xmlns:p="http://schemas.openxmlformats.org/presentationml/2006/main">
  <p:cSld>
    <p:bg>
      <p:bgPr>
        <a:pattFill prst="ltHorz">
          <a:fgClr>
            <a:schemeClr val="bg2"/>
          </a:fgClr>
          <a:bgClr>
            <a:schemeClr val="bg1"/>
          </a:bgClr>
        </a:pattFill>
        <a:effectLst/>
      </p:bgPr>
    </p:bg>
    <p:spTree>
      <p:nvGrpSpPr>
        <p:cNvPr id="1" name=""/>
        <p:cNvGrpSpPr/>
        <p:nvPr/>
      </p:nvGrpSpPr>
      <p:grpSpPr>
        <a:xfrm>
          <a:off x="0" y="0"/>
          <a:ext cx="0" cy="0"/>
          <a:chOff x="0" y="0"/>
          <a:chExt cx="0" cy="0"/>
        </a:xfrm>
      </p:grpSpPr>
      <p:sp>
        <p:nvSpPr>
          <p:cNvPr id="6146" name="Rectangle 2">
            <a:extLst>
              <a:ext uri="{FF2B5EF4-FFF2-40B4-BE49-F238E27FC236}">
                <a16:creationId xmlns:a16="http://schemas.microsoft.com/office/drawing/2014/main" id="{D3F04B5E-C95D-41E5-A273-3AC154310444}"/>
              </a:ext>
            </a:extLst>
          </p:cNvPr>
          <p:cNvSpPr>
            <a:spLocks noGrp="1" noChangeArrowheads="1"/>
          </p:cNvSpPr>
          <p:nvPr>
            <p:ph type="title"/>
          </p:nvPr>
        </p:nvSpPr>
        <p:spPr bwMode="auto">
          <a:xfrm>
            <a:off x="574675" y="304801"/>
            <a:ext cx="8001000" cy="1216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p>
            <a:pPr lvl="0"/>
            <a:r>
              <a:rPr lang="en-US" altLang="en-US"/>
              <a:t>Click to edit Master title style</a:t>
            </a:r>
          </a:p>
        </p:txBody>
      </p:sp>
      <p:sp>
        <p:nvSpPr>
          <p:cNvPr id="6147" name="Rectangle 3">
            <a:extLst>
              <a:ext uri="{FF2B5EF4-FFF2-40B4-BE49-F238E27FC236}">
                <a16:creationId xmlns:a16="http://schemas.microsoft.com/office/drawing/2014/main" id="{D9ACA61F-B44D-49DF-9A73-AF911395C671}"/>
              </a:ext>
            </a:extLst>
          </p:cNvPr>
          <p:cNvSpPr>
            <a:spLocks noGrp="1" noChangeArrowheads="1"/>
          </p:cNvSpPr>
          <p:nvPr>
            <p:ph type="body" idx="1"/>
          </p:nvPr>
        </p:nvSpPr>
        <p:spPr bwMode="auto">
          <a:xfrm>
            <a:off x="566738" y="1752600"/>
            <a:ext cx="8001000" cy="426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6148" name="AutoShape 4">
            <a:extLst>
              <a:ext uri="{FF2B5EF4-FFF2-40B4-BE49-F238E27FC236}">
                <a16:creationId xmlns:a16="http://schemas.microsoft.com/office/drawing/2014/main" id="{2AA7D3EE-B504-4C1E-A49C-35FC60DE443F}"/>
              </a:ext>
            </a:extLst>
          </p:cNvPr>
          <p:cNvSpPr>
            <a:spLocks noChangeArrowheads="1"/>
          </p:cNvSpPr>
          <p:nvPr/>
        </p:nvSpPr>
        <p:spPr bwMode="auto">
          <a:xfrm>
            <a:off x="609601" y="1566865"/>
            <a:ext cx="7958138" cy="109537"/>
          </a:xfrm>
          <a:custGeom>
            <a:avLst/>
            <a:gdLst>
              <a:gd name="T0" fmla="*/ 0 w 1000"/>
              <a:gd name="T1" fmla="*/ 0 h 1000"/>
              <a:gd name="T2" fmla="*/ 2147483647 w 1000"/>
              <a:gd name="T3" fmla="*/ 0 h 1000"/>
              <a:gd name="T4" fmla="*/ 2147483647 w 1000"/>
              <a:gd name="T5" fmla="*/ 2147483647 h 1000"/>
              <a:gd name="T6" fmla="*/ 0 w 1000"/>
              <a:gd name="T7" fmla="*/ 2147483647 h 1000"/>
              <a:gd name="T8" fmla="*/ 0 w 1000"/>
              <a:gd name="T9" fmla="*/ 0 h 1000"/>
              <a:gd name="T10" fmla="*/ 2147483647 w 1000"/>
              <a:gd name="T11" fmla="*/ 0 h 1000"/>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000" h="1000" stroke="0">
                <a:moveTo>
                  <a:pt x="0" y="0"/>
                </a:moveTo>
                <a:lnTo>
                  <a:pt x="585" y="0"/>
                </a:lnTo>
                <a:lnTo>
                  <a:pt x="585" y="1000"/>
                </a:lnTo>
                <a:lnTo>
                  <a:pt x="0" y="1000"/>
                </a:lnTo>
                <a:lnTo>
                  <a:pt x="0" y="0"/>
                </a:lnTo>
                <a:close/>
              </a:path>
              <a:path w="1000" h="1000">
                <a:moveTo>
                  <a:pt x="0" y="0"/>
                </a:moveTo>
                <a:lnTo>
                  <a:pt x="1000" y="0"/>
                </a:lnTo>
              </a:path>
            </a:pathLst>
          </a:custGeom>
          <a:solidFill>
            <a:schemeClr val="accent2"/>
          </a:solidFill>
          <a:ln w="9525">
            <a:solidFill>
              <a:schemeClr val="accent2"/>
            </a:solidFill>
            <a:round/>
            <a:headEnd/>
            <a:tailEnd/>
          </a:ln>
        </p:spPr>
        <p:txBody>
          <a:bodyPr/>
          <a:lstStyle/>
          <a:p>
            <a:endParaRPr lang="en-US"/>
          </a:p>
        </p:txBody>
      </p:sp>
      <p:sp>
        <p:nvSpPr>
          <p:cNvPr id="6149" name="Line 5">
            <a:extLst>
              <a:ext uri="{FF2B5EF4-FFF2-40B4-BE49-F238E27FC236}">
                <a16:creationId xmlns:a16="http://schemas.microsoft.com/office/drawing/2014/main" id="{8B11ABA8-4068-40F5-9C2E-054160F2F509}"/>
              </a:ext>
            </a:extLst>
          </p:cNvPr>
          <p:cNvSpPr>
            <a:spLocks noChangeShapeType="1"/>
          </p:cNvSpPr>
          <p:nvPr/>
        </p:nvSpPr>
        <p:spPr bwMode="auto">
          <a:xfrm flipV="1">
            <a:off x="609600" y="6172200"/>
            <a:ext cx="7924800" cy="0"/>
          </a:xfrm>
          <a:prstGeom prst="line">
            <a:avLst/>
          </a:prstGeom>
          <a:noFill/>
          <a:ln w="3175">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1750" name="Rectangle 6">
            <a:extLst>
              <a:ext uri="{FF2B5EF4-FFF2-40B4-BE49-F238E27FC236}">
                <a16:creationId xmlns:a16="http://schemas.microsoft.com/office/drawing/2014/main" id="{FFA0844B-6551-40F6-A2E1-A333192F78F6}"/>
              </a:ext>
            </a:extLst>
          </p:cNvPr>
          <p:cNvSpPr>
            <a:spLocks noGrp="1" noChangeArrowheads="1"/>
          </p:cNvSpPr>
          <p:nvPr>
            <p:ph type="dt" sz="half" idx="2"/>
          </p:nvPr>
        </p:nvSpPr>
        <p:spPr bwMode="auto">
          <a:xfrm>
            <a:off x="609600" y="6245225"/>
            <a:ext cx="19812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200">
                <a:solidFill>
                  <a:srgbClr val="000000"/>
                </a:solidFill>
              </a:defRPr>
            </a:lvl1pPr>
          </a:lstStyle>
          <a:p>
            <a:pPr>
              <a:defRPr/>
            </a:pPr>
            <a:endParaRPr lang="en-US"/>
          </a:p>
        </p:txBody>
      </p:sp>
      <p:sp>
        <p:nvSpPr>
          <p:cNvPr id="31751" name="Rectangle 7">
            <a:extLst>
              <a:ext uri="{FF2B5EF4-FFF2-40B4-BE49-F238E27FC236}">
                <a16:creationId xmlns:a16="http://schemas.microsoft.com/office/drawing/2014/main" id="{99C2C289-619D-4863-8F73-1FBA6AF1ECF0}"/>
              </a:ext>
            </a:extLst>
          </p:cNvPr>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eaLnBrk="1" hangingPunct="1">
              <a:defRPr sz="1200">
                <a:solidFill>
                  <a:srgbClr val="000000"/>
                </a:solidFill>
              </a:defRPr>
            </a:lvl1pPr>
          </a:lstStyle>
          <a:p>
            <a:pPr>
              <a:defRPr/>
            </a:pPr>
            <a:endParaRPr lang="en-US"/>
          </a:p>
        </p:txBody>
      </p:sp>
      <p:sp>
        <p:nvSpPr>
          <p:cNvPr id="31752" name="Rectangle 8">
            <a:extLst>
              <a:ext uri="{FF2B5EF4-FFF2-40B4-BE49-F238E27FC236}">
                <a16:creationId xmlns:a16="http://schemas.microsoft.com/office/drawing/2014/main" id="{358BFE67-57D0-4856-AC94-BC15512163A0}"/>
              </a:ext>
            </a:extLst>
          </p:cNvPr>
          <p:cNvSpPr>
            <a:spLocks noGrp="1" noChangeArrowheads="1"/>
          </p:cNvSpPr>
          <p:nvPr>
            <p:ph type="sldNum" sz="quarter" idx="4"/>
          </p:nvPr>
        </p:nvSpPr>
        <p:spPr bwMode="auto">
          <a:xfrm>
            <a:off x="6553200" y="6245225"/>
            <a:ext cx="19812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200">
                <a:solidFill>
                  <a:srgbClr val="000000"/>
                </a:solidFill>
              </a:defRPr>
            </a:lvl1pPr>
          </a:lstStyle>
          <a:p>
            <a:fld id="{DE01D742-9BD3-48CC-9A13-4C870C7BDEAB}" type="slidenum">
              <a:rPr lang="en-US" altLang="en-US"/>
              <a:pPr/>
              <a:t>‹#›</a:t>
            </a:fld>
            <a:endParaRPr lang="en-US" altLang="en-US"/>
          </a:p>
        </p:txBody>
      </p:sp>
    </p:spTree>
    <p:extLst>
      <p:ext uri="{BB962C8B-B14F-4D97-AF65-F5344CB8AC3E}">
        <p14:creationId xmlns:p14="http://schemas.microsoft.com/office/powerpoint/2010/main" val="1187538927"/>
      </p:ext>
    </p:extLst>
  </p:cSld>
  <p:clrMap bg1="lt1" tx1="dk1" bg2="lt2" tx2="dk2" accent1="accent1" accent2="accent2" accent3="accent3" accent4="accent4" accent5="accent5" accent6="accent6" hlink="hlink" folHlink="folHlink"/>
  <p:sldLayoutIdLst>
    <p:sldLayoutId id="2147484096" r:id="rId1"/>
  </p:sldLayoutIdLst>
  <p:txStyles>
    <p:titleStyle>
      <a:lvl1pPr algn="l" rtl="0" eaLnBrk="0" fontAlgn="base" hangingPunct="0">
        <a:spcBef>
          <a:spcPct val="0"/>
        </a:spcBef>
        <a:spcAft>
          <a:spcPct val="0"/>
        </a:spcAft>
        <a:defRPr sz="3800">
          <a:solidFill>
            <a:schemeClr val="tx2"/>
          </a:solidFill>
          <a:latin typeface="+mj-lt"/>
          <a:ea typeface="+mj-ea"/>
          <a:cs typeface="+mj-cs"/>
        </a:defRPr>
      </a:lvl1pPr>
      <a:lvl2pPr algn="l" rtl="0" eaLnBrk="0" fontAlgn="base" hangingPunct="0">
        <a:spcBef>
          <a:spcPct val="0"/>
        </a:spcBef>
        <a:spcAft>
          <a:spcPct val="0"/>
        </a:spcAft>
        <a:defRPr sz="3800">
          <a:solidFill>
            <a:schemeClr val="tx2"/>
          </a:solidFill>
          <a:latin typeface="Verdana" pitchFamily="34" charset="0"/>
        </a:defRPr>
      </a:lvl2pPr>
      <a:lvl3pPr algn="l" rtl="0" eaLnBrk="0" fontAlgn="base" hangingPunct="0">
        <a:spcBef>
          <a:spcPct val="0"/>
        </a:spcBef>
        <a:spcAft>
          <a:spcPct val="0"/>
        </a:spcAft>
        <a:defRPr sz="3800">
          <a:solidFill>
            <a:schemeClr val="tx2"/>
          </a:solidFill>
          <a:latin typeface="Verdana" pitchFamily="34" charset="0"/>
        </a:defRPr>
      </a:lvl3pPr>
      <a:lvl4pPr algn="l" rtl="0" eaLnBrk="0" fontAlgn="base" hangingPunct="0">
        <a:spcBef>
          <a:spcPct val="0"/>
        </a:spcBef>
        <a:spcAft>
          <a:spcPct val="0"/>
        </a:spcAft>
        <a:defRPr sz="3800">
          <a:solidFill>
            <a:schemeClr val="tx2"/>
          </a:solidFill>
          <a:latin typeface="Verdana" pitchFamily="34" charset="0"/>
        </a:defRPr>
      </a:lvl4pPr>
      <a:lvl5pPr algn="l" rtl="0" eaLnBrk="0" fontAlgn="base" hangingPunct="0">
        <a:spcBef>
          <a:spcPct val="0"/>
        </a:spcBef>
        <a:spcAft>
          <a:spcPct val="0"/>
        </a:spcAft>
        <a:defRPr sz="3800">
          <a:solidFill>
            <a:schemeClr val="tx2"/>
          </a:solidFill>
          <a:latin typeface="Verdana" pitchFamily="34" charset="0"/>
        </a:defRPr>
      </a:lvl5pPr>
      <a:lvl6pPr marL="457200" algn="l" rtl="0" fontAlgn="base">
        <a:spcBef>
          <a:spcPct val="0"/>
        </a:spcBef>
        <a:spcAft>
          <a:spcPct val="0"/>
        </a:spcAft>
        <a:defRPr sz="3800">
          <a:solidFill>
            <a:schemeClr val="tx2"/>
          </a:solidFill>
          <a:latin typeface="Verdana" pitchFamily="34" charset="0"/>
        </a:defRPr>
      </a:lvl6pPr>
      <a:lvl7pPr marL="914400" algn="l" rtl="0" fontAlgn="base">
        <a:spcBef>
          <a:spcPct val="0"/>
        </a:spcBef>
        <a:spcAft>
          <a:spcPct val="0"/>
        </a:spcAft>
        <a:defRPr sz="3800">
          <a:solidFill>
            <a:schemeClr val="tx2"/>
          </a:solidFill>
          <a:latin typeface="Verdana" pitchFamily="34" charset="0"/>
        </a:defRPr>
      </a:lvl7pPr>
      <a:lvl8pPr marL="1371600" algn="l" rtl="0" fontAlgn="base">
        <a:spcBef>
          <a:spcPct val="0"/>
        </a:spcBef>
        <a:spcAft>
          <a:spcPct val="0"/>
        </a:spcAft>
        <a:defRPr sz="3800">
          <a:solidFill>
            <a:schemeClr val="tx2"/>
          </a:solidFill>
          <a:latin typeface="Verdana" pitchFamily="34" charset="0"/>
        </a:defRPr>
      </a:lvl8pPr>
      <a:lvl9pPr marL="1828800" algn="l" rtl="0" fontAlgn="base">
        <a:spcBef>
          <a:spcPct val="0"/>
        </a:spcBef>
        <a:spcAft>
          <a:spcPct val="0"/>
        </a:spcAft>
        <a:defRPr sz="3800">
          <a:solidFill>
            <a:schemeClr val="tx2"/>
          </a:solidFill>
          <a:latin typeface="Verdana" pitchFamily="34" charset="0"/>
        </a:defRPr>
      </a:lvl9pPr>
    </p:titleStyle>
    <p:bodyStyle>
      <a:lvl1pPr marL="469900" indent="-469900" algn="l" rtl="0" eaLnBrk="0" fontAlgn="base" hangingPunct="0">
        <a:spcBef>
          <a:spcPct val="20000"/>
        </a:spcBef>
        <a:spcAft>
          <a:spcPct val="0"/>
        </a:spcAft>
        <a:buClr>
          <a:schemeClr val="accent2"/>
        </a:buClr>
        <a:buFont typeface="Wingdings" panose="05000000000000000000" pitchFamily="2" charset="2"/>
        <a:buChar char="o"/>
        <a:defRPr sz="3000">
          <a:solidFill>
            <a:schemeClr val="tx1"/>
          </a:solidFill>
          <a:latin typeface="+mn-lt"/>
          <a:ea typeface="+mn-ea"/>
          <a:cs typeface="+mn-cs"/>
        </a:defRPr>
      </a:lvl1pPr>
      <a:lvl2pPr marL="908050" indent="-436563" algn="l" rtl="0" eaLnBrk="0" fontAlgn="base" hangingPunct="0">
        <a:spcBef>
          <a:spcPct val="20000"/>
        </a:spcBef>
        <a:spcAft>
          <a:spcPct val="0"/>
        </a:spcAft>
        <a:buClr>
          <a:schemeClr val="accent2"/>
        </a:buClr>
        <a:buFont typeface="Wingdings" panose="05000000000000000000" pitchFamily="2" charset="2"/>
        <a:buChar char="n"/>
        <a:defRPr sz="2600">
          <a:solidFill>
            <a:schemeClr val="tx1"/>
          </a:solidFill>
          <a:latin typeface="+mn-lt"/>
        </a:defRPr>
      </a:lvl2pPr>
      <a:lvl3pPr marL="1304925" indent="-395288" algn="l" rtl="0" eaLnBrk="0" fontAlgn="base" hangingPunct="0">
        <a:spcBef>
          <a:spcPct val="20000"/>
        </a:spcBef>
        <a:spcAft>
          <a:spcPct val="0"/>
        </a:spcAft>
        <a:buClr>
          <a:schemeClr val="accent2"/>
        </a:buClr>
        <a:buFont typeface="Wingdings" panose="05000000000000000000" pitchFamily="2" charset="2"/>
        <a:buChar char="o"/>
        <a:defRPr sz="2300">
          <a:solidFill>
            <a:schemeClr val="tx1"/>
          </a:solidFill>
          <a:latin typeface="+mn-lt"/>
        </a:defRPr>
      </a:lvl3pPr>
      <a:lvl4pPr marL="1693863" indent="-387350" algn="l" rtl="0" eaLnBrk="0" fontAlgn="base" hangingPunct="0">
        <a:spcBef>
          <a:spcPct val="20000"/>
        </a:spcBef>
        <a:spcAft>
          <a:spcPct val="0"/>
        </a:spcAft>
        <a:buClr>
          <a:schemeClr val="accent2"/>
        </a:buClr>
        <a:buFont typeface="Wingdings" panose="05000000000000000000" pitchFamily="2" charset="2"/>
        <a:buChar char="n"/>
        <a:defRPr sz="2000">
          <a:solidFill>
            <a:schemeClr val="tx1"/>
          </a:solidFill>
          <a:latin typeface="+mn-lt"/>
        </a:defRPr>
      </a:lvl4pPr>
      <a:lvl5pPr marL="2093913" indent="-398463" algn="l" rtl="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mn-lt"/>
        </a:defRPr>
      </a:lvl5pPr>
      <a:lvl6pPr marL="2551113" indent="-398463" algn="l" rtl="0" fontAlgn="base">
        <a:spcBef>
          <a:spcPct val="25000"/>
        </a:spcBef>
        <a:spcAft>
          <a:spcPct val="0"/>
        </a:spcAft>
        <a:buClr>
          <a:schemeClr val="accent2"/>
        </a:buClr>
        <a:buFont typeface="Wingdings" pitchFamily="2" charset="2"/>
        <a:buChar char="§"/>
        <a:defRPr sz="2000">
          <a:solidFill>
            <a:schemeClr val="tx1"/>
          </a:solidFill>
          <a:latin typeface="+mn-lt"/>
        </a:defRPr>
      </a:lvl6pPr>
      <a:lvl7pPr marL="3008313" indent="-398463" algn="l" rtl="0" fontAlgn="base">
        <a:spcBef>
          <a:spcPct val="25000"/>
        </a:spcBef>
        <a:spcAft>
          <a:spcPct val="0"/>
        </a:spcAft>
        <a:buClr>
          <a:schemeClr val="accent2"/>
        </a:buClr>
        <a:buFont typeface="Wingdings" pitchFamily="2" charset="2"/>
        <a:buChar char="§"/>
        <a:defRPr sz="2000">
          <a:solidFill>
            <a:schemeClr val="tx1"/>
          </a:solidFill>
          <a:latin typeface="+mn-lt"/>
        </a:defRPr>
      </a:lvl7pPr>
      <a:lvl8pPr marL="3465513" indent="-398463" algn="l" rtl="0" fontAlgn="base">
        <a:spcBef>
          <a:spcPct val="25000"/>
        </a:spcBef>
        <a:spcAft>
          <a:spcPct val="0"/>
        </a:spcAft>
        <a:buClr>
          <a:schemeClr val="accent2"/>
        </a:buClr>
        <a:buFont typeface="Wingdings" pitchFamily="2" charset="2"/>
        <a:buChar char="§"/>
        <a:defRPr sz="2000">
          <a:solidFill>
            <a:schemeClr val="tx1"/>
          </a:solidFill>
          <a:latin typeface="+mn-lt"/>
        </a:defRPr>
      </a:lvl8pPr>
      <a:lvl9pPr marL="3922713" indent="-398463" algn="l" rtl="0" fontAlgn="base">
        <a:spcBef>
          <a:spcPct val="25000"/>
        </a:spcBef>
        <a:spcAft>
          <a:spcPct val="0"/>
        </a:spcAft>
        <a:buClr>
          <a:schemeClr val="accent2"/>
        </a:buClr>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34.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34.xml"/><Relationship Id="rId4" Type="http://schemas.openxmlformats.org/officeDocument/2006/relationships/image" Target="../media/image3.png"/></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0.xml"/><Relationship Id="rId1" Type="http://schemas.openxmlformats.org/officeDocument/2006/relationships/slideLayout" Target="../slideLayouts/slideLayout29.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5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18.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18.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63.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64.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65.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66.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67.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68.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69.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70.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7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5.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7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73.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74.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75.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76.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77.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78.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79.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80.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8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6.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8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83.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84.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85.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8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9.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222A35"/>
        </a:solidFill>
        <a:effectLst/>
      </p:bgPr>
    </p:bg>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CBFF29F2-198C-45B2-AAEA-444C0D171A39}"/>
              </a:ext>
            </a:extLst>
          </p:cNvPr>
          <p:cNvPicPr>
            <a:picLocks noChangeAspect="1"/>
          </p:cNvPicPr>
          <p:nvPr/>
        </p:nvPicPr>
        <p:blipFill>
          <a:blip r:embed="rId3"/>
          <a:stretch>
            <a:fillRect/>
          </a:stretch>
        </p:blipFill>
        <p:spPr>
          <a:xfrm flipH="1">
            <a:off x="2635691" y="2074653"/>
            <a:ext cx="6417523" cy="4731329"/>
          </a:xfrm>
          <a:prstGeom prst="ellipse">
            <a:avLst/>
          </a:prstGeom>
          <a:ln w="63500" cap="rnd">
            <a:solidFill>
              <a:srgbClr val="333333"/>
            </a:solid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p:spPr>
      </p:pic>
      <p:sp>
        <p:nvSpPr>
          <p:cNvPr id="2" name="Title 1">
            <a:extLst>
              <a:ext uri="{FF2B5EF4-FFF2-40B4-BE49-F238E27FC236}">
                <a16:creationId xmlns:a16="http://schemas.microsoft.com/office/drawing/2014/main" id="{0A06A1CC-3B36-42EB-87BA-085B0F822A8E}"/>
              </a:ext>
            </a:extLst>
          </p:cNvPr>
          <p:cNvSpPr>
            <a:spLocks noGrp="1"/>
          </p:cNvSpPr>
          <p:nvPr>
            <p:ph type="ctrTitle"/>
          </p:nvPr>
        </p:nvSpPr>
        <p:spPr>
          <a:xfrm>
            <a:off x="-10646" y="1155638"/>
            <a:ext cx="3530006" cy="1405101"/>
          </a:xfrm>
        </p:spPr>
        <p:txBody>
          <a:bodyPr rtlCol="0" anchor="ctr">
            <a:normAutofit fontScale="90000"/>
          </a:bodyPr>
          <a:lstStyle/>
          <a:p>
            <a:pPr fontAlgn="auto">
              <a:spcAft>
                <a:spcPts val="0"/>
              </a:spcAft>
              <a:defRPr/>
            </a:pPr>
            <a:r>
              <a:rPr lang="en-US" sz="6600">
                <a:solidFill>
                  <a:schemeClr val="accent6">
                    <a:lumMod val="40000"/>
                    <a:lumOff val="60000"/>
                  </a:schemeClr>
                </a:solidFill>
                <a:effectLst>
                  <a:glow rad="101600">
                    <a:schemeClr val="accent2">
                      <a:satMod val="175000"/>
                      <a:alpha val="40000"/>
                    </a:schemeClr>
                  </a:glow>
                </a:effectLst>
                <a:latin typeface="Gill Sans MT" panose="020B0502020104020203" pitchFamily="34" charset="0"/>
              </a:rPr>
              <a:t>Studies in</a:t>
            </a:r>
            <a:br>
              <a:rPr lang="en-US" sz="6600">
                <a:solidFill>
                  <a:schemeClr val="accent6">
                    <a:lumMod val="40000"/>
                    <a:lumOff val="60000"/>
                  </a:schemeClr>
                </a:solidFill>
                <a:effectLst>
                  <a:glow rad="101600">
                    <a:schemeClr val="accent2">
                      <a:satMod val="175000"/>
                      <a:alpha val="40000"/>
                    </a:schemeClr>
                  </a:glow>
                </a:effectLst>
                <a:latin typeface="Gill Sans MT" panose="020B0502020104020203" pitchFamily="34" charset="0"/>
              </a:rPr>
            </a:br>
            <a:r>
              <a:rPr lang="en-US" sz="6600">
                <a:solidFill>
                  <a:schemeClr val="accent6">
                    <a:lumMod val="40000"/>
                    <a:lumOff val="60000"/>
                  </a:schemeClr>
                </a:solidFill>
                <a:effectLst>
                  <a:glow rad="101600">
                    <a:schemeClr val="accent2">
                      <a:satMod val="175000"/>
                      <a:alpha val="40000"/>
                    </a:schemeClr>
                  </a:glow>
                </a:effectLst>
                <a:latin typeface="Gill Sans MT" panose="020B0502020104020203" pitchFamily="34" charset="0"/>
              </a:rPr>
              <a:t> Genesis</a:t>
            </a:r>
          </a:p>
        </p:txBody>
      </p:sp>
      <p:pic>
        <p:nvPicPr>
          <p:cNvPr id="14340" name="Picture 9">
            <a:extLst>
              <a:ext uri="{FF2B5EF4-FFF2-40B4-BE49-F238E27FC236}">
                <a16:creationId xmlns:a16="http://schemas.microsoft.com/office/drawing/2014/main" id="{E92A0147-CDDF-407D-B3FA-BECD670CC647}"/>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84200" y="80963"/>
            <a:ext cx="1760538" cy="9318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Scroll: Vertical 7">
            <a:extLst>
              <a:ext uri="{FF2B5EF4-FFF2-40B4-BE49-F238E27FC236}">
                <a16:creationId xmlns:a16="http://schemas.microsoft.com/office/drawing/2014/main" id="{7403D85B-4030-4089-AEE0-D2BBA12799B3}"/>
              </a:ext>
            </a:extLst>
          </p:cNvPr>
          <p:cNvSpPr/>
          <p:nvPr/>
        </p:nvSpPr>
        <p:spPr>
          <a:xfrm rot="21068064">
            <a:off x="261938" y="3927475"/>
            <a:ext cx="2405062" cy="2401888"/>
          </a:xfrm>
          <a:prstGeom prst="verticalScroll">
            <a:avLst>
              <a:gd name="adj" fmla="val 10035"/>
            </a:avLst>
          </a:prstGeom>
          <a:solidFill>
            <a:schemeClr val="accent5">
              <a:lumMod val="20000"/>
              <a:lumOff val="80000"/>
              <a:alpha val="98000"/>
            </a:schemeClr>
          </a:solidFill>
        </p:spPr>
        <p:style>
          <a:lnRef idx="1">
            <a:schemeClr val="accent1"/>
          </a:lnRef>
          <a:fillRef idx="2">
            <a:schemeClr val="accent1"/>
          </a:fillRef>
          <a:effectRef idx="1">
            <a:schemeClr val="accent1"/>
          </a:effectRef>
          <a:fontRef idx="minor">
            <a:schemeClr val="dk1"/>
          </a:fontRef>
        </p:style>
        <p:txBody>
          <a:bodyPr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3" name="Subtitle 2">
            <a:extLst>
              <a:ext uri="{FF2B5EF4-FFF2-40B4-BE49-F238E27FC236}">
                <a16:creationId xmlns:a16="http://schemas.microsoft.com/office/drawing/2014/main" id="{F217B2BF-507D-4E51-B730-C1A19C9AE76D}"/>
              </a:ext>
            </a:extLst>
          </p:cNvPr>
          <p:cNvSpPr>
            <a:spLocks noGrp="1"/>
          </p:cNvSpPr>
          <p:nvPr>
            <p:ph type="subTitle" idx="1"/>
          </p:nvPr>
        </p:nvSpPr>
        <p:spPr>
          <a:xfrm rot="21023048">
            <a:off x="512763" y="3929063"/>
            <a:ext cx="2112962" cy="2709862"/>
          </a:xfrm>
        </p:spPr>
        <p:txBody>
          <a:bodyPr rtlCol="0" anchor="ctr">
            <a:normAutofit/>
          </a:bodyPr>
          <a:lstStyle/>
          <a:p>
            <a:pPr fontAlgn="auto">
              <a:spcAft>
                <a:spcPts val="0"/>
              </a:spcAft>
              <a:defRPr/>
            </a:pPr>
            <a:r>
              <a:rPr lang="en-US" sz="3600">
                <a:solidFill>
                  <a:schemeClr val="accent1">
                    <a:lumMod val="50000"/>
                  </a:schemeClr>
                </a:solidFill>
                <a:latin typeface="Agency FB" panose="020B0503020202020204" pitchFamily="34" charset="0"/>
              </a:rPr>
              <a:t>The Faith  and Failings of First Families</a:t>
            </a:r>
          </a:p>
        </p:txBody>
      </p:sp>
      <p:sp>
        <p:nvSpPr>
          <p:cNvPr id="14343" name="TextBox 3">
            <a:extLst>
              <a:ext uri="{FF2B5EF4-FFF2-40B4-BE49-F238E27FC236}">
                <a16:creationId xmlns:a16="http://schemas.microsoft.com/office/drawing/2014/main" id="{9446905C-E275-495A-965A-67BDCECD4F01}"/>
              </a:ext>
            </a:extLst>
          </p:cNvPr>
          <p:cNvSpPr txBox="1">
            <a:spLocks noChangeArrowheads="1"/>
          </p:cNvSpPr>
          <p:nvPr/>
        </p:nvSpPr>
        <p:spPr bwMode="auto">
          <a:xfrm>
            <a:off x="5156200" y="11113"/>
            <a:ext cx="3136900" cy="522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defTabSz="457200">
              <a:defRPr>
                <a:solidFill>
                  <a:schemeClr val="tx1"/>
                </a:solidFill>
                <a:latin typeface="Verdana" panose="020B0604030504040204" pitchFamily="34" charset="0"/>
              </a:defRPr>
            </a:lvl1pPr>
            <a:lvl2pPr marL="742950" indent="-285750" defTabSz="457200">
              <a:defRPr>
                <a:solidFill>
                  <a:schemeClr val="tx1"/>
                </a:solidFill>
                <a:latin typeface="Verdana" panose="020B0604030504040204" pitchFamily="34" charset="0"/>
              </a:defRPr>
            </a:lvl2pPr>
            <a:lvl3pPr marL="1143000" indent="-228600" defTabSz="457200">
              <a:defRPr>
                <a:solidFill>
                  <a:schemeClr val="tx1"/>
                </a:solidFill>
                <a:latin typeface="Verdana" panose="020B0604030504040204" pitchFamily="34" charset="0"/>
              </a:defRPr>
            </a:lvl3pPr>
            <a:lvl4pPr marL="1600200" indent="-228600" defTabSz="457200">
              <a:defRPr>
                <a:solidFill>
                  <a:schemeClr val="tx1"/>
                </a:solidFill>
                <a:latin typeface="Verdana" panose="020B0604030504040204" pitchFamily="34" charset="0"/>
              </a:defRPr>
            </a:lvl4pPr>
            <a:lvl5pPr marL="2057400" indent="-228600" defTabSz="457200">
              <a:defRPr>
                <a:solidFill>
                  <a:schemeClr val="tx1"/>
                </a:solidFill>
                <a:latin typeface="Verdana" panose="020B0604030504040204" pitchFamily="34" charset="0"/>
              </a:defRPr>
            </a:lvl5pPr>
            <a:lvl6pPr marL="2514600" indent="-228600" defTabSz="457200" eaLnBrk="0" fontAlgn="base" hangingPunct="0">
              <a:spcBef>
                <a:spcPct val="0"/>
              </a:spcBef>
              <a:spcAft>
                <a:spcPct val="0"/>
              </a:spcAft>
              <a:defRPr>
                <a:solidFill>
                  <a:schemeClr val="tx1"/>
                </a:solidFill>
                <a:latin typeface="Verdana" panose="020B0604030504040204" pitchFamily="34" charset="0"/>
              </a:defRPr>
            </a:lvl6pPr>
            <a:lvl7pPr marL="2971800" indent="-228600" defTabSz="457200" eaLnBrk="0" fontAlgn="base" hangingPunct="0">
              <a:spcBef>
                <a:spcPct val="0"/>
              </a:spcBef>
              <a:spcAft>
                <a:spcPct val="0"/>
              </a:spcAft>
              <a:defRPr>
                <a:solidFill>
                  <a:schemeClr val="tx1"/>
                </a:solidFill>
                <a:latin typeface="Verdana" panose="020B0604030504040204" pitchFamily="34" charset="0"/>
              </a:defRPr>
            </a:lvl7pPr>
            <a:lvl8pPr marL="3429000" indent="-228600" defTabSz="457200" eaLnBrk="0" fontAlgn="base" hangingPunct="0">
              <a:spcBef>
                <a:spcPct val="0"/>
              </a:spcBef>
              <a:spcAft>
                <a:spcPct val="0"/>
              </a:spcAft>
              <a:defRPr>
                <a:solidFill>
                  <a:schemeClr val="tx1"/>
                </a:solidFill>
                <a:latin typeface="Verdana" panose="020B0604030504040204" pitchFamily="34" charset="0"/>
              </a:defRPr>
            </a:lvl8pPr>
            <a:lvl9pPr marL="3886200" indent="-228600" defTabSz="457200" eaLnBrk="0" fontAlgn="base" hangingPunct="0">
              <a:spcBef>
                <a:spcPct val="0"/>
              </a:spcBef>
              <a:spcAft>
                <a:spcPct val="0"/>
              </a:spcAft>
              <a:defRPr>
                <a:solidFill>
                  <a:schemeClr val="tx1"/>
                </a:solidFill>
                <a:latin typeface="Verdana" panose="020B0604030504040204" pitchFamily="34" charset="0"/>
              </a:defRPr>
            </a:lvl9pPr>
          </a:lstStyle>
          <a:p>
            <a:pPr marL="0" marR="0" lvl="0" indent="0" algn="ctr" defTabSz="457200" rtl="0" eaLnBrk="1" fontAlgn="base" latinLnBrk="0" hangingPunct="1">
              <a:lnSpc>
                <a:spcPct val="100000"/>
              </a:lnSpc>
              <a:spcBef>
                <a:spcPct val="0"/>
              </a:spcBef>
              <a:spcAft>
                <a:spcPct val="0"/>
              </a:spcAft>
              <a:buClrTx/>
              <a:buSzTx/>
              <a:buFontTx/>
              <a:buNone/>
              <a:tabLst/>
              <a:defRPr/>
            </a:pPr>
            <a:r>
              <a:rPr kumimoji="0" lang="en-US" altLang="en-US" sz="2800" b="0" i="0" u="none" strike="noStrike" kern="1200" cap="none" spc="0" normalizeH="0" baseline="0" noProof="0">
                <a:ln>
                  <a:noFill/>
                </a:ln>
                <a:solidFill>
                  <a:srgbClr val="FFFF99"/>
                </a:solidFill>
                <a:effectLst/>
                <a:uLnTx/>
                <a:uFillTx/>
                <a:latin typeface="Calibri" panose="020F0502020204030204" pitchFamily="34" charset="0"/>
                <a:ea typeface="+mn-ea"/>
                <a:cs typeface="+mn-cs"/>
              </a:rPr>
              <a:t>Class will begin 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a:extLst>
              <a:ext uri="{FF2B5EF4-FFF2-40B4-BE49-F238E27FC236}">
                <a16:creationId xmlns:a16="http://schemas.microsoft.com/office/drawing/2014/main" id="{DCCC1709-B21C-4073-BA72-051DD3B48F6A}"/>
              </a:ext>
            </a:extLst>
          </p:cNvPr>
          <p:cNvSpPr>
            <a:spLocks noGrp="1" noChangeArrowheads="1"/>
          </p:cNvSpPr>
          <p:nvPr>
            <p:ph type="ctrTitle"/>
          </p:nvPr>
        </p:nvSpPr>
        <p:spPr/>
        <p:txBody>
          <a:bodyPr/>
          <a:lstStyle/>
          <a:p>
            <a:pPr eaLnBrk="1" hangingPunct="1"/>
            <a:r>
              <a:rPr lang="en-US" altLang="en-US"/>
              <a:t>Genesis 43-46</a:t>
            </a:r>
          </a:p>
        </p:txBody>
      </p:sp>
      <p:sp>
        <p:nvSpPr>
          <p:cNvPr id="29699" name="Rectangle 3">
            <a:extLst>
              <a:ext uri="{FF2B5EF4-FFF2-40B4-BE49-F238E27FC236}">
                <a16:creationId xmlns:a16="http://schemas.microsoft.com/office/drawing/2014/main" id="{0F808FC0-E28F-4A9B-8490-49D6CE2CE9F8}"/>
              </a:ext>
            </a:extLst>
          </p:cNvPr>
          <p:cNvSpPr>
            <a:spLocks noGrp="1" noChangeArrowheads="1"/>
          </p:cNvSpPr>
          <p:nvPr>
            <p:ph type="subTitle" idx="1"/>
          </p:nvPr>
        </p:nvSpPr>
        <p:spPr/>
        <p:txBody>
          <a:bodyPr/>
          <a:lstStyle/>
          <a:p>
            <a:pPr eaLnBrk="1" hangingPunct="1"/>
            <a:r>
              <a:rPr lang="en-US" altLang="en-US" dirty="0"/>
              <a:t>Lesson 21</a:t>
            </a:r>
          </a:p>
          <a:p>
            <a:pPr eaLnBrk="1" hangingPunct="1"/>
            <a:endParaRPr lang="en-US" altLang="en-US" dirty="0"/>
          </a:p>
        </p:txBody>
      </p:sp>
    </p:spTree>
    <p:extLst>
      <p:ext uri="{BB962C8B-B14F-4D97-AF65-F5344CB8AC3E}">
        <p14:creationId xmlns:p14="http://schemas.microsoft.com/office/powerpoint/2010/main" val="159547306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2">
            <a:extLst>
              <a:ext uri="{FF2B5EF4-FFF2-40B4-BE49-F238E27FC236}">
                <a16:creationId xmlns:a16="http://schemas.microsoft.com/office/drawing/2014/main" id="{ACDF02BE-6C15-441D-B1E8-A9D471784578}"/>
              </a:ext>
            </a:extLst>
          </p:cNvPr>
          <p:cNvSpPr>
            <a:spLocks noGrp="1" noChangeArrowheads="1"/>
          </p:cNvSpPr>
          <p:nvPr>
            <p:ph type="title"/>
          </p:nvPr>
        </p:nvSpPr>
        <p:spPr/>
        <p:txBody>
          <a:bodyPr/>
          <a:lstStyle/>
          <a:p>
            <a:pPr eaLnBrk="1" hangingPunct="1"/>
            <a:r>
              <a:rPr lang="en-US" altLang="en-US"/>
              <a:t>Famine</a:t>
            </a:r>
          </a:p>
        </p:txBody>
      </p:sp>
      <p:sp>
        <p:nvSpPr>
          <p:cNvPr id="40963" name="Rectangle 3">
            <a:extLst>
              <a:ext uri="{FF2B5EF4-FFF2-40B4-BE49-F238E27FC236}">
                <a16:creationId xmlns:a16="http://schemas.microsoft.com/office/drawing/2014/main" id="{DB70C8B3-F9D0-4620-80CE-FC2672C5896E}"/>
              </a:ext>
            </a:extLst>
          </p:cNvPr>
          <p:cNvSpPr>
            <a:spLocks noGrp="1" noChangeArrowheads="1"/>
          </p:cNvSpPr>
          <p:nvPr>
            <p:ph type="body" idx="1"/>
          </p:nvPr>
        </p:nvSpPr>
        <p:spPr/>
        <p:txBody>
          <a:bodyPr/>
          <a:lstStyle/>
          <a:p>
            <a:pPr eaLnBrk="1" hangingPunct="1"/>
            <a:r>
              <a:rPr lang="en-US" altLang="en-US" sz="3200" dirty="0"/>
              <a:t>Seven good years have passed</a:t>
            </a:r>
          </a:p>
          <a:p>
            <a:pPr eaLnBrk="1" hangingPunct="1"/>
            <a:r>
              <a:rPr lang="en-US" altLang="en-US" sz="3200" dirty="0"/>
              <a:t>Famine is severe</a:t>
            </a:r>
          </a:p>
          <a:p>
            <a:pPr eaLnBrk="1" hangingPunct="1"/>
            <a:r>
              <a:rPr lang="en-US" altLang="en-US" sz="3200" dirty="0"/>
              <a:t>Jacob wants his sons to buy more grain</a:t>
            </a:r>
          </a:p>
          <a:p>
            <a:pPr eaLnBrk="1" hangingPunct="1"/>
            <a:r>
              <a:rPr lang="en-US" altLang="en-US" sz="3200" dirty="0"/>
              <a:t>Judah reminds him—they cannot go without Benjamin</a:t>
            </a:r>
          </a:p>
          <a:p>
            <a:pPr eaLnBrk="1" hangingPunct="1"/>
            <a:endParaRPr lang="en-US" altLang="en-US" sz="3200" dirty="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0963">
                                            <p:txEl>
                                              <p:pRg st="0" end="0"/>
                                            </p:txEl>
                                          </p:spTgt>
                                        </p:tgtEl>
                                        <p:attrNameLst>
                                          <p:attrName>style.visibility</p:attrName>
                                        </p:attrNameLst>
                                      </p:cBhvr>
                                      <p:to>
                                        <p:strVal val="visible"/>
                                      </p:to>
                                    </p:set>
                                  </p:childTnLst>
                                </p:cTn>
                              </p:par>
                            </p:childTnLst>
                          </p:cTn>
                        </p:par>
                        <p:par>
                          <p:cTn id="7" fill="hold" nodeType="withGroup">
                            <p:stCondLst>
                              <p:cond delay="0"/>
                            </p:stCondLst>
                            <p:childTnLst>
                              <p:par>
                                <p:cTn id="8" presetID="1" presetClass="entr" presetSubtype="0" fill="hold" grpId="0" nodeType="afterEffect">
                                  <p:stCondLst>
                                    <p:cond delay="0"/>
                                  </p:stCondLst>
                                  <p:childTnLst>
                                    <p:set>
                                      <p:cBhvr>
                                        <p:cTn id="9" dur="1" fill="hold">
                                          <p:stCondLst>
                                            <p:cond delay="0"/>
                                          </p:stCondLst>
                                        </p:cTn>
                                        <p:tgtEl>
                                          <p:spTgt spid="40963">
                                            <p:txEl>
                                              <p:pRg st="1" end="1"/>
                                            </p:txEl>
                                          </p:spTgt>
                                        </p:tgtEl>
                                        <p:attrNameLst>
                                          <p:attrName>style.visibility</p:attrName>
                                        </p:attrNameLst>
                                      </p:cBhvr>
                                      <p:to>
                                        <p:strVal val="visible"/>
                                      </p:to>
                                    </p:set>
                                  </p:childTnLst>
                                </p:cTn>
                              </p:par>
                            </p:childTnLst>
                          </p:cTn>
                        </p:par>
                      </p:childTnLst>
                    </p:cTn>
                  </p:par>
                  <p:par>
                    <p:cTn id="10" fill="hold" nodeType="clickPar">
                      <p:stCondLst>
                        <p:cond delay="indefinite"/>
                      </p:stCondLst>
                      <p:childTnLst>
                        <p:par>
                          <p:cTn id="11" fill="hold" nodeType="withGroup">
                            <p:stCondLst>
                              <p:cond delay="0"/>
                            </p:stCondLst>
                            <p:childTnLst>
                              <p:par>
                                <p:cTn id="12" presetID="1" presetClass="entr" presetSubtype="0" fill="hold" grpId="0" nodeType="clickEffect">
                                  <p:stCondLst>
                                    <p:cond delay="0"/>
                                  </p:stCondLst>
                                  <p:childTnLst>
                                    <p:set>
                                      <p:cBhvr>
                                        <p:cTn id="13" dur="1" fill="hold">
                                          <p:stCondLst>
                                            <p:cond delay="0"/>
                                          </p:stCondLst>
                                        </p:cTn>
                                        <p:tgtEl>
                                          <p:spTgt spid="40963">
                                            <p:txEl>
                                              <p:pRg st="2" end="2"/>
                                            </p:txEl>
                                          </p:spTgt>
                                        </p:tgtEl>
                                        <p:attrNameLst>
                                          <p:attrName>style.visibility</p:attrName>
                                        </p:attrNameLst>
                                      </p:cBhvr>
                                      <p:to>
                                        <p:strVal val="visible"/>
                                      </p:to>
                                    </p:set>
                                  </p:childTnLst>
                                </p:cTn>
                              </p:par>
                            </p:childTnLst>
                          </p:cTn>
                        </p:par>
                        <p:par>
                          <p:cTn id="14" fill="hold" nodeType="withGroup">
                            <p:stCondLst>
                              <p:cond delay="0"/>
                            </p:stCondLst>
                            <p:childTnLst>
                              <p:par>
                                <p:cTn id="15" presetID="1" presetClass="entr" presetSubtype="0" fill="hold" grpId="0" nodeType="afterEffect">
                                  <p:stCondLst>
                                    <p:cond delay="0"/>
                                  </p:stCondLst>
                                  <p:childTnLst>
                                    <p:set>
                                      <p:cBhvr>
                                        <p:cTn id="16" dur="1" fill="hold">
                                          <p:stCondLst>
                                            <p:cond delay="0"/>
                                          </p:stCondLst>
                                        </p:cTn>
                                        <p:tgtEl>
                                          <p:spTgt spid="4096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63" grpId="0" uiExpand="1"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2">
            <a:extLst>
              <a:ext uri="{FF2B5EF4-FFF2-40B4-BE49-F238E27FC236}">
                <a16:creationId xmlns:a16="http://schemas.microsoft.com/office/drawing/2014/main" id="{7568D04B-C1FF-4C62-A064-8B6E201654AA}"/>
              </a:ext>
            </a:extLst>
          </p:cNvPr>
          <p:cNvSpPr>
            <a:spLocks noGrp="1" noChangeArrowheads="1"/>
          </p:cNvSpPr>
          <p:nvPr>
            <p:ph type="title"/>
          </p:nvPr>
        </p:nvSpPr>
        <p:spPr/>
        <p:txBody>
          <a:bodyPr/>
          <a:lstStyle/>
          <a:p>
            <a:pPr eaLnBrk="1" hangingPunct="1"/>
            <a:r>
              <a:rPr lang="en-US" altLang="en-US"/>
              <a:t>Judah’s promise</a:t>
            </a:r>
          </a:p>
        </p:txBody>
      </p:sp>
      <p:sp>
        <p:nvSpPr>
          <p:cNvPr id="43011" name="Rectangle 3">
            <a:extLst>
              <a:ext uri="{FF2B5EF4-FFF2-40B4-BE49-F238E27FC236}">
                <a16:creationId xmlns:a16="http://schemas.microsoft.com/office/drawing/2014/main" id="{789E2AE5-F19C-40A7-B880-7E5CAB3BC427}"/>
              </a:ext>
            </a:extLst>
          </p:cNvPr>
          <p:cNvSpPr>
            <a:spLocks noGrp="1" noChangeArrowheads="1"/>
          </p:cNvSpPr>
          <p:nvPr>
            <p:ph type="body" idx="1"/>
          </p:nvPr>
        </p:nvSpPr>
        <p:spPr/>
        <p:txBody>
          <a:bodyPr/>
          <a:lstStyle/>
          <a:p>
            <a:pPr eaLnBrk="1" hangingPunct="1"/>
            <a:r>
              <a:rPr lang="en-US" altLang="en-US" sz="3200" dirty="0"/>
              <a:t>Why did you tell ‘the man’ you had another brother</a:t>
            </a:r>
          </a:p>
          <a:p>
            <a:pPr eaLnBrk="1" hangingPunct="1"/>
            <a:r>
              <a:rPr lang="en-US" altLang="en-US" sz="3200" dirty="0"/>
              <a:t>He asked us pointedly about our family</a:t>
            </a:r>
          </a:p>
          <a:p>
            <a:pPr eaLnBrk="1" hangingPunct="1"/>
            <a:r>
              <a:rPr lang="en-US" altLang="en-US" sz="3200" dirty="0"/>
              <a:t>We must have food or die</a:t>
            </a:r>
          </a:p>
          <a:p>
            <a:pPr eaLnBrk="1" hangingPunct="1"/>
            <a:r>
              <a:rPr lang="en-US" altLang="en-US" sz="3200" dirty="0"/>
              <a:t>Judah—I will be responsible for Benjamin</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entr" presetSubtype="0" fill="hold" grpId="0" nodeType="afterEffect">
                                  <p:stCondLst>
                                    <p:cond delay="0"/>
                                  </p:stCondLst>
                                  <p:childTnLst>
                                    <p:set>
                                      <p:cBhvr>
                                        <p:cTn id="6" dur="1" fill="hold">
                                          <p:stCondLst>
                                            <p:cond delay="0"/>
                                          </p:stCondLst>
                                        </p:cTn>
                                        <p:tgtEl>
                                          <p:spTgt spid="43011">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3011">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3011">
                                            <p:txEl>
                                              <p:pRg st="2" end="2"/>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3011">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3011"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2">
            <a:extLst>
              <a:ext uri="{FF2B5EF4-FFF2-40B4-BE49-F238E27FC236}">
                <a16:creationId xmlns:a16="http://schemas.microsoft.com/office/drawing/2014/main" id="{4F2F55FE-B67E-4D2F-A9DE-A09928E503A2}"/>
              </a:ext>
            </a:extLst>
          </p:cNvPr>
          <p:cNvSpPr>
            <a:spLocks noGrp="1" noChangeArrowheads="1"/>
          </p:cNvSpPr>
          <p:nvPr>
            <p:ph type="title"/>
          </p:nvPr>
        </p:nvSpPr>
        <p:spPr/>
        <p:txBody>
          <a:bodyPr/>
          <a:lstStyle/>
          <a:p>
            <a:pPr eaLnBrk="1" hangingPunct="1"/>
            <a:r>
              <a:rPr lang="en-US" altLang="en-US"/>
              <a:t>Back to Egypt</a:t>
            </a:r>
          </a:p>
        </p:txBody>
      </p:sp>
      <p:sp>
        <p:nvSpPr>
          <p:cNvPr id="45059" name="Rectangle 3">
            <a:extLst>
              <a:ext uri="{FF2B5EF4-FFF2-40B4-BE49-F238E27FC236}">
                <a16:creationId xmlns:a16="http://schemas.microsoft.com/office/drawing/2014/main" id="{D3D4F3D1-0A20-4708-A854-C0F4F1858A64}"/>
              </a:ext>
            </a:extLst>
          </p:cNvPr>
          <p:cNvSpPr>
            <a:spLocks noGrp="1" noChangeArrowheads="1"/>
          </p:cNvSpPr>
          <p:nvPr>
            <p:ph type="body" idx="1"/>
          </p:nvPr>
        </p:nvSpPr>
        <p:spPr>
          <a:xfrm>
            <a:off x="574675" y="1752600"/>
            <a:ext cx="8001000" cy="4267200"/>
          </a:xfrm>
        </p:spPr>
        <p:txBody>
          <a:bodyPr/>
          <a:lstStyle/>
          <a:p>
            <a:pPr eaLnBrk="1" hangingPunct="1"/>
            <a:r>
              <a:rPr lang="en-US" altLang="en-US" sz="3200" dirty="0"/>
              <a:t>Jacob sends gifts for ‘the man’</a:t>
            </a:r>
          </a:p>
          <a:p>
            <a:pPr eaLnBrk="1" hangingPunct="1"/>
            <a:r>
              <a:rPr lang="en-US" altLang="en-US" sz="3200" dirty="0"/>
              <a:t>They take double money</a:t>
            </a:r>
          </a:p>
          <a:p>
            <a:pPr lvl="1" eaLnBrk="1" hangingPunct="1"/>
            <a:r>
              <a:rPr lang="en-US" altLang="en-US" sz="3000" dirty="0"/>
              <a:t>Plus, the money returned from first trip</a:t>
            </a:r>
          </a:p>
          <a:p>
            <a:pPr eaLnBrk="1" hangingPunct="1"/>
            <a:r>
              <a:rPr lang="en-US" altLang="en-US" sz="3200" dirty="0"/>
              <a:t>Pray that God Almighty will return Simeon </a:t>
            </a:r>
            <a:br>
              <a:rPr lang="en-US" altLang="en-US" sz="3200" dirty="0"/>
            </a:br>
            <a:r>
              <a:rPr lang="en-US" altLang="en-US" sz="3200" dirty="0"/>
              <a:t>(and Benjamin)</a:t>
            </a:r>
          </a:p>
          <a:p>
            <a:pPr eaLnBrk="1" hangingPunct="1"/>
            <a:r>
              <a:rPr lang="en-US" altLang="en-US" sz="3200" dirty="0"/>
              <a:t>“If I am bereaved, I am bereaved!”</a:t>
            </a:r>
          </a:p>
        </p:txBody>
      </p:sp>
      <p:sp>
        <p:nvSpPr>
          <p:cNvPr id="2" name="TextBox 1">
            <a:extLst>
              <a:ext uri="{FF2B5EF4-FFF2-40B4-BE49-F238E27FC236}">
                <a16:creationId xmlns:a16="http://schemas.microsoft.com/office/drawing/2014/main" id="{8E8DE82E-994B-4231-9D9F-19A63BA8A845}"/>
              </a:ext>
            </a:extLst>
          </p:cNvPr>
          <p:cNvSpPr txBox="1"/>
          <p:nvPr/>
        </p:nvSpPr>
        <p:spPr>
          <a:xfrm>
            <a:off x="4953000" y="4572000"/>
            <a:ext cx="3048000" cy="954107"/>
          </a:xfrm>
          <a:prstGeom prst="rect">
            <a:avLst/>
          </a:prstGeom>
          <a:solidFill>
            <a:schemeClr val="accent2">
              <a:lumMod val="20000"/>
              <a:lumOff val="80000"/>
            </a:schemeClr>
          </a:solidFill>
          <a:ln w="19050">
            <a:solidFill>
              <a:schemeClr val="accent6">
                <a:lumMod val="75000"/>
              </a:schemeClr>
            </a:solidFill>
          </a:ln>
        </p:spPr>
        <p:txBody>
          <a:bodyPr wrap="square" rtlCol="0">
            <a:spAutoFit/>
          </a:bodyPr>
          <a:lstStyle/>
          <a:p>
            <a:r>
              <a:rPr lang="en-US" sz="2800" dirty="0"/>
              <a:t>El Shaddai – “God Almighty”</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entr" presetSubtype="0" fill="hold" grpId="0" nodeType="afterEffect">
                                  <p:stCondLst>
                                    <p:cond delay="0"/>
                                  </p:stCondLst>
                                  <p:childTnLst>
                                    <p:set>
                                      <p:cBhvr>
                                        <p:cTn id="6" dur="1" fill="hold">
                                          <p:stCondLst>
                                            <p:cond delay="0"/>
                                          </p:stCondLst>
                                        </p:cTn>
                                        <p:tgtEl>
                                          <p:spTgt spid="45059">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5059">
                                            <p:txEl>
                                              <p:pRg st="1" end="1"/>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45059">
                                            <p:txEl>
                                              <p:pRg st="2" end="2"/>
                                            </p:txEl>
                                          </p:spTgt>
                                        </p:tgtEl>
                                        <p:attrNameLst>
                                          <p:attrName>style.visibility</p:attrName>
                                        </p:attrNameLst>
                                      </p:cBhvr>
                                      <p:to>
                                        <p:strVal val="visible"/>
                                      </p:to>
                                    </p:set>
                                  </p:childTnLst>
                                </p:cTn>
                              </p:par>
                            </p:childTnLst>
                          </p:cTn>
                        </p:par>
                      </p:childTnLst>
                    </p:cTn>
                  </p:par>
                  <p:par>
                    <p:cTn id="13" fill="hold" nodeType="clickPar">
                      <p:stCondLst>
                        <p:cond delay="indefinite"/>
                      </p:stCondLst>
                      <p:childTnLst>
                        <p:par>
                          <p:cTn id="14" fill="hold" nodeType="withGroup">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45059">
                                            <p:txEl>
                                              <p:pRg st="3" end="3"/>
                                            </p:txEl>
                                          </p:spTgt>
                                        </p:tgtEl>
                                        <p:attrNameLst>
                                          <p:attrName>style.visibility</p:attrName>
                                        </p:attrNameLst>
                                      </p:cBhvr>
                                      <p:to>
                                        <p:strVal val="visible"/>
                                      </p:to>
                                    </p:set>
                                  </p:childTnLst>
                                </p:cTn>
                              </p:par>
                            </p:childTnLst>
                          </p:cTn>
                        </p:par>
                        <p:par>
                          <p:cTn id="17" fill="hold" nodeType="withGroup">
                            <p:stCondLst>
                              <p:cond delay="0"/>
                            </p:stCondLst>
                            <p:childTnLst>
                              <p:par>
                                <p:cTn id="18" presetID="16" presetClass="entr" presetSubtype="21" fill="hold" grpId="0" nodeType="afterEffect">
                                  <p:stCondLst>
                                    <p:cond delay="1000"/>
                                  </p:stCondLst>
                                  <p:childTnLst>
                                    <p:set>
                                      <p:cBhvr>
                                        <p:cTn id="19" dur="1" fill="hold">
                                          <p:stCondLst>
                                            <p:cond delay="0"/>
                                          </p:stCondLst>
                                        </p:cTn>
                                        <p:tgtEl>
                                          <p:spTgt spid="2"/>
                                        </p:tgtEl>
                                        <p:attrNameLst>
                                          <p:attrName>style.visibility</p:attrName>
                                        </p:attrNameLst>
                                      </p:cBhvr>
                                      <p:to>
                                        <p:strVal val="visible"/>
                                      </p:to>
                                    </p:set>
                                    <p:animEffect transition="in" filter="barn(inVertical)">
                                      <p:cBhvr>
                                        <p:cTn id="20" dur="1000"/>
                                        <p:tgtEl>
                                          <p:spTgt spid="2"/>
                                        </p:tgtEl>
                                      </p:cBhvr>
                                    </p:animEffec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45059">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5059" grpId="0" uiExpand="1" build="p"/>
      <p:bldP spid="2"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2">
            <a:extLst>
              <a:ext uri="{FF2B5EF4-FFF2-40B4-BE49-F238E27FC236}">
                <a16:creationId xmlns:a16="http://schemas.microsoft.com/office/drawing/2014/main" id="{256AE244-576A-4E96-9979-323C3135686E}"/>
              </a:ext>
            </a:extLst>
          </p:cNvPr>
          <p:cNvSpPr>
            <a:spLocks noGrp="1" noChangeArrowheads="1"/>
          </p:cNvSpPr>
          <p:nvPr>
            <p:ph type="title"/>
          </p:nvPr>
        </p:nvSpPr>
        <p:spPr/>
        <p:txBody>
          <a:bodyPr/>
          <a:lstStyle/>
          <a:p>
            <a:pPr eaLnBrk="1" hangingPunct="1"/>
            <a:r>
              <a:rPr lang="en-US" altLang="en-US"/>
              <a:t>Before Joseph</a:t>
            </a:r>
          </a:p>
        </p:txBody>
      </p:sp>
      <p:sp>
        <p:nvSpPr>
          <p:cNvPr id="47107" name="Rectangle 3">
            <a:extLst>
              <a:ext uri="{FF2B5EF4-FFF2-40B4-BE49-F238E27FC236}">
                <a16:creationId xmlns:a16="http://schemas.microsoft.com/office/drawing/2014/main" id="{C7B6BB22-698B-43F4-8EFD-80EEE1B1C41A}"/>
              </a:ext>
            </a:extLst>
          </p:cNvPr>
          <p:cNvSpPr>
            <a:spLocks noGrp="1" noChangeArrowheads="1"/>
          </p:cNvSpPr>
          <p:nvPr>
            <p:ph type="body" idx="1"/>
          </p:nvPr>
        </p:nvSpPr>
        <p:spPr/>
        <p:txBody>
          <a:bodyPr/>
          <a:lstStyle/>
          <a:p>
            <a:pPr eaLnBrk="1" hangingPunct="1"/>
            <a:r>
              <a:rPr lang="en-US" altLang="en-US" sz="3200" dirty="0"/>
              <a:t>Takes them to his house</a:t>
            </a:r>
          </a:p>
          <a:p>
            <a:pPr eaLnBrk="1" hangingPunct="1"/>
            <a:r>
              <a:rPr lang="en-US" altLang="en-US" sz="3200" dirty="0"/>
              <a:t>Prepares a meal</a:t>
            </a:r>
          </a:p>
          <a:p>
            <a:pPr eaLnBrk="1" hangingPunct="1"/>
            <a:r>
              <a:rPr lang="en-US" altLang="en-US" sz="3200" dirty="0"/>
              <a:t>Brothers are afraid</a:t>
            </a:r>
          </a:p>
          <a:p>
            <a:pPr eaLnBrk="1" hangingPunct="1"/>
            <a:r>
              <a:rPr lang="en-US" altLang="en-US" sz="3200" dirty="0"/>
              <a:t>Try to explain the money to the steward</a:t>
            </a:r>
          </a:p>
          <a:p>
            <a:pPr eaLnBrk="1" hangingPunct="1"/>
            <a:r>
              <a:rPr lang="en-US" altLang="en-US" sz="3200" dirty="0"/>
              <a:t>They prepare the presents for Joseph</a:t>
            </a:r>
          </a:p>
        </p:txBody>
      </p:sp>
      <p:sp>
        <p:nvSpPr>
          <p:cNvPr id="2" name="TextBox 1">
            <a:extLst>
              <a:ext uri="{FF2B5EF4-FFF2-40B4-BE49-F238E27FC236}">
                <a16:creationId xmlns:a16="http://schemas.microsoft.com/office/drawing/2014/main" id="{56D3CB9D-4253-48BA-9BE4-13622CAB65D6}"/>
              </a:ext>
            </a:extLst>
          </p:cNvPr>
          <p:cNvSpPr txBox="1"/>
          <p:nvPr/>
        </p:nvSpPr>
        <p:spPr>
          <a:xfrm>
            <a:off x="563690" y="4472583"/>
            <a:ext cx="8382001" cy="2400657"/>
          </a:xfrm>
          <a:prstGeom prst="rect">
            <a:avLst/>
          </a:prstGeom>
          <a:solidFill>
            <a:schemeClr val="accent6">
              <a:lumMod val="20000"/>
              <a:lumOff val="80000"/>
            </a:schemeClr>
          </a:solidFill>
          <a:ln w="19050">
            <a:solidFill>
              <a:schemeClr val="accent6">
                <a:lumMod val="75000"/>
              </a:schemeClr>
            </a:solidFill>
          </a:ln>
        </p:spPr>
        <p:txBody>
          <a:bodyPr wrap="square" rtlCol="0">
            <a:spAutoFit/>
          </a:bodyPr>
          <a:lstStyle/>
          <a:p>
            <a:r>
              <a:rPr lang="en-US" sz="3000" dirty="0"/>
              <a:t>Genesis 43:23 But he said, "Peace be with you, do not be afraid. Your God and the God of your father has given you treasure in your sacks; I had your money." Then he brought Simeon out to them.</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7107">
                                            <p:txEl>
                                              <p:pRg st="0" end="0"/>
                                            </p:txEl>
                                          </p:spTgt>
                                        </p:tgtEl>
                                        <p:attrNameLst>
                                          <p:attrName>style.visibility</p:attrName>
                                        </p:attrNameLst>
                                      </p:cBhvr>
                                      <p:to>
                                        <p:strVal val="visible"/>
                                      </p:to>
                                    </p:set>
                                  </p:childTnLst>
                                </p:cTn>
                              </p:par>
                            </p:childTnLst>
                          </p:cTn>
                        </p:par>
                        <p:par>
                          <p:cTn id="7" fill="hold" nodeType="withGroup">
                            <p:stCondLst>
                              <p:cond delay="0"/>
                            </p:stCondLst>
                            <p:childTnLst>
                              <p:par>
                                <p:cTn id="8" presetID="1" presetClass="entr" presetSubtype="0" fill="hold" grpId="0" nodeType="afterEffect">
                                  <p:stCondLst>
                                    <p:cond delay="0"/>
                                  </p:stCondLst>
                                  <p:childTnLst>
                                    <p:set>
                                      <p:cBhvr>
                                        <p:cTn id="9" dur="1" fill="hold">
                                          <p:stCondLst>
                                            <p:cond delay="0"/>
                                          </p:stCondLst>
                                        </p:cTn>
                                        <p:tgtEl>
                                          <p:spTgt spid="47107">
                                            <p:txEl>
                                              <p:pRg st="1" end="1"/>
                                            </p:txEl>
                                          </p:spTgt>
                                        </p:tgtEl>
                                        <p:attrNameLst>
                                          <p:attrName>style.visibility</p:attrName>
                                        </p:attrNameLst>
                                      </p:cBhvr>
                                      <p:to>
                                        <p:strVal val="visible"/>
                                      </p:to>
                                    </p:set>
                                  </p:childTnLst>
                                </p:cTn>
                              </p:par>
                            </p:childTnLst>
                          </p:cTn>
                        </p:par>
                      </p:childTnLst>
                    </p:cTn>
                  </p:par>
                  <p:par>
                    <p:cTn id="10" fill="hold" nodeType="clickPar">
                      <p:stCondLst>
                        <p:cond delay="indefinite"/>
                      </p:stCondLst>
                      <p:childTnLst>
                        <p:par>
                          <p:cTn id="11" fill="hold" nodeType="withGroup">
                            <p:stCondLst>
                              <p:cond delay="0"/>
                            </p:stCondLst>
                            <p:childTnLst>
                              <p:par>
                                <p:cTn id="12" presetID="1" presetClass="entr" presetSubtype="0" fill="hold" grpId="0" nodeType="clickEffect">
                                  <p:stCondLst>
                                    <p:cond delay="0"/>
                                  </p:stCondLst>
                                  <p:childTnLst>
                                    <p:set>
                                      <p:cBhvr>
                                        <p:cTn id="13" dur="1" fill="hold">
                                          <p:stCondLst>
                                            <p:cond delay="0"/>
                                          </p:stCondLst>
                                        </p:cTn>
                                        <p:tgtEl>
                                          <p:spTgt spid="47107">
                                            <p:txEl>
                                              <p:pRg st="2" end="2"/>
                                            </p:txEl>
                                          </p:spTgt>
                                        </p:tgtEl>
                                        <p:attrNameLst>
                                          <p:attrName>style.visibility</p:attrName>
                                        </p:attrNameLst>
                                      </p:cBhvr>
                                      <p:to>
                                        <p:strVal val="visible"/>
                                      </p:to>
                                    </p:set>
                                  </p:childTnLst>
                                </p:cTn>
                              </p:par>
                            </p:childTnLst>
                          </p:cTn>
                        </p:par>
                        <p:par>
                          <p:cTn id="14" fill="hold" nodeType="withGroup">
                            <p:stCondLst>
                              <p:cond delay="0"/>
                            </p:stCondLst>
                            <p:childTnLst>
                              <p:par>
                                <p:cTn id="15" presetID="1" presetClass="entr" presetSubtype="0" fill="hold" grpId="0" nodeType="afterEffect">
                                  <p:stCondLst>
                                    <p:cond delay="0"/>
                                  </p:stCondLst>
                                  <p:childTnLst>
                                    <p:set>
                                      <p:cBhvr>
                                        <p:cTn id="16" dur="1" fill="hold">
                                          <p:stCondLst>
                                            <p:cond delay="0"/>
                                          </p:stCondLst>
                                        </p:cTn>
                                        <p:tgtEl>
                                          <p:spTgt spid="47107">
                                            <p:txEl>
                                              <p:pRg st="3" end="3"/>
                                            </p:txEl>
                                          </p:spTgt>
                                        </p:tgtEl>
                                        <p:attrNameLst>
                                          <p:attrName>style.visibility</p:attrName>
                                        </p:attrNameLst>
                                      </p:cBhvr>
                                      <p:to>
                                        <p:strVal val="visible"/>
                                      </p:to>
                                    </p:set>
                                  </p:childTnLst>
                                </p:cTn>
                              </p:par>
                            </p:childTnLst>
                          </p:cTn>
                        </p:par>
                      </p:childTnLst>
                    </p:cTn>
                  </p:par>
                  <p:par>
                    <p:cTn id="17" fill="hold" nodeType="clickPar">
                      <p:stCondLst>
                        <p:cond delay="indefinite"/>
                      </p:stCondLst>
                      <p:childTnLst>
                        <p:par>
                          <p:cTn id="18" fill="hold" nodeType="withGroup">
                            <p:stCondLst>
                              <p:cond delay="0"/>
                            </p:stCondLst>
                            <p:childTnLst>
                              <p:par>
                                <p:cTn id="19" presetID="16" presetClass="entr" presetSubtype="21" fill="hold" grpId="0" nodeType="clickEffect">
                                  <p:stCondLst>
                                    <p:cond delay="0"/>
                                  </p:stCondLst>
                                  <p:childTnLst>
                                    <p:set>
                                      <p:cBhvr>
                                        <p:cTn id="20" dur="1" fill="hold">
                                          <p:stCondLst>
                                            <p:cond delay="0"/>
                                          </p:stCondLst>
                                        </p:cTn>
                                        <p:tgtEl>
                                          <p:spTgt spid="2"/>
                                        </p:tgtEl>
                                        <p:attrNameLst>
                                          <p:attrName>style.visibility</p:attrName>
                                        </p:attrNameLst>
                                      </p:cBhvr>
                                      <p:to>
                                        <p:strVal val="visible"/>
                                      </p:to>
                                    </p:set>
                                    <p:animEffect transition="in" filter="barn(inVertical)">
                                      <p:cBhvr>
                                        <p:cTn id="21" dur="500"/>
                                        <p:tgtEl>
                                          <p:spTgt spid="2"/>
                                        </p:tgtEl>
                                      </p:cBhvr>
                                    </p:animEffect>
                                  </p:childTnLst>
                                </p:cTn>
                              </p:par>
                            </p:childTnLst>
                          </p:cTn>
                        </p:par>
                      </p:childTnLst>
                    </p:cTn>
                  </p:par>
                  <p:par>
                    <p:cTn id="22" fill="hold">
                      <p:stCondLst>
                        <p:cond delay="indefinite"/>
                      </p:stCondLst>
                      <p:childTnLst>
                        <p:par>
                          <p:cTn id="23" fill="hold">
                            <p:stCondLst>
                              <p:cond delay="0"/>
                            </p:stCondLst>
                            <p:childTnLst>
                              <p:par>
                                <p:cTn id="24" presetID="1" presetClass="exit" presetSubtype="0" fill="hold" grpId="1" nodeType="clickEffect">
                                  <p:stCondLst>
                                    <p:cond delay="0"/>
                                  </p:stCondLst>
                                  <p:childTnLst>
                                    <p:set>
                                      <p:cBhvr>
                                        <p:cTn id="25" dur="1" fill="hold">
                                          <p:stCondLst>
                                            <p:cond delay="0"/>
                                          </p:stCondLst>
                                        </p:cTn>
                                        <p:tgtEl>
                                          <p:spTgt spid="2"/>
                                        </p:tgtEl>
                                        <p:attrNameLst>
                                          <p:attrName>style.visibility</p:attrName>
                                        </p:attrNameLst>
                                      </p:cBhvr>
                                      <p:to>
                                        <p:strVal val="hidden"/>
                                      </p:to>
                                    </p:set>
                                  </p:childTnLst>
                                </p:cTn>
                              </p:par>
                            </p:childTnLst>
                          </p:cTn>
                        </p:par>
                        <p:par>
                          <p:cTn id="26" fill="hold">
                            <p:stCondLst>
                              <p:cond delay="0"/>
                            </p:stCondLst>
                            <p:childTnLst>
                              <p:par>
                                <p:cTn id="27" presetID="1" presetClass="entr" presetSubtype="0" fill="hold" grpId="0" nodeType="afterEffect">
                                  <p:stCondLst>
                                    <p:cond delay="0"/>
                                  </p:stCondLst>
                                  <p:childTnLst>
                                    <p:set>
                                      <p:cBhvr>
                                        <p:cTn id="28" dur="1" fill="hold">
                                          <p:stCondLst>
                                            <p:cond delay="0"/>
                                          </p:stCondLst>
                                        </p:cTn>
                                        <p:tgtEl>
                                          <p:spTgt spid="4710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7107" grpId="0" uiExpand="1" build="p"/>
      <p:bldP spid="2" grpId="0" animBg="1"/>
      <p:bldP spid="2" grpId="1"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2">
            <a:extLst>
              <a:ext uri="{FF2B5EF4-FFF2-40B4-BE49-F238E27FC236}">
                <a16:creationId xmlns:a16="http://schemas.microsoft.com/office/drawing/2014/main" id="{FD3DA831-5F40-4D12-A97E-791F74134388}"/>
              </a:ext>
            </a:extLst>
          </p:cNvPr>
          <p:cNvSpPr>
            <a:spLocks noGrp="1" noChangeArrowheads="1"/>
          </p:cNvSpPr>
          <p:nvPr>
            <p:ph type="title"/>
          </p:nvPr>
        </p:nvSpPr>
        <p:spPr/>
        <p:txBody>
          <a:bodyPr/>
          <a:lstStyle/>
          <a:p>
            <a:pPr eaLnBrk="1" hangingPunct="1"/>
            <a:r>
              <a:rPr lang="en-US" altLang="en-US"/>
              <a:t>Joseph Comes Home</a:t>
            </a:r>
          </a:p>
        </p:txBody>
      </p:sp>
      <p:sp>
        <p:nvSpPr>
          <p:cNvPr id="49155" name="Rectangle 3">
            <a:extLst>
              <a:ext uri="{FF2B5EF4-FFF2-40B4-BE49-F238E27FC236}">
                <a16:creationId xmlns:a16="http://schemas.microsoft.com/office/drawing/2014/main" id="{FD5CA882-65F7-43CC-B419-E92FD709EC0C}"/>
              </a:ext>
            </a:extLst>
          </p:cNvPr>
          <p:cNvSpPr>
            <a:spLocks noGrp="1" noChangeArrowheads="1"/>
          </p:cNvSpPr>
          <p:nvPr>
            <p:ph type="body" idx="1"/>
          </p:nvPr>
        </p:nvSpPr>
        <p:spPr/>
        <p:txBody>
          <a:bodyPr/>
          <a:lstStyle/>
          <a:p>
            <a:pPr eaLnBrk="1" hangingPunct="1"/>
            <a:r>
              <a:rPr lang="en-US" altLang="en-US" sz="3200" dirty="0"/>
              <a:t>They bow before Joseph</a:t>
            </a:r>
          </a:p>
          <a:p>
            <a:pPr lvl="1" eaLnBrk="1" hangingPunct="1"/>
            <a:r>
              <a:rPr lang="en-US" altLang="en-US" sz="3000" dirty="0"/>
              <a:t>(dream)</a:t>
            </a:r>
          </a:p>
          <a:p>
            <a:pPr eaLnBrk="1" hangingPunct="1"/>
            <a:r>
              <a:rPr lang="en-US" altLang="en-US" sz="3200" dirty="0"/>
              <a:t>“Is your father well”</a:t>
            </a:r>
          </a:p>
          <a:p>
            <a:pPr eaLnBrk="1" hangingPunct="1"/>
            <a:r>
              <a:rPr lang="en-US" altLang="en-US" sz="3200" dirty="0"/>
              <a:t>Joseph sees Benjamin</a:t>
            </a:r>
          </a:p>
          <a:p>
            <a:pPr lvl="1" eaLnBrk="1" hangingPunct="1"/>
            <a:r>
              <a:rPr lang="en-US" altLang="en-US" sz="3000" dirty="0"/>
              <a:t>He has to leave the room to weep</a:t>
            </a:r>
          </a:p>
          <a:p>
            <a:pPr eaLnBrk="1" hangingPunct="1"/>
            <a:r>
              <a:rPr lang="en-US" altLang="en-US" sz="3200" dirty="0"/>
              <a:t>He returns for the meal</a:t>
            </a:r>
          </a:p>
          <a:p>
            <a:pPr eaLnBrk="1" hangingPunct="1"/>
            <a:r>
              <a:rPr lang="en-US" altLang="en-US" sz="3200" dirty="0"/>
              <a:t>They are seated in age order</a:t>
            </a:r>
          </a:p>
          <a:p>
            <a:pPr lvl="1" eaLnBrk="1" hangingPunct="1"/>
            <a:r>
              <a:rPr lang="en-US" altLang="en-US" sz="3000" dirty="0"/>
              <a:t>Joseph eats alone</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9155">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49155">
                                            <p:txEl>
                                              <p:pRg st="1" end="1"/>
                                            </p:txEl>
                                          </p:spTgt>
                                        </p:tgtEl>
                                        <p:attrNameLst>
                                          <p:attrName>style.visibility</p:attrName>
                                        </p:attrNameLst>
                                      </p:cBhvr>
                                      <p:to>
                                        <p:strVal val="visible"/>
                                      </p:to>
                                    </p:set>
                                  </p:childTnLst>
                                </p:cTn>
                              </p:par>
                            </p:childTnLst>
                          </p:cTn>
                        </p:par>
                      </p:childTnLst>
                    </p:cTn>
                  </p:par>
                  <p:par>
                    <p:cTn id="9" fill="hold" nodeType="clickPar">
                      <p:stCondLst>
                        <p:cond delay="indefinite"/>
                      </p:stCondLst>
                      <p:childTnLst>
                        <p:par>
                          <p:cTn id="10" fill="hold" nodeType="withGroup">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49155">
                                            <p:txEl>
                                              <p:pRg st="2" end="2"/>
                                            </p:txEl>
                                          </p:spTgt>
                                        </p:tgtEl>
                                        <p:attrNameLst>
                                          <p:attrName>style.visibility</p:attrName>
                                        </p:attrNameLst>
                                      </p:cBhvr>
                                      <p:to>
                                        <p:strVal val="visible"/>
                                      </p:to>
                                    </p:set>
                                  </p:childTnLst>
                                </p:cTn>
                              </p:par>
                            </p:childTnLst>
                          </p:cTn>
                        </p:par>
                      </p:childTnLst>
                    </p:cTn>
                  </p:par>
                  <p:par>
                    <p:cTn id="13" fill="hold" nodeType="clickPar">
                      <p:stCondLst>
                        <p:cond delay="indefinite"/>
                      </p:stCondLst>
                      <p:childTnLst>
                        <p:par>
                          <p:cTn id="14" fill="hold" nodeType="withGroup">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49155">
                                            <p:txEl>
                                              <p:pRg st="3" end="3"/>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49155">
                                            <p:txEl>
                                              <p:pRg st="4" end="4"/>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49155">
                                            <p:txEl>
                                              <p:pRg st="5" end="5"/>
                                            </p:txEl>
                                          </p:spTgt>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49155">
                                            <p:txEl>
                                              <p:pRg st="6" end="6"/>
                                            </p:txEl>
                                          </p:spTgt>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49155">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9155" grpId="0" uiExpand="1"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2">
            <a:extLst>
              <a:ext uri="{FF2B5EF4-FFF2-40B4-BE49-F238E27FC236}">
                <a16:creationId xmlns:a16="http://schemas.microsoft.com/office/drawing/2014/main" id="{72334AB5-92EE-4D8A-A441-1EF1C8CD22D3}"/>
              </a:ext>
            </a:extLst>
          </p:cNvPr>
          <p:cNvSpPr>
            <a:spLocks noGrp="1" noChangeArrowheads="1"/>
          </p:cNvSpPr>
          <p:nvPr>
            <p:ph type="title"/>
          </p:nvPr>
        </p:nvSpPr>
        <p:spPr/>
        <p:txBody>
          <a:bodyPr/>
          <a:lstStyle/>
          <a:p>
            <a:pPr eaLnBrk="1" hangingPunct="1"/>
            <a:r>
              <a:rPr lang="en-US" altLang="en-US" dirty="0"/>
              <a:t>Leaving Egypt</a:t>
            </a:r>
          </a:p>
        </p:txBody>
      </p:sp>
      <p:sp>
        <p:nvSpPr>
          <p:cNvPr id="51203" name="Rectangle 3">
            <a:extLst>
              <a:ext uri="{FF2B5EF4-FFF2-40B4-BE49-F238E27FC236}">
                <a16:creationId xmlns:a16="http://schemas.microsoft.com/office/drawing/2014/main" id="{82ADAAA5-B9F4-4434-B78B-8C80A6CBC2F0}"/>
              </a:ext>
            </a:extLst>
          </p:cNvPr>
          <p:cNvSpPr>
            <a:spLocks noGrp="1" noChangeArrowheads="1"/>
          </p:cNvSpPr>
          <p:nvPr>
            <p:ph type="body" idx="1"/>
          </p:nvPr>
        </p:nvSpPr>
        <p:spPr>
          <a:xfrm>
            <a:off x="566738" y="1676400"/>
            <a:ext cx="8348662" cy="4267200"/>
          </a:xfrm>
        </p:spPr>
        <p:txBody>
          <a:bodyPr/>
          <a:lstStyle/>
          <a:p>
            <a:pPr eaLnBrk="1" hangingPunct="1"/>
            <a:r>
              <a:rPr lang="en-US" altLang="en-US" sz="3200" dirty="0"/>
              <a:t>Food in their sacks</a:t>
            </a:r>
          </a:p>
          <a:p>
            <a:pPr eaLnBrk="1" hangingPunct="1"/>
            <a:r>
              <a:rPr lang="en-US" altLang="en-US" sz="3200" dirty="0"/>
              <a:t>Joseph’s silver cup is put in Benjamin’s sack</a:t>
            </a:r>
          </a:p>
          <a:p>
            <a:pPr eaLnBrk="1" hangingPunct="1"/>
            <a:r>
              <a:rPr lang="en-US" altLang="en-US" sz="3200" dirty="0"/>
              <a:t>Servants sent after them</a:t>
            </a:r>
          </a:p>
          <a:p>
            <a:pPr lvl="1" eaLnBrk="1" hangingPunct="1"/>
            <a:r>
              <a:rPr lang="en-US" altLang="en-US" sz="3000" dirty="0"/>
              <a:t>“Why have you repaid evil for good?”</a:t>
            </a:r>
          </a:p>
          <a:p>
            <a:pPr eaLnBrk="1" hangingPunct="1"/>
            <a:r>
              <a:rPr lang="en-US" altLang="en-US" sz="3200" dirty="0"/>
              <a:t>They are so sure no one took the cup</a:t>
            </a:r>
          </a:p>
          <a:p>
            <a:pPr lvl="1" eaLnBrk="1" hangingPunct="1"/>
            <a:r>
              <a:rPr lang="en-US" altLang="en-US" sz="3000" dirty="0"/>
              <a:t>Let the guilty one die</a:t>
            </a:r>
          </a:p>
          <a:p>
            <a:pPr lvl="1" eaLnBrk="1" hangingPunct="1"/>
            <a:r>
              <a:rPr lang="en-US" altLang="en-US" sz="3000" dirty="0"/>
              <a:t>We will be servants</a:t>
            </a:r>
          </a:p>
        </p:txBody>
      </p:sp>
      <p:sp>
        <p:nvSpPr>
          <p:cNvPr id="2" name="TextBox 1">
            <a:extLst>
              <a:ext uri="{FF2B5EF4-FFF2-40B4-BE49-F238E27FC236}">
                <a16:creationId xmlns:a16="http://schemas.microsoft.com/office/drawing/2014/main" id="{B8F1DFD9-FD6D-4145-877A-177D802CF612}"/>
              </a:ext>
            </a:extLst>
          </p:cNvPr>
          <p:cNvSpPr txBox="1"/>
          <p:nvPr/>
        </p:nvSpPr>
        <p:spPr>
          <a:xfrm>
            <a:off x="1905000" y="3429000"/>
            <a:ext cx="5334000" cy="1015663"/>
          </a:xfrm>
          <a:prstGeom prst="rect">
            <a:avLst/>
          </a:prstGeom>
          <a:solidFill>
            <a:schemeClr val="accent6">
              <a:lumMod val="40000"/>
              <a:lumOff val="60000"/>
            </a:schemeClr>
          </a:solidFill>
          <a:ln w="28575">
            <a:solidFill>
              <a:schemeClr val="accent6">
                <a:lumMod val="75000"/>
              </a:schemeClr>
            </a:solidFill>
          </a:ln>
        </p:spPr>
        <p:txBody>
          <a:bodyPr wrap="square" rtlCol="0">
            <a:spAutoFit/>
          </a:bodyPr>
          <a:lstStyle/>
          <a:p>
            <a:r>
              <a:rPr lang="en-US" sz="3000" dirty="0"/>
              <a:t>Reminds us of Jacob when Rachel stole Laban’s idol</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1203">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1203">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1203">
                                            <p:txEl>
                                              <p:pRg st="2" end="2"/>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51203">
                                            <p:txEl>
                                              <p:pRg st="3" end="3"/>
                                            </p:txEl>
                                          </p:spTgt>
                                        </p:tgtEl>
                                        <p:attrNameLst>
                                          <p:attrName>style.visibility</p:attrName>
                                        </p:attrNameLst>
                                      </p:cBhvr>
                                      <p:to>
                                        <p:strVal val="visible"/>
                                      </p:to>
                                    </p:set>
                                  </p:childTnLst>
                                </p:cTn>
                              </p:par>
                            </p:childTnLst>
                          </p:cTn>
                        </p:par>
                      </p:childTnLst>
                    </p:cTn>
                  </p:par>
                  <p:par>
                    <p:cTn id="17" fill="hold" nodeType="clickPar">
                      <p:stCondLst>
                        <p:cond delay="indefinite"/>
                      </p:stCondLst>
                      <p:childTnLst>
                        <p:par>
                          <p:cTn id="18" fill="hold" nodeType="withGroup">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51203">
                                            <p:txEl>
                                              <p:pRg st="4" end="4"/>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51203">
                                            <p:txEl>
                                              <p:pRg st="5" end="5"/>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51203">
                                            <p:txEl>
                                              <p:pRg st="6" end="6"/>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6" presetClass="entr" presetSubtype="21" fill="hold" grpId="0" nodeType="clickEffect">
                                  <p:stCondLst>
                                    <p:cond delay="0"/>
                                  </p:stCondLst>
                                  <p:childTnLst>
                                    <p:set>
                                      <p:cBhvr>
                                        <p:cTn id="28" dur="1" fill="hold">
                                          <p:stCondLst>
                                            <p:cond delay="0"/>
                                          </p:stCondLst>
                                        </p:cTn>
                                        <p:tgtEl>
                                          <p:spTgt spid="2"/>
                                        </p:tgtEl>
                                        <p:attrNameLst>
                                          <p:attrName>style.visibility</p:attrName>
                                        </p:attrNameLst>
                                      </p:cBhvr>
                                      <p:to>
                                        <p:strVal val="visible"/>
                                      </p:to>
                                    </p:set>
                                    <p:animEffect transition="in" filter="barn(inVertical)">
                                      <p:cBhvr>
                                        <p:cTn id="29"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203" grpId="0" uiExpand="1" build="p"/>
      <p:bldP spid="2"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2">
            <a:extLst>
              <a:ext uri="{FF2B5EF4-FFF2-40B4-BE49-F238E27FC236}">
                <a16:creationId xmlns:a16="http://schemas.microsoft.com/office/drawing/2014/main" id="{32093543-5E94-4ED2-A467-E0F6B6F426A9}"/>
              </a:ext>
            </a:extLst>
          </p:cNvPr>
          <p:cNvSpPr>
            <a:spLocks noGrp="1" noChangeArrowheads="1"/>
          </p:cNvSpPr>
          <p:nvPr>
            <p:ph type="title"/>
          </p:nvPr>
        </p:nvSpPr>
        <p:spPr/>
        <p:txBody>
          <a:bodyPr/>
          <a:lstStyle/>
          <a:p>
            <a:pPr eaLnBrk="1" hangingPunct="1"/>
            <a:r>
              <a:rPr lang="en-US" altLang="en-US"/>
              <a:t>Joseph’s Cup</a:t>
            </a:r>
          </a:p>
        </p:txBody>
      </p:sp>
      <p:sp>
        <p:nvSpPr>
          <p:cNvPr id="53251" name="Rectangle 3">
            <a:extLst>
              <a:ext uri="{FF2B5EF4-FFF2-40B4-BE49-F238E27FC236}">
                <a16:creationId xmlns:a16="http://schemas.microsoft.com/office/drawing/2014/main" id="{43365C37-BE78-4888-80C7-6F3004574BD1}"/>
              </a:ext>
            </a:extLst>
          </p:cNvPr>
          <p:cNvSpPr>
            <a:spLocks noGrp="1" noChangeArrowheads="1"/>
          </p:cNvSpPr>
          <p:nvPr>
            <p:ph type="body" idx="1"/>
          </p:nvPr>
        </p:nvSpPr>
        <p:spPr/>
        <p:txBody>
          <a:bodyPr/>
          <a:lstStyle/>
          <a:p>
            <a:pPr eaLnBrk="1" hangingPunct="1"/>
            <a:r>
              <a:rPr lang="en-US" altLang="en-US" sz="3200"/>
              <a:t>The guilty one will be my servant</a:t>
            </a:r>
          </a:p>
          <a:p>
            <a:pPr eaLnBrk="1" hangingPunct="1"/>
            <a:r>
              <a:rPr lang="en-US" altLang="en-US" sz="3200"/>
              <a:t>The cup was found in Benjamin's sack</a:t>
            </a:r>
          </a:p>
          <a:p>
            <a:pPr eaLnBrk="1" hangingPunct="1"/>
            <a:r>
              <a:rPr lang="en-US" altLang="en-US" sz="3200"/>
              <a:t>They return (in disbelief) to Joseph</a:t>
            </a:r>
          </a:p>
          <a:p>
            <a:pPr eaLnBrk="1" hangingPunct="1"/>
            <a:r>
              <a:rPr lang="en-US" altLang="en-US" sz="3200"/>
              <a:t>How do we clear ourselves?</a:t>
            </a:r>
          </a:p>
          <a:p>
            <a:pPr eaLnBrk="1" hangingPunct="1"/>
            <a:r>
              <a:rPr lang="en-US" altLang="en-US" sz="3200"/>
              <a:t>Everyone but the guilty one may go</a:t>
            </a:r>
          </a:p>
          <a:p>
            <a:pPr eaLnBrk="1" hangingPunct="1"/>
            <a:r>
              <a:rPr lang="en-US" altLang="en-US" sz="3200"/>
              <a:t>Benjamin is my slave</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entr" presetSubtype="0" fill="hold" grpId="0" nodeType="afterEffect">
                                  <p:stCondLst>
                                    <p:cond delay="0"/>
                                  </p:stCondLst>
                                  <p:childTnLst>
                                    <p:set>
                                      <p:cBhvr>
                                        <p:cTn id="6" dur="1" fill="hold">
                                          <p:stCondLst>
                                            <p:cond delay="0"/>
                                          </p:stCondLst>
                                        </p:cTn>
                                        <p:tgtEl>
                                          <p:spTgt spid="53251">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3251">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3251">
                                            <p:txEl>
                                              <p:pRg st="2" end="2"/>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53251">
                                            <p:txEl>
                                              <p:pRg st="3" end="3"/>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53251">
                                            <p:txEl>
                                              <p:pRg st="4" end="4"/>
                                            </p:txEl>
                                          </p:spTgt>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53251">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3251"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2">
            <a:extLst>
              <a:ext uri="{FF2B5EF4-FFF2-40B4-BE49-F238E27FC236}">
                <a16:creationId xmlns:a16="http://schemas.microsoft.com/office/drawing/2014/main" id="{567B15FC-A219-45B6-AC2E-CAB50D8DD35E}"/>
              </a:ext>
            </a:extLst>
          </p:cNvPr>
          <p:cNvSpPr>
            <a:spLocks noGrp="1" noChangeArrowheads="1"/>
          </p:cNvSpPr>
          <p:nvPr>
            <p:ph type="title"/>
          </p:nvPr>
        </p:nvSpPr>
        <p:spPr/>
        <p:txBody>
          <a:bodyPr/>
          <a:lstStyle/>
          <a:p>
            <a:pPr eaLnBrk="1" hangingPunct="1"/>
            <a:r>
              <a:rPr lang="en-US" altLang="en-US" dirty="0"/>
              <a:t>Judah’s Plea</a:t>
            </a:r>
          </a:p>
        </p:txBody>
      </p:sp>
      <p:sp>
        <p:nvSpPr>
          <p:cNvPr id="55299" name="Rectangle 3">
            <a:extLst>
              <a:ext uri="{FF2B5EF4-FFF2-40B4-BE49-F238E27FC236}">
                <a16:creationId xmlns:a16="http://schemas.microsoft.com/office/drawing/2014/main" id="{493F9053-24F6-4255-A051-C03DE558956F}"/>
              </a:ext>
            </a:extLst>
          </p:cNvPr>
          <p:cNvSpPr>
            <a:spLocks noGrp="1" noChangeArrowheads="1"/>
          </p:cNvSpPr>
          <p:nvPr>
            <p:ph type="body" idx="1"/>
          </p:nvPr>
        </p:nvSpPr>
        <p:spPr/>
        <p:txBody>
          <a:bodyPr/>
          <a:lstStyle/>
          <a:p>
            <a:pPr eaLnBrk="1" hangingPunct="1"/>
            <a:r>
              <a:rPr lang="en-US" altLang="en-US" sz="3200" dirty="0"/>
              <a:t>Our father is old</a:t>
            </a:r>
          </a:p>
          <a:p>
            <a:pPr eaLnBrk="1" hangingPunct="1"/>
            <a:r>
              <a:rPr lang="en-US" altLang="en-US" sz="3200" dirty="0"/>
              <a:t>Benjamin is son of his old age</a:t>
            </a:r>
          </a:p>
          <a:p>
            <a:pPr eaLnBrk="1" hangingPunct="1"/>
            <a:r>
              <a:rPr lang="en-US" altLang="en-US" sz="3200" dirty="0"/>
              <a:t>Brother is dead</a:t>
            </a:r>
          </a:p>
          <a:p>
            <a:pPr eaLnBrk="1" hangingPunct="1"/>
            <a:r>
              <a:rPr lang="en-US" altLang="en-US" sz="3200" dirty="0"/>
              <a:t>Your request to bring him here</a:t>
            </a:r>
          </a:p>
          <a:p>
            <a:pPr eaLnBrk="1" hangingPunct="1"/>
            <a:r>
              <a:rPr lang="en-US" altLang="en-US" sz="3200" dirty="0"/>
              <a:t>If we return without Benjamin, our father will die</a:t>
            </a:r>
          </a:p>
          <a:p>
            <a:pPr eaLnBrk="1" hangingPunct="1"/>
            <a:r>
              <a:rPr lang="en-US" altLang="en-US" sz="3200" dirty="0"/>
              <a:t>Let me stay in his place</a:t>
            </a:r>
          </a:p>
          <a:p>
            <a:pPr eaLnBrk="1" hangingPunct="1"/>
            <a:endParaRPr lang="en-US" altLang="en-US" dirty="0"/>
          </a:p>
        </p:txBody>
      </p:sp>
      <p:sp>
        <p:nvSpPr>
          <p:cNvPr id="2" name="TextBox 1">
            <a:extLst>
              <a:ext uri="{FF2B5EF4-FFF2-40B4-BE49-F238E27FC236}">
                <a16:creationId xmlns:a16="http://schemas.microsoft.com/office/drawing/2014/main" id="{F4E2FAC0-1999-468A-8E40-77D83623068B}"/>
              </a:ext>
            </a:extLst>
          </p:cNvPr>
          <p:cNvSpPr txBox="1"/>
          <p:nvPr/>
        </p:nvSpPr>
        <p:spPr>
          <a:xfrm>
            <a:off x="1752600" y="5075871"/>
            <a:ext cx="6400800" cy="1477328"/>
          </a:xfrm>
          <a:prstGeom prst="rect">
            <a:avLst/>
          </a:prstGeom>
          <a:solidFill>
            <a:schemeClr val="accent6">
              <a:lumMod val="40000"/>
              <a:lumOff val="60000"/>
            </a:schemeClr>
          </a:solidFill>
          <a:ln w="19050">
            <a:solidFill>
              <a:schemeClr val="accent6">
                <a:lumMod val="75000"/>
              </a:schemeClr>
            </a:solidFill>
          </a:ln>
        </p:spPr>
        <p:txBody>
          <a:bodyPr wrap="square" rtlCol="0">
            <a:spAutoFit/>
          </a:bodyPr>
          <a:lstStyle/>
          <a:p>
            <a:r>
              <a:rPr lang="en-US" sz="3000" dirty="0"/>
              <a:t>How many times do you see “your servants” or “My Lord” in the last part of chapter 44!!!</a:t>
            </a:r>
          </a:p>
        </p:txBody>
      </p:sp>
      <p:sp>
        <p:nvSpPr>
          <p:cNvPr id="3" name="TextBox 2">
            <a:extLst>
              <a:ext uri="{FF2B5EF4-FFF2-40B4-BE49-F238E27FC236}">
                <a16:creationId xmlns:a16="http://schemas.microsoft.com/office/drawing/2014/main" id="{2E549BE1-59E8-4930-A041-213289E26076}"/>
              </a:ext>
            </a:extLst>
          </p:cNvPr>
          <p:cNvSpPr txBox="1"/>
          <p:nvPr/>
        </p:nvSpPr>
        <p:spPr>
          <a:xfrm>
            <a:off x="4953000" y="1627644"/>
            <a:ext cx="2971800" cy="1938992"/>
          </a:xfrm>
          <a:prstGeom prst="rect">
            <a:avLst/>
          </a:prstGeom>
          <a:solidFill>
            <a:srgbClr val="FFFF00"/>
          </a:solidFill>
          <a:ln w="19050">
            <a:solidFill>
              <a:schemeClr val="accent6">
                <a:lumMod val="75000"/>
              </a:schemeClr>
            </a:solidFill>
          </a:ln>
        </p:spPr>
        <p:txBody>
          <a:bodyPr wrap="square" rtlCol="0">
            <a:spAutoFit/>
          </a:bodyPr>
          <a:lstStyle/>
          <a:p>
            <a:r>
              <a:rPr lang="en-US" sz="3000" dirty="0"/>
              <a:t>That didn’t bother you when you sold Joseph!!</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entr" presetSubtype="0" fill="hold" grpId="0" nodeType="afterEffect">
                                  <p:stCondLst>
                                    <p:cond delay="0"/>
                                  </p:stCondLst>
                                  <p:childTnLst>
                                    <p:set>
                                      <p:cBhvr>
                                        <p:cTn id="6" dur="1" fill="hold">
                                          <p:stCondLst>
                                            <p:cond delay="0"/>
                                          </p:stCondLst>
                                        </p:cTn>
                                        <p:tgtEl>
                                          <p:spTgt spid="55299">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5299">
                                            <p:txEl>
                                              <p:pRg st="1" end="1"/>
                                            </p:txEl>
                                          </p:spTgt>
                                        </p:tgtEl>
                                        <p:attrNameLst>
                                          <p:attrName>style.visibility</p:attrName>
                                        </p:attrNameLst>
                                      </p:cBhvr>
                                      <p:to>
                                        <p:strVal val="visible"/>
                                      </p:to>
                                    </p:set>
                                  </p:childTnLst>
                                </p:cTn>
                              </p:par>
                            </p:childTnLst>
                          </p:cTn>
                        </p:par>
                        <p:par>
                          <p:cTn id="11" fill="hold" nodeType="withGroup">
                            <p:stCondLst>
                              <p:cond delay="0"/>
                            </p:stCondLst>
                            <p:childTnLst>
                              <p:par>
                                <p:cTn id="12" presetID="1" presetClass="entr" presetSubtype="0" fill="hold" grpId="0" nodeType="afterEffect">
                                  <p:stCondLst>
                                    <p:cond delay="0"/>
                                  </p:stCondLst>
                                  <p:childTnLst>
                                    <p:set>
                                      <p:cBhvr>
                                        <p:cTn id="13" dur="1" fill="hold">
                                          <p:stCondLst>
                                            <p:cond delay="0"/>
                                          </p:stCondLst>
                                        </p:cTn>
                                        <p:tgtEl>
                                          <p:spTgt spid="55299">
                                            <p:txEl>
                                              <p:pRg st="2" end="2"/>
                                            </p:txEl>
                                          </p:spTgt>
                                        </p:tgtEl>
                                        <p:attrNameLst>
                                          <p:attrName>style.visibility</p:attrName>
                                        </p:attrNameLst>
                                      </p:cBhvr>
                                      <p:to>
                                        <p:strVal val="visible"/>
                                      </p:to>
                                    </p:set>
                                  </p:childTnLst>
                                </p:cTn>
                              </p:par>
                            </p:childTnLst>
                          </p:cTn>
                        </p:par>
                      </p:childTnLst>
                    </p:cTn>
                  </p:par>
                  <p:par>
                    <p:cTn id="14" fill="hold" nodeType="clickPar">
                      <p:stCondLst>
                        <p:cond delay="indefinite"/>
                      </p:stCondLst>
                      <p:childTnLst>
                        <p:par>
                          <p:cTn id="15" fill="hold" nodeType="withGroup">
                            <p:stCondLst>
                              <p:cond delay="0"/>
                            </p:stCondLst>
                            <p:childTnLst>
                              <p:par>
                                <p:cTn id="16" presetID="1" presetClass="entr" presetSubtype="0" fill="hold" grpId="0" nodeType="clickEffect">
                                  <p:stCondLst>
                                    <p:cond delay="0"/>
                                  </p:stCondLst>
                                  <p:childTnLst>
                                    <p:set>
                                      <p:cBhvr>
                                        <p:cTn id="17" dur="1" fill="hold">
                                          <p:stCondLst>
                                            <p:cond delay="0"/>
                                          </p:stCondLst>
                                        </p:cTn>
                                        <p:tgtEl>
                                          <p:spTgt spid="55299">
                                            <p:txEl>
                                              <p:pRg st="3" end="3"/>
                                            </p:txEl>
                                          </p:spTgt>
                                        </p:tgtEl>
                                        <p:attrNameLst>
                                          <p:attrName>style.visibility</p:attrName>
                                        </p:attrNameLst>
                                      </p:cBhvr>
                                      <p:to>
                                        <p:strVal val="visible"/>
                                      </p:to>
                                    </p:set>
                                  </p:childTnLst>
                                </p:cTn>
                              </p:par>
                            </p:childTnLst>
                          </p:cTn>
                        </p:par>
                        <p:par>
                          <p:cTn id="18" fill="hold" nodeType="withGroup">
                            <p:stCondLst>
                              <p:cond delay="0"/>
                            </p:stCondLst>
                            <p:childTnLst>
                              <p:par>
                                <p:cTn id="19" presetID="1" presetClass="entr" presetSubtype="0" fill="hold" grpId="0" nodeType="afterEffect">
                                  <p:stCondLst>
                                    <p:cond delay="0"/>
                                  </p:stCondLst>
                                  <p:childTnLst>
                                    <p:set>
                                      <p:cBhvr>
                                        <p:cTn id="20" dur="1" fill="hold">
                                          <p:stCondLst>
                                            <p:cond delay="0"/>
                                          </p:stCondLst>
                                        </p:cTn>
                                        <p:tgtEl>
                                          <p:spTgt spid="55299">
                                            <p:txEl>
                                              <p:pRg st="4" end="4"/>
                                            </p:txEl>
                                          </p:spTgt>
                                        </p:tgtEl>
                                        <p:attrNameLst>
                                          <p:attrName>style.visibility</p:attrName>
                                        </p:attrNameLst>
                                      </p:cBhvr>
                                      <p:to>
                                        <p:strVal val="visible"/>
                                      </p:to>
                                    </p:set>
                                  </p:childTnLst>
                                </p:cTn>
                              </p:par>
                            </p:childTnLst>
                          </p:cTn>
                        </p:par>
                      </p:childTnLst>
                    </p:cTn>
                  </p:par>
                  <p:par>
                    <p:cTn id="21" fill="hold" nodeType="clickPar">
                      <p:stCondLst>
                        <p:cond delay="indefinite"/>
                      </p:stCondLst>
                      <p:childTnLst>
                        <p:par>
                          <p:cTn id="22" fill="hold" nodeType="withGroup">
                            <p:stCondLst>
                              <p:cond delay="0"/>
                            </p:stCondLst>
                            <p:childTnLst>
                              <p:par>
                                <p:cTn id="23" presetID="16" presetClass="entr" presetSubtype="21" fill="hold" grpId="0" nodeType="clickEffect">
                                  <p:stCondLst>
                                    <p:cond delay="0"/>
                                  </p:stCondLst>
                                  <p:childTnLst>
                                    <p:set>
                                      <p:cBhvr>
                                        <p:cTn id="24" dur="1" fill="hold">
                                          <p:stCondLst>
                                            <p:cond delay="0"/>
                                          </p:stCondLst>
                                        </p:cTn>
                                        <p:tgtEl>
                                          <p:spTgt spid="3"/>
                                        </p:tgtEl>
                                        <p:attrNameLst>
                                          <p:attrName>style.visibility</p:attrName>
                                        </p:attrNameLst>
                                      </p:cBhvr>
                                      <p:to>
                                        <p:strVal val="visible"/>
                                      </p:to>
                                    </p:set>
                                    <p:animEffect transition="in" filter="barn(inVertical)">
                                      <p:cBhvr>
                                        <p:cTn id="25" dur="500"/>
                                        <p:tgtEl>
                                          <p:spTgt spid="3"/>
                                        </p:tgtEl>
                                      </p:cBhvr>
                                    </p:animEffect>
                                  </p:childTnLst>
                                </p:cTn>
                              </p:par>
                            </p:childTnLst>
                          </p:cTn>
                        </p:par>
                      </p:childTnLst>
                    </p:cTn>
                  </p:par>
                  <p:par>
                    <p:cTn id="26" fill="hold">
                      <p:stCondLst>
                        <p:cond delay="indefinite"/>
                      </p:stCondLst>
                      <p:childTnLst>
                        <p:par>
                          <p:cTn id="27" fill="hold">
                            <p:stCondLst>
                              <p:cond delay="0"/>
                            </p:stCondLst>
                            <p:childTnLst>
                              <p:par>
                                <p:cTn id="28" presetID="1" presetClass="entr" presetSubtype="0" fill="hold" grpId="0" nodeType="clickEffect">
                                  <p:stCondLst>
                                    <p:cond delay="0"/>
                                  </p:stCondLst>
                                  <p:childTnLst>
                                    <p:set>
                                      <p:cBhvr>
                                        <p:cTn id="29" dur="1" fill="hold">
                                          <p:stCondLst>
                                            <p:cond delay="0"/>
                                          </p:stCondLst>
                                        </p:cTn>
                                        <p:tgtEl>
                                          <p:spTgt spid="55299">
                                            <p:txEl>
                                              <p:pRg st="5" end="5"/>
                                            </p:txEl>
                                          </p:spTgt>
                                        </p:tgtEl>
                                        <p:attrNameLst>
                                          <p:attrName>style.visibility</p:attrName>
                                        </p:attrNameLst>
                                      </p:cBhvr>
                                      <p:to>
                                        <p:strVal val="visible"/>
                                      </p:to>
                                    </p:set>
                                  </p:childTnLst>
                                </p:cTn>
                              </p:par>
                            </p:childTnLst>
                          </p:cTn>
                        </p:par>
                      </p:childTnLst>
                    </p:cTn>
                  </p:par>
                  <p:par>
                    <p:cTn id="30" fill="hold">
                      <p:stCondLst>
                        <p:cond delay="indefinite"/>
                      </p:stCondLst>
                      <p:childTnLst>
                        <p:par>
                          <p:cTn id="31" fill="hold">
                            <p:stCondLst>
                              <p:cond delay="0"/>
                            </p:stCondLst>
                            <p:childTnLst>
                              <p:par>
                                <p:cTn id="32" presetID="16" presetClass="entr" presetSubtype="21" fill="hold" grpId="0" nodeType="clickEffect">
                                  <p:stCondLst>
                                    <p:cond delay="0"/>
                                  </p:stCondLst>
                                  <p:childTnLst>
                                    <p:set>
                                      <p:cBhvr>
                                        <p:cTn id="33" dur="1" fill="hold">
                                          <p:stCondLst>
                                            <p:cond delay="0"/>
                                          </p:stCondLst>
                                        </p:cTn>
                                        <p:tgtEl>
                                          <p:spTgt spid="2"/>
                                        </p:tgtEl>
                                        <p:attrNameLst>
                                          <p:attrName>style.visibility</p:attrName>
                                        </p:attrNameLst>
                                      </p:cBhvr>
                                      <p:to>
                                        <p:strVal val="visible"/>
                                      </p:to>
                                    </p:set>
                                    <p:animEffect transition="in" filter="barn(inVertical)">
                                      <p:cBhvr>
                                        <p:cTn id="34"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5299" grpId="0" uiExpand="1" build="p"/>
      <p:bldP spid="2" grpId="0" animBg="1"/>
      <p:bldP spid="3"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2">
            <a:extLst>
              <a:ext uri="{FF2B5EF4-FFF2-40B4-BE49-F238E27FC236}">
                <a16:creationId xmlns:a16="http://schemas.microsoft.com/office/drawing/2014/main" id="{1462FD02-6192-4066-B29E-885F9AAA92F2}"/>
              </a:ext>
            </a:extLst>
          </p:cNvPr>
          <p:cNvSpPr>
            <a:spLocks noGrp="1" noChangeArrowheads="1"/>
          </p:cNvSpPr>
          <p:nvPr>
            <p:ph type="title"/>
          </p:nvPr>
        </p:nvSpPr>
        <p:spPr/>
        <p:txBody>
          <a:bodyPr/>
          <a:lstStyle/>
          <a:p>
            <a:pPr eaLnBrk="1" hangingPunct="1"/>
            <a:r>
              <a:rPr lang="en-US" altLang="en-US"/>
              <a:t>Joseph’s Revelation</a:t>
            </a:r>
          </a:p>
        </p:txBody>
      </p:sp>
      <p:sp>
        <p:nvSpPr>
          <p:cNvPr id="57347" name="Rectangle 3">
            <a:extLst>
              <a:ext uri="{FF2B5EF4-FFF2-40B4-BE49-F238E27FC236}">
                <a16:creationId xmlns:a16="http://schemas.microsoft.com/office/drawing/2014/main" id="{8B824F21-AE7B-46CE-929C-86402BC68A96}"/>
              </a:ext>
            </a:extLst>
          </p:cNvPr>
          <p:cNvSpPr>
            <a:spLocks noGrp="1" noChangeArrowheads="1"/>
          </p:cNvSpPr>
          <p:nvPr>
            <p:ph type="body" idx="1"/>
          </p:nvPr>
        </p:nvSpPr>
        <p:spPr/>
        <p:txBody>
          <a:bodyPr/>
          <a:lstStyle/>
          <a:p>
            <a:pPr eaLnBrk="1" hangingPunct="1">
              <a:defRPr/>
            </a:pPr>
            <a:r>
              <a:rPr lang="en-US" altLang="en-US" sz="3200" dirty="0"/>
              <a:t>He sends his staff from the room</a:t>
            </a:r>
          </a:p>
          <a:p>
            <a:pPr eaLnBrk="1" hangingPunct="1">
              <a:defRPr/>
            </a:pPr>
            <a:r>
              <a:rPr lang="en-US" altLang="en-US" sz="3200" dirty="0"/>
              <a:t>Joseph tells his brothers who he is</a:t>
            </a:r>
          </a:p>
          <a:p>
            <a:pPr lvl="1" eaLnBrk="1" hangingPunct="1">
              <a:defRPr/>
            </a:pPr>
            <a:r>
              <a:rPr lang="en-US" altLang="en-US" sz="3000" dirty="0"/>
              <a:t>“</a:t>
            </a:r>
            <a:r>
              <a:rPr lang="en-US" altLang="en-US" sz="3000" dirty="0">
                <a:effectLst>
                  <a:outerShdw blurRad="38100" dist="38100" dir="2700000" algn="tl">
                    <a:srgbClr val="000000">
                      <a:alpha val="43137"/>
                    </a:srgbClr>
                  </a:outerShdw>
                </a:effectLst>
              </a:rPr>
              <a:t>I am Joseph</a:t>
            </a:r>
            <a:r>
              <a:rPr lang="en-US" altLang="en-US" sz="3000" dirty="0"/>
              <a:t>; </a:t>
            </a:r>
            <a:br>
              <a:rPr lang="en-US" altLang="en-US" sz="3000" dirty="0"/>
            </a:br>
            <a:r>
              <a:rPr lang="en-US" altLang="en-US" sz="3000" dirty="0"/>
              <a:t>does my father still live?”</a:t>
            </a:r>
          </a:p>
          <a:p>
            <a:pPr eaLnBrk="1" hangingPunct="1">
              <a:defRPr/>
            </a:pPr>
            <a:r>
              <a:rPr lang="en-US" altLang="en-US" sz="3200" dirty="0"/>
              <a:t>They are in shock</a:t>
            </a:r>
          </a:p>
          <a:p>
            <a:pPr eaLnBrk="1" hangingPunct="1">
              <a:defRPr/>
            </a:pPr>
            <a:r>
              <a:rPr lang="en-US" altLang="en-US" sz="3200" dirty="0"/>
              <a:t>There is much weeping</a:t>
            </a:r>
          </a:p>
          <a:p>
            <a:pPr eaLnBrk="1" hangingPunct="1">
              <a:defRPr/>
            </a:pPr>
            <a:r>
              <a:rPr lang="en-US" altLang="en-US" sz="3200" dirty="0"/>
              <a:t>“God sent me before you to preserve life”</a:t>
            </a:r>
          </a:p>
          <a:p>
            <a:pPr eaLnBrk="1" hangingPunct="1">
              <a:defRPr/>
            </a:pPr>
            <a:endParaRPr lang="en-US" altLang="en-US" dirty="0"/>
          </a:p>
        </p:txBody>
      </p:sp>
      <p:sp>
        <p:nvSpPr>
          <p:cNvPr id="2" name="Speech Bubble: Oval 1">
            <a:extLst>
              <a:ext uri="{FF2B5EF4-FFF2-40B4-BE49-F238E27FC236}">
                <a16:creationId xmlns:a16="http://schemas.microsoft.com/office/drawing/2014/main" id="{7FF1985A-29A4-4764-AF3F-B8F9344E83A4}"/>
              </a:ext>
            </a:extLst>
          </p:cNvPr>
          <p:cNvSpPr/>
          <p:nvPr/>
        </p:nvSpPr>
        <p:spPr bwMode="auto">
          <a:xfrm>
            <a:off x="5992368" y="2783930"/>
            <a:ext cx="1399032" cy="830997"/>
          </a:xfrm>
          <a:prstGeom prst="wedgeEllipseCallout">
            <a:avLst/>
          </a:prstGeom>
          <a:noFill/>
          <a:ln w="28575" cap="flat" cmpd="sng" algn="ctr">
            <a:solidFill>
              <a:srgbClr val="00B0F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endParaRPr lang="en-US"/>
          </a:p>
        </p:txBody>
      </p:sp>
      <p:sp>
        <p:nvSpPr>
          <p:cNvPr id="3" name="TextBox 2">
            <a:extLst>
              <a:ext uri="{FF2B5EF4-FFF2-40B4-BE49-F238E27FC236}">
                <a16:creationId xmlns:a16="http://schemas.microsoft.com/office/drawing/2014/main" id="{36324758-1C48-41A4-8C25-7E861110C7BC}"/>
              </a:ext>
            </a:extLst>
          </p:cNvPr>
          <p:cNvSpPr txBox="1"/>
          <p:nvPr/>
        </p:nvSpPr>
        <p:spPr>
          <a:xfrm>
            <a:off x="6234684" y="2783929"/>
            <a:ext cx="914400" cy="830997"/>
          </a:xfrm>
          <a:prstGeom prst="rect">
            <a:avLst/>
          </a:prstGeom>
          <a:noFill/>
        </p:spPr>
        <p:txBody>
          <a:bodyPr wrap="square" rtlCol="0">
            <a:spAutoFit/>
          </a:bodyPr>
          <a:lstStyle/>
          <a:p>
            <a:r>
              <a:rPr lang="en-US" sz="4800" dirty="0"/>
              <a:t>??</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7347">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7347">
                                            <p:txEl>
                                              <p:pRg st="1" end="1"/>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57347">
                                            <p:txEl>
                                              <p:pRg st="2" end="2"/>
                                            </p:txEl>
                                          </p:spTgt>
                                        </p:tgtEl>
                                        <p:attrNameLst>
                                          <p:attrName>style.visibility</p:attrName>
                                        </p:attrNameLst>
                                      </p:cBhvr>
                                      <p:to>
                                        <p:strVal val="visible"/>
                                      </p:to>
                                    </p:set>
                                  </p:childTnLst>
                                </p:cTn>
                              </p:par>
                            </p:childTnLst>
                          </p:cTn>
                        </p:par>
                      </p:childTnLst>
                    </p:cTn>
                  </p:par>
                  <p:par>
                    <p:cTn id="13" fill="hold" nodeType="clickPar">
                      <p:stCondLst>
                        <p:cond delay="indefinite"/>
                      </p:stCondLst>
                      <p:childTnLst>
                        <p:par>
                          <p:cTn id="14" fill="hold" nodeType="withGroup">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2"/>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57347">
                                            <p:txEl>
                                              <p:pRg st="3" end="3"/>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57347">
                                            <p:txEl>
                                              <p:pRg st="4" end="4"/>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57347">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7347" grpId="0" uiExpand="1" build="p"/>
      <p:bldP spid="2" grpId="0" animBg="1"/>
      <p:bldP spid="3" grpId="0"/>
    </p:bld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222A35"/>
        </a:solidFill>
        <a:effectLst/>
      </p:bgPr>
    </p:bg>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36DD93E0-926D-45FA-8E9A-1FC15616FFAA}"/>
              </a:ext>
            </a:extLst>
          </p:cNvPr>
          <p:cNvPicPr>
            <a:picLocks noChangeAspect="1"/>
          </p:cNvPicPr>
          <p:nvPr/>
        </p:nvPicPr>
        <p:blipFill>
          <a:blip r:embed="rId3"/>
          <a:stretch>
            <a:fillRect/>
          </a:stretch>
        </p:blipFill>
        <p:spPr>
          <a:xfrm flipH="1">
            <a:off x="1363236" y="1692357"/>
            <a:ext cx="6417523" cy="4731329"/>
          </a:xfrm>
          <a:prstGeom prst="ellipse">
            <a:avLst/>
          </a:prstGeom>
          <a:ln w="63500" cap="rnd">
            <a:solidFill>
              <a:srgbClr val="333333"/>
            </a:solid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p:spPr>
      </p:pic>
      <p:sp>
        <p:nvSpPr>
          <p:cNvPr id="2" name="Title 1">
            <a:extLst>
              <a:ext uri="{FF2B5EF4-FFF2-40B4-BE49-F238E27FC236}">
                <a16:creationId xmlns:a16="http://schemas.microsoft.com/office/drawing/2014/main" id="{40EB1A26-D33E-4845-AFC7-89817DF0E5FF}"/>
              </a:ext>
            </a:extLst>
          </p:cNvPr>
          <p:cNvSpPr>
            <a:spLocks noGrp="1"/>
          </p:cNvSpPr>
          <p:nvPr>
            <p:ph type="ctrTitle"/>
          </p:nvPr>
        </p:nvSpPr>
        <p:spPr>
          <a:xfrm>
            <a:off x="685797" y="434314"/>
            <a:ext cx="7772400" cy="1098714"/>
          </a:xfrm>
        </p:spPr>
        <p:txBody>
          <a:bodyPr rtlCol="0" anchor="ctr">
            <a:normAutofit fontScale="90000"/>
          </a:bodyPr>
          <a:lstStyle/>
          <a:p>
            <a:pPr fontAlgn="auto">
              <a:spcAft>
                <a:spcPts val="0"/>
              </a:spcAft>
              <a:defRPr/>
            </a:pPr>
            <a:r>
              <a:rPr lang="en-US" sz="8000">
                <a:solidFill>
                  <a:schemeClr val="accent6">
                    <a:lumMod val="40000"/>
                    <a:lumOff val="60000"/>
                  </a:schemeClr>
                </a:solidFill>
                <a:effectLst>
                  <a:glow rad="101600">
                    <a:schemeClr val="accent2">
                      <a:satMod val="175000"/>
                      <a:alpha val="40000"/>
                    </a:schemeClr>
                  </a:glow>
                </a:effectLst>
                <a:latin typeface="Gill Sans MT" panose="020B0502020104020203" pitchFamily="34" charset="0"/>
              </a:rPr>
              <a:t>Studies in Genesis</a:t>
            </a:r>
          </a:p>
        </p:txBody>
      </p:sp>
      <p:pic>
        <p:nvPicPr>
          <p:cNvPr id="16388" name="Picture 9">
            <a:extLst>
              <a:ext uri="{FF2B5EF4-FFF2-40B4-BE49-F238E27FC236}">
                <a16:creationId xmlns:a16="http://schemas.microsoft.com/office/drawing/2014/main" id="{112AD3DA-3B32-4949-A805-2B3851482B13}"/>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094538" y="5799138"/>
            <a:ext cx="1758950" cy="930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Scroll: Vertical 7">
            <a:extLst>
              <a:ext uri="{FF2B5EF4-FFF2-40B4-BE49-F238E27FC236}">
                <a16:creationId xmlns:a16="http://schemas.microsoft.com/office/drawing/2014/main" id="{306EA26E-A717-4E19-85D2-67FD50F2A40F}"/>
              </a:ext>
            </a:extLst>
          </p:cNvPr>
          <p:cNvSpPr/>
          <p:nvPr/>
        </p:nvSpPr>
        <p:spPr>
          <a:xfrm rot="21068064">
            <a:off x="261938" y="3927475"/>
            <a:ext cx="2405062" cy="2401888"/>
          </a:xfrm>
          <a:prstGeom prst="verticalScroll">
            <a:avLst>
              <a:gd name="adj" fmla="val 10035"/>
            </a:avLst>
          </a:prstGeom>
          <a:solidFill>
            <a:schemeClr val="accent5">
              <a:lumMod val="20000"/>
              <a:lumOff val="80000"/>
              <a:alpha val="98000"/>
            </a:schemeClr>
          </a:solidFill>
        </p:spPr>
        <p:style>
          <a:lnRef idx="1">
            <a:schemeClr val="accent1"/>
          </a:lnRef>
          <a:fillRef idx="2">
            <a:schemeClr val="accent1"/>
          </a:fillRef>
          <a:effectRef idx="1">
            <a:schemeClr val="accent1"/>
          </a:effectRef>
          <a:fontRef idx="minor">
            <a:schemeClr val="dk1"/>
          </a:fontRef>
        </p:style>
        <p:txBody>
          <a:bodyPr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3" name="Subtitle 2">
            <a:extLst>
              <a:ext uri="{FF2B5EF4-FFF2-40B4-BE49-F238E27FC236}">
                <a16:creationId xmlns:a16="http://schemas.microsoft.com/office/drawing/2014/main" id="{FD290EB6-0FF0-47CD-B9A8-AA7239503CF8}"/>
              </a:ext>
            </a:extLst>
          </p:cNvPr>
          <p:cNvSpPr>
            <a:spLocks noGrp="1"/>
          </p:cNvSpPr>
          <p:nvPr>
            <p:ph type="subTitle" idx="1"/>
          </p:nvPr>
        </p:nvSpPr>
        <p:spPr>
          <a:xfrm rot="21023048">
            <a:off x="412750" y="3819525"/>
            <a:ext cx="2114550" cy="2709863"/>
          </a:xfrm>
        </p:spPr>
        <p:txBody>
          <a:bodyPr rtlCol="0" anchor="ctr">
            <a:normAutofit/>
          </a:bodyPr>
          <a:lstStyle/>
          <a:p>
            <a:pPr fontAlgn="auto">
              <a:spcAft>
                <a:spcPts val="0"/>
              </a:spcAft>
              <a:defRPr/>
            </a:pPr>
            <a:r>
              <a:rPr lang="en-US" sz="3600">
                <a:solidFill>
                  <a:schemeClr val="accent1">
                    <a:lumMod val="50000"/>
                  </a:schemeClr>
                </a:solidFill>
                <a:latin typeface="Agency FB" panose="020B0503020202020204" pitchFamily="34" charset="0"/>
              </a:rPr>
              <a:t>The Faith  and Failings of First Families</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2">
            <a:extLst>
              <a:ext uri="{FF2B5EF4-FFF2-40B4-BE49-F238E27FC236}">
                <a16:creationId xmlns:a16="http://schemas.microsoft.com/office/drawing/2014/main" id="{EDBFA261-D21A-47F3-9E11-E04521DD155F}"/>
              </a:ext>
            </a:extLst>
          </p:cNvPr>
          <p:cNvSpPr>
            <a:spLocks noGrp="1" noChangeArrowheads="1"/>
          </p:cNvSpPr>
          <p:nvPr>
            <p:ph type="title"/>
          </p:nvPr>
        </p:nvSpPr>
        <p:spPr/>
        <p:txBody>
          <a:bodyPr/>
          <a:lstStyle/>
          <a:p>
            <a:pPr eaLnBrk="1" hangingPunct="1"/>
            <a:r>
              <a:rPr lang="en-US" altLang="en-US"/>
              <a:t>More Famine</a:t>
            </a:r>
          </a:p>
        </p:txBody>
      </p:sp>
      <p:sp>
        <p:nvSpPr>
          <p:cNvPr id="59395" name="Rectangle 3">
            <a:extLst>
              <a:ext uri="{FF2B5EF4-FFF2-40B4-BE49-F238E27FC236}">
                <a16:creationId xmlns:a16="http://schemas.microsoft.com/office/drawing/2014/main" id="{2440A35F-5AEB-4F79-85A3-B8F48D7186A8}"/>
              </a:ext>
            </a:extLst>
          </p:cNvPr>
          <p:cNvSpPr>
            <a:spLocks noGrp="1" noChangeArrowheads="1"/>
          </p:cNvSpPr>
          <p:nvPr>
            <p:ph type="body" idx="1"/>
          </p:nvPr>
        </p:nvSpPr>
        <p:spPr/>
        <p:txBody>
          <a:bodyPr/>
          <a:lstStyle/>
          <a:p>
            <a:pPr eaLnBrk="1" hangingPunct="1"/>
            <a:r>
              <a:rPr lang="en-US" altLang="en-US" sz="3200" dirty="0"/>
              <a:t>Five more years of famine</a:t>
            </a:r>
          </a:p>
          <a:p>
            <a:pPr eaLnBrk="1" hangingPunct="1"/>
            <a:r>
              <a:rPr lang="en-US" altLang="en-US" sz="3200" dirty="0"/>
              <a:t>It was not you who sent me here, but </a:t>
            </a:r>
            <a:r>
              <a:rPr lang="en-US" altLang="en-US" sz="3200" dirty="0">
                <a:effectLst>
                  <a:outerShdw blurRad="38100" dist="38100" dir="2700000" algn="tl">
                    <a:srgbClr val="000000">
                      <a:alpha val="43137"/>
                    </a:srgbClr>
                  </a:outerShdw>
                </a:effectLst>
              </a:rPr>
              <a:t>God</a:t>
            </a:r>
          </a:p>
          <a:p>
            <a:pPr eaLnBrk="1" hangingPunct="1"/>
            <a:r>
              <a:rPr lang="en-US" altLang="en-US" sz="3200" dirty="0"/>
              <a:t>He has made me a father to Pharaoh</a:t>
            </a:r>
          </a:p>
          <a:p>
            <a:pPr eaLnBrk="1" hangingPunct="1"/>
            <a:r>
              <a:rPr lang="en-US" altLang="en-US" sz="3200" dirty="0"/>
              <a:t>Lord of all his house</a:t>
            </a:r>
          </a:p>
          <a:p>
            <a:pPr eaLnBrk="1" hangingPunct="1"/>
            <a:r>
              <a:rPr lang="en-US" altLang="en-US" sz="3200" dirty="0"/>
              <a:t>A ruler throughout all the land of Egypt</a:t>
            </a:r>
          </a:p>
          <a:p>
            <a:pPr eaLnBrk="1" hangingPunct="1"/>
            <a:r>
              <a:rPr lang="en-US" altLang="en-US" sz="3200" dirty="0"/>
              <a:t>Go get our father</a:t>
            </a:r>
          </a:p>
        </p:txBody>
      </p:sp>
      <p:sp>
        <p:nvSpPr>
          <p:cNvPr id="2" name="Oval 1">
            <a:extLst>
              <a:ext uri="{FF2B5EF4-FFF2-40B4-BE49-F238E27FC236}">
                <a16:creationId xmlns:a16="http://schemas.microsoft.com/office/drawing/2014/main" id="{BFC794E4-93E1-4341-8C18-00B8FF3781B7}"/>
              </a:ext>
            </a:extLst>
          </p:cNvPr>
          <p:cNvSpPr/>
          <p:nvPr/>
        </p:nvSpPr>
        <p:spPr bwMode="auto">
          <a:xfrm>
            <a:off x="914400" y="3352800"/>
            <a:ext cx="914400" cy="685800"/>
          </a:xfrm>
          <a:prstGeom prst="ellipse">
            <a:avLst/>
          </a:prstGeom>
          <a:noFill/>
          <a:ln w="38100" cap="flat" cmpd="sng" algn="ctr">
            <a:solidFill>
              <a:srgbClr val="00B0F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endParaRPr lang="en-US">
              <a:ln w="38100">
                <a:solidFill>
                  <a:srgbClr val="00B0F0"/>
                </a:solidFill>
              </a:ln>
              <a:noFill/>
            </a:endParaRPr>
          </a:p>
        </p:txBody>
      </p:sp>
      <p:cxnSp>
        <p:nvCxnSpPr>
          <p:cNvPr id="4" name="Straight Arrow Connector 3">
            <a:extLst>
              <a:ext uri="{FF2B5EF4-FFF2-40B4-BE49-F238E27FC236}">
                <a16:creationId xmlns:a16="http://schemas.microsoft.com/office/drawing/2014/main" id="{D8CEFF89-DB82-4D94-92C8-47D186476375}"/>
              </a:ext>
            </a:extLst>
          </p:cNvPr>
          <p:cNvCxnSpPr/>
          <p:nvPr/>
        </p:nvCxnSpPr>
        <p:spPr bwMode="auto">
          <a:xfrm flipV="1">
            <a:off x="1702593" y="3276600"/>
            <a:ext cx="473869" cy="268287"/>
          </a:xfrm>
          <a:prstGeom prst="straightConnector1">
            <a:avLst/>
          </a:prstGeom>
          <a:solidFill>
            <a:schemeClr val="accent1"/>
          </a:solidFill>
          <a:ln w="38100" cap="flat" cmpd="sng" algn="ctr">
            <a:solidFill>
              <a:srgbClr val="00B0F0"/>
            </a:solidFill>
            <a:prstDash val="solid"/>
            <a:round/>
            <a:headEnd type="none" w="med" len="med"/>
            <a:tailEnd type="triangle"/>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entr" presetSubtype="0" fill="hold" grpId="0" nodeType="afterEffect">
                                  <p:stCondLst>
                                    <p:cond delay="0"/>
                                  </p:stCondLst>
                                  <p:childTnLst>
                                    <p:set>
                                      <p:cBhvr>
                                        <p:cTn id="6" dur="1" fill="hold">
                                          <p:stCondLst>
                                            <p:cond delay="0"/>
                                          </p:stCondLst>
                                        </p:cTn>
                                        <p:tgtEl>
                                          <p:spTgt spid="59395">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9395">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9395">
                                            <p:txEl>
                                              <p:pRg st="2" end="2"/>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22" presetClass="entr" presetSubtype="8" fill="hold" grpId="0" nodeType="clickEffect">
                                  <p:stCondLst>
                                    <p:cond delay="0"/>
                                  </p:stCondLst>
                                  <p:childTnLst>
                                    <p:set>
                                      <p:cBhvr>
                                        <p:cTn id="18" dur="1" fill="hold">
                                          <p:stCondLst>
                                            <p:cond delay="0"/>
                                          </p:stCondLst>
                                        </p:cTn>
                                        <p:tgtEl>
                                          <p:spTgt spid="2"/>
                                        </p:tgtEl>
                                        <p:attrNameLst>
                                          <p:attrName>style.visibility</p:attrName>
                                        </p:attrNameLst>
                                      </p:cBhvr>
                                      <p:to>
                                        <p:strVal val="visible"/>
                                      </p:to>
                                    </p:set>
                                    <p:animEffect transition="in" filter="wipe(left)">
                                      <p:cBhvr>
                                        <p:cTn id="19" dur="500"/>
                                        <p:tgtEl>
                                          <p:spTgt spid="2"/>
                                        </p:tgtEl>
                                      </p:cBhvr>
                                    </p:animEffect>
                                  </p:childTnLst>
                                </p:cTn>
                              </p:par>
                            </p:childTnLst>
                          </p:cTn>
                        </p:par>
                        <p:par>
                          <p:cTn id="20" fill="hold">
                            <p:stCondLst>
                              <p:cond delay="500"/>
                            </p:stCondLst>
                            <p:childTnLst>
                              <p:par>
                                <p:cTn id="21" presetID="22" presetClass="entr" presetSubtype="4" fill="hold" nodeType="afterEffect">
                                  <p:stCondLst>
                                    <p:cond delay="0"/>
                                  </p:stCondLst>
                                  <p:childTnLst>
                                    <p:set>
                                      <p:cBhvr>
                                        <p:cTn id="22" dur="1" fill="hold">
                                          <p:stCondLst>
                                            <p:cond delay="0"/>
                                          </p:stCondLst>
                                        </p:cTn>
                                        <p:tgtEl>
                                          <p:spTgt spid="4"/>
                                        </p:tgtEl>
                                        <p:attrNameLst>
                                          <p:attrName>style.visibility</p:attrName>
                                        </p:attrNameLst>
                                      </p:cBhvr>
                                      <p:to>
                                        <p:strVal val="visible"/>
                                      </p:to>
                                    </p:set>
                                    <p:animEffect transition="in" filter="wipe(down)">
                                      <p:cBhvr>
                                        <p:cTn id="23" dur="1000"/>
                                        <p:tgtEl>
                                          <p:spTgt spid="4"/>
                                        </p:tgtEl>
                                      </p:cBhvr>
                                    </p:animEffect>
                                  </p:childTnLst>
                                </p:cTn>
                              </p:par>
                            </p:childTnLst>
                          </p:cTn>
                        </p:par>
                      </p:childTnLst>
                    </p:cTn>
                  </p:par>
                  <p:par>
                    <p:cTn id="24" fill="hold">
                      <p:stCondLst>
                        <p:cond delay="indefinite"/>
                      </p:stCondLst>
                      <p:childTnLst>
                        <p:par>
                          <p:cTn id="25" fill="hold">
                            <p:stCondLst>
                              <p:cond delay="0"/>
                            </p:stCondLst>
                            <p:childTnLst>
                              <p:par>
                                <p:cTn id="26" presetID="1" presetClass="entr" presetSubtype="0" fill="hold" grpId="0" nodeType="clickEffect">
                                  <p:stCondLst>
                                    <p:cond delay="0"/>
                                  </p:stCondLst>
                                  <p:childTnLst>
                                    <p:set>
                                      <p:cBhvr>
                                        <p:cTn id="27" dur="1" fill="hold">
                                          <p:stCondLst>
                                            <p:cond delay="0"/>
                                          </p:stCondLst>
                                        </p:cTn>
                                        <p:tgtEl>
                                          <p:spTgt spid="59395">
                                            <p:txEl>
                                              <p:pRg st="3" end="3"/>
                                            </p:txEl>
                                          </p:spTgt>
                                        </p:tgtEl>
                                        <p:attrNameLst>
                                          <p:attrName>style.visibility</p:attrName>
                                        </p:attrNameLst>
                                      </p:cBhvr>
                                      <p:to>
                                        <p:strVal val="visible"/>
                                      </p:to>
                                    </p:set>
                                  </p:childTnLst>
                                </p:cTn>
                              </p:par>
                            </p:childTnLst>
                          </p:cTn>
                        </p:par>
                        <p:par>
                          <p:cTn id="28" fill="hold">
                            <p:stCondLst>
                              <p:cond delay="0"/>
                            </p:stCondLst>
                            <p:childTnLst>
                              <p:par>
                                <p:cTn id="29" presetID="1" presetClass="entr" presetSubtype="0" fill="hold" grpId="0" nodeType="afterEffect">
                                  <p:stCondLst>
                                    <p:cond delay="0"/>
                                  </p:stCondLst>
                                  <p:childTnLst>
                                    <p:set>
                                      <p:cBhvr>
                                        <p:cTn id="30" dur="1" fill="hold">
                                          <p:stCondLst>
                                            <p:cond delay="0"/>
                                          </p:stCondLst>
                                        </p:cTn>
                                        <p:tgtEl>
                                          <p:spTgt spid="59395">
                                            <p:txEl>
                                              <p:pRg st="4" end="4"/>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59395">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9395" grpId="0" uiExpand="1" build="p"/>
      <p:bldP spid="2" grpId="0"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2">
            <a:extLst>
              <a:ext uri="{FF2B5EF4-FFF2-40B4-BE49-F238E27FC236}">
                <a16:creationId xmlns:a16="http://schemas.microsoft.com/office/drawing/2014/main" id="{F9C042AD-A57C-49DD-9BF8-D75020F69AFC}"/>
              </a:ext>
            </a:extLst>
          </p:cNvPr>
          <p:cNvSpPr>
            <a:spLocks noGrp="1" noChangeArrowheads="1"/>
          </p:cNvSpPr>
          <p:nvPr>
            <p:ph type="title"/>
          </p:nvPr>
        </p:nvSpPr>
        <p:spPr/>
        <p:txBody>
          <a:bodyPr/>
          <a:lstStyle/>
          <a:p>
            <a:pPr eaLnBrk="1" hangingPunct="1"/>
            <a:r>
              <a:rPr lang="en-US" altLang="en-US"/>
              <a:t>Pharaoh’s Assistance</a:t>
            </a:r>
          </a:p>
        </p:txBody>
      </p:sp>
      <p:sp>
        <p:nvSpPr>
          <p:cNvPr id="61443" name="Rectangle 3">
            <a:extLst>
              <a:ext uri="{FF2B5EF4-FFF2-40B4-BE49-F238E27FC236}">
                <a16:creationId xmlns:a16="http://schemas.microsoft.com/office/drawing/2014/main" id="{BE62B6C1-0AE3-4C77-A241-8A90E395593F}"/>
              </a:ext>
            </a:extLst>
          </p:cNvPr>
          <p:cNvSpPr>
            <a:spLocks noGrp="1" noChangeArrowheads="1"/>
          </p:cNvSpPr>
          <p:nvPr>
            <p:ph type="body" idx="1"/>
          </p:nvPr>
        </p:nvSpPr>
        <p:spPr/>
        <p:txBody>
          <a:bodyPr/>
          <a:lstStyle/>
          <a:p>
            <a:pPr eaLnBrk="1" hangingPunct="1"/>
            <a:r>
              <a:rPr lang="en-US" altLang="en-US" sz="3200"/>
              <a:t>Load your animals</a:t>
            </a:r>
          </a:p>
          <a:p>
            <a:pPr eaLnBrk="1" hangingPunct="1"/>
            <a:r>
              <a:rPr lang="en-US" altLang="en-US" sz="3200"/>
              <a:t>Take carts</a:t>
            </a:r>
          </a:p>
          <a:p>
            <a:pPr eaLnBrk="1" hangingPunct="1"/>
            <a:r>
              <a:rPr lang="en-US" altLang="en-US" sz="3200"/>
              <a:t>Bring your family</a:t>
            </a:r>
          </a:p>
          <a:p>
            <a:pPr eaLnBrk="1" hangingPunct="1"/>
            <a:r>
              <a:rPr lang="en-US" altLang="en-US" sz="3200"/>
              <a:t>I will give you the best of the land of Egypt, and you will eat the fat of the land</a:t>
            </a:r>
          </a:p>
          <a:p>
            <a:pPr eaLnBrk="1" hangingPunct="1"/>
            <a:r>
              <a:rPr lang="en-US" altLang="en-US" sz="3200"/>
              <a:t>The best of all the land of Egypt is yours</a:t>
            </a:r>
          </a:p>
        </p:txBody>
      </p:sp>
      <p:sp>
        <p:nvSpPr>
          <p:cNvPr id="2" name="TextBox 1">
            <a:extLst>
              <a:ext uri="{FF2B5EF4-FFF2-40B4-BE49-F238E27FC236}">
                <a16:creationId xmlns:a16="http://schemas.microsoft.com/office/drawing/2014/main" id="{3FF5C730-AA45-40E2-B410-3AA91F1CFBAE}"/>
              </a:ext>
            </a:extLst>
          </p:cNvPr>
          <p:cNvSpPr txBox="1"/>
          <p:nvPr/>
        </p:nvSpPr>
        <p:spPr>
          <a:xfrm>
            <a:off x="685800" y="1905000"/>
            <a:ext cx="7620000" cy="3108543"/>
          </a:xfrm>
          <a:prstGeom prst="rect">
            <a:avLst/>
          </a:prstGeom>
          <a:solidFill>
            <a:schemeClr val="accent2">
              <a:lumMod val="20000"/>
              <a:lumOff val="80000"/>
            </a:schemeClr>
          </a:solidFill>
          <a:ln w="28575">
            <a:solidFill>
              <a:schemeClr val="accent6">
                <a:lumMod val="75000"/>
              </a:schemeClr>
            </a:solidFill>
          </a:ln>
        </p:spPr>
        <p:txBody>
          <a:bodyPr wrap="square" rtlCol="0">
            <a:spAutoFit/>
          </a:bodyPr>
          <a:lstStyle/>
          <a:p>
            <a:r>
              <a:rPr lang="en-US" sz="2800" dirty="0"/>
              <a:t>Genesis 45:19 'Now you are </a:t>
            </a:r>
            <a:r>
              <a:rPr lang="en-US" sz="2800" b="1" dirty="0"/>
              <a:t>commanded-do this</a:t>
            </a:r>
            <a:r>
              <a:rPr lang="en-US" sz="2800" dirty="0"/>
              <a:t>: Take carts out of the land of Egypt for your little ones and your wives; bring your father and come.</a:t>
            </a:r>
          </a:p>
          <a:p>
            <a:r>
              <a:rPr lang="en-US" sz="2800" dirty="0"/>
              <a:t> 20 'Also do not be concerned about your goods, for the best of all the land of Egypt is yours.'"</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entr" presetSubtype="0" fill="hold" grpId="0" nodeType="afterEffect">
                                  <p:stCondLst>
                                    <p:cond delay="0"/>
                                  </p:stCondLst>
                                  <p:childTnLst>
                                    <p:set>
                                      <p:cBhvr>
                                        <p:cTn id="6" dur="1" fill="hold">
                                          <p:stCondLst>
                                            <p:cond delay="0"/>
                                          </p:stCondLst>
                                        </p:cTn>
                                        <p:tgtEl>
                                          <p:spTgt spid="61443">
                                            <p:txEl>
                                              <p:pRg st="0" end="0"/>
                                            </p:txEl>
                                          </p:spTgt>
                                        </p:tgtEl>
                                        <p:attrNameLst>
                                          <p:attrName>style.visibility</p:attrName>
                                        </p:attrNameLst>
                                      </p:cBhvr>
                                      <p:to>
                                        <p:strVal val="visible"/>
                                      </p:to>
                                    </p:set>
                                  </p:childTnLst>
                                </p:cTn>
                              </p:par>
                            </p:childTnLst>
                          </p:cTn>
                        </p:par>
                        <p:par>
                          <p:cTn id="7" fill="hold" nodeType="withGroup">
                            <p:stCondLst>
                              <p:cond delay="0"/>
                            </p:stCondLst>
                            <p:childTnLst>
                              <p:par>
                                <p:cTn id="8" presetID="1" presetClass="entr" presetSubtype="0" fill="hold" grpId="0" nodeType="afterEffect">
                                  <p:stCondLst>
                                    <p:cond delay="0"/>
                                  </p:stCondLst>
                                  <p:childTnLst>
                                    <p:set>
                                      <p:cBhvr>
                                        <p:cTn id="9" dur="1" fill="hold">
                                          <p:stCondLst>
                                            <p:cond delay="0"/>
                                          </p:stCondLst>
                                        </p:cTn>
                                        <p:tgtEl>
                                          <p:spTgt spid="61443">
                                            <p:txEl>
                                              <p:pRg st="1" end="1"/>
                                            </p:txEl>
                                          </p:spTgt>
                                        </p:tgtEl>
                                        <p:attrNameLst>
                                          <p:attrName>style.visibility</p:attrName>
                                        </p:attrNameLst>
                                      </p:cBhvr>
                                      <p:to>
                                        <p:strVal val="visible"/>
                                      </p:to>
                                    </p:set>
                                  </p:childTnLst>
                                </p:cTn>
                              </p:par>
                            </p:childTnLst>
                          </p:cTn>
                        </p:par>
                        <p:par>
                          <p:cTn id="10" fill="hold" nodeType="withGroup">
                            <p:stCondLst>
                              <p:cond delay="0"/>
                            </p:stCondLst>
                            <p:childTnLst>
                              <p:par>
                                <p:cTn id="11" presetID="1" presetClass="entr" presetSubtype="0" fill="hold" grpId="0" nodeType="afterEffect">
                                  <p:stCondLst>
                                    <p:cond delay="0"/>
                                  </p:stCondLst>
                                  <p:childTnLst>
                                    <p:set>
                                      <p:cBhvr>
                                        <p:cTn id="12" dur="1" fill="hold">
                                          <p:stCondLst>
                                            <p:cond delay="0"/>
                                          </p:stCondLst>
                                        </p:cTn>
                                        <p:tgtEl>
                                          <p:spTgt spid="61443">
                                            <p:txEl>
                                              <p:pRg st="2" end="2"/>
                                            </p:txEl>
                                          </p:spTgt>
                                        </p:tgtEl>
                                        <p:attrNameLst>
                                          <p:attrName>style.visibility</p:attrName>
                                        </p:attrNameLst>
                                      </p:cBhvr>
                                      <p:to>
                                        <p:strVal val="visible"/>
                                      </p:to>
                                    </p:set>
                                  </p:childTnLst>
                                </p:cTn>
                              </p:par>
                            </p:childTnLst>
                          </p:cTn>
                        </p:par>
                      </p:childTnLst>
                    </p:cTn>
                  </p:par>
                  <p:par>
                    <p:cTn id="13" fill="hold" nodeType="clickPar">
                      <p:stCondLst>
                        <p:cond delay="indefinite"/>
                      </p:stCondLst>
                      <p:childTnLst>
                        <p:par>
                          <p:cTn id="14" fill="hold" nodeType="withGroup">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61443">
                                            <p:txEl>
                                              <p:pRg st="3" end="3"/>
                                            </p:txEl>
                                          </p:spTgt>
                                        </p:tgtEl>
                                        <p:attrNameLst>
                                          <p:attrName>style.visibility</p:attrName>
                                        </p:attrNameLst>
                                      </p:cBhvr>
                                      <p:to>
                                        <p:strVal val="visible"/>
                                      </p:to>
                                    </p:set>
                                  </p:childTnLst>
                                </p:cTn>
                              </p:par>
                            </p:childTnLst>
                          </p:cTn>
                        </p:par>
                      </p:childTnLst>
                    </p:cTn>
                  </p:par>
                  <p:par>
                    <p:cTn id="17" fill="hold" nodeType="clickPar">
                      <p:stCondLst>
                        <p:cond delay="indefinite"/>
                      </p:stCondLst>
                      <p:childTnLst>
                        <p:par>
                          <p:cTn id="18" fill="hold" nodeType="withGroup">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61443">
                                            <p:txEl>
                                              <p:pRg st="4" end="4"/>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6" presetClass="entr" presetSubtype="21" fill="hold" grpId="0" nodeType="clickEffect">
                                  <p:stCondLst>
                                    <p:cond delay="0"/>
                                  </p:stCondLst>
                                  <p:childTnLst>
                                    <p:set>
                                      <p:cBhvr>
                                        <p:cTn id="24" dur="1" fill="hold">
                                          <p:stCondLst>
                                            <p:cond delay="0"/>
                                          </p:stCondLst>
                                        </p:cTn>
                                        <p:tgtEl>
                                          <p:spTgt spid="2"/>
                                        </p:tgtEl>
                                        <p:attrNameLst>
                                          <p:attrName>style.visibility</p:attrName>
                                        </p:attrNameLst>
                                      </p:cBhvr>
                                      <p:to>
                                        <p:strVal val="visible"/>
                                      </p:to>
                                    </p:set>
                                    <p:animEffect transition="in" filter="barn(inVertical)">
                                      <p:cBhvr>
                                        <p:cTn id="25"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43" grpId="0" uiExpand="1" build="p"/>
      <p:bldP spid="2" grpId="0" animBg="1"/>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2">
            <a:extLst>
              <a:ext uri="{FF2B5EF4-FFF2-40B4-BE49-F238E27FC236}">
                <a16:creationId xmlns:a16="http://schemas.microsoft.com/office/drawing/2014/main" id="{318AB62B-A0E9-495A-B4F9-A9B02F09542C}"/>
              </a:ext>
            </a:extLst>
          </p:cNvPr>
          <p:cNvSpPr>
            <a:spLocks noGrp="1" noChangeArrowheads="1"/>
          </p:cNvSpPr>
          <p:nvPr>
            <p:ph type="title"/>
          </p:nvPr>
        </p:nvSpPr>
        <p:spPr/>
        <p:txBody>
          <a:bodyPr/>
          <a:lstStyle/>
          <a:p>
            <a:pPr eaLnBrk="1" hangingPunct="1"/>
            <a:r>
              <a:rPr lang="en-US" altLang="en-US"/>
              <a:t>Returning to Jacob</a:t>
            </a:r>
          </a:p>
        </p:txBody>
      </p:sp>
      <p:sp>
        <p:nvSpPr>
          <p:cNvPr id="63491" name="Rectangle 3">
            <a:extLst>
              <a:ext uri="{FF2B5EF4-FFF2-40B4-BE49-F238E27FC236}">
                <a16:creationId xmlns:a16="http://schemas.microsoft.com/office/drawing/2014/main" id="{0CEDE4BC-FA58-4405-B989-517D30012685}"/>
              </a:ext>
            </a:extLst>
          </p:cNvPr>
          <p:cNvSpPr>
            <a:spLocks noGrp="1" noChangeArrowheads="1"/>
          </p:cNvSpPr>
          <p:nvPr>
            <p:ph type="body" idx="1"/>
          </p:nvPr>
        </p:nvSpPr>
        <p:spPr/>
        <p:txBody>
          <a:bodyPr/>
          <a:lstStyle/>
          <a:p>
            <a:pPr eaLnBrk="1" hangingPunct="1"/>
            <a:r>
              <a:rPr lang="en-US" altLang="en-US" sz="3200" dirty="0"/>
              <a:t>Joseph is still alive, and he is governor over all the land of Egypt</a:t>
            </a:r>
          </a:p>
          <a:p>
            <a:pPr eaLnBrk="1" hangingPunct="1"/>
            <a:r>
              <a:rPr lang="en-US" altLang="en-US" sz="3200" dirty="0"/>
              <a:t>Jacob did not believe them</a:t>
            </a:r>
          </a:p>
          <a:p>
            <a:pPr lvl="1" eaLnBrk="1" hangingPunct="1"/>
            <a:r>
              <a:rPr lang="en-US" altLang="en-US" sz="3000" dirty="0"/>
              <a:t>‘alive’ that is one thing, but</a:t>
            </a:r>
          </a:p>
          <a:p>
            <a:pPr lvl="1" eaLnBrk="1" hangingPunct="1"/>
            <a:r>
              <a:rPr lang="en-US" altLang="en-US" sz="3000" dirty="0"/>
              <a:t>Ruler of Egypt…</a:t>
            </a:r>
          </a:p>
          <a:p>
            <a:pPr eaLnBrk="1" hangingPunct="1"/>
            <a:r>
              <a:rPr lang="en-US" altLang="en-US" sz="3200" dirty="0"/>
              <a:t>“It is enough. Joseph my son is still alive. I will go and see him before I die”</a:t>
            </a:r>
          </a:p>
        </p:txBody>
      </p:sp>
      <p:sp>
        <p:nvSpPr>
          <p:cNvPr id="4" name="Speech Bubble: Oval 3">
            <a:extLst>
              <a:ext uri="{FF2B5EF4-FFF2-40B4-BE49-F238E27FC236}">
                <a16:creationId xmlns:a16="http://schemas.microsoft.com/office/drawing/2014/main" id="{C65E1B18-F09A-4044-A106-628C5D5F6425}"/>
              </a:ext>
            </a:extLst>
          </p:cNvPr>
          <p:cNvSpPr/>
          <p:nvPr/>
        </p:nvSpPr>
        <p:spPr bwMode="auto">
          <a:xfrm>
            <a:off x="6629400" y="838200"/>
            <a:ext cx="1447800" cy="914400"/>
          </a:xfrm>
          <a:prstGeom prst="wedgeEllipseCallout">
            <a:avLst/>
          </a:prstGeom>
          <a:noFill/>
          <a:ln w="28575" cap="flat" cmpd="sng" algn="ctr">
            <a:solidFill>
              <a:srgbClr val="00B0F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endParaRPr lang="en-US"/>
          </a:p>
        </p:txBody>
      </p:sp>
      <p:sp>
        <p:nvSpPr>
          <p:cNvPr id="5" name="TextBox 4">
            <a:extLst>
              <a:ext uri="{FF2B5EF4-FFF2-40B4-BE49-F238E27FC236}">
                <a16:creationId xmlns:a16="http://schemas.microsoft.com/office/drawing/2014/main" id="{C00293EB-14E7-4CB6-8981-61EA46BF33F6}"/>
              </a:ext>
            </a:extLst>
          </p:cNvPr>
          <p:cNvSpPr txBox="1"/>
          <p:nvPr/>
        </p:nvSpPr>
        <p:spPr>
          <a:xfrm>
            <a:off x="6896100" y="912814"/>
            <a:ext cx="914400" cy="830997"/>
          </a:xfrm>
          <a:prstGeom prst="rect">
            <a:avLst/>
          </a:prstGeom>
          <a:noFill/>
        </p:spPr>
        <p:txBody>
          <a:bodyPr wrap="square" rtlCol="0">
            <a:spAutoFit/>
          </a:bodyPr>
          <a:lstStyle/>
          <a:p>
            <a:r>
              <a:rPr lang="en-US" sz="4800" dirty="0"/>
              <a:t>??</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3491">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5"/>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63491">
                                            <p:txEl>
                                              <p:pRg st="1" end="1"/>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63491">
                                            <p:txEl>
                                              <p:pRg st="2" end="2"/>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63491">
                                            <p:txEl>
                                              <p:pRg st="3" end="3"/>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63491">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3491" grpId="0" uiExpand="1" build="p"/>
      <p:bldP spid="4" grpId="0" animBg="1"/>
      <p:bldP spid="5"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2">
            <a:extLst>
              <a:ext uri="{FF2B5EF4-FFF2-40B4-BE49-F238E27FC236}">
                <a16:creationId xmlns:a16="http://schemas.microsoft.com/office/drawing/2014/main" id="{DF0DEE9D-31AF-4A95-8EB2-B2BBED020C95}"/>
              </a:ext>
            </a:extLst>
          </p:cNvPr>
          <p:cNvSpPr>
            <a:spLocks noGrp="1" noChangeArrowheads="1"/>
          </p:cNvSpPr>
          <p:nvPr>
            <p:ph type="title"/>
          </p:nvPr>
        </p:nvSpPr>
        <p:spPr/>
        <p:txBody>
          <a:bodyPr/>
          <a:lstStyle/>
          <a:p>
            <a:pPr eaLnBrk="1" hangingPunct="1"/>
            <a:r>
              <a:rPr lang="en-US" altLang="en-US"/>
              <a:t>Trip To Egypt</a:t>
            </a:r>
          </a:p>
        </p:txBody>
      </p:sp>
      <p:sp>
        <p:nvSpPr>
          <p:cNvPr id="65539" name="Rectangle 3">
            <a:extLst>
              <a:ext uri="{FF2B5EF4-FFF2-40B4-BE49-F238E27FC236}">
                <a16:creationId xmlns:a16="http://schemas.microsoft.com/office/drawing/2014/main" id="{C88FF7CC-E2F0-4D4F-A609-42BA3EBAC33E}"/>
              </a:ext>
            </a:extLst>
          </p:cNvPr>
          <p:cNvSpPr>
            <a:spLocks noGrp="1" noChangeArrowheads="1"/>
          </p:cNvSpPr>
          <p:nvPr>
            <p:ph type="body" idx="1"/>
          </p:nvPr>
        </p:nvSpPr>
        <p:spPr>
          <a:xfrm>
            <a:off x="566738" y="1752600"/>
            <a:ext cx="8348662" cy="4267200"/>
          </a:xfrm>
        </p:spPr>
        <p:txBody>
          <a:bodyPr/>
          <a:lstStyle/>
          <a:p>
            <a:pPr eaLnBrk="1" hangingPunct="1">
              <a:defRPr/>
            </a:pPr>
            <a:r>
              <a:rPr lang="en-US" altLang="en-US" sz="3200" dirty="0"/>
              <a:t>Sacrifices at Beersheba</a:t>
            </a:r>
          </a:p>
          <a:p>
            <a:pPr eaLnBrk="1" hangingPunct="1">
              <a:defRPr/>
            </a:pPr>
            <a:r>
              <a:rPr lang="en-US" altLang="en-US" sz="3200" dirty="0"/>
              <a:t>God tells Jacob to go to Egypt</a:t>
            </a:r>
          </a:p>
          <a:p>
            <a:pPr lvl="1" eaLnBrk="1" hangingPunct="1">
              <a:defRPr/>
            </a:pPr>
            <a:r>
              <a:rPr lang="en-US" altLang="en-US" sz="3000" dirty="0">
                <a:effectLst>
                  <a:outerShdw blurRad="38100" dist="38100" dir="2700000" algn="tl">
                    <a:srgbClr val="000000">
                      <a:alpha val="43137"/>
                    </a:srgbClr>
                  </a:outerShdw>
                </a:effectLst>
              </a:rPr>
              <a:t>“for I will make of you a great nation there”</a:t>
            </a:r>
          </a:p>
          <a:p>
            <a:pPr lvl="1" eaLnBrk="1" hangingPunct="1">
              <a:defRPr/>
            </a:pPr>
            <a:r>
              <a:rPr lang="en-US" altLang="en-US" sz="3000" dirty="0"/>
              <a:t>“I will also surely bring you up again”</a:t>
            </a:r>
          </a:p>
          <a:p>
            <a:pPr lvl="1" eaLnBrk="1" hangingPunct="1">
              <a:defRPr/>
            </a:pPr>
            <a:r>
              <a:rPr lang="en-US" altLang="en-US" sz="3000" dirty="0"/>
              <a:t>“Joseph will put his hands on your eyes”</a:t>
            </a:r>
          </a:p>
          <a:p>
            <a:pPr eaLnBrk="1" hangingPunct="1">
              <a:defRPr/>
            </a:pPr>
            <a:r>
              <a:rPr lang="en-US" altLang="en-US" sz="3200" dirty="0"/>
              <a:t>Jacob, his family, and possessions move to Egypt</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5539">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5539">
                                            <p:txEl>
                                              <p:pRg st="1" end="1"/>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65539">
                                            <p:txEl>
                                              <p:pRg st="2" end="2"/>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65539">
                                            <p:txEl>
                                              <p:pRg st="3" end="3"/>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65539">
                                            <p:txEl>
                                              <p:pRg st="4" end="4"/>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65539">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5539" grpId="0" uiExpand="1" build="p"/>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2">
            <a:extLst>
              <a:ext uri="{FF2B5EF4-FFF2-40B4-BE49-F238E27FC236}">
                <a16:creationId xmlns:a16="http://schemas.microsoft.com/office/drawing/2014/main" id="{98593FAB-6C9F-496E-A15D-2E99B435CB5D}"/>
              </a:ext>
            </a:extLst>
          </p:cNvPr>
          <p:cNvSpPr>
            <a:spLocks noGrp="1" noChangeArrowheads="1"/>
          </p:cNvSpPr>
          <p:nvPr>
            <p:ph type="title"/>
          </p:nvPr>
        </p:nvSpPr>
        <p:spPr/>
        <p:txBody>
          <a:bodyPr/>
          <a:lstStyle/>
          <a:p>
            <a:pPr eaLnBrk="1" hangingPunct="1"/>
            <a:r>
              <a:rPr lang="en-US" altLang="en-US"/>
              <a:t>Arriving in Egypt</a:t>
            </a:r>
          </a:p>
        </p:txBody>
      </p:sp>
      <p:sp>
        <p:nvSpPr>
          <p:cNvPr id="67587" name="Rectangle 3">
            <a:extLst>
              <a:ext uri="{FF2B5EF4-FFF2-40B4-BE49-F238E27FC236}">
                <a16:creationId xmlns:a16="http://schemas.microsoft.com/office/drawing/2014/main" id="{85038A3E-56BD-4D9C-BEBA-32DC8B9C9023}"/>
              </a:ext>
            </a:extLst>
          </p:cNvPr>
          <p:cNvSpPr>
            <a:spLocks noGrp="1" noChangeArrowheads="1"/>
          </p:cNvSpPr>
          <p:nvPr>
            <p:ph type="body" idx="1"/>
          </p:nvPr>
        </p:nvSpPr>
        <p:spPr>
          <a:xfrm>
            <a:off x="574674" y="1752600"/>
            <a:ext cx="8001001" cy="4267200"/>
          </a:xfrm>
        </p:spPr>
        <p:txBody>
          <a:bodyPr/>
          <a:lstStyle/>
          <a:p>
            <a:pPr eaLnBrk="1" hangingPunct="1">
              <a:lnSpc>
                <a:spcPct val="90000"/>
              </a:lnSpc>
            </a:pPr>
            <a:r>
              <a:rPr lang="en-US" altLang="en-US" sz="3200" dirty="0"/>
              <a:t>Seventy people move to Egypt</a:t>
            </a:r>
          </a:p>
          <a:p>
            <a:pPr lvl="1" eaLnBrk="1" hangingPunct="1">
              <a:lnSpc>
                <a:spcPct val="90000"/>
              </a:lnSpc>
            </a:pPr>
            <a:r>
              <a:rPr lang="en-US" altLang="en-US" sz="2800" dirty="0"/>
              <a:t>66 listed, Jacob, Joseph and his two sons</a:t>
            </a:r>
          </a:p>
          <a:p>
            <a:pPr lvl="1" eaLnBrk="1" hangingPunct="1">
              <a:lnSpc>
                <a:spcPct val="90000"/>
              </a:lnSpc>
            </a:pPr>
            <a:r>
              <a:rPr lang="en-US" altLang="en-US" sz="3000" dirty="0"/>
              <a:t>In the speech of Stephen (Acts 7:14) the number is stated to be seventy-five???</a:t>
            </a:r>
          </a:p>
          <a:p>
            <a:pPr eaLnBrk="1" hangingPunct="1">
              <a:lnSpc>
                <a:spcPct val="90000"/>
              </a:lnSpc>
            </a:pPr>
            <a:r>
              <a:rPr lang="en-US" altLang="en-US" sz="3200" dirty="0"/>
              <a:t>They come to Goshen</a:t>
            </a:r>
          </a:p>
        </p:txBody>
      </p:sp>
      <p:sp>
        <p:nvSpPr>
          <p:cNvPr id="3" name="TextBox 2">
            <a:extLst>
              <a:ext uri="{FF2B5EF4-FFF2-40B4-BE49-F238E27FC236}">
                <a16:creationId xmlns:a16="http://schemas.microsoft.com/office/drawing/2014/main" id="{5D336074-611E-42FD-B6A3-29C97713D2D8}"/>
              </a:ext>
            </a:extLst>
          </p:cNvPr>
          <p:cNvSpPr txBox="1"/>
          <p:nvPr/>
        </p:nvSpPr>
        <p:spPr>
          <a:xfrm>
            <a:off x="1609725" y="5223401"/>
            <a:ext cx="5924550" cy="1015663"/>
          </a:xfrm>
          <a:prstGeom prst="rect">
            <a:avLst/>
          </a:prstGeom>
          <a:solidFill>
            <a:schemeClr val="accent2">
              <a:lumMod val="20000"/>
              <a:lumOff val="80000"/>
            </a:schemeClr>
          </a:solidFill>
          <a:ln w="19050">
            <a:solidFill>
              <a:schemeClr val="accent6">
                <a:lumMod val="75000"/>
              </a:schemeClr>
            </a:solidFill>
          </a:ln>
        </p:spPr>
        <p:txBody>
          <a:bodyPr wrap="square" rtlCol="0">
            <a:spAutoFit/>
          </a:bodyPr>
          <a:lstStyle/>
          <a:p>
            <a:r>
              <a:rPr lang="en-US" sz="3000" dirty="0"/>
              <a:t>No listing for wives, children, grandchildren, servants, </a:t>
            </a:r>
            <a:r>
              <a:rPr lang="en-US" sz="3000" dirty="0" err="1"/>
              <a:t>etc</a:t>
            </a:r>
            <a:r>
              <a:rPr lang="en-US" sz="3000" dirty="0"/>
              <a:t>…</a:t>
            </a:r>
          </a:p>
        </p:txBody>
      </p:sp>
    </p:spTree>
    <p:extLst>
      <p:ext uri="{BB962C8B-B14F-4D97-AF65-F5344CB8AC3E}">
        <p14:creationId xmlns:p14="http://schemas.microsoft.com/office/powerpoint/2010/main" val="1708852717"/>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entr" presetSubtype="0" fill="hold" grpId="0" nodeType="afterEffect">
                                  <p:stCondLst>
                                    <p:cond delay="0"/>
                                  </p:stCondLst>
                                  <p:childTnLst>
                                    <p:set>
                                      <p:cBhvr>
                                        <p:cTn id="6" dur="1" fill="hold">
                                          <p:stCondLst>
                                            <p:cond delay="0"/>
                                          </p:stCondLst>
                                        </p:cTn>
                                        <p:tgtEl>
                                          <p:spTgt spid="67587">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67587">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6" presetClass="entr" presetSubtype="21" fill="hold" grpId="0" nodeType="clickEffect">
                                  <p:stCondLst>
                                    <p:cond delay="0"/>
                                  </p:stCondLst>
                                  <p:childTnLst>
                                    <p:set>
                                      <p:cBhvr>
                                        <p:cTn id="12" dur="1" fill="hold">
                                          <p:stCondLst>
                                            <p:cond delay="0"/>
                                          </p:stCondLst>
                                        </p:cTn>
                                        <p:tgtEl>
                                          <p:spTgt spid="3"/>
                                        </p:tgtEl>
                                        <p:attrNameLst>
                                          <p:attrName>style.visibility</p:attrName>
                                        </p:attrNameLst>
                                      </p:cBhvr>
                                      <p:to>
                                        <p:strVal val="visible"/>
                                      </p:to>
                                    </p:set>
                                    <p:animEffect transition="in" filter="barn(inVertical)">
                                      <p:cBhvr>
                                        <p:cTn id="13" dur="500"/>
                                        <p:tgtEl>
                                          <p:spTgt spid="3"/>
                                        </p:tgtEl>
                                      </p:cBhvr>
                                    </p:animEffect>
                                  </p:childTnLst>
                                </p:cTn>
                              </p:par>
                            </p:childTnLst>
                          </p:cTn>
                        </p:par>
                      </p:childTnLst>
                    </p:cTn>
                  </p:par>
                  <p:par>
                    <p:cTn id="14" fill="hold">
                      <p:stCondLst>
                        <p:cond delay="indefinite"/>
                      </p:stCondLst>
                      <p:childTnLst>
                        <p:par>
                          <p:cTn id="15" fill="hold">
                            <p:stCondLst>
                              <p:cond delay="0"/>
                            </p:stCondLst>
                            <p:childTnLst>
                              <p:par>
                                <p:cTn id="16" presetID="1" presetClass="entr" presetSubtype="0" fill="hold" grpId="0" nodeType="clickEffect">
                                  <p:stCondLst>
                                    <p:cond delay="0"/>
                                  </p:stCondLst>
                                  <p:childTnLst>
                                    <p:set>
                                      <p:cBhvr>
                                        <p:cTn id="17" dur="1" fill="hold">
                                          <p:stCondLst>
                                            <p:cond delay="0"/>
                                          </p:stCondLst>
                                        </p:cTn>
                                        <p:tgtEl>
                                          <p:spTgt spid="67587">
                                            <p:txEl>
                                              <p:pRg st="2" end="2"/>
                                            </p:txEl>
                                          </p:spTgt>
                                        </p:tgtEl>
                                        <p:attrNameLst>
                                          <p:attrName>style.visibility</p:attrName>
                                        </p:attrNameLst>
                                      </p:cBhvr>
                                      <p:to>
                                        <p:strVal val="visible"/>
                                      </p:to>
                                    </p:set>
                                  </p:childTnLst>
                                </p:cTn>
                              </p:par>
                            </p:childTnLst>
                          </p:cTn>
                        </p:par>
                      </p:childTnLst>
                    </p:cTn>
                  </p:par>
                  <p:par>
                    <p:cTn id="18" fill="hold">
                      <p:stCondLst>
                        <p:cond delay="indefinite"/>
                      </p:stCondLst>
                      <p:childTnLst>
                        <p:par>
                          <p:cTn id="19" fill="hold">
                            <p:stCondLst>
                              <p:cond delay="0"/>
                            </p:stCondLst>
                            <p:childTnLst>
                              <p:par>
                                <p:cTn id="20" presetID="1" presetClass="entr" presetSubtype="0" fill="hold" grpId="0" nodeType="clickEffect">
                                  <p:stCondLst>
                                    <p:cond delay="0"/>
                                  </p:stCondLst>
                                  <p:childTnLst>
                                    <p:set>
                                      <p:cBhvr>
                                        <p:cTn id="21" dur="1" fill="hold">
                                          <p:stCondLst>
                                            <p:cond delay="0"/>
                                          </p:stCondLst>
                                        </p:cTn>
                                        <p:tgtEl>
                                          <p:spTgt spid="67587">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7587" grpId="0" uiExpand="1" build="p"/>
      <p:bldP spid="3" grpId="0" animBg="1"/>
    </p:bldLst>
  </p:timing>
</p:sld>
</file>

<file path=ppt/slides/slide25.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pic>
        <p:nvPicPr>
          <p:cNvPr id="30722" name="Picture 2">
            <a:extLst>
              <a:ext uri="{FF2B5EF4-FFF2-40B4-BE49-F238E27FC236}">
                <a16:creationId xmlns:a16="http://schemas.microsoft.com/office/drawing/2014/main" id="{E8201521-0C3B-4A7A-B6F4-973CC590AEE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0723" name="Oval 3">
            <a:extLst>
              <a:ext uri="{FF2B5EF4-FFF2-40B4-BE49-F238E27FC236}">
                <a16:creationId xmlns:a16="http://schemas.microsoft.com/office/drawing/2014/main" id="{E506ADFA-B68E-475A-AFFA-47911D574B20}"/>
              </a:ext>
            </a:extLst>
          </p:cNvPr>
          <p:cNvSpPr>
            <a:spLocks noChangeArrowheads="1"/>
          </p:cNvSpPr>
          <p:nvPr/>
        </p:nvSpPr>
        <p:spPr bwMode="auto">
          <a:xfrm>
            <a:off x="1143000" y="4114800"/>
            <a:ext cx="1524000" cy="533400"/>
          </a:xfrm>
          <a:prstGeom prst="ellipse">
            <a:avLst/>
          </a:prstGeom>
          <a:noFill/>
          <a:ln w="28575">
            <a:solidFill>
              <a:srgbClr val="FFFFCB"/>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None/>
              <a:defRPr/>
            </a:pPr>
            <a:endParaRPr lang="en-US" altLang="en-US" sz="1800">
              <a:solidFill>
                <a:srgbClr val="000000"/>
              </a:solidFill>
              <a:latin typeface="Verdana" panose="020B0604030504040204" pitchFamily="34" charset="0"/>
            </a:endParaRPr>
          </a:p>
        </p:txBody>
      </p:sp>
      <p:sp>
        <p:nvSpPr>
          <p:cNvPr id="30724" name="Line 4">
            <a:extLst>
              <a:ext uri="{FF2B5EF4-FFF2-40B4-BE49-F238E27FC236}">
                <a16:creationId xmlns:a16="http://schemas.microsoft.com/office/drawing/2014/main" id="{0D537507-6DBC-4168-BDC9-84F7B695D248}"/>
              </a:ext>
            </a:extLst>
          </p:cNvPr>
          <p:cNvSpPr>
            <a:spLocks noChangeShapeType="1"/>
          </p:cNvSpPr>
          <p:nvPr/>
        </p:nvSpPr>
        <p:spPr bwMode="auto">
          <a:xfrm flipV="1">
            <a:off x="2057400" y="1752600"/>
            <a:ext cx="2895600" cy="2362200"/>
          </a:xfrm>
          <a:prstGeom prst="line">
            <a:avLst/>
          </a:prstGeom>
          <a:noFill/>
          <a:ln w="19050">
            <a:solidFill>
              <a:srgbClr val="FFFFCB"/>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defRPr/>
            </a:pPr>
            <a:endParaRPr lang="en-US">
              <a:solidFill>
                <a:srgbClr val="000000"/>
              </a:solidFill>
            </a:endParaRPr>
          </a:p>
        </p:txBody>
      </p:sp>
      <p:sp>
        <p:nvSpPr>
          <p:cNvPr id="5" name="TextBox 4">
            <a:extLst>
              <a:ext uri="{FF2B5EF4-FFF2-40B4-BE49-F238E27FC236}">
                <a16:creationId xmlns:a16="http://schemas.microsoft.com/office/drawing/2014/main" id="{78A12C3C-A332-45DF-8EB4-8AA2147946D5}"/>
              </a:ext>
            </a:extLst>
          </p:cNvPr>
          <p:cNvSpPr txBox="1"/>
          <p:nvPr/>
        </p:nvSpPr>
        <p:spPr>
          <a:xfrm>
            <a:off x="0" y="5042118"/>
            <a:ext cx="9144000" cy="1815882"/>
          </a:xfrm>
          <a:prstGeom prst="rect">
            <a:avLst/>
          </a:prstGeom>
          <a:solidFill>
            <a:schemeClr val="accent2">
              <a:lumMod val="20000"/>
              <a:lumOff val="80000"/>
            </a:schemeClr>
          </a:solidFill>
          <a:ln w="19050">
            <a:solidFill>
              <a:srgbClr val="002060"/>
            </a:solidFill>
          </a:ln>
        </p:spPr>
        <p:txBody>
          <a:bodyPr wrap="square" rtlCol="0">
            <a:spAutoFit/>
          </a:bodyPr>
          <a:lstStyle/>
          <a:p>
            <a:r>
              <a:rPr lang="en-US" sz="2800" dirty="0"/>
              <a:t>Genesis 15:13 Then He said to Abram: "Know certainly that your descendants will be strangers in a land that is not theirs, and will serve them, and they will afflict them four hundred years.</a:t>
            </a:r>
          </a:p>
        </p:txBody>
      </p:sp>
    </p:spTree>
    <p:extLst>
      <p:ext uri="{BB962C8B-B14F-4D97-AF65-F5344CB8AC3E}">
        <p14:creationId xmlns:p14="http://schemas.microsoft.com/office/powerpoint/2010/main" val="10942127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arn(inVertical)">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2">
            <a:extLst>
              <a:ext uri="{FF2B5EF4-FFF2-40B4-BE49-F238E27FC236}">
                <a16:creationId xmlns:a16="http://schemas.microsoft.com/office/drawing/2014/main" id="{98593FAB-6C9F-496E-A15D-2E99B435CB5D}"/>
              </a:ext>
            </a:extLst>
          </p:cNvPr>
          <p:cNvSpPr>
            <a:spLocks noGrp="1" noChangeArrowheads="1"/>
          </p:cNvSpPr>
          <p:nvPr>
            <p:ph type="title"/>
          </p:nvPr>
        </p:nvSpPr>
        <p:spPr/>
        <p:txBody>
          <a:bodyPr/>
          <a:lstStyle/>
          <a:p>
            <a:pPr eaLnBrk="1" hangingPunct="1"/>
            <a:r>
              <a:rPr lang="en-US" altLang="en-US"/>
              <a:t>Arriving in Egypt</a:t>
            </a:r>
          </a:p>
        </p:txBody>
      </p:sp>
      <p:sp>
        <p:nvSpPr>
          <p:cNvPr id="67587" name="Rectangle 3">
            <a:extLst>
              <a:ext uri="{FF2B5EF4-FFF2-40B4-BE49-F238E27FC236}">
                <a16:creationId xmlns:a16="http://schemas.microsoft.com/office/drawing/2014/main" id="{85038A3E-56BD-4D9C-BEBA-32DC8B9C9023}"/>
              </a:ext>
            </a:extLst>
          </p:cNvPr>
          <p:cNvSpPr>
            <a:spLocks noGrp="1" noChangeArrowheads="1"/>
          </p:cNvSpPr>
          <p:nvPr>
            <p:ph type="body" idx="1"/>
          </p:nvPr>
        </p:nvSpPr>
        <p:spPr>
          <a:xfrm>
            <a:off x="574674" y="1752600"/>
            <a:ext cx="8001001" cy="4267200"/>
          </a:xfrm>
        </p:spPr>
        <p:txBody>
          <a:bodyPr/>
          <a:lstStyle/>
          <a:p>
            <a:pPr eaLnBrk="1" hangingPunct="1">
              <a:lnSpc>
                <a:spcPct val="90000"/>
              </a:lnSpc>
            </a:pPr>
            <a:r>
              <a:rPr lang="en-US" altLang="en-US" sz="3200" dirty="0"/>
              <a:t>“Now let me die, since I have seen your face, because you are still alive”</a:t>
            </a:r>
          </a:p>
          <a:p>
            <a:pPr eaLnBrk="1" hangingPunct="1">
              <a:lnSpc>
                <a:spcPct val="90000"/>
              </a:lnSpc>
            </a:pPr>
            <a:r>
              <a:rPr lang="en-US" altLang="en-US" sz="3200" dirty="0"/>
              <a:t>Tell Pharaoh you are shepherds</a:t>
            </a:r>
          </a:p>
          <a:p>
            <a:pPr lvl="1" eaLnBrk="1" hangingPunct="1">
              <a:lnSpc>
                <a:spcPct val="90000"/>
              </a:lnSpc>
            </a:pPr>
            <a:r>
              <a:rPr lang="en-US" altLang="en-US" sz="3000" dirty="0"/>
              <a:t>Shepherds are an abomination to the Egyptians</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entr" presetSubtype="0" fill="hold" grpId="0" nodeType="afterEffect">
                                  <p:stCondLst>
                                    <p:cond delay="0"/>
                                  </p:stCondLst>
                                  <p:childTnLst>
                                    <p:set>
                                      <p:cBhvr>
                                        <p:cTn id="6" dur="1" fill="hold">
                                          <p:stCondLst>
                                            <p:cond delay="0"/>
                                          </p:stCondLst>
                                        </p:cTn>
                                        <p:tgtEl>
                                          <p:spTgt spid="67587">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7587">
                                            <p:txEl>
                                              <p:pRg st="1" end="1"/>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67587">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7587" grpId="0" build="p"/>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2">
            <a:extLst>
              <a:ext uri="{FF2B5EF4-FFF2-40B4-BE49-F238E27FC236}">
                <a16:creationId xmlns:a16="http://schemas.microsoft.com/office/drawing/2014/main" id="{63F01866-D762-41C1-8A1B-D2361C27FD8F}"/>
              </a:ext>
            </a:extLst>
          </p:cNvPr>
          <p:cNvSpPr>
            <a:spLocks noGrp="1" noChangeArrowheads="1"/>
          </p:cNvSpPr>
          <p:nvPr>
            <p:ph type="title"/>
          </p:nvPr>
        </p:nvSpPr>
        <p:spPr/>
        <p:txBody>
          <a:bodyPr/>
          <a:lstStyle/>
          <a:p>
            <a:pPr eaLnBrk="1" hangingPunct="1"/>
            <a:r>
              <a:rPr lang="en-US" altLang="en-US"/>
              <a:t>Lessons</a:t>
            </a:r>
          </a:p>
        </p:txBody>
      </p:sp>
      <p:sp>
        <p:nvSpPr>
          <p:cNvPr id="69635" name="Rectangle 3">
            <a:extLst>
              <a:ext uri="{FF2B5EF4-FFF2-40B4-BE49-F238E27FC236}">
                <a16:creationId xmlns:a16="http://schemas.microsoft.com/office/drawing/2014/main" id="{9FC9D3A6-25A4-4E7D-A3E0-7540D46B63C3}"/>
              </a:ext>
            </a:extLst>
          </p:cNvPr>
          <p:cNvSpPr>
            <a:spLocks noGrp="1" noChangeArrowheads="1"/>
          </p:cNvSpPr>
          <p:nvPr>
            <p:ph type="body" idx="1"/>
          </p:nvPr>
        </p:nvSpPr>
        <p:spPr/>
        <p:txBody>
          <a:bodyPr/>
          <a:lstStyle/>
          <a:p>
            <a:pPr eaLnBrk="1" hangingPunct="1"/>
            <a:r>
              <a:rPr lang="en-US" altLang="en-US" sz="3600" dirty="0"/>
              <a:t>Perseverance</a:t>
            </a:r>
          </a:p>
          <a:p>
            <a:pPr eaLnBrk="1" hangingPunct="1"/>
            <a:r>
              <a:rPr lang="en-US" altLang="en-US" sz="3600" dirty="0"/>
              <a:t>Guilt</a:t>
            </a:r>
          </a:p>
          <a:p>
            <a:pPr lvl="1" eaLnBrk="1" hangingPunct="1"/>
            <a:r>
              <a:rPr lang="en-US" altLang="en-US" sz="3200" dirty="0"/>
              <a:t>F</a:t>
            </a:r>
            <a:r>
              <a:rPr lang="en-US" altLang="en-US" sz="3200"/>
              <a:t>ear</a:t>
            </a:r>
            <a:endParaRPr lang="en-US" altLang="en-US" sz="3200" dirty="0"/>
          </a:p>
          <a:p>
            <a:pPr eaLnBrk="1" hangingPunct="1"/>
            <a:r>
              <a:rPr lang="en-US" altLang="en-US" sz="3600" dirty="0"/>
              <a:t>Forgiveness</a:t>
            </a:r>
          </a:p>
          <a:p>
            <a:pPr eaLnBrk="1" hangingPunct="1"/>
            <a:r>
              <a:rPr lang="en-US" altLang="en-US" sz="3600" dirty="0"/>
              <a:t>God’s purpose/plan</a:t>
            </a:r>
          </a:p>
          <a:p>
            <a:pPr lvl="1" eaLnBrk="1" hangingPunct="1"/>
            <a:r>
              <a:rPr lang="en-US" altLang="en-US" sz="3200" dirty="0"/>
              <a:t>Providence</a:t>
            </a:r>
          </a:p>
          <a:p>
            <a:pPr eaLnBrk="1" hangingPunct="1"/>
            <a:r>
              <a:rPr lang="en-US" altLang="en-US" sz="3600" dirty="0"/>
              <a:t>Faith</a:t>
            </a:r>
          </a:p>
          <a:p>
            <a:pPr eaLnBrk="1" hangingPunct="1"/>
            <a:endParaRPr lang="en-US" altLang="en-US" dirty="0"/>
          </a:p>
        </p:txBody>
      </p:sp>
      <p:sp>
        <p:nvSpPr>
          <p:cNvPr id="69636" name="TextBox 1">
            <a:extLst>
              <a:ext uri="{FF2B5EF4-FFF2-40B4-BE49-F238E27FC236}">
                <a16:creationId xmlns:a16="http://schemas.microsoft.com/office/drawing/2014/main" id="{C8F23940-77D4-457A-94CD-3943C4F8476C}"/>
              </a:ext>
            </a:extLst>
          </p:cNvPr>
          <p:cNvSpPr txBox="1">
            <a:spLocks noChangeArrowheads="1"/>
          </p:cNvSpPr>
          <p:nvPr/>
        </p:nvSpPr>
        <p:spPr bwMode="auto">
          <a:xfrm rot="21214202">
            <a:off x="5943600" y="333375"/>
            <a:ext cx="1905000" cy="584200"/>
          </a:xfrm>
          <a:prstGeom prst="rect">
            <a:avLst/>
          </a:prstGeom>
          <a:solidFill>
            <a:srgbClr val="92D050"/>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pPr algn="ctr"/>
            <a:r>
              <a:rPr lang="en-US" altLang="en-US" sz="3200"/>
              <a:t>lessons</a:t>
            </a:r>
            <a:endParaRPr lang="en-US" altLang="en-US" sz="160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Title 1">
            <a:extLst>
              <a:ext uri="{FF2B5EF4-FFF2-40B4-BE49-F238E27FC236}">
                <a16:creationId xmlns:a16="http://schemas.microsoft.com/office/drawing/2014/main" id="{4FB8C50F-7F45-4664-A3DA-4586E6221937}"/>
              </a:ext>
            </a:extLst>
          </p:cNvPr>
          <p:cNvSpPr>
            <a:spLocks noGrp="1"/>
          </p:cNvSpPr>
          <p:nvPr>
            <p:ph type="title"/>
          </p:nvPr>
        </p:nvSpPr>
        <p:spPr/>
        <p:txBody>
          <a:bodyPr/>
          <a:lstStyle/>
          <a:p>
            <a:pPr eaLnBrk="1" hangingPunct="1"/>
            <a:r>
              <a:rPr lang="en-US" altLang="en-US"/>
              <a:t>Forgiveness—God’s Example</a:t>
            </a:r>
          </a:p>
        </p:txBody>
      </p:sp>
      <p:sp>
        <p:nvSpPr>
          <p:cNvPr id="3" name="Content Placeholder 2">
            <a:extLst>
              <a:ext uri="{FF2B5EF4-FFF2-40B4-BE49-F238E27FC236}">
                <a16:creationId xmlns:a16="http://schemas.microsoft.com/office/drawing/2014/main" id="{71586E8F-4F03-48F0-9576-2DAD91E893BC}"/>
              </a:ext>
            </a:extLst>
          </p:cNvPr>
          <p:cNvSpPr>
            <a:spLocks noGrp="1"/>
          </p:cNvSpPr>
          <p:nvPr>
            <p:ph idx="1"/>
          </p:nvPr>
        </p:nvSpPr>
        <p:spPr/>
        <p:txBody>
          <a:bodyPr/>
          <a:lstStyle/>
          <a:p>
            <a:pPr eaLnBrk="1" hangingPunct="1"/>
            <a:r>
              <a:rPr lang="en-US" altLang="en-US" sz="3200" dirty="0"/>
              <a:t>Jeremiah 31:33-34 …For I will </a:t>
            </a:r>
            <a:r>
              <a:rPr lang="en-US" altLang="en-US" sz="3200" dirty="0">
                <a:effectLst>
                  <a:outerShdw blurRad="38100" dist="38100" dir="2700000" algn="tl">
                    <a:srgbClr val="000000">
                      <a:alpha val="43137"/>
                    </a:srgbClr>
                  </a:outerShdw>
                </a:effectLst>
              </a:rPr>
              <a:t>forgive their iniquity</a:t>
            </a:r>
            <a:r>
              <a:rPr lang="en-US" altLang="en-US" sz="3200" dirty="0"/>
              <a:t>, and their sin I will remember no more.</a:t>
            </a:r>
          </a:p>
          <a:p>
            <a:pPr eaLnBrk="1" hangingPunct="1"/>
            <a:r>
              <a:rPr lang="en-US" altLang="en-US" sz="3200" dirty="0"/>
              <a:t>Matthew 1:21 "And she will bring forth a Son, and you shall call His name JESUS, for </a:t>
            </a:r>
            <a:r>
              <a:rPr lang="en-US" altLang="en-US" sz="3200" dirty="0">
                <a:effectLst>
                  <a:outerShdw blurRad="38100" dist="38100" dir="2700000" algn="tl">
                    <a:srgbClr val="000000">
                      <a:alpha val="43137"/>
                    </a:srgbClr>
                  </a:outerShdw>
                </a:effectLst>
              </a:rPr>
              <a:t>He will save His people from their sins</a:t>
            </a:r>
            <a:r>
              <a:rPr lang="en-US" altLang="en-US" sz="3200" dirty="0"/>
              <a:t>."</a:t>
            </a:r>
          </a:p>
          <a:p>
            <a:pPr eaLnBrk="1" hangingPunct="1"/>
            <a:endParaRPr lang="en-US" altLang="en-US" dirty="0"/>
          </a:p>
        </p:txBody>
      </p:sp>
      <p:sp>
        <p:nvSpPr>
          <p:cNvPr id="70660" name="TextBox 3">
            <a:extLst>
              <a:ext uri="{FF2B5EF4-FFF2-40B4-BE49-F238E27FC236}">
                <a16:creationId xmlns:a16="http://schemas.microsoft.com/office/drawing/2014/main" id="{2568D65E-7A31-4C96-956E-35A9F2003314}"/>
              </a:ext>
            </a:extLst>
          </p:cNvPr>
          <p:cNvSpPr txBox="1">
            <a:spLocks noChangeArrowheads="1"/>
          </p:cNvSpPr>
          <p:nvPr/>
        </p:nvSpPr>
        <p:spPr bwMode="auto">
          <a:xfrm rot="21214202">
            <a:off x="5943600" y="333375"/>
            <a:ext cx="1905000" cy="584200"/>
          </a:xfrm>
          <a:prstGeom prst="rect">
            <a:avLst/>
          </a:prstGeom>
          <a:solidFill>
            <a:srgbClr val="92D050"/>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pPr algn="ctr"/>
            <a:r>
              <a:rPr lang="en-US" altLang="en-US" sz="3200"/>
              <a:t>lessons</a:t>
            </a:r>
            <a:endParaRPr lang="en-US" altLang="en-US" sz="160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entr" presetSubtype="0" fill="hold" grpId="0" nodeType="after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Title 1">
            <a:extLst>
              <a:ext uri="{FF2B5EF4-FFF2-40B4-BE49-F238E27FC236}">
                <a16:creationId xmlns:a16="http://schemas.microsoft.com/office/drawing/2014/main" id="{BF0D5AE7-ACC1-430C-8FAA-F7B4C80C0B77}"/>
              </a:ext>
            </a:extLst>
          </p:cNvPr>
          <p:cNvSpPr>
            <a:spLocks noGrp="1"/>
          </p:cNvSpPr>
          <p:nvPr>
            <p:ph type="title"/>
          </p:nvPr>
        </p:nvSpPr>
        <p:spPr/>
        <p:txBody>
          <a:bodyPr/>
          <a:lstStyle/>
          <a:p>
            <a:pPr eaLnBrk="1" hangingPunct="1"/>
            <a:r>
              <a:rPr lang="en-US" altLang="en-US"/>
              <a:t>Forgiveness—remission (gone)</a:t>
            </a:r>
          </a:p>
        </p:txBody>
      </p:sp>
      <p:sp>
        <p:nvSpPr>
          <p:cNvPr id="71683" name="Content Placeholder 2">
            <a:extLst>
              <a:ext uri="{FF2B5EF4-FFF2-40B4-BE49-F238E27FC236}">
                <a16:creationId xmlns:a16="http://schemas.microsoft.com/office/drawing/2014/main" id="{A7AFB27E-3019-4E86-836D-9D5EEE39DBA1}"/>
              </a:ext>
            </a:extLst>
          </p:cNvPr>
          <p:cNvSpPr>
            <a:spLocks noGrp="1"/>
          </p:cNvSpPr>
          <p:nvPr>
            <p:ph idx="1"/>
          </p:nvPr>
        </p:nvSpPr>
        <p:spPr/>
        <p:txBody>
          <a:bodyPr/>
          <a:lstStyle/>
          <a:p>
            <a:pPr eaLnBrk="1" hangingPunct="1"/>
            <a:r>
              <a:rPr lang="en-US" altLang="en-US" sz="3200"/>
              <a:t>Hebrews 10:17 then He adds, "Their sins and their lawless deeds I will remember no more."</a:t>
            </a:r>
          </a:p>
          <a:p>
            <a:pPr eaLnBrk="1" hangingPunct="1"/>
            <a:r>
              <a:rPr lang="en-US" altLang="en-US" sz="3200"/>
              <a:t>18 Now where there is </a:t>
            </a:r>
            <a:r>
              <a:rPr lang="en-US" altLang="en-US" sz="3200" u="sng"/>
              <a:t>remission</a:t>
            </a:r>
            <a:r>
              <a:rPr lang="en-US" altLang="en-US" sz="3200"/>
              <a:t> of these, there is no longer an offering for sin.</a:t>
            </a:r>
          </a:p>
        </p:txBody>
      </p:sp>
      <p:sp>
        <p:nvSpPr>
          <p:cNvPr id="71684" name="TextBox 3">
            <a:extLst>
              <a:ext uri="{FF2B5EF4-FFF2-40B4-BE49-F238E27FC236}">
                <a16:creationId xmlns:a16="http://schemas.microsoft.com/office/drawing/2014/main" id="{A04D067B-9AFE-459D-AC89-7AA986767D9A}"/>
              </a:ext>
            </a:extLst>
          </p:cNvPr>
          <p:cNvSpPr txBox="1">
            <a:spLocks noChangeArrowheads="1"/>
          </p:cNvSpPr>
          <p:nvPr/>
        </p:nvSpPr>
        <p:spPr bwMode="auto">
          <a:xfrm rot="21214202">
            <a:off x="5943600" y="333375"/>
            <a:ext cx="1905000" cy="584200"/>
          </a:xfrm>
          <a:prstGeom prst="rect">
            <a:avLst/>
          </a:prstGeom>
          <a:solidFill>
            <a:srgbClr val="92D050"/>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pPr algn="ctr"/>
            <a:r>
              <a:rPr lang="en-US" altLang="en-US" sz="3200"/>
              <a:t>lessons</a:t>
            </a:r>
            <a:endParaRPr lang="en-US" altLang="en-US" sz="160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8518F4-D13C-40F3-9843-13BBC3B8BDCF}"/>
              </a:ext>
            </a:extLst>
          </p:cNvPr>
          <p:cNvSpPr>
            <a:spLocks noGrp="1"/>
          </p:cNvSpPr>
          <p:nvPr>
            <p:ph type="title"/>
          </p:nvPr>
        </p:nvSpPr>
        <p:spPr>
          <a:xfrm>
            <a:off x="628650" y="1368028"/>
            <a:ext cx="7886700" cy="994172"/>
          </a:xfrm>
        </p:spPr>
        <p:txBody>
          <a:bodyPr>
            <a:normAutofit/>
          </a:bodyPr>
          <a:lstStyle/>
          <a:p>
            <a:r>
              <a:rPr lang="en-US" sz="4400" dirty="0"/>
              <a:t>Review of Genesis</a:t>
            </a:r>
          </a:p>
        </p:txBody>
      </p:sp>
      <p:sp>
        <p:nvSpPr>
          <p:cNvPr id="3" name="Text Placeholder 2">
            <a:extLst>
              <a:ext uri="{FF2B5EF4-FFF2-40B4-BE49-F238E27FC236}">
                <a16:creationId xmlns:a16="http://schemas.microsoft.com/office/drawing/2014/main" id="{FE33E194-371F-4D5A-8C83-2CCE5A3D6C25}"/>
              </a:ext>
            </a:extLst>
          </p:cNvPr>
          <p:cNvSpPr>
            <a:spLocks noGrp="1"/>
          </p:cNvSpPr>
          <p:nvPr>
            <p:ph type="body" idx="1"/>
          </p:nvPr>
        </p:nvSpPr>
        <p:spPr>
          <a:xfrm>
            <a:off x="629841" y="2366010"/>
            <a:ext cx="5549896" cy="2945173"/>
          </a:xfrm>
        </p:spPr>
        <p:txBody>
          <a:bodyPr anchor="t" anchorCtr="0">
            <a:normAutofit/>
          </a:bodyPr>
          <a:lstStyle/>
          <a:p>
            <a:r>
              <a:rPr lang="en-US" sz="2700" dirty="0">
                <a:effectLst>
                  <a:outerShdw blurRad="38100" dist="38100" dir="2700000" algn="tl">
                    <a:srgbClr val="000000">
                      <a:alpha val="43137"/>
                    </a:srgbClr>
                  </a:outerShdw>
                </a:effectLst>
              </a:rPr>
              <a:t>Number a paper from1 to 50</a:t>
            </a:r>
          </a:p>
          <a:p>
            <a:r>
              <a:rPr lang="en-US" sz="2700" dirty="0">
                <a:effectLst>
                  <a:outerShdw blurRad="38100" dist="38100" dir="2700000" algn="tl">
                    <a:srgbClr val="000000">
                      <a:alpha val="43137"/>
                    </a:srgbClr>
                  </a:outerShdw>
                </a:effectLst>
              </a:rPr>
              <a:t>Write one line about each chapter</a:t>
            </a:r>
          </a:p>
          <a:p>
            <a:r>
              <a:rPr lang="en-US" sz="2400" dirty="0">
                <a:effectLst>
                  <a:outerShdw blurRad="38100" dist="38100" dir="2700000" algn="tl">
                    <a:srgbClr val="000000">
                      <a:alpha val="43137"/>
                    </a:srgbClr>
                  </a:outerShdw>
                </a:effectLst>
              </a:rPr>
              <a:t>	Person and what he/she did</a:t>
            </a:r>
          </a:p>
          <a:p>
            <a:r>
              <a:rPr lang="en-US" sz="2400" dirty="0">
                <a:effectLst>
                  <a:outerShdw blurRad="38100" dist="38100" dir="2700000" algn="tl">
                    <a:srgbClr val="000000">
                      <a:alpha val="43137"/>
                    </a:srgbClr>
                  </a:outerShdw>
                </a:effectLst>
              </a:rPr>
              <a:t>	General topic of chapter</a:t>
            </a:r>
          </a:p>
          <a:p>
            <a:endParaRPr lang="en-US" dirty="0"/>
          </a:p>
        </p:txBody>
      </p:sp>
      <p:sp>
        <p:nvSpPr>
          <p:cNvPr id="7" name="Date Placeholder 6">
            <a:extLst>
              <a:ext uri="{FF2B5EF4-FFF2-40B4-BE49-F238E27FC236}">
                <a16:creationId xmlns:a16="http://schemas.microsoft.com/office/drawing/2014/main" id="{A7FD409D-82CA-4A05-9EF1-71EEFF9420DE}"/>
              </a:ext>
            </a:extLst>
          </p:cNvPr>
          <p:cNvSpPr>
            <a:spLocks noGrp="1"/>
          </p:cNvSpPr>
          <p:nvPr>
            <p:ph type="dt" sz="half" idx="10"/>
          </p:nvPr>
        </p:nvSpPr>
        <p:spPr>
          <a:xfrm>
            <a:off x="628650" y="5679282"/>
            <a:ext cx="2057400" cy="273844"/>
          </a:xfrm>
        </p:spPr>
        <p: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0" lang="en-US" sz="675" b="0" i="0" u="none" strike="noStrike" kern="1200" cap="all" spc="113" normalizeH="0" baseline="0" noProof="0">
                <a:ln>
                  <a:noFill/>
                </a:ln>
                <a:solidFill>
                  <a:srgbClr val="FFFFFF"/>
                </a:solidFill>
                <a:effectLst/>
                <a:uLnTx/>
                <a:uFillTx/>
                <a:latin typeface="Avenir Next LT Pro"/>
                <a:ea typeface="+mn-ea"/>
                <a:cs typeface="+mn-cs"/>
              </a:rPr>
              <a:t>3/1/20XX</a:t>
            </a:r>
          </a:p>
        </p:txBody>
      </p:sp>
      <p:sp>
        <p:nvSpPr>
          <p:cNvPr id="8" name="Footer Placeholder 7">
            <a:extLst>
              <a:ext uri="{FF2B5EF4-FFF2-40B4-BE49-F238E27FC236}">
                <a16:creationId xmlns:a16="http://schemas.microsoft.com/office/drawing/2014/main" id="{CDD187DA-D1E6-4203-8426-B028CDCA5BAF}"/>
              </a:ext>
            </a:extLst>
          </p:cNvPr>
          <p:cNvSpPr>
            <a:spLocks noGrp="1"/>
          </p:cNvSpPr>
          <p:nvPr>
            <p:ph type="ftr" sz="quarter" idx="11"/>
          </p:nvPr>
        </p:nvSpPr>
        <p:spPr>
          <a:xfrm>
            <a:off x="3028950" y="5679282"/>
            <a:ext cx="3086100" cy="273844"/>
          </a:xfrm>
        </p:spPr>
        <p: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0" lang="en-US" sz="675" b="0" i="0" u="none" strike="noStrike" kern="1200" cap="all" spc="113" normalizeH="0" baseline="0" noProof="0">
                <a:ln>
                  <a:noFill/>
                </a:ln>
                <a:solidFill>
                  <a:srgbClr val="FFFFFF"/>
                </a:solidFill>
                <a:effectLst/>
                <a:uLnTx/>
                <a:uFillTx/>
                <a:latin typeface="Avenir Next LT Pro"/>
                <a:ea typeface="+mn-ea"/>
                <a:cs typeface="+mn-cs"/>
              </a:rPr>
              <a:t>SAMPLE FOOTER TEXT</a:t>
            </a:r>
          </a:p>
        </p:txBody>
      </p:sp>
      <p:sp>
        <p:nvSpPr>
          <p:cNvPr id="9" name="Slide Number Placeholder 8">
            <a:extLst>
              <a:ext uri="{FF2B5EF4-FFF2-40B4-BE49-F238E27FC236}">
                <a16:creationId xmlns:a16="http://schemas.microsoft.com/office/drawing/2014/main" id="{7BD57D52-635E-45A8-AB12-6DAF783169CA}"/>
              </a:ext>
            </a:extLst>
          </p:cNvPr>
          <p:cNvSpPr>
            <a:spLocks noGrp="1"/>
          </p:cNvSpPr>
          <p:nvPr>
            <p:ph type="sldNum" sz="quarter" idx="12"/>
          </p:nvPr>
        </p:nvSpPr>
        <p:spPr>
          <a:xfrm>
            <a:off x="6457950" y="5679282"/>
            <a:ext cx="2057400" cy="273844"/>
          </a:xfrm>
        </p:spPr>
        <p:txBody>
          <a:bodyPr/>
          <a:lstStyle/>
          <a:p>
            <a:pPr marL="0" marR="0" lvl="0" indent="0" algn="r" defTabSz="685800" rtl="0" eaLnBrk="1" fontAlgn="auto" latinLnBrk="0" hangingPunct="1">
              <a:lnSpc>
                <a:spcPct val="100000"/>
              </a:lnSpc>
              <a:spcBef>
                <a:spcPts val="0"/>
              </a:spcBef>
              <a:spcAft>
                <a:spcPts val="0"/>
              </a:spcAft>
              <a:buClrTx/>
              <a:buSzTx/>
              <a:buFontTx/>
              <a:buNone/>
              <a:tabLst/>
              <a:defRPr/>
            </a:pPr>
            <a:fld id="{28844951-7827-47D4-8276-7DDE1FA7D85A}" type="slidenum">
              <a:rPr kumimoji="0" lang="en-US" sz="675" b="0" i="0" u="none" strike="noStrike" kern="1200" cap="all" spc="113" normalizeH="0" baseline="0" noProof="0">
                <a:ln>
                  <a:noFill/>
                </a:ln>
                <a:solidFill>
                  <a:srgbClr val="FFFFFF"/>
                </a:solidFill>
                <a:effectLst/>
                <a:uLnTx/>
                <a:uFillTx/>
                <a:latin typeface="Avenir Next LT Pro"/>
                <a:ea typeface="+mn-ea"/>
                <a:cs typeface="+mn-cs"/>
              </a:rPr>
              <a:pPr marL="0" marR="0" lvl="0" indent="0" algn="r" defTabSz="685800" rtl="0" eaLnBrk="1" fontAlgn="auto" latinLnBrk="0" hangingPunct="1">
                <a:lnSpc>
                  <a:spcPct val="100000"/>
                </a:lnSpc>
                <a:spcBef>
                  <a:spcPts val="0"/>
                </a:spcBef>
                <a:spcAft>
                  <a:spcPts val="0"/>
                </a:spcAft>
                <a:buClrTx/>
                <a:buSzTx/>
                <a:buFontTx/>
                <a:buNone/>
                <a:tabLst/>
                <a:defRPr/>
              </a:pPr>
              <a:t>3</a:t>
            </a:fld>
            <a:endParaRPr kumimoji="0" lang="en-US" sz="675" b="0" i="0" u="none" strike="noStrike" kern="1200" cap="all" spc="113" normalizeH="0" baseline="0" noProof="0">
              <a:ln>
                <a:noFill/>
              </a:ln>
              <a:solidFill>
                <a:srgbClr val="FFFFFF"/>
              </a:solidFill>
              <a:effectLst/>
              <a:uLnTx/>
              <a:uFillTx/>
              <a:latin typeface="Avenir Next LT Pro"/>
              <a:ea typeface="+mn-ea"/>
              <a:cs typeface="+mn-cs"/>
            </a:endParaRPr>
          </a:p>
        </p:txBody>
      </p:sp>
    </p:spTree>
    <p:extLst>
      <p:ext uri="{BB962C8B-B14F-4D97-AF65-F5344CB8AC3E}">
        <p14:creationId xmlns:p14="http://schemas.microsoft.com/office/powerpoint/2010/main" val="144847196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Title 1">
            <a:extLst>
              <a:ext uri="{FF2B5EF4-FFF2-40B4-BE49-F238E27FC236}">
                <a16:creationId xmlns:a16="http://schemas.microsoft.com/office/drawing/2014/main" id="{5149AD59-32CE-4236-89D6-CCC0D223DF2C}"/>
              </a:ext>
            </a:extLst>
          </p:cNvPr>
          <p:cNvSpPr>
            <a:spLocks noGrp="1"/>
          </p:cNvSpPr>
          <p:nvPr>
            <p:ph type="title"/>
          </p:nvPr>
        </p:nvSpPr>
        <p:spPr/>
        <p:txBody>
          <a:bodyPr/>
          <a:lstStyle/>
          <a:p>
            <a:pPr eaLnBrk="1" hangingPunct="1"/>
            <a:r>
              <a:rPr lang="en-US" altLang="en-US"/>
              <a:t>Forgiveness</a:t>
            </a:r>
            <a:r>
              <a:rPr lang="en-US" altLang="en-US" sz="2400"/>
              <a:t>—condition of our forgiveness</a:t>
            </a:r>
            <a:endParaRPr lang="en-US" altLang="en-US"/>
          </a:p>
        </p:txBody>
      </p:sp>
      <p:sp>
        <p:nvSpPr>
          <p:cNvPr id="72707" name="Content Placeholder 2">
            <a:extLst>
              <a:ext uri="{FF2B5EF4-FFF2-40B4-BE49-F238E27FC236}">
                <a16:creationId xmlns:a16="http://schemas.microsoft.com/office/drawing/2014/main" id="{2128FDE5-2F46-48B3-A28B-8236A82064EF}"/>
              </a:ext>
            </a:extLst>
          </p:cNvPr>
          <p:cNvSpPr>
            <a:spLocks noGrp="1"/>
          </p:cNvSpPr>
          <p:nvPr>
            <p:ph idx="1"/>
          </p:nvPr>
        </p:nvSpPr>
        <p:spPr>
          <a:xfrm>
            <a:off x="574675" y="1600200"/>
            <a:ext cx="8112125" cy="4267200"/>
          </a:xfrm>
        </p:spPr>
        <p:txBody>
          <a:bodyPr/>
          <a:lstStyle/>
          <a:p>
            <a:pPr eaLnBrk="1" hangingPunct="1"/>
            <a:r>
              <a:rPr lang="en-US" altLang="en-US" sz="3200" dirty="0"/>
              <a:t>Matthew 6:9-15 …12 And forgive us our debts, As we forgive our debtors.</a:t>
            </a:r>
          </a:p>
          <a:p>
            <a:pPr eaLnBrk="1" hangingPunct="1"/>
            <a:r>
              <a:rPr lang="en-US" altLang="en-US" sz="3200" dirty="0"/>
              <a:t>14 "For if you forgive men their trespasses, your heavenly Father will also forgive you.</a:t>
            </a:r>
          </a:p>
          <a:p>
            <a:pPr eaLnBrk="1" hangingPunct="1"/>
            <a:r>
              <a:rPr lang="en-US" altLang="en-US" sz="3200" dirty="0"/>
              <a:t>15 "But if you do not forgive men their trespasses, neither will your Father forgive your trespasses.</a:t>
            </a:r>
          </a:p>
        </p:txBody>
      </p:sp>
      <p:sp>
        <p:nvSpPr>
          <p:cNvPr id="72708" name="TextBox 3">
            <a:extLst>
              <a:ext uri="{FF2B5EF4-FFF2-40B4-BE49-F238E27FC236}">
                <a16:creationId xmlns:a16="http://schemas.microsoft.com/office/drawing/2014/main" id="{CB856233-E4D8-4E46-8E75-13195083B8D8}"/>
              </a:ext>
            </a:extLst>
          </p:cNvPr>
          <p:cNvSpPr txBox="1">
            <a:spLocks noChangeArrowheads="1"/>
          </p:cNvSpPr>
          <p:nvPr/>
        </p:nvSpPr>
        <p:spPr bwMode="auto">
          <a:xfrm rot="21214202">
            <a:off x="5943600" y="333375"/>
            <a:ext cx="1905000" cy="584200"/>
          </a:xfrm>
          <a:prstGeom prst="rect">
            <a:avLst/>
          </a:prstGeom>
          <a:solidFill>
            <a:srgbClr val="92D050"/>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pPr algn="ctr"/>
            <a:r>
              <a:rPr lang="en-US" altLang="en-US" sz="3200"/>
              <a:t>lessons</a:t>
            </a:r>
            <a:endParaRPr lang="en-US" altLang="en-US" sz="160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Title 1">
            <a:extLst>
              <a:ext uri="{FF2B5EF4-FFF2-40B4-BE49-F238E27FC236}">
                <a16:creationId xmlns:a16="http://schemas.microsoft.com/office/drawing/2014/main" id="{31848B0E-D93F-498D-8AEE-87F88B8BC331}"/>
              </a:ext>
            </a:extLst>
          </p:cNvPr>
          <p:cNvSpPr>
            <a:spLocks noGrp="1"/>
          </p:cNvSpPr>
          <p:nvPr>
            <p:ph type="title"/>
          </p:nvPr>
        </p:nvSpPr>
        <p:spPr/>
        <p:txBody>
          <a:bodyPr/>
          <a:lstStyle/>
          <a:p>
            <a:pPr eaLnBrk="1" hangingPunct="1"/>
            <a:r>
              <a:rPr lang="en-US" altLang="en-US"/>
              <a:t>Forgiveness—how often?</a:t>
            </a:r>
          </a:p>
        </p:txBody>
      </p:sp>
      <p:sp>
        <p:nvSpPr>
          <p:cNvPr id="3" name="Content Placeholder 2">
            <a:extLst>
              <a:ext uri="{FF2B5EF4-FFF2-40B4-BE49-F238E27FC236}">
                <a16:creationId xmlns:a16="http://schemas.microsoft.com/office/drawing/2014/main" id="{04A20D61-F4C0-4A74-92FA-624A5C5A2D57}"/>
              </a:ext>
            </a:extLst>
          </p:cNvPr>
          <p:cNvSpPr>
            <a:spLocks noGrp="1"/>
          </p:cNvSpPr>
          <p:nvPr>
            <p:ph idx="1"/>
          </p:nvPr>
        </p:nvSpPr>
        <p:spPr>
          <a:xfrm>
            <a:off x="574675" y="1828800"/>
            <a:ext cx="8112125" cy="4267200"/>
          </a:xfrm>
        </p:spPr>
        <p:txBody>
          <a:bodyPr/>
          <a:lstStyle/>
          <a:p>
            <a:pPr eaLnBrk="1" hangingPunct="1">
              <a:defRPr/>
            </a:pPr>
            <a:r>
              <a:rPr lang="en-US" sz="3200" dirty="0"/>
              <a:t>Matthew 18:21 Then Peter came to Him and said, "Lord, how often shall my brother sin against me, and I forgive him? Up to seven times?"</a:t>
            </a:r>
          </a:p>
          <a:p>
            <a:pPr eaLnBrk="1" hangingPunct="1">
              <a:defRPr/>
            </a:pPr>
            <a:r>
              <a:rPr lang="en-US" sz="3200" dirty="0"/>
              <a:t>22 Jesus said to him, "I do not say to you, up to seven times, but up to </a:t>
            </a:r>
            <a:r>
              <a:rPr lang="en-US" sz="3200" dirty="0">
                <a:effectLst>
                  <a:outerShdw blurRad="38100" dist="38100" dir="2700000" algn="tl">
                    <a:srgbClr val="000000">
                      <a:alpha val="43137"/>
                    </a:srgbClr>
                  </a:outerShdw>
                </a:effectLst>
              </a:rPr>
              <a:t>seventy times seven</a:t>
            </a:r>
            <a:r>
              <a:rPr lang="en-US" sz="3200" dirty="0"/>
              <a:t>.</a:t>
            </a:r>
          </a:p>
          <a:p>
            <a:pPr eaLnBrk="1" hangingPunct="1">
              <a:defRPr/>
            </a:pPr>
            <a:r>
              <a:rPr lang="en-US" sz="3600" kern="1200" dirty="0">
                <a:latin typeface="Arial" charset="0"/>
              </a:rPr>
              <a:t>Matthew 5:7 Blessed are the merciful, For they shall obtain mercy.</a:t>
            </a:r>
          </a:p>
          <a:p>
            <a:pPr eaLnBrk="1" hangingPunct="1">
              <a:defRPr/>
            </a:pPr>
            <a:endParaRPr lang="en-US" dirty="0"/>
          </a:p>
        </p:txBody>
      </p:sp>
      <p:sp>
        <p:nvSpPr>
          <p:cNvPr id="73732" name="TextBox 3">
            <a:extLst>
              <a:ext uri="{FF2B5EF4-FFF2-40B4-BE49-F238E27FC236}">
                <a16:creationId xmlns:a16="http://schemas.microsoft.com/office/drawing/2014/main" id="{CF89479C-133A-474A-A875-09DBB622E0B6}"/>
              </a:ext>
            </a:extLst>
          </p:cNvPr>
          <p:cNvSpPr txBox="1">
            <a:spLocks noChangeArrowheads="1"/>
          </p:cNvSpPr>
          <p:nvPr/>
        </p:nvSpPr>
        <p:spPr bwMode="auto">
          <a:xfrm rot="21214202">
            <a:off x="5943600" y="333375"/>
            <a:ext cx="1905000" cy="584200"/>
          </a:xfrm>
          <a:prstGeom prst="rect">
            <a:avLst/>
          </a:prstGeom>
          <a:solidFill>
            <a:srgbClr val="92D050"/>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pPr algn="ctr"/>
            <a:r>
              <a:rPr lang="en-US" altLang="en-US" sz="3200"/>
              <a:t>lessons</a:t>
            </a:r>
            <a:endParaRPr lang="en-US" altLang="en-US" sz="160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entr" presetSubtype="0" fill="hold" grpId="0" nodeType="after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par>
                          <p:cTn id="7" fill="hold" nodeType="afterGroup">
                            <p:stCondLst>
                              <p:cond delay="0"/>
                            </p:stCondLst>
                            <p:childTnLst>
                              <p:par>
                                <p:cTn id="8" presetID="1" presetClass="entr" presetSubtype="0" fill="hold" grpId="0" nodeType="after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0" fill="hold" nodeType="clickPar">
                      <p:stCondLst>
                        <p:cond delay="indefinite"/>
                      </p:stCondLst>
                      <p:childTnLst>
                        <p:par>
                          <p:cTn id="11" fill="hold" nodeType="withGroup">
                            <p:stCondLst>
                              <p:cond delay="0"/>
                            </p:stCondLst>
                            <p:childTnLst>
                              <p:par>
                                <p:cTn id="12" presetID="1" presetClass="entr" presetSubtype="0" fill="hold" grpId="0"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Title 1">
            <a:extLst>
              <a:ext uri="{FF2B5EF4-FFF2-40B4-BE49-F238E27FC236}">
                <a16:creationId xmlns:a16="http://schemas.microsoft.com/office/drawing/2014/main" id="{C09A7D0A-60EC-430C-92ED-0FE56522C175}"/>
              </a:ext>
            </a:extLst>
          </p:cNvPr>
          <p:cNvSpPr>
            <a:spLocks noGrp="1"/>
          </p:cNvSpPr>
          <p:nvPr>
            <p:ph type="title"/>
          </p:nvPr>
        </p:nvSpPr>
        <p:spPr/>
        <p:txBody>
          <a:bodyPr/>
          <a:lstStyle/>
          <a:p>
            <a:pPr eaLnBrk="1" hangingPunct="1"/>
            <a:r>
              <a:rPr lang="en-US" altLang="en-US"/>
              <a:t>Forgiveness--kindness</a:t>
            </a:r>
          </a:p>
        </p:txBody>
      </p:sp>
      <p:sp>
        <p:nvSpPr>
          <p:cNvPr id="3" name="Content Placeholder 2">
            <a:extLst>
              <a:ext uri="{FF2B5EF4-FFF2-40B4-BE49-F238E27FC236}">
                <a16:creationId xmlns:a16="http://schemas.microsoft.com/office/drawing/2014/main" id="{E562CF65-1BD1-40DA-BF04-D7DD673DA695}"/>
              </a:ext>
            </a:extLst>
          </p:cNvPr>
          <p:cNvSpPr>
            <a:spLocks noGrp="1"/>
          </p:cNvSpPr>
          <p:nvPr>
            <p:ph idx="1"/>
          </p:nvPr>
        </p:nvSpPr>
        <p:spPr>
          <a:xfrm>
            <a:off x="574675" y="1752600"/>
            <a:ext cx="8340725" cy="4267200"/>
          </a:xfrm>
        </p:spPr>
        <p:txBody>
          <a:bodyPr/>
          <a:lstStyle/>
          <a:p>
            <a:pPr eaLnBrk="1" hangingPunct="1"/>
            <a:r>
              <a:rPr lang="en-US" altLang="en-US" dirty="0"/>
              <a:t>Ephesians 4:31 Let all bitterness, wrath, anger, clamor, and evil speaking be put away from you, with all malice.</a:t>
            </a:r>
          </a:p>
          <a:p>
            <a:pPr eaLnBrk="1" hangingPunct="1"/>
            <a:r>
              <a:rPr lang="en-US" altLang="en-US" dirty="0"/>
              <a:t>32 And </a:t>
            </a:r>
            <a:r>
              <a:rPr lang="en-US" altLang="en-US" dirty="0">
                <a:effectLst>
                  <a:outerShdw blurRad="38100" dist="38100" dir="2700000" algn="tl">
                    <a:srgbClr val="000000">
                      <a:alpha val="43137"/>
                    </a:srgbClr>
                  </a:outerShdw>
                </a:effectLst>
              </a:rPr>
              <a:t>be kind to one another, tenderhearted, forgiving one another</a:t>
            </a:r>
            <a:r>
              <a:rPr lang="en-US" altLang="en-US" dirty="0"/>
              <a:t>, just as God in Christ forgave you.</a:t>
            </a:r>
          </a:p>
          <a:p>
            <a:pPr eaLnBrk="1" hangingPunct="1"/>
            <a:r>
              <a:rPr lang="en-US" altLang="en-US" dirty="0"/>
              <a:t>you in turn shall be so to your fellow men, who have not erred against you in the degree that you have erred against God</a:t>
            </a:r>
          </a:p>
        </p:txBody>
      </p:sp>
      <p:sp>
        <p:nvSpPr>
          <p:cNvPr id="74756" name="TextBox 3">
            <a:extLst>
              <a:ext uri="{FF2B5EF4-FFF2-40B4-BE49-F238E27FC236}">
                <a16:creationId xmlns:a16="http://schemas.microsoft.com/office/drawing/2014/main" id="{A526EFB4-829A-4F0C-B4E7-8B13E67A7C05}"/>
              </a:ext>
            </a:extLst>
          </p:cNvPr>
          <p:cNvSpPr txBox="1">
            <a:spLocks noChangeArrowheads="1"/>
          </p:cNvSpPr>
          <p:nvPr/>
        </p:nvSpPr>
        <p:spPr bwMode="auto">
          <a:xfrm rot="21214202">
            <a:off x="5943600" y="333375"/>
            <a:ext cx="1905000" cy="584200"/>
          </a:xfrm>
          <a:prstGeom prst="rect">
            <a:avLst/>
          </a:prstGeom>
          <a:solidFill>
            <a:srgbClr val="92D050"/>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pPr algn="ctr"/>
            <a:r>
              <a:rPr lang="en-US" altLang="en-US" sz="3200"/>
              <a:t>lessons</a:t>
            </a:r>
            <a:endParaRPr lang="en-US" altLang="en-US" sz="160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entr" presetSubtype="0" fill="hold" grpId="0" nodeType="after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par>
                          <p:cTn id="7" fill="hold" nodeType="afterGroup">
                            <p:stCondLst>
                              <p:cond delay="0"/>
                            </p:stCondLst>
                            <p:childTnLst>
                              <p:par>
                                <p:cTn id="8" presetID="1" presetClass="entr" presetSubtype="0" fill="hold" grpId="0" nodeType="after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0" fill="hold" nodeType="clickPar">
                      <p:stCondLst>
                        <p:cond delay="indefinite"/>
                      </p:stCondLst>
                      <p:childTnLst>
                        <p:par>
                          <p:cTn id="11" fill="hold" nodeType="withGroup">
                            <p:stCondLst>
                              <p:cond delay="0"/>
                            </p:stCondLst>
                            <p:childTnLst>
                              <p:par>
                                <p:cTn id="12" presetID="1" presetClass="entr" presetSubtype="0" fill="hold" grpId="0"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Title 1">
            <a:extLst>
              <a:ext uri="{FF2B5EF4-FFF2-40B4-BE49-F238E27FC236}">
                <a16:creationId xmlns:a16="http://schemas.microsoft.com/office/drawing/2014/main" id="{7A80C990-D2E1-4AF9-9814-54DBBB2485D7}"/>
              </a:ext>
            </a:extLst>
          </p:cNvPr>
          <p:cNvSpPr>
            <a:spLocks noGrp="1"/>
          </p:cNvSpPr>
          <p:nvPr>
            <p:ph type="title"/>
          </p:nvPr>
        </p:nvSpPr>
        <p:spPr/>
        <p:txBody>
          <a:bodyPr/>
          <a:lstStyle/>
          <a:p>
            <a:pPr eaLnBrk="1" hangingPunct="1"/>
            <a:r>
              <a:rPr lang="en-US" altLang="en-US"/>
              <a:t>Forgiveness</a:t>
            </a:r>
            <a:r>
              <a:rPr lang="en-US" altLang="en-US" sz="3200"/>
              <a:t>—as Christ forgave you</a:t>
            </a:r>
            <a:endParaRPr lang="en-US" altLang="en-US"/>
          </a:p>
        </p:txBody>
      </p:sp>
      <p:sp>
        <p:nvSpPr>
          <p:cNvPr id="75779" name="Content Placeholder 2">
            <a:extLst>
              <a:ext uri="{FF2B5EF4-FFF2-40B4-BE49-F238E27FC236}">
                <a16:creationId xmlns:a16="http://schemas.microsoft.com/office/drawing/2014/main" id="{33402E9F-52C6-441C-84BD-703A534C0E69}"/>
              </a:ext>
            </a:extLst>
          </p:cNvPr>
          <p:cNvSpPr>
            <a:spLocks noGrp="1"/>
          </p:cNvSpPr>
          <p:nvPr>
            <p:ph idx="1"/>
          </p:nvPr>
        </p:nvSpPr>
        <p:spPr/>
        <p:txBody>
          <a:bodyPr/>
          <a:lstStyle/>
          <a:p>
            <a:pPr eaLnBrk="1" hangingPunct="1"/>
            <a:r>
              <a:rPr lang="en-US" altLang="en-US" sz="3200" dirty="0"/>
              <a:t>Colossians 3:12-17 Therefore, as the elect of God, holy and beloved, </a:t>
            </a:r>
            <a:r>
              <a:rPr lang="en-US" altLang="en-US" sz="3200" dirty="0">
                <a:effectLst>
                  <a:outerShdw blurRad="38100" dist="38100" dir="2700000" algn="tl">
                    <a:srgbClr val="000000">
                      <a:alpha val="43137"/>
                    </a:srgbClr>
                  </a:outerShdw>
                </a:effectLst>
              </a:rPr>
              <a:t>put on tender mercies, kindness</a:t>
            </a:r>
            <a:r>
              <a:rPr lang="en-US" altLang="en-US" sz="3200" dirty="0"/>
              <a:t>, humility, meekness, longsuffering;</a:t>
            </a:r>
          </a:p>
          <a:p>
            <a:pPr eaLnBrk="1" hangingPunct="1"/>
            <a:r>
              <a:rPr lang="en-US" altLang="en-US" sz="3200" dirty="0"/>
              <a:t>13 bearing with one another, and </a:t>
            </a:r>
            <a:r>
              <a:rPr lang="en-US" altLang="en-US" sz="3200" dirty="0">
                <a:effectLst>
                  <a:outerShdw blurRad="38100" dist="38100" dir="2700000" algn="tl">
                    <a:srgbClr val="000000">
                      <a:alpha val="43137"/>
                    </a:srgbClr>
                  </a:outerShdw>
                </a:effectLst>
              </a:rPr>
              <a:t>forgiving one another</a:t>
            </a:r>
            <a:r>
              <a:rPr lang="en-US" altLang="en-US" sz="3200" dirty="0"/>
              <a:t>, if anyone has a complaint against another; even </a:t>
            </a:r>
            <a:r>
              <a:rPr lang="en-US" altLang="en-US" sz="3200" dirty="0">
                <a:effectLst>
                  <a:outerShdw blurRad="38100" dist="38100" dir="2700000" algn="tl">
                    <a:srgbClr val="000000">
                      <a:alpha val="43137"/>
                    </a:srgbClr>
                  </a:outerShdw>
                </a:effectLst>
              </a:rPr>
              <a:t>as Christ forgave you, so you also must do.</a:t>
            </a:r>
          </a:p>
        </p:txBody>
      </p:sp>
      <p:sp>
        <p:nvSpPr>
          <p:cNvPr id="75780" name="TextBox 3">
            <a:extLst>
              <a:ext uri="{FF2B5EF4-FFF2-40B4-BE49-F238E27FC236}">
                <a16:creationId xmlns:a16="http://schemas.microsoft.com/office/drawing/2014/main" id="{6BC70659-7EA4-494D-A2ED-2CF84ECF3297}"/>
              </a:ext>
            </a:extLst>
          </p:cNvPr>
          <p:cNvSpPr txBox="1">
            <a:spLocks noChangeArrowheads="1"/>
          </p:cNvSpPr>
          <p:nvPr/>
        </p:nvSpPr>
        <p:spPr bwMode="auto">
          <a:xfrm rot="21214202">
            <a:off x="5943600" y="333375"/>
            <a:ext cx="1905000" cy="584200"/>
          </a:xfrm>
          <a:prstGeom prst="rect">
            <a:avLst/>
          </a:prstGeom>
          <a:solidFill>
            <a:srgbClr val="92D050"/>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pPr algn="ctr"/>
            <a:r>
              <a:rPr lang="en-US" altLang="en-US" sz="3200"/>
              <a:t>lessons</a:t>
            </a:r>
            <a:endParaRPr lang="en-US" altLang="en-US" sz="160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Title 1">
            <a:extLst>
              <a:ext uri="{FF2B5EF4-FFF2-40B4-BE49-F238E27FC236}">
                <a16:creationId xmlns:a16="http://schemas.microsoft.com/office/drawing/2014/main" id="{B3F1BD08-BBD9-485E-9532-0F9282C90E1A}"/>
              </a:ext>
            </a:extLst>
          </p:cNvPr>
          <p:cNvSpPr>
            <a:spLocks noGrp="1"/>
          </p:cNvSpPr>
          <p:nvPr>
            <p:ph type="title"/>
          </p:nvPr>
        </p:nvSpPr>
        <p:spPr/>
        <p:txBody>
          <a:bodyPr/>
          <a:lstStyle/>
          <a:p>
            <a:pPr eaLnBrk="1" hangingPunct="1"/>
            <a:r>
              <a:rPr lang="en-US" altLang="en-US"/>
              <a:t>Forgiveness—instantly ready</a:t>
            </a:r>
          </a:p>
        </p:txBody>
      </p:sp>
      <p:sp>
        <p:nvSpPr>
          <p:cNvPr id="76803" name="Content Placeholder 2">
            <a:extLst>
              <a:ext uri="{FF2B5EF4-FFF2-40B4-BE49-F238E27FC236}">
                <a16:creationId xmlns:a16="http://schemas.microsoft.com/office/drawing/2014/main" id="{2210B5FC-F1A4-464C-BF79-C97AC9D0E0DA}"/>
              </a:ext>
            </a:extLst>
          </p:cNvPr>
          <p:cNvSpPr>
            <a:spLocks noGrp="1"/>
          </p:cNvSpPr>
          <p:nvPr>
            <p:ph idx="1"/>
          </p:nvPr>
        </p:nvSpPr>
        <p:spPr/>
        <p:txBody>
          <a:bodyPr/>
          <a:lstStyle/>
          <a:p>
            <a:pPr eaLnBrk="1" hangingPunct="1"/>
            <a:r>
              <a:rPr lang="en-US" altLang="en-US" sz="3200" dirty="0"/>
              <a:t>Verse 13.  </a:t>
            </a:r>
            <a:r>
              <a:rPr lang="en-US" altLang="en-US" sz="3200" i="1" dirty="0"/>
              <a:t>Forbearing one another</a:t>
            </a:r>
            <a:r>
              <a:rPr lang="en-US" altLang="en-US" sz="3200" dirty="0"/>
              <a:t>  Avoid all occasions of irritating or provoking each other.  </a:t>
            </a:r>
          </a:p>
          <a:p>
            <a:pPr eaLnBrk="1" hangingPunct="1"/>
            <a:r>
              <a:rPr lang="en-US" altLang="en-US" sz="3200" i="1" dirty="0"/>
              <a:t>Forgiving one another</a:t>
            </a:r>
            <a:r>
              <a:rPr lang="en-US" altLang="en-US" sz="3200" dirty="0"/>
              <a:t>  If you receive offence, be instantly ready to forgive on the first acknowledgment of the fault. </a:t>
            </a:r>
          </a:p>
          <a:p>
            <a:pPr eaLnBrk="1" hangingPunct="1"/>
            <a:endParaRPr lang="en-US" altLang="en-US" dirty="0"/>
          </a:p>
        </p:txBody>
      </p:sp>
      <p:sp>
        <p:nvSpPr>
          <p:cNvPr id="76804" name="TextBox 3">
            <a:extLst>
              <a:ext uri="{FF2B5EF4-FFF2-40B4-BE49-F238E27FC236}">
                <a16:creationId xmlns:a16="http://schemas.microsoft.com/office/drawing/2014/main" id="{949015AE-2D88-4B8C-8CC8-45CEAD5302E5}"/>
              </a:ext>
            </a:extLst>
          </p:cNvPr>
          <p:cNvSpPr txBox="1">
            <a:spLocks noChangeArrowheads="1"/>
          </p:cNvSpPr>
          <p:nvPr/>
        </p:nvSpPr>
        <p:spPr bwMode="auto">
          <a:xfrm>
            <a:off x="6096000" y="6324600"/>
            <a:ext cx="2895600"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r>
              <a:rPr lang="en-US" altLang="en-US" sz="1400"/>
              <a:t>Adam Clarke's Commentary</a:t>
            </a:r>
          </a:p>
          <a:p>
            <a:endParaRPr lang="en-US" altLang="en-US"/>
          </a:p>
        </p:txBody>
      </p:sp>
      <p:sp>
        <p:nvSpPr>
          <p:cNvPr id="76805" name="TextBox 4">
            <a:extLst>
              <a:ext uri="{FF2B5EF4-FFF2-40B4-BE49-F238E27FC236}">
                <a16:creationId xmlns:a16="http://schemas.microsoft.com/office/drawing/2014/main" id="{FE4E8C2F-0DBB-44A7-ADC1-42C23FE07651}"/>
              </a:ext>
            </a:extLst>
          </p:cNvPr>
          <p:cNvSpPr txBox="1">
            <a:spLocks noChangeArrowheads="1"/>
          </p:cNvSpPr>
          <p:nvPr/>
        </p:nvSpPr>
        <p:spPr bwMode="auto">
          <a:xfrm rot="21214202">
            <a:off x="5943600" y="333375"/>
            <a:ext cx="1905000" cy="584200"/>
          </a:xfrm>
          <a:prstGeom prst="rect">
            <a:avLst/>
          </a:prstGeom>
          <a:solidFill>
            <a:srgbClr val="92D050"/>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pPr algn="ctr"/>
            <a:r>
              <a:rPr lang="en-US" altLang="en-US" sz="3200"/>
              <a:t>lessons</a:t>
            </a:r>
            <a:endParaRPr lang="en-US" altLang="en-US" sz="160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Title 1">
            <a:extLst>
              <a:ext uri="{FF2B5EF4-FFF2-40B4-BE49-F238E27FC236}">
                <a16:creationId xmlns:a16="http://schemas.microsoft.com/office/drawing/2014/main" id="{8FC66F44-02B2-4A02-83D7-7FFEDAACC916}"/>
              </a:ext>
            </a:extLst>
          </p:cNvPr>
          <p:cNvSpPr>
            <a:spLocks noGrp="1"/>
          </p:cNvSpPr>
          <p:nvPr>
            <p:ph type="title"/>
          </p:nvPr>
        </p:nvSpPr>
        <p:spPr/>
        <p:txBody>
          <a:bodyPr/>
          <a:lstStyle/>
          <a:p>
            <a:pPr eaLnBrk="1" hangingPunct="1"/>
            <a:r>
              <a:rPr lang="en-US" altLang="en-US"/>
              <a:t>Forgiveness—no malice</a:t>
            </a:r>
          </a:p>
        </p:txBody>
      </p:sp>
      <p:sp>
        <p:nvSpPr>
          <p:cNvPr id="3" name="Content Placeholder 2">
            <a:extLst>
              <a:ext uri="{FF2B5EF4-FFF2-40B4-BE49-F238E27FC236}">
                <a16:creationId xmlns:a16="http://schemas.microsoft.com/office/drawing/2014/main" id="{BE701BB3-3216-4212-BD23-B5458633AA02}"/>
              </a:ext>
            </a:extLst>
          </p:cNvPr>
          <p:cNvSpPr>
            <a:spLocks noGrp="1"/>
          </p:cNvSpPr>
          <p:nvPr>
            <p:ph idx="1"/>
          </p:nvPr>
        </p:nvSpPr>
        <p:spPr>
          <a:xfrm>
            <a:off x="574676" y="1676400"/>
            <a:ext cx="8001000" cy="4267200"/>
          </a:xfrm>
        </p:spPr>
        <p:txBody>
          <a:bodyPr/>
          <a:lstStyle/>
          <a:p>
            <a:pPr eaLnBrk="1" hangingPunct="1"/>
            <a:r>
              <a:rPr lang="en-US" altLang="en-US" sz="3200" dirty="0"/>
              <a:t>The idea is, that if another one has given us just occasion of complaint, we are to forgive him; we are— </a:t>
            </a:r>
          </a:p>
          <a:p>
            <a:pPr eaLnBrk="1" hangingPunct="1"/>
            <a:r>
              <a:rPr lang="en-US" altLang="en-US" sz="3200" dirty="0"/>
              <a:t>to harbor no malice against him; </a:t>
            </a:r>
          </a:p>
          <a:p>
            <a:pPr eaLnBrk="1" hangingPunct="1"/>
            <a:r>
              <a:rPr lang="en-US" altLang="en-US" sz="3200" dirty="0"/>
              <a:t>to be ready to do him good as if he had not given us occasion of complaint</a:t>
            </a:r>
          </a:p>
        </p:txBody>
      </p:sp>
      <p:sp>
        <p:nvSpPr>
          <p:cNvPr id="77828" name="TextBox 3">
            <a:extLst>
              <a:ext uri="{FF2B5EF4-FFF2-40B4-BE49-F238E27FC236}">
                <a16:creationId xmlns:a16="http://schemas.microsoft.com/office/drawing/2014/main" id="{D77E611E-C177-42C1-B611-E939AAB79E32}"/>
              </a:ext>
            </a:extLst>
          </p:cNvPr>
          <p:cNvSpPr txBox="1">
            <a:spLocks noChangeArrowheads="1"/>
          </p:cNvSpPr>
          <p:nvPr/>
        </p:nvSpPr>
        <p:spPr bwMode="auto">
          <a:xfrm>
            <a:off x="7620000" y="6429377"/>
            <a:ext cx="1371600"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r>
              <a:rPr lang="en-US" altLang="en-US" sz="1200">
                <a:solidFill>
                  <a:srgbClr val="000000"/>
                </a:solidFill>
              </a:rPr>
              <a:t>Albert Barnes</a:t>
            </a:r>
            <a:endParaRPr lang="en-US" altLang="en-US">
              <a:solidFill>
                <a:srgbClr val="000000"/>
              </a:solidFill>
            </a:endParaRPr>
          </a:p>
        </p:txBody>
      </p:sp>
      <p:sp>
        <p:nvSpPr>
          <p:cNvPr id="77829" name="TextBox 4">
            <a:extLst>
              <a:ext uri="{FF2B5EF4-FFF2-40B4-BE49-F238E27FC236}">
                <a16:creationId xmlns:a16="http://schemas.microsoft.com/office/drawing/2014/main" id="{789D5B40-B07F-4882-98B3-D100F4F14AFB}"/>
              </a:ext>
            </a:extLst>
          </p:cNvPr>
          <p:cNvSpPr txBox="1">
            <a:spLocks noChangeArrowheads="1"/>
          </p:cNvSpPr>
          <p:nvPr/>
        </p:nvSpPr>
        <p:spPr bwMode="auto">
          <a:xfrm rot="21214202">
            <a:off x="5943600" y="333375"/>
            <a:ext cx="1905000" cy="584200"/>
          </a:xfrm>
          <a:prstGeom prst="rect">
            <a:avLst/>
          </a:prstGeom>
          <a:solidFill>
            <a:srgbClr val="92D050"/>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pPr algn="ctr"/>
            <a:r>
              <a:rPr lang="en-US" altLang="en-US" sz="3200"/>
              <a:t>lessons</a:t>
            </a:r>
            <a:endParaRPr lang="en-US" altLang="en-US" sz="160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entr" presetSubtype="0" fill="hold" grpId="0" nodeType="after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par>
                          <p:cTn id="11" fill="hold" nodeType="afterGroup">
                            <p:stCondLst>
                              <p:cond delay="0"/>
                            </p:stCondLst>
                            <p:childTnLst>
                              <p:par>
                                <p:cTn id="12" presetID="1" presetClass="entr" presetSubtype="0" fill="hold" grpId="0" nodeType="afterEffect">
                                  <p:stCondLst>
                                    <p:cond delay="1000"/>
                                  </p:stCondLst>
                                  <p:childTnLst>
                                    <p:set>
                                      <p:cBhvr>
                                        <p:cTn id="13"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Title 1">
            <a:extLst>
              <a:ext uri="{FF2B5EF4-FFF2-40B4-BE49-F238E27FC236}">
                <a16:creationId xmlns:a16="http://schemas.microsoft.com/office/drawing/2014/main" id="{1AA2E405-666E-4958-B5D2-E2FE776A8E3A}"/>
              </a:ext>
            </a:extLst>
          </p:cNvPr>
          <p:cNvSpPr>
            <a:spLocks noGrp="1"/>
          </p:cNvSpPr>
          <p:nvPr>
            <p:ph type="title"/>
          </p:nvPr>
        </p:nvSpPr>
        <p:spPr/>
        <p:txBody>
          <a:bodyPr/>
          <a:lstStyle/>
          <a:p>
            <a:pPr eaLnBrk="1" hangingPunct="1"/>
            <a:r>
              <a:rPr lang="en-US" altLang="en-US"/>
              <a:t>Forgiveness—no malice</a:t>
            </a:r>
          </a:p>
        </p:txBody>
      </p:sp>
      <p:sp>
        <p:nvSpPr>
          <p:cNvPr id="78851" name="Content Placeholder 2">
            <a:extLst>
              <a:ext uri="{FF2B5EF4-FFF2-40B4-BE49-F238E27FC236}">
                <a16:creationId xmlns:a16="http://schemas.microsoft.com/office/drawing/2014/main" id="{941A7BAE-FAC5-4EB9-AA23-817E68C22547}"/>
              </a:ext>
            </a:extLst>
          </p:cNvPr>
          <p:cNvSpPr>
            <a:spLocks noGrp="1"/>
          </p:cNvSpPr>
          <p:nvPr>
            <p:ph idx="1"/>
          </p:nvPr>
        </p:nvSpPr>
        <p:spPr>
          <a:xfrm>
            <a:off x="574676" y="1600200"/>
            <a:ext cx="8001000" cy="4267200"/>
          </a:xfrm>
        </p:spPr>
        <p:txBody>
          <a:bodyPr/>
          <a:lstStyle/>
          <a:p>
            <a:pPr eaLnBrk="1" hangingPunct="1"/>
            <a:r>
              <a:rPr lang="en-US" altLang="en-US" sz="3200" dirty="0"/>
              <a:t>to be willing to declare that we forgive him when he asks it; and </a:t>
            </a:r>
          </a:p>
          <a:p>
            <a:pPr eaLnBrk="1" hangingPunct="1"/>
            <a:r>
              <a:rPr lang="en-US" altLang="en-US" sz="3200" dirty="0"/>
              <a:t>we are always afterwards to treat him as kindly as if he had not injured us—</a:t>
            </a:r>
            <a:r>
              <a:rPr lang="en-US" altLang="en-US" sz="3200" dirty="0">
                <a:effectLst>
                  <a:outerShdw blurRad="38100" dist="38100" dir="2700000" algn="tl">
                    <a:srgbClr val="000000">
                      <a:alpha val="43137"/>
                    </a:srgbClr>
                  </a:outerShdw>
                </a:effectLst>
              </a:rPr>
              <a:t>as God treats us when he forgives us</a:t>
            </a:r>
            <a:r>
              <a:rPr lang="en-US" altLang="en-US" sz="3200" dirty="0"/>
              <a:t>.</a:t>
            </a:r>
          </a:p>
        </p:txBody>
      </p:sp>
      <p:sp>
        <p:nvSpPr>
          <p:cNvPr id="78852" name="TextBox 3">
            <a:extLst>
              <a:ext uri="{FF2B5EF4-FFF2-40B4-BE49-F238E27FC236}">
                <a16:creationId xmlns:a16="http://schemas.microsoft.com/office/drawing/2014/main" id="{36063CDA-1CC4-4902-AF38-E6AC56B17286}"/>
              </a:ext>
            </a:extLst>
          </p:cNvPr>
          <p:cNvSpPr txBox="1">
            <a:spLocks noChangeArrowheads="1"/>
          </p:cNvSpPr>
          <p:nvPr/>
        </p:nvSpPr>
        <p:spPr bwMode="auto">
          <a:xfrm>
            <a:off x="7620000" y="6429377"/>
            <a:ext cx="1371600"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r>
              <a:rPr lang="en-US" altLang="en-US" sz="1200"/>
              <a:t>Albert Barnes</a:t>
            </a:r>
            <a:endParaRPr lang="en-US" altLang="en-US"/>
          </a:p>
        </p:txBody>
      </p:sp>
      <p:sp>
        <p:nvSpPr>
          <p:cNvPr id="78853" name="TextBox 4">
            <a:extLst>
              <a:ext uri="{FF2B5EF4-FFF2-40B4-BE49-F238E27FC236}">
                <a16:creationId xmlns:a16="http://schemas.microsoft.com/office/drawing/2014/main" id="{2C570148-7195-4CBF-AD73-F29DFD23EE60}"/>
              </a:ext>
            </a:extLst>
          </p:cNvPr>
          <p:cNvSpPr txBox="1">
            <a:spLocks noChangeArrowheads="1"/>
          </p:cNvSpPr>
          <p:nvPr/>
        </p:nvSpPr>
        <p:spPr bwMode="auto">
          <a:xfrm rot="21214202">
            <a:off x="5943600" y="333375"/>
            <a:ext cx="1905000" cy="584200"/>
          </a:xfrm>
          <a:prstGeom prst="rect">
            <a:avLst/>
          </a:prstGeom>
          <a:solidFill>
            <a:srgbClr val="92D050"/>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pPr algn="ctr"/>
            <a:r>
              <a:rPr lang="en-US" altLang="en-US" sz="3200"/>
              <a:t>lessons</a:t>
            </a:r>
            <a:endParaRPr lang="en-US" altLang="en-US" sz="1600"/>
          </a:p>
        </p:txBody>
      </p:sp>
      <p:sp>
        <p:nvSpPr>
          <p:cNvPr id="2" name="Rectangle: Rounded Corners 1">
            <a:extLst>
              <a:ext uri="{FF2B5EF4-FFF2-40B4-BE49-F238E27FC236}">
                <a16:creationId xmlns:a16="http://schemas.microsoft.com/office/drawing/2014/main" id="{5B510363-C85C-493F-B18F-5B9FD89AA72D}"/>
              </a:ext>
            </a:extLst>
          </p:cNvPr>
          <p:cNvSpPr/>
          <p:nvPr/>
        </p:nvSpPr>
        <p:spPr bwMode="auto">
          <a:xfrm>
            <a:off x="990600" y="2667000"/>
            <a:ext cx="7315200" cy="2286000"/>
          </a:xfrm>
          <a:prstGeom prst="roundRect">
            <a:avLst/>
          </a:prstGeom>
          <a:noFill/>
          <a:ln w="9525" cap="flat" cmpd="sng" algn="ctr">
            <a:solidFill>
              <a:schemeClr val="tx1"/>
            </a:solidFill>
            <a:prstDash val="solid"/>
            <a:round/>
            <a:headEnd type="none" w="med" len="med"/>
            <a:tailEnd type="none" w="med" len="med"/>
          </a:ln>
          <a:effectLst>
            <a:glow rad="101600">
              <a:schemeClr val="accent2">
                <a:satMod val="175000"/>
                <a:alpha val="40000"/>
              </a:schemeClr>
            </a:glow>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a:ln>
                <a:noFill/>
              </a:ln>
              <a:solidFill>
                <a:schemeClr val="tx1"/>
              </a:solidFill>
              <a:effectLst/>
              <a:latin typeface="Verdana"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2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Title 1">
            <a:extLst>
              <a:ext uri="{FF2B5EF4-FFF2-40B4-BE49-F238E27FC236}">
                <a16:creationId xmlns:a16="http://schemas.microsoft.com/office/drawing/2014/main" id="{D5E29873-206A-4BCE-80CC-5841EBC6234E}"/>
              </a:ext>
            </a:extLst>
          </p:cNvPr>
          <p:cNvSpPr>
            <a:spLocks noGrp="1"/>
          </p:cNvSpPr>
          <p:nvPr>
            <p:ph type="title"/>
          </p:nvPr>
        </p:nvSpPr>
        <p:spPr/>
        <p:txBody>
          <a:bodyPr/>
          <a:lstStyle/>
          <a:p>
            <a:pPr eaLnBrk="1" hangingPunct="1"/>
            <a:r>
              <a:rPr lang="en-US" altLang="en-US"/>
              <a:t>Forgiveness—freely forgave you</a:t>
            </a:r>
          </a:p>
        </p:txBody>
      </p:sp>
      <p:sp>
        <p:nvSpPr>
          <p:cNvPr id="3" name="Content Placeholder 2">
            <a:extLst>
              <a:ext uri="{FF2B5EF4-FFF2-40B4-BE49-F238E27FC236}">
                <a16:creationId xmlns:a16="http://schemas.microsoft.com/office/drawing/2014/main" id="{FC240F0A-9484-485E-A63F-79CD87528142}"/>
              </a:ext>
            </a:extLst>
          </p:cNvPr>
          <p:cNvSpPr>
            <a:spLocks noGrp="1"/>
          </p:cNvSpPr>
          <p:nvPr>
            <p:ph idx="1"/>
          </p:nvPr>
        </p:nvSpPr>
        <p:spPr>
          <a:xfrm>
            <a:off x="574676" y="1600200"/>
            <a:ext cx="8001000" cy="4267200"/>
          </a:xfrm>
        </p:spPr>
        <p:txBody>
          <a:bodyPr/>
          <a:lstStyle/>
          <a:p>
            <a:pPr eaLnBrk="1" hangingPunct="1">
              <a:defRPr/>
            </a:pPr>
            <a:r>
              <a:rPr lang="en-US" i="1" dirty="0"/>
              <a:t>Even as Christ forgave you</a:t>
            </a:r>
            <a:r>
              <a:rPr lang="en-US" dirty="0"/>
              <a:t>  Who required no satisfaction, and sought for nothing in you but the broken, contrite heart, and freely forgave you as soon as you returned to Him.  No man should for a moment harbor ill will in his heart to any…  </a:t>
            </a:r>
            <a:r>
              <a:rPr lang="en-US" dirty="0">
                <a:effectLst>
                  <a:outerShdw blurRad="38100" dist="38100" dir="2700000" algn="tl">
                    <a:srgbClr val="000000">
                      <a:alpha val="43137"/>
                    </a:srgbClr>
                  </a:outerShdw>
                </a:effectLst>
              </a:rPr>
              <a:t>He should be ready to forgive, and while he is so, he can neither feel hatred nor malice towards the offender…</a:t>
            </a:r>
          </a:p>
          <a:p>
            <a:pPr marL="0" indent="0" algn="r" eaLnBrk="1" hangingPunct="1">
              <a:buNone/>
              <a:defRPr/>
            </a:pPr>
            <a:r>
              <a:rPr lang="en-US" sz="1800" dirty="0"/>
              <a:t>Adam Clarke's Commentary</a:t>
            </a:r>
          </a:p>
        </p:txBody>
      </p:sp>
      <p:sp>
        <p:nvSpPr>
          <p:cNvPr id="79876" name="TextBox 3">
            <a:extLst>
              <a:ext uri="{FF2B5EF4-FFF2-40B4-BE49-F238E27FC236}">
                <a16:creationId xmlns:a16="http://schemas.microsoft.com/office/drawing/2014/main" id="{931F86E4-DD6D-4E1E-BB03-8D9E2A286715}"/>
              </a:ext>
            </a:extLst>
          </p:cNvPr>
          <p:cNvSpPr txBox="1">
            <a:spLocks noChangeArrowheads="1"/>
          </p:cNvSpPr>
          <p:nvPr/>
        </p:nvSpPr>
        <p:spPr bwMode="auto">
          <a:xfrm rot="21214202">
            <a:off x="5943600" y="333375"/>
            <a:ext cx="1905000" cy="584200"/>
          </a:xfrm>
          <a:prstGeom prst="rect">
            <a:avLst/>
          </a:prstGeom>
          <a:solidFill>
            <a:srgbClr val="92D050"/>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pPr algn="ctr"/>
            <a:r>
              <a:rPr lang="en-US" altLang="en-US" sz="3200"/>
              <a:t>lessons</a:t>
            </a:r>
            <a:endParaRPr lang="en-US" altLang="en-US" sz="160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Title 1">
            <a:extLst>
              <a:ext uri="{FF2B5EF4-FFF2-40B4-BE49-F238E27FC236}">
                <a16:creationId xmlns:a16="http://schemas.microsoft.com/office/drawing/2014/main" id="{76B63E73-AAF0-4124-B53B-19D6D6D1533E}"/>
              </a:ext>
            </a:extLst>
          </p:cNvPr>
          <p:cNvSpPr>
            <a:spLocks noGrp="1"/>
          </p:cNvSpPr>
          <p:nvPr>
            <p:ph type="title"/>
          </p:nvPr>
        </p:nvSpPr>
        <p:spPr/>
        <p:txBody>
          <a:bodyPr/>
          <a:lstStyle/>
          <a:p>
            <a:pPr eaLnBrk="1" hangingPunct="1"/>
            <a:r>
              <a:rPr lang="en-US" altLang="en-US"/>
              <a:t>Forgiveness–entirely</a:t>
            </a:r>
          </a:p>
        </p:txBody>
      </p:sp>
      <p:sp>
        <p:nvSpPr>
          <p:cNvPr id="3" name="Content Placeholder 2">
            <a:extLst>
              <a:ext uri="{FF2B5EF4-FFF2-40B4-BE49-F238E27FC236}">
                <a16:creationId xmlns:a16="http://schemas.microsoft.com/office/drawing/2014/main" id="{5E78A955-96F7-4008-8FDF-61D1D2840471}"/>
              </a:ext>
            </a:extLst>
          </p:cNvPr>
          <p:cNvSpPr>
            <a:spLocks noGrp="1"/>
          </p:cNvSpPr>
          <p:nvPr>
            <p:ph idx="1"/>
          </p:nvPr>
        </p:nvSpPr>
        <p:spPr>
          <a:xfrm>
            <a:off x="574675" y="1676400"/>
            <a:ext cx="8416926" cy="4267200"/>
          </a:xfrm>
        </p:spPr>
        <p:txBody>
          <a:bodyPr/>
          <a:lstStyle/>
          <a:p>
            <a:pPr eaLnBrk="1" hangingPunct="1">
              <a:defRPr/>
            </a:pPr>
            <a:r>
              <a:rPr lang="en-US" sz="3100" i="1" dirty="0"/>
              <a:t>Even as Christ forgave you</a:t>
            </a:r>
            <a:endParaRPr lang="en-US" sz="3100" dirty="0"/>
          </a:p>
          <a:p>
            <a:pPr eaLnBrk="1" hangingPunct="1">
              <a:defRPr/>
            </a:pPr>
            <a:r>
              <a:rPr lang="en-US" sz="3100" dirty="0"/>
              <a:t>Freely—he did not hesitate or delay when we asked him; </a:t>
            </a:r>
          </a:p>
          <a:p>
            <a:pPr eaLnBrk="1" hangingPunct="1">
              <a:defRPr/>
            </a:pPr>
            <a:r>
              <a:rPr lang="en-US" sz="3100" dirty="0"/>
              <a:t>Entirely—he pardoned all our offences; </a:t>
            </a:r>
          </a:p>
          <a:p>
            <a:pPr eaLnBrk="1" hangingPunct="1">
              <a:defRPr/>
            </a:pPr>
            <a:r>
              <a:rPr lang="en-US" sz="3100" dirty="0"/>
              <a:t>Forever—he did it so as to remember our sins no more, and to treat us ever onward as if we had not sinned. So, we should forgive an offending brother.</a:t>
            </a:r>
          </a:p>
          <a:p>
            <a:pPr marL="0" indent="0" eaLnBrk="1" hangingPunct="1">
              <a:buNone/>
              <a:defRPr/>
            </a:pPr>
            <a:endParaRPr lang="en-US" dirty="0"/>
          </a:p>
        </p:txBody>
      </p:sp>
      <p:sp>
        <p:nvSpPr>
          <p:cNvPr id="80900" name="TextBox 3">
            <a:extLst>
              <a:ext uri="{FF2B5EF4-FFF2-40B4-BE49-F238E27FC236}">
                <a16:creationId xmlns:a16="http://schemas.microsoft.com/office/drawing/2014/main" id="{149F578B-B1CE-4CD4-9923-B04EF6671BEC}"/>
              </a:ext>
            </a:extLst>
          </p:cNvPr>
          <p:cNvSpPr txBox="1">
            <a:spLocks noChangeArrowheads="1"/>
          </p:cNvSpPr>
          <p:nvPr/>
        </p:nvSpPr>
        <p:spPr bwMode="auto">
          <a:xfrm>
            <a:off x="7620000" y="6429377"/>
            <a:ext cx="1371600"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r>
              <a:rPr lang="en-US" altLang="en-US" sz="1200"/>
              <a:t>Albert Barnes</a:t>
            </a:r>
            <a:endParaRPr lang="en-US" altLang="en-US"/>
          </a:p>
        </p:txBody>
      </p:sp>
      <p:sp>
        <p:nvSpPr>
          <p:cNvPr id="80901" name="TextBox 4">
            <a:extLst>
              <a:ext uri="{FF2B5EF4-FFF2-40B4-BE49-F238E27FC236}">
                <a16:creationId xmlns:a16="http://schemas.microsoft.com/office/drawing/2014/main" id="{6BC4CDD3-14EA-4104-80E3-2B5E75180179}"/>
              </a:ext>
            </a:extLst>
          </p:cNvPr>
          <p:cNvSpPr txBox="1">
            <a:spLocks noChangeArrowheads="1"/>
          </p:cNvSpPr>
          <p:nvPr/>
        </p:nvSpPr>
        <p:spPr bwMode="auto">
          <a:xfrm rot="21214202">
            <a:off x="5943600" y="333375"/>
            <a:ext cx="1905000" cy="584200"/>
          </a:xfrm>
          <a:prstGeom prst="rect">
            <a:avLst/>
          </a:prstGeom>
          <a:solidFill>
            <a:srgbClr val="92D050"/>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pPr algn="ctr"/>
            <a:r>
              <a:rPr lang="en-US" altLang="en-US" sz="3200"/>
              <a:t>lessons</a:t>
            </a:r>
            <a:endParaRPr lang="en-US" altLang="en-US" sz="1600"/>
          </a:p>
        </p:txBody>
      </p:sp>
      <p:sp>
        <p:nvSpPr>
          <p:cNvPr id="2" name="Rectangle: Rounded Corners 1">
            <a:extLst>
              <a:ext uri="{FF2B5EF4-FFF2-40B4-BE49-F238E27FC236}">
                <a16:creationId xmlns:a16="http://schemas.microsoft.com/office/drawing/2014/main" id="{3CE818E2-1988-4974-9954-5A2AF3F92E58}"/>
              </a:ext>
            </a:extLst>
          </p:cNvPr>
          <p:cNvSpPr/>
          <p:nvPr/>
        </p:nvSpPr>
        <p:spPr bwMode="auto">
          <a:xfrm>
            <a:off x="152399" y="685799"/>
            <a:ext cx="8839202" cy="5743577"/>
          </a:xfrm>
          <a:prstGeom prst="roundRect">
            <a:avLst/>
          </a:prstGeom>
          <a:noFill/>
          <a:ln w="9525" cap="flat" cmpd="sng" algn="ctr">
            <a:solidFill>
              <a:schemeClr val="tx1"/>
            </a:solidFill>
            <a:prstDash val="solid"/>
            <a:round/>
            <a:headEnd type="none" w="med" len="med"/>
            <a:tailEnd type="none" w="med" len="med"/>
          </a:ln>
          <a:effectLst>
            <a:glow rad="139700">
              <a:schemeClr val="accent2">
                <a:satMod val="175000"/>
                <a:alpha val="40000"/>
              </a:schemeClr>
            </a:glow>
          </a:effectLst>
        </p:spPr>
        <p:txBody>
          <a:bodyPr vert="horz" wrap="square" lIns="91440" tIns="45720" rIns="91440" bIns="45720" numCol="1" rtlCol="0" anchor="t" anchorCtr="0" compatLnSpc="1">
            <a:prstTxWarp prst="textNoShape">
              <a:avLst/>
            </a:prstTxWarp>
          </a:bodyPr>
          <a:lstStyle/>
          <a:p>
            <a:endParaRPr 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entr" presetSubtype="0" fill="hold" grpId="0" nodeType="after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21" presetClass="entr" presetSubtype="1" fill="hold" grpId="0" nodeType="clickEffect">
                                  <p:stCondLst>
                                    <p:cond delay="0"/>
                                  </p:stCondLst>
                                  <p:childTnLst>
                                    <p:set>
                                      <p:cBhvr>
                                        <p:cTn id="22" dur="1" fill="hold">
                                          <p:stCondLst>
                                            <p:cond delay="0"/>
                                          </p:stCondLst>
                                        </p:cTn>
                                        <p:tgtEl>
                                          <p:spTgt spid="2"/>
                                        </p:tgtEl>
                                        <p:attrNameLst>
                                          <p:attrName>style.visibility</p:attrName>
                                        </p:attrNameLst>
                                      </p:cBhvr>
                                      <p:to>
                                        <p:strVal val="visible"/>
                                      </p:to>
                                    </p:set>
                                    <p:animEffect transition="in" filter="wheel(1)">
                                      <p:cBhvr>
                                        <p:cTn id="23" dur="3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P spid="2" grpId="0" animBg="1"/>
    </p:bldLst>
  </p:timing>
</p:sld>
</file>

<file path=ppt/slides/slide39.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81922" name="TextBox 3">
            <a:extLst>
              <a:ext uri="{FF2B5EF4-FFF2-40B4-BE49-F238E27FC236}">
                <a16:creationId xmlns:a16="http://schemas.microsoft.com/office/drawing/2014/main" id="{488B0D1B-376F-4DF4-9BF5-B7C498EE1CF5}"/>
              </a:ext>
            </a:extLst>
          </p:cNvPr>
          <p:cNvSpPr txBox="1">
            <a:spLocks noChangeArrowheads="1"/>
          </p:cNvSpPr>
          <p:nvPr/>
        </p:nvSpPr>
        <p:spPr bwMode="auto">
          <a:xfrm>
            <a:off x="2055926" y="1066800"/>
            <a:ext cx="5032148" cy="21236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en-US" altLang="en-US" sz="6600" dirty="0">
                <a:solidFill>
                  <a:schemeClr val="bg1"/>
                </a:solidFill>
              </a:rPr>
              <a:t>Read</a:t>
            </a:r>
          </a:p>
          <a:p>
            <a:pPr algn="ctr" eaLnBrk="1" hangingPunct="1">
              <a:spcBef>
                <a:spcPct val="0"/>
              </a:spcBef>
              <a:buFontTx/>
              <a:buNone/>
            </a:pPr>
            <a:r>
              <a:rPr lang="en-US" altLang="en-US" sz="6600" dirty="0">
                <a:solidFill>
                  <a:schemeClr val="bg1"/>
                </a:solidFill>
              </a:rPr>
              <a:t>Genesis 47-50</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a:extLst>
              <a:ext uri="{FF2B5EF4-FFF2-40B4-BE49-F238E27FC236}">
                <a16:creationId xmlns:a16="http://schemas.microsoft.com/office/drawing/2014/main" id="{DCCC1709-B21C-4073-BA72-051DD3B48F6A}"/>
              </a:ext>
            </a:extLst>
          </p:cNvPr>
          <p:cNvSpPr>
            <a:spLocks noGrp="1" noChangeArrowheads="1"/>
          </p:cNvSpPr>
          <p:nvPr>
            <p:ph type="ctrTitle"/>
          </p:nvPr>
        </p:nvSpPr>
        <p:spPr/>
        <p:txBody>
          <a:bodyPr/>
          <a:lstStyle/>
          <a:p>
            <a:pPr eaLnBrk="1" hangingPunct="1"/>
            <a:r>
              <a:rPr lang="en-US" altLang="en-US"/>
              <a:t>Genesis 43-46</a:t>
            </a:r>
          </a:p>
        </p:txBody>
      </p:sp>
      <p:sp>
        <p:nvSpPr>
          <p:cNvPr id="29699" name="Rectangle 3">
            <a:extLst>
              <a:ext uri="{FF2B5EF4-FFF2-40B4-BE49-F238E27FC236}">
                <a16:creationId xmlns:a16="http://schemas.microsoft.com/office/drawing/2014/main" id="{0F808FC0-E28F-4A9B-8490-49D6CE2CE9F8}"/>
              </a:ext>
            </a:extLst>
          </p:cNvPr>
          <p:cNvSpPr>
            <a:spLocks noGrp="1" noChangeArrowheads="1"/>
          </p:cNvSpPr>
          <p:nvPr>
            <p:ph type="subTitle" idx="1"/>
          </p:nvPr>
        </p:nvSpPr>
        <p:spPr/>
        <p:txBody>
          <a:bodyPr/>
          <a:lstStyle/>
          <a:p>
            <a:pPr eaLnBrk="1" hangingPunct="1"/>
            <a:r>
              <a:rPr lang="en-US" altLang="en-US" dirty="0"/>
              <a:t>Lesson 21</a:t>
            </a:r>
          </a:p>
          <a:p>
            <a:pPr eaLnBrk="1" hangingPunct="1"/>
            <a:endParaRPr lang="en-US" altLang="en-US" dirty="0"/>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81922" name="TextBox 3">
            <a:extLst>
              <a:ext uri="{FF2B5EF4-FFF2-40B4-BE49-F238E27FC236}">
                <a16:creationId xmlns:a16="http://schemas.microsoft.com/office/drawing/2014/main" id="{488B0D1B-376F-4DF4-9BF5-B7C498EE1CF5}"/>
              </a:ext>
            </a:extLst>
          </p:cNvPr>
          <p:cNvSpPr txBox="1">
            <a:spLocks noChangeArrowheads="1"/>
          </p:cNvSpPr>
          <p:nvPr/>
        </p:nvSpPr>
        <p:spPr bwMode="auto">
          <a:xfrm>
            <a:off x="2055926" y="1066800"/>
            <a:ext cx="5032148" cy="21236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altLang="en-US" sz="6600" b="0" i="0" u="none" strike="noStrike" kern="1200" cap="none" spc="0" normalizeH="0" baseline="0" noProof="0" dirty="0">
                <a:ln>
                  <a:noFill/>
                </a:ln>
                <a:solidFill>
                  <a:srgbClr val="FFFFFF"/>
                </a:solidFill>
                <a:effectLst/>
                <a:uLnTx/>
                <a:uFillTx/>
                <a:latin typeface="Calibri" panose="020F0502020204030204" pitchFamily="34" charset="0"/>
                <a:ea typeface="+mn-ea"/>
                <a:cs typeface="+mn-cs"/>
              </a:rPr>
              <a:t>Read</a:t>
            </a:r>
          </a:p>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altLang="en-US" sz="6600" b="0" i="0" u="none" strike="noStrike" kern="1200" cap="none" spc="0" normalizeH="0" baseline="0" noProof="0" dirty="0">
                <a:ln>
                  <a:noFill/>
                </a:ln>
                <a:solidFill>
                  <a:srgbClr val="FFFFFF"/>
                </a:solidFill>
                <a:effectLst/>
                <a:uLnTx/>
                <a:uFillTx/>
                <a:latin typeface="Calibri" panose="020F0502020204030204" pitchFamily="34" charset="0"/>
                <a:ea typeface="+mn-ea"/>
                <a:cs typeface="+mn-cs"/>
              </a:rPr>
              <a:t>Genesis 47-50</a:t>
            </a:r>
          </a:p>
        </p:txBody>
      </p:sp>
    </p:spTree>
    <p:extLst>
      <p:ext uri="{BB962C8B-B14F-4D97-AF65-F5344CB8AC3E}">
        <p14:creationId xmlns:p14="http://schemas.microsoft.com/office/powerpoint/2010/main" val="3534743086"/>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Title 1">
            <a:extLst>
              <a:ext uri="{FF2B5EF4-FFF2-40B4-BE49-F238E27FC236}">
                <a16:creationId xmlns:a16="http://schemas.microsoft.com/office/drawing/2014/main" id="{DF2CAA51-6DB3-4489-9CD8-04146194D168}"/>
              </a:ext>
            </a:extLst>
          </p:cNvPr>
          <p:cNvSpPr>
            <a:spLocks noGrp="1"/>
          </p:cNvSpPr>
          <p:nvPr>
            <p:ph type="title"/>
          </p:nvPr>
        </p:nvSpPr>
        <p:spPr/>
        <p:txBody>
          <a:bodyPr/>
          <a:lstStyle/>
          <a:p>
            <a:r>
              <a:rPr lang="en-US" altLang="en-US"/>
              <a:t>Butler and Baker</a:t>
            </a:r>
          </a:p>
        </p:txBody>
      </p:sp>
      <p:sp>
        <p:nvSpPr>
          <p:cNvPr id="30723" name="Content Placeholder 2">
            <a:extLst>
              <a:ext uri="{FF2B5EF4-FFF2-40B4-BE49-F238E27FC236}">
                <a16:creationId xmlns:a16="http://schemas.microsoft.com/office/drawing/2014/main" id="{7F115BE1-2639-4949-9142-18F8A1F1336A}"/>
              </a:ext>
            </a:extLst>
          </p:cNvPr>
          <p:cNvSpPr>
            <a:spLocks noGrp="1"/>
          </p:cNvSpPr>
          <p:nvPr>
            <p:ph idx="1"/>
          </p:nvPr>
        </p:nvSpPr>
        <p:spPr>
          <a:xfrm>
            <a:off x="574675" y="1752600"/>
            <a:ext cx="8001000" cy="4267200"/>
          </a:xfrm>
        </p:spPr>
        <p:txBody>
          <a:bodyPr/>
          <a:lstStyle/>
          <a:p>
            <a:r>
              <a:rPr lang="en-US" altLang="en-US" sz="3200" dirty="0"/>
              <a:t>Pharaoh put both in prison</a:t>
            </a:r>
          </a:p>
          <a:p>
            <a:r>
              <a:rPr lang="en-US" altLang="en-US" sz="3200" dirty="0"/>
              <a:t>Remember Joseph is in charge</a:t>
            </a:r>
          </a:p>
          <a:p>
            <a:r>
              <a:rPr lang="en-US" altLang="en-US" sz="3200" dirty="0"/>
              <a:t>Both had a dream</a:t>
            </a:r>
          </a:p>
          <a:p>
            <a:r>
              <a:rPr lang="en-US" altLang="en-US" sz="3200" dirty="0"/>
              <a:t>They were wanting an interpreter</a:t>
            </a:r>
          </a:p>
          <a:p>
            <a:r>
              <a:rPr lang="en-US" altLang="en-US" sz="3200" dirty="0"/>
              <a:t>“Do not interpretations belong to the Lord?”</a:t>
            </a:r>
          </a:p>
          <a:p>
            <a:endParaRPr lang="en-US" altLang="en-US" dirty="0"/>
          </a:p>
        </p:txBody>
      </p:sp>
      <p:sp>
        <p:nvSpPr>
          <p:cNvPr id="30724" name="TextBox 1">
            <a:extLst>
              <a:ext uri="{FF2B5EF4-FFF2-40B4-BE49-F238E27FC236}">
                <a16:creationId xmlns:a16="http://schemas.microsoft.com/office/drawing/2014/main" id="{3E062C0E-F8BF-4BA8-89F0-E13976CDC00F}"/>
              </a:ext>
            </a:extLst>
          </p:cNvPr>
          <p:cNvSpPr txBox="1">
            <a:spLocks noChangeArrowheads="1"/>
          </p:cNvSpPr>
          <p:nvPr/>
        </p:nvSpPr>
        <p:spPr bwMode="auto">
          <a:xfrm rot="422299">
            <a:off x="6324600" y="152400"/>
            <a:ext cx="1752600" cy="584200"/>
          </a:xfrm>
          <a:prstGeom prst="rect">
            <a:avLst/>
          </a:prstGeom>
          <a:solidFill>
            <a:srgbClr val="FFC000"/>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3200" b="0" i="0" u="none" strike="noStrike" kern="1200" cap="none" spc="0" normalizeH="0" baseline="0" noProof="0">
                <a:ln>
                  <a:noFill/>
                </a:ln>
                <a:solidFill>
                  <a:srgbClr val="000000"/>
                </a:solidFill>
                <a:effectLst/>
                <a:uLnTx/>
                <a:uFillTx/>
                <a:latin typeface="Verdana" panose="020B0604030504040204" pitchFamily="34" charset="0"/>
                <a:ea typeface="+mn-ea"/>
                <a:cs typeface="+mn-cs"/>
              </a:rPr>
              <a:t>Review</a:t>
            </a:r>
            <a:endParaRPr kumimoji="0" lang="en-US" altLang="en-US" sz="1800" b="0" i="0" u="none" strike="noStrike" kern="1200" cap="none" spc="0" normalizeH="0" baseline="0" noProof="0">
              <a:ln>
                <a:noFill/>
              </a:ln>
              <a:solidFill>
                <a:srgbClr val="000000"/>
              </a:solidFill>
              <a:effectLst/>
              <a:uLnTx/>
              <a:uFillTx/>
              <a:latin typeface="Verdana" panose="020B0604030504040204" pitchFamily="34" charset="0"/>
              <a:ea typeface="+mn-ea"/>
              <a:cs typeface="+mn-cs"/>
            </a:endParaRPr>
          </a:p>
        </p:txBody>
      </p:sp>
    </p:spTree>
    <p:extLst>
      <p:ext uri="{BB962C8B-B14F-4D97-AF65-F5344CB8AC3E}">
        <p14:creationId xmlns:p14="http://schemas.microsoft.com/office/powerpoint/2010/main" val="35335653"/>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Title 1">
            <a:extLst>
              <a:ext uri="{FF2B5EF4-FFF2-40B4-BE49-F238E27FC236}">
                <a16:creationId xmlns:a16="http://schemas.microsoft.com/office/drawing/2014/main" id="{C06929AA-BEEB-4AE6-B67B-AEC04CA7B1B8}"/>
              </a:ext>
            </a:extLst>
          </p:cNvPr>
          <p:cNvSpPr>
            <a:spLocks noGrp="1"/>
          </p:cNvSpPr>
          <p:nvPr>
            <p:ph type="title"/>
          </p:nvPr>
        </p:nvSpPr>
        <p:spPr/>
        <p:txBody>
          <a:bodyPr/>
          <a:lstStyle/>
          <a:p>
            <a:r>
              <a:rPr lang="en-US" altLang="en-US"/>
              <a:t>Butler’s dream</a:t>
            </a:r>
          </a:p>
        </p:txBody>
      </p:sp>
      <p:sp>
        <p:nvSpPr>
          <p:cNvPr id="25603" name="Content Placeholder 2">
            <a:extLst>
              <a:ext uri="{FF2B5EF4-FFF2-40B4-BE49-F238E27FC236}">
                <a16:creationId xmlns:a16="http://schemas.microsoft.com/office/drawing/2014/main" id="{E619680D-AD1E-4AD3-9513-CC2FB1F976B3}"/>
              </a:ext>
            </a:extLst>
          </p:cNvPr>
          <p:cNvSpPr>
            <a:spLocks noGrp="1"/>
          </p:cNvSpPr>
          <p:nvPr>
            <p:ph idx="1"/>
          </p:nvPr>
        </p:nvSpPr>
        <p:spPr/>
        <p:txBody>
          <a:bodyPr/>
          <a:lstStyle/>
          <a:p>
            <a:pPr>
              <a:defRPr/>
            </a:pPr>
            <a:r>
              <a:rPr lang="en-US" altLang="en-US" sz="3200" dirty="0"/>
              <a:t>Vine with three branches</a:t>
            </a:r>
          </a:p>
          <a:p>
            <a:pPr>
              <a:defRPr/>
            </a:pPr>
            <a:r>
              <a:rPr lang="en-US" altLang="en-US" sz="3200" dirty="0"/>
              <a:t>Served Pharaoh with juice</a:t>
            </a:r>
          </a:p>
          <a:p>
            <a:pPr>
              <a:defRPr/>
            </a:pPr>
            <a:r>
              <a:rPr lang="en-US" altLang="en-US" sz="3200" dirty="0"/>
              <a:t>In three days you will be restored to your place serving Pharaoh</a:t>
            </a:r>
          </a:p>
          <a:p>
            <a:pPr>
              <a:defRPr/>
            </a:pPr>
            <a:r>
              <a:rPr lang="en-US" altLang="en-US" sz="3200" dirty="0">
                <a:effectLst>
                  <a:outerShdw blurRad="38100" dist="38100" dir="2700000" algn="tl">
                    <a:srgbClr val="000000">
                      <a:alpha val="43137"/>
                    </a:srgbClr>
                  </a:outerShdw>
                </a:effectLst>
              </a:rPr>
              <a:t>Remember me when you are back in Pharaoh’s house</a:t>
            </a:r>
          </a:p>
        </p:txBody>
      </p:sp>
      <p:sp>
        <p:nvSpPr>
          <p:cNvPr id="31748" name="TextBox 3">
            <a:extLst>
              <a:ext uri="{FF2B5EF4-FFF2-40B4-BE49-F238E27FC236}">
                <a16:creationId xmlns:a16="http://schemas.microsoft.com/office/drawing/2014/main" id="{6569C05F-3545-47A5-87E8-FE3D2A85AD3E}"/>
              </a:ext>
            </a:extLst>
          </p:cNvPr>
          <p:cNvSpPr txBox="1">
            <a:spLocks noChangeArrowheads="1"/>
          </p:cNvSpPr>
          <p:nvPr/>
        </p:nvSpPr>
        <p:spPr bwMode="auto">
          <a:xfrm rot="422299">
            <a:off x="6324600" y="152400"/>
            <a:ext cx="1752600" cy="584200"/>
          </a:xfrm>
          <a:prstGeom prst="rect">
            <a:avLst/>
          </a:prstGeom>
          <a:solidFill>
            <a:srgbClr val="FFC000"/>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3200" b="0" i="0" u="none" strike="noStrike" kern="1200" cap="none" spc="0" normalizeH="0" baseline="0" noProof="0">
                <a:ln>
                  <a:noFill/>
                </a:ln>
                <a:solidFill>
                  <a:srgbClr val="000000"/>
                </a:solidFill>
                <a:effectLst/>
                <a:uLnTx/>
                <a:uFillTx/>
                <a:latin typeface="Verdana" panose="020B0604030504040204" pitchFamily="34" charset="0"/>
                <a:ea typeface="+mn-ea"/>
                <a:cs typeface="+mn-cs"/>
              </a:rPr>
              <a:t>Review</a:t>
            </a:r>
            <a:endParaRPr kumimoji="0" lang="en-US" altLang="en-US" sz="1800" b="0" i="0" u="none" strike="noStrike" kern="1200" cap="none" spc="0" normalizeH="0" baseline="0" noProof="0">
              <a:ln>
                <a:noFill/>
              </a:ln>
              <a:solidFill>
                <a:srgbClr val="000000"/>
              </a:solidFill>
              <a:effectLst/>
              <a:uLnTx/>
              <a:uFillTx/>
              <a:latin typeface="Verdana" panose="020B0604030504040204" pitchFamily="34" charset="0"/>
              <a:ea typeface="+mn-ea"/>
              <a:cs typeface="+mn-cs"/>
            </a:endParaRPr>
          </a:p>
        </p:txBody>
      </p:sp>
    </p:spTree>
    <p:extLst>
      <p:ext uri="{BB962C8B-B14F-4D97-AF65-F5344CB8AC3E}">
        <p14:creationId xmlns:p14="http://schemas.microsoft.com/office/powerpoint/2010/main" val="1846762980"/>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Title 1">
            <a:extLst>
              <a:ext uri="{FF2B5EF4-FFF2-40B4-BE49-F238E27FC236}">
                <a16:creationId xmlns:a16="http://schemas.microsoft.com/office/drawing/2014/main" id="{5A4B56D6-F2C7-467F-9244-ABBCBA5E54AA}"/>
              </a:ext>
            </a:extLst>
          </p:cNvPr>
          <p:cNvSpPr>
            <a:spLocks noGrp="1"/>
          </p:cNvSpPr>
          <p:nvPr>
            <p:ph type="title"/>
          </p:nvPr>
        </p:nvSpPr>
        <p:spPr/>
        <p:txBody>
          <a:bodyPr/>
          <a:lstStyle/>
          <a:p>
            <a:r>
              <a:rPr lang="en-US" altLang="en-US"/>
              <a:t>Baker’s dream</a:t>
            </a:r>
          </a:p>
        </p:txBody>
      </p:sp>
      <p:sp>
        <p:nvSpPr>
          <p:cNvPr id="32771" name="Content Placeholder 2">
            <a:extLst>
              <a:ext uri="{FF2B5EF4-FFF2-40B4-BE49-F238E27FC236}">
                <a16:creationId xmlns:a16="http://schemas.microsoft.com/office/drawing/2014/main" id="{5F1682E3-47D8-47D9-96F1-4D7F68DC3348}"/>
              </a:ext>
            </a:extLst>
          </p:cNvPr>
          <p:cNvSpPr>
            <a:spLocks noGrp="1"/>
          </p:cNvSpPr>
          <p:nvPr>
            <p:ph idx="1"/>
          </p:nvPr>
        </p:nvSpPr>
        <p:spPr/>
        <p:txBody>
          <a:bodyPr/>
          <a:lstStyle/>
          <a:p>
            <a:r>
              <a:rPr lang="en-US" altLang="en-US" sz="3200" dirty="0"/>
              <a:t>Three baskets full of baked goods</a:t>
            </a:r>
          </a:p>
          <a:p>
            <a:r>
              <a:rPr lang="en-US" altLang="en-US" sz="3200" dirty="0"/>
              <a:t>Birds came and ate the baked goods</a:t>
            </a:r>
          </a:p>
          <a:p>
            <a:r>
              <a:rPr lang="en-US" altLang="en-US" sz="3200" dirty="0"/>
              <a:t>In three days Pharaoh will place you on a tree and the birds will come eat your flesh</a:t>
            </a:r>
          </a:p>
        </p:txBody>
      </p:sp>
      <p:sp>
        <p:nvSpPr>
          <p:cNvPr id="32772" name="TextBox 3">
            <a:extLst>
              <a:ext uri="{FF2B5EF4-FFF2-40B4-BE49-F238E27FC236}">
                <a16:creationId xmlns:a16="http://schemas.microsoft.com/office/drawing/2014/main" id="{6F523415-FE28-4BE7-B5B1-BD9AB3A6CA7E}"/>
              </a:ext>
            </a:extLst>
          </p:cNvPr>
          <p:cNvSpPr txBox="1">
            <a:spLocks noChangeArrowheads="1"/>
          </p:cNvSpPr>
          <p:nvPr/>
        </p:nvSpPr>
        <p:spPr bwMode="auto">
          <a:xfrm rot="422299">
            <a:off x="6324600" y="152400"/>
            <a:ext cx="1752600" cy="584200"/>
          </a:xfrm>
          <a:prstGeom prst="rect">
            <a:avLst/>
          </a:prstGeom>
          <a:solidFill>
            <a:srgbClr val="FFC000"/>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3200" b="0" i="0" u="none" strike="noStrike" kern="1200" cap="none" spc="0" normalizeH="0" baseline="0" noProof="0">
                <a:ln>
                  <a:noFill/>
                </a:ln>
                <a:solidFill>
                  <a:srgbClr val="000000"/>
                </a:solidFill>
                <a:effectLst/>
                <a:uLnTx/>
                <a:uFillTx/>
                <a:latin typeface="Verdana" panose="020B0604030504040204" pitchFamily="34" charset="0"/>
                <a:ea typeface="+mn-ea"/>
                <a:cs typeface="+mn-cs"/>
              </a:rPr>
              <a:t>Review</a:t>
            </a:r>
            <a:endParaRPr kumimoji="0" lang="en-US" altLang="en-US" sz="1800" b="0" i="0" u="none" strike="noStrike" kern="1200" cap="none" spc="0" normalizeH="0" baseline="0" noProof="0">
              <a:ln>
                <a:noFill/>
              </a:ln>
              <a:solidFill>
                <a:srgbClr val="000000"/>
              </a:solidFill>
              <a:effectLst/>
              <a:uLnTx/>
              <a:uFillTx/>
              <a:latin typeface="Verdana" panose="020B0604030504040204" pitchFamily="34" charset="0"/>
              <a:ea typeface="+mn-ea"/>
              <a:cs typeface="+mn-cs"/>
            </a:endParaRPr>
          </a:p>
        </p:txBody>
      </p:sp>
    </p:spTree>
    <p:extLst>
      <p:ext uri="{BB962C8B-B14F-4D97-AF65-F5344CB8AC3E}">
        <p14:creationId xmlns:p14="http://schemas.microsoft.com/office/powerpoint/2010/main" val="1679878619"/>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itle 1">
            <a:extLst>
              <a:ext uri="{FF2B5EF4-FFF2-40B4-BE49-F238E27FC236}">
                <a16:creationId xmlns:a16="http://schemas.microsoft.com/office/drawing/2014/main" id="{1BEB9044-EB3D-4D12-A648-C54DD1089770}"/>
              </a:ext>
            </a:extLst>
          </p:cNvPr>
          <p:cNvSpPr>
            <a:spLocks noGrp="1"/>
          </p:cNvSpPr>
          <p:nvPr>
            <p:ph type="title"/>
          </p:nvPr>
        </p:nvSpPr>
        <p:spPr/>
        <p:txBody>
          <a:bodyPr/>
          <a:lstStyle/>
          <a:p>
            <a:r>
              <a:rPr lang="en-US" altLang="en-US"/>
              <a:t>Interpretations were true</a:t>
            </a:r>
          </a:p>
        </p:txBody>
      </p:sp>
      <p:sp>
        <p:nvSpPr>
          <p:cNvPr id="33795" name="Content Placeholder 2">
            <a:extLst>
              <a:ext uri="{FF2B5EF4-FFF2-40B4-BE49-F238E27FC236}">
                <a16:creationId xmlns:a16="http://schemas.microsoft.com/office/drawing/2014/main" id="{B9AF3616-29F5-493D-8951-4D1E040C0D41}"/>
              </a:ext>
            </a:extLst>
          </p:cNvPr>
          <p:cNvSpPr>
            <a:spLocks noGrp="1"/>
          </p:cNvSpPr>
          <p:nvPr>
            <p:ph idx="1"/>
          </p:nvPr>
        </p:nvSpPr>
        <p:spPr/>
        <p:txBody>
          <a:bodyPr/>
          <a:lstStyle/>
          <a:p>
            <a:r>
              <a:rPr lang="en-US" altLang="en-US" sz="3200" dirty="0"/>
              <a:t>Pharaoh’s birthday</a:t>
            </a:r>
          </a:p>
          <a:p>
            <a:r>
              <a:rPr lang="en-US" altLang="en-US" sz="3200" dirty="0"/>
              <a:t>Butler is restored to his place serving Pharaoh</a:t>
            </a:r>
          </a:p>
          <a:p>
            <a:r>
              <a:rPr lang="en-US" altLang="en-US" sz="3200" dirty="0"/>
              <a:t>Baker is hanged</a:t>
            </a:r>
          </a:p>
          <a:p>
            <a:r>
              <a:rPr lang="en-US" altLang="en-US" sz="3200" dirty="0"/>
              <a:t>But, chief butler did not remember Joseph</a:t>
            </a:r>
          </a:p>
        </p:txBody>
      </p:sp>
      <p:sp>
        <p:nvSpPr>
          <p:cNvPr id="33796" name="TextBox 3">
            <a:extLst>
              <a:ext uri="{FF2B5EF4-FFF2-40B4-BE49-F238E27FC236}">
                <a16:creationId xmlns:a16="http://schemas.microsoft.com/office/drawing/2014/main" id="{5A706BB7-11FB-4C20-9FB6-A1E7A571773C}"/>
              </a:ext>
            </a:extLst>
          </p:cNvPr>
          <p:cNvSpPr txBox="1">
            <a:spLocks noChangeArrowheads="1"/>
          </p:cNvSpPr>
          <p:nvPr/>
        </p:nvSpPr>
        <p:spPr bwMode="auto">
          <a:xfrm rot="422299">
            <a:off x="6324600" y="152400"/>
            <a:ext cx="1752600" cy="584200"/>
          </a:xfrm>
          <a:prstGeom prst="rect">
            <a:avLst/>
          </a:prstGeom>
          <a:solidFill>
            <a:srgbClr val="FFC000"/>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3200" b="0" i="0" u="none" strike="noStrike" kern="1200" cap="none" spc="0" normalizeH="0" baseline="0" noProof="0">
                <a:ln>
                  <a:noFill/>
                </a:ln>
                <a:solidFill>
                  <a:srgbClr val="000000"/>
                </a:solidFill>
                <a:effectLst/>
                <a:uLnTx/>
                <a:uFillTx/>
                <a:latin typeface="Verdana" panose="020B0604030504040204" pitchFamily="34" charset="0"/>
                <a:ea typeface="+mn-ea"/>
                <a:cs typeface="+mn-cs"/>
              </a:rPr>
              <a:t>Review</a:t>
            </a:r>
            <a:endParaRPr kumimoji="0" lang="en-US" altLang="en-US" sz="1800" b="0" i="0" u="none" strike="noStrike" kern="1200" cap="none" spc="0" normalizeH="0" baseline="0" noProof="0">
              <a:ln>
                <a:noFill/>
              </a:ln>
              <a:solidFill>
                <a:srgbClr val="000000"/>
              </a:solidFill>
              <a:effectLst/>
              <a:uLnTx/>
              <a:uFillTx/>
              <a:latin typeface="Verdana" panose="020B0604030504040204" pitchFamily="34" charset="0"/>
              <a:ea typeface="+mn-ea"/>
              <a:cs typeface="+mn-cs"/>
            </a:endParaRPr>
          </a:p>
        </p:txBody>
      </p:sp>
    </p:spTree>
    <p:extLst>
      <p:ext uri="{BB962C8B-B14F-4D97-AF65-F5344CB8AC3E}">
        <p14:creationId xmlns:p14="http://schemas.microsoft.com/office/powerpoint/2010/main" val="367521985"/>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Title 1">
            <a:extLst>
              <a:ext uri="{FF2B5EF4-FFF2-40B4-BE49-F238E27FC236}">
                <a16:creationId xmlns:a16="http://schemas.microsoft.com/office/drawing/2014/main" id="{1C3D08A5-DF10-4109-8D6A-A21E83AF21D9}"/>
              </a:ext>
            </a:extLst>
          </p:cNvPr>
          <p:cNvSpPr>
            <a:spLocks noGrp="1"/>
          </p:cNvSpPr>
          <p:nvPr>
            <p:ph type="title"/>
          </p:nvPr>
        </p:nvSpPr>
        <p:spPr/>
        <p:txBody>
          <a:bodyPr/>
          <a:lstStyle/>
          <a:p>
            <a:r>
              <a:rPr lang="en-US" altLang="en-US"/>
              <a:t>Pharaoh’s dreams</a:t>
            </a:r>
          </a:p>
        </p:txBody>
      </p:sp>
      <p:sp>
        <p:nvSpPr>
          <p:cNvPr id="34819" name="Content Placeholder 2">
            <a:extLst>
              <a:ext uri="{FF2B5EF4-FFF2-40B4-BE49-F238E27FC236}">
                <a16:creationId xmlns:a16="http://schemas.microsoft.com/office/drawing/2014/main" id="{99EBD55B-407B-4564-88C8-D166E3977D2F}"/>
              </a:ext>
            </a:extLst>
          </p:cNvPr>
          <p:cNvSpPr>
            <a:spLocks noGrp="1"/>
          </p:cNvSpPr>
          <p:nvPr>
            <p:ph idx="1"/>
          </p:nvPr>
        </p:nvSpPr>
        <p:spPr/>
        <p:txBody>
          <a:bodyPr/>
          <a:lstStyle/>
          <a:p>
            <a:r>
              <a:rPr lang="en-US" altLang="en-US" sz="3200" dirty="0"/>
              <a:t>Two years pass</a:t>
            </a:r>
          </a:p>
          <a:p>
            <a:r>
              <a:rPr lang="en-US" altLang="en-US" sz="3200" dirty="0"/>
              <a:t>Pharaoh has dreams</a:t>
            </a:r>
          </a:p>
          <a:p>
            <a:r>
              <a:rPr lang="en-US" altLang="en-US" sz="3200" dirty="0"/>
              <a:t>Seven ugly cows eaten by seven fat cows</a:t>
            </a:r>
          </a:p>
          <a:p>
            <a:r>
              <a:rPr lang="en-US" altLang="en-US" sz="3200" dirty="0"/>
              <a:t>Seven thin heads of grain devoured seven good heads of grain</a:t>
            </a:r>
          </a:p>
        </p:txBody>
      </p:sp>
      <p:sp>
        <p:nvSpPr>
          <p:cNvPr id="34820" name="TextBox 3">
            <a:extLst>
              <a:ext uri="{FF2B5EF4-FFF2-40B4-BE49-F238E27FC236}">
                <a16:creationId xmlns:a16="http://schemas.microsoft.com/office/drawing/2014/main" id="{E2CF6744-B21B-434F-8B2A-ADACD30EDAC9}"/>
              </a:ext>
            </a:extLst>
          </p:cNvPr>
          <p:cNvSpPr txBox="1">
            <a:spLocks noChangeArrowheads="1"/>
          </p:cNvSpPr>
          <p:nvPr/>
        </p:nvSpPr>
        <p:spPr bwMode="auto">
          <a:xfrm rot="422299">
            <a:off x="6324600" y="152400"/>
            <a:ext cx="1752600" cy="584200"/>
          </a:xfrm>
          <a:prstGeom prst="rect">
            <a:avLst/>
          </a:prstGeom>
          <a:solidFill>
            <a:srgbClr val="FFC000"/>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3200" b="0" i="0" u="none" strike="noStrike" kern="1200" cap="none" spc="0" normalizeH="0" baseline="0" noProof="0">
                <a:ln>
                  <a:noFill/>
                </a:ln>
                <a:solidFill>
                  <a:srgbClr val="000000"/>
                </a:solidFill>
                <a:effectLst/>
                <a:uLnTx/>
                <a:uFillTx/>
                <a:latin typeface="Verdana" panose="020B0604030504040204" pitchFamily="34" charset="0"/>
                <a:ea typeface="+mn-ea"/>
                <a:cs typeface="+mn-cs"/>
              </a:rPr>
              <a:t>Review</a:t>
            </a:r>
            <a:endParaRPr kumimoji="0" lang="en-US" altLang="en-US" sz="1800" b="0" i="0" u="none" strike="noStrike" kern="1200" cap="none" spc="0" normalizeH="0" baseline="0" noProof="0">
              <a:ln>
                <a:noFill/>
              </a:ln>
              <a:solidFill>
                <a:srgbClr val="000000"/>
              </a:solidFill>
              <a:effectLst/>
              <a:uLnTx/>
              <a:uFillTx/>
              <a:latin typeface="Verdana" panose="020B0604030504040204" pitchFamily="34" charset="0"/>
              <a:ea typeface="+mn-ea"/>
              <a:cs typeface="+mn-cs"/>
            </a:endParaRPr>
          </a:p>
        </p:txBody>
      </p:sp>
    </p:spTree>
    <p:extLst>
      <p:ext uri="{BB962C8B-B14F-4D97-AF65-F5344CB8AC3E}">
        <p14:creationId xmlns:p14="http://schemas.microsoft.com/office/powerpoint/2010/main" val="2460129258"/>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Title 1">
            <a:extLst>
              <a:ext uri="{FF2B5EF4-FFF2-40B4-BE49-F238E27FC236}">
                <a16:creationId xmlns:a16="http://schemas.microsoft.com/office/drawing/2014/main" id="{43524D66-C815-49C6-BB4C-FCD9BEC258C2}"/>
              </a:ext>
            </a:extLst>
          </p:cNvPr>
          <p:cNvSpPr>
            <a:spLocks noGrp="1"/>
          </p:cNvSpPr>
          <p:nvPr>
            <p:ph type="title"/>
          </p:nvPr>
        </p:nvSpPr>
        <p:spPr/>
        <p:txBody>
          <a:bodyPr/>
          <a:lstStyle/>
          <a:p>
            <a:r>
              <a:rPr lang="en-US" altLang="en-US"/>
              <a:t>Pharaoh’s dreams</a:t>
            </a:r>
          </a:p>
        </p:txBody>
      </p:sp>
      <p:sp>
        <p:nvSpPr>
          <p:cNvPr id="35843" name="Content Placeholder 2">
            <a:extLst>
              <a:ext uri="{FF2B5EF4-FFF2-40B4-BE49-F238E27FC236}">
                <a16:creationId xmlns:a16="http://schemas.microsoft.com/office/drawing/2014/main" id="{6A66ACF4-DF11-42A5-92B4-5200B8315CC8}"/>
              </a:ext>
            </a:extLst>
          </p:cNvPr>
          <p:cNvSpPr>
            <a:spLocks noGrp="1"/>
          </p:cNvSpPr>
          <p:nvPr>
            <p:ph idx="1"/>
          </p:nvPr>
        </p:nvSpPr>
        <p:spPr/>
        <p:txBody>
          <a:bodyPr/>
          <a:lstStyle/>
          <a:p>
            <a:r>
              <a:rPr lang="en-US" altLang="en-US" sz="3200" dirty="0"/>
              <a:t>Calls for Egyptian wise men and magicians</a:t>
            </a:r>
          </a:p>
          <a:p>
            <a:r>
              <a:rPr lang="en-US" altLang="en-US" sz="3200" dirty="0"/>
              <a:t>No one could interpret his dreams</a:t>
            </a:r>
          </a:p>
          <a:p>
            <a:r>
              <a:rPr lang="en-US" altLang="en-US" sz="3200" dirty="0"/>
              <a:t>Chief butler remembered </a:t>
            </a:r>
            <a:r>
              <a:rPr lang="en-US" altLang="en-US" sz="3200" u="sng" dirty="0"/>
              <a:t>Joseph</a:t>
            </a:r>
          </a:p>
          <a:p>
            <a:r>
              <a:rPr lang="en-US" altLang="en-US" sz="3200" dirty="0"/>
              <a:t>Relates the events to Pharaoh</a:t>
            </a:r>
          </a:p>
        </p:txBody>
      </p:sp>
      <p:sp>
        <p:nvSpPr>
          <p:cNvPr id="35844" name="TextBox 3">
            <a:extLst>
              <a:ext uri="{FF2B5EF4-FFF2-40B4-BE49-F238E27FC236}">
                <a16:creationId xmlns:a16="http://schemas.microsoft.com/office/drawing/2014/main" id="{33DE7A10-F27F-49E7-9647-D2C18D1E8F6C}"/>
              </a:ext>
            </a:extLst>
          </p:cNvPr>
          <p:cNvSpPr txBox="1">
            <a:spLocks noChangeArrowheads="1"/>
          </p:cNvSpPr>
          <p:nvPr/>
        </p:nvSpPr>
        <p:spPr bwMode="auto">
          <a:xfrm rot="422299">
            <a:off x="6324600" y="152400"/>
            <a:ext cx="1752600" cy="584200"/>
          </a:xfrm>
          <a:prstGeom prst="rect">
            <a:avLst/>
          </a:prstGeom>
          <a:solidFill>
            <a:srgbClr val="FFC000"/>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3200" b="0" i="0" u="none" strike="noStrike" kern="1200" cap="none" spc="0" normalizeH="0" baseline="0" noProof="0">
                <a:ln>
                  <a:noFill/>
                </a:ln>
                <a:solidFill>
                  <a:srgbClr val="000000"/>
                </a:solidFill>
                <a:effectLst/>
                <a:uLnTx/>
                <a:uFillTx/>
                <a:latin typeface="Verdana" panose="020B0604030504040204" pitchFamily="34" charset="0"/>
                <a:ea typeface="+mn-ea"/>
                <a:cs typeface="+mn-cs"/>
              </a:rPr>
              <a:t>Review</a:t>
            </a:r>
            <a:endParaRPr kumimoji="0" lang="en-US" altLang="en-US" sz="1800" b="0" i="0" u="none" strike="noStrike" kern="1200" cap="none" spc="0" normalizeH="0" baseline="0" noProof="0">
              <a:ln>
                <a:noFill/>
              </a:ln>
              <a:solidFill>
                <a:srgbClr val="000000"/>
              </a:solidFill>
              <a:effectLst/>
              <a:uLnTx/>
              <a:uFillTx/>
              <a:latin typeface="Verdana" panose="020B0604030504040204" pitchFamily="34" charset="0"/>
              <a:ea typeface="+mn-ea"/>
              <a:cs typeface="+mn-cs"/>
            </a:endParaRPr>
          </a:p>
        </p:txBody>
      </p:sp>
    </p:spTree>
    <p:extLst>
      <p:ext uri="{BB962C8B-B14F-4D97-AF65-F5344CB8AC3E}">
        <p14:creationId xmlns:p14="http://schemas.microsoft.com/office/powerpoint/2010/main" val="2381527814"/>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Title 1">
            <a:extLst>
              <a:ext uri="{FF2B5EF4-FFF2-40B4-BE49-F238E27FC236}">
                <a16:creationId xmlns:a16="http://schemas.microsoft.com/office/drawing/2014/main" id="{CD8FF793-7913-45FC-8D8E-33DE3501EB67}"/>
              </a:ext>
            </a:extLst>
          </p:cNvPr>
          <p:cNvSpPr>
            <a:spLocks noGrp="1"/>
          </p:cNvSpPr>
          <p:nvPr>
            <p:ph type="title"/>
          </p:nvPr>
        </p:nvSpPr>
        <p:spPr/>
        <p:txBody>
          <a:bodyPr/>
          <a:lstStyle/>
          <a:p>
            <a:r>
              <a:rPr lang="en-US" altLang="en-US"/>
              <a:t>Pharaoh’s dreams</a:t>
            </a:r>
          </a:p>
        </p:txBody>
      </p:sp>
      <p:sp>
        <p:nvSpPr>
          <p:cNvPr id="30723" name="Content Placeholder 2">
            <a:extLst>
              <a:ext uri="{FF2B5EF4-FFF2-40B4-BE49-F238E27FC236}">
                <a16:creationId xmlns:a16="http://schemas.microsoft.com/office/drawing/2014/main" id="{7CD622D4-5221-4E03-A6DA-3D6C069D611B}"/>
              </a:ext>
            </a:extLst>
          </p:cNvPr>
          <p:cNvSpPr>
            <a:spLocks noGrp="1"/>
          </p:cNvSpPr>
          <p:nvPr>
            <p:ph idx="1"/>
          </p:nvPr>
        </p:nvSpPr>
        <p:spPr/>
        <p:txBody>
          <a:bodyPr/>
          <a:lstStyle/>
          <a:p>
            <a:pPr>
              <a:defRPr/>
            </a:pPr>
            <a:r>
              <a:rPr lang="en-US" altLang="en-US" sz="3200" dirty="0"/>
              <a:t>Pharaoh sends for Joseph</a:t>
            </a:r>
          </a:p>
          <a:p>
            <a:pPr>
              <a:defRPr/>
            </a:pPr>
            <a:r>
              <a:rPr lang="en-US" altLang="en-US" sz="3200" dirty="0"/>
              <a:t>Joseph shaves and changes clothes</a:t>
            </a:r>
          </a:p>
          <a:p>
            <a:pPr>
              <a:defRPr/>
            </a:pPr>
            <a:r>
              <a:rPr lang="en-US" altLang="en-US" sz="3200" dirty="0">
                <a:effectLst>
                  <a:outerShdw blurRad="38100" dist="38100" dir="2700000" algn="tl">
                    <a:srgbClr val="000000">
                      <a:alpha val="43137"/>
                    </a:srgbClr>
                  </a:outerShdw>
                </a:effectLst>
              </a:rPr>
              <a:t>God will give Pharaoh an answer</a:t>
            </a:r>
          </a:p>
          <a:p>
            <a:pPr>
              <a:defRPr/>
            </a:pPr>
            <a:r>
              <a:rPr lang="en-US" altLang="en-US" sz="3200" dirty="0"/>
              <a:t>Pharaoh tells dreams</a:t>
            </a:r>
          </a:p>
          <a:p>
            <a:pPr>
              <a:defRPr/>
            </a:pPr>
            <a:r>
              <a:rPr lang="en-US" altLang="en-US" sz="3200" dirty="0"/>
              <a:t>No one could tell me</a:t>
            </a:r>
          </a:p>
        </p:txBody>
      </p:sp>
      <p:sp>
        <p:nvSpPr>
          <p:cNvPr id="36868" name="TextBox 3">
            <a:extLst>
              <a:ext uri="{FF2B5EF4-FFF2-40B4-BE49-F238E27FC236}">
                <a16:creationId xmlns:a16="http://schemas.microsoft.com/office/drawing/2014/main" id="{83547421-DAC9-4AE7-8AFF-FDC9645DEB23}"/>
              </a:ext>
            </a:extLst>
          </p:cNvPr>
          <p:cNvSpPr txBox="1">
            <a:spLocks noChangeArrowheads="1"/>
          </p:cNvSpPr>
          <p:nvPr/>
        </p:nvSpPr>
        <p:spPr bwMode="auto">
          <a:xfrm rot="422299">
            <a:off x="6324600" y="152400"/>
            <a:ext cx="1752600" cy="584200"/>
          </a:xfrm>
          <a:prstGeom prst="rect">
            <a:avLst/>
          </a:prstGeom>
          <a:solidFill>
            <a:srgbClr val="FFC000"/>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3200" b="0" i="0" u="none" strike="noStrike" kern="1200" cap="none" spc="0" normalizeH="0" baseline="0" noProof="0">
                <a:ln>
                  <a:noFill/>
                </a:ln>
                <a:solidFill>
                  <a:srgbClr val="000000"/>
                </a:solidFill>
                <a:effectLst/>
                <a:uLnTx/>
                <a:uFillTx/>
                <a:latin typeface="Verdana" panose="020B0604030504040204" pitchFamily="34" charset="0"/>
                <a:ea typeface="+mn-ea"/>
                <a:cs typeface="+mn-cs"/>
              </a:rPr>
              <a:t>Review</a:t>
            </a:r>
            <a:endParaRPr kumimoji="0" lang="en-US" altLang="en-US" sz="1800" b="0" i="0" u="none" strike="noStrike" kern="1200" cap="none" spc="0" normalizeH="0" baseline="0" noProof="0">
              <a:ln>
                <a:noFill/>
              </a:ln>
              <a:solidFill>
                <a:srgbClr val="000000"/>
              </a:solidFill>
              <a:effectLst/>
              <a:uLnTx/>
              <a:uFillTx/>
              <a:latin typeface="Verdana" panose="020B0604030504040204" pitchFamily="34" charset="0"/>
              <a:ea typeface="+mn-ea"/>
              <a:cs typeface="+mn-cs"/>
            </a:endParaRPr>
          </a:p>
        </p:txBody>
      </p:sp>
    </p:spTree>
    <p:extLst>
      <p:ext uri="{BB962C8B-B14F-4D97-AF65-F5344CB8AC3E}">
        <p14:creationId xmlns:p14="http://schemas.microsoft.com/office/powerpoint/2010/main" val="1662528844"/>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Title 1">
            <a:extLst>
              <a:ext uri="{FF2B5EF4-FFF2-40B4-BE49-F238E27FC236}">
                <a16:creationId xmlns:a16="http://schemas.microsoft.com/office/drawing/2014/main" id="{5AD577C4-30AC-4799-8421-0B9E4B4D34C5}"/>
              </a:ext>
            </a:extLst>
          </p:cNvPr>
          <p:cNvSpPr>
            <a:spLocks noGrp="1"/>
          </p:cNvSpPr>
          <p:nvPr>
            <p:ph type="title"/>
          </p:nvPr>
        </p:nvSpPr>
        <p:spPr/>
        <p:txBody>
          <a:bodyPr/>
          <a:lstStyle/>
          <a:p>
            <a:r>
              <a:rPr lang="en-US" altLang="en-US"/>
              <a:t>Interpretation </a:t>
            </a:r>
          </a:p>
        </p:txBody>
      </p:sp>
      <p:sp>
        <p:nvSpPr>
          <p:cNvPr id="31747" name="Content Placeholder 2">
            <a:extLst>
              <a:ext uri="{FF2B5EF4-FFF2-40B4-BE49-F238E27FC236}">
                <a16:creationId xmlns:a16="http://schemas.microsoft.com/office/drawing/2014/main" id="{F7B2623B-D713-4757-8976-7F3DC7801CB3}"/>
              </a:ext>
            </a:extLst>
          </p:cNvPr>
          <p:cNvSpPr>
            <a:spLocks noGrp="1"/>
          </p:cNvSpPr>
          <p:nvPr>
            <p:ph idx="1"/>
          </p:nvPr>
        </p:nvSpPr>
        <p:spPr/>
        <p:txBody>
          <a:bodyPr/>
          <a:lstStyle/>
          <a:p>
            <a:pPr>
              <a:defRPr/>
            </a:pPr>
            <a:r>
              <a:rPr lang="en-US" altLang="en-US" sz="3200" dirty="0">
                <a:effectLst>
                  <a:outerShdw blurRad="38100" dist="38100" dir="2700000" algn="tl">
                    <a:srgbClr val="000000">
                      <a:alpha val="43137"/>
                    </a:srgbClr>
                  </a:outerShdw>
                </a:effectLst>
              </a:rPr>
              <a:t>God has shown Pharaoh what He is about to do</a:t>
            </a:r>
          </a:p>
          <a:p>
            <a:pPr>
              <a:defRPr/>
            </a:pPr>
            <a:r>
              <a:rPr lang="en-US" altLang="en-US" sz="3200" dirty="0"/>
              <a:t>Dreams are the same</a:t>
            </a:r>
          </a:p>
          <a:p>
            <a:pPr>
              <a:defRPr/>
            </a:pPr>
            <a:r>
              <a:rPr lang="en-US" altLang="en-US" sz="3200" dirty="0"/>
              <a:t>Seven years of plenty</a:t>
            </a:r>
          </a:p>
          <a:p>
            <a:pPr>
              <a:defRPr/>
            </a:pPr>
            <a:r>
              <a:rPr lang="en-US" altLang="en-US" sz="3200" dirty="0"/>
              <a:t>Followed by seven years of famine</a:t>
            </a:r>
          </a:p>
          <a:p>
            <a:pPr lvl="1">
              <a:defRPr/>
            </a:pPr>
            <a:r>
              <a:rPr lang="en-US" altLang="en-US" sz="3200" dirty="0"/>
              <a:t>Will be severe; deplete the land</a:t>
            </a:r>
            <a:endParaRPr lang="en-US" altLang="en-US" dirty="0"/>
          </a:p>
        </p:txBody>
      </p:sp>
      <p:sp>
        <p:nvSpPr>
          <p:cNvPr id="37892" name="TextBox 3">
            <a:extLst>
              <a:ext uri="{FF2B5EF4-FFF2-40B4-BE49-F238E27FC236}">
                <a16:creationId xmlns:a16="http://schemas.microsoft.com/office/drawing/2014/main" id="{C2569F0F-D6C2-432F-B8DF-BF7911B16244}"/>
              </a:ext>
            </a:extLst>
          </p:cNvPr>
          <p:cNvSpPr txBox="1">
            <a:spLocks noChangeArrowheads="1"/>
          </p:cNvSpPr>
          <p:nvPr/>
        </p:nvSpPr>
        <p:spPr bwMode="auto">
          <a:xfrm rot="422299">
            <a:off x="6324600" y="152400"/>
            <a:ext cx="1752600" cy="584200"/>
          </a:xfrm>
          <a:prstGeom prst="rect">
            <a:avLst/>
          </a:prstGeom>
          <a:solidFill>
            <a:srgbClr val="FFC000"/>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3200" b="0" i="0" u="none" strike="noStrike" kern="1200" cap="none" spc="0" normalizeH="0" baseline="0" noProof="0">
                <a:ln>
                  <a:noFill/>
                </a:ln>
                <a:solidFill>
                  <a:srgbClr val="000000"/>
                </a:solidFill>
                <a:effectLst/>
                <a:uLnTx/>
                <a:uFillTx/>
                <a:latin typeface="Verdana" panose="020B0604030504040204" pitchFamily="34" charset="0"/>
                <a:ea typeface="+mn-ea"/>
                <a:cs typeface="+mn-cs"/>
              </a:rPr>
              <a:t>Review</a:t>
            </a:r>
            <a:endParaRPr kumimoji="0" lang="en-US" altLang="en-US" sz="1800" b="0" i="0" u="none" strike="noStrike" kern="1200" cap="none" spc="0" normalizeH="0" baseline="0" noProof="0">
              <a:ln>
                <a:noFill/>
              </a:ln>
              <a:solidFill>
                <a:srgbClr val="000000"/>
              </a:solidFill>
              <a:effectLst/>
              <a:uLnTx/>
              <a:uFillTx/>
              <a:latin typeface="Verdana" panose="020B0604030504040204" pitchFamily="34" charset="0"/>
              <a:ea typeface="+mn-ea"/>
              <a:cs typeface="+mn-cs"/>
            </a:endParaRPr>
          </a:p>
        </p:txBody>
      </p:sp>
    </p:spTree>
    <p:extLst>
      <p:ext uri="{BB962C8B-B14F-4D97-AF65-F5344CB8AC3E}">
        <p14:creationId xmlns:p14="http://schemas.microsoft.com/office/powerpoint/2010/main" val="2715295621"/>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Title 1">
            <a:extLst>
              <a:ext uri="{FF2B5EF4-FFF2-40B4-BE49-F238E27FC236}">
                <a16:creationId xmlns:a16="http://schemas.microsoft.com/office/drawing/2014/main" id="{6B3C7F96-64DD-4D4C-A91F-0A2368A1EFA0}"/>
              </a:ext>
            </a:extLst>
          </p:cNvPr>
          <p:cNvSpPr>
            <a:spLocks noGrp="1"/>
          </p:cNvSpPr>
          <p:nvPr>
            <p:ph type="title"/>
          </p:nvPr>
        </p:nvSpPr>
        <p:spPr/>
        <p:txBody>
          <a:bodyPr/>
          <a:lstStyle/>
          <a:p>
            <a:r>
              <a:rPr lang="en-US" altLang="en-US"/>
              <a:t>What to do</a:t>
            </a:r>
          </a:p>
        </p:txBody>
      </p:sp>
      <p:sp>
        <p:nvSpPr>
          <p:cNvPr id="38915" name="Content Placeholder 2">
            <a:extLst>
              <a:ext uri="{FF2B5EF4-FFF2-40B4-BE49-F238E27FC236}">
                <a16:creationId xmlns:a16="http://schemas.microsoft.com/office/drawing/2014/main" id="{262D4376-DA99-4445-A0BC-5C6E9D7590D8}"/>
              </a:ext>
            </a:extLst>
          </p:cNvPr>
          <p:cNvSpPr>
            <a:spLocks noGrp="1"/>
          </p:cNvSpPr>
          <p:nvPr>
            <p:ph idx="1"/>
          </p:nvPr>
        </p:nvSpPr>
        <p:spPr/>
        <p:txBody>
          <a:bodyPr/>
          <a:lstStyle/>
          <a:p>
            <a:r>
              <a:rPr lang="en-US" altLang="en-US" sz="3200" dirty="0"/>
              <a:t>Joseph tells the plan</a:t>
            </a:r>
          </a:p>
          <a:p>
            <a:r>
              <a:rPr lang="en-US" altLang="en-US" sz="3200" dirty="0"/>
              <a:t>Choose a wise man </a:t>
            </a:r>
          </a:p>
          <a:p>
            <a:r>
              <a:rPr lang="en-US" altLang="en-US" sz="3200" dirty="0"/>
              <a:t>Set him over the land</a:t>
            </a:r>
          </a:p>
          <a:p>
            <a:r>
              <a:rPr lang="en-US" altLang="en-US" sz="3200" dirty="0"/>
              <a:t>Collect 1/5 of produce each year</a:t>
            </a:r>
          </a:p>
          <a:p>
            <a:r>
              <a:rPr lang="en-US" altLang="en-US" sz="3200" dirty="0"/>
              <a:t>Store it as reserve</a:t>
            </a:r>
          </a:p>
        </p:txBody>
      </p:sp>
      <p:sp>
        <p:nvSpPr>
          <p:cNvPr id="38916" name="TextBox 3">
            <a:extLst>
              <a:ext uri="{FF2B5EF4-FFF2-40B4-BE49-F238E27FC236}">
                <a16:creationId xmlns:a16="http://schemas.microsoft.com/office/drawing/2014/main" id="{5B911701-7074-43F6-9B4B-274549DB56B0}"/>
              </a:ext>
            </a:extLst>
          </p:cNvPr>
          <p:cNvSpPr txBox="1">
            <a:spLocks noChangeArrowheads="1"/>
          </p:cNvSpPr>
          <p:nvPr/>
        </p:nvSpPr>
        <p:spPr bwMode="auto">
          <a:xfrm rot="422299">
            <a:off x="6324600" y="152400"/>
            <a:ext cx="1752600" cy="584200"/>
          </a:xfrm>
          <a:prstGeom prst="rect">
            <a:avLst/>
          </a:prstGeom>
          <a:solidFill>
            <a:srgbClr val="FFC000"/>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3200" b="0" i="0" u="none" strike="noStrike" kern="1200" cap="none" spc="0" normalizeH="0" baseline="0" noProof="0">
                <a:ln>
                  <a:noFill/>
                </a:ln>
                <a:solidFill>
                  <a:srgbClr val="000000"/>
                </a:solidFill>
                <a:effectLst/>
                <a:uLnTx/>
                <a:uFillTx/>
                <a:latin typeface="Verdana" panose="020B0604030504040204" pitchFamily="34" charset="0"/>
                <a:ea typeface="+mn-ea"/>
                <a:cs typeface="+mn-cs"/>
              </a:rPr>
              <a:t>Review</a:t>
            </a:r>
            <a:endParaRPr kumimoji="0" lang="en-US" altLang="en-US" sz="1800" b="0" i="0" u="none" strike="noStrike" kern="1200" cap="none" spc="0" normalizeH="0" baseline="0" noProof="0">
              <a:ln>
                <a:noFill/>
              </a:ln>
              <a:solidFill>
                <a:srgbClr val="000000"/>
              </a:solidFill>
              <a:effectLst/>
              <a:uLnTx/>
              <a:uFillTx/>
              <a:latin typeface="Verdana" panose="020B0604030504040204" pitchFamily="34" charset="0"/>
              <a:ea typeface="+mn-ea"/>
              <a:cs typeface="+mn-cs"/>
            </a:endParaRPr>
          </a:p>
        </p:txBody>
      </p:sp>
    </p:spTree>
    <p:extLst>
      <p:ext uri="{BB962C8B-B14F-4D97-AF65-F5344CB8AC3E}">
        <p14:creationId xmlns:p14="http://schemas.microsoft.com/office/powerpoint/2010/main" val="282002656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Title 1">
            <a:extLst>
              <a:ext uri="{FF2B5EF4-FFF2-40B4-BE49-F238E27FC236}">
                <a16:creationId xmlns:a16="http://schemas.microsoft.com/office/drawing/2014/main" id="{76C1AF5A-2C88-4800-AAB4-BCB5C55CC4BF}"/>
              </a:ext>
            </a:extLst>
          </p:cNvPr>
          <p:cNvSpPr>
            <a:spLocks noGrp="1"/>
          </p:cNvSpPr>
          <p:nvPr>
            <p:ph type="title"/>
          </p:nvPr>
        </p:nvSpPr>
        <p:spPr/>
        <p:txBody>
          <a:bodyPr/>
          <a:lstStyle/>
          <a:p>
            <a:r>
              <a:rPr lang="en-US" altLang="en-US"/>
              <a:t>Famine in Canaan</a:t>
            </a:r>
          </a:p>
        </p:txBody>
      </p:sp>
      <p:sp>
        <p:nvSpPr>
          <p:cNvPr id="36867" name="Content Placeholder 2">
            <a:extLst>
              <a:ext uri="{FF2B5EF4-FFF2-40B4-BE49-F238E27FC236}">
                <a16:creationId xmlns:a16="http://schemas.microsoft.com/office/drawing/2014/main" id="{E46A1FF5-1182-4DA6-A4A7-DBDEF6F63E6C}"/>
              </a:ext>
            </a:extLst>
          </p:cNvPr>
          <p:cNvSpPr>
            <a:spLocks noGrp="1"/>
          </p:cNvSpPr>
          <p:nvPr>
            <p:ph idx="1"/>
          </p:nvPr>
        </p:nvSpPr>
        <p:spPr>
          <a:xfrm>
            <a:off x="574675" y="1752600"/>
            <a:ext cx="8264525" cy="4267200"/>
          </a:xfrm>
        </p:spPr>
        <p:txBody>
          <a:bodyPr/>
          <a:lstStyle/>
          <a:p>
            <a:pPr>
              <a:defRPr/>
            </a:pPr>
            <a:r>
              <a:rPr lang="en-US" altLang="en-US" sz="3200" dirty="0"/>
              <a:t>Jacob tells sons to go to Egypt and buy grain</a:t>
            </a:r>
          </a:p>
          <a:p>
            <a:pPr>
              <a:defRPr/>
            </a:pPr>
            <a:r>
              <a:rPr lang="en-US" altLang="en-US" sz="3200" dirty="0"/>
              <a:t>Ten brothers go</a:t>
            </a:r>
          </a:p>
          <a:p>
            <a:pPr>
              <a:defRPr/>
            </a:pPr>
            <a:r>
              <a:rPr lang="en-US" altLang="en-US" sz="3200" dirty="0"/>
              <a:t>Benjamin stays with Jacob</a:t>
            </a:r>
          </a:p>
          <a:p>
            <a:pPr>
              <a:defRPr/>
            </a:pPr>
            <a:r>
              <a:rPr lang="en-US" altLang="en-US" sz="3200" dirty="0"/>
              <a:t>Brothers come to Egypt and </a:t>
            </a:r>
            <a:r>
              <a:rPr lang="en-US" altLang="en-US" sz="3200" dirty="0">
                <a:effectLst>
                  <a:outerShdw blurRad="38100" dist="38100" dir="2700000" algn="tl">
                    <a:srgbClr val="000000">
                      <a:alpha val="43137"/>
                    </a:srgbClr>
                  </a:outerShdw>
                </a:effectLst>
              </a:rPr>
              <a:t>bow down before Joseph</a:t>
            </a:r>
          </a:p>
        </p:txBody>
      </p:sp>
      <p:sp>
        <p:nvSpPr>
          <p:cNvPr id="43012" name="TextBox 3">
            <a:extLst>
              <a:ext uri="{FF2B5EF4-FFF2-40B4-BE49-F238E27FC236}">
                <a16:creationId xmlns:a16="http://schemas.microsoft.com/office/drawing/2014/main" id="{B94F8523-1F09-433C-9D5F-ED13EF01D15F}"/>
              </a:ext>
            </a:extLst>
          </p:cNvPr>
          <p:cNvSpPr txBox="1">
            <a:spLocks noChangeArrowheads="1"/>
          </p:cNvSpPr>
          <p:nvPr/>
        </p:nvSpPr>
        <p:spPr bwMode="auto">
          <a:xfrm rot="422299">
            <a:off x="6324600" y="152400"/>
            <a:ext cx="1752600" cy="584200"/>
          </a:xfrm>
          <a:prstGeom prst="rect">
            <a:avLst/>
          </a:prstGeom>
          <a:solidFill>
            <a:srgbClr val="FFC000"/>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3200" b="0" i="0" u="none" strike="noStrike" kern="1200" cap="none" spc="0" normalizeH="0" baseline="0" noProof="0">
                <a:ln>
                  <a:noFill/>
                </a:ln>
                <a:solidFill>
                  <a:srgbClr val="000000"/>
                </a:solidFill>
                <a:effectLst/>
                <a:uLnTx/>
                <a:uFillTx/>
                <a:latin typeface="Verdana" panose="020B0604030504040204" pitchFamily="34" charset="0"/>
                <a:ea typeface="+mn-ea"/>
                <a:cs typeface="+mn-cs"/>
              </a:rPr>
              <a:t>Review</a:t>
            </a:r>
            <a:endParaRPr kumimoji="0" lang="en-US" altLang="en-US" sz="1800" b="0" i="0" u="none" strike="noStrike" kern="1200" cap="none" spc="0" normalizeH="0" baseline="0" noProof="0">
              <a:ln>
                <a:noFill/>
              </a:ln>
              <a:solidFill>
                <a:srgbClr val="000000"/>
              </a:solidFill>
              <a:effectLst/>
              <a:uLnTx/>
              <a:uFillTx/>
              <a:latin typeface="Verdana" panose="020B0604030504040204" pitchFamily="34" charset="0"/>
              <a:ea typeface="+mn-ea"/>
              <a:cs typeface="+mn-cs"/>
            </a:endParaRPr>
          </a:p>
        </p:txBody>
      </p:sp>
    </p:spTree>
    <p:extLst>
      <p:ext uri="{BB962C8B-B14F-4D97-AF65-F5344CB8AC3E}">
        <p14:creationId xmlns:p14="http://schemas.microsoft.com/office/powerpoint/2010/main" val="1902174106"/>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Title 1">
            <a:extLst>
              <a:ext uri="{FF2B5EF4-FFF2-40B4-BE49-F238E27FC236}">
                <a16:creationId xmlns:a16="http://schemas.microsoft.com/office/drawing/2014/main" id="{1AA65F94-5B0D-4CCB-A769-4C79E96229D6}"/>
              </a:ext>
            </a:extLst>
          </p:cNvPr>
          <p:cNvSpPr>
            <a:spLocks noGrp="1"/>
          </p:cNvSpPr>
          <p:nvPr>
            <p:ph type="title"/>
          </p:nvPr>
        </p:nvSpPr>
        <p:spPr/>
        <p:txBody>
          <a:bodyPr/>
          <a:lstStyle/>
          <a:p>
            <a:r>
              <a:rPr lang="en-US" altLang="en-US"/>
              <a:t>Joseph’s new job</a:t>
            </a:r>
          </a:p>
        </p:txBody>
      </p:sp>
      <p:sp>
        <p:nvSpPr>
          <p:cNvPr id="39939" name="Content Placeholder 2">
            <a:extLst>
              <a:ext uri="{FF2B5EF4-FFF2-40B4-BE49-F238E27FC236}">
                <a16:creationId xmlns:a16="http://schemas.microsoft.com/office/drawing/2014/main" id="{A67720A2-FAB9-4949-9C59-E56284C9ED70}"/>
              </a:ext>
            </a:extLst>
          </p:cNvPr>
          <p:cNvSpPr>
            <a:spLocks noGrp="1"/>
          </p:cNvSpPr>
          <p:nvPr>
            <p:ph idx="1"/>
          </p:nvPr>
        </p:nvSpPr>
        <p:spPr/>
        <p:txBody>
          <a:bodyPr/>
          <a:lstStyle/>
          <a:p>
            <a:r>
              <a:rPr lang="en-US" altLang="en-US" sz="3200" dirty="0"/>
              <a:t>The advice pleased Pharaoh</a:t>
            </a:r>
          </a:p>
          <a:p>
            <a:r>
              <a:rPr lang="en-US" altLang="en-US" sz="3200" dirty="0"/>
              <a:t>Chose Joseph</a:t>
            </a:r>
          </a:p>
          <a:p>
            <a:r>
              <a:rPr lang="en-US" altLang="en-US" sz="3200" dirty="0"/>
              <a:t>Ruler over all my house</a:t>
            </a:r>
          </a:p>
          <a:p>
            <a:pPr lvl="1"/>
            <a:r>
              <a:rPr lang="en-US" altLang="en-US" sz="3000" dirty="0"/>
              <a:t>Second only to the throne</a:t>
            </a:r>
          </a:p>
          <a:p>
            <a:r>
              <a:rPr lang="en-US" altLang="en-US" sz="3200" dirty="0"/>
              <a:t>Ring and garments</a:t>
            </a:r>
          </a:p>
          <a:p>
            <a:r>
              <a:rPr lang="en-US" altLang="en-US" sz="3200" dirty="0"/>
              <a:t>Bow the knee</a:t>
            </a:r>
            <a:endParaRPr lang="en-US" altLang="en-US" sz="3600" dirty="0"/>
          </a:p>
        </p:txBody>
      </p:sp>
      <p:sp>
        <p:nvSpPr>
          <p:cNvPr id="39940" name="TextBox 3">
            <a:extLst>
              <a:ext uri="{FF2B5EF4-FFF2-40B4-BE49-F238E27FC236}">
                <a16:creationId xmlns:a16="http://schemas.microsoft.com/office/drawing/2014/main" id="{54AD7147-2F1E-4A8A-A99D-018BA1B5B313}"/>
              </a:ext>
            </a:extLst>
          </p:cNvPr>
          <p:cNvSpPr txBox="1">
            <a:spLocks noChangeArrowheads="1"/>
          </p:cNvSpPr>
          <p:nvPr/>
        </p:nvSpPr>
        <p:spPr bwMode="auto">
          <a:xfrm rot="422299">
            <a:off x="6324600" y="152400"/>
            <a:ext cx="1752600" cy="584200"/>
          </a:xfrm>
          <a:prstGeom prst="rect">
            <a:avLst/>
          </a:prstGeom>
          <a:solidFill>
            <a:srgbClr val="FFC000"/>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3200" b="0" i="0" u="none" strike="noStrike" kern="1200" cap="none" spc="0" normalizeH="0" baseline="0" noProof="0">
                <a:ln>
                  <a:noFill/>
                </a:ln>
                <a:solidFill>
                  <a:srgbClr val="000000"/>
                </a:solidFill>
                <a:effectLst/>
                <a:uLnTx/>
                <a:uFillTx/>
                <a:latin typeface="Verdana" panose="020B0604030504040204" pitchFamily="34" charset="0"/>
                <a:ea typeface="+mn-ea"/>
                <a:cs typeface="+mn-cs"/>
              </a:rPr>
              <a:t>Review</a:t>
            </a:r>
            <a:endParaRPr kumimoji="0" lang="en-US" altLang="en-US" sz="1800" b="0" i="0" u="none" strike="noStrike" kern="1200" cap="none" spc="0" normalizeH="0" baseline="0" noProof="0">
              <a:ln>
                <a:noFill/>
              </a:ln>
              <a:solidFill>
                <a:srgbClr val="000000"/>
              </a:solidFill>
              <a:effectLst/>
              <a:uLnTx/>
              <a:uFillTx/>
              <a:latin typeface="Verdana" panose="020B0604030504040204" pitchFamily="34" charset="0"/>
              <a:ea typeface="+mn-ea"/>
              <a:cs typeface="+mn-cs"/>
            </a:endParaRPr>
          </a:p>
        </p:txBody>
      </p:sp>
    </p:spTree>
    <p:extLst>
      <p:ext uri="{BB962C8B-B14F-4D97-AF65-F5344CB8AC3E}">
        <p14:creationId xmlns:p14="http://schemas.microsoft.com/office/powerpoint/2010/main" val="1106726649"/>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Title 1">
            <a:extLst>
              <a:ext uri="{FF2B5EF4-FFF2-40B4-BE49-F238E27FC236}">
                <a16:creationId xmlns:a16="http://schemas.microsoft.com/office/drawing/2014/main" id="{6EB9F87D-A567-4640-BBDF-73EEC370F030}"/>
              </a:ext>
            </a:extLst>
          </p:cNvPr>
          <p:cNvSpPr>
            <a:spLocks noGrp="1"/>
          </p:cNvSpPr>
          <p:nvPr>
            <p:ph type="title"/>
          </p:nvPr>
        </p:nvSpPr>
        <p:spPr/>
        <p:txBody>
          <a:bodyPr/>
          <a:lstStyle/>
          <a:p>
            <a:r>
              <a:rPr lang="en-US" altLang="en-US"/>
              <a:t>Joseph’s new job</a:t>
            </a:r>
          </a:p>
        </p:txBody>
      </p:sp>
      <p:sp>
        <p:nvSpPr>
          <p:cNvPr id="40963" name="Content Placeholder 2">
            <a:extLst>
              <a:ext uri="{FF2B5EF4-FFF2-40B4-BE49-F238E27FC236}">
                <a16:creationId xmlns:a16="http://schemas.microsoft.com/office/drawing/2014/main" id="{33103E92-ED87-4DCE-9BE7-15C47701736D}"/>
              </a:ext>
            </a:extLst>
          </p:cNvPr>
          <p:cNvSpPr>
            <a:spLocks noGrp="1"/>
          </p:cNvSpPr>
          <p:nvPr>
            <p:ph idx="1"/>
          </p:nvPr>
        </p:nvSpPr>
        <p:spPr/>
        <p:txBody>
          <a:bodyPr/>
          <a:lstStyle/>
          <a:p>
            <a:r>
              <a:rPr lang="en-US" altLang="en-US" sz="3200" dirty="0" err="1"/>
              <a:t>Asenath</a:t>
            </a:r>
            <a:r>
              <a:rPr lang="en-US" altLang="en-US" sz="3200" dirty="0"/>
              <a:t> for his wife</a:t>
            </a:r>
          </a:p>
          <a:p>
            <a:r>
              <a:rPr lang="en-US" altLang="en-US" sz="3200" dirty="0"/>
              <a:t>30 years old</a:t>
            </a:r>
          </a:p>
          <a:p>
            <a:r>
              <a:rPr lang="en-US" altLang="en-US" sz="3200" dirty="0"/>
              <a:t>Gathered up food during seven years of plenty</a:t>
            </a:r>
          </a:p>
          <a:p>
            <a:pPr lvl="1"/>
            <a:r>
              <a:rPr lang="en-US" altLang="en-US" sz="3000" dirty="0"/>
              <a:t>So much could not count</a:t>
            </a:r>
          </a:p>
          <a:p>
            <a:r>
              <a:rPr lang="en-US" altLang="en-US" sz="3200" dirty="0"/>
              <a:t>Manasseh and Ephraim born</a:t>
            </a:r>
          </a:p>
          <a:p>
            <a:endParaRPr lang="en-US" altLang="en-US" dirty="0"/>
          </a:p>
          <a:p>
            <a:endParaRPr lang="en-US" altLang="en-US" dirty="0"/>
          </a:p>
        </p:txBody>
      </p:sp>
      <p:sp>
        <p:nvSpPr>
          <p:cNvPr id="40964" name="TextBox 3">
            <a:extLst>
              <a:ext uri="{FF2B5EF4-FFF2-40B4-BE49-F238E27FC236}">
                <a16:creationId xmlns:a16="http://schemas.microsoft.com/office/drawing/2014/main" id="{C764EB04-5298-4F99-9923-CE302C316A9D}"/>
              </a:ext>
            </a:extLst>
          </p:cNvPr>
          <p:cNvSpPr txBox="1">
            <a:spLocks noChangeArrowheads="1"/>
          </p:cNvSpPr>
          <p:nvPr/>
        </p:nvSpPr>
        <p:spPr bwMode="auto">
          <a:xfrm rot="422299">
            <a:off x="6324600" y="152400"/>
            <a:ext cx="1752600" cy="584200"/>
          </a:xfrm>
          <a:prstGeom prst="rect">
            <a:avLst/>
          </a:prstGeom>
          <a:solidFill>
            <a:srgbClr val="FFC000"/>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3200" b="0" i="0" u="none" strike="noStrike" kern="1200" cap="none" spc="0" normalizeH="0" baseline="0" noProof="0">
                <a:ln>
                  <a:noFill/>
                </a:ln>
                <a:solidFill>
                  <a:srgbClr val="000000"/>
                </a:solidFill>
                <a:effectLst/>
                <a:uLnTx/>
                <a:uFillTx/>
                <a:latin typeface="Verdana" panose="020B0604030504040204" pitchFamily="34" charset="0"/>
                <a:ea typeface="+mn-ea"/>
                <a:cs typeface="+mn-cs"/>
              </a:rPr>
              <a:t>Review</a:t>
            </a:r>
            <a:endParaRPr kumimoji="0" lang="en-US" altLang="en-US" sz="1800" b="0" i="0" u="none" strike="noStrike" kern="1200" cap="none" spc="0" normalizeH="0" baseline="0" noProof="0">
              <a:ln>
                <a:noFill/>
              </a:ln>
              <a:solidFill>
                <a:srgbClr val="000000"/>
              </a:solidFill>
              <a:effectLst/>
              <a:uLnTx/>
              <a:uFillTx/>
              <a:latin typeface="Verdana" panose="020B0604030504040204" pitchFamily="34" charset="0"/>
              <a:ea typeface="+mn-ea"/>
              <a:cs typeface="+mn-cs"/>
            </a:endParaRPr>
          </a:p>
        </p:txBody>
      </p:sp>
    </p:spTree>
    <p:extLst>
      <p:ext uri="{BB962C8B-B14F-4D97-AF65-F5344CB8AC3E}">
        <p14:creationId xmlns:p14="http://schemas.microsoft.com/office/powerpoint/2010/main" val="1334061215"/>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Title 1">
            <a:extLst>
              <a:ext uri="{FF2B5EF4-FFF2-40B4-BE49-F238E27FC236}">
                <a16:creationId xmlns:a16="http://schemas.microsoft.com/office/drawing/2014/main" id="{BCF635C8-FDFE-457A-BC0C-7D7294726CAC}"/>
              </a:ext>
            </a:extLst>
          </p:cNvPr>
          <p:cNvSpPr>
            <a:spLocks noGrp="1"/>
          </p:cNvSpPr>
          <p:nvPr>
            <p:ph type="title"/>
          </p:nvPr>
        </p:nvSpPr>
        <p:spPr/>
        <p:txBody>
          <a:bodyPr/>
          <a:lstStyle/>
          <a:p>
            <a:r>
              <a:rPr lang="en-US" altLang="en-US"/>
              <a:t>Famine is severe</a:t>
            </a:r>
          </a:p>
        </p:txBody>
      </p:sp>
      <p:sp>
        <p:nvSpPr>
          <p:cNvPr id="41987" name="Content Placeholder 2">
            <a:extLst>
              <a:ext uri="{FF2B5EF4-FFF2-40B4-BE49-F238E27FC236}">
                <a16:creationId xmlns:a16="http://schemas.microsoft.com/office/drawing/2014/main" id="{95014960-2D1E-4897-AFC3-55195BF440BD}"/>
              </a:ext>
            </a:extLst>
          </p:cNvPr>
          <p:cNvSpPr>
            <a:spLocks noGrp="1"/>
          </p:cNvSpPr>
          <p:nvPr>
            <p:ph idx="1"/>
          </p:nvPr>
        </p:nvSpPr>
        <p:spPr/>
        <p:txBody>
          <a:bodyPr/>
          <a:lstStyle/>
          <a:p>
            <a:r>
              <a:rPr lang="en-US" altLang="en-US" sz="3200" dirty="0"/>
              <a:t>Land is famished</a:t>
            </a:r>
          </a:p>
          <a:p>
            <a:r>
              <a:rPr lang="en-US" altLang="en-US" sz="3200" dirty="0"/>
              <a:t>Joseph sells grain</a:t>
            </a:r>
          </a:p>
          <a:p>
            <a:r>
              <a:rPr lang="en-US" altLang="en-US" sz="3200" dirty="0"/>
              <a:t>Others come to buy grain</a:t>
            </a:r>
          </a:p>
          <a:p>
            <a:r>
              <a:rPr lang="en-US" altLang="en-US" sz="3200" dirty="0"/>
              <a:t>Famine is severe in all lands</a:t>
            </a:r>
          </a:p>
        </p:txBody>
      </p:sp>
      <p:sp>
        <p:nvSpPr>
          <p:cNvPr id="41988" name="TextBox 3">
            <a:extLst>
              <a:ext uri="{FF2B5EF4-FFF2-40B4-BE49-F238E27FC236}">
                <a16:creationId xmlns:a16="http://schemas.microsoft.com/office/drawing/2014/main" id="{4AC8277C-B904-49CD-8815-EA37E0059F63}"/>
              </a:ext>
            </a:extLst>
          </p:cNvPr>
          <p:cNvSpPr txBox="1">
            <a:spLocks noChangeArrowheads="1"/>
          </p:cNvSpPr>
          <p:nvPr/>
        </p:nvSpPr>
        <p:spPr bwMode="auto">
          <a:xfrm rot="422299">
            <a:off x="6324600" y="152400"/>
            <a:ext cx="1752600" cy="584200"/>
          </a:xfrm>
          <a:prstGeom prst="rect">
            <a:avLst/>
          </a:prstGeom>
          <a:solidFill>
            <a:srgbClr val="FFC000"/>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3200" b="0" i="0" u="none" strike="noStrike" kern="1200" cap="none" spc="0" normalizeH="0" baseline="0" noProof="0">
                <a:ln>
                  <a:noFill/>
                </a:ln>
                <a:solidFill>
                  <a:srgbClr val="000000"/>
                </a:solidFill>
                <a:effectLst/>
                <a:uLnTx/>
                <a:uFillTx/>
                <a:latin typeface="Verdana" panose="020B0604030504040204" pitchFamily="34" charset="0"/>
                <a:ea typeface="+mn-ea"/>
                <a:cs typeface="+mn-cs"/>
              </a:rPr>
              <a:t>Review</a:t>
            </a:r>
            <a:endParaRPr kumimoji="0" lang="en-US" altLang="en-US" sz="1800" b="0" i="0" u="none" strike="noStrike" kern="1200" cap="none" spc="0" normalizeH="0" baseline="0" noProof="0">
              <a:ln>
                <a:noFill/>
              </a:ln>
              <a:solidFill>
                <a:srgbClr val="000000"/>
              </a:solidFill>
              <a:effectLst/>
              <a:uLnTx/>
              <a:uFillTx/>
              <a:latin typeface="Verdana" panose="020B0604030504040204" pitchFamily="34" charset="0"/>
              <a:ea typeface="+mn-ea"/>
              <a:cs typeface="+mn-cs"/>
            </a:endParaRPr>
          </a:p>
        </p:txBody>
      </p:sp>
    </p:spTree>
    <p:extLst>
      <p:ext uri="{BB962C8B-B14F-4D97-AF65-F5344CB8AC3E}">
        <p14:creationId xmlns:p14="http://schemas.microsoft.com/office/powerpoint/2010/main" val="3031718632"/>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Title 1">
            <a:extLst>
              <a:ext uri="{FF2B5EF4-FFF2-40B4-BE49-F238E27FC236}">
                <a16:creationId xmlns:a16="http://schemas.microsoft.com/office/drawing/2014/main" id="{76C1AF5A-2C88-4800-AAB4-BCB5C55CC4BF}"/>
              </a:ext>
            </a:extLst>
          </p:cNvPr>
          <p:cNvSpPr>
            <a:spLocks noGrp="1"/>
          </p:cNvSpPr>
          <p:nvPr>
            <p:ph type="title"/>
          </p:nvPr>
        </p:nvSpPr>
        <p:spPr/>
        <p:txBody>
          <a:bodyPr/>
          <a:lstStyle/>
          <a:p>
            <a:r>
              <a:rPr lang="en-US" altLang="en-US"/>
              <a:t>Famine in Canaan</a:t>
            </a:r>
          </a:p>
        </p:txBody>
      </p:sp>
      <p:sp>
        <p:nvSpPr>
          <p:cNvPr id="36867" name="Content Placeholder 2">
            <a:extLst>
              <a:ext uri="{FF2B5EF4-FFF2-40B4-BE49-F238E27FC236}">
                <a16:creationId xmlns:a16="http://schemas.microsoft.com/office/drawing/2014/main" id="{E46A1FF5-1182-4DA6-A4A7-DBDEF6F63E6C}"/>
              </a:ext>
            </a:extLst>
          </p:cNvPr>
          <p:cNvSpPr>
            <a:spLocks noGrp="1"/>
          </p:cNvSpPr>
          <p:nvPr>
            <p:ph idx="1"/>
          </p:nvPr>
        </p:nvSpPr>
        <p:spPr>
          <a:xfrm>
            <a:off x="574675" y="1752600"/>
            <a:ext cx="8264525" cy="4267200"/>
          </a:xfrm>
        </p:spPr>
        <p:txBody>
          <a:bodyPr/>
          <a:lstStyle/>
          <a:p>
            <a:pPr>
              <a:defRPr/>
            </a:pPr>
            <a:r>
              <a:rPr lang="en-US" altLang="en-US" sz="3200" dirty="0"/>
              <a:t>Jacob tells sons to go to Egypt and buy grain</a:t>
            </a:r>
          </a:p>
          <a:p>
            <a:pPr>
              <a:defRPr/>
            </a:pPr>
            <a:r>
              <a:rPr lang="en-US" altLang="en-US" sz="3200" dirty="0"/>
              <a:t>Ten brothers go</a:t>
            </a:r>
          </a:p>
          <a:p>
            <a:pPr>
              <a:defRPr/>
            </a:pPr>
            <a:r>
              <a:rPr lang="en-US" altLang="en-US" sz="3200" dirty="0"/>
              <a:t>Benjamin stays with Jacob</a:t>
            </a:r>
          </a:p>
          <a:p>
            <a:pPr>
              <a:defRPr/>
            </a:pPr>
            <a:r>
              <a:rPr lang="en-US" altLang="en-US" sz="3200" dirty="0"/>
              <a:t>Brothers come to Egypt and </a:t>
            </a:r>
            <a:r>
              <a:rPr lang="en-US" altLang="en-US" sz="3200" dirty="0">
                <a:effectLst>
                  <a:outerShdw blurRad="38100" dist="38100" dir="2700000" algn="tl">
                    <a:srgbClr val="000000">
                      <a:alpha val="43137"/>
                    </a:srgbClr>
                  </a:outerShdw>
                </a:effectLst>
              </a:rPr>
              <a:t>bow down before Joseph</a:t>
            </a:r>
          </a:p>
        </p:txBody>
      </p:sp>
      <p:sp>
        <p:nvSpPr>
          <p:cNvPr id="43012" name="TextBox 3">
            <a:extLst>
              <a:ext uri="{FF2B5EF4-FFF2-40B4-BE49-F238E27FC236}">
                <a16:creationId xmlns:a16="http://schemas.microsoft.com/office/drawing/2014/main" id="{B94F8523-1F09-433C-9D5F-ED13EF01D15F}"/>
              </a:ext>
            </a:extLst>
          </p:cNvPr>
          <p:cNvSpPr txBox="1">
            <a:spLocks noChangeArrowheads="1"/>
          </p:cNvSpPr>
          <p:nvPr/>
        </p:nvSpPr>
        <p:spPr bwMode="auto">
          <a:xfrm rot="422299">
            <a:off x="6324600" y="152400"/>
            <a:ext cx="1752600" cy="584200"/>
          </a:xfrm>
          <a:prstGeom prst="rect">
            <a:avLst/>
          </a:prstGeom>
          <a:solidFill>
            <a:srgbClr val="FFC000"/>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3200" b="0" i="0" u="none" strike="noStrike" kern="1200" cap="none" spc="0" normalizeH="0" baseline="0" noProof="0">
                <a:ln>
                  <a:noFill/>
                </a:ln>
                <a:solidFill>
                  <a:srgbClr val="000000"/>
                </a:solidFill>
                <a:effectLst/>
                <a:uLnTx/>
                <a:uFillTx/>
                <a:latin typeface="Verdana" panose="020B0604030504040204" pitchFamily="34" charset="0"/>
                <a:ea typeface="+mn-ea"/>
                <a:cs typeface="+mn-cs"/>
              </a:rPr>
              <a:t>Review</a:t>
            </a:r>
            <a:endParaRPr kumimoji="0" lang="en-US" altLang="en-US" sz="1800" b="0" i="0" u="none" strike="noStrike" kern="1200" cap="none" spc="0" normalizeH="0" baseline="0" noProof="0">
              <a:ln>
                <a:noFill/>
              </a:ln>
              <a:solidFill>
                <a:srgbClr val="000000"/>
              </a:solidFill>
              <a:effectLst/>
              <a:uLnTx/>
              <a:uFillTx/>
              <a:latin typeface="Verdana" panose="020B0604030504040204" pitchFamily="34" charset="0"/>
              <a:ea typeface="+mn-ea"/>
              <a:cs typeface="+mn-cs"/>
            </a:endParaRPr>
          </a:p>
        </p:txBody>
      </p:sp>
    </p:spTree>
    <p:extLst>
      <p:ext uri="{BB962C8B-B14F-4D97-AF65-F5344CB8AC3E}">
        <p14:creationId xmlns:p14="http://schemas.microsoft.com/office/powerpoint/2010/main" val="1150251119"/>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Title 1">
            <a:extLst>
              <a:ext uri="{FF2B5EF4-FFF2-40B4-BE49-F238E27FC236}">
                <a16:creationId xmlns:a16="http://schemas.microsoft.com/office/drawing/2014/main" id="{A5ED6111-587B-418D-BEEA-9CC2C40EDEA7}"/>
              </a:ext>
            </a:extLst>
          </p:cNvPr>
          <p:cNvSpPr>
            <a:spLocks noGrp="1"/>
          </p:cNvSpPr>
          <p:nvPr>
            <p:ph type="title"/>
          </p:nvPr>
        </p:nvSpPr>
        <p:spPr/>
        <p:txBody>
          <a:bodyPr/>
          <a:lstStyle/>
          <a:p>
            <a:r>
              <a:rPr lang="en-US" altLang="en-US"/>
              <a:t>Brothers in Egypt</a:t>
            </a:r>
          </a:p>
        </p:txBody>
      </p:sp>
      <p:sp>
        <p:nvSpPr>
          <p:cNvPr id="44035" name="Content Placeholder 2">
            <a:extLst>
              <a:ext uri="{FF2B5EF4-FFF2-40B4-BE49-F238E27FC236}">
                <a16:creationId xmlns:a16="http://schemas.microsoft.com/office/drawing/2014/main" id="{153749C4-224C-4892-A14D-4160D78DFA38}"/>
              </a:ext>
            </a:extLst>
          </p:cNvPr>
          <p:cNvSpPr>
            <a:spLocks noGrp="1"/>
          </p:cNvSpPr>
          <p:nvPr>
            <p:ph idx="1"/>
          </p:nvPr>
        </p:nvSpPr>
        <p:spPr/>
        <p:txBody>
          <a:bodyPr/>
          <a:lstStyle/>
          <a:p>
            <a:r>
              <a:rPr lang="en-US" altLang="en-US" sz="3200" dirty="0"/>
              <a:t>They did not recognize Joseph</a:t>
            </a:r>
          </a:p>
          <a:p>
            <a:r>
              <a:rPr lang="en-US" altLang="en-US" sz="3200" dirty="0"/>
              <a:t>But, he knew them </a:t>
            </a:r>
          </a:p>
          <a:p>
            <a:r>
              <a:rPr lang="en-US" altLang="en-US" sz="3200" dirty="0"/>
              <a:t>Accused them of being spies</a:t>
            </a:r>
          </a:p>
          <a:p>
            <a:r>
              <a:rPr lang="en-US" altLang="en-US" sz="3200" dirty="0"/>
              <a:t>We are twelve brothers</a:t>
            </a:r>
          </a:p>
          <a:p>
            <a:pPr lvl="1"/>
            <a:r>
              <a:rPr lang="en-US" altLang="en-US" sz="3200" dirty="0"/>
              <a:t>One is in Canaan</a:t>
            </a:r>
          </a:p>
          <a:p>
            <a:pPr lvl="1"/>
            <a:r>
              <a:rPr lang="en-US" altLang="en-US" sz="3200" dirty="0"/>
              <a:t>Other is </a:t>
            </a:r>
            <a:r>
              <a:rPr lang="en-US" altLang="en-US" sz="3200" u="sng" dirty="0"/>
              <a:t>no more</a:t>
            </a:r>
          </a:p>
        </p:txBody>
      </p:sp>
      <p:sp>
        <p:nvSpPr>
          <p:cNvPr id="44036" name="TextBox 3">
            <a:extLst>
              <a:ext uri="{FF2B5EF4-FFF2-40B4-BE49-F238E27FC236}">
                <a16:creationId xmlns:a16="http://schemas.microsoft.com/office/drawing/2014/main" id="{A6022298-3494-402A-98F7-E40E7D79785F}"/>
              </a:ext>
            </a:extLst>
          </p:cNvPr>
          <p:cNvSpPr txBox="1">
            <a:spLocks noChangeArrowheads="1"/>
          </p:cNvSpPr>
          <p:nvPr/>
        </p:nvSpPr>
        <p:spPr bwMode="auto">
          <a:xfrm rot="422299">
            <a:off x="6324600" y="152400"/>
            <a:ext cx="1752600" cy="584200"/>
          </a:xfrm>
          <a:prstGeom prst="rect">
            <a:avLst/>
          </a:prstGeom>
          <a:solidFill>
            <a:srgbClr val="FFC000"/>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3200" b="0" i="0" u="none" strike="noStrike" kern="1200" cap="none" spc="0" normalizeH="0" baseline="0" noProof="0">
                <a:ln>
                  <a:noFill/>
                </a:ln>
                <a:solidFill>
                  <a:srgbClr val="000000"/>
                </a:solidFill>
                <a:effectLst/>
                <a:uLnTx/>
                <a:uFillTx/>
                <a:latin typeface="Verdana" panose="020B0604030504040204" pitchFamily="34" charset="0"/>
                <a:ea typeface="+mn-ea"/>
                <a:cs typeface="+mn-cs"/>
              </a:rPr>
              <a:t>Review</a:t>
            </a:r>
            <a:endParaRPr kumimoji="0" lang="en-US" altLang="en-US" sz="1800" b="0" i="0" u="none" strike="noStrike" kern="1200" cap="none" spc="0" normalizeH="0" baseline="0" noProof="0">
              <a:ln>
                <a:noFill/>
              </a:ln>
              <a:solidFill>
                <a:srgbClr val="000000"/>
              </a:solidFill>
              <a:effectLst/>
              <a:uLnTx/>
              <a:uFillTx/>
              <a:latin typeface="Verdana" panose="020B0604030504040204" pitchFamily="34" charset="0"/>
              <a:ea typeface="+mn-ea"/>
              <a:cs typeface="+mn-cs"/>
            </a:endParaRPr>
          </a:p>
        </p:txBody>
      </p:sp>
    </p:spTree>
    <p:extLst>
      <p:ext uri="{BB962C8B-B14F-4D97-AF65-F5344CB8AC3E}">
        <p14:creationId xmlns:p14="http://schemas.microsoft.com/office/powerpoint/2010/main" val="1367970459"/>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Title 1">
            <a:extLst>
              <a:ext uri="{FF2B5EF4-FFF2-40B4-BE49-F238E27FC236}">
                <a16:creationId xmlns:a16="http://schemas.microsoft.com/office/drawing/2014/main" id="{2B6ADDEC-A416-4F8C-A33A-BEA683E0379C}"/>
              </a:ext>
            </a:extLst>
          </p:cNvPr>
          <p:cNvSpPr>
            <a:spLocks noGrp="1"/>
          </p:cNvSpPr>
          <p:nvPr>
            <p:ph type="title"/>
          </p:nvPr>
        </p:nvSpPr>
        <p:spPr/>
        <p:txBody>
          <a:bodyPr/>
          <a:lstStyle/>
          <a:p>
            <a:r>
              <a:rPr lang="en-US" altLang="en-US"/>
              <a:t>Tested</a:t>
            </a:r>
          </a:p>
        </p:txBody>
      </p:sp>
      <p:sp>
        <p:nvSpPr>
          <p:cNvPr id="45059" name="Content Placeholder 2">
            <a:extLst>
              <a:ext uri="{FF2B5EF4-FFF2-40B4-BE49-F238E27FC236}">
                <a16:creationId xmlns:a16="http://schemas.microsoft.com/office/drawing/2014/main" id="{DE6319F1-60DB-412D-AD35-FA44D3D014A5}"/>
              </a:ext>
            </a:extLst>
          </p:cNvPr>
          <p:cNvSpPr>
            <a:spLocks noGrp="1"/>
          </p:cNvSpPr>
          <p:nvPr>
            <p:ph idx="1"/>
          </p:nvPr>
        </p:nvSpPr>
        <p:spPr>
          <a:xfrm>
            <a:off x="574675" y="1600200"/>
            <a:ext cx="8416926" cy="4267200"/>
          </a:xfrm>
        </p:spPr>
        <p:txBody>
          <a:bodyPr/>
          <a:lstStyle/>
          <a:p>
            <a:r>
              <a:rPr lang="en-US" altLang="en-US" sz="3200" dirty="0"/>
              <a:t>Youngest brother must come here</a:t>
            </a:r>
          </a:p>
          <a:p>
            <a:r>
              <a:rPr lang="en-US" altLang="en-US" sz="3200" dirty="0"/>
              <a:t>Puts them in prison for three days</a:t>
            </a:r>
          </a:p>
          <a:p>
            <a:r>
              <a:rPr lang="en-US" altLang="en-US" sz="3200" dirty="0"/>
              <a:t>One will remain in prison while others go get youngest brother</a:t>
            </a:r>
          </a:p>
          <a:p>
            <a:r>
              <a:rPr lang="en-US" altLang="en-US" sz="3200" dirty="0"/>
              <a:t>Reuben reminds them of their past</a:t>
            </a:r>
          </a:p>
        </p:txBody>
      </p:sp>
      <p:sp>
        <p:nvSpPr>
          <p:cNvPr id="45060" name="TextBox 3">
            <a:extLst>
              <a:ext uri="{FF2B5EF4-FFF2-40B4-BE49-F238E27FC236}">
                <a16:creationId xmlns:a16="http://schemas.microsoft.com/office/drawing/2014/main" id="{F9BDA04B-A609-41C7-BA9E-54D7EE7EF17F}"/>
              </a:ext>
            </a:extLst>
          </p:cNvPr>
          <p:cNvSpPr txBox="1">
            <a:spLocks noChangeArrowheads="1"/>
          </p:cNvSpPr>
          <p:nvPr/>
        </p:nvSpPr>
        <p:spPr bwMode="auto">
          <a:xfrm rot="422299">
            <a:off x="6324600" y="152400"/>
            <a:ext cx="1752600" cy="584200"/>
          </a:xfrm>
          <a:prstGeom prst="rect">
            <a:avLst/>
          </a:prstGeom>
          <a:solidFill>
            <a:srgbClr val="FFC000"/>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3200" b="0" i="0" u="none" strike="noStrike" kern="1200" cap="none" spc="0" normalizeH="0" baseline="0" noProof="0">
                <a:ln>
                  <a:noFill/>
                </a:ln>
                <a:solidFill>
                  <a:srgbClr val="000000"/>
                </a:solidFill>
                <a:effectLst/>
                <a:uLnTx/>
                <a:uFillTx/>
                <a:latin typeface="Verdana" panose="020B0604030504040204" pitchFamily="34" charset="0"/>
                <a:ea typeface="+mn-ea"/>
                <a:cs typeface="+mn-cs"/>
              </a:rPr>
              <a:t>Review</a:t>
            </a:r>
            <a:endParaRPr kumimoji="0" lang="en-US" altLang="en-US" sz="1800" b="0" i="0" u="none" strike="noStrike" kern="1200" cap="none" spc="0" normalizeH="0" baseline="0" noProof="0">
              <a:ln>
                <a:noFill/>
              </a:ln>
              <a:solidFill>
                <a:srgbClr val="000000"/>
              </a:solidFill>
              <a:effectLst/>
              <a:uLnTx/>
              <a:uFillTx/>
              <a:latin typeface="Verdana" panose="020B0604030504040204" pitchFamily="34" charset="0"/>
              <a:ea typeface="+mn-ea"/>
              <a:cs typeface="+mn-cs"/>
            </a:endParaRPr>
          </a:p>
        </p:txBody>
      </p:sp>
    </p:spTree>
    <p:extLst>
      <p:ext uri="{BB962C8B-B14F-4D97-AF65-F5344CB8AC3E}">
        <p14:creationId xmlns:p14="http://schemas.microsoft.com/office/powerpoint/2010/main" val="3389286215"/>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Title 1">
            <a:extLst>
              <a:ext uri="{FF2B5EF4-FFF2-40B4-BE49-F238E27FC236}">
                <a16:creationId xmlns:a16="http://schemas.microsoft.com/office/drawing/2014/main" id="{72BDC7E3-828F-4C3E-AB0D-9B8CE371811C}"/>
              </a:ext>
            </a:extLst>
          </p:cNvPr>
          <p:cNvSpPr>
            <a:spLocks noGrp="1"/>
          </p:cNvSpPr>
          <p:nvPr>
            <p:ph type="title"/>
          </p:nvPr>
        </p:nvSpPr>
        <p:spPr/>
        <p:txBody>
          <a:bodyPr/>
          <a:lstStyle/>
          <a:p>
            <a:r>
              <a:rPr lang="en-US" altLang="en-US"/>
              <a:t>Tested</a:t>
            </a:r>
          </a:p>
        </p:txBody>
      </p:sp>
      <p:sp>
        <p:nvSpPr>
          <p:cNvPr id="46083" name="Content Placeholder 2">
            <a:extLst>
              <a:ext uri="{FF2B5EF4-FFF2-40B4-BE49-F238E27FC236}">
                <a16:creationId xmlns:a16="http://schemas.microsoft.com/office/drawing/2014/main" id="{8849F8FE-C8BF-49A4-B1B7-3FFB3933041A}"/>
              </a:ext>
            </a:extLst>
          </p:cNvPr>
          <p:cNvSpPr>
            <a:spLocks noGrp="1"/>
          </p:cNvSpPr>
          <p:nvPr>
            <p:ph idx="1"/>
          </p:nvPr>
        </p:nvSpPr>
        <p:spPr/>
        <p:txBody>
          <a:bodyPr/>
          <a:lstStyle/>
          <a:p>
            <a:r>
              <a:rPr lang="en-US" altLang="en-US" sz="3200" dirty="0"/>
              <a:t>Joseph understood them</a:t>
            </a:r>
          </a:p>
          <a:p>
            <a:r>
              <a:rPr lang="en-US" altLang="en-US" sz="3200" dirty="0"/>
              <a:t>But spoke through an interpreter</a:t>
            </a:r>
          </a:p>
          <a:p>
            <a:r>
              <a:rPr lang="en-US" altLang="en-US" sz="3200" dirty="0"/>
              <a:t>Bound Simeon</a:t>
            </a:r>
          </a:p>
          <a:p>
            <a:r>
              <a:rPr lang="en-US" altLang="en-US" sz="3200" dirty="0"/>
              <a:t>Sold them grain</a:t>
            </a:r>
          </a:p>
          <a:p>
            <a:r>
              <a:rPr lang="en-US" altLang="en-US" sz="3200" dirty="0"/>
              <a:t>Put money back into sacks</a:t>
            </a:r>
          </a:p>
        </p:txBody>
      </p:sp>
      <p:sp>
        <p:nvSpPr>
          <p:cNvPr id="46084" name="TextBox 3">
            <a:extLst>
              <a:ext uri="{FF2B5EF4-FFF2-40B4-BE49-F238E27FC236}">
                <a16:creationId xmlns:a16="http://schemas.microsoft.com/office/drawing/2014/main" id="{268C413E-1A3D-410D-AC6D-E2ADC66C08C8}"/>
              </a:ext>
            </a:extLst>
          </p:cNvPr>
          <p:cNvSpPr txBox="1">
            <a:spLocks noChangeArrowheads="1"/>
          </p:cNvSpPr>
          <p:nvPr/>
        </p:nvSpPr>
        <p:spPr bwMode="auto">
          <a:xfrm rot="422299">
            <a:off x="6324600" y="152400"/>
            <a:ext cx="1752600" cy="584200"/>
          </a:xfrm>
          <a:prstGeom prst="rect">
            <a:avLst/>
          </a:prstGeom>
          <a:solidFill>
            <a:srgbClr val="FFC000"/>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3200" b="0" i="0" u="none" strike="noStrike" kern="1200" cap="none" spc="0" normalizeH="0" baseline="0" noProof="0">
                <a:ln>
                  <a:noFill/>
                </a:ln>
                <a:solidFill>
                  <a:srgbClr val="000000"/>
                </a:solidFill>
                <a:effectLst/>
                <a:uLnTx/>
                <a:uFillTx/>
                <a:latin typeface="Verdana" panose="020B0604030504040204" pitchFamily="34" charset="0"/>
                <a:ea typeface="+mn-ea"/>
                <a:cs typeface="+mn-cs"/>
              </a:rPr>
              <a:t>Review</a:t>
            </a:r>
            <a:endParaRPr kumimoji="0" lang="en-US" altLang="en-US" sz="1800" b="0" i="0" u="none" strike="noStrike" kern="1200" cap="none" spc="0" normalizeH="0" baseline="0" noProof="0">
              <a:ln>
                <a:noFill/>
              </a:ln>
              <a:solidFill>
                <a:srgbClr val="000000"/>
              </a:solidFill>
              <a:effectLst/>
              <a:uLnTx/>
              <a:uFillTx/>
              <a:latin typeface="Verdana" panose="020B0604030504040204" pitchFamily="34" charset="0"/>
              <a:ea typeface="+mn-ea"/>
              <a:cs typeface="+mn-cs"/>
            </a:endParaRPr>
          </a:p>
        </p:txBody>
      </p:sp>
    </p:spTree>
    <p:extLst>
      <p:ext uri="{BB962C8B-B14F-4D97-AF65-F5344CB8AC3E}">
        <p14:creationId xmlns:p14="http://schemas.microsoft.com/office/powerpoint/2010/main" val="2625186397"/>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Title 1">
            <a:extLst>
              <a:ext uri="{FF2B5EF4-FFF2-40B4-BE49-F238E27FC236}">
                <a16:creationId xmlns:a16="http://schemas.microsoft.com/office/drawing/2014/main" id="{D740F793-3F07-446B-A482-ABC6E3C36A2B}"/>
              </a:ext>
            </a:extLst>
          </p:cNvPr>
          <p:cNvSpPr>
            <a:spLocks noGrp="1"/>
          </p:cNvSpPr>
          <p:nvPr>
            <p:ph type="title"/>
          </p:nvPr>
        </p:nvSpPr>
        <p:spPr/>
        <p:txBody>
          <a:bodyPr/>
          <a:lstStyle/>
          <a:p>
            <a:r>
              <a:rPr lang="en-US" altLang="en-US"/>
              <a:t>Returning to Canaan</a:t>
            </a:r>
          </a:p>
        </p:txBody>
      </p:sp>
      <p:sp>
        <p:nvSpPr>
          <p:cNvPr id="47107" name="Content Placeholder 2">
            <a:extLst>
              <a:ext uri="{FF2B5EF4-FFF2-40B4-BE49-F238E27FC236}">
                <a16:creationId xmlns:a16="http://schemas.microsoft.com/office/drawing/2014/main" id="{178A898D-4E16-4195-AD9B-AA646E4AFC00}"/>
              </a:ext>
            </a:extLst>
          </p:cNvPr>
          <p:cNvSpPr>
            <a:spLocks noGrp="1"/>
          </p:cNvSpPr>
          <p:nvPr>
            <p:ph idx="1"/>
          </p:nvPr>
        </p:nvSpPr>
        <p:spPr>
          <a:xfrm>
            <a:off x="574676" y="1600200"/>
            <a:ext cx="8001000" cy="4267200"/>
          </a:xfrm>
        </p:spPr>
        <p:txBody>
          <a:bodyPr/>
          <a:lstStyle/>
          <a:p>
            <a:r>
              <a:rPr lang="en-US" altLang="en-US" sz="3200" dirty="0"/>
              <a:t>Opened sacks—found money</a:t>
            </a:r>
          </a:p>
          <a:p>
            <a:r>
              <a:rPr lang="en-US" altLang="en-US" sz="3200" dirty="0"/>
              <a:t>Told Jacob all that had happened</a:t>
            </a:r>
          </a:p>
          <a:p>
            <a:r>
              <a:rPr lang="en-US" altLang="en-US" sz="3200" dirty="0"/>
              <a:t>Jacob bereaved</a:t>
            </a:r>
          </a:p>
          <a:p>
            <a:pPr lvl="1"/>
            <a:r>
              <a:rPr lang="en-US" altLang="en-US" sz="3000" dirty="0"/>
              <a:t>Joseph is no more</a:t>
            </a:r>
          </a:p>
          <a:p>
            <a:pPr lvl="1"/>
            <a:r>
              <a:rPr lang="en-US" altLang="en-US" sz="3000" dirty="0"/>
              <a:t>Now Simeon is no more</a:t>
            </a:r>
          </a:p>
          <a:p>
            <a:r>
              <a:rPr lang="en-US" altLang="en-US" sz="3200" dirty="0"/>
              <a:t>Refused to let them take Benjamin to Egypt</a:t>
            </a:r>
          </a:p>
        </p:txBody>
      </p:sp>
      <p:sp>
        <p:nvSpPr>
          <p:cNvPr id="47108" name="TextBox 3">
            <a:extLst>
              <a:ext uri="{FF2B5EF4-FFF2-40B4-BE49-F238E27FC236}">
                <a16:creationId xmlns:a16="http://schemas.microsoft.com/office/drawing/2014/main" id="{25E0E0E5-77A2-4D05-BCE8-2B2C3043D363}"/>
              </a:ext>
            </a:extLst>
          </p:cNvPr>
          <p:cNvSpPr txBox="1">
            <a:spLocks noChangeArrowheads="1"/>
          </p:cNvSpPr>
          <p:nvPr/>
        </p:nvSpPr>
        <p:spPr bwMode="auto">
          <a:xfrm rot="422299">
            <a:off x="6324600" y="152400"/>
            <a:ext cx="1752600" cy="584200"/>
          </a:xfrm>
          <a:prstGeom prst="rect">
            <a:avLst/>
          </a:prstGeom>
          <a:solidFill>
            <a:srgbClr val="FFC000"/>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3200" b="0" i="0" u="none" strike="noStrike" kern="1200" cap="none" spc="0" normalizeH="0" baseline="0" noProof="0">
                <a:ln>
                  <a:noFill/>
                </a:ln>
                <a:solidFill>
                  <a:srgbClr val="000000"/>
                </a:solidFill>
                <a:effectLst/>
                <a:uLnTx/>
                <a:uFillTx/>
                <a:latin typeface="Verdana" panose="020B0604030504040204" pitchFamily="34" charset="0"/>
                <a:ea typeface="+mn-ea"/>
                <a:cs typeface="+mn-cs"/>
              </a:rPr>
              <a:t>Review</a:t>
            </a:r>
            <a:endParaRPr kumimoji="0" lang="en-US" altLang="en-US" sz="1800" b="0" i="0" u="none" strike="noStrike" kern="1200" cap="none" spc="0" normalizeH="0" baseline="0" noProof="0">
              <a:ln>
                <a:noFill/>
              </a:ln>
              <a:solidFill>
                <a:srgbClr val="000000"/>
              </a:solidFill>
              <a:effectLst/>
              <a:uLnTx/>
              <a:uFillTx/>
              <a:latin typeface="Verdana" panose="020B0604030504040204" pitchFamily="34" charset="0"/>
              <a:ea typeface="+mn-ea"/>
              <a:cs typeface="+mn-cs"/>
            </a:endParaRPr>
          </a:p>
        </p:txBody>
      </p:sp>
    </p:spTree>
    <p:extLst>
      <p:ext uri="{BB962C8B-B14F-4D97-AF65-F5344CB8AC3E}">
        <p14:creationId xmlns:p14="http://schemas.microsoft.com/office/powerpoint/2010/main" val="2818708510"/>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Title 1">
            <a:extLst>
              <a:ext uri="{FF2B5EF4-FFF2-40B4-BE49-F238E27FC236}">
                <a16:creationId xmlns:a16="http://schemas.microsoft.com/office/drawing/2014/main" id="{B7F41D1B-A8B8-461A-8F45-B22EE7A0AE1F}"/>
              </a:ext>
            </a:extLst>
          </p:cNvPr>
          <p:cNvSpPr>
            <a:spLocks noGrp="1"/>
          </p:cNvSpPr>
          <p:nvPr>
            <p:ph type="title"/>
          </p:nvPr>
        </p:nvSpPr>
        <p:spPr/>
        <p:txBody>
          <a:bodyPr/>
          <a:lstStyle/>
          <a:p>
            <a:r>
              <a:rPr lang="en-US" altLang="en-US"/>
              <a:t>Give credit to God</a:t>
            </a:r>
          </a:p>
        </p:txBody>
      </p:sp>
      <p:sp>
        <p:nvSpPr>
          <p:cNvPr id="48131" name="Content Placeholder 2">
            <a:extLst>
              <a:ext uri="{FF2B5EF4-FFF2-40B4-BE49-F238E27FC236}">
                <a16:creationId xmlns:a16="http://schemas.microsoft.com/office/drawing/2014/main" id="{73887E0A-0DC0-44C0-B8F3-6229EAB0CE5F}"/>
              </a:ext>
            </a:extLst>
          </p:cNvPr>
          <p:cNvSpPr>
            <a:spLocks noGrp="1"/>
          </p:cNvSpPr>
          <p:nvPr>
            <p:ph idx="1"/>
          </p:nvPr>
        </p:nvSpPr>
        <p:spPr/>
        <p:txBody>
          <a:bodyPr/>
          <a:lstStyle/>
          <a:p>
            <a:r>
              <a:rPr lang="en-US" altLang="en-US" sz="3200" dirty="0"/>
              <a:t>“Do not interpretations belong to God?”</a:t>
            </a:r>
          </a:p>
          <a:p>
            <a:r>
              <a:rPr lang="en-US" altLang="en-US" sz="3200" dirty="0"/>
              <a:t>“It is not in me, God will give Pharaoh an answer of peace.”</a:t>
            </a:r>
          </a:p>
          <a:p>
            <a:r>
              <a:rPr lang="en-US" altLang="en-US" sz="3200" dirty="0"/>
              <a:t>“God has shown Pharaoh what He is about to do.”</a:t>
            </a:r>
          </a:p>
        </p:txBody>
      </p:sp>
      <p:sp>
        <p:nvSpPr>
          <p:cNvPr id="48132" name="TextBox 3">
            <a:extLst>
              <a:ext uri="{FF2B5EF4-FFF2-40B4-BE49-F238E27FC236}">
                <a16:creationId xmlns:a16="http://schemas.microsoft.com/office/drawing/2014/main" id="{709A3602-916F-4222-81D4-79793A018E2A}"/>
              </a:ext>
            </a:extLst>
          </p:cNvPr>
          <p:cNvSpPr txBox="1">
            <a:spLocks noChangeArrowheads="1"/>
          </p:cNvSpPr>
          <p:nvPr/>
        </p:nvSpPr>
        <p:spPr bwMode="auto">
          <a:xfrm rot="174583">
            <a:off x="5943600" y="228602"/>
            <a:ext cx="1752600" cy="646113"/>
          </a:xfrm>
          <a:prstGeom prst="rect">
            <a:avLst/>
          </a:prstGeom>
          <a:solidFill>
            <a:srgbClr val="92D050"/>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3600" b="0" i="0" u="none" strike="noStrike" kern="1200" cap="none" spc="0" normalizeH="0" baseline="0" noProof="0">
                <a:ln>
                  <a:noFill/>
                </a:ln>
                <a:solidFill>
                  <a:srgbClr val="000000"/>
                </a:solidFill>
                <a:effectLst/>
                <a:uLnTx/>
                <a:uFillTx/>
                <a:latin typeface="Verdana" panose="020B0604030504040204" pitchFamily="34" charset="0"/>
                <a:ea typeface="+mn-ea"/>
                <a:cs typeface="+mn-cs"/>
              </a:rPr>
              <a:t>lesson</a:t>
            </a:r>
            <a:endParaRPr kumimoji="0" lang="en-US" altLang="en-US" sz="1800" b="0" i="0" u="none" strike="noStrike" kern="1200" cap="none" spc="0" normalizeH="0" baseline="0" noProof="0">
              <a:ln>
                <a:noFill/>
              </a:ln>
              <a:solidFill>
                <a:srgbClr val="000000"/>
              </a:solidFill>
              <a:effectLst/>
              <a:uLnTx/>
              <a:uFillTx/>
              <a:latin typeface="Verdana" panose="020B0604030504040204" pitchFamily="34" charset="0"/>
              <a:ea typeface="+mn-ea"/>
              <a:cs typeface="+mn-cs"/>
            </a:endParaRPr>
          </a:p>
        </p:txBody>
      </p:sp>
      <p:sp>
        <p:nvSpPr>
          <p:cNvPr id="48133" name="TextBox 4">
            <a:extLst>
              <a:ext uri="{FF2B5EF4-FFF2-40B4-BE49-F238E27FC236}">
                <a16:creationId xmlns:a16="http://schemas.microsoft.com/office/drawing/2014/main" id="{C2CDDDB4-1BD3-4A3F-B5D4-760E582E1CEE}"/>
              </a:ext>
            </a:extLst>
          </p:cNvPr>
          <p:cNvSpPr txBox="1">
            <a:spLocks noChangeArrowheads="1"/>
          </p:cNvSpPr>
          <p:nvPr/>
        </p:nvSpPr>
        <p:spPr bwMode="auto">
          <a:xfrm rot="422299">
            <a:off x="6324600" y="152400"/>
            <a:ext cx="1752600" cy="584200"/>
          </a:xfrm>
          <a:prstGeom prst="rect">
            <a:avLst/>
          </a:prstGeom>
          <a:solidFill>
            <a:srgbClr val="FFC000"/>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3200" b="0" i="0" u="none" strike="noStrike" kern="1200" cap="none" spc="0" normalizeH="0" baseline="0" noProof="0">
                <a:ln>
                  <a:noFill/>
                </a:ln>
                <a:solidFill>
                  <a:srgbClr val="000000"/>
                </a:solidFill>
                <a:effectLst/>
                <a:uLnTx/>
                <a:uFillTx/>
                <a:latin typeface="Verdana" panose="020B0604030504040204" pitchFamily="34" charset="0"/>
                <a:ea typeface="+mn-ea"/>
                <a:cs typeface="+mn-cs"/>
              </a:rPr>
              <a:t>Review</a:t>
            </a:r>
            <a:endParaRPr kumimoji="0" lang="en-US" altLang="en-US" sz="1800" b="0" i="0" u="none" strike="noStrike" kern="1200" cap="none" spc="0" normalizeH="0" baseline="0" noProof="0">
              <a:ln>
                <a:noFill/>
              </a:ln>
              <a:solidFill>
                <a:srgbClr val="000000"/>
              </a:solidFill>
              <a:effectLst/>
              <a:uLnTx/>
              <a:uFillTx/>
              <a:latin typeface="Verdana" panose="020B0604030504040204" pitchFamily="34" charset="0"/>
              <a:ea typeface="+mn-ea"/>
              <a:cs typeface="+mn-cs"/>
            </a:endParaRPr>
          </a:p>
        </p:txBody>
      </p:sp>
    </p:spTree>
    <p:extLst>
      <p:ext uri="{BB962C8B-B14F-4D97-AF65-F5344CB8AC3E}">
        <p14:creationId xmlns:p14="http://schemas.microsoft.com/office/powerpoint/2010/main" val="4163630562"/>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Title 1">
            <a:extLst>
              <a:ext uri="{FF2B5EF4-FFF2-40B4-BE49-F238E27FC236}">
                <a16:creationId xmlns:a16="http://schemas.microsoft.com/office/drawing/2014/main" id="{645AB654-E8D5-44F4-90DC-B2EACF6F8C7C}"/>
              </a:ext>
            </a:extLst>
          </p:cNvPr>
          <p:cNvSpPr>
            <a:spLocks noGrp="1"/>
          </p:cNvSpPr>
          <p:nvPr>
            <p:ph type="title"/>
          </p:nvPr>
        </p:nvSpPr>
        <p:spPr/>
        <p:txBody>
          <a:bodyPr/>
          <a:lstStyle/>
          <a:p>
            <a:r>
              <a:rPr lang="en-US" altLang="en-US"/>
              <a:t>“I am God Almighty”</a:t>
            </a:r>
          </a:p>
        </p:txBody>
      </p:sp>
      <p:sp>
        <p:nvSpPr>
          <p:cNvPr id="49155" name="Content Placeholder 2">
            <a:extLst>
              <a:ext uri="{FF2B5EF4-FFF2-40B4-BE49-F238E27FC236}">
                <a16:creationId xmlns:a16="http://schemas.microsoft.com/office/drawing/2014/main" id="{DDA10E77-D5C2-41AF-976D-0007D266E8FF}"/>
              </a:ext>
            </a:extLst>
          </p:cNvPr>
          <p:cNvSpPr>
            <a:spLocks noGrp="1"/>
          </p:cNvSpPr>
          <p:nvPr>
            <p:ph idx="1"/>
          </p:nvPr>
        </p:nvSpPr>
        <p:spPr/>
        <p:txBody>
          <a:bodyPr/>
          <a:lstStyle/>
          <a:p>
            <a:r>
              <a:rPr lang="en-US" altLang="en-US" sz="3200"/>
              <a:t>Acts 17:24 The God who made the world and all things in it, since He is Lord of Heaven and earth, does not dwell in temples made with hands.</a:t>
            </a:r>
          </a:p>
          <a:p>
            <a:r>
              <a:rPr lang="en-US" altLang="en-US" sz="3200"/>
              <a:t>25 Nor is served with men's hands, as though He needed anything, since He gives life and breath and all things to all.</a:t>
            </a:r>
          </a:p>
        </p:txBody>
      </p:sp>
      <p:sp>
        <p:nvSpPr>
          <p:cNvPr id="49156" name="TextBox 3">
            <a:extLst>
              <a:ext uri="{FF2B5EF4-FFF2-40B4-BE49-F238E27FC236}">
                <a16:creationId xmlns:a16="http://schemas.microsoft.com/office/drawing/2014/main" id="{EEBCBA41-1C60-472A-8414-A19C2E282150}"/>
              </a:ext>
            </a:extLst>
          </p:cNvPr>
          <p:cNvSpPr txBox="1">
            <a:spLocks noChangeArrowheads="1"/>
          </p:cNvSpPr>
          <p:nvPr/>
        </p:nvSpPr>
        <p:spPr bwMode="auto">
          <a:xfrm rot="174583">
            <a:off x="5943600" y="228602"/>
            <a:ext cx="1752600" cy="646113"/>
          </a:xfrm>
          <a:prstGeom prst="rect">
            <a:avLst/>
          </a:prstGeom>
          <a:solidFill>
            <a:srgbClr val="92D050"/>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3600" b="0" i="0" u="none" strike="noStrike" kern="1200" cap="none" spc="0" normalizeH="0" baseline="0" noProof="0">
                <a:ln>
                  <a:noFill/>
                </a:ln>
                <a:solidFill>
                  <a:srgbClr val="000000"/>
                </a:solidFill>
                <a:effectLst/>
                <a:uLnTx/>
                <a:uFillTx/>
                <a:latin typeface="Verdana" panose="020B0604030504040204" pitchFamily="34" charset="0"/>
                <a:ea typeface="+mn-ea"/>
                <a:cs typeface="+mn-cs"/>
              </a:rPr>
              <a:t>lesson</a:t>
            </a:r>
            <a:endParaRPr kumimoji="0" lang="en-US" altLang="en-US" sz="1800" b="0" i="0" u="none" strike="noStrike" kern="1200" cap="none" spc="0" normalizeH="0" baseline="0" noProof="0">
              <a:ln>
                <a:noFill/>
              </a:ln>
              <a:solidFill>
                <a:srgbClr val="000000"/>
              </a:solidFill>
              <a:effectLst/>
              <a:uLnTx/>
              <a:uFillTx/>
              <a:latin typeface="Verdana" panose="020B0604030504040204" pitchFamily="34" charset="0"/>
              <a:ea typeface="+mn-ea"/>
              <a:cs typeface="+mn-cs"/>
            </a:endParaRPr>
          </a:p>
        </p:txBody>
      </p:sp>
      <p:sp>
        <p:nvSpPr>
          <p:cNvPr id="49157" name="TextBox 4">
            <a:extLst>
              <a:ext uri="{FF2B5EF4-FFF2-40B4-BE49-F238E27FC236}">
                <a16:creationId xmlns:a16="http://schemas.microsoft.com/office/drawing/2014/main" id="{78D01001-0005-46B4-B1B0-C1A2F4652F39}"/>
              </a:ext>
            </a:extLst>
          </p:cNvPr>
          <p:cNvSpPr txBox="1">
            <a:spLocks noChangeArrowheads="1"/>
          </p:cNvSpPr>
          <p:nvPr/>
        </p:nvSpPr>
        <p:spPr bwMode="auto">
          <a:xfrm rot="422299">
            <a:off x="6324600" y="152400"/>
            <a:ext cx="1752600" cy="584200"/>
          </a:xfrm>
          <a:prstGeom prst="rect">
            <a:avLst/>
          </a:prstGeom>
          <a:solidFill>
            <a:srgbClr val="FFC000"/>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3200" b="0" i="0" u="none" strike="noStrike" kern="1200" cap="none" spc="0" normalizeH="0" baseline="0" noProof="0">
                <a:ln>
                  <a:noFill/>
                </a:ln>
                <a:solidFill>
                  <a:srgbClr val="000000"/>
                </a:solidFill>
                <a:effectLst/>
                <a:uLnTx/>
                <a:uFillTx/>
                <a:latin typeface="Verdana" panose="020B0604030504040204" pitchFamily="34" charset="0"/>
                <a:ea typeface="+mn-ea"/>
                <a:cs typeface="+mn-cs"/>
              </a:rPr>
              <a:t>Review</a:t>
            </a:r>
            <a:endParaRPr kumimoji="0" lang="en-US" altLang="en-US" sz="1800" b="0" i="0" u="none" strike="noStrike" kern="1200" cap="none" spc="0" normalizeH="0" baseline="0" noProof="0">
              <a:ln>
                <a:noFill/>
              </a:ln>
              <a:solidFill>
                <a:srgbClr val="000000"/>
              </a:solidFill>
              <a:effectLst/>
              <a:uLnTx/>
              <a:uFillTx/>
              <a:latin typeface="Verdana" panose="020B0604030504040204" pitchFamily="34" charset="0"/>
              <a:ea typeface="+mn-ea"/>
              <a:cs typeface="+mn-cs"/>
            </a:endParaRPr>
          </a:p>
        </p:txBody>
      </p:sp>
    </p:spTree>
    <p:extLst>
      <p:ext uri="{BB962C8B-B14F-4D97-AF65-F5344CB8AC3E}">
        <p14:creationId xmlns:p14="http://schemas.microsoft.com/office/powerpoint/2010/main" val="190003062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Title 1">
            <a:extLst>
              <a:ext uri="{FF2B5EF4-FFF2-40B4-BE49-F238E27FC236}">
                <a16:creationId xmlns:a16="http://schemas.microsoft.com/office/drawing/2014/main" id="{A5ED6111-587B-418D-BEEA-9CC2C40EDEA7}"/>
              </a:ext>
            </a:extLst>
          </p:cNvPr>
          <p:cNvSpPr>
            <a:spLocks noGrp="1"/>
          </p:cNvSpPr>
          <p:nvPr>
            <p:ph type="title"/>
          </p:nvPr>
        </p:nvSpPr>
        <p:spPr/>
        <p:txBody>
          <a:bodyPr/>
          <a:lstStyle/>
          <a:p>
            <a:r>
              <a:rPr lang="en-US" altLang="en-US"/>
              <a:t>Brothers in Egypt</a:t>
            </a:r>
          </a:p>
        </p:txBody>
      </p:sp>
      <p:sp>
        <p:nvSpPr>
          <p:cNvPr id="44035" name="Content Placeholder 2">
            <a:extLst>
              <a:ext uri="{FF2B5EF4-FFF2-40B4-BE49-F238E27FC236}">
                <a16:creationId xmlns:a16="http://schemas.microsoft.com/office/drawing/2014/main" id="{153749C4-224C-4892-A14D-4160D78DFA38}"/>
              </a:ext>
            </a:extLst>
          </p:cNvPr>
          <p:cNvSpPr>
            <a:spLocks noGrp="1"/>
          </p:cNvSpPr>
          <p:nvPr>
            <p:ph idx="1"/>
          </p:nvPr>
        </p:nvSpPr>
        <p:spPr/>
        <p:txBody>
          <a:bodyPr/>
          <a:lstStyle/>
          <a:p>
            <a:r>
              <a:rPr lang="en-US" altLang="en-US" sz="3200" dirty="0"/>
              <a:t>They did not recognize Joseph</a:t>
            </a:r>
          </a:p>
          <a:p>
            <a:r>
              <a:rPr lang="en-US" altLang="en-US" sz="3200" dirty="0"/>
              <a:t>But he knew them </a:t>
            </a:r>
          </a:p>
          <a:p>
            <a:r>
              <a:rPr lang="en-US" altLang="en-US" sz="3200" dirty="0"/>
              <a:t>Accused them of being spies</a:t>
            </a:r>
          </a:p>
          <a:p>
            <a:r>
              <a:rPr lang="en-US" altLang="en-US" sz="3200" dirty="0"/>
              <a:t>We are twelve brothers</a:t>
            </a:r>
          </a:p>
          <a:p>
            <a:pPr lvl="1"/>
            <a:r>
              <a:rPr lang="en-US" altLang="en-US" sz="3200" dirty="0"/>
              <a:t>One is in Canaan</a:t>
            </a:r>
          </a:p>
          <a:p>
            <a:pPr lvl="1"/>
            <a:r>
              <a:rPr lang="en-US" altLang="en-US" sz="3200" dirty="0"/>
              <a:t>Other is </a:t>
            </a:r>
            <a:r>
              <a:rPr lang="en-US" altLang="en-US" sz="3200" u="sng" dirty="0"/>
              <a:t>no more</a:t>
            </a:r>
          </a:p>
        </p:txBody>
      </p:sp>
      <p:sp>
        <p:nvSpPr>
          <p:cNvPr id="44036" name="TextBox 3">
            <a:extLst>
              <a:ext uri="{FF2B5EF4-FFF2-40B4-BE49-F238E27FC236}">
                <a16:creationId xmlns:a16="http://schemas.microsoft.com/office/drawing/2014/main" id="{A6022298-3494-402A-98F7-E40E7D79785F}"/>
              </a:ext>
            </a:extLst>
          </p:cNvPr>
          <p:cNvSpPr txBox="1">
            <a:spLocks noChangeArrowheads="1"/>
          </p:cNvSpPr>
          <p:nvPr/>
        </p:nvSpPr>
        <p:spPr bwMode="auto">
          <a:xfrm rot="422299">
            <a:off x="6324600" y="152400"/>
            <a:ext cx="1752600" cy="584200"/>
          </a:xfrm>
          <a:prstGeom prst="rect">
            <a:avLst/>
          </a:prstGeom>
          <a:solidFill>
            <a:srgbClr val="FFC000"/>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3200" b="0" i="0" u="none" strike="noStrike" kern="1200" cap="none" spc="0" normalizeH="0" baseline="0" noProof="0">
                <a:ln>
                  <a:noFill/>
                </a:ln>
                <a:solidFill>
                  <a:srgbClr val="000000"/>
                </a:solidFill>
                <a:effectLst/>
                <a:uLnTx/>
                <a:uFillTx/>
                <a:latin typeface="Verdana" panose="020B0604030504040204" pitchFamily="34" charset="0"/>
                <a:ea typeface="+mn-ea"/>
                <a:cs typeface="+mn-cs"/>
              </a:rPr>
              <a:t>Review</a:t>
            </a:r>
            <a:endParaRPr kumimoji="0" lang="en-US" altLang="en-US" sz="1800" b="0" i="0" u="none" strike="noStrike" kern="1200" cap="none" spc="0" normalizeH="0" baseline="0" noProof="0">
              <a:ln>
                <a:noFill/>
              </a:ln>
              <a:solidFill>
                <a:srgbClr val="000000"/>
              </a:solidFill>
              <a:effectLst/>
              <a:uLnTx/>
              <a:uFillTx/>
              <a:latin typeface="Verdana" panose="020B0604030504040204" pitchFamily="34" charset="0"/>
              <a:ea typeface="+mn-ea"/>
              <a:cs typeface="+mn-cs"/>
            </a:endParaRPr>
          </a:p>
        </p:txBody>
      </p:sp>
    </p:spTree>
    <p:extLst>
      <p:ext uri="{BB962C8B-B14F-4D97-AF65-F5344CB8AC3E}">
        <p14:creationId xmlns:p14="http://schemas.microsoft.com/office/powerpoint/2010/main" val="144792487"/>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Title 1">
            <a:extLst>
              <a:ext uri="{FF2B5EF4-FFF2-40B4-BE49-F238E27FC236}">
                <a16:creationId xmlns:a16="http://schemas.microsoft.com/office/drawing/2014/main" id="{4B7EBB8F-2D8B-4BD4-B707-FC72C0301FC2}"/>
              </a:ext>
            </a:extLst>
          </p:cNvPr>
          <p:cNvSpPr>
            <a:spLocks noGrp="1"/>
          </p:cNvSpPr>
          <p:nvPr>
            <p:ph type="title"/>
          </p:nvPr>
        </p:nvSpPr>
        <p:spPr/>
        <p:txBody>
          <a:bodyPr/>
          <a:lstStyle/>
          <a:p>
            <a:r>
              <a:rPr lang="en-US" altLang="en-US"/>
              <a:t>God is in control</a:t>
            </a:r>
          </a:p>
        </p:txBody>
      </p:sp>
      <p:sp>
        <p:nvSpPr>
          <p:cNvPr id="50179" name="Content Placeholder 2">
            <a:extLst>
              <a:ext uri="{FF2B5EF4-FFF2-40B4-BE49-F238E27FC236}">
                <a16:creationId xmlns:a16="http://schemas.microsoft.com/office/drawing/2014/main" id="{B4325779-1669-404B-8B38-2F0FC5D0D6F8}"/>
              </a:ext>
            </a:extLst>
          </p:cNvPr>
          <p:cNvSpPr>
            <a:spLocks noGrp="1"/>
          </p:cNvSpPr>
          <p:nvPr>
            <p:ph idx="1"/>
          </p:nvPr>
        </p:nvSpPr>
        <p:spPr/>
        <p:txBody>
          <a:bodyPr/>
          <a:lstStyle/>
          <a:p>
            <a:r>
              <a:rPr lang="en-US" altLang="en-US" sz="3200" dirty="0"/>
              <a:t>“the thing is established by God, and God will shortly bring it to pass.”</a:t>
            </a:r>
          </a:p>
          <a:p>
            <a:r>
              <a:rPr lang="en-US" altLang="en-US" sz="3200" dirty="0"/>
              <a:t>God has placed Joseph in Egypt for a purpose</a:t>
            </a:r>
          </a:p>
        </p:txBody>
      </p:sp>
      <p:sp>
        <p:nvSpPr>
          <p:cNvPr id="50180" name="TextBox 3">
            <a:extLst>
              <a:ext uri="{FF2B5EF4-FFF2-40B4-BE49-F238E27FC236}">
                <a16:creationId xmlns:a16="http://schemas.microsoft.com/office/drawing/2014/main" id="{495B3B27-2E3A-4B3C-8B70-087EEFFE6C95}"/>
              </a:ext>
            </a:extLst>
          </p:cNvPr>
          <p:cNvSpPr txBox="1">
            <a:spLocks noChangeArrowheads="1"/>
          </p:cNvSpPr>
          <p:nvPr/>
        </p:nvSpPr>
        <p:spPr bwMode="auto">
          <a:xfrm rot="174583">
            <a:off x="5943600" y="228602"/>
            <a:ext cx="1752600" cy="646113"/>
          </a:xfrm>
          <a:prstGeom prst="rect">
            <a:avLst/>
          </a:prstGeom>
          <a:solidFill>
            <a:srgbClr val="92D050"/>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3600" b="0" i="0" u="none" strike="noStrike" kern="1200" cap="none" spc="0" normalizeH="0" baseline="0" noProof="0">
                <a:ln>
                  <a:noFill/>
                </a:ln>
                <a:solidFill>
                  <a:srgbClr val="000000"/>
                </a:solidFill>
                <a:effectLst/>
                <a:uLnTx/>
                <a:uFillTx/>
                <a:latin typeface="Verdana" panose="020B0604030504040204" pitchFamily="34" charset="0"/>
                <a:ea typeface="+mn-ea"/>
                <a:cs typeface="+mn-cs"/>
              </a:rPr>
              <a:t>lesson</a:t>
            </a:r>
            <a:endParaRPr kumimoji="0" lang="en-US" altLang="en-US" sz="1800" b="0" i="0" u="none" strike="noStrike" kern="1200" cap="none" spc="0" normalizeH="0" baseline="0" noProof="0">
              <a:ln>
                <a:noFill/>
              </a:ln>
              <a:solidFill>
                <a:srgbClr val="000000"/>
              </a:solidFill>
              <a:effectLst/>
              <a:uLnTx/>
              <a:uFillTx/>
              <a:latin typeface="Verdana" panose="020B0604030504040204" pitchFamily="34" charset="0"/>
              <a:ea typeface="+mn-ea"/>
              <a:cs typeface="+mn-cs"/>
            </a:endParaRPr>
          </a:p>
        </p:txBody>
      </p:sp>
      <p:sp>
        <p:nvSpPr>
          <p:cNvPr id="50181" name="TextBox 4">
            <a:extLst>
              <a:ext uri="{FF2B5EF4-FFF2-40B4-BE49-F238E27FC236}">
                <a16:creationId xmlns:a16="http://schemas.microsoft.com/office/drawing/2014/main" id="{FC8B61A3-9D6C-4BBB-B2CD-8C2B61575C4B}"/>
              </a:ext>
            </a:extLst>
          </p:cNvPr>
          <p:cNvSpPr txBox="1">
            <a:spLocks noChangeArrowheads="1"/>
          </p:cNvSpPr>
          <p:nvPr/>
        </p:nvSpPr>
        <p:spPr bwMode="auto">
          <a:xfrm rot="422299">
            <a:off x="6324600" y="152400"/>
            <a:ext cx="1752600" cy="584200"/>
          </a:xfrm>
          <a:prstGeom prst="rect">
            <a:avLst/>
          </a:prstGeom>
          <a:solidFill>
            <a:srgbClr val="FFC000"/>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3200" b="0" i="0" u="none" strike="noStrike" kern="1200" cap="none" spc="0" normalizeH="0" baseline="0" noProof="0">
                <a:ln>
                  <a:noFill/>
                </a:ln>
                <a:solidFill>
                  <a:srgbClr val="000000"/>
                </a:solidFill>
                <a:effectLst/>
                <a:uLnTx/>
                <a:uFillTx/>
                <a:latin typeface="Verdana" panose="020B0604030504040204" pitchFamily="34" charset="0"/>
                <a:ea typeface="+mn-ea"/>
                <a:cs typeface="+mn-cs"/>
              </a:rPr>
              <a:t>Review</a:t>
            </a:r>
            <a:endParaRPr kumimoji="0" lang="en-US" altLang="en-US" sz="1800" b="0" i="0" u="none" strike="noStrike" kern="1200" cap="none" spc="0" normalizeH="0" baseline="0" noProof="0">
              <a:ln>
                <a:noFill/>
              </a:ln>
              <a:solidFill>
                <a:srgbClr val="000000"/>
              </a:solidFill>
              <a:effectLst/>
              <a:uLnTx/>
              <a:uFillTx/>
              <a:latin typeface="Verdana" panose="020B0604030504040204" pitchFamily="34" charset="0"/>
              <a:ea typeface="+mn-ea"/>
              <a:cs typeface="+mn-cs"/>
            </a:endParaRPr>
          </a:p>
        </p:txBody>
      </p:sp>
    </p:spTree>
    <p:extLst>
      <p:ext uri="{BB962C8B-B14F-4D97-AF65-F5344CB8AC3E}">
        <p14:creationId xmlns:p14="http://schemas.microsoft.com/office/powerpoint/2010/main" val="1946122569"/>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Title 1">
            <a:extLst>
              <a:ext uri="{FF2B5EF4-FFF2-40B4-BE49-F238E27FC236}">
                <a16:creationId xmlns:a16="http://schemas.microsoft.com/office/drawing/2014/main" id="{8896B97B-B0F7-4435-B497-4279037FD95F}"/>
              </a:ext>
            </a:extLst>
          </p:cNvPr>
          <p:cNvSpPr>
            <a:spLocks noGrp="1"/>
          </p:cNvSpPr>
          <p:nvPr>
            <p:ph type="title"/>
          </p:nvPr>
        </p:nvSpPr>
        <p:spPr/>
        <p:txBody>
          <a:bodyPr/>
          <a:lstStyle/>
          <a:p>
            <a:r>
              <a:rPr lang="en-US" altLang="en-US"/>
              <a:t>Providence</a:t>
            </a:r>
          </a:p>
        </p:txBody>
      </p:sp>
      <p:sp>
        <p:nvSpPr>
          <p:cNvPr id="51203" name="Content Placeholder 2">
            <a:extLst>
              <a:ext uri="{FF2B5EF4-FFF2-40B4-BE49-F238E27FC236}">
                <a16:creationId xmlns:a16="http://schemas.microsoft.com/office/drawing/2014/main" id="{4C5A48E9-5238-4346-99B4-CBFEDACF3468}"/>
              </a:ext>
            </a:extLst>
          </p:cNvPr>
          <p:cNvSpPr>
            <a:spLocks noGrp="1"/>
          </p:cNvSpPr>
          <p:nvPr>
            <p:ph idx="1"/>
          </p:nvPr>
        </p:nvSpPr>
        <p:spPr/>
        <p:txBody>
          <a:bodyPr/>
          <a:lstStyle/>
          <a:p>
            <a:r>
              <a:rPr lang="en-US" altLang="en-US" sz="3200" dirty="0"/>
              <a:t>Pro – “before”</a:t>
            </a:r>
          </a:p>
          <a:p>
            <a:r>
              <a:rPr lang="en-US" altLang="en-US" sz="3200" dirty="0"/>
              <a:t>Video – “to see”</a:t>
            </a:r>
          </a:p>
          <a:p>
            <a:r>
              <a:rPr lang="en-US" altLang="en-US" sz="3200" dirty="0"/>
              <a:t>God sees the end from the beginning</a:t>
            </a:r>
          </a:p>
          <a:p>
            <a:endParaRPr lang="en-US" altLang="en-US" sz="3600" dirty="0"/>
          </a:p>
        </p:txBody>
      </p:sp>
      <p:sp>
        <p:nvSpPr>
          <p:cNvPr id="51204" name="TextBox 3">
            <a:extLst>
              <a:ext uri="{FF2B5EF4-FFF2-40B4-BE49-F238E27FC236}">
                <a16:creationId xmlns:a16="http://schemas.microsoft.com/office/drawing/2014/main" id="{419FD300-3B79-4847-8FEA-CAE92921CCD5}"/>
              </a:ext>
            </a:extLst>
          </p:cNvPr>
          <p:cNvSpPr txBox="1">
            <a:spLocks noChangeArrowheads="1"/>
          </p:cNvSpPr>
          <p:nvPr/>
        </p:nvSpPr>
        <p:spPr bwMode="auto">
          <a:xfrm rot="174583">
            <a:off x="5943600" y="228602"/>
            <a:ext cx="1752600" cy="646113"/>
          </a:xfrm>
          <a:prstGeom prst="rect">
            <a:avLst/>
          </a:prstGeom>
          <a:solidFill>
            <a:srgbClr val="92D050"/>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3600" b="0" i="0" u="none" strike="noStrike" kern="1200" cap="none" spc="0" normalizeH="0" baseline="0" noProof="0">
                <a:ln>
                  <a:noFill/>
                </a:ln>
                <a:solidFill>
                  <a:srgbClr val="000000"/>
                </a:solidFill>
                <a:effectLst/>
                <a:uLnTx/>
                <a:uFillTx/>
                <a:latin typeface="Verdana" panose="020B0604030504040204" pitchFamily="34" charset="0"/>
                <a:ea typeface="+mn-ea"/>
                <a:cs typeface="+mn-cs"/>
              </a:rPr>
              <a:t>lesson</a:t>
            </a:r>
            <a:endParaRPr kumimoji="0" lang="en-US" altLang="en-US" sz="1800" b="0" i="0" u="none" strike="noStrike" kern="1200" cap="none" spc="0" normalizeH="0" baseline="0" noProof="0">
              <a:ln>
                <a:noFill/>
              </a:ln>
              <a:solidFill>
                <a:srgbClr val="000000"/>
              </a:solidFill>
              <a:effectLst/>
              <a:uLnTx/>
              <a:uFillTx/>
              <a:latin typeface="Verdana" panose="020B0604030504040204" pitchFamily="34" charset="0"/>
              <a:ea typeface="+mn-ea"/>
              <a:cs typeface="+mn-cs"/>
            </a:endParaRPr>
          </a:p>
        </p:txBody>
      </p:sp>
      <p:sp>
        <p:nvSpPr>
          <p:cNvPr id="51205" name="TextBox 4">
            <a:extLst>
              <a:ext uri="{FF2B5EF4-FFF2-40B4-BE49-F238E27FC236}">
                <a16:creationId xmlns:a16="http://schemas.microsoft.com/office/drawing/2014/main" id="{F4CDCE11-D6A4-4F6B-A4EB-221DCE302D58}"/>
              </a:ext>
            </a:extLst>
          </p:cNvPr>
          <p:cNvSpPr txBox="1">
            <a:spLocks noChangeArrowheads="1"/>
          </p:cNvSpPr>
          <p:nvPr/>
        </p:nvSpPr>
        <p:spPr bwMode="auto">
          <a:xfrm rot="422299">
            <a:off x="6324600" y="152400"/>
            <a:ext cx="1752600" cy="584200"/>
          </a:xfrm>
          <a:prstGeom prst="rect">
            <a:avLst/>
          </a:prstGeom>
          <a:solidFill>
            <a:srgbClr val="FFC000"/>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3200" b="0" i="0" u="none" strike="noStrike" kern="1200" cap="none" spc="0" normalizeH="0" baseline="0" noProof="0">
                <a:ln>
                  <a:noFill/>
                </a:ln>
                <a:solidFill>
                  <a:srgbClr val="000000"/>
                </a:solidFill>
                <a:effectLst/>
                <a:uLnTx/>
                <a:uFillTx/>
                <a:latin typeface="Verdana" panose="020B0604030504040204" pitchFamily="34" charset="0"/>
                <a:ea typeface="+mn-ea"/>
                <a:cs typeface="+mn-cs"/>
              </a:rPr>
              <a:t>Review</a:t>
            </a:r>
            <a:endParaRPr kumimoji="0" lang="en-US" altLang="en-US" sz="1800" b="0" i="0" u="none" strike="noStrike" kern="1200" cap="none" spc="0" normalizeH="0" baseline="0" noProof="0">
              <a:ln>
                <a:noFill/>
              </a:ln>
              <a:solidFill>
                <a:srgbClr val="000000"/>
              </a:solidFill>
              <a:effectLst/>
              <a:uLnTx/>
              <a:uFillTx/>
              <a:latin typeface="Verdana" panose="020B0604030504040204" pitchFamily="34" charset="0"/>
              <a:ea typeface="+mn-ea"/>
              <a:cs typeface="+mn-cs"/>
            </a:endParaRPr>
          </a:p>
        </p:txBody>
      </p:sp>
    </p:spTree>
    <p:extLst>
      <p:ext uri="{BB962C8B-B14F-4D97-AF65-F5344CB8AC3E}">
        <p14:creationId xmlns:p14="http://schemas.microsoft.com/office/powerpoint/2010/main" val="4264413788"/>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Title 1">
            <a:extLst>
              <a:ext uri="{FF2B5EF4-FFF2-40B4-BE49-F238E27FC236}">
                <a16:creationId xmlns:a16="http://schemas.microsoft.com/office/drawing/2014/main" id="{18D3D86E-5F59-42DA-AC19-69A09796274D}"/>
              </a:ext>
            </a:extLst>
          </p:cNvPr>
          <p:cNvSpPr>
            <a:spLocks noGrp="1"/>
          </p:cNvSpPr>
          <p:nvPr>
            <p:ph type="title"/>
          </p:nvPr>
        </p:nvSpPr>
        <p:spPr/>
        <p:txBody>
          <a:bodyPr/>
          <a:lstStyle/>
          <a:p>
            <a:r>
              <a:rPr lang="en-US" altLang="en-US"/>
              <a:t>Providence</a:t>
            </a:r>
          </a:p>
        </p:txBody>
      </p:sp>
      <p:sp>
        <p:nvSpPr>
          <p:cNvPr id="52227" name="Content Placeholder 2">
            <a:extLst>
              <a:ext uri="{FF2B5EF4-FFF2-40B4-BE49-F238E27FC236}">
                <a16:creationId xmlns:a16="http://schemas.microsoft.com/office/drawing/2014/main" id="{2D941499-87A4-4631-8F80-DCC818CEE556}"/>
              </a:ext>
            </a:extLst>
          </p:cNvPr>
          <p:cNvSpPr>
            <a:spLocks noGrp="1"/>
          </p:cNvSpPr>
          <p:nvPr>
            <p:ph idx="1"/>
          </p:nvPr>
        </p:nvSpPr>
        <p:spPr/>
        <p:txBody>
          <a:bodyPr/>
          <a:lstStyle/>
          <a:p>
            <a:r>
              <a:rPr lang="en-US" altLang="en-US" sz="3200"/>
              <a:t>Isaiah 46:9 Remember former things from forever; for I am God, and no other is God, even none like Me,</a:t>
            </a:r>
          </a:p>
          <a:p>
            <a:r>
              <a:rPr lang="en-US" altLang="en-US" sz="3200"/>
              <a:t>10 declaring the end from the beginning, and from the past things which were not done, saying, My purpose shall stand, and I will do all My pleasure</a:t>
            </a:r>
          </a:p>
        </p:txBody>
      </p:sp>
      <p:sp>
        <p:nvSpPr>
          <p:cNvPr id="52228" name="TextBox 3">
            <a:extLst>
              <a:ext uri="{FF2B5EF4-FFF2-40B4-BE49-F238E27FC236}">
                <a16:creationId xmlns:a16="http://schemas.microsoft.com/office/drawing/2014/main" id="{23EE1E2C-B351-4BCB-A005-3F66F33F8ACA}"/>
              </a:ext>
            </a:extLst>
          </p:cNvPr>
          <p:cNvSpPr txBox="1">
            <a:spLocks noChangeArrowheads="1"/>
          </p:cNvSpPr>
          <p:nvPr/>
        </p:nvSpPr>
        <p:spPr bwMode="auto">
          <a:xfrm rot="174583">
            <a:off x="5943600" y="228602"/>
            <a:ext cx="1752600" cy="646113"/>
          </a:xfrm>
          <a:prstGeom prst="rect">
            <a:avLst/>
          </a:prstGeom>
          <a:solidFill>
            <a:srgbClr val="92D050"/>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3600" b="0" i="0" u="none" strike="noStrike" kern="1200" cap="none" spc="0" normalizeH="0" baseline="0" noProof="0">
                <a:ln>
                  <a:noFill/>
                </a:ln>
                <a:solidFill>
                  <a:srgbClr val="000000"/>
                </a:solidFill>
                <a:effectLst/>
                <a:uLnTx/>
                <a:uFillTx/>
                <a:latin typeface="Verdana" panose="020B0604030504040204" pitchFamily="34" charset="0"/>
                <a:ea typeface="+mn-ea"/>
                <a:cs typeface="+mn-cs"/>
              </a:rPr>
              <a:t>lesson</a:t>
            </a:r>
            <a:endParaRPr kumimoji="0" lang="en-US" altLang="en-US" sz="1800" b="0" i="0" u="none" strike="noStrike" kern="1200" cap="none" spc="0" normalizeH="0" baseline="0" noProof="0">
              <a:ln>
                <a:noFill/>
              </a:ln>
              <a:solidFill>
                <a:srgbClr val="000000"/>
              </a:solidFill>
              <a:effectLst/>
              <a:uLnTx/>
              <a:uFillTx/>
              <a:latin typeface="Verdana" panose="020B0604030504040204" pitchFamily="34" charset="0"/>
              <a:ea typeface="+mn-ea"/>
              <a:cs typeface="+mn-cs"/>
            </a:endParaRPr>
          </a:p>
        </p:txBody>
      </p:sp>
      <p:sp>
        <p:nvSpPr>
          <p:cNvPr id="52229" name="TextBox 4">
            <a:extLst>
              <a:ext uri="{FF2B5EF4-FFF2-40B4-BE49-F238E27FC236}">
                <a16:creationId xmlns:a16="http://schemas.microsoft.com/office/drawing/2014/main" id="{6C768F1C-B9BF-450C-9606-76B29C424136}"/>
              </a:ext>
            </a:extLst>
          </p:cNvPr>
          <p:cNvSpPr txBox="1">
            <a:spLocks noChangeArrowheads="1"/>
          </p:cNvSpPr>
          <p:nvPr/>
        </p:nvSpPr>
        <p:spPr bwMode="auto">
          <a:xfrm rot="422299">
            <a:off x="6324600" y="152400"/>
            <a:ext cx="1752600" cy="584200"/>
          </a:xfrm>
          <a:prstGeom prst="rect">
            <a:avLst/>
          </a:prstGeom>
          <a:solidFill>
            <a:srgbClr val="FFC000"/>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3200" b="0" i="0" u="none" strike="noStrike" kern="1200" cap="none" spc="0" normalizeH="0" baseline="0" noProof="0">
                <a:ln>
                  <a:noFill/>
                </a:ln>
                <a:solidFill>
                  <a:srgbClr val="000000"/>
                </a:solidFill>
                <a:effectLst/>
                <a:uLnTx/>
                <a:uFillTx/>
                <a:latin typeface="Verdana" panose="020B0604030504040204" pitchFamily="34" charset="0"/>
                <a:ea typeface="+mn-ea"/>
                <a:cs typeface="+mn-cs"/>
              </a:rPr>
              <a:t>Review</a:t>
            </a:r>
            <a:endParaRPr kumimoji="0" lang="en-US" altLang="en-US" sz="1800" b="0" i="0" u="none" strike="noStrike" kern="1200" cap="none" spc="0" normalizeH="0" baseline="0" noProof="0">
              <a:ln>
                <a:noFill/>
              </a:ln>
              <a:solidFill>
                <a:srgbClr val="000000"/>
              </a:solidFill>
              <a:effectLst/>
              <a:uLnTx/>
              <a:uFillTx/>
              <a:latin typeface="Verdana" panose="020B0604030504040204" pitchFamily="34" charset="0"/>
              <a:ea typeface="+mn-ea"/>
              <a:cs typeface="+mn-cs"/>
            </a:endParaRPr>
          </a:p>
        </p:txBody>
      </p:sp>
    </p:spTree>
    <p:extLst>
      <p:ext uri="{BB962C8B-B14F-4D97-AF65-F5344CB8AC3E}">
        <p14:creationId xmlns:p14="http://schemas.microsoft.com/office/powerpoint/2010/main" val="849894995"/>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Title 1">
            <a:extLst>
              <a:ext uri="{FF2B5EF4-FFF2-40B4-BE49-F238E27FC236}">
                <a16:creationId xmlns:a16="http://schemas.microsoft.com/office/drawing/2014/main" id="{C5D68712-1B9C-4029-A0F9-9E92E784A48A}"/>
              </a:ext>
            </a:extLst>
          </p:cNvPr>
          <p:cNvSpPr>
            <a:spLocks noGrp="1"/>
          </p:cNvSpPr>
          <p:nvPr>
            <p:ph type="title"/>
          </p:nvPr>
        </p:nvSpPr>
        <p:spPr/>
        <p:txBody>
          <a:bodyPr/>
          <a:lstStyle/>
          <a:p>
            <a:r>
              <a:rPr lang="en-US" altLang="en-US"/>
              <a:t>Guilt will catch up</a:t>
            </a:r>
          </a:p>
        </p:txBody>
      </p:sp>
      <p:sp>
        <p:nvSpPr>
          <p:cNvPr id="83971" name="Content Placeholder 2">
            <a:extLst>
              <a:ext uri="{FF2B5EF4-FFF2-40B4-BE49-F238E27FC236}">
                <a16:creationId xmlns:a16="http://schemas.microsoft.com/office/drawing/2014/main" id="{5F5CC2DB-2AC1-4CA6-9EEC-313EF3764EA7}"/>
              </a:ext>
            </a:extLst>
          </p:cNvPr>
          <p:cNvSpPr>
            <a:spLocks noGrp="1"/>
          </p:cNvSpPr>
          <p:nvPr>
            <p:ph idx="1"/>
          </p:nvPr>
        </p:nvSpPr>
        <p:spPr/>
        <p:txBody>
          <a:bodyPr/>
          <a:lstStyle/>
          <a:p>
            <a:pPr>
              <a:defRPr/>
            </a:pPr>
            <a:r>
              <a:rPr lang="en-US" altLang="en-US" sz="3200" dirty="0"/>
              <a:t>Genesis 42:21 Then they said to one another, "</a:t>
            </a:r>
            <a:r>
              <a:rPr lang="en-US" altLang="en-US" sz="3200" dirty="0">
                <a:effectLst>
                  <a:outerShdw blurRad="38100" dist="38100" dir="2700000" algn="tl">
                    <a:srgbClr val="000000">
                      <a:alpha val="43137"/>
                    </a:srgbClr>
                  </a:outerShdw>
                </a:effectLst>
              </a:rPr>
              <a:t>We are truly guilty concerning our brother</a:t>
            </a:r>
            <a:r>
              <a:rPr lang="en-US" altLang="en-US" sz="3200" dirty="0"/>
              <a:t>, for we saw the anguish of his soul when he pleaded with us, and we would not hear; therefore this distress has come upon us."</a:t>
            </a:r>
          </a:p>
        </p:txBody>
      </p:sp>
      <p:sp>
        <p:nvSpPr>
          <p:cNvPr id="53252" name="TextBox 3">
            <a:extLst>
              <a:ext uri="{FF2B5EF4-FFF2-40B4-BE49-F238E27FC236}">
                <a16:creationId xmlns:a16="http://schemas.microsoft.com/office/drawing/2014/main" id="{BD019C4B-8F79-4A31-AC35-D61110B7B82F}"/>
              </a:ext>
            </a:extLst>
          </p:cNvPr>
          <p:cNvSpPr txBox="1">
            <a:spLocks noChangeArrowheads="1"/>
          </p:cNvSpPr>
          <p:nvPr/>
        </p:nvSpPr>
        <p:spPr bwMode="auto">
          <a:xfrm rot="174583">
            <a:off x="5943600" y="228602"/>
            <a:ext cx="1752600" cy="646113"/>
          </a:xfrm>
          <a:prstGeom prst="rect">
            <a:avLst/>
          </a:prstGeom>
          <a:solidFill>
            <a:srgbClr val="92D050"/>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3600" b="0" i="0" u="none" strike="noStrike" kern="1200" cap="none" spc="0" normalizeH="0" baseline="0" noProof="0">
                <a:ln>
                  <a:noFill/>
                </a:ln>
                <a:solidFill>
                  <a:srgbClr val="000000"/>
                </a:solidFill>
                <a:effectLst/>
                <a:uLnTx/>
                <a:uFillTx/>
                <a:latin typeface="Verdana" panose="020B0604030504040204" pitchFamily="34" charset="0"/>
                <a:ea typeface="+mn-ea"/>
                <a:cs typeface="+mn-cs"/>
              </a:rPr>
              <a:t>lesson</a:t>
            </a:r>
            <a:endParaRPr kumimoji="0" lang="en-US" altLang="en-US" sz="1800" b="0" i="0" u="none" strike="noStrike" kern="1200" cap="none" spc="0" normalizeH="0" baseline="0" noProof="0">
              <a:ln>
                <a:noFill/>
              </a:ln>
              <a:solidFill>
                <a:srgbClr val="000000"/>
              </a:solidFill>
              <a:effectLst/>
              <a:uLnTx/>
              <a:uFillTx/>
              <a:latin typeface="Verdana" panose="020B0604030504040204" pitchFamily="34" charset="0"/>
              <a:ea typeface="+mn-ea"/>
              <a:cs typeface="+mn-cs"/>
            </a:endParaRPr>
          </a:p>
        </p:txBody>
      </p:sp>
      <p:sp>
        <p:nvSpPr>
          <p:cNvPr id="53253" name="TextBox 4">
            <a:extLst>
              <a:ext uri="{FF2B5EF4-FFF2-40B4-BE49-F238E27FC236}">
                <a16:creationId xmlns:a16="http://schemas.microsoft.com/office/drawing/2014/main" id="{F47B92F9-6F47-4C22-A4A5-05F3F8564B1F}"/>
              </a:ext>
            </a:extLst>
          </p:cNvPr>
          <p:cNvSpPr txBox="1">
            <a:spLocks noChangeArrowheads="1"/>
          </p:cNvSpPr>
          <p:nvPr/>
        </p:nvSpPr>
        <p:spPr bwMode="auto">
          <a:xfrm rot="422299">
            <a:off x="6324600" y="152400"/>
            <a:ext cx="1752600" cy="584200"/>
          </a:xfrm>
          <a:prstGeom prst="rect">
            <a:avLst/>
          </a:prstGeom>
          <a:solidFill>
            <a:srgbClr val="FFC000"/>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3200" b="0" i="0" u="none" strike="noStrike" kern="1200" cap="none" spc="0" normalizeH="0" baseline="0" noProof="0">
                <a:ln>
                  <a:noFill/>
                </a:ln>
                <a:solidFill>
                  <a:srgbClr val="000000"/>
                </a:solidFill>
                <a:effectLst/>
                <a:uLnTx/>
                <a:uFillTx/>
                <a:latin typeface="Verdana" panose="020B0604030504040204" pitchFamily="34" charset="0"/>
                <a:ea typeface="+mn-ea"/>
                <a:cs typeface="+mn-cs"/>
              </a:rPr>
              <a:t>Review</a:t>
            </a:r>
            <a:endParaRPr kumimoji="0" lang="en-US" altLang="en-US" sz="1800" b="0" i="0" u="none" strike="noStrike" kern="1200" cap="none" spc="0" normalizeH="0" baseline="0" noProof="0">
              <a:ln>
                <a:noFill/>
              </a:ln>
              <a:solidFill>
                <a:srgbClr val="000000"/>
              </a:solidFill>
              <a:effectLst/>
              <a:uLnTx/>
              <a:uFillTx/>
              <a:latin typeface="Verdana" panose="020B0604030504040204" pitchFamily="34" charset="0"/>
              <a:ea typeface="+mn-ea"/>
              <a:cs typeface="+mn-cs"/>
            </a:endParaRPr>
          </a:p>
        </p:txBody>
      </p:sp>
    </p:spTree>
    <p:extLst>
      <p:ext uri="{BB962C8B-B14F-4D97-AF65-F5344CB8AC3E}">
        <p14:creationId xmlns:p14="http://schemas.microsoft.com/office/powerpoint/2010/main" val="4106813053"/>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Title 1">
            <a:extLst>
              <a:ext uri="{FF2B5EF4-FFF2-40B4-BE49-F238E27FC236}">
                <a16:creationId xmlns:a16="http://schemas.microsoft.com/office/drawing/2014/main" id="{6E40D33F-7D70-4E81-A24B-CE47498F688C}"/>
              </a:ext>
            </a:extLst>
          </p:cNvPr>
          <p:cNvSpPr>
            <a:spLocks noGrp="1"/>
          </p:cNvSpPr>
          <p:nvPr>
            <p:ph type="title"/>
          </p:nvPr>
        </p:nvSpPr>
        <p:spPr/>
        <p:txBody>
          <a:bodyPr/>
          <a:lstStyle/>
          <a:p>
            <a:r>
              <a:rPr lang="en-US" altLang="en-US"/>
              <a:t>Guilt will catch up</a:t>
            </a:r>
          </a:p>
        </p:txBody>
      </p:sp>
      <p:sp>
        <p:nvSpPr>
          <p:cNvPr id="54275" name="Content Placeholder 2">
            <a:extLst>
              <a:ext uri="{FF2B5EF4-FFF2-40B4-BE49-F238E27FC236}">
                <a16:creationId xmlns:a16="http://schemas.microsoft.com/office/drawing/2014/main" id="{56B8B24C-E5C3-4A81-AC11-EF1693CA4FB2}"/>
              </a:ext>
            </a:extLst>
          </p:cNvPr>
          <p:cNvSpPr>
            <a:spLocks noGrp="1"/>
          </p:cNvSpPr>
          <p:nvPr>
            <p:ph idx="1"/>
          </p:nvPr>
        </p:nvSpPr>
        <p:spPr/>
        <p:txBody>
          <a:bodyPr/>
          <a:lstStyle/>
          <a:p>
            <a:r>
              <a:rPr lang="en-US" altLang="en-US" sz="3200" dirty="0"/>
              <a:t>Numbers 32:23 "But if you do not do so, then take note, you have sinned against the LORD; and be sure your sin will find you out.</a:t>
            </a:r>
          </a:p>
        </p:txBody>
      </p:sp>
      <p:sp>
        <p:nvSpPr>
          <p:cNvPr id="54276" name="TextBox 3">
            <a:extLst>
              <a:ext uri="{FF2B5EF4-FFF2-40B4-BE49-F238E27FC236}">
                <a16:creationId xmlns:a16="http://schemas.microsoft.com/office/drawing/2014/main" id="{AE62BE20-6F0F-482C-ACA1-D28C28E576CB}"/>
              </a:ext>
            </a:extLst>
          </p:cNvPr>
          <p:cNvSpPr txBox="1">
            <a:spLocks noChangeArrowheads="1"/>
          </p:cNvSpPr>
          <p:nvPr/>
        </p:nvSpPr>
        <p:spPr bwMode="auto">
          <a:xfrm rot="174583">
            <a:off x="5943600" y="228602"/>
            <a:ext cx="1752600" cy="646113"/>
          </a:xfrm>
          <a:prstGeom prst="rect">
            <a:avLst/>
          </a:prstGeom>
          <a:solidFill>
            <a:srgbClr val="92D050"/>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3600" b="0" i="0" u="none" strike="noStrike" kern="1200" cap="none" spc="0" normalizeH="0" baseline="0" noProof="0">
                <a:ln>
                  <a:noFill/>
                </a:ln>
                <a:solidFill>
                  <a:srgbClr val="000000"/>
                </a:solidFill>
                <a:effectLst/>
                <a:uLnTx/>
                <a:uFillTx/>
                <a:latin typeface="Verdana" panose="020B0604030504040204" pitchFamily="34" charset="0"/>
                <a:ea typeface="+mn-ea"/>
                <a:cs typeface="+mn-cs"/>
              </a:rPr>
              <a:t>lesson</a:t>
            </a:r>
            <a:endParaRPr kumimoji="0" lang="en-US" altLang="en-US" sz="1800" b="0" i="0" u="none" strike="noStrike" kern="1200" cap="none" spc="0" normalizeH="0" baseline="0" noProof="0">
              <a:ln>
                <a:noFill/>
              </a:ln>
              <a:solidFill>
                <a:srgbClr val="000000"/>
              </a:solidFill>
              <a:effectLst/>
              <a:uLnTx/>
              <a:uFillTx/>
              <a:latin typeface="Verdana" panose="020B0604030504040204" pitchFamily="34" charset="0"/>
              <a:ea typeface="+mn-ea"/>
              <a:cs typeface="+mn-cs"/>
            </a:endParaRPr>
          </a:p>
        </p:txBody>
      </p:sp>
      <p:sp>
        <p:nvSpPr>
          <p:cNvPr id="54277" name="TextBox 4">
            <a:extLst>
              <a:ext uri="{FF2B5EF4-FFF2-40B4-BE49-F238E27FC236}">
                <a16:creationId xmlns:a16="http://schemas.microsoft.com/office/drawing/2014/main" id="{619B5359-B725-45E0-9673-02F7F16B1288}"/>
              </a:ext>
            </a:extLst>
          </p:cNvPr>
          <p:cNvSpPr txBox="1">
            <a:spLocks noChangeArrowheads="1"/>
          </p:cNvSpPr>
          <p:nvPr/>
        </p:nvSpPr>
        <p:spPr bwMode="auto">
          <a:xfrm rot="422299">
            <a:off x="6324600" y="152400"/>
            <a:ext cx="1752600" cy="584200"/>
          </a:xfrm>
          <a:prstGeom prst="rect">
            <a:avLst/>
          </a:prstGeom>
          <a:solidFill>
            <a:srgbClr val="FFC000"/>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3200" b="0" i="0" u="none" strike="noStrike" kern="1200" cap="none" spc="0" normalizeH="0" baseline="0" noProof="0">
                <a:ln>
                  <a:noFill/>
                </a:ln>
                <a:solidFill>
                  <a:srgbClr val="000000"/>
                </a:solidFill>
                <a:effectLst/>
                <a:uLnTx/>
                <a:uFillTx/>
                <a:latin typeface="Verdana" panose="020B0604030504040204" pitchFamily="34" charset="0"/>
                <a:ea typeface="+mn-ea"/>
                <a:cs typeface="+mn-cs"/>
              </a:rPr>
              <a:t>Review</a:t>
            </a:r>
            <a:endParaRPr kumimoji="0" lang="en-US" altLang="en-US" sz="1800" b="0" i="0" u="none" strike="noStrike" kern="1200" cap="none" spc="0" normalizeH="0" baseline="0" noProof="0">
              <a:ln>
                <a:noFill/>
              </a:ln>
              <a:solidFill>
                <a:srgbClr val="000000"/>
              </a:solidFill>
              <a:effectLst/>
              <a:uLnTx/>
              <a:uFillTx/>
              <a:latin typeface="Verdana" panose="020B0604030504040204" pitchFamily="34" charset="0"/>
              <a:ea typeface="+mn-ea"/>
              <a:cs typeface="+mn-cs"/>
            </a:endParaRPr>
          </a:p>
        </p:txBody>
      </p:sp>
    </p:spTree>
    <p:extLst>
      <p:ext uri="{BB962C8B-B14F-4D97-AF65-F5344CB8AC3E}">
        <p14:creationId xmlns:p14="http://schemas.microsoft.com/office/powerpoint/2010/main" val="399399794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Title 1">
            <a:extLst>
              <a:ext uri="{FF2B5EF4-FFF2-40B4-BE49-F238E27FC236}">
                <a16:creationId xmlns:a16="http://schemas.microsoft.com/office/drawing/2014/main" id="{2B6ADDEC-A416-4F8C-A33A-BEA683E0379C}"/>
              </a:ext>
            </a:extLst>
          </p:cNvPr>
          <p:cNvSpPr>
            <a:spLocks noGrp="1"/>
          </p:cNvSpPr>
          <p:nvPr>
            <p:ph type="title"/>
          </p:nvPr>
        </p:nvSpPr>
        <p:spPr/>
        <p:txBody>
          <a:bodyPr/>
          <a:lstStyle/>
          <a:p>
            <a:r>
              <a:rPr lang="en-US" altLang="en-US"/>
              <a:t>Tested</a:t>
            </a:r>
          </a:p>
        </p:txBody>
      </p:sp>
      <p:sp>
        <p:nvSpPr>
          <p:cNvPr id="45059" name="Content Placeholder 2">
            <a:extLst>
              <a:ext uri="{FF2B5EF4-FFF2-40B4-BE49-F238E27FC236}">
                <a16:creationId xmlns:a16="http://schemas.microsoft.com/office/drawing/2014/main" id="{DE6319F1-60DB-412D-AD35-FA44D3D014A5}"/>
              </a:ext>
            </a:extLst>
          </p:cNvPr>
          <p:cNvSpPr>
            <a:spLocks noGrp="1"/>
          </p:cNvSpPr>
          <p:nvPr>
            <p:ph idx="1"/>
          </p:nvPr>
        </p:nvSpPr>
        <p:spPr>
          <a:xfrm>
            <a:off x="574675" y="1600200"/>
            <a:ext cx="8416926" cy="4267200"/>
          </a:xfrm>
        </p:spPr>
        <p:txBody>
          <a:bodyPr/>
          <a:lstStyle/>
          <a:p>
            <a:r>
              <a:rPr lang="en-US" altLang="en-US" sz="3200" dirty="0"/>
              <a:t>Youngest brother must come here</a:t>
            </a:r>
          </a:p>
          <a:p>
            <a:r>
              <a:rPr lang="en-US" altLang="en-US" sz="3200" dirty="0"/>
              <a:t>Puts them in prison for three days</a:t>
            </a:r>
          </a:p>
          <a:p>
            <a:r>
              <a:rPr lang="en-US" altLang="en-US" sz="3200" dirty="0"/>
              <a:t>One will remain in prison while others go get youngest brother</a:t>
            </a:r>
          </a:p>
          <a:p>
            <a:r>
              <a:rPr lang="en-US" altLang="en-US" sz="3200" dirty="0"/>
              <a:t>Reuben reminds them of their past</a:t>
            </a:r>
          </a:p>
        </p:txBody>
      </p:sp>
      <p:sp>
        <p:nvSpPr>
          <p:cNvPr id="45060" name="TextBox 3">
            <a:extLst>
              <a:ext uri="{FF2B5EF4-FFF2-40B4-BE49-F238E27FC236}">
                <a16:creationId xmlns:a16="http://schemas.microsoft.com/office/drawing/2014/main" id="{F9BDA04B-A609-41C7-BA9E-54D7EE7EF17F}"/>
              </a:ext>
            </a:extLst>
          </p:cNvPr>
          <p:cNvSpPr txBox="1">
            <a:spLocks noChangeArrowheads="1"/>
          </p:cNvSpPr>
          <p:nvPr/>
        </p:nvSpPr>
        <p:spPr bwMode="auto">
          <a:xfrm rot="422299">
            <a:off x="6324600" y="152400"/>
            <a:ext cx="1752600" cy="584200"/>
          </a:xfrm>
          <a:prstGeom prst="rect">
            <a:avLst/>
          </a:prstGeom>
          <a:solidFill>
            <a:srgbClr val="FFC000"/>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3200" b="0" i="0" u="none" strike="noStrike" kern="1200" cap="none" spc="0" normalizeH="0" baseline="0" noProof="0">
                <a:ln>
                  <a:noFill/>
                </a:ln>
                <a:solidFill>
                  <a:srgbClr val="000000"/>
                </a:solidFill>
                <a:effectLst/>
                <a:uLnTx/>
                <a:uFillTx/>
                <a:latin typeface="Verdana" panose="020B0604030504040204" pitchFamily="34" charset="0"/>
                <a:ea typeface="+mn-ea"/>
                <a:cs typeface="+mn-cs"/>
              </a:rPr>
              <a:t>Review</a:t>
            </a:r>
            <a:endParaRPr kumimoji="0" lang="en-US" altLang="en-US" sz="1800" b="0" i="0" u="none" strike="noStrike" kern="1200" cap="none" spc="0" normalizeH="0" baseline="0" noProof="0">
              <a:ln>
                <a:noFill/>
              </a:ln>
              <a:solidFill>
                <a:srgbClr val="000000"/>
              </a:solidFill>
              <a:effectLst/>
              <a:uLnTx/>
              <a:uFillTx/>
              <a:latin typeface="Verdana" panose="020B0604030504040204" pitchFamily="34" charset="0"/>
              <a:ea typeface="+mn-ea"/>
              <a:cs typeface="+mn-cs"/>
            </a:endParaRPr>
          </a:p>
        </p:txBody>
      </p:sp>
    </p:spTree>
    <p:extLst>
      <p:ext uri="{BB962C8B-B14F-4D97-AF65-F5344CB8AC3E}">
        <p14:creationId xmlns:p14="http://schemas.microsoft.com/office/powerpoint/2010/main" val="46952799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Title 1">
            <a:extLst>
              <a:ext uri="{FF2B5EF4-FFF2-40B4-BE49-F238E27FC236}">
                <a16:creationId xmlns:a16="http://schemas.microsoft.com/office/drawing/2014/main" id="{72BDC7E3-828F-4C3E-AB0D-9B8CE371811C}"/>
              </a:ext>
            </a:extLst>
          </p:cNvPr>
          <p:cNvSpPr>
            <a:spLocks noGrp="1"/>
          </p:cNvSpPr>
          <p:nvPr>
            <p:ph type="title"/>
          </p:nvPr>
        </p:nvSpPr>
        <p:spPr/>
        <p:txBody>
          <a:bodyPr/>
          <a:lstStyle/>
          <a:p>
            <a:r>
              <a:rPr lang="en-US" altLang="en-US"/>
              <a:t>Tested</a:t>
            </a:r>
          </a:p>
        </p:txBody>
      </p:sp>
      <p:sp>
        <p:nvSpPr>
          <p:cNvPr id="46083" name="Content Placeholder 2">
            <a:extLst>
              <a:ext uri="{FF2B5EF4-FFF2-40B4-BE49-F238E27FC236}">
                <a16:creationId xmlns:a16="http://schemas.microsoft.com/office/drawing/2014/main" id="{8849F8FE-C8BF-49A4-B1B7-3FFB3933041A}"/>
              </a:ext>
            </a:extLst>
          </p:cNvPr>
          <p:cNvSpPr>
            <a:spLocks noGrp="1"/>
          </p:cNvSpPr>
          <p:nvPr>
            <p:ph idx="1"/>
          </p:nvPr>
        </p:nvSpPr>
        <p:spPr/>
        <p:txBody>
          <a:bodyPr/>
          <a:lstStyle/>
          <a:p>
            <a:r>
              <a:rPr lang="en-US" altLang="en-US" sz="3200" dirty="0"/>
              <a:t>Joseph understood them</a:t>
            </a:r>
          </a:p>
          <a:p>
            <a:r>
              <a:rPr lang="en-US" altLang="en-US" sz="3200" dirty="0"/>
              <a:t>But spoke through an interpreter</a:t>
            </a:r>
          </a:p>
          <a:p>
            <a:r>
              <a:rPr lang="en-US" altLang="en-US" sz="3200" dirty="0"/>
              <a:t>Bound Simeon</a:t>
            </a:r>
          </a:p>
          <a:p>
            <a:r>
              <a:rPr lang="en-US" altLang="en-US" sz="3200" dirty="0"/>
              <a:t>Sold them grain</a:t>
            </a:r>
          </a:p>
          <a:p>
            <a:r>
              <a:rPr lang="en-US" altLang="en-US" sz="3200" dirty="0"/>
              <a:t>Put money back into sacks</a:t>
            </a:r>
          </a:p>
        </p:txBody>
      </p:sp>
      <p:sp>
        <p:nvSpPr>
          <p:cNvPr id="46084" name="TextBox 3">
            <a:extLst>
              <a:ext uri="{FF2B5EF4-FFF2-40B4-BE49-F238E27FC236}">
                <a16:creationId xmlns:a16="http://schemas.microsoft.com/office/drawing/2014/main" id="{268C413E-1A3D-410D-AC6D-E2ADC66C08C8}"/>
              </a:ext>
            </a:extLst>
          </p:cNvPr>
          <p:cNvSpPr txBox="1">
            <a:spLocks noChangeArrowheads="1"/>
          </p:cNvSpPr>
          <p:nvPr/>
        </p:nvSpPr>
        <p:spPr bwMode="auto">
          <a:xfrm rot="422299">
            <a:off x="6324600" y="152400"/>
            <a:ext cx="1752600" cy="584200"/>
          </a:xfrm>
          <a:prstGeom prst="rect">
            <a:avLst/>
          </a:prstGeom>
          <a:solidFill>
            <a:srgbClr val="FFC000"/>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3200" b="0" i="0" u="none" strike="noStrike" kern="1200" cap="none" spc="0" normalizeH="0" baseline="0" noProof="0">
                <a:ln>
                  <a:noFill/>
                </a:ln>
                <a:solidFill>
                  <a:srgbClr val="000000"/>
                </a:solidFill>
                <a:effectLst/>
                <a:uLnTx/>
                <a:uFillTx/>
                <a:latin typeface="Verdana" panose="020B0604030504040204" pitchFamily="34" charset="0"/>
                <a:ea typeface="+mn-ea"/>
                <a:cs typeface="+mn-cs"/>
              </a:rPr>
              <a:t>Review</a:t>
            </a:r>
            <a:endParaRPr kumimoji="0" lang="en-US" altLang="en-US" sz="1800" b="0" i="0" u="none" strike="noStrike" kern="1200" cap="none" spc="0" normalizeH="0" baseline="0" noProof="0">
              <a:ln>
                <a:noFill/>
              </a:ln>
              <a:solidFill>
                <a:srgbClr val="000000"/>
              </a:solidFill>
              <a:effectLst/>
              <a:uLnTx/>
              <a:uFillTx/>
              <a:latin typeface="Verdana" panose="020B0604030504040204" pitchFamily="34" charset="0"/>
              <a:ea typeface="+mn-ea"/>
              <a:cs typeface="+mn-cs"/>
            </a:endParaRPr>
          </a:p>
        </p:txBody>
      </p:sp>
    </p:spTree>
    <p:extLst>
      <p:ext uri="{BB962C8B-B14F-4D97-AF65-F5344CB8AC3E}">
        <p14:creationId xmlns:p14="http://schemas.microsoft.com/office/powerpoint/2010/main" val="294512598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Title 1">
            <a:extLst>
              <a:ext uri="{FF2B5EF4-FFF2-40B4-BE49-F238E27FC236}">
                <a16:creationId xmlns:a16="http://schemas.microsoft.com/office/drawing/2014/main" id="{D740F793-3F07-446B-A482-ABC6E3C36A2B}"/>
              </a:ext>
            </a:extLst>
          </p:cNvPr>
          <p:cNvSpPr>
            <a:spLocks noGrp="1"/>
          </p:cNvSpPr>
          <p:nvPr>
            <p:ph type="title"/>
          </p:nvPr>
        </p:nvSpPr>
        <p:spPr/>
        <p:txBody>
          <a:bodyPr/>
          <a:lstStyle/>
          <a:p>
            <a:r>
              <a:rPr lang="en-US" altLang="en-US"/>
              <a:t>Returning to Canaan</a:t>
            </a:r>
          </a:p>
        </p:txBody>
      </p:sp>
      <p:sp>
        <p:nvSpPr>
          <p:cNvPr id="47107" name="Content Placeholder 2">
            <a:extLst>
              <a:ext uri="{FF2B5EF4-FFF2-40B4-BE49-F238E27FC236}">
                <a16:creationId xmlns:a16="http://schemas.microsoft.com/office/drawing/2014/main" id="{178A898D-4E16-4195-AD9B-AA646E4AFC00}"/>
              </a:ext>
            </a:extLst>
          </p:cNvPr>
          <p:cNvSpPr>
            <a:spLocks noGrp="1"/>
          </p:cNvSpPr>
          <p:nvPr>
            <p:ph idx="1"/>
          </p:nvPr>
        </p:nvSpPr>
        <p:spPr>
          <a:xfrm>
            <a:off x="574676" y="1600200"/>
            <a:ext cx="8001000" cy="4267200"/>
          </a:xfrm>
        </p:spPr>
        <p:txBody>
          <a:bodyPr/>
          <a:lstStyle/>
          <a:p>
            <a:r>
              <a:rPr lang="en-US" altLang="en-US" sz="3200" dirty="0"/>
              <a:t>Opened sacks—found money</a:t>
            </a:r>
          </a:p>
          <a:p>
            <a:r>
              <a:rPr lang="en-US" altLang="en-US" sz="3200" dirty="0"/>
              <a:t>Told Jacob all that had happened</a:t>
            </a:r>
          </a:p>
          <a:p>
            <a:r>
              <a:rPr lang="en-US" altLang="en-US" sz="3200" dirty="0"/>
              <a:t>Jacob bereaved</a:t>
            </a:r>
          </a:p>
          <a:p>
            <a:pPr lvl="1"/>
            <a:r>
              <a:rPr lang="en-US" altLang="en-US" sz="3000" dirty="0"/>
              <a:t>Joseph is no more</a:t>
            </a:r>
          </a:p>
          <a:p>
            <a:pPr lvl="1"/>
            <a:r>
              <a:rPr lang="en-US" altLang="en-US" sz="3000" dirty="0"/>
              <a:t>Now Simeon is no more</a:t>
            </a:r>
          </a:p>
          <a:p>
            <a:r>
              <a:rPr lang="en-US" altLang="en-US" sz="3200" dirty="0"/>
              <a:t>Refused to let them take Benjamin to Egypt</a:t>
            </a:r>
          </a:p>
        </p:txBody>
      </p:sp>
      <p:sp>
        <p:nvSpPr>
          <p:cNvPr id="47108" name="TextBox 3">
            <a:extLst>
              <a:ext uri="{FF2B5EF4-FFF2-40B4-BE49-F238E27FC236}">
                <a16:creationId xmlns:a16="http://schemas.microsoft.com/office/drawing/2014/main" id="{25E0E0E5-77A2-4D05-BCE8-2B2C3043D363}"/>
              </a:ext>
            </a:extLst>
          </p:cNvPr>
          <p:cNvSpPr txBox="1">
            <a:spLocks noChangeArrowheads="1"/>
          </p:cNvSpPr>
          <p:nvPr/>
        </p:nvSpPr>
        <p:spPr bwMode="auto">
          <a:xfrm rot="422299">
            <a:off x="6324600" y="152400"/>
            <a:ext cx="1752600" cy="584200"/>
          </a:xfrm>
          <a:prstGeom prst="rect">
            <a:avLst/>
          </a:prstGeom>
          <a:solidFill>
            <a:srgbClr val="FFC000"/>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3200" b="0" i="0" u="none" strike="noStrike" kern="1200" cap="none" spc="0" normalizeH="0" baseline="0" noProof="0">
                <a:ln>
                  <a:noFill/>
                </a:ln>
                <a:solidFill>
                  <a:srgbClr val="000000"/>
                </a:solidFill>
                <a:effectLst/>
                <a:uLnTx/>
                <a:uFillTx/>
                <a:latin typeface="Verdana" panose="020B0604030504040204" pitchFamily="34" charset="0"/>
                <a:ea typeface="+mn-ea"/>
                <a:cs typeface="+mn-cs"/>
              </a:rPr>
              <a:t>Review</a:t>
            </a:r>
            <a:endParaRPr kumimoji="0" lang="en-US" altLang="en-US" sz="1800" b="0" i="0" u="none" strike="noStrike" kern="1200" cap="none" spc="0" normalizeH="0" baseline="0" noProof="0">
              <a:ln>
                <a:noFill/>
              </a:ln>
              <a:solidFill>
                <a:srgbClr val="000000"/>
              </a:solidFill>
              <a:effectLst/>
              <a:uLnTx/>
              <a:uFillTx/>
              <a:latin typeface="Verdana" panose="020B0604030504040204" pitchFamily="34" charset="0"/>
              <a:ea typeface="+mn-ea"/>
              <a:cs typeface="+mn-cs"/>
            </a:endParaRPr>
          </a:p>
        </p:txBody>
      </p:sp>
    </p:spTree>
    <p:extLst>
      <p:ext uri="{BB962C8B-B14F-4D97-AF65-F5344CB8AC3E}">
        <p14:creationId xmlns:p14="http://schemas.microsoft.com/office/powerpoint/2010/main" val="4002700715"/>
      </p:ext>
    </p:extLst>
  </p:cSld>
  <p:clrMapOvr>
    <a:masterClrMapping/>
  </p:clrMapOvr>
</p:sld>
</file>

<file path=ppt/theme/theme1.xml><?xml version="1.0" encoding="utf-8"?>
<a:theme xmlns:a="http://schemas.openxmlformats.org/drawingml/2006/main" name="Profile">
  <a:themeElements>
    <a:clrScheme name="Profile 9">
      <a:dk1>
        <a:srgbClr val="000000"/>
      </a:dk1>
      <a:lt1>
        <a:srgbClr val="FFFFFF"/>
      </a:lt1>
      <a:dk2>
        <a:srgbClr val="000000"/>
      </a:dk2>
      <a:lt2>
        <a:srgbClr val="DDDDDD"/>
      </a:lt2>
      <a:accent1>
        <a:srgbClr val="A3B2C1"/>
      </a:accent1>
      <a:accent2>
        <a:srgbClr val="CC0000"/>
      </a:accent2>
      <a:accent3>
        <a:srgbClr val="FFFFFF"/>
      </a:accent3>
      <a:accent4>
        <a:srgbClr val="000000"/>
      </a:accent4>
      <a:accent5>
        <a:srgbClr val="CED5DD"/>
      </a:accent5>
      <a:accent6>
        <a:srgbClr val="B90000"/>
      </a:accent6>
      <a:hlink>
        <a:srgbClr val="336699"/>
      </a:hlink>
      <a:folHlink>
        <a:srgbClr val="003366"/>
      </a:folHlink>
    </a:clrScheme>
    <a:fontScheme name="Profile">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Verdana"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Verdana" pitchFamily="34" charset="0"/>
          </a:defRPr>
        </a:defPPr>
      </a:lstStyle>
    </a:lnDef>
  </a:objectDefaults>
  <a:extraClrSchemeLst>
    <a:extraClrScheme>
      <a:clrScheme name="Profile 1">
        <a:dk1>
          <a:srgbClr val="A50021"/>
        </a:dk1>
        <a:lt1>
          <a:srgbClr val="FFFFFF"/>
        </a:lt1>
        <a:dk2>
          <a:srgbClr val="800000"/>
        </a:dk2>
        <a:lt2>
          <a:srgbClr val="FFFFFF"/>
        </a:lt2>
        <a:accent1>
          <a:srgbClr val="FF9900"/>
        </a:accent1>
        <a:accent2>
          <a:srgbClr val="FF3300"/>
        </a:accent2>
        <a:accent3>
          <a:srgbClr val="C0AAAA"/>
        </a:accent3>
        <a:accent4>
          <a:srgbClr val="DADADA"/>
        </a:accent4>
        <a:accent5>
          <a:srgbClr val="FFCAAA"/>
        </a:accent5>
        <a:accent6>
          <a:srgbClr val="E72D00"/>
        </a:accent6>
        <a:hlink>
          <a:srgbClr val="FFFFCC"/>
        </a:hlink>
        <a:folHlink>
          <a:srgbClr val="FFCC99"/>
        </a:folHlink>
      </a:clrScheme>
      <a:clrMap bg1="dk2" tx1="lt1" bg2="dk1" tx2="lt2" accent1="accent1" accent2="accent2" accent3="accent3" accent4="accent4" accent5="accent5" accent6="accent6" hlink="hlink" folHlink="folHlink"/>
    </a:extraClrScheme>
    <a:extraClrScheme>
      <a:clrScheme name="Profile 2">
        <a:dk1>
          <a:srgbClr val="3C001E"/>
        </a:dk1>
        <a:lt1>
          <a:srgbClr val="FFFFFF"/>
        </a:lt1>
        <a:dk2>
          <a:srgbClr val="51072E"/>
        </a:dk2>
        <a:lt2>
          <a:srgbClr val="FFFFFF"/>
        </a:lt2>
        <a:accent1>
          <a:srgbClr val="89A38F"/>
        </a:accent1>
        <a:accent2>
          <a:srgbClr val="666699"/>
        </a:accent2>
        <a:accent3>
          <a:srgbClr val="B3AAAD"/>
        </a:accent3>
        <a:accent4>
          <a:srgbClr val="DADADA"/>
        </a:accent4>
        <a:accent5>
          <a:srgbClr val="C4CEC6"/>
        </a:accent5>
        <a:accent6>
          <a:srgbClr val="5C5C8A"/>
        </a:accent6>
        <a:hlink>
          <a:srgbClr val="808000"/>
        </a:hlink>
        <a:folHlink>
          <a:srgbClr val="666633"/>
        </a:folHlink>
      </a:clrScheme>
      <a:clrMap bg1="dk2" tx1="lt1" bg2="dk1" tx2="lt2" accent1="accent1" accent2="accent2" accent3="accent3" accent4="accent4" accent5="accent5" accent6="accent6" hlink="hlink" folHlink="folHlink"/>
    </a:extraClrScheme>
    <a:extraClrScheme>
      <a:clrScheme name="Profile 3">
        <a:dk1>
          <a:srgbClr val="333333"/>
        </a:dk1>
        <a:lt1>
          <a:srgbClr val="FFFFFF"/>
        </a:lt1>
        <a:dk2>
          <a:srgbClr val="000000"/>
        </a:dk2>
        <a:lt2>
          <a:srgbClr val="FFFFFF"/>
        </a:lt2>
        <a:accent1>
          <a:srgbClr val="3399FF"/>
        </a:accent1>
        <a:accent2>
          <a:srgbClr val="CC0000"/>
        </a:accent2>
        <a:accent3>
          <a:srgbClr val="AAAAAA"/>
        </a:accent3>
        <a:accent4>
          <a:srgbClr val="DADADA"/>
        </a:accent4>
        <a:accent5>
          <a:srgbClr val="ADCAFF"/>
        </a:accent5>
        <a:accent6>
          <a:srgbClr val="B90000"/>
        </a:accent6>
        <a:hlink>
          <a:srgbClr val="666699"/>
        </a:hlink>
        <a:folHlink>
          <a:srgbClr val="6600CC"/>
        </a:folHlink>
      </a:clrScheme>
      <a:clrMap bg1="dk2" tx1="lt1" bg2="dk1" tx2="lt2" accent1="accent1" accent2="accent2" accent3="accent3" accent4="accent4" accent5="accent5" accent6="accent6" hlink="hlink" folHlink="folHlink"/>
    </a:extraClrScheme>
    <a:extraClrScheme>
      <a:clrScheme name="Profile 4">
        <a:dk1>
          <a:srgbClr val="4B3D1B"/>
        </a:dk1>
        <a:lt1>
          <a:srgbClr val="FFFFFF"/>
        </a:lt1>
        <a:dk2>
          <a:srgbClr val="330000"/>
        </a:dk2>
        <a:lt2>
          <a:srgbClr val="FFFFFF"/>
        </a:lt2>
        <a:accent1>
          <a:srgbClr val="CC9900"/>
        </a:accent1>
        <a:accent2>
          <a:srgbClr val="CC6600"/>
        </a:accent2>
        <a:accent3>
          <a:srgbClr val="ADAAAA"/>
        </a:accent3>
        <a:accent4>
          <a:srgbClr val="DADADA"/>
        </a:accent4>
        <a:accent5>
          <a:srgbClr val="E2CAAA"/>
        </a:accent5>
        <a:accent6>
          <a:srgbClr val="B95C00"/>
        </a:accent6>
        <a:hlink>
          <a:srgbClr val="666699"/>
        </a:hlink>
        <a:folHlink>
          <a:srgbClr val="CCCC00"/>
        </a:folHlink>
      </a:clrScheme>
      <a:clrMap bg1="dk2" tx1="lt1" bg2="dk1" tx2="lt2" accent1="accent1" accent2="accent2" accent3="accent3" accent4="accent4" accent5="accent5" accent6="accent6" hlink="hlink" folHlink="folHlink"/>
    </a:extraClrScheme>
    <a:extraClrScheme>
      <a:clrScheme name="Profile 5">
        <a:dk1>
          <a:srgbClr val="006666"/>
        </a:dk1>
        <a:lt1>
          <a:srgbClr val="FFFFFF"/>
        </a:lt1>
        <a:dk2>
          <a:srgbClr val="003366"/>
        </a:dk2>
        <a:lt2>
          <a:srgbClr val="FFFFFF"/>
        </a:lt2>
        <a:accent1>
          <a:srgbClr val="0099CC"/>
        </a:accent1>
        <a:accent2>
          <a:srgbClr val="6666FF"/>
        </a:accent2>
        <a:accent3>
          <a:srgbClr val="AAADB8"/>
        </a:accent3>
        <a:accent4>
          <a:srgbClr val="DADADA"/>
        </a:accent4>
        <a:accent5>
          <a:srgbClr val="AACAE2"/>
        </a:accent5>
        <a:accent6>
          <a:srgbClr val="5C5CE7"/>
        </a:accent6>
        <a:hlink>
          <a:srgbClr val="FFFFCC"/>
        </a:hlink>
        <a:folHlink>
          <a:srgbClr val="FFCC00"/>
        </a:folHlink>
      </a:clrScheme>
      <a:clrMap bg1="dk2" tx1="lt1" bg2="dk1" tx2="lt2" accent1="accent1" accent2="accent2" accent3="accent3" accent4="accent4" accent5="accent5" accent6="accent6" hlink="hlink" folHlink="folHlink"/>
    </a:extraClrScheme>
    <a:extraClrScheme>
      <a:clrScheme name="Profile 6">
        <a:dk1>
          <a:srgbClr val="003366"/>
        </a:dk1>
        <a:lt1>
          <a:srgbClr val="FFFFFF"/>
        </a:lt1>
        <a:dk2>
          <a:srgbClr val="006666"/>
        </a:dk2>
        <a:lt2>
          <a:srgbClr val="FFFFFF"/>
        </a:lt2>
        <a:accent1>
          <a:srgbClr val="6699FF"/>
        </a:accent1>
        <a:accent2>
          <a:srgbClr val="00CCFF"/>
        </a:accent2>
        <a:accent3>
          <a:srgbClr val="AAB8B8"/>
        </a:accent3>
        <a:accent4>
          <a:srgbClr val="DADADA"/>
        </a:accent4>
        <a:accent5>
          <a:srgbClr val="B8CAFF"/>
        </a:accent5>
        <a:accent6>
          <a:srgbClr val="00B9E7"/>
        </a:accent6>
        <a:hlink>
          <a:srgbClr val="FFFFCC"/>
        </a:hlink>
        <a:folHlink>
          <a:srgbClr val="33CCCC"/>
        </a:folHlink>
      </a:clrScheme>
      <a:clrMap bg1="dk2" tx1="lt1" bg2="dk1" tx2="lt2" accent1="accent1" accent2="accent2" accent3="accent3" accent4="accent4" accent5="accent5" accent6="accent6" hlink="hlink" folHlink="folHlink"/>
    </a:extraClrScheme>
    <a:extraClrScheme>
      <a:clrScheme name="Profile 7">
        <a:dk1>
          <a:srgbClr val="000000"/>
        </a:dk1>
        <a:lt1>
          <a:srgbClr val="619CB1"/>
        </a:lt1>
        <a:dk2>
          <a:srgbClr val="FFFFFF"/>
        </a:dk2>
        <a:lt2>
          <a:srgbClr val="4E899E"/>
        </a:lt2>
        <a:accent1>
          <a:srgbClr val="FFCC00"/>
        </a:accent1>
        <a:accent2>
          <a:srgbClr val="B6523E"/>
        </a:accent2>
        <a:accent3>
          <a:srgbClr val="B7CBD5"/>
        </a:accent3>
        <a:accent4>
          <a:srgbClr val="000000"/>
        </a:accent4>
        <a:accent5>
          <a:srgbClr val="FFE2AA"/>
        </a:accent5>
        <a:accent6>
          <a:srgbClr val="A54937"/>
        </a:accent6>
        <a:hlink>
          <a:srgbClr val="99CC00"/>
        </a:hlink>
        <a:folHlink>
          <a:srgbClr val="666699"/>
        </a:folHlink>
      </a:clrScheme>
      <a:clrMap bg1="lt1" tx1="dk1" bg2="lt2" tx2="dk2" accent1="accent1" accent2="accent2" accent3="accent3" accent4="accent4" accent5="accent5" accent6="accent6" hlink="hlink" folHlink="folHlink"/>
    </a:extraClrScheme>
    <a:extraClrScheme>
      <a:clrScheme name="Profile 8">
        <a:dk1>
          <a:srgbClr val="598600"/>
        </a:dk1>
        <a:lt1>
          <a:srgbClr val="FFFFFF"/>
        </a:lt1>
        <a:dk2>
          <a:srgbClr val="336600"/>
        </a:dk2>
        <a:lt2>
          <a:srgbClr val="FFFFFF"/>
        </a:lt2>
        <a:accent1>
          <a:srgbClr val="33CC33"/>
        </a:accent1>
        <a:accent2>
          <a:srgbClr val="99CC00"/>
        </a:accent2>
        <a:accent3>
          <a:srgbClr val="ADB8AA"/>
        </a:accent3>
        <a:accent4>
          <a:srgbClr val="DADADA"/>
        </a:accent4>
        <a:accent5>
          <a:srgbClr val="ADE2AD"/>
        </a:accent5>
        <a:accent6>
          <a:srgbClr val="8AB900"/>
        </a:accent6>
        <a:hlink>
          <a:srgbClr val="FFCC00"/>
        </a:hlink>
        <a:folHlink>
          <a:srgbClr val="FFFF99"/>
        </a:folHlink>
      </a:clrScheme>
      <a:clrMap bg1="dk2" tx1="lt1" bg2="dk1" tx2="lt2" accent1="accent1" accent2="accent2" accent3="accent3" accent4="accent4" accent5="accent5" accent6="accent6" hlink="hlink" folHlink="folHlink"/>
    </a:extraClrScheme>
    <a:extraClrScheme>
      <a:clrScheme name="Profile 9">
        <a:dk1>
          <a:srgbClr val="000000"/>
        </a:dk1>
        <a:lt1>
          <a:srgbClr val="FFFFFF"/>
        </a:lt1>
        <a:dk2>
          <a:srgbClr val="000000"/>
        </a:dk2>
        <a:lt2>
          <a:srgbClr val="DDDDDD"/>
        </a:lt2>
        <a:accent1>
          <a:srgbClr val="A3B2C1"/>
        </a:accent1>
        <a:accent2>
          <a:srgbClr val="CC0000"/>
        </a:accent2>
        <a:accent3>
          <a:srgbClr val="FFFFFF"/>
        </a:accent3>
        <a:accent4>
          <a:srgbClr val="000000"/>
        </a:accent4>
        <a:accent5>
          <a:srgbClr val="CED5DD"/>
        </a:accent5>
        <a:accent6>
          <a:srgbClr val="B90000"/>
        </a:accent6>
        <a:hlink>
          <a:srgbClr val="336699"/>
        </a:hlink>
        <a:folHlink>
          <a:srgbClr val="003366"/>
        </a:folHlink>
      </a:clrScheme>
      <a:clrMap bg1="lt1" tx1="dk1" bg2="lt2" tx2="dk2" accent1="accent1" accent2="accent2" accent3="accent3" accent4="accent4" accent5="accent5" accent6="accent6" hlink="hlink" folHlink="folHlink"/>
    </a:extraClrScheme>
  </a:extraClrSchemeLst>
</a:theme>
</file>

<file path=ppt/theme/theme10.xml><?xml version="1.0" encoding="utf-8"?>
<a:theme xmlns:a="http://schemas.openxmlformats.org/drawingml/2006/main" name="5_Profile">
  <a:themeElements>
    <a:clrScheme name="Profile 9">
      <a:dk1>
        <a:srgbClr val="000000"/>
      </a:dk1>
      <a:lt1>
        <a:srgbClr val="FFFFFF"/>
      </a:lt1>
      <a:dk2>
        <a:srgbClr val="000000"/>
      </a:dk2>
      <a:lt2>
        <a:srgbClr val="DDDDDD"/>
      </a:lt2>
      <a:accent1>
        <a:srgbClr val="A3B2C1"/>
      </a:accent1>
      <a:accent2>
        <a:srgbClr val="CC0000"/>
      </a:accent2>
      <a:accent3>
        <a:srgbClr val="FFFFFF"/>
      </a:accent3>
      <a:accent4>
        <a:srgbClr val="000000"/>
      </a:accent4>
      <a:accent5>
        <a:srgbClr val="CED5DD"/>
      </a:accent5>
      <a:accent6>
        <a:srgbClr val="B90000"/>
      </a:accent6>
      <a:hlink>
        <a:srgbClr val="336699"/>
      </a:hlink>
      <a:folHlink>
        <a:srgbClr val="003366"/>
      </a:folHlink>
    </a:clrScheme>
    <a:fontScheme name="Profile">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Verdana"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Verdana" pitchFamily="34" charset="0"/>
          </a:defRPr>
        </a:defPPr>
      </a:lstStyle>
    </a:lnDef>
  </a:objectDefaults>
  <a:extraClrSchemeLst>
    <a:extraClrScheme>
      <a:clrScheme name="Profile 1">
        <a:dk1>
          <a:srgbClr val="A50021"/>
        </a:dk1>
        <a:lt1>
          <a:srgbClr val="FFFFFF"/>
        </a:lt1>
        <a:dk2>
          <a:srgbClr val="800000"/>
        </a:dk2>
        <a:lt2>
          <a:srgbClr val="FFFFFF"/>
        </a:lt2>
        <a:accent1>
          <a:srgbClr val="FF9900"/>
        </a:accent1>
        <a:accent2>
          <a:srgbClr val="FF3300"/>
        </a:accent2>
        <a:accent3>
          <a:srgbClr val="C0AAAA"/>
        </a:accent3>
        <a:accent4>
          <a:srgbClr val="DADADA"/>
        </a:accent4>
        <a:accent5>
          <a:srgbClr val="FFCAAA"/>
        </a:accent5>
        <a:accent6>
          <a:srgbClr val="E72D00"/>
        </a:accent6>
        <a:hlink>
          <a:srgbClr val="FFFFCC"/>
        </a:hlink>
        <a:folHlink>
          <a:srgbClr val="FFCC99"/>
        </a:folHlink>
      </a:clrScheme>
      <a:clrMap bg1="dk2" tx1="lt1" bg2="dk1" tx2="lt2" accent1="accent1" accent2="accent2" accent3="accent3" accent4="accent4" accent5="accent5" accent6="accent6" hlink="hlink" folHlink="folHlink"/>
    </a:extraClrScheme>
    <a:extraClrScheme>
      <a:clrScheme name="Profile 2">
        <a:dk1>
          <a:srgbClr val="3C001E"/>
        </a:dk1>
        <a:lt1>
          <a:srgbClr val="FFFFFF"/>
        </a:lt1>
        <a:dk2>
          <a:srgbClr val="51072E"/>
        </a:dk2>
        <a:lt2>
          <a:srgbClr val="FFFFFF"/>
        </a:lt2>
        <a:accent1>
          <a:srgbClr val="89A38F"/>
        </a:accent1>
        <a:accent2>
          <a:srgbClr val="666699"/>
        </a:accent2>
        <a:accent3>
          <a:srgbClr val="B3AAAD"/>
        </a:accent3>
        <a:accent4>
          <a:srgbClr val="DADADA"/>
        </a:accent4>
        <a:accent5>
          <a:srgbClr val="C4CEC6"/>
        </a:accent5>
        <a:accent6>
          <a:srgbClr val="5C5C8A"/>
        </a:accent6>
        <a:hlink>
          <a:srgbClr val="808000"/>
        </a:hlink>
        <a:folHlink>
          <a:srgbClr val="666633"/>
        </a:folHlink>
      </a:clrScheme>
      <a:clrMap bg1="dk2" tx1="lt1" bg2="dk1" tx2="lt2" accent1="accent1" accent2="accent2" accent3="accent3" accent4="accent4" accent5="accent5" accent6="accent6" hlink="hlink" folHlink="folHlink"/>
    </a:extraClrScheme>
    <a:extraClrScheme>
      <a:clrScheme name="Profile 3">
        <a:dk1>
          <a:srgbClr val="333333"/>
        </a:dk1>
        <a:lt1>
          <a:srgbClr val="FFFFFF"/>
        </a:lt1>
        <a:dk2>
          <a:srgbClr val="000000"/>
        </a:dk2>
        <a:lt2>
          <a:srgbClr val="FFFFFF"/>
        </a:lt2>
        <a:accent1>
          <a:srgbClr val="3399FF"/>
        </a:accent1>
        <a:accent2>
          <a:srgbClr val="CC0000"/>
        </a:accent2>
        <a:accent3>
          <a:srgbClr val="AAAAAA"/>
        </a:accent3>
        <a:accent4>
          <a:srgbClr val="DADADA"/>
        </a:accent4>
        <a:accent5>
          <a:srgbClr val="ADCAFF"/>
        </a:accent5>
        <a:accent6>
          <a:srgbClr val="B90000"/>
        </a:accent6>
        <a:hlink>
          <a:srgbClr val="666699"/>
        </a:hlink>
        <a:folHlink>
          <a:srgbClr val="6600CC"/>
        </a:folHlink>
      </a:clrScheme>
      <a:clrMap bg1="dk2" tx1="lt1" bg2="dk1" tx2="lt2" accent1="accent1" accent2="accent2" accent3="accent3" accent4="accent4" accent5="accent5" accent6="accent6" hlink="hlink" folHlink="folHlink"/>
    </a:extraClrScheme>
    <a:extraClrScheme>
      <a:clrScheme name="Profile 4">
        <a:dk1>
          <a:srgbClr val="4B3D1B"/>
        </a:dk1>
        <a:lt1>
          <a:srgbClr val="FFFFFF"/>
        </a:lt1>
        <a:dk2>
          <a:srgbClr val="330000"/>
        </a:dk2>
        <a:lt2>
          <a:srgbClr val="FFFFFF"/>
        </a:lt2>
        <a:accent1>
          <a:srgbClr val="CC9900"/>
        </a:accent1>
        <a:accent2>
          <a:srgbClr val="CC6600"/>
        </a:accent2>
        <a:accent3>
          <a:srgbClr val="ADAAAA"/>
        </a:accent3>
        <a:accent4>
          <a:srgbClr val="DADADA"/>
        </a:accent4>
        <a:accent5>
          <a:srgbClr val="E2CAAA"/>
        </a:accent5>
        <a:accent6>
          <a:srgbClr val="B95C00"/>
        </a:accent6>
        <a:hlink>
          <a:srgbClr val="666699"/>
        </a:hlink>
        <a:folHlink>
          <a:srgbClr val="CCCC00"/>
        </a:folHlink>
      </a:clrScheme>
      <a:clrMap bg1="dk2" tx1="lt1" bg2="dk1" tx2="lt2" accent1="accent1" accent2="accent2" accent3="accent3" accent4="accent4" accent5="accent5" accent6="accent6" hlink="hlink" folHlink="folHlink"/>
    </a:extraClrScheme>
    <a:extraClrScheme>
      <a:clrScheme name="Profile 5">
        <a:dk1>
          <a:srgbClr val="006666"/>
        </a:dk1>
        <a:lt1>
          <a:srgbClr val="FFFFFF"/>
        </a:lt1>
        <a:dk2>
          <a:srgbClr val="003366"/>
        </a:dk2>
        <a:lt2>
          <a:srgbClr val="FFFFFF"/>
        </a:lt2>
        <a:accent1>
          <a:srgbClr val="0099CC"/>
        </a:accent1>
        <a:accent2>
          <a:srgbClr val="6666FF"/>
        </a:accent2>
        <a:accent3>
          <a:srgbClr val="AAADB8"/>
        </a:accent3>
        <a:accent4>
          <a:srgbClr val="DADADA"/>
        </a:accent4>
        <a:accent5>
          <a:srgbClr val="AACAE2"/>
        </a:accent5>
        <a:accent6>
          <a:srgbClr val="5C5CE7"/>
        </a:accent6>
        <a:hlink>
          <a:srgbClr val="FFFFCC"/>
        </a:hlink>
        <a:folHlink>
          <a:srgbClr val="FFCC00"/>
        </a:folHlink>
      </a:clrScheme>
      <a:clrMap bg1="dk2" tx1="lt1" bg2="dk1" tx2="lt2" accent1="accent1" accent2="accent2" accent3="accent3" accent4="accent4" accent5="accent5" accent6="accent6" hlink="hlink" folHlink="folHlink"/>
    </a:extraClrScheme>
    <a:extraClrScheme>
      <a:clrScheme name="Profile 6">
        <a:dk1>
          <a:srgbClr val="003366"/>
        </a:dk1>
        <a:lt1>
          <a:srgbClr val="FFFFFF"/>
        </a:lt1>
        <a:dk2>
          <a:srgbClr val="006666"/>
        </a:dk2>
        <a:lt2>
          <a:srgbClr val="FFFFFF"/>
        </a:lt2>
        <a:accent1>
          <a:srgbClr val="6699FF"/>
        </a:accent1>
        <a:accent2>
          <a:srgbClr val="00CCFF"/>
        </a:accent2>
        <a:accent3>
          <a:srgbClr val="AAB8B8"/>
        </a:accent3>
        <a:accent4>
          <a:srgbClr val="DADADA"/>
        </a:accent4>
        <a:accent5>
          <a:srgbClr val="B8CAFF"/>
        </a:accent5>
        <a:accent6>
          <a:srgbClr val="00B9E7"/>
        </a:accent6>
        <a:hlink>
          <a:srgbClr val="FFFFCC"/>
        </a:hlink>
        <a:folHlink>
          <a:srgbClr val="33CCCC"/>
        </a:folHlink>
      </a:clrScheme>
      <a:clrMap bg1="dk2" tx1="lt1" bg2="dk1" tx2="lt2" accent1="accent1" accent2="accent2" accent3="accent3" accent4="accent4" accent5="accent5" accent6="accent6" hlink="hlink" folHlink="folHlink"/>
    </a:extraClrScheme>
    <a:extraClrScheme>
      <a:clrScheme name="Profile 7">
        <a:dk1>
          <a:srgbClr val="000000"/>
        </a:dk1>
        <a:lt1>
          <a:srgbClr val="619CB1"/>
        </a:lt1>
        <a:dk2>
          <a:srgbClr val="FFFFFF"/>
        </a:dk2>
        <a:lt2>
          <a:srgbClr val="4E899E"/>
        </a:lt2>
        <a:accent1>
          <a:srgbClr val="FFCC00"/>
        </a:accent1>
        <a:accent2>
          <a:srgbClr val="B6523E"/>
        </a:accent2>
        <a:accent3>
          <a:srgbClr val="B7CBD5"/>
        </a:accent3>
        <a:accent4>
          <a:srgbClr val="000000"/>
        </a:accent4>
        <a:accent5>
          <a:srgbClr val="FFE2AA"/>
        </a:accent5>
        <a:accent6>
          <a:srgbClr val="A54937"/>
        </a:accent6>
        <a:hlink>
          <a:srgbClr val="99CC00"/>
        </a:hlink>
        <a:folHlink>
          <a:srgbClr val="666699"/>
        </a:folHlink>
      </a:clrScheme>
      <a:clrMap bg1="lt1" tx1="dk1" bg2="lt2" tx2="dk2" accent1="accent1" accent2="accent2" accent3="accent3" accent4="accent4" accent5="accent5" accent6="accent6" hlink="hlink" folHlink="folHlink"/>
    </a:extraClrScheme>
    <a:extraClrScheme>
      <a:clrScheme name="Profile 8">
        <a:dk1>
          <a:srgbClr val="598600"/>
        </a:dk1>
        <a:lt1>
          <a:srgbClr val="FFFFFF"/>
        </a:lt1>
        <a:dk2>
          <a:srgbClr val="336600"/>
        </a:dk2>
        <a:lt2>
          <a:srgbClr val="FFFFFF"/>
        </a:lt2>
        <a:accent1>
          <a:srgbClr val="33CC33"/>
        </a:accent1>
        <a:accent2>
          <a:srgbClr val="99CC00"/>
        </a:accent2>
        <a:accent3>
          <a:srgbClr val="ADB8AA"/>
        </a:accent3>
        <a:accent4>
          <a:srgbClr val="DADADA"/>
        </a:accent4>
        <a:accent5>
          <a:srgbClr val="ADE2AD"/>
        </a:accent5>
        <a:accent6>
          <a:srgbClr val="8AB900"/>
        </a:accent6>
        <a:hlink>
          <a:srgbClr val="FFCC00"/>
        </a:hlink>
        <a:folHlink>
          <a:srgbClr val="FFFF99"/>
        </a:folHlink>
      </a:clrScheme>
      <a:clrMap bg1="dk2" tx1="lt1" bg2="dk1" tx2="lt2" accent1="accent1" accent2="accent2" accent3="accent3" accent4="accent4" accent5="accent5" accent6="accent6" hlink="hlink" folHlink="folHlink"/>
    </a:extraClrScheme>
    <a:extraClrScheme>
      <a:clrScheme name="Profile 9">
        <a:dk1>
          <a:srgbClr val="000000"/>
        </a:dk1>
        <a:lt1>
          <a:srgbClr val="FFFFFF"/>
        </a:lt1>
        <a:dk2>
          <a:srgbClr val="000000"/>
        </a:dk2>
        <a:lt2>
          <a:srgbClr val="DDDDDD"/>
        </a:lt2>
        <a:accent1>
          <a:srgbClr val="A3B2C1"/>
        </a:accent1>
        <a:accent2>
          <a:srgbClr val="CC0000"/>
        </a:accent2>
        <a:accent3>
          <a:srgbClr val="FFFFFF"/>
        </a:accent3>
        <a:accent4>
          <a:srgbClr val="000000"/>
        </a:accent4>
        <a:accent5>
          <a:srgbClr val="CED5DD"/>
        </a:accent5>
        <a:accent6>
          <a:srgbClr val="B90000"/>
        </a:accent6>
        <a:hlink>
          <a:srgbClr val="336699"/>
        </a:hlink>
        <a:folHlink>
          <a:srgbClr val="003366"/>
        </a:folHlink>
      </a:clrScheme>
      <a:clrMap bg1="lt1" tx1="dk1" bg2="lt2" tx2="dk2" accent1="accent1" accent2="accent2" accent3="accent3" accent4="accent4" accent5="accent5" accent6="accent6" hlink="hlink" folHlink="folHlink"/>
    </a:extraClrScheme>
  </a:extraClrSchemeLst>
</a:theme>
</file>

<file path=ppt/theme/theme11.xml><?xml version="1.0" encoding="utf-8"?>
<a:theme xmlns:a="http://schemas.openxmlformats.org/drawingml/2006/main" name="6_Profile">
  <a:themeElements>
    <a:clrScheme name="Profile 9">
      <a:dk1>
        <a:srgbClr val="000000"/>
      </a:dk1>
      <a:lt1>
        <a:srgbClr val="FFFFFF"/>
      </a:lt1>
      <a:dk2>
        <a:srgbClr val="000000"/>
      </a:dk2>
      <a:lt2>
        <a:srgbClr val="DDDDDD"/>
      </a:lt2>
      <a:accent1>
        <a:srgbClr val="A3B2C1"/>
      </a:accent1>
      <a:accent2>
        <a:srgbClr val="CC0000"/>
      </a:accent2>
      <a:accent3>
        <a:srgbClr val="FFFFFF"/>
      </a:accent3>
      <a:accent4>
        <a:srgbClr val="000000"/>
      </a:accent4>
      <a:accent5>
        <a:srgbClr val="CED5DD"/>
      </a:accent5>
      <a:accent6>
        <a:srgbClr val="B90000"/>
      </a:accent6>
      <a:hlink>
        <a:srgbClr val="336699"/>
      </a:hlink>
      <a:folHlink>
        <a:srgbClr val="003366"/>
      </a:folHlink>
    </a:clrScheme>
    <a:fontScheme name="Profile">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Verdana"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Verdana" pitchFamily="34" charset="0"/>
          </a:defRPr>
        </a:defPPr>
      </a:lstStyle>
    </a:lnDef>
  </a:objectDefaults>
  <a:extraClrSchemeLst>
    <a:extraClrScheme>
      <a:clrScheme name="Profile 1">
        <a:dk1>
          <a:srgbClr val="A50021"/>
        </a:dk1>
        <a:lt1>
          <a:srgbClr val="FFFFFF"/>
        </a:lt1>
        <a:dk2>
          <a:srgbClr val="800000"/>
        </a:dk2>
        <a:lt2>
          <a:srgbClr val="FFFFFF"/>
        </a:lt2>
        <a:accent1>
          <a:srgbClr val="FF9900"/>
        </a:accent1>
        <a:accent2>
          <a:srgbClr val="FF3300"/>
        </a:accent2>
        <a:accent3>
          <a:srgbClr val="C0AAAA"/>
        </a:accent3>
        <a:accent4>
          <a:srgbClr val="DADADA"/>
        </a:accent4>
        <a:accent5>
          <a:srgbClr val="FFCAAA"/>
        </a:accent5>
        <a:accent6>
          <a:srgbClr val="E72D00"/>
        </a:accent6>
        <a:hlink>
          <a:srgbClr val="FFFFCC"/>
        </a:hlink>
        <a:folHlink>
          <a:srgbClr val="FFCC99"/>
        </a:folHlink>
      </a:clrScheme>
      <a:clrMap bg1="dk2" tx1="lt1" bg2="dk1" tx2="lt2" accent1="accent1" accent2="accent2" accent3="accent3" accent4="accent4" accent5="accent5" accent6="accent6" hlink="hlink" folHlink="folHlink"/>
    </a:extraClrScheme>
    <a:extraClrScheme>
      <a:clrScheme name="Profile 2">
        <a:dk1>
          <a:srgbClr val="3C001E"/>
        </a:dk1>
        <a:lt1>
          <a:srgbClr val="FFFFFF"/>
        </a:lt1>
        <a:dk2>
          <a:srgbClr val="51072E"/>
        </a:dk2>
        <a:lt2>
          <a:srgbClr val="FFFFFF"/>
        </a:lt2>
        <a:accent1>
          <a:srgbClr val="89A38F"/>
        </a:accent1>
        <a:accent2>
          <a:srgbClr val="666699"/>
        </a:accent2>
        <a:accent3>
          <a:srgbClr val="B3AAAD"/>
        </a:accent3>
        <a:accent4>
          <a:srgbClr val="DADADA"/>
        </a:accent4>
        <a:accent5>
          <a:srgbClr val="C4CEC6"/>
        </a:accent5>
        <a:accent6>
          <a:srgbClr val="5C5C8A"/>
        </a:accent6>
        <a:hlink>
          <a:srgbClr val="808000"/>
        </a:hlink>
        <a:folHlink>
          <a:srgbClr val="666633"/>
        </a:folHlink>
      </a:clrScheme>
      <a:clrMap bg1="dk2" tx1="lt1" bg2="dk1" tx2="lt2" accent1="accent1" accent2="accent2" accent3="accent3" accent4="accent4" accent5="accent5" accent6="accent6" hlink="hlink" folHlink="folHlink"/>
    </a:extraClrScheme>
    <a:extraClrScheme>
      <a:clrScheme name="Profile 3">
        <a:dk1>
          <a:srgbClr val="333333"/>
        </a:dk1>
        <a:lt1>
          <a:srgbClr val="FFFFFF"/>
        </a:lt1>
        <a:dk2>
          <a:srgbClr val="000000"/>
        </a:dk2>
        <a:lt2>
          <a:srgbClr val="FFFFFF"/>
        </a:lt2>
        <a:accent1>
          <a:srgbClr val="3399FF"/>
        </a:accent1>
        <a:accent2>
          <a:srgbClr val="CC0000"/>
        </a:accent2>
        <a:accent3>
          <a:srgbClr val="AAAAAA"/>
        </a:accent3>
        <a:accent4>
          <a:srgbClr val="DADADA"/>
        </a:accent4>
        <a:accent5>
          <a:srgbClr val="ADCAFF"/>
        </a:accent5>
        <a:accent6>
          <a:srgbClr val="B90000"/>
        </a:accent6>
        <a:hlink>
          <a:srgbClr val="666699"/>
        </a:hlink>
        <a:folHlink>
          <a:srgbClr val="6600CC"/>
        </a:folHlink>
      </a:clrScheme>
      <a:clrMap bg1="dk2" tx1="lt1" bg2="dk1" tx2="lt2" accent1="accent1" accent2="accent2" accent3="accent3" accent4="accent4" accent5="accent5" accent6="accent6" hlink="hlink" folHlink="folHlink"/>
    </a:extraClrScheme>
    <a:extraClrScheme>
      <a:clrScheme name="Profile 4">
        <a:dk1>
          <a:srgbClr val="4B3D1B"/>
        </a:dk1>
        <a:lt1>
          <a:srgbClr val="FFFFFF"/>
        </a:lt1>
        <a:dk2>
          <a:srgbClr val="330000"/>
        </a:dk2>
        <a:lt2>
          <a:srgbClr val="FFFFFF"/>
        </a:lt2>
        <a:accent1>
          <a:srgbClr val="CC9900"/>
        </a:accent1>
        <a:accent2>
          <a:srgbClr val="CC6600"/>
        </a:accent2>
        <a:accent3>
          <a:srgbClr val="ADAAAA"/>
        </a:accent3>
        <a:accent4>
          <a:srgbClr val="DADADA"/>
        </a:accent4>
        <a:accent5>
          <a:srgbClr val="E2CAAA"/>
        </a:accent5>
        <a:accent6>
          <a:srgbClr val="B95C00"/>
        </a:accent6>
        <a:hlink>
          <a:srgbClr val="666699"/>
        </a:hlink>
        <a:folHlink>
          <a:srgbClr val="CCCC00"/>
        </a:folHlink>
      </a:clrScheme>
      <a:clrMap bg1="dk2" tx1="lt1" bg2="dk1" tx2="lt2" accent1="accent1" accent2="accent2" accent3="accent3" accent4="accent4" accent5="accent5" accent6="accent6" hlink="hlink" folHlink="folHlink"/>
    </a:extraClrScheme>
    <a:extraClrScheme>
      <a:clrScheme name="Profile 5">
        <a:dk1>
          <a:srgbClr val="006666"/>
        </a:dk1>
        <a:lt1>
          <a:srgbClr val="FFFFFF"/>
        </a:lt1>
        <a:dk2>
          <a:srgbClr val="003366"/>
        </a:dk2>
        <a:lt2>
          <a:srgbClr val="FFFFFF"/>
        </a:lt2>
        <a:accent1>
          <a:srgbClr val="0099CC"/>
        </a:accent1>
        <a:accent2>
          <a:srgbClr val="6666FF"/>
        </a:accent2>
        <a:accent3>
          <a:srgbClr val="AAADB8"/>
        </a:accent3>
        <a:accent4>
          <a:srgbClr val="DADADA"/>
        </a:accent4>
        <a:accent5>
          <a:srgbClr val="AACAE2"/>
        </a:accent5>
        <a:accent6>
          <a:srgbClr val="5C5CE7"/>
        </a:accent6>
        <a:hlink>
          <a:srgbClr val="FFFFCC"/>
        </a:hlink>
        <a:folHlink>
          <a:srgbClr val="FFCC00"/>
        </a:folHlink>
      </a:clrScheme>
      <a:clrMap bg1="dk2" tx1="lt1" bg2="dk1" tx2="lt2" accent1="accent1" accent2="accent2" accent3="accent3" accent4="accent4" accent5="accent5" accent6="accent6" hlink="hlink" folHlink="folHlink"/>
    </a:extraClrScheme>
    <a:extraClrScheme>
      <a:clrScheme name="Profile 6">
        <a:dk1>
          <a:srgbClr val="003366"/>
        </a:dk1>
        <a:lt1>
          <a:srgbClr val="FFFFFF"/>
        </a:lt1>
        <a:dk2>
          <a:srgbClr val="006666"/>
        </a:dk2>
        <a:lt2>
          <a:srgbClr val="FFFFFF"/>
        </a:lt2>
        <a:accent1>
          <a:srgbClr val="6699FF"/>
        </a:accent1>
        <a:accent2>
          <a:srgbClr val="00CCFF"/>
        </a:accent2>
        <a:accent3>
          <a:srgbClr val="AAB8B8"/>
        </a:accent3>
        <a:accent4>
          <a:srgbClr val="DADADA"/>
        </a:accent4>
        <a:accent5>
          <a:srgbClr val="B8CAFF"/>
        </a:accent5>
        <a:accent6>
          <a:srgbClr val="00B9E7"/>
        </a:accent6>
        <a:hlink>
          <a:srgbClr val="FFFFCC"/>
        </a:hlink>
        <a:folHlink>
          <a:srgbClr val="33CCCC"/>
        </a:folHlink>
      </a:clrScheme>
      <a:clrMap bg1="dk2" tx1="lt1" bg2="dk1" tx2="lt2" accent1="accent1" accent2="accent2" accent3="accent3" accent4="accent4" accent5="accent5" accent6="accent6" hlink="hlink" folHlink="folHlink"/>
    </a:extraClrScheme>
    <a:extraClrScheme>
      <a:clrScheme name="Profile 7">
        <a:dk1>
          <a:srgbClr val="000000"/>
        </a:dk1>
        <a:lt1>
          <a:srgbClr val="619CB1"/>
        </a:lt1>
        <a:dk2>
          <a:srgbClr val="FFFFFF"/>
        </a:dk2>
        <a:lt2>
          <a:srgbClr val="4E899E"/>
        </a:lt2>
        <a:accent1>
          <a:srgbClr val="FFCC00"/>
        </a:accent1>
        <a:accent2>
          <a:srgbClr val="B6523E"/>
        </a:accent2>
        <a:accent3>
          <a:srgbClr val="B7CBD5"/>
        </a:accent3>
        <a:accent4>
          <a:srgbClr val="000000"/>
        </a:accent4>
        <a:accent5>
          <a:srgbClr val="FFE2AA"/>
        </a:accent5>
        <a:accent6>
          <a:srgbClr val="A54937"/>
        </a:accent6>
        <a:hlink>
          <a:srgbClr val="99CC00"/>
        </a:hlink>
        <a:folHlink>
          <a:srgbClr val="666699"/>
        </a:folHlink>
      </a:clrScheme>
      <a:clrMap bg1="lt1" tx1="dk1" bg2="lt2" tx2="dk2" accent1="accent1" accent2="accent2" accent3="accent3" accent4="accent4" accent5="accent5" accent6="accent6" hlink="hlink" folHlink="folHlink"/>
    </a:extraClrScheme>
    <a:extraClrScheme>
      <a:clrScheme name="Profile 8">
        <a:dk1>
          <a:srgbClr val="598600"/>
        </a:dk1>
        <a:lt1>
          <a:srgbClr val="FFFFFF"/>
        </a:lt1>
        <a:dk2>
          <a:srgbClr val="336600"/>
        </a:dk2>
        <a:lt2>
          <a:srgbClr val="FFFFFF"/>
        </a:lt2>
        <a:accent1>
          <a:srgbClr val="33CC33"/>
        </a:accent1>
        <a:accent2>
          <a:srgbClr val="99CC00"/>
        </a:accent2>
        <a:accent3>
          <a:srgbClr val="ADB8AA"/>
        </a:accent3>
        <a:accent4>
          <a:srgbClr val="DADADA"/>
        </a:accent4>
        <a:accent5>
          <a:srgbClr val="ADE2AD"/>
        </a:accent5>
        <a:accent6>
          <a:srgbClr val="8AB900"/>
        </a:accent6>
        <a:hlink>
          <a:srgbClr val="FFCC00"/>
        </a:hlink>
        <a:folHlink>
          <a:srgbClr val="FFFF99"/>
        </a:folHlink>
      </a:clrScheme>
      <a:clrMap bg1="dk2" tx1="lt1" bg2="dk1" tx2="lt2" accent1="accent1" accent2="accent2" accent3="accent3" accent4="accent4" accent5="accent5" accent6="accent6" hlink="hlink" folHlink="folHlink"/>
    </a:extraClrScheme>
    <a:extraClrScheme>
      <a:clrScheme name="Profile 9">
        <a:dk1>
          <a:srgbClr val="000000"/>
        </a:dk1>
        <a:lt1>
          <a:srgbClr val="FFFFFF"/>
        </a:lt1>
        <a:dk2>
          <a:srgbClr val="000000"/>
        </a:dk2>
        <a:lt2>
          <a:srgbClr val="DDDDDD"/>
        </a:lt2>
        <a:accent1>
          <a:srgbClr val="A3B2C1"/>
        </a:accent1>
        <a:accent2>
          <a:srgbClr val="CC0000"/>
        </a:accent2>
        <a:accent3>
          <a:srgbClr val="FFFFFF"/>
        </a:accent3>
        <a:accent4>
          <a:srgbClr val="000000"/>
        </a:accent4>
        <a:accent5>
          <a:srgbClr val="CED5DD"/>
        </a:accent5>
        <a:accent6>
          <a:srgbClr val="B90000"/>
        </a:accent6>
        <a:hlink>
          <a:srgbClr val="336699"/>
        </a:hlink>
        <a:folHlink>
          <a:srgbClr val="003366"/>
        </a:folHlink>
      </a:clrScheme>
      <a:clrMap bg1="lt1" tx1="dk1" bg2="lt2" tx2="dk2" accent1="accent1" accent2="accent2" accent3="accent3" accent4="accent4" accent5="accent5" accent6="accent6" hlink="hlink" folHlink="folHlink"/>
    </a:extraClrScheme>
  </a:extraClrSchemeLst>
</a:theme>
</file>

<file path=ppt/theme/theme12.xml><?xml version="1.0" encoding="utf-8"?>
<a:theme xmlns:a="http://schemas.openxmlformats.org/drawingml/2006/main" name="7_Profile">
  <a:themeElements>
    <a:clrScheme name="Profile 9">
      <a:dk1>
        <a:srgbClr val="000000"/>
      </a:dk1>
      <a:lt1>
        <a:srgbClr val="FFFFFF"/>
      </a:lt1>
      <a:dk2>
        <a:srgbClr val="000000"/>
      </a:dk2>
      <a:lt2>
        <a:srgbClr val="DDDDDD"/>
      </a:lt2>
      <a:accent1>
        <a:srgbClr val="A3B2C1"/>
      </a:accent1>
      <a:accent2>
        <a:srgbClr val="CC0000"/>
      </a:accent2>
      <a:accent3>
        <a:srgbClr val="FFFFFF"/>
      </a:accent3>
      <a:accent4>
        <a:srgbClr val="000000"/>
      </a:accent4>
      <a:accent5>
        <a:srgbClr val="CED5DD"/>
      </a:accent5>
      <a:accent6>
        <a:srgbClr val="B90000"/>
      </a:accent6>
      <a:hlink>
        <a:srgbClr val="336699"/>
      </a:hlink>
      <a:folHlink>
        <a:srgbClr val="003366"/>
      </a:folHlink>
    </a:clrScheme>
    <a:fontScheme name="Profile">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Verdana"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Verdana" pitchFamily="34" charset="0"/>
          </a:defRPr>
        </a:defPPr>
      </a:lstStyle>
    </a:lnDef>
  </a:objectDefaults>
  <a:extraClrSchemeLst>
    <a:extraClrScheme>
      <a:clrScheme name="Profile 1">
        <a:dk1>
          <a:srgbClr val="A50021"/>
        </a:dk1>
        <a:lt1>
          <a:srgbClr val="FFFFFF"/>
        </a:lt1>
        <a:dk2>
          <a:srgbClr val="800000"/>
        </a:dk2>
        <a:lt2>
          <a:srgbClr val="FFFFFF"/>
        </a:lt2>
        <a:accent1>
          <a:srgbClr val="FF9900"/>
        </a:accent1>
        <a:accent2>
          <a:srgbClr val="FF3300"/>
        </a:accent2>
        <a:accent3>
          <a:srgbClr val="C0AAAA"/>
        </a:accent3>
        <a:accent4>
          <a:srgbClr val="DADADA"/>
        </a:accent4>
        <a:accent5>
          <a:srgbClr val="FFCAAA"/>
        </a:accent5>
        <a:accent6>
          <a:srgbClr val="E72D00"/>
        </a:accent6>
        <a:hlink>
          <a:srgbClr val="FFFFCC"/>
        </a:hlink>
        <a:folHlink>
          <a:srgbClr val="FFCC99"/>
        </a:folHlink>
      </a:clrScheme>
      <a:clrMap bg1="dk2" tx1="lt1" bg2="dk1" tx2="lt2" accent1="accent1" accent2="accent2" accent3="accent3" accent4="accent4" accent5="accent5" accent6="accent6" hlink="hlink" folHlink="folHlink"/>
    </a:extraClrScheme>
    <a:extraClrScheme>
      <a:clrScheme name="Profile 2">
        <a:dk1>
          <a:srgbClr val="3C001E"/>
        </a:dk1>
        <a:lt1>
          <a:srgbClr val="FFFFFF"/>
        </a:lt1>
        <a:dk2>
          <a:srgbClr val="51072E"/>
        </a:dk2>
        <a:lt2>
          <a:srgbClr val="FFFFFF"/>
        </a:lt2>
        <a:accent1>
          <a:srgbClr val="89A38F"/>
        </a:accent1>
        <a:accent2>
          <a:srgbClr val="666699"/>
        </a:accent2>
        <a:accent3>
          <a:srgbClr val="B3AAAD"/>
        </a:accent3>
        <a:accent4>
          <a:srgbClr val="DADADA"/>
        </a:accent4>
        <a:accent5>
          <a:srgbClr val="C4CEC6"/>
        </a:accent5>
        <a:accent6>
          <a:srgbClr val="5C5C8A"/>
        </a:accent6>
        <a:hlink>
          <a:srgbClr val="808000"/>
        </a:hlink>
        <a:folHlink>
          <a:srgbClr val="666633"/>
        </a:folHlink>
      </a:clrScheme>
      <a:clrMap bg1="dk2" tx1="lt1" bg2="dk1" tx2="lt2" accent1="accent1" accent2="accent2" accent3="accent3" accent4="accent4" accent5="accent5" accent6="accent6" hlink="hlink" folHlink="folHlink"/>
    </a:extraClrScheme>
    <a:extraClrScheme>
      <a:clrScheme name="Profile 3">
        <a:dk1>
          <a:srgbClr val="333333"/>
        </a:dk1>
        <a:lt1>
          <a:srgbClr val="FFFFFF"/>
        </a:lt1>
        <a:dk2>
          <a:srgbClr val="000000"/>
        </a:dk2>
        <a:lt2>
          <a:srgbClr val="FFFFFF"/>
        </a:lt2>
        <a:accent1>
          <a:srgbClr val="3399FF"/>
        </a:accent1>
        <a:accent2>
          <a:srgbClr val="CC0000"/>
        </a:accent2>
        <a:accent3>
          <a:srgbClr val="AAAAAA"/>
        </a:accent3>
        <a:accent4>
          <a:srgbClr val="DADADA"/>
        </a:accent4>
        <a:accent5>
          <a:srgbClr val="ADCAFF"/>
        </a:accent5>
        <a:accent6>
          <a:srgbClr val="B90000"/>
        </a:accent6>
        <a:hlink>
          <a:srgbClr val="666699"/>
        </a:hlink>
        <a:folHlink>
          <a:srgbClr val="6600CC"/>
        </a:folHlink>
      </a:clrScheme>
      <a:clrMap bg1="dk2" tx1="lt1" bg2="dk1" tx2="lt2" accent1="accent1" accent2="accent2" accent3="accent3" accent4="accent4" accent5="accent5" accent6="accent6" hlink="hlink" folHlink="folHlink"/>
    </a:extraClrScheme>
    <a:extraClrScheme>
      <a:clrScheme name="Profile 4">
        <a:dk1>
          <a:srgbClr val="4B3D1B"/>
        </a:dk1>
        <a:lt1>
          <a:srgbClr val="FFFFFF"/>
        </a:lt1>
        <a:dk2>
          <a:srgbClr val="330000"/>
        </a:dk2>
        <a:lt2>
          <a:srgbClr val="FFFFFF"/>
        </a:lt2>
        <a:accent1>
          <a:srgbClr val="CC9900"/>
        </a:accent1>
        <a:accent2>
          <a:srgbClr val="CC6600"/>
        </a:accent2>
        <a:accent3>
          <a:srgbClr val="ADAAAA"/>
        </a:accent3>
        <a:accent4>
          <a:srgbClr val="DADADA"/>
        </a:accent4>
        <a:accent5>
          <a:srgbClr val="E2CAAA"/>
        </a:accent5>
        <a:accent6>
          <a:srgbClr val="B95C00"/>
        </a:accent6>
        <a:hlink>
          <a:srgbClr val="666699"/>
        </a:hlink>
        <a:folHlink>
          <a:srgbClr val="CCCC00"/>
        </a:folHlink>
      </a:clrScheme>
      <a:clrMap bg1="dk2" tx1="lt1" bg2="dk1" tx2="lt2" accent1="accent1" accent2="accent2" accent3="accent3" accent4="accent4" accent5="accent5" accent6="accent6" hlink="hlink" folHlink="folHlink"/>
    </a:extraClrScheme>
    <a:extraClrScheme>
      <a:clrScheme name="Profile 5">
        <a:dk1>
          <a:srgbClr val="006666"/>
        </a:dk1>
        <a:lt1>
          <a:srgbClr val="FFFFFF"/>
        </a:lt1>
        <a:dk2>
          <a:srgbClr val="003366"/>
        </a:dk2>
        <a:lt2>
          <a:srgbClr val="FFFFFF"/>
        </a:lt2>
        <a:accent1>
          <a:srgbClr val="0099CC"/>
        </a:accent1>
        <a:accent2>
          <a:srgbClr val="6666FF"/>
        </a:accent2>
        <a:accent3>
          <a:srgbClr val="AAADB8"/>
        </a:accent3>
        <a:accent4>
          <a:srgbClr val="DADADA"/>
        </a:accent4>
        <a:accent5>
          <a:srgbClr val="AACAE2"/>
        </a:accent5>
        <a:accent6>
          <a:srgbClr val="5C5CE7"/>
        </a:accent6>
        <a:hlink>
          <a:srgbClr val="FFFFCC"/>
        </a:hlink>
        <a:folHlink>
          <a:srgbClr val="FFCC00"/>
        </a:folHlink>
      </a:clrScheme>
      <a:clrMap bg1="dk2" tx1="lt1" bg2="dk1" tx2="lt2" accent1="accent1" accent2="accent2" accent3="accent3" accent4="accent4" accent5="accent5" accent6="accent6" hlink="hlink" folHlink="folHlink"/>
    </a:extraClrScheme>
    <a:extraClrScheme>
      <a:clrScheme name="Profile 6">
        <a:dk1>
          <a:srgbClr val="003366"/>
        </a:dk1>
        <a:lt1>
          <a:srgbClr val="FFFFFF"/>
        </a:lt1>
        <a:dk2>
          <a:srgbClr val="006666"/>
        </a:dk2>
        <a:lt2>
          <a:srgbClr val="FFFFFF"/>
        </a:lt2>
        <a:accent1>
          <a:srgbClr val="6699FF"/>
        </a:accent1>
        <a:accent2>
          <a:srgbClr val="00CCFF"/>
        </a:accent2>
        <a:accent3>
          <a:srgbClr val="AAB8B8"/>
        </a:accent3>
        <a:accent4>
          <a:srgbClr val="DADADA"/>
        </a:accent4>
        <a:accent5>
          <a:srgbClr val="B8CAFF"/>
        </a:accent5>
        <a:accent6>
          <a:srgbClr val="00B9E7"/>
        </a:accent6>
        <a:hlink>
          <a:srgbClr val="FFFFCC"/>
        </a:hlink>
        <a:folHlink>
          <a:srgbClr val="33CCCC"/>
        </a:folHlink>
      </a:clrScheme>
      <a:clrMap bg1="dk2" tx1="lt1" bg2="dk1" tx2="lt2" accent1="accent1" accent2="accent2" accent3="accent3" accent4="accent4" accent5="accent5" accent6="accent6" hlink="hlink" folHlink="folHlink"/>
    </a:extraClrScheme>
    <a:extraClrScheme>
      <a:clrScheme name="Profile 7">
        <a:dk1>
          <a:srgbClr val="000000"/>
        </a:dk1>
        <a:lt1>
          <a:srgbClr val="619CB1"/>
        </a:lt1>
        <a:dk2>
          <a:srgbClr val="FFFFFF"/>
        </a:dk2>
        <a:lt2>
          <a:srgbClr val="4E899E"/>
        </a:lt2>
        <a:accent1>
          <a:srgbClr val="FFCC00"/>
        </a:accent1>
        <a:accent2>
          <a:srgbClr val="B6523E"/>
        </a:accent2>
        <a:accent3>
          <a:srgbClr val="B7CBD5"/>
        </a:accent3>
        <a:accent4>
          <a:srgbClr val="000000"/>
        </a:accent4>
        <a:accent5>
          <a:srgbClr val="FFE2AA"/>
        </a:accent5>
        <a:accent6>
          <a:srgbClr val="A54937"/>
        </a:accent6>
        <a:hlink>
          <a:srgbClr val="99CC00"/>
        </a:hlink>
        <a:folHlink>
          <a:srgbClr val="666699"/>
        </a:folHlink>
      </a:clrScheme>
      <a:clrMap bg1="lt1" tx1="dk1" bg2="lt2" tx2="dk2" accent1="accent1" accent2="accent2" accent3="accent3" accent4="accent4" accent5="accent5" accent6="accent6" hlink="hlink" folHlink="folHlink"/>
    </a:extraClrScheme>
    <a:extraClrScheme>
      <a:clrScheme name="Profile 8">
        <a:dk1>
          <a:srgbClr val="598600"/>
        </a:dk1>
        <a:lt1>
          <a:srgbClr val="FFFFFF"/>
        </a:lt1>
        <a:dk2>
          <a:srgbClr val="336600"/>
        </a:dk2>
        <a:lt2>
          <a:srgbClr val="FFFFFF"/>
        </a:lt2>
        <a:accent1>
          <a:srgbClr val="33CC33"/>
        </a:accent1>
        <a:accent2>
          <a:srgbClr val="99CC00"/>
        </a:accent2>
        <a:accent3>
          <a:srgbClr val="ADB8AA"/>
        </a:accent3>
        <a:accent4>
          <a:srgbClr val="DADADA"/>
        </a:accent4>
        <a:accent5>
          <a:srgbClr val="ADE2AD"/>
        </a:accent5>
        <a:accent6>
          <a:srgbClr val="8AB900"/>
        </a:accent6>
        <a:hlink>
          <a:srgbClr val="FFCC00"/>
        </a:hlink>
        <a:folHlink>
          <a:srgbClr val="FFFF99"/>
        </a:folHlink>
      </a:clrScheme>
      <a:clrMap bg1="dk2" tx1="lt1" bg2="dk1" tx2="lt2" accent1="accent1" accent2="accent2" accent3="accent3" accent4="accent4" accent5="accent5" accent6="accent6" hlink="hlink" folHlink="folHlink"/>
    </a:extraClrScheme>
    <a:extraClrScheme>
      <a:clrScheme name="Profile 9">
        <a:dk1>
          <a:srgbClr val="000000"/>
        </a:dk1>
        <a:lt1>
          <a:srgbClr val="FFFFFF"/>
        </a:lt1>
        <a:dk2>
          <a:srgbClr val="000000"/>
        </a:dk2>
        <a:lt2>
          <a:srgbClr val="DDDDDD"/>
        </a:lt2>
        <a:accent1>
          <a:srgbClr val="A3B2C1"/>
        </a:accent1>
        <a:accent2>
          <a:srgbClr val="CC0000"/>
        </a:accent2>
        <a:accent3>
          <a:srgbClr val="FFFFFF"/>
        </a:accent3>
        <a:accent4>
          <a:srgbClr val="000000"/>
        </a:accent4>
        <a:accent5>
          <a:srgbClr val="CED5DD"/>
        </a:accent5>
        <a:accent6>
          <a:srgbClr val="B90000"/>
        </a:accent6>
        <a:hlink>
          <a:srgbClr val="336699"/>
        </a:hlink>
        <a:folHlink>
          <a:srgbClr val="003366"/>
        </a:folHlink>
      </a:clrScheme>
      <a:clrMap bg1="lt1" tx1="dk1" bg2="lt2" tx2="dk2" accent1="accent1" accent2="accent2" accent3="accent3" accent4="accent4" accent5="accent5" accent6="accent6" hlink="hlink" folHlink="folHlink"/>
    </a:extraClrScheme>
  </a:extraClrSchemeLst>
</a:theme>
</file>

<file path=ppt/theme/theme13.xml><?xml version="1.0" encoding="utf-8"?>
<a:theme xmlns:a="http://schemas.openxmlformats.org/drawingml/2006/main" name="8_Profile">
  <a:themeElements>
    <a:clrScheme name="Profile 9">
      <a:dk1>
        <a:srgbClr val="000000"/>
      </a:dk1>
      <a:lt1>
        <a:srgbClr val="FFFFFF"/>
      </a:lt1>
      <a:dk2>
        <a:srgbClr val="000000"/>
      </a:dk2>
      <a:lt2>
        <a:srgbClr val="DDDDDD"/>
      </a:lt2>
      <a:accent1>
        <a:srgbClr val="A3B2C1"/>
      </a:accent1>
      <a:accent2>
        <a:srgbClr val="CC0000"/>
      </a:accent2>
      <a:accent3>
        <a:srgbClr val="FFFFFF"/>
      </a:accent3>
      <a:accent4>
        <a:srgbClr val="000000"/>
      </a:accent4>
      <a:accent5>
        <a:srgbClr val="CED5DD"/>
      </a:accent5>
      <a:accent6>
        <a:srgbClr val="B90000"/>
      </a:accent6>
      <a:hlink>
        <a:srgbClr val="336699"/>
      </a:hlink>
      <a:folHlink>
        <a:srgbClr val="003366"/>
      </a:folHlink>
    </a:clrScheme>
    <a:fontScheme name="Profile">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Verdana"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Verdana" pitchFamily="34" charset="0"/>
          </a:defRPr>
        </a:defPPr>
      </a:lstStyle>
    </a:lnDef>
  </a:objectDefaults>
  <a:extraClrSchemeLst>
    <a:extraClrScheme>
      <a:clrScheme name="Profile 1">
        <a:dk1>
          <a:srgbClr val="A50021"/>
        </a:dk1>
        <a:lt1>
          <a:srgbClr val="FFFFFF"/>
        </a:lt1>
        <a:dk2>
          <a:srgbClr val="800000"/>
        </a:dk2>
        <a:lt2>
          <a:srgbClr val="FFFFFF"/>
        </a:lt2>
        <a:accent1>
          <a:srgbClr val="FF9900"/>
        </a:accent1>
        <a:accent2>
          <a:srgbClr val="FF3300"/>
        </a:accent2>
        <a:accent3>
          <a:srgbClr val="C0AAAA"/>
        </a:accent3>
        <a:accent4>
          <a:srgbClr val="DADADA"/>
        </a:accent4>
        <a:accent5>
          <a:srgbClr val="FFCAAA"/>
        </a:accent5>
        <a:accent6>
          <a:srgbClr val="E72D00"/>
        </a:accent6>
        <a:hlink>
          <a:srgbClr val="FFFFCC"/>
        </a:hlink>
        <a:folHlink>
          <a:srgbClr val="FFCC99"/>
        </a:folHlink>
      </a:clrScheme>
      <a:clrMap bg1="dk2" tx1="lt1" bg2="dk1" tx2="lt2" accent1="accent1" accent2="accent2" accent3="accent3" accent4="accent4" accent5="accent5" accent6="accent6" hlink="hlink" folHlink="folHlink"/>
    </a:extraClrScheme>
    <a:extraClrScheme>
      <a:clrScheme name="Profile 2">
        <a:dk1>
          <a:srgbClr val="3C001E"/>
        </a:dk1>
        <a:lt1>
          <a:srgbClr val="FFFFFF"/>
        </a:lt1>
        <a:dk2>
          <a:srgbClr val="51072E"/>
        </a:dk2>
        <a:lt2>
          <a:srgbClr val="FFFFFF"/>
        </a:lt2>
        <a:accent1>
          <a:srgbClr val="89A38F"/>
        </a:accent1>
        <a:accent2>
          <a:srgbClr val="666699"/>
        </a:accent2>
        <a:accent3>
          <a:srgbClr val="B3AAAD"/>
        </a:accent3>
        <a:accent4>
          <a:srgbClr val="DADADA"/>
        </a:accent4>
        <a:accent5>
          <a:srgbClr val="C4CEC6"/>
        </a:accent5>
        <a:accent6>
          <a:srgbClr val="5C5C8A"/>
        </a:accent6>
        <a:hlink>
          <a:srgbClr val="808000"/>
        </a:hlink>
        <a:folHlink>
          <a:srgbClr val="666633"/>
        </a:folHlink>
      </a:clrScheme>
      <a:clrMap bg1="dk2" tx1="lt1" bg2="dk1" tx2="lt2" accent1="accent1" accent2="accent2" accent3="accent3" accent4="accent4" accent5="accent5" accent6="accent6" hlink="hlink" folHlink="folHlink"/>
    </a:extraClrScheme>
    <a:extraClrScheme>
      <a:clrScheme name="Profile 3">
        <a:dk1>
          <a:srgbClr val="333333"/>
        </a:dk1>
        <a:lt1>
          <a:srgbClr val="FFFFFF"/>
        </a:lt1>
        <a:dk2>
          <a:srgbClr val="000000"/>
        </a:dk2>
        <a:lt2>
          <a:srgbClr val="FFFFFF"/>
        </a:lt2>
        <a:accent1>
          <a:srgbClr val="3399FF"/>
        </a:accent1>
        <a:accent2>
          <a:srgbClr val="CC0000"/>
        </a:accent2>
        <a:accent3>
          <a:srgbClr val="AAAAAA"/>
        </a:accent3>
        <a:accent4>
          <a:srgbClr val="DADADA"/>
        </a:accent4>
        <a:accent5>
          <a:srgbClr val="ADCAFF"/>
        </a:accent5>
        <a:accent6>
          <a:srgbClr val="B90000"/>
        </a:accent6>
        <a:hlink>
          <a:srgbClr val="666699"/>
        </a:hlink>
        <a:folHlink>
          <a:srgbClr val="6600CC"/>
        </a:folHlink>
      </a:clrScheme>
      <a:clrMap bg1="dk2" tx1="lt1" bg2="dk1" tx2="lt2" accent1="accent1" accent2="accent2" accent3="accent3" accent4="accent4" accent5="accent5" accent6="accent6" hlink="hlink" folHlink="folHlink"/>
    </a:extraClrScheme>
    <a:extraClrScheme>
      <a:clrScheme name="Profile 4">
        <a:dk1>
          <a:srgbClr val="4B3D1B"/>
        </a:dk1>
        <a:lt1>
          <a:srgbClr val="FFFFFF"/>
        </a:lt1>
        <a:dk2>
          <a:srgbClr val="330000"/>
        </a:dk2>
        <a:lt2>
          <a:srgbClr val="FFFFFF"/>
        </a:lt2>
        <a:accent1>
          <a:srgbClr val="CC9900"/>
        </a:accent1>
        <a:accent2>
          <a:srgbClr val="CC6600"/>
        </a:accent2>
        <a:accent3>
          <a:srgbClr val="ADAAAA"/>
        </a:accent3>
        <a:accent4>
          <a:srgbClr val="DADADA"/>
        </a:accent4>
        <a:accent5>
          <a:srgbClr val="E2CAAA"/>
        </a:accent5>
        <a:accent6>
          <a:srgbClr val="B95C00"/>
        </a:accent6>
        <a:hlink>
          <a:srgbClr val="666699"/>
        </a:hlink>
        <a:folHlink>
          <a:srgbClr val="CCCC00"/>
        </a:folHlink>
      </a:clrScheme>
      <a:clrMap bg1="dk2" tx1="lt1" bg2="dk1" tx2="lt2" accent1="accent1" accent2="accent2" accent3="accent3" accent4="accent4" accent5="accent5" accent6="accent6" hlink="hlink" folHlink="folHlink"/>
    </a:extraClrScheme>
    <a:extraClrScheme>
      <a:clrScheme name="Profile 5">
        <a:dk1>
          <a:srgbClr val="006666"/>
        </a:dk1>
        <a:lt1>
          <a:srgbClr val="FFFFFF"/>
        </a:lt1>
        <a:dk2>
          <a:srgbClr val="003366"/>
        </a:dk2>
        <a:lt2>
          <a:srgbClr val="FFFFFF"/>
        </a:lt2>
        <a:accent1>
          <a:srgbClr val="0099CC"/>
        </a:accent1>
        <a:accent2>
          <a:srgbClr val="6666FF"/>
        </a:accent2>
        <a:accent3>
          <a:srgbClr val="AAADB8"/>
        </a:accent3>
        <a:accent4>
          <a:srgbClr val="DADADA"/>
        </a:accent4>
        <a:accent5>
          <a:srgbClr val="AACAE2"/>
        </a:accent5>
        <a:accent6>
          <a:srgbClr val="5C5CE7"/>
        </a:accent6>
        <a:hlink>
          <a:srgbClr val="FFFFCC"/>
        </a:hlink>
        <a:folHlink>
          <a:srgbClr val="FFCC00"/>
        </a:folHlink>
      </a:clrScheme>
      <a:clrMap bg1="dk2" tx1="lt1" bg2="dk1" tx2="lt2" accent1="accent1" accent2="accent2" accent3="accent3" accent4="accent4" accent5="accent5" accent6="accent6" hlink="hlink" folHlink="folHlink"/>
    </a:extraClrScheme>
    <a:extraClrScheme>
      <a:clrScheme name="Profile 6">
        <a:dk1>
          <a:srgbClr val="003366"/>
        </a:dk1>
        <a:lt1>
          <a:srgbClr val="FFFFFF"/>
        </a:lt1>
        <a:dk2>
          <a:srgbClr val="006666"/>
        </a:dk2>
        <a:lt2>
          <a:srgbClr val="FFFFFF"/>
        </a:lt2>
        <a:accent1>
          <a:srgbClr val="6699FF"/>
        </a:accent1>
        <a:accent2>
          <a:srgbClr val="00CCFF"/>
        </a:accent2>
        <a:accent3>
          <a:srgbClr val="AAB8B8"/>
        </a:accent3>
        <a:accent4>
          <a:srgbClr val="DADADA"/>
        </a:accent4>
        <a:accent5>
          <a:srgbClr val="B8CAFF"/>
        </a:accent5>
        <a:accent6>
          <a:srgbClr val="00B9E7"/>
        </a:accent6>
        <a:hlink>
          <a:srgbClr val="FFFFCC"/>
        </a:hlink>
        <a:folHlink>
          <a:srgbClr val="33CCCC"/>
        </a:folHlink>
      </a:clrScheme>
      <a:clrMap bg1="dk2" tx1="lt1" bg2="dk1" tx2="lt2" accent1="accent1" accent2="accent2" accent3="accent3" accent4="accent4" accent5="accent5" accent6="accent6" hlink="hlink" folHlink="folHlink"/>
    </a:extraClrScheme>
    <a:extraClrScheme>
      <a:clrScheme name="Profile 7">
        <a:dk1>
          <a:srgbClr val="000000"/>
        </a:dk1>
        <a:lt1>
          <a:srgbClr val="619CB1"/>
        </a:lt1>
        <a:dk2>
          <a:srgbClr val="FFFFFF"/>
        </a:dk2>
        <a:lt2>
          <a:srgbClr val="4E899E"/>
        </a:lt2>
        <a:accent1>
          <a:srgbClr val="FFCC00"/>
        </a:accent1>
        <a:accent2>
          <a:srgbClr val="B6523E"/>
        </a:accent2>
        <a:accent3>
          <a:srgbClr val="B7CBD5"/>
        </a:accent3>
        <a:accent4>
          <a:srgbClr val="000000"/>
        </a:accent4>
        <a:accent5>
          <a:srgbClr val="FFE2AA"/>
        </a:accent5>
        <a:accent6>
          <a:srgbClr val="A54937"/>
        </a:accent6>
        <a:hlink>
          <a:srgbClr val="99CC00"/>
        </a:hlink>
        <a:folHlink>
          <a:srgbClr val="666699"/>
        </a:folHlink>
      </a:clrScheme>
      <a:clrMap bg1="lt1" tx1="dk1" bg2="lt2" tx2="dk2" accent1="accent1" accent2="accent2" accent3="accent3" accent4="accent4" accent5="accent5" accent6="accent6" hlink="hlink" folHlink="folHlink"/>
    </a:extraClrScheme>
    <a:extraClrScheme>
      <a:clrScheme name="Profile 8">
        <a:dk1>
          <a:srgbClr val="598600"/>
        </a:dk1>
        <a:lt1>
          <a:srgbClr val="FFFFFF"/>
        </a:lt1>
        <a:dk2>
          <a:srgbClr val="336600"/>
        </a:dk2>
        <a:lt2>
          <a:srgbClr val="FFFFFF"/>
        </a:lt2>
        <a:accent1>
          <a:srgbClr val="33CC33"/>
        </a:accent1>
        <a:accent2>
          <a:srgbClr val="99CC00"/>
        </a:accent2>
        <a:accent3>
          <a:srgbClr val="ADB8AA"/>
        </a:accent3>
        <a:accent4>
          <a:srgbClr val="DADADA"/>
        </a:accent4>
        <a:accent5>
          <a:srgbClr val="ADE2AD"/>
        </a:accent5>
        <a:accent6>
          <a:srgbClr val="8AB900"/>
        </a:accent6>
        <a:hlink>
          <a:srgbClr val="FFCC00"/>
        </a:hlink>
        <a:folHlink>
          <a:srgbClr val="FFFF99"/>
        </a:folHlink>
      </a:clrScheme>
      <a:clrMap bg1="dk2" tx1="lt1" bg2="dk1" tx2="lt2" accent1="accent1" accent2="accent2" accent3="accent3" accent4="accent4" accent5="accent5" accent6="accent6" hlink="hlink" folHlink="folHlink"/>
    </a:extraClrScheme>
    <a:extraClrScheme>
      <a:clrScheme name="Profile 9">
        <a:dk1>
          <a:srgbClr val="000000"/>
        </a:dk1>
        <a:lt1>
          <a:srgbClr val="FFFFFF"/>
        </a:lt1>
        <a:dk2>
          <a:srgbClr val="000000"/>
        </a:dk2>
        <a:lt2>
          <a:srgbClr val="DDDDDD"/>
        </a:lt2>
        <a:accent1>
          <a:srgbClr val="A3B2C1"/>
        </a:accent1>
        <a:accent2>
          <a:srgbClr val="CC0000"/>
        </a:accent2>
        <a:accent3>
          <a:srgbClr val="FFFFFF"/>
        </a:accent3>
        <a:accent4>
          <a:srgbClr val="000000"/>
        </a:accent4>
        <a:accent5>
          <a:srgbClr val="CED5DD"/>
        </a:accent5>
        <a:accent6>
          <a:srgbClr val="B90000"/>
        </a:accent6>
        <a:hlink>
          <a:srgbClr val="336699"/>
        </a:hlink>
        <a:folHlink>
          <a:srgbClr val="003366"/>
        </a:folHlink>
      </a:clrScheme>
      <a:clrMap bg1="lt1" tx1="dk1" bg2="lt2" tx2="dk2" accent1="accent1" accent2="accent2" accent3="accent3" accent4="accent4" accent5="accent5" accent6="accent6" hlink="hlink" folHlink="folHlink"/>
    </a:extraClrScheme>
  </a:extraClrSchemeLst>
</a:theme>
</file>

<file path=ppt/theme/theme14.xml><?xml version="1.0" encoding="utf-8"?>
<a:theme xmlns:a="http://schemas.openxmlformats.org/drawingml/2006/main" name="9_Profile">
  <a:themeElements>
    <a:clrScheme name="Profile 9">
      <a:dk1>
        <a:srgbClr val="000000"/>
      </a:dk1>
      <a:lt1>
        <a:srgbClr val="FFFFFF"/>
      </a:lt1>
      <a:dk2>
        <a:srgbClr val="000000"/>
      </a:dk2>
      <a:lt2>
        <a:srgbClr val="DDDDDD"/>
      </a:lt2>
      <a:accent1>
        <a:srgbClr val="A3B2C1"/>
      </a:accent1>
      <a:accent2>
        <a:srgbClr val="CC0000"/>
      </a:accent2>
      <a:accent3>
        <a:srgbClr val="FFFFFF"/>
      </a:accent3>
      <a:accent4>
        <a:srgbClr val="000000"/>
      </a:accent4>
      <a:accent5>
        <a:srgbClr val="CED5DD"/>
      </a:accent5>
      <a:accent6>
        <a:srgbClr val="B90000"/>
      </a:accent6>
      <a:hlink>
        <a:srgbClr val="336699"/>
      </a:hlink>
      <a:folHlink>
        <a:srgbClr val="003366"/>
      </a:folHlink>
    </a:clrScheme>
    <a:fontScheme name="Profile">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Verdana"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Verdana" pitchFamily="34" charset="0"/>
          </a:defRPr>
        </a:defPPr>
      </a:lstStyle>
    </a:lnDef>
  </a:objectDefaults>
  <a:extraClrSchemeLst>
    <a:extraClrScheme>
      <a:clrScheme name="Profile 1">
        <a:dk1>
          <a:srgbClr val="A50021"/>
        </a:dk1>
        <a:lt1>
          <a:srgbClr val="FFFFFF"/>
        </a:lt1>
        <a:dk2>
          <a:srgbClr val="800000"/>
        </a:dk2>
        <a:lt2>
          <a:srgbClr val="FFFFFF"/>
        </a:lt2>
        <a:accent1>
          <a:srgbClr val="FF9900"/>
        </a:accent1>
        <a:accent2>
          <a:srgbClr val="FF3300"/>
        </a:accent2>
        <a:accent3>
          <a:srgbClr val="C0AAAA"/>
        </a:accent3>
        <a:accent4>
          <a:srgbClr val="DADADA"/>
        </a:accent4>
        <a:accent5>
          <a:srgbClr val="FFCAAA"/>
        </a:accent5>
        <a:accent6>
          <a:srgbClr val="E72D00"/>
        </a:accent6>
        <a:hlink>
          <a:srgbClr val="FFFFCC"/>
        </a:hlink>
        <a:folHlink>
          <a:srgbClr val="FFCC99"/>
        </a:folHlink>
      </a:clrScheme>
      <a:clrMap bg1="dk2" tx1="lt1" bg2="dk1" tx2="lt2" accent1="accent1" accent2="accent2" accent3="accent3" accent4="accent4" accent5="accent5" accent6="accent6" hlink="hlink" folHlink="folHlink"/>
    </a:extraClrScheme>
    <a:extraClrScheme>
      <a:clrScheme name="Profile 2">
        <a:dk1>
          <a:srgbClr val="3C001E"/>
        </a:dk1>
        <a:lt1>
          <a:srgbClr val="FFFFFF"/>
        </a:lt1>
        <a:dk2>
          <a:srgbClr val="51072E"/>
        </a:dk2>
        <a:lt2>
          <a:srgbClr val="FFFFFF"/>
        </a:lt2>
        <a:accent1>
          <a:srgbClr val="89A38F"/>
        </a:accent1>
        <a:accent2>
          <a:srgbClr val="666699"/>
        </a:accent2>
        <a:accent3>
          <a:srgbClr val="B3AAAD"/>
        </a:accent3>
        <a:accent4>
          <a:srgbClr val="DADADA"/>
        </a:accent4>
        <a:accent5>
          <a:srgbClr val="C4CEC6"/>
        </a:accent5>
        <a:accent6>
          <a:srgbClr val="5C5C8A"/>
        </a:accent6>
        <a:hlink>
          <a:srgbClr val="808000"/>
        </a:hlink>
        <a:folHlink>
          <a:srgbClr val="666633"/>
        </a:folHlink>
      </a:clrScheme>
      <a:clrMap bg1="dk2" tx1="lt1" bg2="dk1" tx2="lt2" accent1="accent1" accent2="accent2" accent3="accent3" accent4="accent4" accent5="accent5" accent6="accent6" hlink="hlink" folHlink="folHlink"/>
    </a:extraClrScheme>
    <a:extraClrScheme>
      <a:clrScheme name="Profile 3">
        <a:dk1>
          <a:srgbClr val="333333"/>
        </a:dk1>
        <a:lt1>
          <a:srgbClr val="FFFFFF"/>
        </a:lt1>
        <a:dk2>
          <a:srgbClr val="000000"/>
        </a:dk2>
        <a:lt2>
          <a:srgbClr val="FFFFFF"/>
        </a:lt2>
        <a:accent1>
          <a:srgbClr val="3399FF"/>
        </a:accent1>
        <a:accent2>
          <a:srgbClr val="CC0000"/>
        </a:accent2>
        <a:accent3>
          <a:srgbClr val="AAAAAA"/>
        </a:accent3>
        <a:accent4>
          <a:srgbClr val="DADADA"/>
        </a:accent4>
        <a:accent5>
          <a:srgbClr val="ADCAFF"/>
        </a:accent5>
        <a:accent6>
          <a:srgbClr val="B90000"/>
        </a:accent6>
        <a:hlink>
          <a:srgbClr val="666699"/>
        </a:hlink>
        <a:folHlink>
          <a:srgbClr val="6600CC"/>
        </a:folHlink>
      </a:clrScheme>
      <a:clrMap bg1="dk2" tx1="lt1" bg2="dk1" tx2="lt2" accent1="accent1" accent2="accent2" accent3="accent3" accent4="accent4" accent5="accent5" accent6="accent6" hlink="hlink" folHlink="folHlink"/>
    </a:extraClrScheme>
    <a:extraClrScheme>
      <a:clrScheme name="Profile 4">
        <a:dk1>
          <a:srgbClr val="4B3D1B"/>
        </a:dk1>
        <a:lt1>
          <a:srgbClr val="FFFFFF"/>
        </a:lt1>
        <a:dk2>
          <a:srgbClr val="330000"/>
        </a:dk2>
        <a:lt2>
          <a:srgbClr val="FFFFFF"/>
        </a:lt2>
        <a:accent1>
          <a:srgbClr val="CC9900"/>
        </a:accent1>
        <a:accent2>
          <a:srgbClr val="CC6600"/>
        </a:accent2>
        <a:accent3>
          <a:srgbClr val="ADAAAA"/>
        </a:accent3>
        <a:accent4>
          <a:srgbClr val="DADADA"/>
        </a:accent4>
        <a:accent5>
          <a:srgbClr val="E2CAAA"/>
        </a:accent5>
        <a:accent6>
          <a:srgbClr val="B95C00"/>
        </a:accent6>
        <a:hlink>
          <a:srgbClr val="666699"/>
        </a:hlink>
        <a:folHlink>
          <a:srgbClr val="CCCC00"/>
        </a:folHlink>
      </a:clrScheme>
      <a:clrMap bg1="dk2" tx1="lt1" bg2="dk1" tx2="lt2" accent1="accent1" accent2="accent2" accent3="accent3" accent4="accent4" accent5="accent5" accent6="accent6" hlink="hlink" folHlink="folHlink"/>
    </a:extraClrScheme>
    <a:extraClrScheme>
      <a:clrScheme name="Profile 5">
        <a:dk1>
          <a:srgbClr val="006666"/>
        </a:dk1>
        <a:lt1>
          <a:srgbClr val="FFFFFF"/>
        </a:lt1>
        <a:dk2>
          <a:srgbClr val="003366"/>
        </a:dk2>
        <a:lt2>
          <a:srgbClr val="FFFFFF"/>
        </a:lt2>
        <a:accent1>
          <a:srgbClr val="0099CC"/>
        </a:accent1>
        <a:accent2>
          <a:srgbClr val="6666FF"/>
        </a:accent2>
        <a:accent3>
          <a:srgbClr val="AAADB8"/>
        </a:accent3>
        <a:accent4>
          <a:srgbClr val="DADADA"/>
        </a:accent4>
        <a:accent5>
          <a:srgbClr val="AACAE2"/>
        </a:accent5>
        <a:accent6>
          <a:srgbClr val="5C5CE7"/>
        </a:accent6>
        <a:hlink>
          <a:srgbClr val="FFFFCC"/>
        </a:hlink>
        <a:folHlink>
          <a:srgbClr val="FFCC00"/>
        </a:folHlink>
      </a:clrScheme>
      <a:clrMap bg1="dk2" tx1="lt1" bg2="dk1" tx2="lt2" accent1="accent1" accent2="accent2" accent3="accent3" accent4="accent4" accent5="accent5" accent6="accent6" hlink="hlink" folHlink="folHlink"/>
    </a:extraClrScheme>
    <a:extraClrScheme>
      <a:clrScheme name="Profile 6">
        <a:dk1>
          <a:srgbClr val="003366"/>
        </a:dk1>
        <a:lt1>
          <a:srgbClr val="FFFFFF"/>
        </a:lt1>
        <a:dk2>
          <a:srgbClr val="006666"/>
        </a:dk2>
        <a:lt2>
          <a:srgbClr val="FFFFFF"/>
        </a:lt2>
        <a:accent1>
          <a:srgbClr val="6699FF"/>
        </a:accent1>
        <a:accent2>
          <a:srgbClr val="00CCFF"/>
        </a:accent2>
        <a:accent3>
          <a:srgbClr val="AAB8B8"/>
        </a:accent3>
        <a:accent4>
          <a:srgbClr val="DADADA"/>
        </a:accent4>
        <a:accent5>
          <a:srgbClr val="B8CAFF"/>
        </a:accent5>
        <a:accent6>
          <a:srgbClr val="00B9E7"/>
        </a:accent6>
        <a:hlink>
          <a:srgbClr val="FFFFCC"/>
        </a:hlink>
        <a:folHlink>
          <a:srgbClr val="33CCCC"/>
        </a:folHlink>
      </a:clrScheme>
      <a:clrMap bg1="dk2" tx1="lt1" bg2="dk1" tx2="lt2" accent1="accent1" accent2="accent2" accent3="accent3" accent4="accent4" accent5="accent5" accent6="accent6" hlink="hlink" folHlink="folHlink"/>
    </a:extraClrScheme>
    <a:extraClrScheme>
      <a:clrScheme name="Profile 7">
        <a:dk1>
          <a:srgbClr val="000000"/>
        </a:dk1>
        <a:lt1>
          <a:srgbClr val="619CB1"/>
        </a:lt1>
        <a:dk2>
          <a:srgbClr val="FFFFFF"/>
        </a:dk2>
        <a:lt2>
          <a:srgbClr val="4E899E"/>
        </a:lt2>
        <a:accent1>
          <a:srgbClr val="FFCC00"/>
        </a:accent1>
        <a:accent2>
          <a:srgbClr val="B6523E"/>
        </a:accent2>
        <a:accent3>
          <a:srgbClr val="B7CBD5"/>
        </a:accent3>
        <a:accent4>
          <a:srgbClr val="000000"/>
        </a:accent4>
        <a:accent5>
          <a:srgbClr val="FFE2AA"/>
        </a:accent5>
        <a:accent6>
          <a:srgbClr val="A54937"/>
        </a:accent6>
        <a:hlink>
          <a:srgbClr val="99CC00"/>
        </a:hlink>
        <a:folHlink>
          <a:srgbClr val="666699"/>
        </a:folHlink>
      </a:clrScheme>
      <a:clrMap bg1="lt1" tx1="dk1" bg2="lt2" tx2="dk2" accent1="accent1" accent2="accent2" accent3="accent3" accent4="accent4" accent5="accent5" accent6="accent6" hlink="hlink" folHlink="folHlink"/>
    </a:extraClrScheme>
    <a:extraClrScheme>
      <a:clrScheme name="Profile 8">
        <a:dk1>
          <a:srgbClr val="598600"/>
        </a:dk1>
        <a:lt1>
          <a:srgbClr val="FFFFFF"/>
        </a:lt1>
        <a:dk2>
          <a:srgbClr val="336600"/>
        </a:dk2>
        <a:lt2>
          <a:srgbClr val="FFFFFF"/>
        </a:lt2>
        <a:accent1>
          <a:srgbClr val="33CC33"/>
        </a:accent1>
        <a:accent2>
          <a:srgbClr val="99CC00"/>
        </a:accent2>
        <a:accent3>
          <a:srgbClr val="ADB8AA"/>
        </a:accent3>
        <a:accent4>
          <a:srgbClr val="DADADA"/>
        </a:accent4>
        <a:accent5>
          <a:srgbClr val="ADE2AD"/>
        </a:accent5>
        <a:accent6>
          <a:srgbClr val="8AB900"/>
        </a:accent6>
        <a:hlink>
          <a:srgbClr val="FFCC00"/>
        </a:hlink>
        <a:folHlink>
          <a:srgbClr val="FFFF99"/>
        </a:folHlink>
      </a:clrScheme>
      <a:clrMap bg1="dk2" tx1="lt1" bg2="dk1" tx2="lt2" accent1="accent1" accent2="accent2" accent3="accent3" accent4="accent4" accent5="accent5" accent6="accent6" hlink="hlink" folHlink="folHlink"/>
    </a:extraClrScheme>
    <a:extraClrScheme>
      <a:clrScheme name="Profile 9">
        <a:dk1>
          <a:srgbClr val="000000"/>
        </a:dk1>
        <a:lt1>
          <a:srgbClr val="FFFFFF"/>
        </a:lt1>
        <a:dk2>
          <a:srgbClr val="000000"/>
        </a:dk2>
        <a:lt2>
          <a:srgbClr val="DDDDDD"/>
        </a:lt2>
        <a:accent1>
          <a:srgbClr val="A3B2C1"/>
        </a:accent1>
        <a:accent2>
          <a:srgbClr val="CC0000"/>
        </a:accent2>
        <a:accent3>
          <a:srgbClr val="FFFFFF"/>
        </a:accent3>
        <a:accent4>
          <a:srgbClr val="000000"/>
        </a:accent4>
        <a:accent5>
          <a:srgbClr val="CED5DD"/>
        </a:accent5>
        <a:accent6>
          <a:srgbClr val="B90000"/>
        </a:accent6>
        <a:hlink>
          <a:srgbClr val="336699"/>
        </a:hlink>
        <a:folHlink>
          <a:srgbClr val="003366"/>
        </a:folHlink>
      </a:clrScheme>
      <a:clrMap bg1="lt1" tx1="dk1" bg2="lt2" tx2="dk2" accent1="accent1" accent2="accent2" accent3="accent3" accent4="accent4" accent5="accent5" accent6="accent6" hlink="hlink" folHlink="folHlink"/>
    </a:extraClrScheme>
  </a:extraClrSchemeLst>
</a:theme>
</file>

<file path=ppt/theme/theme15.xml><?xml version="1.0" encoding="utf-8"?>
<a:theme xmlns:a="http://schemas.openxmlformats.org/drawingml/2006/main" name="10_Profile">
  <a:themeElements>
    <a:clrScheme name="Profile 9">
      <a:dk1>
        <a:srgbClr val="000000"/>
      </a:dk1>
      <a:lt1>
        <a:srgbClr val="FFFFFF"/>
      </a:lt1>
      <a:dk2>
        <a:srgbClr val="000000"/>
      </a:dk2>
      <a:lt2>
        <a:srgbClr val="DDDDDD"/>
      </a:lt2>
      <a:accent1>
        <a:srgbClr val="A3B2C1"/>
      </a:accent1>
      <a:accent2>
        <a:srgbClr val="CC0000"/>
      </a:accent2>
      <a:accent3>
        <a:srgbClr val="FFFFFF"/>
      </a:accent3>
      <a:accent4>
        <a:srgbClr val="000000"/>
      </a:accent4>
      <a:accent5>
        <a:srgbClr val="CED5DD"/>
      </a:accent5>
      <a:accent6>
        <a:srgbClr val="B90000"/>
      </a:accent6>
      <a:hlink>
        <a:srgbClr val="336699"/>
      </a:hlink>
      <a:folHlink>
        <a:srgbClr val="003366"/>
      </a:folHlink>
    </a:clrScheme>
    <a:fontScheme name="Profile">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Verdana"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Verdana" pitchFamily="34" charset="0"/>
          </a:defRPr>
        </a:defPPr>
      </a:lstStyle>
    </a:lnDef>
  </a:objectDefaults>
  <a:extraClrSchemeLst>
    <a:extraClrScheme>
      <a:clrScheme name="Profile 1">
        <a:dk1>
          <a:srgbClr val="A50021"/>
        </a:dk1>
        <a:lt1>
          <a:srgbClr val="FFFFFF"/>
        </a:lt1>
        <a:dk2>
          <a:srgbClr val="800000"/>
        </a:dk2>
        <a:lt2>
          <a:srgbClr val="FFFFFF"/>
        </a:lt2>
        <a:accent1>
          <a:srgbClr val="FF9900"/>
        </a:accent1>
        <a:accent2>
          <a:srgbClr val="FF3300"/>
        </a:accent2>
        <a:accent3>
          <a:srgbClr val="C0AAAA"/>
        </a:accent3>
        <a:accent4>
          <a:srgbClr val="DADADA"/>
        </a:accent4>
        <a:accent5>
          <a:srgbClr val="FFCAAA"/>
        </a:accent5>
        <a:accent6>
          <a:srgbClr val="E72D00"/>
        </a:accent6>
        <a:hlink>
          <a:srgbClr val="FFFFCC"/>
        </a:hlink>
        <a:folHlink>
          <a:srgbClr val="FFCC99"/>
        </a:folHlink>
      </a:clrScheme>
      <a:clrMap bg1="dk2" tx1="lt1" bg2="dk1" tx2="lt2" accent1="accent1" accent2="accent2" accent3="accent3" accent4="accent4" accent5="accent5" accent6="accent6" hlink="hlink" folHlink="folHlink"/>
    </a:extraClrScheme>
    <a:extraClrScheme>
      <a:clrScheme name="Profile 2">
        <a:dk1>
          <a:srgbClr val="3C001E"/>
        </a:dk1>
        <a:lt1>
          <a:srgbClr val="FFFFFF"/>
        </a:lt1>
        <a:dk2>
          <a:srgbClr val="51072E"/>
        </a:dk2>
        <a:lt2>
          <a:srgbClr val="FFFFFF"/>
        </a:lt2>
        <a:accent1>
          <a:srgbClr val="89A38F"/>
        </a:accent1>
        <a:accent2>
          <a:srgbClr val="666699"/>
        </a:accent2>
        <a:accent3>
          <a:srgbClr val="B3AAAD"/>
        </a:accent3>
        <a:accent4>
          <a:srgbClr val="DADADA"/>
        </a:accent4>
        <a:accent5>
          <a:srgbClr val="C4CEC6"/>
        </a:accent5>
        <a:accent6>
          <a:srgbClr val="5C5C8A"/>
        </a:accent6>
        <a:hlink>
          <a:srgbClr val="808000"/>
        </a:hlink>
        <a:folHlink>
          <a:srgbClr val="666633"/>
        </a:folHlink>
      </a:clrScheme>
      <a:clrMap bg1="dk2" tx1="lt1" bg2="dk1" tx2="lt2" accent1="accent1" accent2="accent2" accent3="accent3" accent4="accent4" accent5="accent5" accent6="accent6" hlink="hlink" folHlink="folHlink"/>
    </a:extraClrScheme>
    <a:extraClrScheme>
      <a:clrScheme name="Profile 3">
        <a:dk1>
          <a:srgbClr val="333333"/>
        </a:dk1>
        <a:lt1>
          <a:srgbClr val="FFFFFF"/>
        </a:lt1>
        <a:dk2>
          <a:srgbClr val="000000"/>
        </a:dk2>
        <a:lt2>
          <a:srgbClr val="FFFFFF"/>
        </a:lt2>
        <a:accent1>
          <a:srgbClr val="3399FF"/>
        </a:accent1>
        <a:accent2>
          <a:srgbClr val="CC0000"/>
        </a:accent2>
        <a:accent3>
          <a:srgbClr val="AAAAAA"/>
        </a:accent3>
        <a:accent4>
          <a:srgbClr val="DADADA"/>
        </a:accent4>
        <a:accent5>
          <a:srgbClr val="ADCAFF"/>
        </a:accent5>
        <a:accent6>
          <a:srgbClr val="B90000"/>
        </a:accent6>
        <a:hlink>
          <a:srgbClr val="666699"/>
        </a:hlink>
        <a:folHlink>
          <a:srgbClr val="6600CC"/>
        </a:folHlink>
      </a:clrScheme>
      <a:clrMap bg1="dk2" tx1="lt1" bg2="dk1" tx2="lt2" accent1="accent1" accent2="accent2" accent3="accent3" accent4="accent4" accent5="accent5" accent6="accent6" hlink="hlink" folHlink="folHlink"/>
    </a:extraClrScheme>
    <a:extraClrScheme>
      <a:clrScheme name="Profile 4">
        <a:dk1>
          <a:srgbClr val="4B3D1B"/>
        </a:dk1>
        <a:lt1>
          <a:srgbClr val="FFFFFF"/>
        </a:lt1>
        <a:dk2>
          <a:srgbClr val="330000"/>
        </a:dk2>
        <a:lt2>
          <a:srgbClr val="FFFFFF"/>
        </a:lt2>
        <a:accent1>
          <a:srgbClr val="CC9900"/>
        </a:accent1>
        <a:accent2>
          <a:srgbClr val="CC6600"/>
        </a:accent2>
        <a:accent3>
          <a:srgbClr val="ADAAAA"/>
        </a:accent3>
        <a:accent4>
          <a:srgbClr val="DADADA"/>
        </a:accent4>
        <a:accent5>
          <a:srgbClr val="E2CAAA"/>
        </a:accent5>
        <a:accent6>
          <a:srgbClr val="B95C00"/>
        </a:accent6>
        <a:hlink>
          <a:srgbClr val="666699"/>
        </a:hlink>
        <a:folHlink>
          <a:srgbClr val="CCCC00"/>
        </a:folHlink>
      </a:clrScheme>
      <a:clrMap bg1="dk2" tx1="lt1" bg2="dk1" tx2="lt2" accent1="accent1" accent2="accent2" accent3="accent3" accent4="accent4" accent5="accent5" accent6="accent6" hlink="hlink" folHlink="folHlink"/>
    </a:extraClrScheme>
    <a:extraClrScheme>
      <a:clrScheme name="Profile 5">
        <a:dk1>
          <a:srgbClr val="006666"/>
        </a:dk1>
        <a:lt1>
          <a:srgbClr val="FFFFFF"/>
        </a:lt1>
        <a:dk2>
          <a:srgbClr val="003366"/>
        </a:dk2>
        <a:lt2>
          <a:srgbClr val="FFFFFF"/>
        </a:lt2>
        <a:accent1>
          <a:srgbClr val="0099CC"/>
        </a:accent1>
        <a:accent2>
          <a:srgbClr val="6666FF"/>
        </a:accent2>
        <a:accent3>
          <a:srgbClr val="AAADB8"/>
        </a:accent3>
        <a:accent4>
          <a:srgbClr val="DADADA"/>
        </a:accent4>
        <a:accent5>
          <a:srgbClr val="AACAE2"/>
        </a:accent5>
        <a:accent6>
          <a:srgbClr val="5C5CE7"/>
        </a:accent6>
        <a:hlink>
          <a:srgbClr val="FFFFCC"/>
        </a:hlink>
        <a:folHlink>
          <a:srgbClr val="FFCC00"/>
        </a:folHlink>
      </a:clrScheme>
      <a:clrMap bg1="dk2" tx1="lt1" bg2="dk1" tx2="lt2" accent1="accent1" accent2="accent2" accent3="accent3" accent4="accent4" accent5="accent5" accent6="accent6" hlink="hlink" folHlink="folHlink"/>
    </a:extraClrScheme>
    <a:extraClrScheme>
      <a:clrScheme name="Profile 6">
        <a:dk1>
          <a:srgbClr val="003366"/>
        </a:dk1>
        <a:lt1>
          <a:srgbClr val="FFFFFF"/>
        </a:lt1>
        <a:dk2>
          <a:srgbClr val="006666"/>
        </a:dk2>
        <a:lt2>
          <a:srgbClr val="FFFFFF"/>
        </a:lt2>
        <a:accent1>
          <a:srgbClr val="6699FF"/>
        </a:accent1>
        <a:accent2>
          <a:srgbClr val="00CCFF"/>
        </a:accent2>
        <a:accent3>
          <a:srgbClr val="AAB8B8"/>
        </a:accent3>
        <a:accent4>
          <a:srgbClr val="DADADA"/>
        </a:accent4>
        <a:accent5>
          <a:srgbClr val="B8CAFF"/>
        </a:accent5>
        <a:accent6>
          <a:srgbClr val="00B9E7"/>
        </a:accent6>
        <a:hlink>
          <a:srgbClr val="FFFFCC"/>
        </a:hlink>
        <a:folHlink>
          <a:srgbClr val="33CCCC"/>
        </a:folHlink>
      </a:clrScheme>
      <a:clrMap bg1="dk2" tx1="lt1" bg2="dk1" tx2="lt2" accent1="accent1" accent2="accent2" accent3="accent3" accent4="accent4" accent5="accent5" accent6="accent6" hlink="hlink" folHlink="folHlink"/>
    </a:extraClrScheme>
    <a:extraClrScheme>
      <a:clrScheme name="Profile 7">
        <a:dk1>
          <a:srgbClr val="000000"/>
        </a:dk1>
        <a:lt1>
          <a:srgbClr val="619CB1"/>
        </a:lt1>
        <a:dk2>
          <a:srgbClr val="FFFFFF"/>
        </a:dk2>
        <a:lt2>
          <a:srgbClr val="4E899E"/>
        </a:lt2>
        <a:accent1>
          <a:srgbClr val="FFCC00"/>
        </a:accent1>
        <a:accent2>
          <a:srgbClr val="B6523E"/>
        </a:accent2>
        <a:accent3>
          <a:srgbClr val="B7CBD5"/>
        </a:accent3>
        <a:accent4>
          <a:srgbClr val="000000"/>
        </a:accent4>
        <a:accent5>
          <a:srgbClr val="FFE2AA"/>
        </a:accent5>
        <a:accent6>
          <a:srgbClr val="A54937"/>
        </a:accent6>
        <a:hlink>
          <a:srgbClr val="99CC00"/>
        </a:hlink>
        <a:folHlink>
          <a:srgbClr val="666699"/>
        </a:folHlink>
      </a:clrScheme>
      <a:clrMap bg1="lt1" tx1="dk1" bg2="lt2" tx2="dk2" accent1="accent1" accent2="accent2" accent3="accent3" accent4="accent4" accent5="accent5" accent6="accent6" hlink="hlink" folHlink="folHlink"/>
    </a:extraClrScheme>
    <a:extraClrScheme>
      <a:clrScheme name="Profile 8">
        <a:dk1>
          <a:srgbClr val="598600"/>
        </a:dk1>
        <a:lt1>
          <a:srgbClr val="FFFFFF"/>
        </a:lt1>
        <a:dk2>
          <a:srgbClr val="336600"/>
        </a:dk2>
        <a:lt2>
          <a:srgbClr val="FFFFFF"/>
        </a:lt2>
        <a:accent1>
          <a:srgbClr val="33CC33"/>
        </a:accent1>
        <a:accent2>
          <a:srgbClr val="99CC00"/>
        </a:accent2>
        <a:accent3>
          <a:srgbClr val="ADB8AA"/>
        </a:accent3>
        <a:accent4>
          <a:srgbClr val="DADADA"/>
        </a:accent4>
        <a:accent5>
          <a:srgbClr val="ADE2AD"/>
        </a:accent5>
        <a:accent6>
          <a:srgbClr val="8AB900"/>
        </a:accent6>
        <a:hlink>
          <a:srgbClr val="FFCC00"/>
        </a:hlink>
        <a:folHlink>
          <a:srgbClr val="FFFF99"/>
        </a:folHlink>
      </a:clrScheme>
      <a:clrMap bg1="dk2" tx1="lt1" bg2="dk1" tx2="lt2" accent1="accent1" accent2="accent2" accent3="accent3" accent4="accent4" accent5="accent5" accent6="accent6" hlink="hlink" folHlink="folHlink"/>
    </a:extraClrScheme>
    <a:extraClrScheme>
      <a:clrScheme name="Profile 9">
        <a:dk1>
          <a:srgbClr val="000000"/>
        </a:dk1>
        <a:lt1>
          <a:srgbClr val="FFFFFF"/>
        </a:lt1>
        <a:dk2>
          <a:srgbClr val="000000"/>
        </a:dk2>
        <a:lt2>
          <a:srgbClr val="DDDDDD"/>
        </a:lt2>
        <a:accent1>
          <a:srgbClr val="A3B2C1"/>
        </a:accent1>
        <a:accent2>
          <a:srgbClr val="CC0000"/>
        </a:accent2>
        <a:accent3>
          <a:srgbClr val="FFFFFF"/>
        </a:accent3>
        <a:accent4>
          <a:srgbClr val="000000"/>
        </a:accent4>
        <a:accent5>
          <a:srgbClr val="CED5DD"/>
        </a:accent5>
        <a:accent6>
          <a:srgbClr val="B90000"/>
        </a:accent6>
        <a:hlink>
          <a:srgbClr val="336699"/>
        </a:hlink>
        <a:folHlink>
          <a:srgbClr val="003366"/>
        </a:folHlink>
      </a:clrScheme>
      <a:clrMap bg1="lt1" tx1="dk1" bg2="lt2" tx2="dk2" accent1="accent1" accent2="accent2" accent3="accent3" accent4="accent4" accent5="accent5" accent6="accent6" hlink="hlink" folHlink="folHlink"/>
    </a:extraClrScheme>
  </a:extraClrSchemeLst>
</a:theme>
</file>

<file path=ppt/theme/theme16.xml><?xml version="1.0" encoding="utf-8"?>
<a:theme xmlns:a="http://schemas.openxmlformats.org/drawingml/2006/main" name="11_Profile">
  <a:themeElements>
    <a:clrScheme name="Profile 9">
      <a:dk1>
        <a:srgbClr val="000000"/>
      </a:dk1>
      <a:lt1>
        <a:srgbClr val="FFFFFF"/>
      </a:lt1>
      <a:dk2>
        <a:srgbClr val="000000"/>
      </a:dk2>
      <a:lt2>
        <a:srgbClr val="DDDDDD"/>
      </a:lt2>
      <a:accent1>
        <a:srgbClr val="A3B2C1"/>
      </a:accent1>
      <a:accent2>
        <a:srgbClr val="CC0000"/>
      </a:accent2>
      <a:accent3>
        <a:srgbClr val="FFFFFF"/>
      </a:accent3>
      <a:accent4>
        <a:srgbClr val="000000"/>
      </a:accent4>
      <a:accent5>
        <a:srgbClr val="CED5DD"/>
      </a:accent5>
      <a:accent6>
        <a:srgbClr val="B90000"/>
      </a:accent6>
      <a:hlink>
        <a:srgbClr val="336699"/>
      </a:hlink>
      <a:folHlink>
        <a:srgbClr val="003366"/>
      </a:folHlink>
    </a:clrScheme>
    <a:fontScheme name="Profile">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Verdana"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Verdana" pitchFamily="34" charset="0"/>
          </a:defRPr>
        </a:defPPr>
      </a:lstStyle>
    </a:lnDef>
  </a:objectDefaults>
  <a:extraClrSchemeLst>
    <a:extraClrScheme>
      <a:clrScheme name="Profile 1">
        <a:dk1>
          <a:srgbClr val="A50021"/>
        </a:dk1>
        <a:lt1>
          <a:srgbClr val="FFFFFF"/>
        </a:lt1>
        <a:dk2>
          <a:srgbClr val="800000"/>
        </a:dk2>
        <a:lt2>
          <a:srgbClr val="FFFFFF"/>
        </a:lt2>
        <a:accent1>
          <a:srgbClr val="FF9900"/>
        </a:accent1>
        <a:accent2>
          <a:srgbClr val="FF3300"/>
        </a:accent2>
        <a:accent3>
          <a:srgbClr val="C0AAAA"/>
        </a:accent3>
        <a:accent4>
          <a:srgbClr val="DADADA"/>
        </a:accent4>
        <a:accent5>
          <a:srgbClr val="FFCAAA"/>
        </a:accent5>
        <a:accent6>
          <a:srgbClr val="E72D00"/>
        </a:accent6>
        <a:hlink>
          <a:srgbClr val="FFFFCC"/>
        </a:hlink>
        <a:folHlink>
          <a:srgbClr val="FFCC99"/>
        </a:folHlink>
      </a:clrScheme>
      <a:clrMap bg1="dk2" tx1="lt1" bg2="dk1" tx2="lt2" accent1="accent1" accent2="accent2" accent3="accent3" accent4="accent4" accent5="accent5" accent6="accent6" hlink="hlink" folHlink="folHlink"/>
    </a:extraClrScheme>
    <a:extraClrScheme>
      <a:clrScheme name="Profile 2">
        <a:dk1>
          <a:srgbClr val="3C001E"/>
        </a:dk1>
        <a:lt1>
          <a:srgbClr val="FFFFFF"/>
        </a:lt1>
        <a:dk2>
          <a:srgbClr val="51072E"/>
        </a:dk2>
        <a:lt2>
          <a:srgbClr val="FFFFFF"/>
        </a:lt2>
        <a:accent1>
          <a:srgbClr val="89A38F"/>
        </a:accent1>
        <a:accent2>
          <a:srgbClr val="666699"/>
        </a:accent2>
        <a:accent3>
          <a:srgbClr val="B3AAAD"/>
        </a:accent3>
        <a:accent4>
          <a:srgbClr val="DADADA"/>
        </a:accent4>
        <a:accent5>
          <a:srgbClr val="C4CEC6"/>
        </a:accent5>
        <a:accent6>
          <a:srgbClr val="5C5C8A"/>
        </a:accent6>
        <a:hlink>
          <a:srgbClr val="808000"/>
        </a:hlink>
        <a:folHlink>
          <a:srgbClr val="666633"/>
        </a:folHlink>
      </a:clrScheme>
      <a:clrMap bg1="dk2" tx1="lt1" bg2="dk1" tx2="lt2" accent1="accent1" accent2="accent2" accent3="accent3" accent4="accent4" accent5="accent5" accent6="accent6" hlink="hlink" folHlink="folHlink"/>
    </a:extraClrScheme>
    <a:extraClrScheme>
      <a:clrScheme name="Profile 3">
        <a:dk1>
          <a:srgbClr val="333333"/>
        </a:dk1>
        <a:lt1>
          <a:srgbClr val="FFFFFF"/>
        </a:lt1>
        <a:dk2>
          <a:srgbClr val="000000"/>
        </a:dk2>
        <a:lt2>
          <a:srgbClr val="FFFFFF"/>
        </a:lt2>
        <a:accent1>
          <a:srgbClr val="3399FF"/>
        </a:accent1>
        <a:accent2>
          <a:srgbClr val="CC0000"/>
        </a:accent2>
        <a:accent3>
          <a:srgbClr val="AAAAAA"/>
        </a:accent3>
        <a:accent4>
          <a:srgbClr val="DADADA"/>
        </a:accent4>
        <a:accent5>
          <a:srgbClr val="ADCAFF"/>
        </a:accent5>
        <a:accent6>
          <a:srgbClr val="B90000"/>
        </a:accent6>
        <a:hlink>
          <a:srgbClr val="666699"/>
        </a:hlink>
        <a:folHlink>
          <a:srgbClr val="6600CC"/>
        </a:folHlink>
      </a:clrScheme>
      <a:clrMap bg1="dk2" tx1="lt1" bg2="dk1" tx2="lt2" accent1="accent1" accent2="accent2" accent3="accent3" accent4="accent4" accent5="accent5" accent6="accent6" hlink="hlink" folHlink="folHlink"/>
    </a:extraClrScheme>
    <a:extraClrScheme>
      <a:clrScheme name="Profile 4">
        <a:dk1>
          <a:srgbClr val="4B3D1B"/>
        </a:dk1>
        <a:lt1>
          <a:srgbClr val="FFFFFF"/>
        </a:lt1>
        <a:dk2>
          <a:srgbClr val="330000"/>
        </a:dk2>
        <a:lt2>
          <a:srgbClr val="FFFFFF"/>
        </a:lt2>
        <a:accent1>
          <a:srgbClr val="CC9900"/>
        </a:accent1>
        <a:accent2>
          <a:srgbClr val="CC6600"/>
        </a:accent2>
        <a:accent3>
          <a:srgbClr val="ADAAAA"/>
        </a:accent3>
        <a:accent4>
          <a:srgbClr val="DADADA"/>
        </a:accent4>
        <a:accent5>
          <a:srgbClr val="E2CAAA"/>
        </a:accent5>
        <a:accent6>
          <a:srgbClr val="B95C00"/>
        </a:accent6>
        <a:hlink>
          <a:srgbClr val="666699"/>
        </a:hlink>
        <a:folHlink>
          <a:srgbClr val="CCCC00"/>
        </a:folHlink>
      </a:clrScheme>
      <a:clrMap bg1="dk2" tx1="lt1" bg2="dk1" tx2="lt2" accent1="accent1" accent2="accent2" accent3="accent3" accent4="accent4" accent5="accent5" accent6="accent6" hlink="hlink" folHlink="folHlink"/>
    </a:extraClrScheme>
    <a:extraClrScheme>
      <a:clrScheme name="Profile 5">
        <a:dk1>
          <a:srgbClr val="006666"/>
        </a:dk1>
        <a:lt1>
          <a:srgbClr val="FFFFFF"/>
        </a:lt1>
        <a:dk2>
          <a:srgbClr val="003366"/>
        </a:dk2>
        <a:lt2>
          <a:srgbClr val="FFFFFF"/>
        </a:lt2>
        <a:accent1>
          <a:srgbClr val="0099CC"/>
        </a:accent1>
        <a:accent2>
          <a:srgbClr val="6666FF"/>
        </a:accent2>
        <a:accent3>
          <a:srgbClr val="AAADB8"/>
        </a:accent3>
        <a:accent4>
          <a:srgbClr val="DADADA"/>
        </a:accent4>
        <a:accent5>
          <a:srgbClr val="AACAE2"/>
        </a:accent5>
        <a:accent6>
          <a:srgbClr val="5C5CE7"/>
        </a:accent6>
        <a:hlink>
          <a:srgbClr val="FFFFCC"/>
        </a:hlink>
        <a:folHlink>
          <a:srgbClr val="FFCC00"/>
        </a:folHlink>
      </a:clrScheme>
      <a:clrMap bg1="dk2" tx1="lt1" bg2="dk1" tx2="lt2" accent1="accent1" accent2="accent2" accent3="accent3" accent4="accent4" accent5="accent5" accent6="accent6" hlink="hlink" folHlink="folHlink"/>
    </a:extraClrScheme>
    <a:extraClrScheme>
      <a:clrScheme name="Profile 6">
        <a:dk1>
          <a:srgbClr val="003366"/>
        </a:dk1>
        <a:lt1>
          <a:srgbClr val="FFFFFF"/>
        </a:lt1>
        <a:dk2>
          <a:srgbClr val="006666"/>
        </a:dk2>
        <a:lt2>
          <a:srgbClr val="FFFFFF"/>
        </a:lt2>
        <a:accent1>
          <a:srgbClr val="6699FF"/>
        </a:accent1>
        <a:accent2>
          <a:srgbClr val="00CCFF"/>
        </a:accent2>
        <a:accent3>
          <a:srgbClr val="AAB8B8"/>
        </a:accent3>
        <a:accent4>
          <a:srgbClr val="DADADA"/>
        </a:accent4>
        <a:accent5>
          <a:srgbClr val="B8CAFF"/>
        </a:accent5>
        <a:accent6>
          <a:srgbClr val="00B9E7"/>
        </a:accent6>
        <a:hlink>
          <a:srgbClr val="FFFFCC"/>
        </a:hlink>
        <a:folHlink>
          <a:srgbClr val="33CCCC"/>
        </a:folHlink>
      </a:clrScheme>
      <a:clrMap bg1="dk2" tx1="lt1" bg2="dk1" tx2="lt2" accent1="accent1" accent2="accent2" accent3="accent3" accent4="accent4" accent5="accent5" accent6="accent6" hlink="hlink" folHlink="folHlink"/>
    </a:extraClrScheme>
    <a:extraClrScheme>
      <a:clrScheme name="Profile 7">
        <a:dk1>
          <a:srgbClr val="000000"/>
        </a:dk1>
        <a:lt1>
          <a:srgbClr val="619CB1"/>
        </a:lt1>
        <a:dk2>
          <a:srgbClr val="FFFFFF"/>
        </a:dk2>
        <a:lt2>
          <a:srgbClr val="4E899E"/>
        </a:lt2>
        <a:accent1>
          <a:srgbClr val="FFCC00"/>
        </a:accent1>
        <a:accent2>
          <a:srgbClr val="B6523E"/>
        </a:accent2>
        <a:accent3>
          <a:srgbClr val="B7CBD5"/>
        </a:accent3>
        <a:accent4>
          <a:srgbClr val="000000"/>
        </a:accent4>
        <a:accent5>
          <a:srgbClr val="FFE2AA"/>
        </a:accent5>
        <a:accent6>
          <a:srgbClr val="A54937"/>
        </a:accent6>
        <a:hlink>
          <a:srgbClr val="99CC00"/>
        </a:hlink>
        <a:folHlink>
          <a:srgbClr val="666699"/>
        </a:folHlink>
      </a:clrScheme>
      <a:clrMap bg1="lt1" tx1="dk1" bg2="lt2" tx2="dk2" accent1="accent1" accent2="accent2" accent3="accent3" accent4="accent4" accent5="accent5" accent6="accent6" hlink="hlink" folHlink="folHlink"/>
    </a:extraClrScheme>
    <a:extraClrScheme>
      <a:clrScheme name="Profile 8">
        <a:dk1>
          <a:srgbClr val="598600"/>
        </a:dk1>
        <a:lt1>
          <a:srgbClr val="FFFFFF"/>
        </a:lt1>
        <a:dk2>
          <a:srgbClr val="336600"/>
        </a:dk2>
        <a:lt2>
          <a:srgbClr val="FFFFFF"/>
        </a:lt2>
        <a:accent1>
          <a:srgbClr val="33CC33"/>
        </a:accent1>
        <a:accent2>
          <a:srgbClr val="99CC00"/>
        </a:accent2>
        <a:accent3>
          <a:srgbClr val="ADB8AA"/>
        </a:accent3>
        <a:accent4>
          <a:srgbClr val="DADADA"/>
        </a:accent4>
        <a:accent5>
          <a:srgbClr val="ADE2AD"/>
        </a:accent5>
        <a:accent6>
          <a:srgbClr val="8AB900"/>
        </a:accent6>
        <a:hlink>
          <a:srgbClr val="FFCC00"/>
        </a:hlink>
        <a:folHlink>
          <a:srgbClr val="FFFF99"/>
        </a:folHlink>
      </a:clrScheme>
      <a:clrMap bg1="dk2" tx1="lt1" bg2="dk1" tx2="lt2" accent1="accent1" accent2="accent2" accent3="accent3" accent4="accent4" accent5="accent5" accent6="accent6" hlink="hlink" folHlink="folHlink"/>
    </a:extraClrScheme>
    <a:extraClrScheme>
      <a:clrScheme name="Profile 9">
        <a:dk1>
          <a:srgbClr val="000000"/>
        </a:dk1>
        <a:lt1>
          <a:srgbClr val="FFFFFF"/>
        </a:lt1>
        <a:dk2>
          <a:srgbClr val="000000"/>
        </a:dk2>
        <a:lt2>
          <a:srgbClr val="DDDDDD"/>
        </a:lt2>
        <a:accent1>
          <a:srgbClr val="A3B2C1"/>
        </a:accent1>
        <a:accent2>
          <a:srgbClr val="CC0000"/>
        </a:accent2>
        <a:accent3>
          <a:srgbClr val="FFFFFF"/>
        </a:accent3>
        <a:accent4>
          <a:srgbClr val="000000"/>
        </a:accent4>
        <a:accent5>
          <a:srgbClr val="CED5DD"/>
        </a:accent5>
        <a:accent6>
          <a:srgbClr val="B90000"/>
        </a:accent6>
        <a:hlink>
          <a:srgbClr val="336699"/>
        </a:hlink>
        <a:folHlink>
          <a:srgbClr val="003366"/>
        </a:folHlink>
      </a:clrScheme>
      <a:clrMap bg1="lt1" tx1="dk1" bg2="lt2" tx2="dk2" accent1="accent1" accent2="accent2" accent3="accent3" accent4="accent4" accent5="accent5" accent6="accent6" hlink="hlink" folHlink="folHlink"/>
    </a:extraClrScheme>
  </a:extraClrSchemeLst>
</a:theme>
</file>

<file path=ppt/theme/theme17.xml><?xml version="1.0" encoding="utf-8"?>
<a:theme xmlns:a="http://schemas.openxmlformats.org/drawingml/2006/main" name="12_Profile">
  <a:themeElements>
    <a:clrScheme name="Profile 9">
      <a:dk1>
        <a:srgbClr val="000000"/>
      </a:dk1>
      <a:lt1>
        <a:srgbClr val="FFFFFF"/>
      </a:lt1>
      <a:dk2>
        <a:srgbClr val="000000"/>
      </a:dk2>
      <a:lt2>
        <a:srgbClr val="DDDDDD"/>
      </a:lt2>
      <a:accent1>
        <a:srgbClr val="A3B2C1"/>
      </a:accent1>
      <a:accent2>
        <a:srgbClr val="CC0000"/>
      </a:accent2>
      <a:accent3>
        <a:srgbClr val="FFFFFF"/>
      </a:accent3>
      <a:accent4>
        <a:srgbClr val="000000"/>
      </a:accent4>
      <a:accent5>
        <a:srgbClr val="CED5DD"/>
      </a:accent5>
      <a:accent6>
        <a:srgbClr val="B90000"/>
      </a:accent6>
      <a:hlink>
        <a:srgbClr val="336699"/>
      </a:hlink>
      <a:folHlink>
        <a:srgbClr val="003366"/>
      </a:folHlink>
    </a:clrScheme>
    <a:fontScheme name="Profile">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Verdana"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Verdana" pitchFamily="34" charset="0"/>
          </a:defRPr>
        </a:defPPr>
      </a:lstStyle>
    </a:lnDef>
  </a:objectDefaults>
  <a:extraClrSchemeLst>
    <a:extraClrScheme>
      <a:clrScheme name="Profile 1">
        <a:dk1>
          <a:srgbClr val="A50021"/>
        </a:dk1>
        <a:lt1>
          <a:srgbClr val="FFFFFF"/>
        </a:lt1>
        <a:dk2>
          <a:srgbClr val="800000"/>
        </a:dk2>
        <a:lt2>
          <a:srgbClr val="FFFFFF"/>
        </a:lt2>
        <a:accent1>
          <a:srgbClr val="FF9900"/>
        </a:accent1>
        <a:accent2>
          <a:srgbClr val="FF3300"/>
        </a:accent2>
        <a:accent3>
          <a:srgbClr val="C0AAAA"/>
        </a:accent3>
        <a:accent4>
          <a:srgbClr val="DADADA"/>
        </a:accent4>
        <a:accent5>
          <a:srgbClr val="FFCAAA"/>
        </a:accent5>
        <a:accent6>
          <a:srgbClr val="E72D00"/>
        </a:accent6>
        <a:hlink>
          <a:srgbClr val="FFFFCC"/>
        </a:hlink>
        <a:folHlink>
          <a:srgbClr val="FFCC99"/>
        </a:folHlink>
      </a:clrScheme>
      <a:clrMap bg1="dk2" tx1="lt1" bg2="dk1" tx2="lt2" accent1="accent1" accent2="accent2" accent3="accent3" accent4="accent4" accent5="accent5" accent6="accent6" hlink="hlink" folHlink="folHlink"/>
    </a:extraClrScheme>
    <a:extraClrScheme>
      <a:clrScheme name="Profile 2">
        <a:dk1>
          <a:srgbClr val="3C001E"/>
        </a:dk1>
        <a:lt1>
          <a:srgbClr val="FFFFFF"/>
        </a:lt1>
        <a:dk2>
          <a:srgbClr val="51072E"/>
        </a:dk2>
        <a:lt2>
          <a:srgbClr val="FFFFFF"/>
        </a:lt2>
        <a:accent1>
          <a:srgbClr val="89A38F"/>
        </a:accent1>
        <a:accent2>
          <a:srgbClr val="666699"/>
        </a:accent2>
        <a:accent3>
          <a:srgbClr val="B3AAAD"/>
        </a:accent3>
        <a:accent4>
          <a:srgbClr val="DADADA"/>
        </a:accent4>
        <a:accent5>
          <a:srgbClr val="C4CEC6"/>
        </a:accent5>
        <a:accent6>
          <a:srgbClr val="5C5C8A"/>
        </a:accent6>
        <a:hlink>
          <a:srgbClr val="808000"/>
        </a:hlink>
        <a:folHlink>
          <a:srgbClr val="666633"/>
        </a:folHlink>
      </a:clrScheme>
      <a:clrMap bg1="dk2" tx1="lt1" bg2="dk1" tx2="lt2" accent1="accent1" accent2="accent2" accent3="accent3" accent4="accent4" accent5="accent5" accent6="accent6" hlink="hlink" folHlink="folHlink"/>
    </a:extraClrScheme>
    <a:extraClrScheme>
      <a:clrScheme name="Profile 3">
        <a:dk1>
          <a:srgbClr val="333333"/>
        </a:dk1>
        <a:lt1>
          <a:srgbClr val="FFFFFF"/>
        </a:lt1>
        <a:dk2>
          <a:srgbClr val="000000"/>
        </a:dk2>
        <a:lt2>
          <a:srgbClr val="FFFFFF"/>
        </a:lt2>
        <a:accent1>
          <a:srgbClr val="3399FF"/>
        </a:accent1>
        <a:accent2>
          <a:srgbClr val="CC0000"/>
        </a:accent2>
        <a:accent3>
          <a:srgbClr val="AAAAAA"/>
        </a:accent3>
        <a:accent4>
          <a:srgbClr val="DADADA"/>
        </a:accent4>
        <a:accent5>
          <a:srgbClr val="ADCAFF"/>
        </a:accent5>
        <a:accent6>
          <a:srgbClr val="B90000"/>
        </a:accent6>
        <a:hlink>
          <a:srgbClr val="666699"/>
        </a:hlink>
        <a:folHlink>
          <a:srgbClr val="6600CC"/>
        </a:folHlink>
      </a:clrScheme>
      <a:clrMap bg1="dk2" tx1="lt1" bg2="dk1" tx2="lt2" accent1="accent1" accent2="accent2" accent3="accent3" accent4="accent4" accent5="accent5" accent6="accent6" hlink="hlink" folHlink="folHlink"/>
    </a:extraClrScheme>
    <a:extraClrScheme>
      <a:clrScheme name="Profile 4">
        <a:dk1>
          <a:srgbClr val="4B3D1B"/>
        </a:dk1>
        <a:lt1>
          <a:srgbClr val="FFFFFF"/>
        </a:lt1>
        <a:dk2>
          <a:srgbClr val="330000"/>
        </a:dk2>
        <a:lt2>
          <a:srgbClr val="FFFFFF"/>
        </a:lt2>
        <a:accent1>
          <a:srgbClr val="CC9900"/>
        </a:accent1>
        <a:accent2>
          <a:srgbClr val="CC6600"/>
        </a:accent2>
        <a:accent3>
          <a:srgbClr val="ADAAAA"/>
        </a:accent3>
        <a:accent4>
          <a:srgbClr val="DADADA"/>
        </a:accent4>
        <a:accent5>
          <a:srgbClr val="E2CAAA"/>
        </a:accent5>
        <a:accent6>
          <a:srgbClr val="B95C00"/>
        </a:accent6>
        <a:hlink>
          <a:srgbClr val="666699"/>
        </a:hlink>
        <a:folHlink>
          <a:srgbClr val="CCCC00"/>
        </a:folHlink>
      </a:clrScheme>
      <a:clrMap bg1="dk2" tx1="lt1" bg2="dk1" tx2="lt2" accent1="accent1" accent2="accent2" accent3="accent3" accent4="accent4" accent5="accent5" accent6="accent6" hlink="hlink" folHlink="folHlink"/>
    </a:extraClrScheme>
    <a:extraClrScheme>
      <a:clrScheme name="Profile 5">
        <a:dk1>
          <a:srgbClr val="006666"/>
        </a:dk1>
        <a:lt1>
          <a:srgbClr val="FFFFFF"/>
        </a:lt1>
        <a:dk2>
          <a:srgbClr val="003366"/>
        </a:dk2>
        <a:lt2>
          <a:srgbClr val="FFFFFF"/>
        </a:lt2>
        <a:accent1>
          <a:srgbClr val="0099CC"/>
        </a:accent1>
        <a:accent2>
          <a:srgbClr val="6666FF"/>
        </a:accent2>
        <a:accent3>
          <a:srgbClr val="AAADB8"/>
        </a:accent3>
        <a:accent4>
          <a:srgbClr val="DADADA"/>
        </a:accent4>
        <a:accent5>
          <a:srgbClr val="AACAE2"/>
        </a:accent5>
        <a:accent6>
          <a:srgbClr val="5C5CE7"/>
        </a:accent6>
        <a:hlink>
          <a:srgbClr val="FFFFCC"/>
        </a:hlink>
        <a:folHlink>
          <a:srgbClr val="FFCC00"/>
        </a:folHlink>
      </a:clrScheme>
      <a:clrMap bg1="dk2" tx1="lt1" bg2="dk1" tx2="lt2" accent1="accent1" accent2="accent2" accent3="accent3" accent4="accent4" accent5="accent5" accent6="accent6" hlink="hlink" folHlink="folHlink"/>
    </a:extraClrScheme>
    <a:extraClrScheme>
      <a:clrScheme name="Profile 6">
        <a:dk1>
          <a:srgbClr val="003366"/>
        </a:dk1>
        <a:lt1>
          <a:srgbClr val="FFFFFF"/>
        </a:lt1>
        <a:dk2>
          <a:srgbClr val="006666"/>
        </a:dk2>
        <a:lt2>
          <a:srgbClr val="FFFFFF"/>
        </a:lt2>
        <a:accent1>
          <a:srgbClr val="6699FF"/>
        </a:accent1>
        <a:accent2>
          <a:srgbClr val="00CCFF"/>
        </a:accent2>
        <a:accent3>
          <a:srgbClr val="AAB8B8"/>
        </a:accent3>
        <a:accent4>
          <a:srgbClr val="DADADA"/>
        </a:accent4>
        <a:accent5>
          <a:srgbClr val="B8CAFF"/>
        </a:accent5>
        <a:accent6>
          <a:srgbClr val="00B9E7"/>
        </a:accent6>
        <a:hlink>
          <a:srgbClr val="FFFFCC"/>
        </a:hlink>
        <a:folHlink>
          <a:srgbClr val="33CCCC"/>
        </a:folHlink>
      </a:clrScheme>
      <a:clrMap bg1="dk2" tx1="lt1" bg2="dk1" tx2="lt2" accent1="accent1" accent2="accent2" accent3="accent3" accent4="accent4" accent5="accent5" accent6="accent6" hlink="hlink" folHlink="folHlink"/>
    </a:extraClrScheme>
    <a:extraClrScheme>
      <a:clrScheme name="Profile 7">
        <a:dk1>
          <a:srgbClr val="000000"/>
        </a:dk1>
        <a:lt1>
          <a:srgbClr val="619CB1"/>
        </a:lt1>
        <a:dk2>
          <a:srgbClr val="FFFFFF"/>
        </a:dk2>
        <a:lt2>
          <a:srgbClr val="4E899E"/>
        </a:lt2>
        <a:accent1>
          <a:srgbClr val="FFCC00"/>
        </a:accent1>
        <a:accent2>
          <a:srgbClr val="B6523E"/>
        </a:accent2>
        <a:accent3>
          <a:srgbClr val="B7CBD5"/>
        </a:accent3>
        <a:accent4>
          <a:srgbClr val="000000"/>
        </a:accent4>
        <a:accent5>
          <a:srgbClr val="FFE2AA"/>
        </a:accent5>
        <a:accent6>
          <a:srgbClr val="A54937"/>
        </a:accent6>
        <a:hlink>
          <a:srgbClr val="99CC00"/>
        </a:hlink>
        <a:folHlink>
          <a:srgbClr val="666699"/>
        </a:folHlink>
      </a:clrScheme>
      <a:clrMap bg1="lt1" tx1="dk1" bg2="lt2" tx2="dk2" accent1="accent1" accent2="accent2" accent3="accent3" accent4="accent4" accent5="accent5" accent6="accent6" hlink="hlink" folHlink="folHlink"/>
    </a:extraClrScheme>
    <a:extraClrScheme>
      <a:clrScheme name="Profile 8">
        <a:dk1>
          <a:srgbClr val="598600"/>
        </a:dk1>
        <a:lt1>
          <a:srgbClr val="FFFFFF"/>
        </a:lt1>
        <a:dk2>
          <a:srgbClr val="336600"/>
        </a:dk2>
        <a:lt2>
          <a:srgbClr val="FFFFFF"/>
        </a:lt2>
        <a:accent1>
          <a:srgbClr val="33CC33"/>
        </a:accent1>
        <a:accent2>
          <a:srgbClr val="99CC00"/>
        </a:accent2>
        <a:accent3>
          <a:srgbClr val="ADB8AA"/>
        </a:accent3>
        <a:accent4>
          <a:srgbClr val="DADADA"/>
        </a:accent4>
        <a:accent5>
          <a:srgbClr val="ADE2AD"/>
        </a:accent5>
        <a:accent6>
          <a:srgbClr val="8AB900"/>
        </a:accent6>
        <a:hlink>
          <a:srgbClr val="FFCC00"/>
        </a:hlink>
        <a:folHlink>
          <a:srgbClr val="FFFF99"/>
        </a:folHlink>
      </a:clrScheme>
      <a:clrMap bg1="dk2" tx1="lt1" bg2="dk1" tx2="lt2" accent1="accent1" accent2="accent2" accent3="accent3" accent4="accent4" accent5="accent5" accent6="accent6" hlink="hlink" folHlink="folHlink"/>
    </a:extraClrScheme>
    <a:extraClrScheme>
      <a:clrScheme name="Profile 9">
        <a:dk1>
          <a:srgbClr val="000000"/>
        </a:dk1>
        <a:lt1>
          <a:srgbClr val="FFFFFF"/>
        </a:lt1>
        <a:dk2>
          <a:srgbClr val="000000"/>
        </a:dk2>
        <a:lt2>
          <a:srgbClr val="DDDDDD"/>
        </a:lt2>
        <a:accent1>
          <a:srgbClr val="A3B2C1"/>
        </a:accent1>
        <a:accent2>
          <a:srgbClr val="CC0000"/>
        </a:accent2>
        <a:accent3>
          <a:srgbClr val="FFFFFF"/>
        </a:accent3>
        <a:accent4>
          <a:srgbClr val="000000"/>
        </a:accent4>
        <a:accent5>
          <a:srgbClr val="CED5DD"/>
        </a:accent5>
        <a:accent6>
          <a:srgbClr val="B90000"/>
        </a:accent6>
        <a:hlink>
          <a:srgbClr val="336699"/>
        </a:hlink>
        <a:folHlink>
          <a:srgbClr val="003366"/>
        </a:folHlink>
      </a:clrScheme>
      <a:clrMap bg1="lt1" tx1="dk1" bg2="lt2" tx2="dk2" accent1="accent1" accent2="accent2" accent3="accent3" accent4="accent4" accent5="accent5" accent6="accent6" hlink="hlink" folHlink="folHlink"/>
    </a:extraClrScheme>
  </a:extraClrSchemeLst>
</a:theme>
</file>

<file path=ppt/theme/theme18.xml><?xml version="1.0" encoding="utf-8"?>
<a:theme xmlns:a="http://schemas.openxmlformats.org/drawingml/2006/main" name="13_Profile">
  <a:themeElements>
    <a:clrScheme name="Profile 9">
      <a:dk1>
        <a:srgbClr val="000000"/>
      </a:dk1>
      <a:lt1>
        <a:srgbClr val="FFFFFF"/>
      </a:lt1>
      <a:dk2>
        <a:srgbClr val="000000"/>
      </a:dk2>
      <a:lt2>
        <a:srgbClr val="DDDDDD"/>
      </a:lt2>
      <a:accent1>
        <a:srgbClr val="A3B2C1"/>
      </a:accent1>
      <a:accent2>
        <a:srgbClr val="CC0000"/>
      </a:accent2>
      <a:accent3>
        <a:srgbClr val="FFFFFF"/>
      </a:accent3>
      <a:accent4>
        <a:srgbClr val="000000"/>
      </a:accent4>
      <a:accent5>
        <a:srgbClr val="CED5DD"/>
      </a:accent5>
      <a:accent6>
        <a:srgbClr val="B90000"/>
      </a:accent6>
      <a:hlink>
        <a:srgbClr val="336699"/>
      </a:hlink>
      <a:folHlink>
        <a:srgbClr val="003366"/>
      </a:folHlink>
    </a:clrScheme>
    <a:fontScheme name="Profile">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Verdana"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Verdana" pitchFamily="34" charset="0"/>
          </a:defRPr>
        </a:defPPr>
      </a:lstStyle>
    </a:lnDef>
  </a:objectDefaults>
  <a:extraClrSchemeLst>
    <a:extraClrScheme>
      <a:clrScheme name="Profile 1">
        <a:dk1>
          <a:srgbClr val="A50021"/>
        </a:dk1>
        <a:lt1>
          <a:srgbClr val="FFFFFF"/>
        </a:lt1>
        <a:dk2>
          <a:srgbClr val="800000"/>
        </a:dk2>
        <a:lt2>
          <a:srgbClr val="FFFFFF"/>
        </a:lt2>
        <a:accent1>
          <a:srgbClr val="FF9900"/>
        </a:accent1>
        <a:accent2>
          <a:srgbClr val="FF3300"/>
        </a:accent2>
        <a:accent3>
          <a:srgbClr val="C0AAAA"/>
        </a:accent3>
        <a:accent4>
          <a:srgbClr val="DADADA"/>
        </a:accent4>
        <a:accent5>
          <a:srgbClr val="FFCAAA"/>
        </a:accent5>
        <a:accent6>
          <a:srgbClr val="E72D00"/>
        </a:accent6>
        <a:hlink>
          <a:srgbClr val="FFFFCC"/>
        </a:hlink>
        <a:folHlink>
          <a:srgbClr val="FFCC99"/>
        </a:folHlink>
      </a:clrScheme>
      <a:clrMap bg1="dk2" tx1="lt1" bg2="dk1" tx2="lt2" accent1="accent1" accent2="accent2" accent3="accent3" accent4="accent4" accent5="accent5" accent6="accent6" hlink="hlink" folHlink="folHlink"/>
    </a:extraClrScheme>
    <a:extraClrScheme>
      <a:clrScheme name="Profile 2">
        <a:dk1>
          <a:srgbClr val="3C001E"/>
        </a:dk1>
        <a:lt1>
          <a:srgbClr val="FFFFFF"/>
        </a:lt1>
        <a:dk2>
          <a:srgbClr val="51072E"/>
        </a:dk2>
        <a:lt2>
          <a:srgbClr val="FFFFFF"/>
        </a:lt2>
        <a:accent1>
          <a:srgbClr val="89A38F"/>
        </a:accent1>
        <a:accent2>
          <a:srgbClr val="666699"/>
        </a:accent2>
        <a:accent3>
          <a:srgbClr val="B3AAAD"/>
        </a:accent3>
        <a:accent4>
          <a:srgbClr val="DADADA"/>
        </a:accent4>
        <a:accent5>
          <a:srgbClr val="C4CEC6"/>
        </a:accent5>
        <a:accent6>
          <a:srgbClr val="5C5C8A"/>
        </a:accent6>
        <a:hlink>
          <a:srgbClr val="808000"/>
        </a:hlink>
        <a:folHlink>
          <a:srgbClr val="666633"/>
        </a:folHlink>
      </a:clrScheme>
      <a:clrMap bg1="dk2" tx1="lt1" bg2="dk1" tx2="lt2" accent1="accent1" accent2="accent2" accent3="accent3" accent4="accent4" accent5="accent5" accent6="accent6" hlink="hlink" folHlink="folHlink"/>
    </a:extraClrScheme>
    <a:extraClrScheme>
      <a:clrScheme name="Profile 3">
        <a:dk1>
          <a:srgbClr val="333333"/>
        </a:dk1>
        <a:lt1>
          <a:srgbClr val="FFFFFF"/>
        </a:lt1>
        <a:dk2>
          <a:srgbClr val="000000"/>
        </a:dk2>
        <a:lt2>
          <a:srgbClr val="FFFFFF"/>
        </a:lt2>
        <a:accent1>
          <a:srgbClr val="3399FF"/>
        </a:accent1>
        <a:accent2>
          <a:srgbClr val="CC0000"/>
        </a:accent2>
        <a:accent3>
          <a:srgbClr val="AAAAAA"/>
        </a:accent3>
        <a:accent4>
          <a:srgbClr val="DADADA"/>
        </a:accent4>
        <a:accent5>
          <a:srgbClr val="ADCAFF"/>
        </a:accent5>
        <a:accent6>
          <a:srgbClr val="B90000"/>
        </a:accent6>
        <a:hlink>
          <a:srgbClr val="666699"/>
        </a:hlink>
        <a:folHlink>
          <a:srgbClr val="6600CC"/>
        </a:folHlink>
      </a:clrScheme>
      <a:clrMap bg1="dk2" tx1="lt1" bg2="dk1" tx2="lt2" accent1="accent1" accent2="accent2" accent3="accent3" accent4="accent4" accent5="accent5" accent6="accent6" hlink="hlink" folHlink="folHlink"/>
    </a:extraClrScheme>
    <a:extraClrScheme>
      <a:clrScheme name="Profile 4">
        <a:dk1>
          <a:srgbClr val="4B3D1B"/>
        </a:dk1>
        <a:lt1>
          <a:srgbClr val="FFFFFF"/>
        </a:lt1>
        <a:dk2>
          <a:srgbClr val="330000"/>
        </a:dk2>
        <a:lt2>
          <a:srgbClr val="FFFFFF"/>
        </a:lt2>
        <a:accent1>
          <a:srgbClr val="CC9900"/>
        </a:accent1>
        <a:accent2>
          <a:srgbClr val="CC6600"/>
        </a:accent2>
        <a:accent3>
          <a:srgbClr val="ADAAAA"/>
        </a:accent3>
        <a:accent4>
          <a:srgbClr val="DADADA"/>
        </a:accent4>
        <a:accent5>
          <a:srgbClr val="E2CAAA"/>
        </a:accent5>
        <a:accent6>
          <a:srgbClr val="B95C00"/>
        </a:accent6>
        <a:hlink>
          <a:srgbClr val="666699"/>
        </a:hlink>
        <a:folHlink>
          <a:srgbClr val="CCCC00"/>
        </a:folHlink>
      </a:clrScheme>
      <a:clrMap bg1="dk2" tx1="lt1" bg2="dk1" tx2="lt2" accent1="accent1" accent2="accent2" accent3="accent3" accent4="accent4" accent5="accent5" accent6="accent6" hlink="hlink" folHlink="folHlink"/>
    </a:extraClrScheme>
    <a:extraClrScheme>
      <a:clrScheme name="Profile 5">
        <a:dk1>
          <a:srgbClr val="006666"/>
        </a:dk1>
        <a:lt1>
          <a:srgbClr val="FFFFFF"/>
        </a:lt1>
        <a:dk2>
          <a:srgbClr val="003366"/>
        </a:dk2>
        <a:lt2>
          <a:srgbClr val="FFFFFF"/>
        </a:lt2>
        <a:accent1>
          <a:srgbClr val="0099CC"/>
        </a:accent1>
        <a:accent2>
          <a:srgbClr val="6666FF"/>
        </a:accent2>
        <a:accent3>
          <a:srgbClr val="AAADB8"/>
        </a:accent3>
        <a:accent4>
          <a:srgbClr val="DADADA"/>
        </a:accent4>
        <a:accent5>
          <a:srgbClr val="AACAE2"/>
        </a:accent5>
        <a:accent6>
          <a:srgbClr val="5C5CE7"/>
        </a:accent6>
        <a:hlink>
          <a:srgbClr val="FFFFCC"/>
        </a:hlink>
        <a:folHlink>
          <a:srgbClr val="FFCC00"/>
        </a:folHlink>
      </a:clrScheme>
      <a:clrMap bg1="dk2" tx1="lt1" bg2="dk1" tx2="lt2" accent1="accent1" accent2="accent2" accent3="accent3" accent4="accent4" accent5="accent5" accent6="accent6" hlink="hlink" folHlink="folHlink"/>
    </a:extraClrScheme>
    <a:extraClrScheme>
      <a:clrScheme name="Profile 6">
        <a:dk1>
          <a:srgbClr val="003366"/>
        </a:dk1>
        <a:lt1>
          <a:srgbClr val="FFFFFF"/>
        </a:lt1>
        <a:dk2>
          <a:srgbClr val="006666"/>
        </a:dk2>
        <a:lt2>
          <a:srgbClr val="FFFFFF"/>
        </a:lt2>
        <a:accent1>
          <a:srgbClr val="6699FF"/>
        </a:accent1>
        <a:accent2>
          <a:srgbClr val="00CCFF"/>
        </a:accent2>
        <a:accent3>
          <a:srgbClr val="AAB8B8"/>
        </a:accent3>
        <a:accent4>
          <a:srgbClr val="DADADA"/>
        </a:accent4>
        <a:accent5>
          <a:srgbClr val="B8CAFF"/>
        </a:accent5>
        <a:accent6>
          <a:srgbClr val="00B9E7"/>
        </a:accent6>
        <a:hlink>
          <a:srgbClr val="FFFFCC"/>
        </a:hlink>
        <a:folHlink>
          <a:srgbClr val="33CCCC"/>
        </a:folHlink>
      </a:clrScheme>
      <a:clrMap bg1="dk2" tx1="lt1" bg2="dk1" tx2="lt2" accent1="accent1" accent2="accent2" accent3="accent3" accent4="accent4" accent5="accent5" accent6="accent6" hlink="hlink" folHlink="folHlink"/>
    </a:extraClrScheme>
    <a:extraClrScheme>
      <a:clrScheme name="Profile 7">
        <a:dk1>
          <a:srgbClr val="000000"/>
        </a:dk1>
        <a:lt1>
          <a:srgbClr val="619CB1"/>
        </a:lt1>
        <a:dk2>
          <a:srgbClr val="FFFFFF"/>
        </a:dk2>
        <a:lt2>
          <a:srgbClr val="4E899E"/>
        </a:lt2>
        <a:accent1>
          <a:srgbClr val="FFCC00"/>
        </a:accent1>
        <a:accent2>
          <a:srgbClr val="B6523E"/>
        </a:accent2>
        <a:accent3>
          <a:srgbClr val="B7CBD5"/>
        </a:accent3>
        <a:accent4>
          <a:srgbClr val="000000"/>
        </a:accent4>
        <a:accent5>
          <a:srgbClr val="FFE2AA"/>
        </a:accent5>
        <a:accent6>
          <a:srgbClr val="A54937"/>
        </a:accent6>
        <a:hlink>
          <a:srgbClr val="99CC00"/>
        </a:hlink>
        <a:folHlink>
          <a:srgbClr val="666699"/>
        </a:folHlink>
      </a:clrScheme>
      <a:clrMap bg1="lt1" tx1="dk1" bg2="lt2" tx2="dk2" accent1="accent1" accent2="accent2" accent3="accent3" accent4="accent4" accent5="accent5" accent6="accent6" hlink="hlink" folHlink="folHlink"/>
    </a:extraClrScheme>
    <a:extraClrScheme>
      <a:clrScheme name="Profile 8">
        <a:dk1>
          <a:srgbClr val="598600"/>
        </a:dk1>
        <a:lt1>
          <a:srgbClr val="FFFFFF"/>
        </a:lt1>
        <a:dk2>
          <a:srgbClr val="336600"/>
        </a:dk2>
        <a:lt2>
          <a:srgbClr val="FFFFFF"/>
        </a:lt2>
        <a:accent1>
          <a:srgbClr val="33CC33"/>
        </a:accent1>
        <a:accent2>
          <a:srgbClr val="99CC00"/>
        </a:accent2>
        <a:accent3>
          <a:srgbClr val="ADB8AA"/>
        </a:accent3>
        <a:accent4>
          <a:srgbClr val="DADADA"/>
        </a:accent4>
        <a:accent5>
          <a:srgbClr val="ADE2AD"/>
        </a:accent5>
        <a:accent6>
          <a:srgbClr val="8AB900"/>
        </a:accent6>
        <a:hlink>
          <a:srgbClr val="FFCC00"/>
        </a:hlink>
        <a:folHlink>
          <a:srgbClr val="FFFF99"/>
        </a:folHlink>
      </a:clrScheme>
      <a:clrMap bg1="dk2" tx1="lt1" bg2="dk1" tx2="lt2" accent1="accent1" accent2="accent2" accent3="accent3" accent4="accent4" accent5="accent5" accent6="accent6" hlink="hlink" folHlink="folHlink"/>
    </a:extraClrScheme>
    <a:extraClrScheme>
      <a:clrScheme name="Profile 9">
        <a:dk1>
          <a:srgbClr val="000000"/>
        </a:dk1>
        <a:lt1>
          <a:srgbClr val="FFFFFF"/>
        </a:lt1>
        <a:dk2>
          <a:srgbClr val="000000"/>
        </a:dk2>
        <a:lt2>
          <a:srgbClr val="DDDDDD"/>
        </a:lt2>
        <a:accent1>
          <a:srgbClr val="A3B2C1"/>
        </a:accent1>
        <a:accent2>
          <a:srgbClr val="CC0000"/>
        </a:accent2>
        <a:accent3>
          <a:srgbClr val="FFFFFF"/>
        </a:accent3>
        <a:accent4>
          <a:srgbClr val="000000"/>
        </a:accent4>
        <a:accent5>
          <a:srgbClr val="CED5DD"/>
        </a:accent5>
        <a:accent6>
          <a:srgbClr val="B90000"/>
        </a:accent6>
        <a:hlink>
          <a:srgbClr val="336699"/>
        </a:hlink>
        <a:folHlink>
          <a:srgbClr val="003366"/>
        </a:folHlink>
      </a:clrScheme>
      <a:clrMap bg1="lt1" tx1="dk1" bg2="lt2" tx2="dk2" accent1="accent1" accent2="accent2" accent3="accent3" accent4="accent4" accent5="accent5" accent6="accent6" hlink="hlink" folHlink="folHlink"/>
    </a:extraClrScheme>
  </a:extraClrSchemeLst>
</a:theme>
</file>

<file path=ppt/theme/theme19.xml><?xml version="1.0" encoding="utf-8"?>
<a:theme xmlns:a="http://schemas.openxmlformats.org/drawingml/2006/main" name="14_Profile">
  <a:themeElements>
    <a:clrScheme name="Profile 9">
      <a:dk1>
        <a:srgbClr val="000000"/>
      </a:dk1>
      <a:lt1>
        <a:srgbClr val="FFFFFF"/>
      </a:lt1>
      <a:dk2>
        <a:srgbClr val="000000"/>
      </a:dk2>
      <a:lt2>
        <a:srgbClr val="DDDDDD"/>
      </a:lt2>
      <a:accent1>
        <a:srgbClr val="A3B2C1"/>
      </a:accent1>
      <a:accent2>
        <a:srgbClr val="CC0000"/>
      </a:accent2>
      <a:accent3>
        <a:srgbClr val="FFFFFF"/>
      </a:accent3>
      <a:accent4>
        <a:srgbClr val="000000"/>
      </a:accent4>
      <a:accent5>
        <a:srgbClr val="CED5DD"/>
      </a:accent5>
      <a:accent6>
        <a:srgbClr val="B90000"/>
      </a:accent6>
      <a:hlink>
        <a:srgbClr val="336699"/>
      </a:hlink>
      <a:folHlink>
        <a:srgbClr val="003366"/>
      </a:folHlink>
    </a:clrScheme>
    <a:fontScheme name="Profile">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Verdana"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Verdana" pitchFamily="34" charset="0"/>
          </a:defRPr>
        </a:defPPr>
      </a:lstStyle>
    </a:lnDef>
  </a:objectDefaults>
  <a:extraClrSchemeLst>
    <a:extraClrScheme>
      <a:clrScheme name="Profile 1">
        <a:dk1>
          <a:srgbClr val="A50021"/>
        </a:dk1>
        <a:lt1>
          <a:srgbClr val="FFFFFF"/>
        </a:lt1>
        <a:dk2>
          <a:srgbClr val="800000"/>
        </a:dk2>
        <a:lt2>
          <a:srgbClr val="FFFFFF"/>
        </a:lt2>
        <a:accent1>
          <a:srgbClr val="FF9900"/>
        </a:accent1>
        <a:accent2>
          <a:srgbClr val="FF3300"/>
        </a:accent2>
        <a:accent3>
          <a:srgbClr val="C0AAAA"/>
        </a:accent3>
        <a:accent4>
          <a:srgbClr val="DADADA"/>
        </a:accent4>
        <a:accent5>
          <a:srgbClr val="FFCAAA"/>
        </a:accent5>
        <a:accent6>
          <a:srgbClr val="E72D00"/>
        </a:accent6>
        <a:hlink>
          <a:srgbClr val="FFFFCC"/>
        </a:hlink>
        <a:folHlink>
          <a:srgbClr val="FFCC99"/>
        </a:folHlink>
      </a:clrScheme>
      <a:clrMap bg1="dk2" tx1="lt1" bg2="dk1" tx2="lt2" accent1="accent1" accent2="accent2" accent3="accent3" accent4="accent4" accent5="accent5" accent6="accent6" hlink="hlink" folHlink="folHlink"/>
    </a:extraClrScheme>
    <a:extraClrScheme>
      <a:clrScheme name="Profile 2">
        <a:dk1>
          <a:srgbClr val="3C001E"/>
        </a:dk1>
        <a:lt1>
          <a:srgbClr val="FFFFFF"/>
        </a:lt1>
        <a:dk2>
          <a:srgbClr val="51072E"/>
        </a:dk2>
        <a:lt2>
          <a:srgbClr val="FFFFFF"/>
        </a:lt2>
        <a:accent1>
          <a:srgbClr val="89A38F"/>
        </a:accent1>
        <a:accent2>
          <a:srgbClr val="666699"/>
        </a:accent2>
        <a:accent3>
          <a:srgbClr val="B3AAAD"/>
        </a:accent3>
        <a:accent4>
          <a:srgbClr val="DADADA"/>
        </a:accent4>
        <a:accent5>
          <a:srgbClr val="C4CEC6"/>
        </a:accent5>
        <a:accent6>
          <a:srgbClr val="5C5C8A"/>
        </a:accent6>
        <a:hlink>
          <a:srgbClr val="808000"/>
        </a:hlink>
        <a:folHlink>
          <a:srgbClr val="666633"/>
        </a:folHlink>
      </a:clrScheme>
      <a:clrMap bg1="dk2" tx1="lt1" bg2="dk1" tx2="lt2" accent1="accent1" accent2="accent2" accent3="accent3" accent4="accent4" accent5="accent5" accent6="accent6" hlink="hlink" folHlink="folHlink"/>
    </a:extraClrScheme>
    <a:extraClrScheme>
      <a:clrScheme name="Profile 3">
        <a:dk1>
          <a:srgbClr val="333333"/>
        </a:dk1>
        <a:lt1>
          <a:srgbClr val="FFFFFF"/>
        </a:lt1>
        <a:dk2>
          <a:srgbClr val="000000"/>
        </a:dk2>
        <a:lt2>
          <a:srgbClr val="FFFFFF"/>
        </a:lt2>
        <a:accent1>
          <a:srgbClr val="3399FF"/>
        </a:accent1>
        <a:accent2>
          <a:srgbClr val="CC0000"/>
        </a:accent2>
        <a:accent3>
          <a:srgbClr val="AAAAAA"/>
        </a:accent3>
        <a:accent4>
          <a:srgbClr val="DADADA"/>
        </a:accent4>
        <a:accent5>
          <a:srgbClr val="ADCAFF"/>
        </a:accent5>
        <a:accent6>
          <a:srgbClr val="B90000"/>
        </a:accent6>
        <a:hlink>
          <a:srgbClr val="666699"/>
        </a:hlink>
        <a:folHlink>
          <a:srgbClr val="6600CC"/>
        </a:folHlink>
      </a:clrScheme>
      <a:clrMap bg1="dk2" tx1="lt1" bg2="dk1" tx2="lt2" accent1="accent1" accent2="accent2" accent3="accent3" accent4="accent4" accent5="accent5" accent6="accent6" hlink="hlink" folHlink="folHlink"/>
    </a:extraClrScheme>
    <a:extraClrScheme>
      <a:clrScheme name="Profile 4">
        <a:dk1>
          <a:srgbClr val="4B3D1B"/>
        </a:dk1>
        <a:lt1>
          <a:srgbClr val="FFFFFF"/>
        </a:lt1>
        <a:dk2>
          <a:srgbClr val="330000"/>
        </a:dk2>
        <a:lt2>
          <a:srgbClr val="FFFFFF"/>
        </a:lt2>
        <a:accent1>
          <a:srgbClr val="CC9900"/>
        </a:accent1>
        <a:accent2>
          <a:srgbClr val="CC6600"/>
        </a:accent2>
        <a:accent3>
          <a:srgbClr val="ADAAAA"/>
        </a:accent3>
        <a:accent4>
          <a:srgbClr val="DADADA"/>
        </a:accent4>
        <a:accent5>
          <a:srgbClr val="E2CAAA"/>
        </a:accent5>
        <a:accent6>
          <a:srgbClr val="B95C00"/>
        </a:accent6>
        <a:hlink>
          <a:srgbClr val="666699"/>
        </a:hlink>
        <a:folHlink>
          <a:srgbClr val="CCCC00"/>
        </a:folHlink>
      </a:clrScheme>
      <a:clrMap bg1="dk2" tx1="lt1" bg2="dk1" tx2="lt2" accent1="accent1" accent2="accent2" accent3="accent3" accent4="accent4" accent5="accent5" accent6="accent6" hlink="hlink" folHlink="folHlink"/>
    </a:extraClrScheme>
    <a:extraClrScheme>
      <a:clrScheme name="Profile 5">
        <a:dk1>
          <a:srgbClr val="006666"/>
        </a:dk1>
        <a:lt1>
          <a:srgbClr val="FFFFFF"/>
        </a:lt1>
        <a:dk2>
          <a:srgbClr val="003366"/>
        </a:dk2>
        <a:lt2>
          <a:srgbClr val="FFFFFF"/>
        </a:lt2>
        <a:accent1>
          <a:srgbClr val="0099CC"/>
        </a:accent1>
        <a:accent2>
          <a:srgbClr val="6666FF"/>
        </a:accent2>
        <a:accent3>
          <a:srgbClr val="AAADB8"/>
        </a:accent3>
        <a:accent4>
          <a:srgbClr val="DADADA"/>
        </a:accent4>
        <a:accent5>
          <a:srgbClr val="AACAE2"/>
        </a:accent5>
        <a:accent6>
          <a:srgbClr val="5C5CE7"/>
        </a:accent6>
        <a:hlink>
          <a:srgbClr val="FFFFCC"/>
        </a:hlink>
        <a:folHlink>
          <a:srgbClr val="FFCC00"/>
        </a:folHlink>
      </a:clrScheme>
      <a:clrMap bg1="dk2" tx1="lt1" bg2="dk1" tx2="lt2" accent1="accent1" accent2="accent2" accent3="accent3" accent4="accent4" accent5="accent5" accent6="accent6" hlink="hlink" folHlink="folHlink"/>
    </a:extraClrScheme>
    <a:extraClrScheme>
      <a:clrScheme name="Profile 6">
        <a:dk1>
          <a:srgbClr val="003366"/>
        </a:dk1>
        <a:lt1>
          <a:srgbClr val="FFFFFF"/>
        </a:lt1>
        <a:dk2>
          <a:srgbClr val="006666"/>
        </a:dk2>
        <a:lt2>
          <a:srgbClr val="FFFFFF"/>
        </a:lt2>
        <a:accent1>
          <a:srgbClr val="6699FF"/>
        </a:accent1>
        <a:accent2>
          <a:srgbClr val="00CCFF"/>
        </a:accent2>
        <a:accent3>
          <a:srgbClr val="AAB8B8"/>
        </a:accent3>
        <a:accent4>
          <a:srgbClr val="DADADA"/>
        </a:accent4>
        <a:accent5>
          <a:srgbClr val="B8CAFF"/>
        </a:accent5>
        <a:accent6>
          <a:srgbClr val="00B9E7"/>
        </a:accent6>
        <a:hlink>
          <a:srgbClr val="FFFFCC"/>
        </a:hlink>
        <a:folHlink>
          <a:srgbClr val="33CCCC"/>
        </a:folHlink>
      </a:clrScheme>
      <a:clrMap bg1="dk2" tx1="lt1" bg2="dk1" tx2="lt2" accent1="accent1" accent2="accent2" accent3="accent3" accent4="accent4" accent5="accent5" accent6="accent6" hlink="hlink" folHlink="folHlink"/>
    </a:extraClrScheme>
    <a:extraClrScheme>
      <a:clrScheme name="Profile 7">
        <a:dk1>
          <a:srgbClr val="000000"/>
        </a:dk1>
        <a:lt1>
          <a:srgbClr val="619CB1"/>
        </a:lt1>
        <a:dk2>
          <a:srgbClr val="FFFFFF"/>
        </a:dk2>
        <a:lt2>
          <a:srgbClr val="4E899E"/>
        </a:lt2>
        <a:accent1>
          <a:srgbClr val="FFCC00"/>
        </a:accent1>
        <a:accent2>
          <a:srgbClr val="B6523E"/>
        </a:accent2>
        <a:accent3>
          <a:srgbClr val="B7CBD5"/>
        </a:accent3>
        <a:accent4>
          <a:srgbClr val="000000"/>
        </a:accent4>
        <a:accent5>
          <a:srgbClr val="FFE2AA"/>
        </a:accent5>
        <a:accent6>
          <a:srgbClr val="A54937"/>
        </a:accent6>
        <a:hlink>
          <a:srgbClr val="99CC00"/>
        </a:hlink>
        <a:folHlink>
          <a:srgbClr val="666699"/>
        </a:folHlink>
      </a:clrScheme>
      <a:clrMap bg1="lt1" tx1="dk1" bg2="lt2" tx2="dk2" accent1="accent1" accent2="accent2" accent3="accent3" accent4="accent4" accent5="accent5" accent6="accent6" hlink="hlink" folHlink="folHlink"/>
    </a:extraClrScheme>
    <a:extraClrScheme>
      <a:clrScheme name="Profile 8">
        <a:dk1>
          <a:srgbClr val="598600"/>
        </a:dk1>
        <a:lt1>
          <a:srgbClr val="FFFFFF"/>
        </a:lt1>
        <a:dk2>
          <a:srgbClr val="336600"/>
        </a:dk2>
        <a:lt2>
          <a:srgbClr val="FFFFFF"/>
        </a:lt2>
        <a:accent1>
          <a:srgbClr val="33CC33"/>
        </a:accent1>
        <a:accent2>
          <a:srgbClr val="99CC00"/>
        </a:accent2>
        <a:accent3>
          <a:srgbClr val="ADB8AA"/>
        </a:accent3>
        <a:accent4>
          <a:srgbClr val="DADADA"/>
        </a:accent4>
        <a:accent5>
          <a:srgbClr val="ADE2AD"/>
        </a:accent5>
        <a:accent6>
          <a:srgbClr val="8AB900"/>
        </a:accent6>
        <a:hlink>
          <a:srgbClr val="FFCC00"/>
        </a:hlink>
        <a:folHlink>
          <a:srgbClr val="FFFF99"/>
        </a:folHlink>
      </a:clrScheme>
      <a:clrMap bg1="dk2" tx1="lt1" bg2="dk1" tx2="lt2" accent1="accent1" accent2="accent2" accent3="accent3" accent4="accent4" accent5="accent5" accent6="accent6" hlink="hlink" folHlink="folHlink"/>
    </a:extraClrScheme>
    <a:extraClrScheme>
      <a:clrScheme name="Profile 9">
        <a:dk1>
          <a:srgbClr val="000000"/>
        </a:dk1>
        <a:lt1>
          <a:srgbClr val="FFFFFF"/>
        </a:lt1>
        <a:dk2>
          <a:srgbClr val="000000"/>
        </a:dk2>
        <a:lt2>
          <a:srgbClr val="DDDDDD"/>
        </a:lt2>
        <a:accent1>
          <a:srgbClr val="A3B2C1"/>
        </a:accent1>
        <a:accent2>
          <a:srgbClr val="CC0000"/>
        </a:accent2>
        <a:accent3>
          <a:srgbClr val="FFFFFF"/>
        </a:accent3>
        <a:accent4>
          <a:srgbClr val="000000"/>
        </a:accent4>
        <a:accent5>
          <a:srgbClr val="CED5DD"/>
        </a:accent5>
        <a:accent6>
          <a:srgbClr val="B90000"/>
        </a:accent6>
        <a:hlink>
          <a:srgbClr val="336699"/>
        </a:hlink>
        <a:folHlink>
          <a:srgbClr val="003366"/>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Theme 1">
      <a:dk1>
        <a:srgbClr val="000000"/>
      </a:dk1>
      <a:lt1>
        <a:srgbClr val="FFFFFF"/>
      </a:lt1>
      <a:dk2>
        <a:srgbClr val="1F497D"/>
      </a:dk2>
      <a:lt2>
        <a:srgbClr val="EEECE1"/>
      </a:lt2>
      <a:accent1>
        <a:srgbClr val="4F81BD"/>
      </a:accent1>
      <a:accent2>
        <a:srgbClr val="C0504D"/>
      </a:accent2>
      <a:accent3>
        <a:srgbClr val="FFFFFF"/>
      </a:accent3>
      <a:accent4>
        <a:srgbClr val="000000"/>
      </a:accent4>
      <a:accent5>
        <a:srgbClr val="B2C1DB"/>
      </a:accent5>
      <a:accent6>
        <a:srgbClr val="AE4845"/>
      </a:accent6>
      <a:hlink>
        <a:srgbClr val="0000FF"/>
      </a:hlink>
      <a:folHlink>
        <a:srgbClr val="800080"/>
      </a:folHlink>
    </a:clrScheme>
    <a:fontScheme name="Office Theme">
      <a:majorFont>
        <a:latin typeface="Calibri"/>
        <a:ea typeface=""/>
        <a:cs typeface=""/>
      </a:majorFont>
      <a:minorFont>
        <a:latin typeface="Calibri"/>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Verdana"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Verdana" pitchFamily="34" charset="0"/>
          </a:defRPr>
        </a:defPPr>
      </a:lstStyle>
    </a:lnDef>
  </a:objectDefaults>
  <a:extraClrSchemeLst>
    <a:extraClrScheme>
      <a:clrScheme name="Office Theme 1">
        <a:dk1>
          <a:srgbClr val="000000"/>
        </a:dk1>
        <a:lt1>
          <a:srgbClr val="FFFFFF"/>
        </a:lt1>
        <a:dk2>
          <a:srgbClr val="1F497D"/>
        </a:dk2>
        <a:lt2>
          <a:srgbClr val="EEECE1"/>
        </a:lt2>
        <a:accent1>
          <a:srgbClr val="4F81BD"/>
        </a:accent1>
        <a:accent2>
          <a:srgbClr val="C0504D"/>
        </a:accent2>
        <a:accent3>
          <a:srgbClr val="FFFFFF"/>
        </a:accent3>
        <a:accent4>
          <a:srgbClr val="000000"/>
        </a:accent4>
        <a:accent5>
          <a:srgbClr val="B2C1DB"/>
        </a:accent5>
        <a:accent6>
          <a:srgbClr val="AE4845"/>
        </a:accent6>
        <a:hlink>
          <a:srgbClr val="0000FF"/>
        </a:hlink>
        <a:folHlink>
          <a:srgbClr val="800080"/>
        </a:folHlink>
      </a:clrScheme>
      <a:clrMap bg1="lt1" tx1="dk1" bg2="lt2" tx2="dk2" accent1="accent1" accent2="accent2" accent3="accent3" accent4="accent4" accent5="accent5" accent6="accent6" hlink="hlink" folHlink="folHlink"/>
    </a:extraClrScheme>
  </a:extraClrSchemeLst>
</a:theme>
</file>

<file path=ppt/theme/theme20.xml><?xml version="1.0" encoding="utf-8"?>
<a:theme xmlns:a="http://schemas.openxmlformats.org/drawingml/2006/main" name="15_Profile">
  <a:themeElements>
    <a:clrScheme name="Profile 9">
      <a:dk1>
        <a:srgbClr val="000000"/>
      </a:dk1>
      <a:lt1>
        <a:srgbClr val="FFFFFF"/>
      </a:lt1>
      <a:dk2>
        <a:srgbClr val="000000"/>
      </a:dk2>
      <a:lt2>
        <a:srgbClr val="DDDDDD"/>
      </a:lt2>
      <a:accent1>
        <a:srgbClr val="A3B2C1"/>
      </a:accent1>
      <a:accent2>
        <a:srgbClr val="CC0000"/>
      </a:accent2>
      <a:accent3>
        <a:srgbClr val="FFFFFF"/>
      </a:accent3>
      <a:accent4>
        <a:srgbClr val="000000"/>
      </a:accent4>
      <a:accent5>
        <a:srgbClr val="CED5DD"/>
      </a:accent5>
      <a:accent6>
        <a:srgbClr val="B90000"/>
      </a:accent6>
      <a:hlink>
        <a:srgbClr val="336699"/>
      </a:hlink>
      <a:folHlink>
        <a:srgbClr val="003366"/>
      </a:folHlink>
    </a:clrScheme>
    <a:fontScheme name="Profile">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Verdana"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Verdana" pitchFamily="34" charset="0"/>
          </a:defRPr>
        </a:defPPr>
      </a:lstStyle>
    </a:lnDef>
  </a:objectDefaults>
  <a:extraClrSchemeLst>
    <a:extraClrScheme>
      <a:clrScheme name="Profile 1">
        <a:dk1>
          <a:srgbClr val="A50021"/>
        </a:dk1>
        <a:lt1>
          <a:srgbClr val="FFFFFF"/>
        </a:lt1>
        <a:dk2>
          <a:srgbClr val="800000"/>
        </a:dk2>
        <a:lt2>
          <a:srgbClr val="FFFFFF"/>
        </a:lt2>
        <a:accent1>
          <a:srgbClr val="FF9900"/>
        </a:accent1>
        <a:accent2>
          <a:srgbClr val="FF3300"/>
        </a:accent2>
        <a:accent3>
          <a:srgbClr val="C0AAAA"/>
        </a:accent3>
        <a:accent4>
          <a:srgbClr val="DADADA"/>
        </a:accent4>
        <a:accent5>
          <a:srgbClr val="FFCAAA"/>
        </a:accent5>
        <a:accent6>
          <a:srgbClr val="E72D00"/>
        </a:accent6>
        <a:hlink>
          <a:srgbClr val="FFFFCC"/>
        </a:hlink>
        <a:folHlink>
          <a:srgbClr val="FFCC99"/>
        </a:folHlink>
      </a:clrScheme>
      <a:clrMap bg1="dk2" tx1="lt1" bg2="dk1" tx2="lt2" accent1="accent1" accent2="accent2" accent3="accent3" accent4="accent4" accent5="accent5" accent6="accent6" hlink="hlink" folHlink="folHlink"/>
    </a:extraClrScheme>
    <a:extraClrScheme>
      <a:clrScheme name="Profile 2">
        <a:dk1>
          <a:srgbClr val="3C001E"/>
        </a:dk1>
        <a:lt1>
          <a:srgbClr val="FFFFFF"/>
        </a:lt1>
        <a:dk2>
          <a:srgbClr val="51072E"/>
        </a:dk2>
        <a:lt2>
          <a:srgbClr val="FFFFFF"/>
        </a:lt2>
        <a:accent1>
          <a:srgbClr val="89A38F"/>
        </a:accent1>
        <a:accent2>
          <a:srgbClr val="666699"/>
        </a:accent2>
        <a:accent3>
          <a:srgbClr val="B3AAAD"/>
        </a:accent3>
        <a:accent4>
          <a:srgbClr val="DADADA"/>
        </a:accent4>
        <a:accent5>
          <a:srgbClr val="C4CEC6"/>
        </a:accent5>
        <a:accent6>
          <a:srgbClr val="5C5C8A"/>
        </a:accent6>
        <a:hlink>
          <a:srgbClr val="808000"/>
        </a:hlink>
        <a:folHlink>
          <a:srgbClr val="666633"/>
        </a:folHlink>
      </a:clrScheme>
      <a:clrMap bg1="dk2" tx1="lt1" bg2="dk1" tx2="lt2" accent1="accent1" accent2="accent2" accent3="accent3" accent4="accent4" accent5="accent5" accent6="accent6" hlink="hlink" folHlink="folHlink"/>
    </a:extraClrScheme>
    <a:extraClrScheme>
      <a:clrScheme name="Profile 3">
        <a:dk1>
          <a:srgbClr val="333333"/>
        </a:dk1>
        <a:lt1>
          <a:srgbClr val="FFFFFF"/>
        </a:lt1>
        <a:dk2>
          <a:srgbClr val="000000"/>
        </a:dk2>
        <a:lt2>
          <a:srgbClr val="FFFFFF"/>
        </a:lt2>
        <a:accent1>
          <a:srgbClr val="3399FF"/>
        </a:accent1>
        <a:accent2>
          <a:srgbClr val="CC0000"/>
        </a:accent2>
        <a:accent3>
          <a:srgbClr val="AAAAAA"/>
        </a:accent3>
        <a:accent4>
          <a:srgbClr val="DADADA"/>
        </a:accent4>
        <a:accent5>
          <a:srgbClr val="ADCAFF"/>
        </a:accent5>
        <a:accent6>
          <a:srgbClr val="B90000"/>
        </a:accent6>
        <a:hlink>
          <a:srgbClr val="666699"/>
        </a:hlink>
        <a:folHlink>
          <a:srgbClr val="6600CC"/>
        </a:folHlink>
      </a:clrScheme>
      <a:clrMap bg1="dk2" tx1="lt1" bg2="dk1" tx2="lt2" accent1="accent1" accent2="accent2" accent3="accent3" accent4="accent4" accent5="accent5" accent6="accent6" hlink="hlink" folHlink="folHlink"/>
    </a:extraClrScheme>
    <a:extraClrScheme>
      <a:clrScheme name="Profile 4">
        <a:dk1>
          <a:srgbClr val="4B3D1B"/>
        </a:dk1>
        <a:lt1>
          <a:srgbClr val="FFFFFF"/>
        </a:lt1>
        <a:dk2>
          <a:srgbClr val="330000"/>
        </a:dk2>
        <a:lt2>
          <a:srgbClr val="FFFFFF"/>
        </a:lt2>
        <a:accent1>
          <a:srgbClr val="CC9900"/>
        </a:accent1>
        <a:accent2>
          <a:srgbClr val="CC6600"/>
        </a:accent2>
        <a:accent3>
          <a:srgbClr val="ADAAAA"/>
        </a:accent3>
        <a:accent4>
          <a:srgbClr val="DADADA"/>
        </a:accent4>
        <a:accent5>
          <a:srgbClr val="E2CAAA"/>
        </a:accent5>
        <a:accent6>
          <a:srgbClr val="B95C00"/>
        </a:accent6>
        <a:hlink>
          <a:srgbClr val="666699"/>
        </a:hlink>
        <a:folHlink>
          <a:srgbClr val="CCCC00"/>
        </a:folHlink>
      </a:clrScheme>
      <a:clrMap bg1="dk2" tx1="lt1" bg2="dk1" tx2="lt2" accent1="accent1" accent2="accent2" accent3="accent3" accent4="accent4" accent5="accent5" accent6="accent6" hlink="hlink" folHlink="folHlink"/>
    </a:extraClrScheme>
    <a:extraClrScheme>
      <a:clrScheme name="Profile 5">
        <a:dk1>
          <a:srgbClr val="006666"/>
        </a:dk1>
        <a:lt1>
          <a:srgbClr val="FFFFFF"/>
        </a:lt1>
        <a:dk2>
          <a:srgbClr val="003366"/>
        </a:dk2>
        <a:lt2>
          <a:srgbClr val="FFFFFF"/>
        </a:lt2>
        <a:accent1>
          <a:srgbClr val="0099CC"/>
        </a:accent1>
        <a:accent2>
          <a:srgbClr val="6666FF"/>
        </a:accent2>
        <a:accent3>
          <a:srgbClr val="AAADB8"/>
        </a:accent3>
        <a:accent4>
          <a:srgbClr val="DADADA"/>
        </a:accent4>
        <a:accent5>
          <a:srgbClr val="AACAE2"/>
        </a:accent5>
        <a:accent6>
          <a:srgbClr val="5C5CE7"/>
        </a:accent6>
        <a:hlink>
          <a:srgbClr val="FFFFCC"/>
        </a:hlink>
        <a:folHlink>
          <a:srgbClr val="FFCC00"/>
        </a:folHlink>
      </a:clrScheme>
      <a:clrMap bg1="dk2" tx1="lt1" bg2="dk1" tx2="lt2" accent1="accent1" accent2="accent2" accent3="accent3" accent4="accent4" accent5="accent5" accent6="accent6" hlink="hlink" folHlink="folHlink"/>
    </a:extraClrScheme>
    <a:extraClrScheme>
      <a:clrScheme name="Profile 6">
        <a:dk1>
          <a:srgbClr val="003366"/>
        </a:dk1>
        <a:lt1>
          <a:srgbClr val="FFFFFF"/>
        </a:lt1>
        <a:dk2>
          <a:srgbClr val="006666"/>
        </a:dk2>
        <a:lt2>
          <a:srgbClr val="FFFFFF"/>
        </a:lt2>
        <a:accent1>
          <a:srgbClr val="6699FF"/>
        </a:accent1>
        <a:accent2>
          <a:srgbClr val="00CCFF"/>
        </a:accent2>
        <a:accent3>
          <a:srgbClr val="AAB8B8"/>
        </a:accent3>
        <a:accent4>
          <a:srgbClr val="DADADA"/>
        </a:accent4>
        <a:accent5>
          <a:srgbClr val="B8CAFF"/>
        </a:accent5>
        <a:accent6>
          <a:srgbClr val="00B9E7"/>
        </a:accent6>
        <a:hlink>
          <a:srgbClr val="FFFFCC"/>
        </a:hlink>
        <a:folHlink>
          <a:srgbClr val="33CCCC"/>
        </a:folHlink>
      </a:clrScheme>
      <a:clrMap bg1="dk2" tx1="lt1" bg2="dk1" tx2="lt2" accent1="accent1" accent2="accent2" accent3="accent3" accent4="accent4" accent5="accent5" accent6="accent6" hlink="hlink" folHlink="folHlink"/>
    </a:extraClrScheme>
    <a:extraClrScheme>
      <a:clrScheme name="Profile 7">
        <a:dk1>
          <a:srgbClr val="000000"/>
        </a:dk1>
        <a:lt1>
          <a:srgbClr val="619CB1"/>
        </a:lt1>
        <a:dk2>
          <a:srgbClr val="FFFFFF"/>
        </a:dk2>
        <a:lt2>
          <a:srgbClr val="4E899E"/>
        </a:lt2>
        <a:accent1>
          <a:srgbClr val="FFCC00"/>
        </a:accent1>
        <a:accent2>
          <a:srgbClr val="B6523E"/>
        </a:accent2>
        <a:accent3>
          <a:srgbClr val="B7CBD5"/>
        </a:accent3>
        <a:accent4>
          <a:srgbClr val="000000"/>
        </a:accent4>
        <a:accent5>
          <a:srgbClr val="FFE2AA"/>
        </a:accent5>
        <a:accent6>
          <a:srgbClr val="A54937"/>
        </a:accent6>
        <a:hlink>
          <a:srgbClr val="99CC00"/>
        </a:hlink>
        <a:folHlink>
          <a:srgbClr val="666699"/>
        </a:folHlink>
      </a:clrScheme>
      <a:clrMap bg1="lt1" tx1="dk1" bg2="lt2" tx2="dk2" accent1="accent1" accent2="accent2" accent3="accent3" accent4="accent4" accent5="accent5" accent6="accent6" hlink="hlink" folHlink="folHlink"/>
    </a:extraClrScheme>
    <a:extraClrScheme>
      <a:clrScheme name="Profile 8">
        <a:dk1>
          <a:srgbClr val="598600"/>
        </a:dk1>
        <a:lt1>
          <a:srgbClr val="FFFFFF"/>
        </a:lt1>
        <a:dk2>
          <a:srgbClr val="336600"/>
        </a:dk2>
        <a:lt2>
          <a:srgbClr val="FFFFFF"/>
        </a:lt2>
        <a:accent1>
          <a:srgbClr val="33CC33"/>
        </a:accent1>
        <a:accent2>
          <a:srgbClr val="99CC00"/>
        </a:accent2>
        <a:accent3>
          <a:srgbClr val="ADB8AA"/>
        </a:accent3>
        <a:accent4>
          <a:srgbClr val="DADADA"/>
        </a:accent4>
        <a:accent5>
          <a:srgbClr val="ADE2AD"/>
        </a:accent5>
        <a:accent6>
          <a:srgbClr val="8AB900"/>
        </a:accent6>
        <a:hlink>
          <a:srgbClr val="FFCC00"/>
        </a:hlink>
        <a:folHlink>
          <a:srgbClr val="FFFF99"/>
        </a:folHlink>
      </a:clrScheme>
      <a:clrMap bg1="dk2" tx1="lt1" bg2="dk1" tx2="lt2" accent1="accent1" accent2="accent2" accent3="accent3" accent4="accent4" accent5="accent5" accent6="accent6" hlink="hlink" folHlink="folHlink"/>
    </a:extraClrScheme>
    <a:extraClrScheme>
      <a:clrScheme name="Profile 9">
        <a:dk1>
          <a:srgbClr val="000000"/>
        </a:dk1>
        <a:lt1>
          <a:srgbClr val="FFFFFF"/>
        </a:lt1>
        <a:dk2>
          <a:srgbClr val="000000"/>
        </a:dk2>
        <a:lt2>
          <a:srgbClr val="DDDDDD"/>
        </a:lt2>
        <a:accent1>
          <a:srgbClr val="A3B2C1"/>
        </a:accent1>
        <a:accent2>
          <a:srgbClr val="CC0000"/>
        </a:accent2>
        <a:accent3>
          <a:srgbClr val="FFFFFF"/>
        </a:accent3>
        <a:accent4>
          <a:srgbClr val="000000"/>
        </a:accent4>
        <a:accent5>
          <a:srgbClr val="CED5DD"/>
        </a:accent5>
        <a:accent6>
          <a:srgbClr val="B90000"/>
        </a:accent6>
        <a:hlink>
          <a:srgbClr val="336699"/>
        </a:hlink>
        <a:folHlink>
          <a:srgbClr val="003366"/>
        </a:folHlink>
      </a:clrScheme>
      <a:clrMap bg1="lt1" tx1="dk1" bg2="lt2" tx2="dk2" accent1="accent1" accent2="accent2" accent3="accent3" accent4="accent4" accent5="accent5" accent6="accent6" hlink="hlink" folHlink="folHlink"/>
    </a:extraClrScheme>
  </a:extraClrSchemeLst>
</a:theme>
</file>

<file path=ppt/theme/theme21.xml><?xml version="1.0" encoding="utf-8"?>
<a:theme xmlns:a="http://schemas.openxmlformats.org/drawingml/2006/main" name="16_Profile">
  <a:themeElements>
    <a:clrScheme name="Profile 9">
      <a:dk1>
        <a:srgbClr val="000000"/>
      </a:dk1>
      <a:lt1>
        <a:srgbClr val="FFFFFF"/>
      </a:lt1>
      <a:dk2>
        <a:srgbClr val="000000"/>
      </a:dk2>
      <a:lt2>
        <a:srgbClr val="DDDDDD"/>
      </a:lt2>
      <a:accent1>
        <a:srgbClr val="A3B2C1"/>
      </a:accent1>
      <a:accent2>
        <a:srgbClr val="CC0000"/>
      </a:accent2>
      <a:accent3>
        <a:srgbClr val="FFFFFF"/>
      </a:accent3>
      <a:accent4>
        <a:srgbClr val="000000"/>
      </a:accent4>
      <a:accent5>
        <a:srgbClr val="CED5DD"/>
      </a:accent5>
      <a:accent6>
        <a:srgbClr val="B90000"/>
      </a:accent6>
      <a:hlink>
        <a:srgbClr val="336699"/>
      </a:hlink>
      <a:folHlink>
        <a:srgbClr val="003366"/>
      </a:folHlink>
    </a:clrScheme>
    <a:fontScheme name="Profile">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Verdana"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Verdana" pitchFamily="34" charset="0"/>
          </a:defRPr>
        </a:defPPr>
      </a:lstStyle>
    </a:lnDef>
  </a:objectDefaults>
  <a:extraClrSchemeLst>
    <a:extraClrScheme>
      <a:clrScheme name="Profile 1">
        <a:dk1>
          <a:srgbClr val="A50021"/>
        </a:dk1>
        <a:lt1>
          <a:srgbClr val="FFFFFF"/>
        </a:lt1>
        <a:dk2>
          <a:srgbClr val="800000"/>
        </a:dk2>
        <a:lt2>
          <a:srgbClr val="FFFFFF"/>
        </a:lt2>
        <a:accent1>
          <a:srgbClr val="FF9900"/>
        </a:accent1>
        <a:accent2>
          <a:srgbClr val="FF3300"/>
        </a:accent2>
        <a:accent3>
          <a:srgbClr val="C0AAAA"/>
        </a:accent3>
        <a:accent4>
          <a:srgbClr val="DADADA"/>
        </a:accent4>
        <a:accent5>
          <a:srgbClr val="FFCAAA"/>
        </a:accent5>
        <a:accent6>
          <a:srgbClr val="E72D00"/>
        </a:accent6>
        <a:hlink>
          <a:srgbClr val="FFFFCC"/>
        </a:hlink>
        <a:folHlink>
          <a:srgbClr val="FFCC99"/>
        </a:folHlink>
      </a:clrScheme>
      <a:clrMap bg1="dk2" tx1="lt1" bg2="dk1" tx2="lt2" accent1="accent1" accent2="accent2" accent3="accent3" accent4="accent4" accent5="accent5" accent6="accent6" hlink="hlink" folHlink="folHlink"/>
    </a:extraClrScheme>
    <a:extraClrScheme>
      <a:clrScheme name="Profile 2">
        <a:dk1>
          <a:srgbClr val="3C001E"/>
        </a:dk1>
        <a:lt1>
          <a:srgbClr val="FFFFFF"/>
        </a:lt1>
        <a:dk2>
          <a:srgbClr val="51072E"/>
        </a:dk2>
        <a:lt2>
          <a:srgbClr val="FFFFFF"/>
        </a:lt2>
        <a:accent1>
          <a:srgbClr val="89A38F"/>
        </a:accent1>
        <a:accent2>
          <a:srgbClr val="666699"/>
        </a:accent2>
        <a:accent3>
          <a:srgbClr val="B3AAAD"/>
        </a:accent3>
        <a:accent4>
          <a:srgbClr val="DADADA"/>
        </a:accent4>
        <a:accent5>
          <a:srgbClr val="C4CEC6"/>
        </a:accent5>
        <a:accent6>
          <a:srgbClr val="5C5C8A"/>
        </a:accent6>
        <a:hlink>
          <a:srgbClr val="808000"/>
        </a:hlink>
        <a:folHlink>
          <a:srgbClr val="666633"/>
        </a:folHlink>
      </a:clrScheme>
      <a:clrMap bg1="dk2" tx1="lt1" bg2="dk1" tx2="lt2" accent1="accent1" accent2="accent2" accent3="accent3" accent4="accent4" accent5="accent5" accent6="accent6" hlink="hlink" folHlink="folHlink"/>
    </a:extraClrScheme>
    <a:extraClrScheme>
      <a:clrScheme name="Profile 3">
        <a:dk1>
          <a:srgbClr val="333333"/>
        </a:dk1>
        <a:lt1>
          <a:srgbClr val="FFFFFF"/>
        </a:lt1>
        <a:dk2>
          <a:srgbClr val="000000"/>
        </a:dk2>
        <a:lt2>
          <a:srgbClr val="FFFFFF"/>
        </a:lt2>
        <a:accent1>
          <a:srgbClr val="3399FF"/>
        </a:accent1>
        <a:accent2>
          <a:srgbClr val="CC0000"/>
        </a:accent2>
        <a:accent3>
          <a:srgbClr val="AAAAAA"/>
        </a:accent3>
        <a:accent4>
          <a:srgbClr val="DADADA"/>
        </a:accent4>
        <a:accent5>
          <a:srgbClr val="ADCAFF"/>
        </a:accent5>
        <a:accent6>
          <a:srgbClr val="B90000"/>
        </a:accent6>
        <a:hlink>
          <a:srgbClr val="666699"/>
        </a:hlink>
        <a:folHlink>
          <a:srgbClr val="6600CC"/>
        </a:folHlink>
      </a:clrScheme>
      <a:clrMap bg1="dk2" tx1="lt1" bg2="dk1" tx2="lt2" accent1="accent1" accent2="accent2" accent3="accent3" accent4="accent4" accent5="accent5" accent6="accent6" hlink="hlink" folHlink="folHlink"/>
    </a:extraClrScheme>
    <a:extraClrScheme>
      <a:clrScheme name="Profile 4">
        <a:dk1>
          <a:srgbClr val="4B3D1B"/>
        </a:dk1>
        <a:lt1>
          <a:srgbClr val="FFFFFF"/>
        </a:lt1>
        <a:dk2>
          <a:srgbClr val="330000"/>
        </a:dk2>
        <a:lt2>
          <a:srgbClr val="FFFFFF"/>
        </a:lt2>
        <a:accent1>
          <a:srgbClr val="CC9900"/>
        </a:accent1>
        <a:accent2>
          <a:srgbClr val="CC6600"/>
        </a:accent2>
        <a:accent3>
          <a:srgbClr val="ADAAAA"/>
        </a:accent3>
        <a:accent4>
          <a:srgbClr val="DADADA"/>
        </a:accent4>
        <a:accent5>
          <a:srgbClr val="E2CAAA"/>
        </a:accent5>
        <a:accent6>
          <a:srgbClr val="B95C00"/>
        </a:accent6>
        <a:hlink>
          <a:srgbClr val="666699"/>
        </a:hlink>
        <a:folHlink>
          <a:srgbClr val="CCCC00"/>
        </a:folHlink>
      </a:clrScheme>
      <a:clrMap bg1="dk2" tx1="lt1" bg2="dk1" tx2="lt2" accent1="accent1" accent2="accent2" accent3="accent3" accent4="accent4" accent5="accent5" accent6="accent6" hlink="hlink" folHlink="folHlink"/>
    </a:extraClrScheme>
    <a:extraClrScheme>
      <a:clrScheme name="Profile 5">
        <a:dk1>
          <a:srgbClr val="006666"/>
        </a:dk1>
        <a:lt1>
          <a:srgbClr val="FFFFFF"/>
        </a:lt1>
        <a:dk2>
          <a:srgbClr val="003366"/>
        </a:dk2>
        <a:lt2>
          <a:srgbClr val="FFFFFF"/>
        </a:lt2>
        <a:accent1>
          <a:srgbClr val="0099CC"/>
        </a:accent1>
        <a:accent2>
          <a:srgbClr val="6666FF"/>
        </a:accent2>
        <a:accent3>
          <a:srgbClr val="AAADB8"/>
        </a:accent3>
        <a:accent4>
          <a:srgbClr val="DADADA"/>
        </a:accent4>
        <a:accent5>
          <a:srgbClr val="AACAE2"/>
        </a:accent5>
        <a:accent6>
          <a:srgbClr val="5C5CE7"/>
        </a:accent6>
        <a:hlink>
          <a:srgbClr val="FFFFCC"/>
        </a:hlink>
        <a:folHlink>
          <a:srgbClr val="FFCC00"/>
        </a:folHlink>
      </a:clrScheme>
      <a:clrMap bg1="dk2" tx1="lt1" bg2="dk1" tx2="lt2" accent1="accent1" accent2="accent2" accent3="accent3" accent4="accent4" accent5="accent5" accent6="accent6" hlink="hlink" folHlink="folHlink"/>
    </a:extraClrScheme>
    <a:extraClrScheme>
      <a:clrScheme name="Profile 6">
        <a:dk1>
          <a:srgbClr val="003366"/>
        </a:dk1>
        <a:lt1>
          <a:srgbClr val="FFFFFF"/>
        </a:lt1>
        <a:dk2>
          <a:srgbClr val="006666"/>
        </a:dk2>
        <a:lt2>
          <a:srgbClr val="FFFFFF"/>
        </a:lt2>
        <a:accent1>
          <a:srgbClr val="6699FF"/>
        </a:accent1>
        <a:accent2>
          <a:srgbClr val="00CCFF"/>
        </a:accent2>
        <a:accent3>
          <a:srgbClr val="AAB8B8"/>
        </a:accent3>
        <a:accent4>
          <a:srgbClr val="DADADA"/>
        </a:accent4>
        <a:accent5>
          <a:srgbClr val="B8CAFF"/>
        </a:accent5>
        <a:accent6>
          <a:srgbClr val="00B9E7"/>
        </a:accent6>
        <a:hlink>
          <a:srgbClr val="FFFFCC"/>
        </a:hlink>
        <a:folHlink>
          <a:srgbClr val="33CCCC"/>
        </a:folHlink>
      </a:clrScheme>
      <a:clrMap bg1="dk2" tx1="lt1" bg2="dk1" tx2="lt2" accent1="accent1" accent2="accent2" accent3="accent3" accent4="accent4" accent5="accent5" accent6="accent6" hlink="hlink" folHlink="folHlink"/>
    </a:extraClrScheme>
    <a:extraClrScheme>
      <a:clrScheme name="Profile 7">
        <a:dk1>
          <a:srgbClr val="000000"/>
        </a:dk1>
        <a:lt1>
          <a:srgbClr val="619CB1"/>
        </a:lt1>
        <a:dk2>
          <a:srgbClr val="FFFFFF"/>
        </a:dk2>
        <a:lt2>
          <a:srgbClr val="4E899E"/>
        </a:lt2>
        <a:accent1>
          <a:srgbClr val="FFCC00"/>
        </a:accent1>
        <a:accent2>
          <a:srgbClr val="B6523E"/>
        </a:accent2>
        <a:accent3>
          <a:srgbClr val="B7CBD5"/>
        </a:accent3>
        <a:accent4>
          <a:srgbClr val="000000"/>
        </a:accent4>
        <a:accent5>
          <a:srgbClr val="FFE2AA"/>
        </a:accent5>
        <a:accent6>
          <a:srgbClr val="A54937"/>
        </a:accent6>
        <a:hlink>
          <a:srgbClr val="99CC00"/>
        </a:hlink>
        <a:folHlink>
          <a:srgbClr val="666699"/>
        </a:folHlink>
      </a:clrScheme>
      <a:clrMap bg1="lt1" tx1="dk1" bg2="lt2" tx2="dk2" accent1="accent1" accent2="accent2" accent3="accent3" accent4="accent4" accent5="accent5" accent6="accent6" hlink="hlink" folHlink="folHlink"/>
    </a:extraClrScheme>
    <a:extraClrScheme>
      <a:clrScheme name="Profile 8">
        <a:dk1>
          <a:srgbClr val="598600"/>
        </a:dk1>
        <a:lt1>
          <a:srgbClr val="FFFFFF"/>
        </a:lt1>
        <a:dk2>
          <a:srgbClr val="336600"/>
        </a:dk2>
        <a:lt2>
          <a:srgbClr val="FFFFFF"/>
        </a:lt2>
        <a:accent1>
          <a:srgbClr val="33CC33"/>
        </a:accent1>
        <a:accent2>
          <a:srgbClr val="99CC00"/>
        </a:accent2>
        <a:accent3>
          <a:srgbClr val="ADB8AA"/>
        </a:accent3>
        <a:accent4>
          <a:srgbClr val="DADADA"/>
        </a:accent4>
        <a:accent5>
          <a:srgbClr val="ADE2AD"/>
        </a:accent5>
        <a:accent6>
          <a:srgbClr val="8AB900"/>
        </a:accent6>
        <a:hlink>
          <a:srgbClr val="FFCC00"/>
        </a:hlink>
        <a:folHlink>
          <a:srgbClr val="FFFF99"/>
        </a:folHlink>
      </a:clrScheme>
      <a:clrMap bg1="dk2" tx1="lt1" bg2="dk1" tx2="lt2" accent1="accent1" accent2="accent2" accent3="accent3" accent4="accent4" accent5="accent5" accent6="accent6" hlink="hlink" folHlink="folHlink"/>
    </a:extraClrScheme>
    <a:extraClrScheme>
      <a:clrScheme name="Profile 9">
        <a:dk1>
          <a:srgbClr val="000000"/>
        </a:dk1>
        <a:lt1>
          <a:srgbClr val="FFFFFF"/>
        </a:lt1>
        <a:dk2>
          <a:srgbClr val="000000"/>
        </a:dk2>
        <a:lt2>
          <a:srgbClr val="DDDDDD"/>
        </a:lt2>
        <a:accent1>
          <a:srgbClr val="A3B2C1"/>
        </a:accent1>
        <a:accent2>
          <a:srgbClr val="CC0000"/>
        </a:accent2>
        <a:accent3>
          <a:srgbClr val="FFFFFF"/>
        </a:accent3>
        <a:accent4>
          <a:srgbClr val="000000"/>
        </a:accent4>
        <a:accent5>
          <a:srgbClr val="CED5DD"/>
        </a:accent5>
        <a:accent6>
          <a:srgbClr val="B90000"/>
        </a:accent6>
        <a:hlink>
          <a:srgbClr val="336699"/>
        </a:hlink>
        <a:folHlink>
          <a:srgbClr val="003366"/>
        </a:folHlink>
      </a:clrScheme>
      <a:clrMap bg1="lt1" tx1="dk1" bg2="lt2" tx2="dk2" accent1="accent1" accent2="accent2" accent3="accent3" accent4="accent4" accent5="accent5" accent6="accent6" hlink="hlink" folHlink="folHlink"/>
    </a:extraClrScheme>
  </a:extraClrSchemeLst>
</a:theme>
</file>

<file path=ppt/theme/theme22.xml><?xml version="1.0" encoding="utf-8"?>
<a:theme xmlns:a="http://schemas.openxmlformats.org/drawingml/2006/main" name="17_Profile">
  <a:themeElements>
    <a:clrScheme name="Profile 9">
      <a:dk1>
        <a:srgbClr val="000000"/>
      </a:dk1>
      <a:lt1>
        <a:srgbClr val="FFFFFF"/>
      </a:lt1>
      <a:dk2>
        <a:srgbClr val="000000"/>
      </a:dk2>
      <a:lt2>
        <a:srgbClr val="DDDDDD"/>
      </a:lt2>
      <a:accent1>
        <a:srgbClr val="A3B2C1"/>
      </a:accent1>
      <a:accent2>
        <a:srgbClr val="CC0000"/>
      </a:accent2>
      <a:accent3>
        <a:srgbClr val="FFFFFF"/>
      </a:accent3>
      <a:accent4>
        <a:srgbClr val="000000"/>
      </a:accent4>
      <a:accent5>
        <a:srgbClr val="CED5DD"/>
      </a:accent5>
      <a:accent6>
        <a:srgbClr val="B90000"/>
      </a:accent6>
      <a:hlink>
        <a:srgbClr val="336699"/>
      </a:hlink>
      <a:folHlink>
        <a:srgbClr val="003366"/>
      </a:folHlink>
    </a:clrScheme>
    <a:fontScheme name="Profile">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Verdana"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Verdana" pitchFamily="34" charset="0"/>
          </a:defRPr>
        </a:defPPr>
      </a:lstStyle>
    </a:lnDef>
  </a:objectDefaults>
  <a:extraClrSchemeLst>
    <a:extraClrScheme>
      <a:clrScheme name="Profile 1">
        <a:dk1>
          <a:srgbClr val="A50021"/>
        </a:dk1>
        <a:lt1>
          <a:srgbClr val="FFFFFF"/>
        </a:lt1>
        <a:dk2>
          <a:srgbClr val="800000"/>
        </a:dk2>
        <a:lt2>
          <a:srgbClr val="FFFFFF"/>
        </a:lt2>
        <a:accent1>
          <a:srgbClr val="FF9900"/>
        </a:accent1>
        <a:accent2>
          <a:srgbClr val="FF3300"/>
        </a:accent2>
        <a:accent3>
          <a:srgbClr val="C0AAAA"/>
        </a:accent3>
        <a:accent4>
          <a:srgbClr val="DADADA"/>
        </a:accent4>
        <a:accent5>
          <a:srgbClr val="FFCAAA"/>
        </a:accent5>
        <a:accent6>
          <a:srgbClr val="E72D00"/>
        </a:accent6>
        <a:hlink>
          <a:srgbClr val="FFFFCC"/>
        </a:hlink>
        <a:folHlink>
          <a:srgbClr val="FFCC99"/>
        </a:folHlink>
      </a:clrScheme>
      <a:clrMap bg1="dk2" tx1="lt1" bg2="dk1" tx2="lt2" accent1="accent1" accent2="accent2" accent3="accent3" accent4="accent4" accent5="accent5" accent6="accent6" hlink="hlink" folHlink="folHlink"/>
    </a:extraClrScheme>
    <a:extraClrScheme>
      <a:clrScheme name="Profile 2">
        <a:dk1>
          <a:srgbClr val="3C001E"/>
        </a:dk1>
        <a:lt1>
          <a:srgbClr val="FFFFFF"/>
        </a:lt1>
        <a:dk2>
          <a:srgbClr val="51072E"/>
        </a:dk2>
        <a:lt2>
          <a:srgbClr val="FFFFFF"/>
        </a:lt2>
        <a:accent1>
          <a:srgbClr val="89A38F"/>
        </a:accent1>
        <a:accent2>
          <a:srgbClr val="666699"/>
        </a:accent2>
        <a:accent3>
          <a:srgbClr val="B3AAAD"/>
        </a:accent3>
        <a:accent4>
          <a:srgbClr val="DADADA"/>
        </a:accent4>
        <a:accent5>
          <a:srgbClr val="C4CEC6"/>
        </a:accent5>
        <a:accent6>
          <a:srgbClr val="5C5C8A"/>
        </a:accent6>
        <a:hlink>
          <a:srgbClr val="808000"/>
        </a:hlink>
        <a:folHlink>
          <a:srgbClr val="666633"/>
        </a:folHlink>
      </a:clrScheme>
      <a:clrMap bg1="dk2" tx1="lt1" bg2="dk1" tx2="lt2" accent1="accent1" accent2="accent2" accent3="accent3" accent4="accent4" accent5="accent5" accent6="accent6" hlink="hlink" folHlink="folHlink"/>
    </a:extraClrScheme>
    <a:extraClrScheme>
      <a:clrScheme name="Profile 3">
        <a:dk1>
          <a:srgbClr val="333333"/>
        </a:dk1>
        <a:lt1>
          <a:srgbClr val="FFFFFF"/>
        </a:lt1>
        <a:dk2>
          <a:srgbClr val="000000"/>
        </a:dk2>
        <a:lt2>
          <a:srgbClr val="FFFFFF"/>
        </a:lt2>
        <a:accent1>
          <a:srgbClr val="3399FF"/>
        </a:accent1>
        <a:accent2>
          <a:srgbClr val="CC0000"/>
        </a:accent2>
        <a:accent3>
          <a:srgbClr val="AAAAAA"/>
        </a:accent3>
        <a:accent4>
          <a:srgbClr val="DADADA"/>
        </a:accent4>
        <a:accent5>
          <a:srgbClr val="ADCAFF"/>
        </a:accent5>
        <a:accent6>
          <a:srgbClr val="B90000"/>
        </a:accent6>
        <a:hlink>
          <a:srgbClr val="666699"/>
        </a:hlink>
        <a:folHlink>
          <a:srgbClr val="6600CC"/>
        </a:folHlink>
      </a:clrScheme>
      <a:clrMap bg1="dk2" tx1="lt1" bg2="dk1" tx2="lt2" accent1="accent1" accent2="accent2" accent3="accent3" accent4="accent4" accent5="accent5" accent6="accent6" hlink="hlink" folHlink="folHlink"/>
    </a:extraClrScheme>
    <a:extraClrScheme>
      <a:clrScheme name="Profile 4">
        <a:dk1>
          <a:srgbClr val="4B3D1B"/>
        </a:dk1>
        <a:lt1>
          <a:srgbClr val="FFFFFF"/>
        </a:lt1>
        <a:dk2>
          <a:srgbClr val="330000"/>
        </a:dk2>
        <a:lt2>
          <a:srgbClr val="FFFFFF"/>
        </a:lt2>
        <a:accent1>
          <a:srgbClr val="CC9900"/>
        </a:accent1>
        <a:accent2>
          <a:srgbClr val="CC6600"/>
        </a:accent2>
        <a:accent3>
          <a:srgbClr val="ADAAAA"/>
        </a:accent3>
        <a:accent4>
          <a:srgbClr val="DADADA"/>
        </a:accent4>
        <a:accent5>
          <a:srgbClr val="E2CAAA"/>
        </a:accent5>
        <a:accent6>
          <a:srgbClr val="B95C00"/>
        </a:accent6>
        <a:hlink>
          <a:srgbClr val="666699"/>
        </a:hlink>
        <a:folHlink>
          <a:srgbClr val="CCCC00"/>
        </a:folHlink>
      </a:clrScheme>
      <a:clrMap bg1="dk2" tx1="lt1" bg2="dk1" tx2="lt2" accent1="accent1" accent2="accent2" accent3="accent3" accent4="accent4" accent5="accent5" accent6="accent6" hlink="hlink" folHlink="folHlink"/>
    </a:extraClrScheme>
    <a:extraClrScheme>
      <a:clrScheme name="Profile 5">
        <a:dk1>
          <a:srgbClr val="006666"/>
        </a:dk1>
        <a:lt1>
          <a:srgbClr val="FFFFFF"/>
        </a:lt1>
        <a:dk2>
          <a:srgbClr val="003366"/>
        </a:dk2>
        <a:lt2>
          <a:srgbClr val="FFFFFF"/>
        </a:lt2>
        <a:accent1>
          <a:srgbClr val="0099CC"/>
        </a:accent1>
        <a:accent2>
          <a:srgbClr val="6666FF"/>
        </a:accent2>
        <a:accent3>
          <a:srgbClr val="AAADB8"/>
        </a:accent3>
        <a:accent4>
          <a:srgbClr val="DADADA"/>
        </a:accent4>
        <a:accent5>
          <a:srgbClr val="AACAE2"/>
        </a:accent5>
        <a:accent6>
          <a:srgbClr val="5C5CE7"/>
        </a:accent6>
        <a:hlink>
          <a:srgbClr val="FFFFCC"/>
        </a:hlink>
        <a:folHlink>
          <a:srgbClr val="FFCC00"/>
        </a:folHlink>
      </a:clrScheme>
      <a:clrMap bg1="dk2" tx1="lt1" bg2="dk1" tx2="lt2" accent1="accent1" accent2="accent2" accent3="accent3" accent4="accent4" accent5="accent5" accent6="accent6" hlink="hlink" folHlink="folHlink"/>
    </a:extraClrScheme>
    <a:extraClrScheme>
      <a:clrScheme name="Profile 6">
        <a:dk1>
          <a:srgbClr val="003366"/>
        </a:dk1>
        <a:lt1>
          <a:srgbClr val="FFFFFF"/>
        </a:lt1>
        <a:dk2>
          <a:srgbClr val="006666"/>
        </a:dk2>
        <a:lt2>
          <a:srgbClr val="FFFFFF"/>
        </a:lt2>
        <a:accent1>
          <a:srgbClr val="6699FF"/>
        </a:accent1>
        <a:accent2>
          <a:srgbClr val="00CCFF"/>
        </a:accent2>
        <a:accent3>
          <a:srgbClr val="AAB8B8"/>
        </a:accent3>
        <a:accent4>
          <a:srgbClr val="DADADA"/>
        </a:accent4>
        <a:accent5>
          <a:srgbClr val="B8CAFF"/>
        </a:accent5>
        <a:accent6>
          <a:srgbClr val="00B9E7"/>
        </a:accent6>
        <a:hlink>
          <a:srgbClr val="FFFFCC"/>
        </a:hlink>
        <a:folHlink>
          <a:srgbClr val="33CCCC"/>
        </a:folHlink>
      </a:clrScheme>
      <a:clrMap bg1="dk2" tx1="lt1" bg2="dk1" tx2="lt2" accent1="accent1" accent2="accent2" accent3="accent3" accent4="accent4" accent5="accent5" accent6="accent6" hlink="hlink" folHlink="folHlink"/>
    </a:extraClrScheme>
    <a:extraClrScheme>
      <a:clrScheme name="Profile 7">
        <a:dk1>
          <a:srgbClr val="000000"/>
        </a:dk1>
        <a:lt1>
          <a:srgbClr val="619CB1"/>
        </a:lt1>
        <a:dk2>
          <a:srgbClr val="FFFFFF"/>
        </a:dk2>
        <a:lt2>
          <a:srgbClr val="4E899E"/>
        </a:lt2>
        <a:accent1>
          <a:srgbClr val="FFCC00"/>
        </a:accent1>
        <a:accent2>
          <a:srgbClr val="B6523E"/>
        </a:accent2>
        <a:accent3>
          <a:srgbClr val="B7CBD5"/>
        </a:accent3>
        <a:accent4>
          <a:srgbClr val="000000"/>
        </a:accent4>
        <a:accent5>
          <a:srgbClr val="FFE2AA"/>
        </a:accent5>
        <a:accent6>
          <a:srgbClr val="A54937"/>
        </a:accent6>
        <a:hlink>
          <a:srgbClr val="99CC00"/>
        </a:hlink>
        <a:folHlink>
          <a:srgbClr val="666699"/>
        </a:folHlink>
      </a:clrScheme>
      <a:clrMap bg1="lt1" tx1="dk1" bg2="lt2" tx2="dk2" accent1="accent1" accent2="accent2" accent3="accent3" accent4="accent4" accent5="accent5" accent6="accent6" hlink="hlink" folHlink="folHlink"/>
    </a:extraClrScheme>
    <a:extraClrScheme>
      <a:clrScheme name="Profile 8">
        <a:dk1>
          <a:srgbClr val="598600"/>
        </a:dk1>
        <a:lt1>
          <a:srgbClr val="FFFFFF"/>
        </a:lt1>
        <a:dk2>
          <a:srgbClr val="336600"/>
        </a:dk2>
        <a:lt2>
          <a:srgbClr val="FFFFFF"/>
        </a:lt2>
        <a:accent1>
          <a:srgbClr val="33CC33"/>
        </a:accent1>
        <a:accent2>
          <a:srgbClr val="99CC00"/>
        </a:accent2>
        <a:accent3>
          <a:srgbClr val="ADB8AA"/>
        </a:accent3>
        <a:accent4>
          <a:srgbClr val="DADADA"/>
        </a:accent4>
        <a:accent5>
          <a:srgbClr val="ADE2AD"/>
        </a:accent5>
        <a:accent6>
          <a:srgbClr val="8AB900"/>
        </a:accent6>
        <a:hlink>
          <a:srgbClr val="FFCC00"/>
        </a:hlink>
        <a:folHlink>
          <a:srgbClr val="FFFF99"/>
        </a:folHlink>
      </a:clrScheme>
      <a:clrMap bg1="dk2" tx1="lt1" bg2="dk1" tx2="lt2" accent1="accent1" accent2="accent2" accent3="accent3" accent4="accent4" accent5="accent5" accent6="accent6" hlink="hlink" folHlink="folHlink"/>
    </a:extraClrScheme>
    <a:extraClrScheme>
      <a:clrScheme name="Profile 9">
        <a:dk1>
          <a:srgbClr val="000000"/>
        </a:dk1>
        <a:lt1>
          <a:srgbClr val="FFFFFF"/>
        </a:lt1>
        <a:dk2>
          <a:srgbClr val="000000"/>
        </a:dk2>
        <a:lt2>
          <a:srgbClr val="DDDDDD"/>
        </a:lt2>
        <a:accent1>
          <a:srgbClr val="A3B2C1"/>
        </a:accent1>
        <a:accent2>
          <a:srgbClr val="CC0000"/>
        </a:accent2>
        <a:accent3>
          <a:srgbClr val="FFFFFF"/>
        </a:accent3>
        <a:accent4>
          <a:srgbClr val="000000"/>
        </a:accent4>
        <a:accent5>
          <a:srgbClr val="CED5DD"/>
        </a:accent5>
        <a:accent6>
          <a:srgbClr val="B90000"/>
        </a:accent6>
        <a:hlink>
          <a:srgbClr val="336699"/>
        </a:hlink>
        <a:folHlink>
          <a:srgbClr val="003366"/>
        </a:folHlink>
      </a:clrScheme>
      <a:clrMap bg1="lt1" tx1="dk1" bg2="lt2" tx2="dk2" accent1="accent1" accent2="accent2" accent3="accent3" accent4="accent4" accent5="accent5" accent6="accent6" hlink="hlink" folHlink="folHlink"/>
    </a:extraClrScheme>
  </a:extraClrSchemeLst>
</a:theme>
</file>

<file path=ppt/theme/theme23.xml><?xml version="1.0" encoding="utf-8"?>
<a:theme xmlns:a="http://schemas.openxmlformats.org/drawingml/2006/main" name="18_Profile">
  <a:themeElements>
    <a:clrScheme name="Profile 9">
      <a:dk1>
        <a:srgbClr val="000000"/>
      </a:dk1>
      <a:lt1>
        <a:srgbClr val="FFFFFF"/>
      </a:lt1>
      <a:dk2>
        <a:srgbClr val="000000"/>
      </a:dk2>
      <a:lt2>
        <a:srgbClr val="DDDDDD"/>
      </a:lt2>
      <a:accent1>
        <a:srgbClr val="A3B2C1"/>
      </a:accent1>
      <a:accent2>
        <a:srgbClr val="CC0000"/>
      </a:accent2>
      <a:accent3>
        <a:srgbClr val="FFFFFF"/>
      </a:accent3>
      <a:accent4>
        <a:srgbClr val="000000"/>
      </a:accent4>
      <a:accent5>
        <a:srgbClr val="CED5DD"/>
      </a:accent5>
      <a:accent6>
        <a:srgbClr val="B90000"/>
      </a:accent6>
      <a:hlink>
        <a:srgbClr val="336699"/>
      </a:hlink>
      <a:folHlink>
        <a:srgbClr val="003366"/>
      </a:folHlink>
    </a:clrScheme>
    <a:fontScheme name="Profile">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Verdana"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Verdana" pitchFamily="34" charset="0"/>
          </a:defRPr>
        </a:defPPr>
      </a:lstStyle>
    </a:lnDef>
  </a:objectDefaults>
  <a:extraClrSchemeLst>
    <a:extraClrScheme>
      <a:clrScheme name="Profile 1">
        <a:dk1>
          <a:srgbClr val="A50021"/>
        </a:dk1>
        <a:lt1>
          <a:srgbClr val="FFFFFF"/>
        </a:lt1>
        <a:dk2>
          <a:srgbClr val="800000"/>
        </a:dk2>
        <a:lt2>
          <a:srgbClr val="FFFFFF"/>
        </a:lt2>
        <a:accent1>
          <a:srgbClr val="FF9900"/>
        </a:accent1>
        <a:accent2>
          <a:srgbClr val="FF3300"/>
        </a:accent2>
        <a:accent3>
          <a:srgbClr val="C0AAAA"/>
        </a:accent3>
        <a:accent4>
          <a:srgbClr val="DADADA"/>
        </a:accent4>
        <a:accent5>
          <a:srgbClr val="FFCAAA"/>
        </a:accent5>
        <a:accent6>
          <a:srgbClr val="E72D00"/>
        </a:accent6>
        <a:hlink>
          <a:srgbClr val="FFFFCC"/>
        </a:hlink>
        <a:folHlink>
          <a:srgbClr val="FFCC99"/>
        </a:folHlink>
      </a:clrScheme>
      <a:clrMap bg1="dk2" tx1="lt1" bg2="dk1" tx2="lt2" accent1="accent1" accent2="accent2" accent3="accent3" accent4="accent4" accent5="accent5" accent6="accent6" hlink="hlink" folHlink="folHlink"/>
    </a:extraClrScheme>
    <a:extraClrScheme>
      <a:clrScheme name="Profile 2">
        <a:dk1>
          <a:srgbClr val="3C001E"/>
        </a:dk1>
        <a:lt1>
          <a:srgbClr val="FFFFFF"/>
        </a:lt1>
        <a:dk2>
          <a:srgbClr val="51072E"/>
        </a:dk2>
        <a:lt2>
          <a:srgbClr val="FFFFFF"/>
        </a:lt2>
        <a:accent1>
          <a:srgbClr val="89A38F"/>
        </a:accent1>
        <a:accent2>
          <a:srgbClr val="666699"/>
        </a:accent2>
        <a:accent3>
          <a:srgbClr val="B3AAAD"/>
        </a:accent3>
        <a:accent4>
          <a:srgbClr val="DADADA"/>
        </a:accent4>
        <a:accent5>
          <a:srgbClr val="C4CEC6"/>
        </a:accent5>
        <a:accent6>
          <a:srgbClr val="5C5C8A"/>
        </a:accent6>
        <a:hlink>
          <a:srgbClr val="808000"/>
        </a:hlink>
        <a:folHlink>
          <a:srgbClr val="666633"/>
        </a:folHlink>
      </a:clrScheme>
      <a:clrMap bg1="dk2" tx1="lt1" bg2="dk1" tx2="lt2" accent1="accent1" accent2="accent2" accent3="accent3" accent4="accent4" accent5="accent5" accent6="accent6" hlink="hlink" folHlink="folHlink"/>
    </a:extraClrScheme>
    <a:extraClrScheme>
      <a:clrScheme name="Profile 3">
        <a:dk1>
          <a:srgbClr val="333333"/>
        </a:dk1>
        <a:lt1>
          <a:srgbClr val="FFFFFF"/>
        </a:lt1>
        <a:dk2>
          <a:srgbClr val="000000"/>
        </a:dk2>
        <a:lt2>
          <a:srgbClr val="FFFFFF"/>
        </a:lt2>
        <a:accent1>
          <a:srgbClr val="3399FF"/>
        </a:accent1>
        <a:accent2>
          <a:srgbClr val="CC0000"/>
        </a:accent2>
        <a:accent3>
          <a:srgbClr val="AAAAAA"/>
        </a:accent3>
        <a:accent4>
          <a:srgbClr val="DADADA"/>
        </a:accent4>
        <a:accent5>
          <a:srgbClr val="ADCAFF"/>
        </a:accent5>
        <a:accent6>
          <a:srgbClr val="B90000"/>
        </a:accent6>
        <a:hlink>
          <a:srgbClr val="666699"/>
        </a:hlink>
        <a:folHlink>
          <a:srgbClr val="6600CC"/>
        </a:folHlink>
      </a:clrScheme>
      <a:clrMap bg1="dk2" tx1="lt1" bg2="dk1" tx2="lt2" accent1="accent1" accent2="accent2" accent3="accent3" accent4="accent4" accent5="accent5" accent6="accent6" hlink="hlink" folHlink="folHlink"/>
    </a:extraClrScheme>
    <a:extraClrScheme>
      <a:clrScheme name="Profile 4">
        <a:dk1>
          <a:srgbClr val="4B3D1B"/>
        </a:dk1>
        <a:lt1>
          <a:srgbClr val="FFFFFF"/>
        </a:lt1>
        <a:dk2>
          <a:srgbClr val="330000"/>
        </a:dk2>
        <a:lt2>
          <a:srgbClr val="FFFFFF"/>
        </a:lt2>
        <a:accent1>
          <a:srgbClr val="CC9900"/>
        </a:accent1>
        <a:accent2>
          <a:srgbClr val="CC6600"/>
        </a:accent2>
        <a:accent3>
          <a:srgbClr val="ADAAAA"/>
        </a:accent3>
        <a:accent4>
          <a:srgbClr val="DADADA"/>
        </a:accent4>
        <a:accent5>
          <a:srgbClr val="E2CAAA"/>
        </a:accent5>
        <a:accent6>
          <a:srgbClr val="B95C00"/>
        </a:accent6>
        <a:hlink>
          <a:srgbClr val="666699"/>
        </a:hlink>
        <a:folHlink>
          <a:srgbClr val="CCCC00"/>
        </a:folHlink>
      </a:clrScheme>
      <a:clrMap bg1="dk2" tx1="lt1" bg2="dk1" tx2="lt2" accent1="accent1" accent2="accent2" accent3="accent3" accent4="accent4" accent5="accent5" accent6="accent6" hlink="hlink" folHlink="folHlink"/>
    </a:extraClrScheme>
    <a:extraClrScheme>
      <a:clrScheme name="Profile 5">
        <a:dk1>
          <a:srgbClr val="006666"/>
        </a:dk1>
        <a:lt1>
          <a:srgbClr val="FFFFFF"/>
        </a:lt1>
        <a:dk2>
          <a:srgbClr val="003366"/>
        </a:dk2>
        <a:lt2>
          <a:srgbClr val="FFFFFF"/>
        </a:lt2>
        <a:accent1>
          <a:srgbClr val="0099CC"/>
        </a:accent1>
        <a:accent2>
          <a:srgbClr val="6666FF"/>
        </a:accent2>
        <a:accent3>
          <a:srgbClr val="AAADB8"/>
        </a:accent3>
        <a:accent4>
          <a:srgbClr val="DADADA"/>
        </a:accent4>
        <a:accent5>
          <a:srgbClr val="AACAE2"/>
        </a:accent5>
        <a:accent6>
          <a:srgbClr val="5C5CE7"/>
        </a:accent6>
        <a:hlink>
          <a:srgbClr val="FFFFCC"/>
        </a:hlink>
        <a:folHlink>
          <a:srgbClr val="FFCC00"/>
        </a:folHlink>
      </a:clrScheme>
      <a:clrMap bg1="dk2" tx1="lt1" bg2="dk1" tx2="lt2" accent1="accent1" accent2="accent2" accent3="accent3" accent4="accent4" accent5="accent5" accent6="accent6" hlink="hlink" folHlink="folHlink"/>
    </a:extraClrScheme>
    <a:extraClrScheme>
      <a:clrScheme name="Profile 6">
        <a:dk1>
          <a:srgbClr val="003366"/>
        </a:dk1>
        <a:lt1>
          <a:srgbClr val="FFFFFF"/>
        </a:lt1>
        <a:dk2>
          <a:srgbClr val="006666"/>
        </a:dk2>
        <a:lt2>
          <a:srgbClr val="FFFFFF"/>
        </a:lt2>
        <a:accent1>
          <a:srgbClr val="6699FF"/>
        </a:accent1>
        <a:accent2>
          <a:srgbClr val="00CCFF"/>
        </a:accent2>
        <a:accent3>
          <a:srgbClr val="AAB8B8"/>
        </a:accent3>
        <a:accent4>
          <a:srgbClr val="DADADA"/>
        </a:accent4>
        <a:accent5>
          <a:srgbClr val="B8CAFF"/>
        </a:accent5>
        <a:accent6>
          <a:srgbClr val="00B9E7"/>
        </a:accent6>
        <a:hlink>
          <a:srgbClr val="FFFFCC"/>
        </a:hlink>
        <a:folHlink>
          <a:srgbClr val="33CCCC"/>
        </a:folHlink>
      </a:clrScheme>
      <a:clrMap bg1="dk2" tx1="lt1" bg2="dk1" tx2="lt2" accent1="accent1" accent2="accent2" accent3="accent3" accent4="accent4" accent5="accent5" accent6="accent6" hlink="hlink" folHlink="folHlink"/>
    </a:extraClrScheme>
    <a:extraClrScheme>
      <a:clrScheme name="Profile 7">
        <a:dk1>
          <a:srgbClr val="000000"/>
        </a:dk1>
        <a:lt1>
          <a:srgbClr val="619CB1"/>
        </a:lt1>
        <a:dk2>
          <a:srgbClr val="FFFFFF"/>
        </a:dk2>
        <a:lt2>
          <a:srgbClr val="4E899E"/>
        </a:lt2>
        <a:accent1>
          <a:srgbClr val="FFCC00"/>
        </a:accent1>
        <a:accent2>
          <a:srgbClr val="B6523E"/>
        </a:accent2>
        <a:accent3>
          <a:srgbClr val="B7CBD5"/>
        </a:accent3>
        <a:accent4>
          <a:srgbClr val="000000"/>
        </a:accent4>
        <a:accent5>
          <a:srgbClr val="FFE2AA"/>
        </a:accent5>
        <a:accent6>
          <a:srgbClr val="A54937"/>
        </a:accent6>
        <a:hlink>
          <a:srgbClr val="99CC00"/>
        </a:hlink>
        <a:folHlink>
          <a:srgbClr val="666699"/>
        </a:folHlink>
      </a:clrScheme>
      <a:clrMap bg1="lt1" tx1="dk1" bg2="lt2" tx2="dk2" accent1="accent1" accent2="accent2" accent3="accent3" accent4="accent4" accent5="accent5" accent6="accent6" hlink="hlink" folHlink="folHlink"/>
    </a:extraClrScheme>
    <a:extraClrScheme>
      <a:clrScheme name="Profile 8">
        <a:dk1>
          <a:srgbClr val="598600"/>
        </a:dk1>
        <a:lt1>
          <a:srgbClr val="FFFFFF"/>
        </a:lt1>
        <a:dk2>
          <a:srgbClr val="336600"/>
        </a:dk2>
        <a:lt2>
          <a:srgbClr val="FFFFFF"/>
        </a:lt2>
        <a:accent1>
          <a:srgbClr val="33CC33"/>
        </a:accent1>
        <a:accent2>
          <a:srgbClr val="99CC00"/>
        </a:accent2>
        <a:accent3>
          <a:srgbClr val="ADB8AA"/>
        </a:accent3>
        <a:accent4>
          <a:srgbClr val="DADADA"/>
        </a:accent4>
        <a:accent5>
          <a:srgbClr val="ADE2AD"/>
        </a:accent5>
        <a:accent6>
          <a:srgbClr val="8AB900"/>
        </a:accent6>
        <a:hlink>
          <a:srgbClr val="FFCC00"/>
        </a:hlink>
        <a:folHlink>
          <a:srgbClr val="FFFF99"/>
        </a:folHlink>
      </a:clrScheme>
      <a:clrMap bg1="dk2" tx1="lt1" bg2="dk1" tx2="lt2" accent1="accent1" accent2="accent2" accent3="accent3" accent4="accent4" accent5="accent5" accent6="accent6" hlink="hlink" folHlink="folHlink"/>
    </a:extraClrScheme>
    <a:extraClrScheme>
      <a:clrScheme name="Profile 9">
        <a:dk1>
          <a:srgbClr val="000000"/>
        </a:dk1>
        <a:lt1>
          <a:srgbClr val="FFFFFF"/>
        </a:lt1>
        <a:dk2>
          <a:srgbClr val="000000"/>
        </a:dk2>
        <a:lt2>
          <a:srgbClr val="DDDDDD"/>
        </a:lt2>
        <a:accent1>
          <a:srgbClr val="A3B2C1"/>
        </a:accent1>
        <a:accent2>
          <a:srgbClr val="CC0000"/>
        </a:accent2>
        <a:accent3>
          <a:srgbClr val="FFFFFF"/>
        </a:accent3>
        <a:accent4>
          <a:srgbClr val="000000"/>
        </a:accent4>
        <a:accent5>
          <a:srgbClr val="CED5DD"/>
        </a:accent5>
        <a:accent6>
          <a:srgbClr val="B90000"/>
        </a:accent6>
        <a:hlink>
          <a:srgbClr val="336699"/>
        </a:hlink>
        <a:folHlink>
          <a:srgbClr val="003366"/>
        </a:folHlink>
      </a:clrScheme>
      <a:clrMap bg1="lt1" tx1="dk1" bg2="lt2" tx2="dk2" accent1="accent1" accent2="accent2" accent3="accent3" accent4="accent4" accent5="accent5" accent6="accent6" hlink="hlink" folHlink="folHlink"/>
    </a:extraClrScheme>
  </a:extraClrSchemeLst>
</a:theme>
</file>

<file path=ppt/theme/theme24.xml><?xml version="1.0" encoding="utf-8"?>
<a:theme xmlns:a="http://schemas.openxmlformats.org/drawingml/2006/main" name="19_Profile">
  <a:themeElements>
    <a:clrScheme name="Profile 9">
      <a:dk1>
        <a:srgbClr val="000000"/>
      </a:dk1>
      <a:lt1>
        <a:srgbClr val="FFFFFF"/>
      </a:lt1>
      <a:dk2>
        <a:srgbClr val="000000"/>
      </a:dk2>
      <a:lt2>
        <a:srgbClr val="DDDDDD"/>
      </a:lt2>
      <a:accent1>
        <a:srgbClr val="A3B2C1"/>
      </a:accent1>
      <a:accent2>
        <a:srgbClr val="CC0000"/>
      </a:accent2>
      <a:accent3>
        <a:srgbClr val="FFFFFF"/>
      </a:accent3>
      <a:accent4>
        <a:srgbClr val="000000"/>
      </a:accent4>
      <a:accent5>
        <a:srgbClr val="CED5DD"/>
      </a:accent5>
      <a:accent6>
        <a:srgbClr val="B90000"/>
      </a:accent6>
      <a:hlink>
        <a:srgbClr val="336699"/>
      </a:hlink>
      <a:folHlink>
        <a:srgbClr val="003366"/>
      </a:folHlink>
    </a:clrScheme>
    <a:fontScheme name="Profile">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Verdana"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Verdana" pitchFamily="34" charset="0"/>
          </a:defRPr>
        </a:defPPr>
      </a:lstStyle>
    </a:lnDef>
  </a:objectDefaults>
  <a:extraClrSchemeLst>
    <a:extraClrScheme>
      <a:clrScheme name="Profile 1">
        <a:dk1>
          <a:srgbClr val="A50021"/>
        </a:dk1>
        <a:lt1>
          <a:srgbClr val="FFFFFF"/>
        </a:lt1>
        <a:dk2>
          <a:srgbClr val="800000"/>
        </a:dk2>
        <a:lt2>
          <a:srgbClr val="FFFFFF"/>
        </a:lt2>
        <a:accent1>
          <a:srgbClr val="FF9900"/>
        </a:accent1>
        <a:accent2>
          <a:srgbClr val="FF3300"/>
        </a:accent2>
        <a:accent3>
          <a:srgbClr val="C0AAAA"/>
        </a:accent3>
        <a:accent4>
          <a:srgbClr val="DADADA"/>
        </a:accent4>
        <a:accent5>
          <a:srgbClr val="FFCAAA"/>
        </a:accent5>
        <a:accent6>
          <a:srgbClr val="E72D00"/>
        </a:accent6>
        <a:hlink>
          <a:srgbClr val="FFFFCC"/>
        </a:hlink>
        <a:folHlink>
          <a:srgbClr val="FFCC99"/>
        </a:folHlink>
      </a:clrScheme>
      <a:clrMap bg1="dk2" tx1="lt1" bg2="dk1" tx2="lt2" accent1="accent1" accent2="accent2" accent3="accent3" accent4="accent4" accent5="accent5" accent6="accent6" hlink="hlink" folHlink="folHlink"/>
    </a:extraClrScheme>
    <a:extraClrScheme>
      <a:clrScheme name="Profile 2">
        <a:dk1>
          <a:srgbClr val="3C001E"/>
        </a:dk1>
        <a:lt1>
          <a:srgbClr val="FFFFFF"/>
        </a:lt1>
        <a:dk2>
          <a:srgbClr val="51072E"/>
        </a:dk2>
        <a:lt2>
          <a:srgbClr val="FFFFFF"/>
        </a:lt2>
        <a:accent1>
          <a:srgbClr val="89A38F"/>
        </a:accent1>
        <a:accent2>
          <a:srgbClr val="666699"/>
        </a:accent2>
        <a:accent3>
          <a:srgbClr val="B3AAAD"/>
        </a:accent3>
        <a:accent4>
          <a:srgbClr val="DADADA"/>
        </a:accent4>
        <a:accent5>
          <a:srgbClr val="C4CEC6"/>
        </a:accent5>
        <a:accent6>
          <a:srgbClr val="5C5C8A"/>
        </a:accent6>
        <a:hlink>
          <a:srgbClr val="808000"/>
        </a:hlink>
        <a:folHlink>
          <a:srgbClr val="666633"/>
        </a:folHlink>
      </a:clrScheme>
      <a:clrMap bg1="dk2" tx1="lt1" bg2="dk1" tx2="lt2" accent1="accent1" accent2="accent2" accent3="accent3" accent4="accent4" accent5="accent5" accent6="accent6" hlink="hlink" folHlink="folHlink"/>
    </a:extraClrScheme>
    <a:extraClrScheme>
      <a:clrScheme name="Profile 3">
        <a:dk1>
          <a:srgbClr val="333333"/>
        </a:dk1>
        <a:lt1>
          <a:srgbClr val="FFFFFF"/>
        </a:lt1>
        <a:dk2>
          <a:srgbClr val="000000"/>
        </a:dk2>
        <a:lt2>
          <a:srgbClr val="FFFFFF"/>
        </a:lt2>
        <a:accent1>
          <a:srgbClr val="3399FF"/>
        </a:accent1>
        <a:accent2>
          <a:srgbClr val="CC0000"/>
        </a:accent2>
        <a:accent3>
          <a:srgbClr val="AAAAAA"/>
        </a:accent3>
        <a:accent4>
          <a:srgbClr val="DADADA"/>
        </a:accent4>
        <a:accent5>
          <a:srgbClr val="ADCAFF"/>
        </a:accent5>
        <a:accent6>
          <a:srgbClr val="B90000"/>
        </a:accent6>
        <a:hlink>
          <a:srgbClr val="666699"/>
        </a:hlink>
        <a:folHlink>
          <a:srgbClr val="6600CC"/>
        </a:folHlink>
      </a:clrScheme>
      <a:clrMap bg1="dk2" tx1="lt1" bg2="dk1" tx2="lt2" accent1="accent1" accent2="accent2" accent3="accent3" accent4="accent4" accent5="accent5" accent6="accent6" hlink="hlink" folHlink="folHlink"/>
    </a:extraClrScheme>
    <a:extraClrScheme>
      <a:clrScheme name="Profile 4">
        <a:dk1>
          <a:srgbClr val="4B3D1B"/>
        </a:dk1>
        <a:lt1>
          <a:srgbClr val="FFFFFF"/>
        </a:lt1>
        <a:dk2>
          <a:srgbClr val="330000"/>
        </a:dk2>
        <a:lt2>
          <a:srgbClr val="FFFFFF"/>
        </a:lt2>
        <a:accent1>
          <a:srgbClr val="CC9900"/>
        </a:accent1>
        <a:accent2>
          <a:srgbClr val="CC6600"/>
        </a:accent2>
        <a:accent3>
          <a:srgbClr val="ADAAAA"/>
        </a:accent3>
        <a:accent4>
          <a:srgbClr val="DADADA"/>
        </a:accent4>
        <a:accent5>
          <a:srgbClr val="E2CAAA"/>
        </a:accent5>
        <a:accent6>
          <a:srgbClr val="B95C00"/>
        </a:accent6>
        <a:hlink>
          <a:srgbClr val="666699"/>
        </a:hlink>
        <a:folHlink>
          <a:srgbClr val="CCCC00"/>
        </a:folHlink>
      </a:clrScheme>
      <a:clrMap bg1="dk2" tx1="lt1" bg2="dk1" tx2="lt2" accent1="accent1" accent2="accent2" accent3="accent3" accent4="accent4" accent5="accent5" accent6="accent6" hlink="hlink" folHlink="folHlink"/>
    </a:extraClrScheme>
    <a:extraClrScheme>
      <a:clrScheme name="Profile 5">
        <a:dk1>
          <a:srgbClr val="006666"/>
        </a:dk1>
        <a:lt1>
          <a:srgbClr val="FFFFFF"/>
        </a:lt1>
        <a:dk2>
          <a:srgbClr val="003366"/>
        </a:dk2>
        <a:lt2>
          <a:srgbClr val="FFFFFF"/>
        </a:lt2>
        <a:accent1>
          <a:srgbClr val="0099CC"/>
        </a:accent1>
        <a:accent2>
          <a:srgbClr val="6666FF"/>
        </a:accent2>
        <a:accent3>
          <a:srgbClr val="AAADB8"/>
        </a:accent3>
        <a:accent4>
          <a:srgbClr val="DADADA"/>
        </a:accent4>
        <a:accent5>
          <a:srgbClr val="AACAE2"/>
        </a:accent5>
        <a:accent6>
          <a:srgbClr val="5C5CE7"/>
        </a:accent6>
        <a:hlink>
          <a:srgbClr val="FFFFCC"/>
        </a:hlink>
        <a:folHlink>
          <a:srgbClr val="FFCC00"/>
        </a:folHlink>
      </a:clrScheme>
      <a:clrMap bg1="dk2" tx1="lt1" bg2="dk1" tx2="lt2" accent1="accent1" accent2="accent2" accent3="accent3" accent4="accent4" accent5="accent5" accent6="accent6" hlink="hlink" folHlink="folHlink"/>
    </a:extraClrScheme>
    <a:extraClrScheme>
      <a:clrScheme name="Profile 6">
        <a:dk1>
          <a:srgbClr val="003366"/>
        </a:dk1>
        <a:lt1>
          <a:srgbClr val="FFFFFF"/>
        </a:lt1>
        <a:dk2>
          <a:srgbClr val="006666"/>
        </a:dk2>
        <a:lt2>
          <a:srgbClr val="FFFFFF"/>
        </a:lt2>
        <a:accent1>
          <a:srgbClr val="6699FF"/>
        </a:accent1>
        <a:accent2>
          <a:srgbClr val="00CCFF"/>
        </a:accent2>
        <a:accent3>
          <a:srgbClr val="AAB8B8"/>
        </a:accent3>
        <a:accent4>
          <a:srgbClr val="DADADA"/>
        </a:accent4>
        <a:accent5>
          <a:srgbClr val="B8CAFF"/>
        </a:accent5>
        <a:accent6>
          <a:srgbClr val="00B9E7"/>
        </a:accent6>
        <a:hlink>
          <a:srgbClr val="FFFFCC"/>
        </a:hlink>
        <a:folHlink>
          <a:srgbClr val="33CCCC"/>
        </a:folHlink>
      </a:clrScheme>
      <a:clrMap bg1="dk2" tx1="lt1" bg2="dk1" tx2="lt2" accent1="accent1" accent2="accent2" accent3="accent3" accent4="accent4" accent5="accent5" accent6="accent6" hlink="hlink" folHlink="folHlink"/>
    </a:extraClrScheme>
    <a:extraClrScheme>
      <a:clrScheme name="Profile 7">
        <a:dk1>
          <a:srgbClr val="000000"/>
        </a:dk1>
        <a:lt1>
          <a:srgbClr val="619CB1"/>
        </a:lt1>
        <a:dk2>
          <a:srgbClr val="FFFFFF"/>
        </a:dk2>
        <a:lt2>
          <a:srgbClr val="4E899E"/>
        </a:lt2>
        <a:accent1>
          <a:srgbClr val="FFCC00"/>
        </a:accent1>
        <a:accent2>
          <a:srgbClr val="B6523E"/>
        </a:accent2>
        <a:accent3>
          <a:srgbClr val="B7CBD5"/>
        </a:accent3>
        <a:accent4>
          <a:srgbClr val="000000"/>
        </a:accent4>
        <a:accent5>
          <a:srgbClr val="FFE2AA"/>
        </a:accent5>
        <a:accent6>
          <a:srgbClr val="A54937"/>
        </a:accent6>
        <a:hlink>
          <a:srgbClr val="99CC00"/>
        </a:hlink>
        <a:folHlink>
          <a:srgbClr val="666699"/>
        </a:folHlink>
      </a:clrScheme>
      <a:clrMap bg1="lt1" tx1="dk1" bg2="lt2" tx2="dk2" accent1="accent1" accent2="accent2" accent3="accent3" accent4="accent4" accent5="accent5" accent6="accent6" hlink="hlink" folHlink="folHlink"/>
    </a:extraClrScheme>
    <a:extraClrScheme>
      <a:clrScheme name="Profile 8">
        <a:dk1>
          <a:srgbClr val="598600"/>
        </a:dk1>
        <a:lt1>
          <a:srgbClr val="FFFFFF"/>
        </a:lt1>
        <a:dk2>
          <a:srgbClr val="336600"/>
        </a:dk2>
        <a:lt2>
          <a:srgbClr val="FFFFFF"/>
        </a:lt2>
        <a:accent1>
          <a:srgbClr val="33CC33"/>
        </a:accent1>
        <a:accent2>
          <a:srgbClr val="99CC00"/>
        </a:accent2>
        <a:accent3>
          <a:srgbClr val="ADB8AA"/>
        </a:accent3>
        <a:accent4>
          <a:srgbClr val="DADADA"/>
        </a:accent4>
        <a:accent5>
          <a:srgbClr val="ADE2AD"/>
        </a:accent5>
        <a:accent6>
          <a:srgbClr val="8AB900"/>
        </a:accent6>
        <a:hlink>
          <a:srgbClr val="FFCC00"/>
        </a:hlink>
        <a:folHlink>
          <a:srgbClr val="FFFF99"/>
        </a:folHlink>
      </a:clrScheme>
      <a:clrMap bg1="dk2" tx1="lt1" bg2="dk1" tx2="lt2" accent1="accent1" accent2="accent2" accent3="accent3" accent4="accent4" accent5="accent5" accent6="accent6" hlink="hlink" folHlink="folHlink"/>
    </a:extraClrScheme>
    <a:extraClrScheme>
      <a:clrScheme name="Profile 9">
        <a:dk1>
          <a:srgbClr val="000000"/>
        </a:dk1>
        <a:lt1>
          <a:srgbClr val="FFFFFF"/>
        </a:lt1>
        <a:dk2>
          <a:srgbClr val="000000"/>
        </a:dk2>
        <a:lt2>
          <a:srgbClr val="DDDDDD"/>
        </a:lt2>
        <a:accent1>
          <a:srgbClr val="A3B2C1"/>
        </a:accent1>
        <a:accent2>
          <a:srgbClr val="CC0000"/>
        </a:accent2>
        <a:accent3>
          <a:srgbClr val="FFFFFF"/>
        </a:accent3>
        <a:accent4>
          <a:srgbClr val="000000"/>
        </a:accent4>
        <a:accent5>
          <a:srgbClr val="CED5DD"/>
        </a:accent5>
        <a:accent6>
          <a:srgbClr val="B90000"/>
        </a:accent6>
        <a:hlink>
          <a:srgbClr val="336699"/>
        </a:hlink>
        <a:folHlink>
          <a:srgbClr val="003366"/>
        </a:folHlink>
      </a:clrScheme>
      <a:clrMap bg1="lt1" tx1="dk1" bg2="lt2" tx2="dk2" accent1="accent1" accent2="accent2" accent3="accent3" accent4="accent4" accent5="accent5" accent6="accent6" hlink="hlink" folHlink="folHlink"/>
    </a:extraClrScheme>
  </a:extraClrSchemeLst>
</a:theme>
</file>

<file path=ppt/theme/theme25.xml><?xml version="1.0" encoding="utf-8"?>
<a:theme xmlns:a="http://schemas.openxmlformats.org/drawingml/2006/main" name="20_Profile">
  <a:themeElements>
    <a:clrScheme name="Profile 9">
      <a:dk1>
        <a:srgbClr val="000000"/>
      </a:dk1>
      <a:lt1>
        <a:srgbClr val="FFFFFF"/>
      </a:lt1>
      <a:dk2>
        <a:srgbClr val="000000"/>
      </a:dk2>
      <a:lt2>
        <a:srgbClr val="DDDDDD"/>
      </a:lt2>
      <a:accent1>
        <a:srgbClr val="A3B2C1"/>
      </a:accent1>
      <a:accent2>
        <a:srgbClr val="CC0000"/>
      </a:accent2>
      <a:accent3>
        <a:srgbClr val="FFFFFF"/>
      </a:accent3>
      <a:accent4>
        <a:srgbClr val="000000"/>
      </a:accent4>
      <a:accent5>
        <a:srgbClr val="CED5DD"/>
      </a:accent5>
      <a:accent6>
        <a:srgbClr val="B90000"/>
      </a:accent6>
      <a:hlink>
        <a:srgbClr val="336699"/>
      </a:hlink>
      <a:folHlink>
        <a:srgbClr val="003366"/>
      </a:folHlink>
    </a:clrScheme>
    <a:fontScheme name="Profile">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Verdana"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Verdana" pitchFamily="34" charset="0"/>
          </a:defRPr>
        </a:defPPr>
      </a:lstStyle>
    </a:lnDef>
  </a:objectDefaults>
  <a:extraClrSchemeLst>
    <a:extraClrScheme>
      <a:clrScheme name="Profile 1">
        <a:dk1>
          <a:srgbClr val="A50021"/>
        </a:dk1>
        <a:lt1>
          <a:srgbClr val="FFFFFF"/>
        </a:lt1>
        <a:dk2>
          <a:srgbClr val="800000"/>
        </a:dk2>
        <a:lt2>
          <a:srgbClr val="FFFFFF"/>
        </a:lt2>
        <a:accent1>
          <a:srgbClr val="FF9900"/>
        </a:accent1>
        <a:accent2>
          <a:srgbClr val="FF3300"/>
        </a:accent2>
        <a:accent3>
          <a:srgbClr val="C0AAAA"/>
        </a:accent3>
        <a:accent4>
          <a:srgbClr val="DADADA"/>
        </a:accent4>
        <a:accent5>
          <a:srgbClr val="FFCAAA"/>
        </a:accent5>
        <a:accent6>
          <a:srgbClr val="E72D00"/>
        </a:accent6>
        <a:hlink>
          <a:srgbClr val="FFFFCC"/>
        </a:hlink>
        <a:folHlink>
          <a:srgbClr val="FFCC99"/>
        </a:folHlink>
      </a:clrScheme>
      <a:clrMap bg1="dk2" tx1="lt1" bg2="dk1" tx2="lt2" accent1="accent1" accent2="accent2" accent3="accent3" accent4="accent4" accent5="accent5" accent6="accent6" hlink="hlink" folHlink="folHlink"/>
    </a:extraClrScheme>
    <a:extraClrScheme>
      <a:clrScheme name="Profile 2">
        <a:dk1>
          <a:srgbClr val="3C001E"/>
        </a:dk1>
        <a:lt1>
          <a:srgbClr val="FFFFFF"/>
        </a:lt1>
        <a:dk2>
          <a:srgbClr val="51072E"/>
        </a:dk2>
        <a:lt2>
          <a:srgbClr val="FFFFFF"/>
        </a:lt2>
        <a:accent1>
          <a:srgbClr val="89A38F"/>
        </a:accent1>
        <a:accent2>
          <a:srgbClr val="666699"/>
        </a:accent2>
        <a:accent3>
          <a:srgbClr val="B3AAAD"/>
        </a:accent3>
        <a:accent4>
          <a:srgbClr val="DADADA"/>
        </a:accent4>
        <a:accent5>
          <a:srgbClr val="C4CEC6"/>
        </a:accent5>
        <a:accent6>
          <a:srgbClr val="5C5C8A"/>
        </a:accent6>
        <a:hlink>
          <a:srgbClr val="808000"/>
        </a:hlink>
        <a:folHlink>
          <a:srgbClr val="666633"/>
        </a:folHlink>
      </a:clrScheme>
      <a:clrMap bg1="dk2" tx1="lt1" bg2="dk1" tx2="lt2" accent1="accent1" accent2="accent2" accent3="accent3" accent4="accent4" accent5="accent5" accent6="accent6" hlink="hlink" folHlink="folHlink"/>
    </a:extraClrScheme>
    <a:extraClrScheme>
      <a:clrScheme name="Profile 3">
        <a:dk1>
          <a:srgbClr val="333333"/>
        </a:dk1>
        <a:lt1>
          <a:srgbClr val="FFFFFF"/>
        </a:lt1>
        <a:dk2>
          <a:srgbClr val="000000"/>
        </a:dk2>
        <a:lt2>
          <a:srgbClr val="FFFFFF"/>
        </a:lt2>
        <a:accent1>
          <a:srgbClr val="3399FF"/>
        </a:accent1>
        <a:accent2>
          <a:srgbClr val="CC0000"/>
        </a:accent2>
        <a:accent3>
          <a:srgbClr val="AAAAAA"/>
        </a:accent3>
        <a:accent4>
          <a:srgbClr val="DADADA"/>
        </a:accent4>
        <a:accent5>
          <a:srgbClr val="ADCAFF"/>
        </a:accent5>
        <a:accent6>
          <a:srgbClr val="B90000"/>
        </a:accent6>
        <a:hlink>
          <a:srgbClr val="666699"/>
        </a:hlink>
        <a:folHlink>
          <a:srgbClr val="6600CC"/>
        </a:folHlink>
      </a:clrScheme>
      <a:clrMap bg1="dk2" tx1="lt1" bg2="dk1" tx2="lt2" accent1="accent1" accent2="accent2" accent3="accent3" accent4="accent4" accent5="accent5" accent6="accent6" hlink="hlink" folHlink="folHlink"/>
    </a:extraClrScheme>
    <a:extraClrScheme>
      <a:clrScheme name="Profile 4">
        <a:dk1>
          <a:srgbClr val="4B3D1B"/>
        </a:dk1>
        <a:lt1>
          <a:srgbClr val="FFFFFF"/>
        </a:lt1>
        <a:dk2>
          <a:srgbClr val="330000"/>
        </a:dk2>
        <a:lt2>
          <a:srgbClr val="FFFFFF"/>
        </a:lt2>
        <a:accent1>
          <a:srgbClr val="CC9900"/>
        </a:accent1>
        <a:accent2>
          <a:srgbClr val="CC6600"/>
        </a:accent2>
        <a:accent3>
          <a:srgbClr val="ADAAAA"/>
        </a:accent3>
        <a:accent4>
          <a:srgbClr val="DADADA"/>
        </a:accent4>
        <a:accent5>
          <a:srgbClr val="E2CAAA"/>
        </a:accent5>
        <a:accent6>
          <a:srgbClr val="B95C00"/>
        </a:accent6>
        <a:hlink>
          <a:srgbClr val="666699"/>
        </a:hlink>
        <a:folHlink>
          <a:srgbClr val="CCCC00"/>
        </a:folHlink>
      </a:clrScheme>
      <a:clrMap bg1="dk2" tx1="lt1" bg2="dk1" tx2="lt2" accent1="accent1" accent2="accent2" accent3="accent3" accent4="accent4" accent5="accent5" accent6="accent6" hlink="hlink" folHlink="folHlink"/>
    </a:extraClrScheme>
    <a:extraClrScheme>
      <a:clrScheme name="Profile 5">
        <a:dk1>
          <a:srgbClr val="006666"/>
        </a:dk1>
        <a:lt1>
          <a:srgbClr val="FFFFFF"/>
        </a:lt1>
        <a:dk2>
          <a:srgbClr val="003366"/>
        </a:dk2>
        <a:lt2>
          <a:srgbClr val="FFFFFF"/>
        </a:lt2>
        <a:accent1>
          <a:srgbClr val="0099CC"/>
        </a:accent1>
        <a:accent2>
          <a:srgbClr val="6666FF"/>
        </a:accent2>
        <a:accent3>
          <a:srgbClr val="AAADB8"/>
        </a:accent3>
        <a:accent4>
          <a:srgbClr val="DADADA"/>
        </a:accent4>
        <a:accent5>
          <a:srgbClr val="AACAE2"/>
        </a:accent5>
        <a:accent6>
          <a:srgbClr val="5C5CE7"/>
        </a:accent6>
        <a:hlink>
          <a:srgbClr val="FFFFCC"/>
        </a:hlink>
        <a:folHlink>
          <a:srgbClr val="FFCC00"/>
        </a:folHlink>
      </a:clrScheme>
      <a:clrMap bg1="dk2" tx1="lt1" bg2="dk1" tx2="lt2" accent1="accent1" accent2="accent2" accent3="accent3" accent4="accent4" accent5="accent5" accent6="accent6" hlink="hlink" folHlink="folHlink"/>
    </a:extraClrScheme>
    <a:extraClrScheme>
      <a:clrScheme name="Profile 6">
        <a:dk1>
          <a:srgbClr val="003366"/>
        </a:dk1>
        <a:lt1>
          <a:srgbClr val="FFFFFF"/>
        </a:lt1>
        <a:dk2>
          <a:srgbClr val="006666"/>
        </a:dk2>
        <a:lt2>
          <a:srgbClr val="FFFFFF"/>
        </a:lt2>
        <a:accent1>
          <a:srgbClr val="6699FF"/>
        </a:accent1>
        <a:accent2>
          <a:srgbClr val="00CCFF"/>
        </a:accent2>
        <a:accent3>
          <a:srgbClr val="AAB8B8"/>
        </a:accent3>
        <a:accent4>
          <a:srgbClr val="DADADA"/>
        </a:accent4>
        <a:accent5>
          <a:srgbClr val="B8CAFF"/>
        </a:accent5>
        <a:accent6>
          <a:srgbClr val="00B9E7"/>
        </a:accent6>
        <a:hlink>
          <a:srgbClr val="FFFFCC"/>
        </a:hlink>
        <a:folHlink>
          <a:srgbClr val="33CCCC"/>
        </a:folHlink>
      </a:clrScheme>
      <a:clrMap bg1="dk2" tx1="lt1" bg2="dk1" tx2="lt2" accent1="accent1" accent2="accent2" accent3="accent3" accent4="accent4" accent5="accent5" accent6="accent6" hlink="hlink" folHlink="folHlink"/>
    </a:extraClrScheme>
    <a:extraClrScheme>
      <a:clrScheme name="Profile 7">
        <a:dk1>
          <a:srgbClr val="000000"/>
        </a:dk1>
        <a:lt1>
          <a:srgbClr val="619CB1"/>
        </a:lt1>
        <a:dk2>
          <a:srgbClr val="FFFFFF"/>
        </a:dk2>
        <a:lt2>
          <a:srgbClr val="4E899E"/>
        </a:lt2>
        <a:accent1>
          <a:srgbClr val="FFCC00"/>
        </a:accent1>
        <a:accent2>
          <a:srgbClr val="B6523E"/>
        </a:accent2>
        <a:accent3>
          <a:srgbClr val="B7CBD5"/>
        </a:accent3>
        <a:accent4>
          <a:srgbClr val="000000"/>
        </a:accent4>
        <a:accent5>
          <a:srgbClr val="FFE2AA"/>
        </a:accent5>
        <a:accent6>
          <a:srgbClr val="A54937"/>
        </a:accent6>
        <a:hlink>
          <a:srgbClr val="99CC00"/>
        </a:hlink>
        <a:folHlink>
          <a:srgbClr val="666699"/>
        </a:folHlink>
      </a:clrScheme>
      <a:clrMap bg1="lt1" tx1="dk1" bg2="lt2" tx2="dk2" accent1="accent1" accent2="accent2" accent3="accent3" accent4="accent4" accent5="accent5" accent6="accent6" hlink="hlink" folHlink="folHlink"/>
    </a:extraClrScheme>
    <a:extraClrScheme>
      <a:clrScheme name="Profile 8">
        <a:dk1>
          <a:srgbClr val="598600"/>
        </a:dk1>
        <a:lt1>
          <a:srgbClr val="FFFFFF"/>
        </a:lt1>
        <a:dk2>
          <a:srgbClr val="336600"/>
        </a:dk2>
        <a:lt2>
          <a:srgbClr val="FFFFFF"/>
        </a:lt2>
        <a:accent1>
          <a:srgbClr val="33CC33"/>
        </a:accent1>
        <a:accent2>
          <a:srgbClr val="99CC00"/>
        </a:accent2>
        <a:accent3>
          <a:srgbClr val="ADB8AA"/>
        </a:accent3>
        <a:accent4>
          <a:srgbClr val="DADADA"/>
        </a:accent4>
        <a:accent5>
          <a:srgbClr val="ADE2AD"/>
        </a:accent5>
        <a:accent6>
          <a:srgbClr val="8AB900"/>
        </a:accent6>
        <a:hlink>
          <a:srgbClr val="FFCC00"/>
        </a:hlink>
        <a:folHlink>
          <a:srgbClr val="FFFF99"/>
        </a:folHlink>
      </a:clrScheme>
      <a:clrMap bg1="dk2" tx1="lt1" bg2="dk1" tx2="lt2" accent1="accent1" accent2="accent2" accent3="accent3" accent4="accent4" accent5="accent5" accent6="accent6" hlink="hlink" folHlink="folHlink"/>
    </a:extraClrScheme>
    <a:extraClrScheme>
      <a:clrScheme name="Profile 9">
        <a:dk1>
          <a:srgbClr val="000000"/>
        </a:dk1>
        <a:lt1>
          <a:srgbClr val="FFFFFF"/>
        </a:lt1>
        <a:dk2>
          <a:srgbClr val="000000"/>
        </a:dk2>
        <a:lt2>
          <a:srgbClr val="DDDDDD"/>
        </a:lt2>
        <a:accent1>
          <a:srgbClr val="A3B2C1"/>
        </a:accent1>
        <a:accent2>
          <a:srgbClr val="CC0000"/>
        </a:accent2>
        <a:accent3>
          <a:srgbClr val="FFFFFF"/>
        </a:accent3>
        <a:accent4>
          <a:srgbClr val="000000"/>
        </a:accent4>
        <a:accent5>
          <a:srgbClr val="CED5DD"/>
        </a:accent5>
        <a:accent6>
          <a:srgbClr val="B90000"/>
        </a:accent6>
        <a:hlink>
          <a:srgbClr val="336699"/>
        </a:hlink>
        <a:folHlink>
          <a:srgbClr val="003366"/>
        </a:folHlink>
      </a:clrScheme>
      <a:clrMap bg1="lt1" tx1="dk1" bg2="lt2" tx2="dk2" accent1="accent1" accent2="accent2" accent3="accent3" accent4="accent4" accent5="accent5" accent6="accent6" hlink="hlink" folHlink="folHlink"/>
    </a:extraClrScheme>
  </a:extraClrSchemeLst>
</a:theme>
</file>

<file path=ppt/theme/theme26.xml><?xml version="1.0" encoding="utf-8"?>
<a:theme xmlns:a="http://schemas.openxmlformats.org/drawingml/2006/main" name="21_Profile">
  <a:themeElements>
    <a:clrScheme name="Profile 9">
      <a:dk1>
        <a:srgbClr val="000000"/>
      </a:dk1>
      <a:lt1>
        <a:srgbClr val="FFFFFF"/>
      </a:lt1>
      <a:dk2>
        <a:srgbClr val="000000"/>
      </a:dk2>
      <a:lt2>
        <a:srgbClr val="DDDDDD"/>
      </a:lt2>
      <a:accent1>
        <a:srgbClr val="A3B2C1"/>
      </a:accent1>
      <a:accent2>
        <a:srgbClr val="CC0000"/>
      </a:accent2>
      <a:accent3>
        <a:srgbClr val="FFFFFF"/>
      </a:accent3>
      <a:accent4>
        <a:srgbClr val="000000"/>
      </a:accent4>
      <a:accent5>
        <a:srgbClr val="CED5DD"/>
      </a:accent5>
      <a:accent6>
        <a:srgbClr val="B90000"/>
      </a:accent6>
      <a:hlink>
        <a:srgbClr val="336699"/>
      </a:hlink>
      <a:folHlink>
        <a:srgbClr val="003366"/>
      </a:folHlink>
    </a:clrScheme>
    <a:fontScheme name="Profile">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Verdana"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Verdana" pitchFamily="34" charset="0"/>
          </a:defRPr>
        </a:defPPr>
      </a:lstStyle>
    </a:lnDef>
  </a:objectDefaults>
  <a:extraClrSchemeLst>
    <a:extraClrScheme>
      <a:clrScheme name="Profile 1">
        <a:dk1>
          <a:srgbClr val="A50021"/>
        </a:dk1>
        <a:lt1>
          <a:srgbClr val="FFFFFF"/>
        </a:lt1>
        <a:dk2>
          <a:srgbClr val="800000"/>
        </a:dk2>
        <a:lt2>
          <a:srgbClr val="FFFFFF"/>
        </a:lt2>
        <a:accent1>
          <a:srgbClr val="FF9900"/>
        </a:accent1>
        <a:accent2>
          <a:srgbClr val="FF3300"/>
        </a:accent2>
        <a:accent3>
          <a:srgbClr val="C0AAAA"/>
        </a:accent3>
        <a:accent4>
          <a:srgbClr val="DADADA"/>
        </a:accent4>
        <a:accent5>
          <a:srgbClr val="FFCAAA"/>
        </a:accent5>
        <a:accent6>
          <a:srgbClr val="E72D00"/>
        </a:accent6>
        <a:hlink>
          <a:srgbClr val="FFFFCC"/>
        </a:hlink>
        <a:folHlink>
          <a:srgbClr val="FFCC99"/>
        </a:folHlink>
      </a:clrScheme>
      <a:clrMap bg1="dk2" tx1="lt1" bg2="dk1" tx2="lt2" accent1="accent1" accent2="accent2" accent3="accent3" accent4="accent4" accent5="accent5" accent6="accent6" hlink="hlink" folHlink="folHlink"/>
    </a:extraClrScheme>
    <a:extraClrScheme>
      <a:clrScheme name="Profile 2">
        <a:dk1>
          <a:srgbClr val="3C001E"/>
        </a:dk1>
        <a:lt1>
          <a:srgbClr val="FFFFFF"/>
        </a:lt1>
        <a:dk2>
          <a:srgbClr val="51072E"/>
        </a:dk2>
        <a:lt2>
          <a:srgbClr val="FFFFFF"/>
        </a:lt2>
        <a:accent1>
          <a:srgbClr val="89A38F"/>
        </a:accent1>
        <a:accent2>
          <a:srgbClr val="666699"/>
        </a:accent2>
        <a:accent3>
          <a:srgbClr val="B3AAAD"/>
        </a:accent3>
        <a:accent4>
          <a:srgbClr val="DADADA"/>
        </a:accent4>
        <a:accent5>
          <a:srgbClr val="C4CEC6"/>
        </a:accent5>
        <a:accent6>
          <a:srgbClr val="5C5C8A"/>
        </a:accent6>
        <a:hlink>
          <a:srgbClr val="808000"/>
        </a:hlink>
        <a:folHlink>
          <a:srgbClr val="666633"/>
        </a:folHlink>
      </a:clrScheme>
      <a:clrMap bg1="dk2" tx1="lt1" bg2="dk1" tx2="lt2" accent1="accent1" accent2="accent2" accent3="accent3" accent4="accent4" accent5="accent5" accent6="accent6" hlink="hlink" folHlink="folHlink"/>
    </a:extraClrScheme>
    <a:extraClrScheme>
      <a:clrScheme name="Profile 3">
        <a:dk1>
          <a:srgbClr val="333333"/>
        </a:dk1>
        <a:lt1>
          <a:srgbClr val="FFFFFF"/>
        </a:lt1>
        <a:dk2>
          <a:srgbClr val="000000"/>
        </a:dk2>
        <a:lt2>
          <a:srgbClr val="FFFFFF"/>
        </a:lt2>
        <a:accent1>
          <a:srgbClr val="3399FF"/>
        </a:accent1>
        <a:accent2>
          <a:srgbClr val="CC0000"/>
        </a:accent2>
        <a:accent3>
          <a:srgbClr val="AAAAAA"/>
        </a:accent3>
        <a:accent4>
          <a:srgbClr val="DADADA"/>
        </a:accent4>
        <a:accent5>
          <a:srgbClr val="ADCAFF"/>
        </a:accent5>
        <a:accent6>
          <a:srgbClr val="B90000"/>
        </a:accent6>
        <a:hlink>
          <a:srgbClr val="666699"/>
        </a:hlink>
        <a:folHlink>
          <a:srgbClr val="6600CC"/>
        </a:folHlink>
      </a:clrScheme>
      <a:clrMap bg1="dk2" tx1="lt1" bg2="dk1" tx2="lt2" accent1="accent1" accent2="accent2" accent3="accent3" accent4="accent4" accent5="accent5" accent6="accent6" hlink="hlink" folHlink="folHlink"/>
    </a:extraClrScheme>
    <a:extraClrScheme>
      <a:clrScheme name="Profile 4">
        <a:dk1>
          <a:srgbClr val="4B3D1B"/>
        </a:dk1>
        <a:lt1>
          <a:srgbClr val="FFFFFF"/>
        </a:lt1>
        <a:dk2>
          <a:srgbClr val="330000"/>
        </a:dk2>
        <a:lt2>
          <a:srgbClr val="FFFFFF"/>
        </a:lt2>
        <a:accent1>
          <a:srgbClr val="CC9900"/>
        </a:accent1>
        <a:accent2>
          <a:srgbClr val="CC6600"/>
        </a:accent2>
        <a:accent3>
          <a:srgbClr val="ADAAAA"/>
        </a:accent3>
        <a:accent4>
          <a:srgbClr val="DADADA"/>
        </a:accent4>
        <a:accent5>
          <a:srgbClr val="E2CAAA"/>
        </a:accent5>
        <a:accent6>
          <a:srgbClr val="B95C00"/>
        </a:accent6>
        <a:hlink>
          <a:srgbClr val="666699"/>
        </a:hlink>
        <a:folHlink>
          <a:srgbClr val="CCCC00"/>
        </a:folHlink>
      </a:clrScheme>
      <a:clrMap bg1="dk2" tx1="lt1" bg2="dk1" tx2="lt2" accent1="accent1" accent2="accent2" accent3="accent3" accent4="accent4" accent5="accent5" accent6="accent6" hlink="hlink" folHlink="folHlink"/>
    </a:extraClrScheme>
    <a:extraClrScheme>
      <a:clrScheme name="Profile 5">
        <a:dk1>
          <a:srgbClr val="006666"/>
        </a:dk1>
        <a:lt1>
          <a:srgbClr val="FFFFFF"/>
        </a:lt1>
        <a:dk2>
          <a:srgbClr val="003366"/>
        </a:dk2>
        <a:lt2>
          <a:srgbClr val="FFFFFF"/>
        </a:lt2>
        <a:accent1>
          <a:srgbClr val="0099CC"/>
        </a:accent1>
        <a:accent2>
          <a:srgbClr val="6666FF"/>
        </a:accent2>
        <a:accent3>
          <a:srgbClr val="AAADB8"/>
        </a:accent3>
        <a:accent4>
          <a:srgbClr val="DADADA"/>
        </a:accent4>
        <a:accent5>
          <a:srgbClr val="AACAE2"/>
        </a:accent5>
        <a:accent6>
          <a:srgbClr val="5C5CE7"/>
        </a:accent6>
        <a:hlink>
          <a:srgbClr val="FFFFCC"/>
        </a:hlink>
        <a:folHlink>
          <a:srgbClr val="FFCC00"/>
        </a:folHlink>
      </a:clrScheme>
      <a:clrMap bg1="dk2" tx1="lt1" bg2="dk1" tx2="lt2" accent1="accent1" accent2="accent2" accent3="accent3" accent4="accent4" accent5="accent5" accent6="accent6" hlink="hlink" folHlink="folHlink"/>
    </a:extraClrScheme>
    <a:extraClrScheme>
      <a:clrScheme name="Profile 6">
        <a:dk1>
          <a:srgbClr val="003366"/>
        </a:dk1>
        <a:lt1>
          <a:srgbClr val="FFFFFF"/>
        </a:lt1>
        <a:dk2>
          <a:srgbClr val="006666"/>
        </a:dk2>
        <a:lt2>
          <a:srgbClr val="FFFFFF"/>
        </a:lt2>
        <a:accent1>
          <a:srgbClr val="6699FF"/>
        </a:accent1>
        <a:accent2>
          <a:srgbClr val="00CCFF"/>
        </a:accent2>
        <a:accent3>
          <a:srgbClr val="AAB8B8"/>
        </a:accent3>
        <a:accent4>
          <a:srgbClr val="DADADA"/>
        </a:accent4>
        <a:accent5>
          <a:srgbClr val="B8CAFF"/>
        </a:accent5>
        <a:accent6>
          <a:srgbClr val="00B9E7"/>
        </a:accent6>
        <a:hlink>
          <a:srgbClr val="FFFFCC"/>
        </a:hlink>
        <a:folHlink>
          <a:srgbClr val="33CCCC"/>
        </a:folHlink>
      </a:clrScheme>
      <a:clrMap bg1="dk2" tx1="lt1" bg2="dk1" tx2="lt2" accent1="accent1" accent2="accent2" accent3="accent3" accent4="accent4" accent5="accent5" accent6="accent6" hlink="hlink" folHlink="folHlink"/>
    </a:extraClrScheme>
    <a:extraClrScheme>
      <a:clrScheme name="Profile 7">
        <a:dk1>
          <a:srgbClr val="000000"/>
        </a:dk1>
        <a:lt1>
          <a:srgbClr val="619CB1"/>
        </a:lt1>
        <a:dk2>
          <a:srgbClr val="FFFFFF"/>
        </a:dk2>
        <a:lt2>
          <a:srgbClr val="4E899E"/>
        </a:lt2>
        <a:accent1>
          <a:srgbClr val="FFCC00"/>
        </a:accent1>
        <a:accent2>
          <a:srgbClr val="B6523E"/>
        </a:accent2>
        <a:accent3>
          <a:srgbClr val="B7CBD5"/>
        </a:accent3>
        <a:accent4>
          <a:srgbClr val="000000"/>
        </a:accent4>
        <a:accent5>
          <a:srgbClr val="FFE2AA"/>
        </a:accent5>
        <a:accent6>
          <a:srgbClr val="A54937"/>
        </a:accent6>
        <a:hlink>
          <a:srgbClr val="99CC00"/>
        </a:hlink>
        <a:folHlink>
          <a:srgbClr val="666699"/>
        </a:folHlink>
      </a:clrScheme>
      <a:clrMap bg1="lt1" tx1="dk1" bg2="lt2" tx2="dk2" accent1="accent1" accent2="accent2" accent3="accent3" accent4="accent4" accent5="accent5" accent6="accent6" hlink="hlink" folHlink="folHlink"/>
    </a:extraClrScheme>
    <a:extraClrScheme>
      <a:clrScheme name="Profile 8">
        <a:dk1>
          <a:srgbClr val="598600"/>
        </a:dk1>
        <a:lt1>
          <a:srgbClr val="FFFFFF"/>
        </a:lt1>
        <a:dk2>
          <a:srgbClr val="336600"/>
        </a:dk2>
        <a:lt2>
          <a:srgbClr val="FFFFFF"/>
        </a:lt2>
        <a:accent1>
          <a:srgbClr val="33CC33"/>
        </a:accent1>
        <a:accent2>
          <a:srgbClr val="99CC00"/>
        </a:accent2>
        <a:accent3>
          <a:srgbClr val="ADB8AA"/>
        </a:accent3>
        <a:accent4>
          <a:srgbClr val="DADADA"/>
        </a:accent4>
        <a:accent5>
          <a:srgbClr val="ADE2AD"/>
        </a:accent5>
        <a:accent6>
          <a:srgbClr val="8AB900"/>
        </a:accent6>
        <a:hlink>
          <a:srgbClr val="FFCC00"/>
        </a:hlink>
        <a:folHlink>
          <a:srgbClr val="FFFF99"/>
        </a:folHlink>
      </a:clrScheme>
      <a:clrMap bg1="dk2" tx1="lt1" bg2="dk1" tx2="lt2" accent1="accent1" accent2="accent2" accent3="accent3" accent4="accent4" accent5="accent5" accent6="accent6" hlink="hlink" folHlink="folHlink"/>
    </a:extraClrScheme>
    <a:extraClrScheme>
      <a:clrScheme name="Profile 9">
        <a:dk1>
          <a:srgbClr val="000000"/>
        </a:dk1>
        <a:lt1>
          <a:srgbClr val="FFFFFF"/>
        </a:lt1>
        <a:dk2>
          <a:srgbClr val="000000"/>
        </a:dk2>
        <a:lt2>
          <a:srgbClr val="DDDDDD"/>
        </a:lt2>
        <a:accent1>
          <a:srgbClr val="A3B2C1"/>
        </a:accent1>
        <a:accent2>
          <a:srgbClr val="CC0000"/>
        </a:accent2>
        <a:accent3>
          <a:srgbClr val="FFFFFF"/>
        </a:accent3>
        <a:accent4>
          <a:srgbClr val="000000"/>
        </a:accent4>
        <a:accent5>
          <a:srgbClr val="CED5DD"/>
        </a:accent5>
        <a:accent6>
          <a:srgbClr val="B90000"/>
        </a:accent6>
        <a:hlink>
          <a:srgbClr val="336699"/>
        </a:hlink>
        <a:folHlink>
          <a:srgbClr val="003366"/>
        </a:folHlink>
      </a:clrScheme>
      <a:clrMap bg1="lt1" tx1="dk1" bg2="lt2" tx2="dk2" accent1="accent1" accent2="accent2" accent3="accent3" accent4="accent4" accent5="accent5" accent6="accent6" hlink="hlink" folHlink="folHlink"/>
    </a:extraClrScheme>
  </a:extraClrSchemeLst>
</a:theme>
</file>

<file path=ppt/theme/theme27.xml><?xml version="1.0" encoding="utf-8"?>
<a:theme xmlns:a="http://schemas.openxmlformats.org/drawingml/2006/main" name="22_Profile">
  <a:themeElements>
    <a:clrScheme name="Profile 9">
      <a:dk1>
        <a:srgbClr val="000000"/>
      </a:dk1>
      <a:lt1>
        <a:srgbClr val="FFFFFF"/>
      </a:lt1>
      <a:dk2>
        <a:srgbClr val="000000"/>
      </a:dk2>
      <a:lt2>
        <a:srgbClr val="DDDDDD"/>
      </a:lt2>
      <a:accent1>
        <a:srgbClr val="A3B2C1"/>
      </a:accent1>
      <a:accent2>
        <a:srgbClr val="CC0000"/>
      </a:accent2>
      <a:accent3>
        <a:srgbClr val="FFFFFF"/>
      </a:accent3>
      <a:accent4>
        <a:srgbClr val="000000"/>
      </a:accent4>
      <a:accent5>
        <a:srgbClr val="CED5DD"/>
      </a:accent5>
      <a:accent6>
        <a:srgbClr val="B90000"/>
      </a:accent6>
      <a:hlink>
        <a:srgbClr val="336699"/>
      </a:hlink>
      <a:folHlink>
        <a:srgbClr val="003366"/>
      </a:folHlink>
    </a:clrScheme>
    <a:fontScheme name="Profile">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Verdana"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Verdana" pitchFamily="34" charset="0"/>
          </a:defRPr>
        </a:defPPr>
      </a:lstStyle>
    </a:lnDef>
  </a:objectDefaults>
  <a:extraClrSchemeLst>
    <a:extraClrScheme>
      <a:clrScheme name="Profile 1">
        <a:dk1>
          <a:srgbClr val="A50021"/>
        </a:dk1>
        <a:lt1>
          <a:srgbClr val="FFFFFF"/>
        </a:lt1>
        <a:dk2>
          <a:srgbClr val="800000"/>
        </a:dk2>
        <a:lt2>
          <a:srgbClr val="FFFFFF"/>
        </a:lt2>
        <a:accent1>
          <a:srgbClr val="FF9900"/>
        </a:accent1>
        <a:accent2>
          <a:srgbClr val="FF3300"/>
        </a:accent2>
        <a:accent3>
          <a:srgbClr val="C0AAAA"/>
        </a:accent3>
        <a:accent4>
          <a:srgbClr val="DADADA"/>
        </a:accent4>
        <a:accent5>
          <a:srgbClr val="FFCAAA"/>
        </a:accent5>
        <a:accent6>
          <a:srgbClr val="E72D00"/>
        </a:accent6>
        <a:hlink>
          <a:srgbClr val="FFFFCC"/>
        </a:hlink>
        <a:folHlink>
          <a:srgbClr val="FFCC99"/>
        </a:folHlink>
      </a:clrScheme>
      <a:clrMap bg1="dk2" tx1="lt1" bg2="dk1" tx2="lt2" accent1="accent1" accent2="accent2" accent3="accent3" accent4="accent4" accent5="accent5" accent6="accent6" hlink="hlink" folHlink="folHlink"/>
    </a:extraClrScheme>
    <a:extraClrScheme>
      <a:clrScheme name="Profile 2">
        <a:dk1>
          <a:srgbClr val="3C001E"/>
        </a:dk1>
        <a:lt1>
          <a:srgbClr val="FFFFFF"/>
        </a:lt1>
        <a:dk2>
          <a:srgbClr val="51072E"/>
        </a:dk2>
        <a:lt2>
          <a:srgbClr val="FFFFFF"/>
        </a:lt2>
        <a:accent1>
          <a:srgbClr val="89A38F"/>
        </a:accent1>
        <a:accent2>
          <a:srgbClr val="666699"/>
        </a:accent2>
        <a:accent3>
          <a:srgbClr val="B3AAAD"/>
        </a:accent3>
        <a:accent4>
          <a:srgbClr val="DADADA"/>
        </a:accent4>
        <a:accent5>
          <a:srgbClr val="C4CEC6"/>
        </a:accent5>
        <a:accent6>
          <a:srgbClr val="5C5C8A"/>
        </a:accent6>
        <a:hlink>
          <a:srgbClr val="808000"/>
        </a:hlink>
        <a:folHlink>
          <a:srgbClr val="666633"/>
        </a:folHlink>
      </a:clrScheme>
      <a:clrMap bg1="dk2" tx1="lt1" bg2="dk1" tx2="lt2" accent1="accent1" accent2="accent2" accent3="accent3" accent4="accent4" accent5="accent5" accent6="accent6" hlink="hlink" folHlink="folHlink"/>
    </a:extraClrScheme>
    <a:extraClrScheme>
      <a:clrScheme name="Profile 3">
        <a:dk1>
          <a:srgbClr val="333333"/>
        </a:dk1>
        <a:lt1>
          <a:srgbClr val="FFFFFF"/>
        </a:lt1>
        <a:dk2>
          <a:srgbClr val="000000"/>
        </a:dk2>
        <a:lt2>
          <a:srgbClr val="FFFFFF"/>
        </a:lt2>
        <a:accent1>
          <a:srgbClr val="3399FF"/>
        </a:accent1>
        <a:accent2>
          <a:srgbClr val="CC0000"/>
        </a:accent2>
        <a:accent3>
          <a:srgbClr val="AAAAAA"/>
        </a:accent3>
        <a:accent4>
          <a:srgbClr val="DADADA"/>
        </a:accent4>
        <a:accent5>
          <a:srgbClr val="ADCAFF"/>
        </a:accent5>
        <a:accent6>
          <a:srgbClr val="B90000"/>
        </a:accent6>
        <a:hlink>
          <a:srgbClr val="666699"/>
        </a:hlink>
        <a:folHlink>
          <a:srgbClr val="6600CC"/>
        </a:folHlink>
      </a:clrScheme>
      <a:clrMap bg1="dk2" tx1="lt1" bg2="dk1" tx2="lt2" accent1="accent1" accent2="accent2" accent3="accent3" accent4="accent4" accent5="accent5" accent6="accent6" hlink="hlink" folHlink="folHlink"/>
    </a:extraClrScheme>
    <a:extraClrScheme>
      <a:clrScheme name="Profile 4">
        <a:dk1>
          <a:srgbClr val="4B3D1B"/>
        </a:dk1>
        <a:lt1>
          <a:srgbClr val="FFFFFF"/>
        </a:lt1>
        <a:dk2>
          <a:srgbClr val="330000"/>
        </a:dk2>
        <a:lt2>
          <a:srgbClr val="FFFFFF"/>
        </a:lt2>
        <a:accent1>
          <a:srgbClr val="CC9900"/>
        </a:accent1>
        <a:accent2>
          <a:srgbClr val="CC6600"/>
        </a:accent2>
        <a:accent3>
          <a:srgbClr val="ADAAAA"/>
        </a:accent3>
        <a:accent4>
          <a:srgbClr val="DADADA"/>
        </a:accent4>
        <a:accent5>
          <a:srgbClr val="E2CAAA"/>
        </a:accent5>
        <a:accent6>
          <a:srgbClr val="B95C00"/>
        </a:accent6>
        <a:hlink>
          <a:srgbClr val="666699"/>
        </a:hlink>
        <a:folHlink>
          <a:srgbClr val="CCCC00"/>
        </a:folHlink>
      </a:clrScheme>
      <a:clrMap bg1="dk2" tx1="lt1" bg2="dk1" tx2="lt2" accent1="accent1" accent2="accent2" accent3="accent3" accent4="accent4" accent5="accent5" accent6="accent6" hlink="hlink" folHlink="folHlink"/>
    </a:extraClrScheme>
    <a:extraClrScheme>
      <a:clrScheme name="Profile 5">
        <a:dk1>
          <a:srgbClr val="006666"/>
        </a:dk1>
        <a:lt1>
          <a:srgbClr val="FFFFFF"/>
        </a:lt1>
        <a:dk2>
          <a:srgbClr val="003366"/>
        </a:dk2>
        <a:lt2>
          <a:srgbClr val="FFFFFF"/>
        </a:lt2>
        <a:accent1>
          <a:srgbClr val="0099CC"/>
        </a:accent1>
        <a:accent2>
          <a:srgbClr val="6666FF"/>
        </a:accent2>
        <a:accent3>
          <a:srgbClr val="AAADB8"/>
        </a:accent3>
        <a:accent4>
          <a:srgbClr val="DADADA"/>
        </a:accent4>
        <a:accent5>
          <a:srgbClr val="AACAE2"/>
        </a:accent5>
        <a:accent6>
          <a:srgbClr val="5C5CE7"/>
        </a:accent6>
        <a:hlink>
          <a:srgbClr val="FFFFCC"/>
        </a:hlink>
        <a:folHlink>
          <a:srgbClr val="FFCC00"/>
        </a:folHlink>
      </a:clrScheme>
      <a:clrMap bg1="dk2" tx1="lt1" bg2="dk1" tx2="lt2" accent1="accent1" accent2="accent2" accent3="accent3" accent4="accent4" accent5="accent5" accent6="accent6" hlink="hlink" folHlink="folHlink"/>
    </a:extraClrScheme>
    <a:extraClrScheme>
      <a:clrScheme name="Profile 6">
        <a:dk1>
          <a:srgbClr val="003366"/>
        </a:dk1>
        <a:lt1>
          <a:srgbClr val="FFFFFF"/>
        </a:lt1>
        <a:dk2>
          <a:srgbClr val="006666"/>
        </a:dk2>
        <a:lt2>
          <a:srgbClr val="FFFFFF"/>
        </a:lt2>
        <a:accent1>
          <a:srgbClr val="6699FF"/>
        </a:accent1>
        <a:accent2>
          <a:srgbClr val="00CCFF"/>
        </a:accent2>
        <a:accent3>
          <a:srgbClr val="AAB8B8"/>
        </a:accent3>
        <a:accent4>
          <a:srgbClr val="DADADA"/>
        </a:accent4>
        <a:accent5>
          <a:srgbClr val="B8CAFF"/>
        </a:accent5>
        <a:accent6>
          <a:srgbClr val="00B9E7"/>
        </a:accent6>
        <a:hlink>
          <a:srgbClr val="FFFFCC"/>
        </a:hlink>
        <a:folHlink>
          <a:srgbClr val="33CCCC"/>
        </a:folHlink>
      </a:clrScheme>
      <a:clrMap bg1="dk2" tx1="lt1" bg2="dk1" tx2="lt2" accent1="accent1" accent2="accent2" accent3="accent3" accent4="accent4" accent5="accent5" accent6="accent6" hlink="hlink" folHlink="folHlink"/>
    </a:extraClrScheme>
    <a:extraClrScheme>
      <a:clrScheme name="Profile 7">
        <a:dk1>
          <a:srgbClr val="000000"/>
        </a:dk1>
        <a:lt1>
          <a:srgbClr val="619CB1"/>
        </a:lt1>
        <a:dk2>
          <a:srgbClr val="FFFFFF"/>
        </a:dk2>
        <a:lt2>
          <a:srgbClr val="4E899E"/>
        </a:lt2>
        <a:accent1>
          <a:srgbClr val="FFCC00"/>
        </a:accent1>
        <a:accent2>
          <a:srgbClr val="B6523E"/>
        </a:accent2>
        <a:accent3>
          <a:srgbClr val="B7CBD5"/>
        </a:accent3>
        <a:accent4>
          <a:srgbClr val="000000"/>
        </a:accent4>
        <a:accent5>
          <a:srgbClr val="FFE2AA"/>
        </a:accent5>
        <a:accent6>
          <a:srgbClr val="A54937"/>
        </a:accent6>
        <a:hlink>
          <a:srgbClr val="99CC00"/>
        </a:hlink>
        <a:folHlink>
          <a:srgbClr val="666699"/>
        </a:folHlink>
      </a:clrScheme>
      <a:clrMap bg1="lt1" tx1="dk1" bg2="lt2" tx2="dk2" accent1="accent1" accent2="accent2" accent3="accent3" accent4="accent4" accent5="accent5" accent6="accent6" hlink="hlink" folHlink="folHlink"/>
    </a:extraClrScheme>
    <a:extraClrScheme>
      <a:clrScheme name="Profile 8">
        <a:dk1>
          <a:srgbClr val="598600"/>
        </a:dk1>
        <a:lt1>
          <a:srgbClr val="FFFFFF"/>
        </a:lt1>
        <a:dk2>
          <a:srgbClr val="336600"/>
        </a:dk2>
        <a:lt2>
          <a:srgbClr val="FFFFFF"/>
        </a:lt2>
        <a:accent1>
          <a:srgbClr val="33CC33"/>
        </a:accent1>
        <a:accent2>
          <a:srgbClr val="99CC00"/>
        </a:accent2>
        <a:accent3>
          <a:srgbClr val="ADB8AA"/>
        </a:accent3>
        <a:accent4>
          <a:srgbClr val="DADADA"/>
        </a:accent4>
        <a:accent5>
          <a:srgbClr val="ADE2AD"/>
        </a:accent5>
        <a:accent6>
          <a:srgbClr val="8AB900"/>
        </a:accent6>
        <a:hlink>
          <a:srgbClr val="FFCC00"/>
        </a:hlink>
        <a:folHlink>
          <a:srgbClr val="FFFF99"/>
        </a:folHlink>
      </a:clrScheme>
      <a:clrMap bg1="dk2" tx1="lt1" bg2="dk1" tx2="lt2" accent1="accent1" accent2="accent2" accent3="accent3" accent4="accent4" accent5="accent5" accent6="accent6" hlink="hlink" folHlink="folHlink"/>
    </a:extraClrScheme>
    <a:extraClrScheme>
      <a:clrScheme name="Profile 9">
        <a:dk1>
          <a:srgbClr val="000000"/>
        </a:dk1>
        <a:lt1>
          <a:srgbClr val="FFFFFF"/>
        </a:lt1>
        <a:dk2>
          <a:srgbClr val="000000"/>
        </a:dk2>
        <a:lt2>
          <a:srgbClr val="DDDDDD"/>
        </a:lt2>
        <a:accent1>
          <a:srgbClr val="A3B2C1"/>
        </a:accent1>
        <a:accent2>
          <a:srgbClr val="CC0000"/>
        </a:accent2>
        <a:accent3>
          <a:srgbClr val="FFFFFF"/>
        </a:accent3>
        <a:accent4>
          <a:srgbClr val="000000"/>
        </a:accent4>
        <a:accent5>
          <a:srgbClr val="CED5DD"/>
        </a:accent5>
        <a:accent6>
          <a:srgbClr val="B90000"/>
        </a:accent6>
        <a:hlink>
          <a:srgbClr val="336699"/>
        </a:hlink>
        <a:folHlink>
          <a:srgbClr val="003366"/>
        </a:folHlink>
      </a:clrScheme>
      <a:clrMap bg1="lt1" tx1="dk1" bg2="lt2" tx2="dk2" accent1="accent1" accent2="accent2" accent3="accent3" accent4="accent4" accent5="accent5" accent6="accent6" hlink="hlink" folHlink="folHlink"/>
    </a:extraClrScheme>
  </a:extraClrSchemeLst>
</a:theme>
</file>

<file path=ppt/theme/theme28.xml><?xml version="1.0" encoding="utf-8"?>
<a:theme xmlns:a="http://schemas.openxmlformats.org/drawingml/2006/main" name="23_Profile">
  <a:themeElements>
    <a:clrScheme name="Profile 9">
      <a:dk1>
        <a:srgbClr val="000000"/>
      </a:dk1>
      <a:lt1>
        <a:srgbClr val="FFFFFF"/>
      </a:lt1>
      <a:dk2>
        <a:srgbClr val="000000"/>
      </a:dk2>
      <a:lt2>
        <a:srgbClr val="DDDDDD"/>
      </a:lt2>
      <a:accent1>
        <a:srgbClr val="A3B2C1"/>
      </a:accent1>
      <a:accent2>
        <a:srgbClr val="CC0000"/>
      </a:accent2>
      <a:accent3>
        <a:srgbClr val="FFFFFF"/>
      </a:accent3>
      <a:accent4>
        <a:srgbClr val="000000"/>
      </a:accent4>
      <a:accent5>
        <a:srgbClr val="CED5DD"/>
      </a:accent5>
      <a:accent6>
        <a:srgbClr val="B90000"/>
      </a:accent6>
      <a:hlink>
        <a:srgbClr val="336699"/>
      </a:hlink>
      <a:folHlink>
        <a:srgbClr val="003366"/>
      </a:folHlink>
    </a:clrScheme>
    <a:fontScheme name="Profile">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Verdana"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Verdana" pitchFamily="34" charset="0"/>
          </a:defRPr>
        </a:defPPr>
      </a:lstStyle>
    </a:lnDef>
  </a:objectDefaults>
  <a:extraClrSchemeLst>
    <a:extraClrScheme>
      <a:clrScheme name="Profile 1">
        <a:dk1>
          <a:srgbClr val="A50021"/>
        </a:dk1>
        <a:lt1>
          <a:srgbClr val="FFFFFF"/>
        </a:lt1>
        <a:dk2>
          <a:srgbClr val="800000"/>
        </a:dk2>
        <a:lt2>
          <a:srgbClr val="FFFFFF"/>
        </a:lt2>
        <a:accent1>
          <a:srgbClr val="FF9900"/>
        </a:accent1>
        <a:accent2>
          <a:srgbClr val="FF3300"/>
        </a:accent2>
        <a:accent3>
          <a:srgbClr val="C0AAAA"/>
        </a:accent3>
        <a:accent4>
          <a:srgbClr val="DADADA"/>
        </a:accent4>
        <a:accent5>
          <a:srgbClr val="FFCAAA"/>
        </a:accent5>
        <a:accent6>
          <a:srgbClr val="E72D00"/>
        </a:accent6>
        <a:hlink>
          <a:srgbClr val="FFFFCC"/>
        </a:hlink>
        <a:folHlink>
          <a:srgbClr val="FFCC99"/>
        </a:folHlink>
      </a:clrScheme>
      <a:clrMap bg1="dk2" tx1="lt1" bg2="dk1" tx2="lt2" accent1="accent1" accent2="accent2" accent3="accent3" accent4="accent4" accent5="accent5" accent6="accent6" hlink="hlink" folHlink="folHlink"/>
    </a:extraClrScheme>
    <a:extraClrScheme>
      <a:clrScheme name="Profile 2">
        <a:dk1>
          <a:srgbClr val="3C001E"/>
        </a:dk1>
        <a:lt1>
          <a:srgbClr val="FFFFFF"/>
        </a:lt1>
        <a:dk2>
          <a:srgbClr val="51072E"/>
        </a:dk2>
        <a:lt2>
          <a:srgbClr val="FFFFFF"/>
        </a:lt2>
        <a:accent1>
          <a:srgbClr val="89A38F"/>
        </a:accent1>
        <a:accent2>
          <a:srgbClr val="666699"/>
        </a:accent2>
        <a:accent3>
          <a:srgbClr val="B3AAAD"/>
        </a:accent3>
        <a:accent4>
          <a:srgbClr val="DADADA"/>
        </a:accent4>
        <a:accent5>
          <a:srgbClr val="C4CEC6"/>
        </a:accent5>
        <a:accent6>
          <a:srgbClr val="5C5C8A"/>
        </a:accent6>
        <a:hlink>
          <a:srgbClr val="808000"/>
        </a:hlink>
        <a:folHlink>
          <a:srgbClr val="666633"/>
        </a:folHlink>
      </a:clrScheme>
      <a:clrMap bg1="dk2" tx1="lt1" bg2="dk1" tx2="lt2" accent1="accent1" accent2="accent2" accent3="accent3" accent4="accent4" accent5="accent5" accent6="accent6" hlink="hlink" folHlink="folHlink"/>
    </a:extraClrScheme>
    <a:extraClrScheme>
      <a:clrScheme name="Profile 3">
        <a:dk1>
          <a:srgbClr val="333333"/>
        </a:dk1>
        <a:lt1>
          <a:srgbClr val="FFFFFF"/>
        </a:lt1>
        <a:dk2>
          <a:srgbClr val="000000"/>
        </a:dk2>
        <a:lt2>
          <a:srgbClr val="FFFFFF"/>
        </a:lt2>
        <a:accent1>
          <a:srgbClr val="3399FF"/>
        </a:accent1>
        <a:accent2>
          <a:srgbClr val="CC0000"/>
        </a:accent2>
        <a:accent3>
          <a:srgbClr val="AAAAAA"/>
        </a:accent3>
        <a:accent4>
          <a:srgbClr val="DADADA"/>
        </a:accent4>
        <a:accent5>
          <a:srgbClr val="ADCAFF"/>
        </a:accent5>
        <a:accent6>
          <a:srgbClr val="B90000"/>
        </a:accent6>
        <a:hlink>
          <a:srgbClr val="666699"/>
        </a:hlink>
        <a:folHlink>
          <a:srgbClr val="6600CC"/>
        </a:folHlink>
      </a:clrScheme>
      <a:clrMap bg1="dk2" tx1="lt1" bg2="dk1" tx2="lt2" accent1="accent1" accent2="accent2" accent3="accent3" accent4="accent4" accent5="accent5" accent6="accent6" hlink="hlink" folHlink="folHlink"/>
    </a:extraClrScheme>
    <a:extraClrScheme>
      <a:clrScheme name="Profile 4">
        <a:dk1>
          <a:srgbClr val="4B3D1B"/>
        </a:dk1>
        <a:lt1>
          <a:srgbClr val="FFFFFF"/>
        </a:lt1>
        <a:dk2>
          <a:srgbClr val="330000"/>
        </a:dk2>
        <a:lt2>
          <a:srgbClr val="FFFFFF"/>
        </a:lt2>
        <a:accent1>
          <a:srgbClr val="CC9900"/>
        </a:accent1>
        <a:accent2>
          <a:srgbClr val="CC6600"/>
        </a:accent2>
        <a:accent3>
          <a:srgbClr val="ADAAAA"/>
        </a:accent3>
        <a:accent4>
          <a:srgbClr val="DADADA"/>
        </a:accent4>
        <a:accent5>
          <a:srgbClr val="E2CAAA"/>
        </a:accent5>
        <a:accent6>
          <a:srgbClr val="B95C00"/>
        </a:accent6>
        <a:hlink>
          <a:srgbClr val="666699"/>
        </a:hlink>
        <a:folHlink>
          <a:srgbClr val="CCCC00"/>
        </a:folHlink>
      </a:clrScheme>
      <a:clrMap bg1="dk2" tx1="lt1" bg2="dk1" tx2="lt2" accent1="accent1" accent2="accent2" accent3="accent3" accent4="accent4" accent5="accent5" accent6="accent6" hlink="hlink" folHlink="folHlink"/>
    </a:extraClrScheme>
    <a:extraClrScheme>
      <a:clrScheme name="Profile 5">
        <a:dk1>
          <a:srgbClr val="006666"/>
        </a:dk1>
        <a:lt1>
          <a:srgbClr val="FFFFFF"/>
        </a:lt1>
        <a:dk2>
          <a:srgbClr val="003366"/>
        </a:dk2>
        <a:lt2>
          <a:srgbClr val="FFFFFF"/>
        </a:lt2>
        <a:accent1>
          <a:srgbClr val="0099CC"/>
        </a:accent1>
        <a:accent2>
          <a:srgbClr val="6666FF"/>
        </a:accent2>
        <a:accent3>
          <a:srgbClr val="AAADB8"/>
        </a:accent3>
        <a:accent4>
          <a:srgbClr val="DADADA"/>
        </a:accent4>
        <a:accent5>
          <a:srgbClr val="AACAE2"/>
        </a:accent5>
        <a:accent6>
          <a:srgbClr val="5C5CE7"/>
        </a:accent6>
        <a:hlink>
          <a:srgbClr val="FFFFCC"/>
        </a:hlink>
        <a:folHlink>
          <a:srgbClr val="FFCC00"/>
        </a:folHlink>
      </a:clrScheme>
      <a:clrMap bg1="dk2" tx1="lt1" bg2="dk1" tx2="lt2" accent1="accent1" accent2="accent2" accent3="accent3" accent4="accent4" accent5="accent5" accent6="accent6" hlink="hlink" folHlink="folHlink"/>
    </a:extraClrScheme>
    <a:extraClrScheme>
      <a:clrScheme name="Profile 6">
        <a:dk1>
          <a:srgbClr val="003366"/>
        </a:dk1>
        <a:lt1>
          <a:srgbClr val="FFFFFF"/>
        </a:lt1>
        <a:dk2>
          <a:srgbClr val="006666"/>
        </a:dk2>
        <a:lt2>
          <a:srgbClr val="FFFFFF"/>
        </a:lt2>
        <a:accent1>
          <a:srgbClr val="6699FF"/>
        </a:accent1>
        <a:accent2>
          <a:srgbClr val="00CCFF"/>
        </a:accent2>
        <a:accent3>
          <a:srgbClr val="AAB8B8"/>
        </a:accent3>
        <a:accent4>
          <a:srgbClr val="DADADA"/>
        </a:accent4>
        <a:accent5>
          <a:srgbClr val="B8CAFF"/>
        </a:accent5>
        <a:accent6>
          <a:srgbClr val="00B9E7"/>
        </a:accent6>
        <a:hlink>
          <a:srgbClr val="FFFFCC"/>
        </a:hlink>
        <a:folHlink>
          <a:srgbClr val="33CCCC"/>
        </a:folHlink>
      </a:clrScheme>
      <a:clrMap bg1="dk2" tx1="lt1" bg2="dk1" tx2="lt2" accent1="accent1" accent2="accent2" accent3="accent3" accent4="accent4" accent5="accent5" accent6="accent6" hlink="hlink" folHlink="folHlink"/>
    </a:extraClrScheme>
    <a:extraClrScheme>
      <a:clrScheme name="Profile 7">
        <a:dk1>
          <a:srgbClr val="000000"/>
        </a:dk1>
        <a:lt1>
          <a:srgbClr val="619CB1"/>
        </a:lt1>
        <a:dk2>
          <a:srgbClr val="FFFFFF"/>
        </a:dk2>
        <a:lt2>
          <a:srgbClr val="4E899E"/>
        </a:lt2>
        <a:accent1>
          <a:srgbClr val="FFCC00"/>
        </a:accent1>
        <a:accent2>
          <a:srgbClr val="B6523E"/>
        </a:accent2>
        <a:accent3>
          <a:srgbClr val="B7CBD5"/>
        </a:accent3>
        <a:accent4>
          <a:srgbClr val="000000"/>
        </a:accent4>
        <a:accent5>
          <a:srgbClr val="FFE2AA"/>
        </a:accent5>
        <a:accent6>
          <a:srgbClr val="A54937"/>
        </a:accent6>
        <a:hlink>
          <a:srgbClr val="99CC00"/>
        </a:hlink>
        <a:folHlink>
          <a:srgbClr val="666699"/>
        </a:folHlink>
      </a:clrScheme>
      <a:clrMap bg1="lt1" tx1="dk1" bg2="lt2" tx2="dk2" accent1="accent1" accent2="accent2" accent3="accent3" accent4="accent4" accent5="accent5" accent6="accent6" hlink="hlink" folHlink="folHlink"/>
    </a:extraClrScheme>
    <a:extraClrScheme>
      <a:clrScheme name="Profile 8">
        <a:dk1>
          <a:srgbClr val="598600"/>
        </a:dk1>
        <a:lt1>
          <a:srgbClr val="FFFFFF"/>
        </a:lt1>
        <a:dk2>
          <a:srgbClr val="336600"/>
        </a:dk2>
        <a:lt2>
          <a:srgbClr val="FFFFFF"/>
        </a:lt2>
        <a:accent1>
          <a:srgbClr val="33CC33"/>
        </a:accent1>
        <a:accent2>
          <a:srgbClr val="99CC00"/>
        </a:accent2>
        <a:accent3>
          <a:srgbClr val="ADB8AA"/>
        </a:accent3>
        <a:accent4>
          <a:srgbClr val="DADADA"/>
        </a:accent4>
        <a:accent5>
          <a:srgbClr val="ADE2AD"/>
        </a:accent5>
        <a:accent6>
          <a:srgbClr val="8AB900"/>
        </a:accent6>
        <a:hlink>
          <a:srgbClr val="FFCC00"/>
        </a:hlink>
        <a:folHlink>
          <a:srgbClr val="FFFF99"/>
        </a:folHlink>
      </a:clrScheme>
      <a:clrMap bg1="dk2" tx1="lt1" bg2="dk1" tx2="lt2" accent1="accent1" accent2="accent2" accent3="accent3" accent4="accent4" accent5="accent5" accent6="accent6" hlink="hlink" folHlink="folHlink"/>
    </a:extraClrScheme>
    <a:extraClrScheme>
      <a:clrScheme name="Profile 9">
        <a:dk1>
          <a:srgbClr val="000000"/>
        </a:dk1>
        <a:lt1>
          <a:srgbClr val="FFFFFF"/>
        </a:lt1>
        <a:dk2>
          <a:srgbClr val="000000"/>
        </a:dk2>
        <a:lt2>
          <a:srgbClr val="DDDDDD"/>
        </a:lt2>
        <a:accent1>
          <a:srgbClr val="A3B2C1"/>
        </a:accent1>
        <a:accent2>
          <a:srgbClr val="CC0000"/>
        </a:accent2>
        <a:accent3>
          <a:srgbClr val="FFFFFF"/>
        </a:accent3>
        <a:accent4>
          <a:srgbClr val="000000"/>
        </a:accent4>
        <a:accent5>
          <a:srgbClr val="CED5DD"/>
        </a:accent5>
        <a:accent6>
          <a:srgbClr val="B90000"/>
        </a:accent6>
        <a:hlink>
          <a:srgbClr val="336699"/>
        </a:hlink>
        <a:folHlink>
          <a:srgbClr val="003366"/>
        </a:folHlink>
      </a:clrScheme>
      <a:clrMap bg1="lt1" tx1="dk1" bg2="lt2" tx2="dk2" accent1="accent1" accent2="accent2" accent3="accent3" accent4="accent4" accent5="accent5" accent6="accent6" hlink="hlink" folHlink="folHlink"/>
    </a:extraClrScheme>
  </a:extraClrSchemeLst>
</a:theme>
</file>

<file path=ppt/theme/theme29.xml><?xml version="1.0" encoding="utf-8"?>
<a:theme xmlns:a="http://schemas.openxmlformats.org/drawingml/2006/main" name="24_Profile">
  <a:themeElements>
    <a:clrScheme name="Profile 9">
      <a:dk1>
        <a:srgbClr val="000000"/>
      </a:dk1>
      <a:lt1>
        <a:srgbClr val="FFFFFF"/>
      </a:lt1>
      <a:dk2>
        <a:srgbClr val="000000"/>
      </a:dk2>
      <a:lt2>
        <a:srgbClr val="DDDDDD"/>
      </a:lt2>
      <a:accent1>
        <a:srgbClr val="A3B2C1"/>
      </a:accent1>
      <a:accent2>
        <a:srgbClr val="CC0000"/>
      </a:accent2>
      <a:accent3>
        <a:srgbClr val="FFFFFF"/>
      </a:accent3>
      <a:accent4>
        <a:srgbClr val="000000"/>
      </a:accent4>
      <a:accent5>
        <a:srgbClr val="CED5DD"/>
      </a:accent5>
      <a:accent6>
        <a:srgbClr val="B90000"/>
      </a:accent6>
      <a:hlink>
        <a:srgbClr val="336699"/>
      </a:hlink>
      <a:folHlink>
        <a:srgbClr val="003366"/>
      </a:folHlink>
    </a:clrScheme>
    <a:fontScheme name="Profile">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Verdana"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Verdana" pitchFamily="34" charset="0"/>
          </a:defRPr>
        </a:defPPr>
      </a:lstStyle>
    </a:lnDef>
  </a:objectDefaults>
  <a:extraClrSchemeLst>
    <a:extraClrScheme>
      <a:clrScheme name="Profile 1">
        <a:dk1>
          <a:srgbClr val="A50021"/>
        </a:dk1>
        <a:lt1>
          <a:srgbClr val="FFFFFF"/>
        </a:lt1>
        <a:dk2>
          <a:srgbClr val="800000"/>
        </a:dk2>
        <a:lt2>
          <a:srgbClr val="FFFFFF"/>
        </a:lt2>
        <a:accent1>
          <a:srgbClr val="FF9900"/>
        </a:accent1>
        <a:accent2>
          <a:srgbClr val="FF3300"/>
        </a:accent2>
        <a:accent3>
          <a:srgbClr val="C0AAAA"/>
        </a:accent3>
        <a:accent4>
          <a:srgbClr val="DADADA"/>
        </a:accent4>
        <a:accent5>
          <a:srgbClr val="FFCAAA"/>
        </a:accent5>
        <a:accent6>
          <a:srgbClr val="E72D00"/>
        </a:accent6>
        <a:hlink>
          <a:srgbClr val="FFFFCC"/>
        </a:hlink>
        <a:folHlink>
          <a:srgbClr val="FFCC99"/>
        </a:folHlink>
      </a:clrScheme>
      <a:clrMap bg1="dk2" tx1="lt1" bg2="dk1" tx2="lt2" accent1="accent1" accent2="accent2" accent3="accent3" accent4="accent4" accent5="accent5" accent6="accent6" hlink="hlink" folHlink="folHlink"/>
    </a:extraClrScheme>
    <a:extraClrScheme>
      <a:clrScheme name="Profile 2">
        <a:dk1>
          <a:srgbClr val="3C001E"/>
        </a:dk1>
        <a:lt1>
          <a:srgbClr val="FFFFFF"/>
        </a:lt1>
        <a:dk2>
          <a:srgbClr val="51072E"/>
        </a:dk2>
        <a:lt2>
          <a:srgbClr val="FFFFFF"/>
        </a:lt2>
        <a:accent1>
          <a:srgbClr val="89A38F"/>
        </a:accent1>
        <a:accent2>
          <a:srgbClr val="666699"/>
        </a:accent2>
        <a:accent3>
          <a:srgbClr val="B3AAAD"/>
        </a:accent3>
        <a:accent4>
          <a:srgbClr val="DADADA"/>
        </a:accent4>
        <a:accent5>
          <a:srgbClr val="C4CEC6"/>
        </a:accent5>
        <a:accent6>
          <a:srgbClr val="5C5C8A"/>
        </a:accent6>
        <a:hlink>
          <a:srgbClr val="808000"/>
        </a:hlink>
        <a:folHlink>
          <a:srgbClr val="666633"/>
        </a:folHlink>
      </a:clrScheme>
      <a:clrMap bg1="dk2" tx1="lt1" bg2="dk1" tx2="lt2" accent1="accent1" accent2="accent2" accent3="accent3" accent4="accent4" accent5="accent5" accent6="accent6" hlink="hlink" folHlink="folHlink"/>
    </a:extraClrScheme>
    <a:extraClrScheme>
      <a:clrScheme name="Profile 3">
        <a:dk1>
          <a:srgbClr val="333333"/>
        </a:dk1>
        <a:lt1>
          <a:srgbClr val="FFFFFF"/>
        </a:lt1>
        <a:dk2>
          <a:srgbClr val="000000"/>
        </a:dk2>
        <a:lt2>
          <a:srgbClr val="FFFFFF"/>
        </a:lt2>
        <a:accent1>
          <a:srgbClr val="3399FF"/>
        </a:accent1>
        <a:accent2>
          <a:srgbClr val="CC0000"/>
        </a:accent2>
        <a:accent3>
          <a:srgbClr val="AAAAAA"/>
        </a:accent3>
        <a:accent4>
          <a:srgbClr val="DADADA"/>
        </a:accent4>
        <a:accent5>
          <a:srgbClr val="ADCAFF"/>
        </a:accent5>
        <a:accent6>
          <a:srgbClr val="B90000"/>
        </a:accent6>
        <a:hlink>
          <a:srgbClr val="666699"/>
        </a:hlink>
        <a:folHlink>
          <a:srgbClr val="6600CC"/>
        </a:folHlink>
      </a:clrScheme>
      <a:clrMap bg1="dk2" tx1="lt1" bg2="dk1" tx2="lt2" accent1="accent1" accent2="accent2" accent3="accent3" accent4="accent4" accent5="accent5" accent6="accent6" hlink="hlink" folHlink="folHlink"/>
    </a:extraClrScheme>
    <a:extraClrScheme>
      <a:clrScheme name="Profile 4">
        <a:dk1>
          <a:srgbClr val="4B3D1B"/>
        </a:dk1>
        <a:lt1>
          <a:srgbClr val="FFFFFF"/>
        </a:lt1>
        <a:dk2>
          <a:srgbClr val="330000"/>
        </a:dk2>
        <a:lt2>
          <a:srgbClr val="FFFFFF"/>
        </a:lt2>
        <a:accent1>
          <a:srgbClr val="CC9900"/>
        </a:accent1>
        <a:accent2>
          <a:srgbClr val="CC6600"/>
        </a:accent2>
        <a:accent3>
          <a:srgbClr val="ADAAAA"/>
        </a:accent3>
        <a:accent4>
          <a:srgbClr val="DADADA"/>
        </a:accent4>
        <a:accent5>
          <a:srgbClr val="E2CAAA"/>
        </a:accent5>
        <a:accent6>
          <a:srgbClr val="B95C00"/>
        </a:accent6>
        <a:hlink>
          <a:srgbClr val="666699"/>
        </a:hlink>
        <a:folHlink>
          <a:srgbClr val="CCCC00"/>
        </a:folHlink>
      </a:clrScheme>
      <a:clrMap bg1="dk2" tx1="lt1" bg2="dk1" tx2="lt2" accent1="accent1" accent2="accent2" accent3="accent3" accent4="accent4" accent5="accent5" accent6="accent6" hlink="hlink" folHlink="folHlink"/>
    </a:extraClrScheme>
    <a:extraClrScheme>
      <a:clrScheme name="Profile 5">
        <a:dk1>
          <a:srgbClr val="006666"/>
        </a:dk1>
        <a:lt1>
          <a:srgbClr val="FFFFFF"/>
        </a:lt1>
        <a:dk2>
          <a:srgbClr val="003366"/>
        </a:dk2>
        <a:lt2>
          <a:srgbClr val="FFFFFF"/>
        </a:lt2>
        <a:accent1>
          <a:srgbClr val="0099CC"/>
        </a:accent1>
        <a:accent2>
          <a:srgbClr val="6666FF"/>
        </a:accent2>
        <a:accent3>
          <a:srgbClr val="AAADB8"/>
        </a:accent3>
        <a:accent4>
          <a:srgbClr val="DADADA"/>
        </a:accent4>
        <a:accent5>
          <a:srgbClr val="AACAE2"/>
        </a:accent5>
        <a:accent6>
          <a:srgbClr val="5C5CE7"/>
        </a:accent6>
        <a:hlink>
          <a:srgbClr val="FFFFCC"/>
        </a:hlink>
        <a:folHlink>
          <a:srgbClr val="FFCC00"/>
        </a:folHlink>
      </a:clrScheme>
      <a:clrMap bg1="dk2" tx1="lt1" bg2="dk1" tx2="lt2" accent1="accent1" accent2="accent2" accent3="accent3" accent4="accent4" accent5="accent5" accent6="accent6" hlink="hlink" folHlink="folHlink"/>
    </a:extraClrScheme>
    <a:extraClrScheme>
      <a:clrScheme name="Profile 6">
        <a:dk1>
          <a:srgbClr val="003366"/>
        </a:dk1>
        <a:lt1>
          <a:srgbClr val="FFFFFF"/>
        </a:lt1>
        <a:dk2>
          <a:srgbClr val="006666"/>
        </a:dk2>
        <a:lt2>
          <a:srgbClr val="FFFFFF"/>
        </a:lt2>
        <a:accent1>
          <a:srgbClr val="6699FF"/>
        </a:accent1>
        <a:accent2>
          <a:srgbClr val="00CCFF"/>
        </a:accent2>
        <a:accent3>
          <a:srgbClr val="AAB8B8"/>
        </a:accent3>
        <a:accent4>
          <a:srgbClr val="DADADA"/>
        </a:accent4>
        <a:accent5>
          <a:srgbClr val="B8CAFF"/>
        </a:accent5>
        <a:accent6>
          <a:srgbClr val="00B9E7"/>
        </a:accent6>
        <a:hlink>
          <a:srgbClr val="FFFFCC"/>
        </a:hlink>
        <a:folHlink>
          <a:srgbClr val="33CCCC"/>
        </a:folHlink>
      </a:clrScheme>
      <a:clrMap bg1="dk2" tx1="lt1" bg2="dk1" tx2="lt2" accent1="accent1" accent2="accent2" accent3="accent3" accent4="accent4" accent5="accent5" accent6="accent6" hlink="hlink" folHlink="folHlink"/>
    </a:extraClrScheme>
    <a:extraClrScheme>
      <a:clrScheme name="Profile 7">
        <a:dk1>
          <a:srgbClr val="000000"/>
        </a:dk1>
        <a:lt1>
          <a:srgbClr val="619CB1"/>
        </a:lt1>
        <a:dk2>
          <a:srgbClr val="FFFFFF"/>
        </a:dk2>
        <a:lt2>
          <a:srgbClr val="4E899E"/>
        </a:lt2>
        <a:accent1>
          <a:srgbClr val="FFCC00"/>
        </a:accent1>
        <a:accent2>
          <a:srgbClr val="B6523E"/>
        </a:accent2>
        <a:accent3>
          <a:srgbClr val="B7CBD5"/>
        </a:accent3>
        <a:accent4>
          <a:srgbClr val="000000"/>
        </a:accent4>
        <a:accent5>
          <a:srgbClr val="FFE2AA"/>
        </a:accent5>
        <a:accent6>
          <a:srgbClr val="A54937"/>
        </a:accent6>
        <a:hlink>
          <a:srgbClr val="99CC00"/>
        </a:hlink>
        <a:folHlink>
          <a:srgbClr val="666699"/>
        </a:folHlink>
      </a:clrScheme>
      <a:clrMap bg1="lt1" tx1="dk1" bg2="lt2" tx2="dk2" accent1="accent1" accent2="accent2" accent3="accent3" accent4="accent4" accent5="accent5" accent6="accent6" hlink="hlink" folHlink="folHlink"/>
    </a:extraClrScheme>
    <a:extraClrScheme>
      <a:clrScheme name="Profile 8">
        <a:dk1>
          <a:srgbClr val="598600"/>
        </a:dk1>
        <a:lt1>
          <a:srgbClr val="FFFFFF"/>
        </a:lt1>
        <a:dk2>
          <a:srgbClr val="336600"/>
        </a:dk2>
        <a:lt2>
          <a:srgbClr val="FFFFFF"/>
        </a:lt2>
        <a:accent1>
          <a:srgbClr val="33CC33"/>
        </a:accent1>
        <a:accent2>
          <a:srgbClr val="99CC00"/>
        </a:accent2>
        <a:accent3>
          <a:srgbClr val="ADB8AA"/>
        </a:accent3>
        <a:accent4>
          <a:srgbClr val="DADADA"/>
        </a:accent4>
        <a:accent5>
          <a:srgbClr val="ADE2AD"/>
        </a:accent5>
        <a:accent6>
          <a:srgbClr val="8AB900"/>
        </a:accent6>
        <a:hlink>
          <a:srgbClr val="FFCC00"/>
        </a:hlink>
        <a:folHlink>
          <a:srgbClr val="FFFF99"/>
        </a:folHlink>
      </a:clrScheme>
      <a:clrMap bg1="dk2" tx1="lt1" bg2="dk1" tx2="lt2" accent1="accent1" accent2="accent2" accent3="accent3" accent4="accent4" accent5="accent5" accent6="accent6" hlink="hlink" folHlink="folHlink"/>
    </a:extraClrScheme>
    <a:extraClrScheme>
      <a:clrScheme name="Profile 9">
        <a:dk1>
          <a:srgbClr val="000000"/>
        </a:dk1>
        <a:lt1>
          <a:srgbClr val="FFFFFF"/>
        </a:lt1>
        <a:dk2>
          <a:srgbClr val="000000"/>
        </a:dk2>
        <a:lt2>
          <a:srgbClr val="DDDDDD"/>
        </a:lt2>
        <a:accent1>
          <a:srgbClr val="A3B2C1"/>
        </a:accent1>
        <a:accent2>
          <a:srgbClr val="CC0000"/>
        </a:accent2>
        <a:accent3>
          <a:srgbClr val="FFFFFF"/>
        </a:accent3>
        <a:accent4>
          <a:srgbClr val="000000"/>
        </a:accent4>
        <a:accent5>
          <a:srgbClr val="CED5DD"/>
        </a:accent5>
        <a:accent6>
          <a:srgbClr val="B90000"/>
        </a:accent6>
        <a:hlink>
          <a:srgbClr val="336699"/>
        </a:hlink>
        <a:folHlink>
          <a:srgbClr val="003366"/>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Default Design">
  <a:themeElements>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Verdana"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Verdana" pitchFamily="34" charset="0"/>
          </a:defRPr>
        </a:defPPr>
      </a:lstStyle>
    </a:lnDef>
  </a:objectDefaults>
  <a:extraClrSchemeLst>
    <a:extraClrScheme>
      <a:clrScheme name="Default Design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30.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3_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LuminousVTI">
  <a:themeElements>
    <a:clrScheme name="Custom 54">
      <a:dk1>
        <a:sysClr val="windowText" lastClr="000000"/>
      </a:dk1>
      <a:lt1>
        <a:sysClr val="window" lastClr="FFFFFF"/>
      </a:lt1>
      <a:dk2>
        <a:srgbClr val="201449"/>
      </a:dk2>
      <a:lt2>
        <a:srgbClr val="EEEEEE"/>
      </a:lt2>
      <a:accent1>
        <a:srgbClr val="F900A0"/>
      </a:accent1>
      <a:accent2>
        <a:srgbClr val="4D4EE6"/>
      </a:accent2>
      <a:accent3>
        <a:srgbClr val="454B78"/>
      </a:accent3>
      <a:accent4>
        <a:srgbClr val="A3A3C1"/>
      </a:accent4>
      <a:accent5>
        <a:srgbClr val="7162FE"/>
      </a:accent5>
      <a:accent6>
        <a:srgbClr val="1EBE9B"/>
      </a:accent6>
      <a:hlink>
        <a:srgbClr val="F900A0"/>
      </a:hlink>
      <a:folHlink>
        <a:srgbClr val="8477FE"/>
      </a:folHlink>
    </a:clrScheme>
    <a:fontScheme name="Custom 51">
      <a:majorFont>
        <a:latin typeface="Sabon Next LT"/>
        <a:ea typeface=""/>
        <a:cs typeface=""/>
      </a:majorFont>
      <a:minorFont>
        <a:latin typeface="Avenir Next LT Pr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LuminousVTI" id="{3EBF12FF-FD44-415B-AB75-5B4F7E5C3AC4}" vid="{521B7FAE-6A8D-4468-B79A-0706294A0D4A}"/>
    </a:ext>
  </a:extLst>
</a:theme>
</file>

<file path=ppt/theme/theme6.xml><?xml version="1.0" encoding="utf-8"?>
<a:theme xmlns:a="http://schemas.openxmlformats.org/drawingml/2006/main" name="1_Profile">
  <a:themeElements>
    <a:clrScheme name="Profile 9">
      <a:dk1>
        <a:srgbClr val="000000"/>
      </a:dk1>
      <a:lt1>
        <a:srgbClr val="FFFFFF"/>
      </a:lt1>
      <a:dk2>
        <a:srgbClr val="000000"/>
      </a:dk2>
      <a:lt2>
        <a:srgbClr val="DDDDDD"/>
      </a:lt2>
      <a:accent1>
        <a:srgbClr val="A3B2C1"/>
      </a:accent1>
      <a:accent2>
        <a:srgbClr val="CC0000"/>
      </a:accent2>
      <a:accent3>
        <a:srgbClr val="FFFFFF"/>
      </a:accent3>
      <a:accent4>
        <a:srgbClr val="000000"/>
      </a:accent4>
      <a:accent5>
        <a:srgbClr val="CED5DD"/>
      </a:accent5>
      <a:accent6>
        <a:srgbClr val="B90000"/>
      </a:accent6>
      <a:hlink>
        <a:srgbClr val="336699"/>
      </a:hlink>
      <a:folHlink>
        <a:srgbClr val="003366"/>
      </a:folHlink>
    </a:clrScheme>
    <a:fontScheme name="Profile">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Verdana"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Verdana" pitchFamily="34" charset="0"/>
          </a:defRPr>
        </a:defPPr>
      </a:lstStyle>
    </a:lnDef>
  </a:objectDefaults>
  <a:extraClrSchemeLst>
    <a:extraClrScheme>
      <a:clrScheme name="Profile 1">
        <a:dk1>
          <a:srgbClr val="A50021"/>
        </a:dk1>
        <a:lt1>
          <a:srgbClr val="FFFFFF"/>
        </a:lt1>
        <a:dk2>
          <a:srgbClr val="800000"/>
        </a:dk2>
        <a:lt2>
          <a:srgbClr val="FFFFFF"/>
        </a:lt2>
        <a:accent1>
          <a:srgbClr val="FF9900"/>
        </a:accent1>
        <a:accent2>
          <a:srgbClr val="FF3300"/>
        </a:accent2>
        <a:accent3>
          <a:srgbClr val="C0AAAA"/>
        </a:accent3>
        <a:accent4>
          <a:srgbClr val="DADADA"/>
        </a:accent4>
        <a:accent5>
          <a:srgbClr val="FFCAAA"/>
        </a:accent5>
        <a:accent6>
          <a:srgbClr val="E72D00"/>
        </a:accent6>
        <a:hlink>
          <a:srgbClr val="FFFFCC"/>
        </a:hlink>
        <a:folHlink>
          <a:srgbClr val="FFCC99"/>
        </a:folHlink>
      </a:clrScheme>
      <a:clrMap bg1="dk2" tx1="lt1" bg2="dk1" tx2="lt2" accent1="accent1" accent2="accent2" accent3="accent3" accent4="accent4" accent5="accent5" accent6="accent6" hlink="hlink" folHlink="folHlink"/>
    </a:extraClrScheme>
    <a:extraClrScheme>
      <a:clrScheme name="Profile 2">
        <a:dk1>
          <a:srgbClr val="3C001E"/>
        </a:dk1>
        <a:lt1>
          <a:srgbClr val="FFFFFF"/>
        </a:lt1>
        <a:dk2>
          <a:srgbClr val="51072E"/>
        </a:dk2>
        <a:lt2>
          <a:srgbClr val="FFFFFF"/>
        </a:lt2>
        <a:accent1>
          <a:srgbClr val="89A38F"/>
        </a:accent1>
        <a:accent2>
          <a:srgbClr val="666699"/>
        </a:accent2>
        <a:accent3>
          <a:srgbClr val="B3AAAD"/>
        </a:accent3>
        <a:accent4>
          <a:srgbClr val="DADADA"/>
        </a:accent4>
        <a:accent5>
          <a:srgbClr val="C4CEC6"/>
        </a:accent5>
        <a:accent6>
          <a:srgbClr val="5C5C8A"/>
        </a:accent6>
        <a:hlink>
          <a:srgbClr val="808000"/>
        </a:hlink>
        <a:folHlink>
          <a:srgbClr val="666633"/>
        </a:folHlink>
      </a:clrScheme>
      <a:clrMap bg1="dk2" tx1="lt1" bg2="dk1" tx2="lt2" accent1="accent1" accent2="accent2" accent3="accent3" accent4="accent4" accent5="accent5" accent6="accent6" hlink="hlink" folHlink="folHlink"/>
    </a:extraClrScheme>
    <a:extraClrScheme>
      <a:clrScheme name="Profile 3">
        <a:dk1>
          <a:srgbClr val="333333"/>
        </a:dk1>
        <a:lt1>
          <a:srgbClr val="FFFFFF"/>
        </a:lt1>
        <a:dk2>
          <a:srgbClr val="000000"/>
        </a:dk2>
        <a:lt2>
          <a:srgbClr val="FFFFFF"/>
        </a:lt2>
        <a:accent1>
          <a:srgbClr val="3399FF"/>
        </a:accent1>
        <a:accent2>
          <a:srgbClr val="CC0000"/>
        </a:accent2>
        <a:accent3>
          <a:srgbClr val="AAAAAA"/>
        </a:accent3>
        <a:accent4>
          <a:srgbClr val="DADADA"/>
        </a:accent4>
        <a:accent5>
          <a:srgbClr val="ADCAFF"/>
        </a:accent5>
        <a:accent6>
          <a:srgbClr val="B90000"/>
        </a:accent6>
        <a:hlink>
          <a:srgbClr val="666699"/>
        </a:hlink>
        <a:folHlink>
          <a:srgbClr val="6600CC"/>
        </a:folHlink>
      </a:clrScheme>
      <a:clrMap bg1="dk2" tx1="lt1" bg2="dk1" tx2="lt2" accent1="accent1" accent2="accent2" accent3="accent3" accent4="accent4" accent5="accent5" accent6="accent6" hlink="hlink" folHlink="folHlink"/>
    </a:extraClrScheme>
    <a:extraClrScheme>
      <a:clrScheme name="Profile 4">
        <a:dk1>
          <a:srgbClr val="4B3D1B"/>
        </a:dk1>
        <a:lt1>
          <a:srgbClr val="FFFFFF"/>
        </a:lt1>
        <a:dk2>
          <a:srgbClr val="330000"/>
        </a:dk2>
        <a:lt2>
          <a:srgbClr val="FFFFFF"/>
        </a:lt2>
        <a:accent1>
          <a:srgbClr val="CC9900"/>
        </a:accent1>
        <a:accent2>
          <a:srgbClr val="CC6600"/>
        </a:accent2>
        <a:accent3>
          <a:srgbClr val="ADAAAA"/>
        </a:accent3>
        <a:accent4>
          <a:srgbClr val="DADADA"/>
        </a:accent4>
        <a:accent5>
          <a:srgbClr val="E2CAAA"/>
        </a:accent5>
        <a:accent6>
          <a:srgbClr val="B95C00"/>
        </a:accent6>
        <a:hlink>
          <a:srgbClr val="666699"/>
        </a:hlink>
        <a:folHlink>
          <a:srgbClr val="CCCC00"/>
        </a:folHlink>
      </a:clrScheme>
      <a:clrMap bg1="dk2" tx1="lt1" bg2="dk1" tx2="lt2" accent1="accent1" accent2="accent2" accent3="accent3" accent4="accent4" accent5="accent5" accent6="accent6" hlink="hlink" folHlink="folHlink"/>
    </a:extraClrScheme>
    <a:extraClrScheme>
      <a:clrScheme name="Profile 5">
        <a:dk1>
          <a:srgbClr val="006666"/>
        </a:dk1>
        <a:lt1>
          <a:srgbClr val="FFFFFF"/>
        </a:lt1>
        <a:dk2>
          <a:srgbClr val="003366"/>
        </a:dk2>
        <a:lt2>
          <a:srgbClr val="FFFFFF"/>
        </a:lt2>
        <a:accent1>
          <a:srgbClr val="0099CC"/>
        </a:accent1>
        <a:accent2>
          <a:srgbClr val="6666FF"/>
        </a:accent2>
        <a:accent3>
          <a:srgbClr val="AAADB8"/>
        </a:accent3>
        <a:accent4>
          <a:srgbClr val="DADADA"/>
        </a:accent4>
        <a:accent5>
          <a:srgbClr val="AACAE2"/>
        </a:accent5>
        <a:accent6>
          <a:srgbClr val="5C5CE7"/>
        </a:accent6>
        <a:hlink>
          <a:srgbClr val="FFFFCC"/>
        </a:hlink>
        <a:folHlink>
          <a:srgbClr val="FFCC00"/>
        </a:folHlink>
      </a:clrScheme>
      <a:clrMap bg1="dk2" tx1="lt1" bg2="dk1" tx2="lt2" accent1="accent1" accent2="accent2" accent3="accent3" accent4="accent4" accent5="accent5" accent6="accent6" hlink="hlink" folHlink="folHlink"/>
    </a:extraClrScheme>
    <a:extraClrScheme>
      <a:clrScheme name="Profile 6">
        <a:dk1>
          <a:srgbClr val="003366"/>
        </a:dk1>
        <a:lt1>
          <a:srgbClr val="FFFFFF"/>
        </a:lt1>
        <a:dk2>
          <a:srgbClr val="006666"/>
        </a:dk2>
        <a:lt2>
          <a:srgbClr val="FFFFFF"/>
        </a:lt2>
        <a:accent1>
          <a:srgbClr val="6699FF"/>
        </a:accent1>
        <a:accent2>
          <a:srgbClr val="00CCFF"/>
        </a:accent2>
        <a:accent3>
          <a:srgbClr val="AAB8B8"/>
        </a:accent3>
        <a:accent4>
          <a:srgbClr val="DADADA"/>
        </a:accent4>
        <a:accent5>
          <a:srgbClr val="B8CAFF"/>
        </a:accent5>
        <a:accent6>
          <a:srgbClr val="00B9E7"/>
        </a:accent6>
        <a:hlink>
          <a:srgbClr val="FFFFCC"/>
        </a:hlink>
        <a:folHlink>
          <a:srgbClr val="33CCCC"/>
        </a:folHlink>
      </a:clrScheme>
      <a:clrMap bg1="dk2" tx1="lt1" bg2="dk1" tx2="lt2" accent1="accent1" accent2="accent2" accent3="accent3" accent4="accent4" accent5="accent5" accent6="accent6" hlink="hlink" folHlink="folHlink"/>
    </a:extraClrScheme>
    <a:extraClrScheme>
      <a:clrScheme name="Profile 7">
        <a:dk1>
          <a:srgbClr val="000000"/>
        </a:dk1>
        <a:lt1>
          <a:srgbClr val="619CB1"/>
        </a:lt1>
        <a:dk2>
          <a:srgbClr val="FFFFFF"/>
        </a:dk2>
        <a:lt2>
          <a:srgbClr val="4E899E"/>
        </a:lt2>
        <a:accent1>
          <a:srgbClr val="FFCC00"/>
        </a:accent1>
        <a:accent2>
          <a:srgbClr val="B6523E"/>
        </a:accent2>
        <a:accent3>
          <a:srgbClr val="B7CBD5"/>
        </a:accent3>
        <a:accent4>
          <a:srgbClr val="000000"/>
        </a:accent4>
        <a:accent5>
          <a:srgbClr val="FFE2AA"/>
        </a:accent5>
        <a:accent6>
          <a:srgbClr val="A54937"/>
        </a:accent6>
        <a:hlink>
          <a:srgbClr val="99CC00"/>
        </a:hlink>
        <a:folHlink>
          <a:srgbClr val="666699"/>
        </a:folHlink>
      </a:clrScheme>
      <a:clrMap bg1="lt1" tx1="dk1" bg2="lt2" tx2="dk2" accent1="accent1" accent2="accent2" accent3="accent3" accent4="accent4" accent5="accent5" accent6="accent6" hlink="hlink" folHlink="folHlink"/>
    </a:extraClrScheme>
    <a:extraClrScheme>
      <a:clrScheme name="Profile 8">
        <a:dk1>
          <a:srgbClr val="598600"/>
        </a:dk1>
        <a:lt1>
          <a:srgbClr val="FFFFFF"/>
        </a:lt1>
        <a:dk2>
          <a:srgbClr val="336600"/>
        </a:dk2>
        <a:lt2>
          <a:srgbClr val="FFFFFF"/>
        </a:lt2>
        <a:accent1>
          <a:srgbClr val="33CC33"/>
        </a:accent1>
        <a:accent2>
          <a:srgbClr val="99CC00"/>
        </a:accent2>
        <a:accent3>
          <a:srgbClr val="ADB8AA"/>
        </a:accent3>
        <a:accent4>
          <a:srgbClr val="DADADA"/>
        </a:accent4>
        <a:accent5>
          <a:srgbClr val="ADE2AD"/>
        </a:accent5>
        <a:accent6>
          <a:srgbClr val="8AB900"/>
        </a:accent6>
        <a:hlink>
          <a:srgbClr val="FFCC00"/>
        </a:hlink>
        <a:folHlink>
          <a:srgbClr val="FFFF99"/>
        </a:folHlink>
      </a:clrScheme>
      <a:clrMap bg1="dk2" tx1="lt1" bg2="dk1" tx2="lt2" accent1="accent1" accent2="accent2" accent3="accent3" accent4="accent4" accent5="accent5" accent6="accent6" hlink="hlink" folHlink="folHlink"/>
    </a:extraClrScheme>
    <a:extraClrScheme>
      <a:clrScheme name="Profile 9">
        <a:dk1>
          <a:srgbClr val="000000"/>
        </a:dk1>
        <a:lt1>
          <a:srgbClr val="FFFFFF"/>
        </a:lt1>
        <a:dk2>
          <a:srgbClr val="000000"/>
        </a:dk2>
        <a:lt2>
          <a:srgbClr val="DDDDDD"/>
        </a:lt2>
        <a:accent1>
          <a:srgbClr val="A3B2C1"/>
        </a:accent1>
        <a:accent2>
          <a:srgbClr val="CC0000"/>
        </a:accent2>
        <a:accent3>
          <a:srgbClr val="FFFFFF"/>
        </a:accent3>
        <a:accent4>
          <a:srgbClr val="000000"/>
        </a:accent4>
        <a:accent5>
          <a:srgbClr val="CED5DD"/>
        </a:accent5>
        <a:accent6>
          <a:srgbClr val="B90000"/>
        </a:accent6>
        <a:hlink>
          <a:srgbClr val="336699"/>
        </a:hlink>
        <a:folHlink>
          <a:srgbClr val="003366"/>
        </a:folHlink>
      </a:clrScheme>
      <a:clrMap bg1="lt1" tx1="dk1" bg2="lt2" tx2="dk2" accent1="accent1" accent2="accent2" accent3="accent3" accent4="accent4" accent5="accent5" accent6="accent6" hlink="hlink" folHlink="folHlink"/>
    </a:extraClrScheme>
  </a:extraClrSchemeLst>
</a:theme>
</file>

<file path=ppt/theme/theme7.xml><?xml version="1.0" encoding="utf-8"?>
<a:theme xmlns:a="http://schemas.openxmlformats.org/drawingml/2006/main" name="2_Profile">
  <a:themeElements>
    <a:clrScheme name="Profile 9">
      <a:dk1>
        <a:srgbClr val="000000"/>
      </a:dk1>
      <a:lt1>
        <a:srgbClr val="FFFFFF"/>
      </a:lt1>
      <a:dk2>
        <a:srgbClr val="000000"/>
      </a:dk2>
      <a:lt2>
        <a:srgbClr val="DDDDDD"/>
      </a:lt2>
      <a:accent1>
        <a:srgbClr val="A3B2C1"/>
      </a:accent1>
      <a:accent2>
        <a:srgbClr val="CC0000"/>
      </a:accent2>
      <a:accent3>
        <a:srgbClr val="FFFFFF"/>
      </a:accent3>
      <a:accent4>
        <a:srgbClr val="000000"/>
      </a:accent4>
      <a:accent5>
        <a:srgbClr val="CED5DD"/>
      </a:accent5>
      <a:accent6>
        <a:srgbClr val="B90000"/>
      </a:accent6>
      <a:hlink>
        <a:srgbClr val="336699"/>
      </a:hlink>
      <a:folHlink>
        <a:srgbClr val="003366"/>
      </a:folHlink>
    </a:clrScheme>
    <a:fontScheme name="Profile">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Verdana"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Verdana" pitchFamily="34" charset="0"/>
          </a:defRPr>
        </a:defPPr>
      </a:lstStyle>
    </a:lnDef>
  </a:objectDefaults>
  <a:extraClrSchemeLst>
    <a:extraClrScheme>
      <a:clrScheme name="Profile 1">
        <a:dk1>
          <a:srgbClr val="A50021"/>
        </a:dk1>
        <a:lt1>
          <a:srgbClr val="FFFFFF"/>
        </a:lt1>
        <a:dk2>
          <a:srgbClr val="800000"/>
        </a:dk2>
        <a:lt2>
          <a:srgbClr val="FFFFFF"/>
        </a:lt2>
        <a:accent1>
          <a:srgbClr val="FF9900"/>
        </a:accent1>
        <a:accent2>
          <a:srgbClr val="FF3300"/>
        </a:accent2>
        <a:accent3>
          <a:srgbClr val="C0AAAA"/>
        </a:accent3>
        <a:accent4>
          <a:srgbClr val="DADADA"/>
        </a:accent4>
        <a:accent5>
          <a:srgbClr val="FFCAAA"/>
        </a:accent5>
        <a:accent6>
          <a:srgbClr val="E72D00"/>
        </a:accent6>
        <a:hlink>
          <a:srgbClr val="FFFFCC"/>
        </a:hlink>
        <a:folHlink>
          <a:srgbClr val="FFCC99"/>
        </a:folHlink>
      </a:clrScheme>
      <a:clrMap bg1="dk2" tx1="lt1" bg2="dk1" tx2="lt2" accent1="accent1" accent2="accent2" accent3="accent3" accent4="accent4" accent5="accent5" accent6="accent6" hlink="hlink" folHlink="folHlink"/>
    </a:extraClrScheme>
    <a:extraClrScheme>
      <a:clrScheme name="Profile 2">
        <a:dk1>
          <a:srgbClr val="3C001E"/>
        </a:dk1>
        <a:lt1>
          <a:srgbClr val="FFFFFF"/>
        </a:lt1>
        <a:dk2>
          <a:srgbClr val="51072E"/>
        </a:dk2>
        <a:lt2>
          <a:srgbClr val="FFFFFF"/>
        </a:lt2>
        <a:accent1>
          <a:srgbClr val="89A38F"/>
        </a:accent1>
        <a:accent2>
          <a:srgbClr val="666699"/>
        </a:accent2>
        <a:accent3>
          <a:srgbClr val="B3AAAD"/>
        </a:accent3>
        <a:accent4>
          <a:srgbClr val="DADADA"/>
        </a:accent4>
        <a:accent5>
          <a:srgbClr val="C4CEC6"/>
        </a:accent5>
        <a:accent6>
          <a:srgbClr val="5C5C8A"/>
        </a:accent6>
        <a:hlink>
          <a:srgbClr val="808000"/>
        </a:hlink>
        <a:folHlink>
          <a:srgbClr val="666633"/>
        </a:folHlink>
      </a:clrScheme>
      <a:clrMap bg1="dk2" tx1="lt1" bg2="dk1" tx2="lt2" accent1="accent1" accent2="accent2" accent3="accent3" accent4="accent4" accent5="accent5" accent6="accent6" hlink="hlink" folHlink="folHlink"/>
    </a:extraClrScheme>
    <a:extraClrScheme>
      <a:clrScheme name="Profile 3">
        <a:dk1>
          <a:srgbClr val="333333"/>
        </a:dk1>
        <a:lt1>
          <a:srgbClr val="FFFFFF"/>
        </a:lt1>
        <a:dk2>
          <a:srgbClr val="000000"/>
        </a:dk2>
        <a:lt2>
          <a:srgbClr val="FFFFFF"/>
        </a:lt2>
        <a:accent1>
          <a:srgbClr val="3399FF"/>
        </a:accent1>
        <a:accent2>
          <a:srgbClr val="CC0000"/>
        </a:accent2>
        <a:accent3>
          <a:srgbClr val="AAAAAA"/>
        </a:accent3>
        <a:accent4>
          <a:srgbClr val="DADADA"/>
        </a:accent4>
        <a:accent5>
          <a:srgbClr val="ADCAFF"/>
        </a:accent5>
        <a:accent6>
          <a:srgbClr val="B90000"/>
        </a:accent6>
        <a:hlink>
          <a:srgbClr val="666699"/>
        </a:hlink>
        <a:folHlink>
          <a:srgbClr val="6600CC"/>
        </a:folHlink>
      </a:clrScheme>
      <a:clrMap bg1="dk2" tx1="lt1" bg2="dk1" tx2="lt2" accent1="accent1" accent2="accent2" accent3="accent3" accent4="accent4" accent5="accent5" accent6="accent6" hlink="hlink" folHlink="folHlink"/>
    </a:extraClrScheme>
    <a:extraClrScheme>
      <a:clrScheme name="Profile 4">
        <a:dk1>
          <a:srgbClr val="4B3D1B"/>
        </a:dk1>
        <a:lt1>
          <a:srgbClr val="FFFFFF"/>
        </a:lt1>
        <a:dk2>
          <a:srgbClr val="330000"/>
        </a:dk2>
        <a:lt2>
          <a:srgbClr val="FFFFFF"/>
        </a:lt2>
        <a:accent1>
          <a:srgbClr val="CC9900"/>
        </a:accent1>
        <a:accent2>
          <a:srgbClr val="CC6600"/>
        </a:accent2>
        <a:accent3>
          <a:srgbClr val="ADAAAA"/>
        </a:accent3>
        <a:accent4>
          <a:srgbClr val="DADADA"/>
        </a:accent4>
        <a:accent5>
          <a:srgbClr val="E2CAAA"/>
        </a:accent5>
        <a:accent6>
          <a:srgbClr val="B95C00"/>
        </a:accent6>
        <a:hlink>
          <a:srgbClr val="666699"/>
        </a:hlink>
        <a:folHlink>
          <a:srgbClr val="CCCC00"/>
        </a:folHlink>
      </a:clrScheme>
      <a:clrMap bg1="dk2" tx1="lt1" bg2="dk1" tx2="lt2" accent1="accent1" accent2="accent2" accent3="accent3" accent4="accent4" accent5="accent5" accent6="accent6" hlink="hlink" folHlink="folHlink"/>
    </a:extraClrScheme>
    <a:extraClrScheme>
      <a:clrScheme name="Profile 5">
        <a:dk1>
          <a:srgbClr val="006666"/>
        </a:dk1>
        <a:lt1>
          <a:srgbClr val="FFFFFF"/>
        </a:lt1>
        <a:dk2>
          <a:srgbClr val="003366"/>
        </a:dk2>
        <a:lt2>
          <a:srgbClr val="FFFFFF"/>
        </a:lt2>
        <a:accent1>
          <a:srgbClr val="0099CC"/>
        </a:accent1>
        <a:accent2>
          <a:srgbClr val="6666FF"/>
        </a:accent2>
        <a:accent3>
          <a:srgbClr val="AAADB8"/>
        </a:accent3>
        <a:accent4>
          <a:srgbClr val="DADADA"/>
        </a:accent4>
        <a:accent5>
          <a:srgbClr val="AACAE2"/>
        </a:accent5>
        <a:accent6>
          <a:srgbClr val="5C5CE7"/>
        </a:accent6>
        <a:hlink>
          <a:srgbClr val="FFFFCC"/>
        </a:hlink>
        <a:folHlink>
          <a:srgbClr val="FFCC00"/>
        </a:folHlink>
      </a:clrScheme>
      <a:clrMap bg1="dk2" tx1="lt1" bg2="dk1" tx2="lt2" accent1="accent1" accent2="accent2" accent3="accent3" accent4="accent4" accent5="accent5" accent6="accent6" hlink="hlink" folHlink="folHlink"/>
    </a:extraClrScheme>
    <a:extraClrScheme>
      <a:clrScheme name="Profile 6">
        <a:dk1>
          <a:srgbClr val="003366"/>
        </a:dk1>
        <a:lt1>
          <a:srgbClr val="FFFFFF"/>
        </a:lt1>
        <a:dk2>
          <a:srgbClr val="006666"/>
        </a:dk2>
        <a:lt2>
          <a:srgbClr val="FFFFFF"/>
        </a:lt2>
        <a:accent1>
          <a:srgbClr val="6699FF"/>
        </a:accent1>
        <a:accent2>
          <a:srgbClr val="00CCFF"/>
        </a:accent2>
        <a:accent3>
          <a:srgbClr val="AAB8B8"/>
        </a:accent3>
        <a:accent4>
          <a:srgbClr val="DADADA"/>
        </a:accent4>
        <a:accent5>
          <a:srgbClr val="B8CAFF"/>
        </a:accent5>
        <a:accent6>
          <a:srgbClr val="00B9E7"/>
        </a:accent6>
        <a:hlink>
          <a:srgbClr val="FFFFCC"/>
        </a:hlink>
        <a:folHlink>
          <a:srgbClr val="33CCCC"/>
        </a:folHlink>
      </a:clrScheme>
      <a:clrMap bg1="dk2" tx1="lt1" bg2="dk1" tx2="lt2" accent1="accent1" accent2="accent2" accent3="accent3" accent4="accent4" accent5="accent5" accent6="accent6" hlink="hlink" folHlink="folHlink"/>
    </a:extraClrScheme>
    <a:extraClrScheme>
      <a:clrScheme name="Profile 7">
        <a:dk1>
          <a:srgbClr val="000000"/>
        </a:dk1>
        <a:lt1>
          <a:srgbClr val="619CB1"/>
        </a:lt1>
        <a:dk2>
          <a:srgbClr val="FFFFFF"/>
        </a:dk2>
        <a:lt2>
          <a:srgbClr val="4E899E"/>
        </a:lt2>
        <a:accent1>
          <a:srgbClr val="FFCC00"/>
        </a:accent1>
        <a:accent2>
          <a:srgbClr val="B6523E"/>
        </a:accent2>
        <a:accent3>
          <a:srgbClr val="B7CBD5"/>
        </a:accent3>
        <a:accent4>
          <a:srgbClr val="000000"/>
        </a:accent4>
        <a:accent5>
          <a:srgbClr val="FFE2AA"/>
        </a:accent5>
        <a:accent6>
          <a:srgbClr val="A54937"/>
        </a:accent6>
        <a:hlink>
          <a:srgbClr val="99CC00"/>
        </a:hlink>
        <a:folHlink>
          <a:srgbClr val="666699"/>
        </a:folHlink>
      </a:clrScheme>
      <a:clrMap bg1="lt1" tx1="dk1" bg2="lt2" tx2="dk2" accent1="accent1" accent2="accent2" accent3="accent3" accent4="accent4" accent5="accent5" accent6="accent6" hlink="hlink" folHlink="folHlink"/>
    </a:extraClrScheme>
    <a:extraClrScheme>
      <a:clrScheme name="Profile 8">
        <a:dk1>
          <a:srgbClr val="598600"/>
        </a:dk1>
        <a:lt1>
          <a:srgbClr val="FFFFFF"/>
        </a:lt1>
        <a:dk2>
          <a:srgbClr val="336600"/>
        </a:dk2>
        <a:lt2>
          <a:srgbClr val="FFFFFF"/>
        </a:lt2>
        <a:accent1>
          <a:srgbClr val="33CC33"/>
        </a:accent1>
        <a:accent2>
          <a:srgbClr val="99CC00"/>
        </a:accent2>
        <a:accent3>
          <a:srgbClr val="ADB8AA"/>
        </a:accent3>
        <a:accent4>
          <a:srgbClr val="DADADA"/>
        </a:accent4>
        <a:accent5>
          <a:srgbClr val="ADE2AD"/>
        </a:accent5>
        <a:accent6>
          <a:srgbClr val="8AB900"/>
        </a:accent6>
        <a:hlink>
          <a:srgbClr val="FFCC00"/>
        </a:hlink>
        <a:folHlink>
          <a:srgbClr val="FFFF99"/>
        </a:folHlink>
      </a:clrScheme>
      <a:clrMap bg1="dk2" tx1="lt1" bg2="dk1" tx2="lt2" accent1="accent1" accent2="accent2" accent3="accent3" accent4="accent4" accent5="accent5" accent6="accent6" hlink="hlink" folHlink="folHlink"/>
    </a:extraClrScheme>
    <a:extraClrScheme>
      <a:clrScheme name="Profile 9">
        <a:dk1>
          <a:srgbClr val="000000"/>
        </a:dk1>
        <a:lt1>
          <a:srgbClr val="FFFFFF"/>
        </a:lt1>
        <a:dk2>
          <a:srgbClr val="000000"/>
        </a:dk2>
        <a:lt2>
          <a:srgbClr val="DDDDDD"/>
        </a:lt2>
        <a:accent1>
          <a:srgbClr val="A3B2C1"/>
        </a:accent1>
        <a:accent2>
          <a:srgbClr val="CC0000"/>
        </a:accent2>
        <a:accent3>
          <a:srgbClr val="FFFFFF"/>
        </a:accent3>
        <a:accent4>
          <a:srgbClr val="000000"/>
        </a:accent4>
        <a:accent5>
          <a:srgbClr val="CED5DD"/>
        </a:accent5>
        <a:accent6>
          <a:srgbClr val="B90000"/>
        </a:accent6>
        <a:hlink>
          <a:srgbClr val="336699"/>
        </a:hlink>
        <a:folHlink>
          <a:srgbClr val="003366"/>
        </a:folHlink>
      </a:clrScheme>
      <a:clrMap bg1="lt1" tx1="dk1" bg2="lt2" tx2="dk2" accent1="accent1" accent2="accent2" accent3="accent3" accent4="accent4" accent5="accent5" accent6="accent6" hlink="hlink" folHlink="folHlink"/>
    </a:extraClrScheme>
  </a:extraClrSchemeLst>
</a:theme>
</file>

<file path=ppt/theme/theme8.xml><?xml version="1.0" encoding="utf-8"?>
<a:theme xmlns:a="http://schemas.openxmlformats.org/drawingml/2006/main" name="3_Profile">
  <a:themeElements>
    <a:clrScheme name="Profile 9">
      <a:dk1>
        <a:srgbClr val="000000"/>
      </a:dk1>
      <a:lt1>
        <a:srgbClr val="FFFFFF"/>
      </a:lt1>
      <a:dk2>
        <a:srgbClr val="000000"/>
      </a:dk2>
      <a:lt2>
        <a:srgbClr val="DDDDDD"/>
      </a:lt2>
      <a:accent1>
        <a:srgbClr val="A3B2C1"/>
      </a:accent1>
      <a:accent2>
        <a:srgbClr val="CC0000"/>
      </a:accent2>
      <a:accent3>
        <a:srgbClr val="FFFFFF"/>
      </a:accent3>
      <a:accent4>
        <a:srgbClr val="000000"/>
      </a:accent4>
      <a:accent5>
        <a:srgbClr val="CED5DD"/>
      </a:accent5>
      <a:accent6>
        <a:srgbClr val="B90000"/>
      </a:accent6>
      <a:hlink>
        <a:srgbClr val="336699"/>
      </a:hlink>
      <a:folHlink>
        <a:srgbClr val="003366"/>
      </a:folHlink>
    </a:clrScheme>
    <a:fontScheme name="Profile">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Verdana"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Verdana" pitchFamily="34" charset="0"/>
          </a:defRPr>
        </a:defPPr>
      </a:lstStyle>
    </a:lnDef>
  </a:objectDefaults>
  <a:extraClrSchemeLst>
    <a:extraClrScheme>
      <a:clrScheme name="Profile 1">
        <a:dk1>
          <a:srgbClr val="A50021"/>
        </a:dk1>
        <a:lt1>
          <a:srgbClr val="FFFFFF"/>
        </a:lt1>
        <a:dk2>
          <a:srgbClr val="800000"/>
        </a:dk2>
        <a:lt2>
          <a:srgbClr val="FFFFFF"/>
        </a:lt2>
        <a:accent1>
          <a:srgbClr val="FF9900"/>
        </a:accent1>
        <a:accent2>
          <a:srgbClr val="FF3300"/>
        </a:accent2>
        <a:accent3>
          <a:srgbClr val="C0AAAA"/>
        </a:accent3>
        <a:accent4>
          <a:srgbClr val="DADADA"/>
        </a:accent4>
        <a:accent5>
          <a:srgbClr val="FFCAAA"/>
        </a:accent5>
        <a:accent6>
          <a:srgbClr val="E72D00"/>
        </a:accent6>
        <a:hlink>
          <a:srgbClr val="FFFFCC"/>
        </a:hlink>
        <a:folHlink>
          <a:srgbClr val="FFCC99"/>
        </a:folHlink>
      </a:clrScheme>
      <a:clrMap bg1="dk2" tx1="lt1" bg2="dk1" tx2="lt2" accent1="accent1" accent2="accent2" accent3="accent3" accent4="accent4" accent5="accent5" accent6="accent6" hlink="hlink" folHlink="folHlink"/>
    </a:extraClrScheme>
    <a:extraClrScheme>
      <a:clrScheme name="Profile 2">
        <a:dk1>
          <a:srgbClr val="3C001E"/>
        </a:dk1>
        <a:lt1>
          <a:srgbClr val="FFFFFF"/>
        </a:lt1>
        <a:dk2>
          <a:srgbClr val="51072E"/>
        </a:dk2>
        <a:lt2>
          <a:srgbClr val="FFFFFF"/>
        </a:lt2>
        <a:accent1>
          <a:srgbClr val="89A38F"/>
        </a:accent1>
        <a:accent2>
          <a:srgbClr val="666699"/>
        </a:accent2>
        <a:accent3>
          <a:srgbClr val="B3AAAD"/>
        </a:accent3>
        <a:accent4>
          <a:srgbClr val="DADADA"/>
        </a:accent4>
        <a:accent5>
          <a:srgbClr val="C4CEC6"/>
        </a:accent5>
        <a:accent6>
          <a:srgbClr val="5C5C8A"/>
        </a:accent6>
        <a:hlink>
          <a:srgbClr val="808000"/>
        </a:hlink>
        <a:folHlink>
          <a:srgbClr val="666633"/>
        </a:folHlink>
      </a:clrScheme>
      <a:clrMap bg1="dk2" tx1="lt1" bg2="dk1" tx2="lt2" accent1="accent1" accent2="accent2" accent3="accent3" accent4="accent4" accent5="accent5" accent6="accent6" hlink="hlink" folHlink="folHlink"/>
    </a:extraClrScheme>
    <a:extraClrScheme>
      <a:clrScheme name="Profile 3">
        <a:dk1>
          <a:srgbClr val="333333"/>
        </a:dk1>
        <a:lt1>
          <a:srgbClr val="FFFFFF"/>
        </a:lt1>
        <a:dk2>
          <a:srgbClr val="000000"/>
        </a:dk2>
        <a:lt2>
          <a:srgbClr val="FFFFFF"/>
        </a:lt2>
        <a:accent1>
          <a:srgbClr val="3399FF"/>
        </a:accent1>
        <a:accent2>
          <a:srgbClr val="CC0000"/>
        </a:accent2>
        <a:accent3>
          <a:srgbClr val="AAAAAA"/>
        </a:accent3>
        <a:accent4>
          <a:srgbClr val="DADADA"/>
        </a:accent4>
        <a:accent5>
          <a:srgbClr val="ADCAFF"/>
        </a:accent5>
        <a:accent6>
          <a:srgbClr val="B90000"/>
        </a:accent6>
        <a:hlink>
          <a:srgbClr val="666699"/>
        </a:hlink>
        <a:folHlink>
          <a:srgbClr val="6600CC"/>
        </a:folHlink>
      </a:clrScheme>
      <a:clrMap bg1="dk2" tx1="lt1" bg2="dk1" tx2="lt2" accent1="accent1" accent2="accent2" accent3="accent3" accent4="accent4" accent5="accent5" accent6="accent6" hlink="hlink" folHlink="folHlink"/>
    </a:extraClrScheme>
    <a:extraClrScheme>
      <a:clrScheme name="Profile 4">
        <a:dk1>
          <a:srgbClr val="4B3D1B"/>
        </a:dk1>
        <a:lt1>
          <a:srgbClr val="FFFFFF"/>
        </a:lt1>
        <a:dk2>
          <a:srgbClr val="330000"/>
        </a:dk2>
        <a:lt2>
          <a:srgbClr val="FFFFFF"/>
        </a:lt2>
        <a:accent1>
          <a:srgbClr val="CC9900"/>
        </a:accent1>
        <a:accent2>
          <a:srgbClr val="CC6600"/>
        </a:accent2>
        <a:accent3>
          <a:srgbClr val="ADAAAA"/>
        </a:accent3>
        <a:accent4>
          <a:srgbClr val="DADADA"/>
        </a:accent4>
        <a:accent5>
          <a:srgbClr val="E2CAAA"/>
        </a:accent5>
        <a:accent6>
          <a:srgbClr val="B95C00"/>
        </a:accent6>
        <a:hlink>
          <a:srgbClr val="666699"/>
        </a:hlink>
        <a:folHlink>
          <a:srgbClr val="CCCC00"/>
        </a:folHlink>
      </a:clrScheme>
      <a:clrMap bg1="dk2" tx1="lt1" bg2="dk1" tx2="lt2" accent1="accent1" accent2="accent2" accent3="accent3" accent4="accent4" accent5="accent5" accent6="accent6" hlink="hlink" folHlink="folHlink"/>
    </a:extraClrScheme>
    <a:extraClrScheme>
      <a:clrScheme name="Profile 5">
        <a:dk1>
          <a:srgbClr val="006666"/>
        </a:dk1>
        <a:lt1>
          <a:srgbClr val="FFFFFF"/>
        </a:lt1>
        <a:dk2>
          <a:srgbClr val="003366"/>
        </a:dk2>
        <a:lt2>
          <a:srgbClr val="FFFFFF"/>
        </a:lt2>
        <a:accent1>
          <a:srgbClr val="0099CC"/>
        </a:accent1>
        <a:accent2>
          <a:srgbClr val="6666FF"/>
        </a:accent2>
        <a:accent3>
          <a:srgbClr val="AAADB8"/>
        </a:accent3>
        <a:accent4>
          <a:srgbClr val="DADADA"/>
        </a:accent4>
        <a:accent5>
          <a:srgbClr val="AACAE2"/>
        </a:accent5>
        <a:accent6>
          <a:srgbClr val="5C5CE7"/>
        </a:accent6>
        <a:hlink>
          <a:srgbClr val="FFFFCC"/>
        </a:hlink>
        <a:folHlink>
          <a:srgbClr val="FFCC00"/>
        </a:folHlink>
      </a:clrScheme>
      <a:clrMap bg1="dk2" tx1="lt1" bg2="dk1" tx2="lt2" accent1="accent1" accent2="accent2" accent3="accent3" accent4="accent4" accent5="accent5" accent6="accent6" hlink="hlink" folHlink="folHlink"/>
    </a:extraClrScheme>
    <a:extraClrScheme>
      <a:clrScheme name="Profile 6">
        <a:dk1>
          <a:srgbClr val="003366"/>
        </a:dk1>
        <a:lt1>
          <a:srgbClr val="FFFFFF"/>
        </a:lt1>
        <a:dk2>
          <a:srgbClr val="006666"/>
        </a:dk2>
        <a:lt2>
          <a:srgbClr val="FFFFFF"/>
        </a:lt2>
        <a:accent1>
          <a:srgbClr val="6699FF"/>
        </a:accent1>
        <a:accent2>
          <a:srgbClr val="00CCFF"/>
        </a:accent2>
        <a:accent3>
          <a:srgbClr val="AAB8B8"/>
        </a:accent3>
        <a:accent4>
          <a:srgbClr val="DADADA"/>
        </a:accent4>
        <a:accent5>
          <a:srgbClr val="B8CAFF"/>
        </a:accent5>
        <a:accent6>
          <a:srgbClr val="00B9E7"/>
        </a:accent6>
        <a:hlink>
          <a:srgbClr val="FFFFCC"/>
        </a:hlink>
        <a:folHlink>
          <a:srgbClr val="33CCCC"/>
        </a:folHlink>
      </a:clrScheme>
      <a:clrMap bg1="dk2" tx1="lt1" bg2="dk1" tx2="lt2" accent1="accent1" accent2="accent2" accent3="accent3" accent4="accent4" accent5="accent5" accent6="accent6" hlink="hlink" folHlink="folHlink"/>
    </a:extraClrScheme>
    <a:extraClrScheme>
      <a:clrScheme name="Profile 7">
        <a:dk1>
          <a:srgbClr val="000000"/>
        </a:dk1>
        <a:lt1>
          <a:srgbClr val="619CB1"/>
        </a:lt1>
        <a:dk2>
          <a:srgbClr val="FFFFFF"/>
        </a:dk2>
        <a:lt2>
          <a:srgbClr val="4E899E"/>
        </a:lt2>
        <a:accent1>
          <a:srgbClr val="FFCC00"/>
        </a:accent1>
        <a:accent2>
          <a:srgbClr val="B6523E"/>
        </a:accent2>
        <a:accent3>
          <a:srgbClr val="B7CBD5"/>
        </a:accent3>
        <a:accent4>
          <a:srgbClr val="000000"/>
        </a:accent4>
        <a:accent5>
          <a:srgbClr val="FFE2AA"/>
        </a:accent5>
        <a:accent6>
          <a:srgbClr val="A54937"/>
        </a:accent6>
        <a:hlink>
          <a:srgbClr val="99CC00"/>
        </a:hlink>
        <a:folHlink>
          <a:srgbClr val="666699"/>
        </a:folHlink>
      </a:clrScheme>
      <a:clrMap bg1="lt1" tx1="dk1" bg2="lt2" tx2="dk2" accent1="accent1" accent2="accent2" accent3="accent3" accent4="accent4" accent5="accent5" accent6="accent6" hlink="hlink" folHlink="folHlink"/>
    </a:extraClrScheme>
    <a:extraClrScheme>
      <a:clrScheme name="Profile 8">
        <a:dk1>
          <a:srgbClr val="598600"/>
        </a:dk1>
        <a:lt1>
          <a:srgbClr val="FFFFFF"/>
        </a:lt1>
        <a:dk2>
          <a:srgbClr val="336600"/>
        </a:dk2>
        <a:lt2>
          <a:srgbClr val="FFFFFF"/>
        </a:lt2>
        <a:accent1>
          <a:srgbClr val="33CC33"/>
        </a:accent1>
        <a:accent2>
          <a:srgbClr val="99CC00"/>
        </a:accent2>
        <a:accent3>
          <a:srgbClr val="ADB8AA"/>
        </a:accent3>
        <a:accent4>
          <a:srgbClr val="DADADA"/>
        </a:accent4>
        <a:accent5>
          <a:srgbClr val="ADE2AD"/>
        </a:accent5>
        <a:accent6>
          <a:srgbClr val="8AB900"/>
        </a:accent6>
        <a:hlink>
          <a:srgbClr val="FFCC00"/>
        </a:hlink>
        <a:folHlink>
          <a:srgbClr val="FFFF99"/>
        </a:folHlink>
      </a:clrScheme>
      <a:clrMap bg1="dk2" tx1="lt1" bg2="dk1" tx2="lt2" accent1="accent1" accent2="accent2" accent3="accent3" accent4="accent4" accent5="accent5" accent6="accent6" hlink="hlink" folHlink="folHlink"/>
    </a:extraClrScheme>
    <a:extraClrScheme>
      <a:clrScheme name="Profile 9">
        <a:dk1>
          <a:srgbClr val="000000"/>
        </a:dk1>
        <a:lt1>
          <a:srgbClr val="FFFFFF"/>
        </a:lt1>
        <a:dk2>
          <a:srgbClr val="000000"/>
        </a:dk2>
        <a:lt2>
          <a:srgbClr val="DDDDDD"/>
        </a:lt2>
        <a:accent1>
          <a:srgbClr val="A3B2C1"/>
        </a:accent1>
        <a:accent2>
          <a:srgbClr val="CC0000"/>
        </a:accent2>
        <a:accent3>
          <a:srgbClr val="FFFFFF"/>
        </a:accent3>
        <a:accent4>
          <a:srgbClr val="000000"/>
        </a:accent4>
        <a:accent5>
          <a:srgbClr val="CED5DD"/>
        </a:accent5>
        <a:accent6>
          <a:srgbClr val="B90000"/>
        </a:accent6>
        <a:hlink>
          <a:srgbClr val="336699"/>
        </a:hlink>
        <a:folHlink>
          <a:srgbClr val="003366"/>
        </a:folHlink>
      </a:clrScheme>
      <a:clrMap bg1="lt1" tx1="dk1" bg2="lt2" tx2="dk2" accent1="accent1" accent2="accent2" accent3="accent3" accent4="accent4" accent5="accent5" accent6="accent6" hlink="hlink" folHlink="folHlink"/>
    </a:extraClrScheme>
  </a:extraClrSchemeLst>
</a:theme>
</file>

<file path=ppt/theme/theme9.xml><?xml version="1.0" encoding="utf-8"?>
<a:theme xmlns:a="http://schemas.openxmlformats.org/drawingml/2006/main" name="4_Profile">
  <a:themeElements>
    <a:clrScheme name="Profile 9">
      <a:dk1>
        <a:srgbClr val="000000"/>
      </a:dk1>
      <a:lt1>
        <a:srgbClr val="FFFFFF"/>
      </a:lt1>
      <a:dk2>
        <a:srgbClr val="000000"/>
      </a:dk2>
      <a:lt2>
        <a:srgbClr val="DDDDDD"/>
      </a:lt2>
      <a:accent1>
        <a:srgbClr val="A3B2C1"/>
      </a:accent1>
      <a:accent2>
        <a:srgbClr val="CC0000"/>
      </a:accent2>
      <a:accent3>
        <a:srgbClr val="FFFFFF"/>
      </a:accent3>
      <a:accent4>
        <a:srgbClr val="000000"/>
      </a:accent4>
      <a:accent5>
        <a:srgbClr val="CED5DD"/>
      </a:accent5>
      <a:accent6>
        <a:srgbClr val="B90000"/>
      </a:accent6>
      <a:hlink>
        <a:srgbClr val="336699"/>
      </a:hlink>
      <a:folHlink>
        <a:srgbClr val="003366"/>
      </a:folHlink>
    </a:clrScheme>
    <a:fontScheme name="Profile">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Verdana"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Verdana" pitchFamily="34" charset="0"/>
          </a:defRPr>
        </a:defPPr>
      </a:lstStyle>
    </a:lnDef>
  </a:objectDefaults>
  <a:extraClrSchemeLst>
    <a:extraClrScheme>
      <a:clrScheme name="Profile 1">
        <a:dk1>
          <a:srgbClr val="A50021"/>
        </a:dk1>
        <a:lt1>
          <a:srgbClr val="FFFFFF"/>
        </a:lt1>
        <a:dk2>
          <a:srgbClr val="800000"/>
        </a:dk2>
        <a:lt2>
          <a:srgbClr val="FFFFFF"/>
        </a:lt2>
        <a:accent1>
          <a:srgbClr val="FF9900"/>
        </a:accent1>
        <a:accent2>
          <a:srgbClr val="FF3300"/>
        </a:accent2>
        <a:accent3>
          <a:srgbClr val="C0AAAA"/>
        </a:accent3>
        <a:accent4>
          <a:srgbClr val="DADADA"/>
        </a:accent4>
        <a:accent5>
          <a:srgbClr val="FFCAAA"/>
        </a:accent5>
        <a:accent6>
          <a:srgbClr val="E72D00"/>
        </a:accent6>
        <a:hlink>
          <a:srgbClr val="FFFFCC"/>
        </a:hlink>
        <a:folHlink>
          <a:srgbClr val="FFCC99"/>
        </a:folHlink>
      </a:clrScheme>
      <a:clrMap bg1="dk2" tx1="lt1" bg2="dk1" tx2="lt2" accent1="accent1" accent2="accent2" accent3="accent3" accent4="accent4" accent5="accent5" accent6="accent6" hlink="hlink" folHlink="folHlink"/>
    </a:extraClrScheme>
    <a:extraClrScheme>
      <a:clrScheme name="Profile 2">
        <a:dk1>
          <a:srgbClr val="3C001E"/>
        </a:dk1>
        <a:lt1>
          <a:srgbClr val="FFFFFF"/>
        </a:lt1>
        <a:dk2>
          <a:srgbClr val="51072E"/>
        </a:dk2>
        <a:lt2>
          <a:srgbClr val="FFFFFF"/>
        </a:lt2>
        <a:accent1>
          <a:srgbClr val="89A38F"/>
        </a:accent1>
        <a:accent2>
          <a:srgbClr val="666699"/>
        </a:accent2>
        <a:accent3>
          <a:srgbClr val="B3AAAD"/>
        </a:accent3>
        <a:accent4>
          <a:srgbClr val="DADADA"/>
        </a:accent4>
        <a:accent5>
          <a:srgbClr val="C4CEC6"/>
        </a:accent5>
        <a:accent6>
          <a:srgbClr val="5C5C8A"/>
        </a:accent6>
        <a:hlink>
          <a:srgbClr val="808000"/>
        </a:hlink>
        <a:folHlink>
          <a:srgbClr val="666633"/>
        </a:folHlink>
      </a:clrScheme>
      <a:clrMap bg1="dk2" tx1="lt1" bg2="dk1" tx2="lt2" accent1="accent1" accent2="accent2" accent3="accent3" accent4="accent4" accent5="accent5" accent6="accent6" hlink="hlink" folHlink="folHlink"/>
    </a:extraClrScheme>
    <a:extraClrScheme>
      <a:clrScheme name="Profile 3">
        <a:dk1>
          <a:srgbClr val="333333"/>
        </a:dk1>
        <a:lt1>
          <a:srgbClr val="FFFFFF"/>
        </a:lt1>
        <a:dk2>
          <a:srgbClr val="000000"/>
        </a:dk2>
        <a:lt2>
          <a:srgbClr val="FFFFFF"/>
        </a:lt2>
        <a:accent1>
          <a:srgbClr val="3399FF"/>
        </a:accent1>
        <a:accent2>
          <a:srgbClr val="CC0000"/>
        </a:accent2>
        <a:accent3>
          <a:srgbClr val="AAAAAA"/>
        </a:accent3>
        <a:accent4>
          <a:srgbClr val="DADADA"/>
        </a:accent4>
        <a:accent5>
          <a:srgbClr val="ADCAFF"/>
        </a:accent5>
        <a:accent6>
          <a:srgbClr val="B90000"/>
        </a:accent6>
        <a:hlink>
          <a:srgbClr val="666699"/>
        </a:hlink>
        <a:folHlink>
          <a:srgbClr val="6600CC"/>
        </a:folHlink>
      </a:clrScheme>
      <a:clrMap bg1="dk2" tx1="lt1" bg2="dk1" tx2="lt2" accent1="accent1" accent2="accent2" accent3="accent3" accent4="accent4" accent5="accent5" accent6="accent6" hlink="hlink" folHlink="folHlink"/>
    </a:extraClrScheme>
    <a:extraClrScheme>
      <a:clrScheme name="Profile 4">
        <a:dk1>
          <a:srgbClr val="4B3D1B"/>
        </a:dk1>
        <a:lt1>
          <a:srgbClr val="FFFFFF"/>
        </a:lt1>
        <a:dk2>
          <a:srgbClr val="330000"/>
        </a:dk2>
        <a:lt2>
          <a:srgbClr val="FFFFFF"/>
        </a:lt2>
        <a:accent1>
          <a:srgbClr val="CC9900"/>
        </a:accent1>
        <a:accent2>
          <a:srgbClr val="CC6600"/>
        </a:accent2>
        <a:accent3>
          <a:srgbClr val="ADAAAA"/>
        </a:accent3>
        <a:accent4>
          <a:srgbClr val="DADADA"/>
        </a:accent4>
        <a:accent5>
          <a:srgbClr val="E2CAAA"/>
        </a:accent5>
        <a:accent6>
          <a:srgbClr val="B95C00"/>
        </a:accent6>
        <a:hlink>
          <a:srgbClr val="666699"/>
        </a:hlink>
        <a:folHlink>
          <a:srgbClr val="CCCC00"/>
        </a:folHlink>
      </a:clrScheme>
      <a:clrMap bg1="dk2" tx1="lt1" bg2="dk1" tx2="lt2" accent1="accent1" accent2="accent2" accent3="accent3" accent4="accent4" accent5="accent5" accent6="accent6" hlink="hlink" folHlink="folHlink"/>
    </a:extraClrScheme>
    <a:extraClrScheme>
      <a:clrScheme name="Profile 5">
        <a:dk1>
          <a:srgbClr val="006666"/>
        </a:dk1>
        <a:lt1>
          <a:srgbClr val="FFFFFF"/>
        </a:lt1>
        <a:dk2>
          <a:srgbClr val="003366"/>
        </a:dk2>
        <a:lt2>
          <a:srgbClr val="FFFFFF"/>
        </a:lt2>
        <a:accent1>
          <a:srgbClr val="0099CC"/>
        </a:accent1>
        <a:accent2>
          <a:srgbClr val="6666FF"/>
        </a:accent2>
        <a:accent3>
          <a:srgbClr val="AAADB8"/>
        </a:accent3>
        <a:accent4>
          <a:srgbClr val="DADADA"/>
        </a:accent4>
        <a:accent5>
          <a:srgbClr val="AACAE2"/>
        </a:accent5>
        <a:accent6>
          <a:srgbClr val="5C5CE7"/>
        </a:accent6>
        <a:hlink>
          <a:srgbClr val="FFFFCC"/>
        </a:hlink>
        <a:folHlink>
          <a:srgbClr val="FFCC00"/>
        </a:folHlink>
      </a:clrScheme>
      <a:clrMap bg1="dk2" tx1="lt1" bg2="dk1" tx2="lt2" accent1="accent1" accent2="accent2" accent3="accent3" accent4="accent4" accent5="accent5" accent6="accent6" hlink="hlink" folHlink="folHlink"/>
    </a:extraClrScheme>
    <a:extraClrScheme>
      <a:clrScheme name="Profile 6">
        <a:dk1>
          <a:srgbClr val="003366"/>
        </a:dk1>
        <a:lt1>
          <a:srgbClr val="FFFFFF"/>
        </a:lt1>
        <a:dk2>
          <a:srgbClr val="006666"/>
        </a:dk2>
        <a:lt2>
          <a:srgbClr val="FFFFFF"/>
        </a:lt2>
        <a:accent1>
          <a:srgbClr val="6699FF"/>
        </a:accent1>
        <a:accent2>
          <a:srgbClr val="00CCFF"/>
        </a:accent2>
        <a:accent3>
          <a:srgbClr val="AAB8B8"/>
        </a:accent3>
        <a:accent4>
          <a:srgbClr val="DADADA"/>
        </a:accent4>
        <a:accent5>
          <a:srgbClr val="B8CAFF"/>
        </a:accent5>
        <a:accent6>
          <a:srgbClr val="00B9E7"/>
        </a:accent6>
        <a:hlink>
          <a:srgbClr val="FFFFCC"/>
        </a:hlink>
        <a:folHlink>
          <a:srgbClr val="33CCCC"/>
        </a:folHlink>
      </a:clrScheme>
      <a:clrMap bg1="dk2" tx1="lt1" bg2="dk1" tx2="lt2" accent1="accent1" accent2="accent2" accent3="accent3" accent4="accent4" accent5="accent5" accent6="accent6" hlink="hlink" folHlink="folHlink"/>
    </a:extraClrScheme>
    <a:extraClrScheme>
      <a:clrScheme name="Profile 7">
        <a:dk1>
          <a:srgbClr val="000000"/>
        </a:dk1>
        <a:lt1>
          <a:srgbClr val="619CB1"/>
        </a:lt1>
        <a:dk2>
          <a:srgbClr val="FFFFFF"/>
        </a:dk2>
        <a:lt2>
          <a:srgbClr val="4E899E"/>
        </a:lt2>
        <a:accent1>
          <a:srgbClr val="FFCC00"/>
        </a:accent1>
        <a:accent2>
          <a:srgbClr val="B6523E"/>
        </a:accent2>
        <a:accent3>
          <a:srgbClr val="B7CBD5"/>
        </a:accent3>
        <a:accent4>
          <a:srgbClr val="000000"/>
        </a:accent4>
        <a:accent5>
          <a:srgbClr val="FFE2AA"/>
        </a:accent5>
        <a:accent6>
          <a:srgbClr val="A54937"/>
        </a:accent6>
        <a:hlink>
          <a:srgbClr val="99CC00"/>
        </a:hlink>
        <a:folHlink>
          <a:srgbClr val="666699"/>
        </a:folHlink>
      </a:clrScheme>
      <a:clrMap bg1="lt1" tx1="dk1" bg2="lt2" tx2="dk2" accent1="accent1" accent2="accent2" accent3="accent3" accent4="accent4" accent5="accent5" accent6="accent6" hlink="hlink" folHlink="folHlink"/>
    </a:extraClrScheme>
    <a:extraClrScheme>
      <a:clrScheme name="Profile 8">
        <a:dk1>
          <a:srgbClr val="598600"/>
        </a:dk1>
        <a:lt1>
          <a:srgbClr val="FFFFFF"/>
        </a:lt1>
        <a:dk2>
          <a:srgbClr val="336600"/>
        </a:dk2>
        <a:lt2>
          <a:srgbClr val="FFFFFF"/>
        </a:lt2>
        <a:accent1>
          <a:srgbClr val="33CC33"/>
        </a:accent1>
        <a:accent2>
          <a:srgbClr val="99CC00"/>
        </a:accent2>
        <a:accent3>
          <a:srgbClr val="ADB8AA"/>
        </a:accent3>
        <a:accent4>
          <a:srgbClr val="DADADA"/>
        </a:accent4>
        <a:accent5>
          <a:srgbClr val="ADE2AD"/>
        </a:accent5>
        <a:accent6>
          <a:srgbClr val="8AB900"/>
        </a:accent6>
        <a:hlink>
          <a:srgbClr val="FFCC00"/>
        </a:hlink>
        <a:folHlink>
          <a:srgbClr val="FFFF99"/>
        </a:folHlink>
      </a:clrScheme>
      <a:clrMap bg1="dk2" tx1="lt1" bg2="dk1" tx2="lt2" accent1="accent1" accent2="accent2" accent3="accent3" accent4="accent4" accent5="accent5" accent6="accent6" hlink="hlink" folHlink="folHlink"/>
    </a:extraClrScheme>
    <a:extraClrScheme>
      <a:clrScheme name="Profile 9">
        <a:dk1>
          <a:srgbClr val="000000"/>
        </a:dk1>
        <a:lt1>
          <a:srgbClr val="FFFFFF"/>
        </a:lt1>
        <a:dk2>
          <a:srgbClr val="000000"/>
        </a:dk2>
        <a:lt2>
          <a:srgbClr val="DDDDDD"/>
        </a:lt2>
        <a:accent1>
          <a:srgbClr val="A3B2C1"/>
        </a:accent1>
        <a:accent2>
          <a:srgbClr val="CC0000"/>
        </a:accent2>
        <a:accent3>
          <a:srgbClr val="FFFFFF"/>
        </a:accent3>
        <a:accent4>
          <a:srgbClr val="000000"/>
        </a:accent4>
        <a:accent5>
          <a:srgbClr val="CED5DD"/>
        </a:accent5>
        <a:accent6>
          <a:srgbClr val="B90000"/>
        </a:accent6>
        <a:hlink>
          <a:srgbClr val="336699"/>
        </a:hlink>
        <a:folHlink>
          <a:srgbClr val="003366"/>
        </a:folHlink>
      </a:clrScheme>
      <a:clrMap bg1="lt1" tx1="dk1" bg2="lt2" tx2="dk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emplate>Profile</Template>
  <TotalTime>1467</TotalTime>
  <Words>5278</Words>
  <Application>Microsoft Office PowerPoint</Application>
  <PresentationFormat>On-screen Show (4:3)</PresentationFormat>
  <Paragraphs>513</Paragraphs>
  <Slides>64</Slides>
  <Notes>26</Notes>
  <HiddenSlides>0</HiddenSlides>
  <MMClips>0</MMClips>
  <ScaleCrop>false</ScaleCrop>
  <HeadingPairs>
    <vt:vector size="6" baseType="variant">
      <vt:variant>
        <vt:lpstr>Fonts Used</vt:lpstr>
      </vt:variant>
      <vt:variant>
        <vt:i4>10</vt:i4>
      </vt:variant>
      <vt:variant>
        <vt:lpstr>Theme</vt:lpstr>
      </vt:variant>
      <vt:variant>
        <vt:i4>29</vt:i4>
      </vt:variant>
      <vt:variant>
        <vt:lpstr>Slide Titles</vt:lpstr>
      </vt:variant>
      <vt:variant>
        <vt:i4>64</vt:i4>
      </vt:variant>
    </vt:vector>
  </HeadingPairs>
  <TitlesOfParts>
    <vt:vector size="103" baseType="lpstr">
      <vt:lpstr>Agency FB</vt:lpstr>
      <vt:lpstr>Arial</vt:lpstr>
      <vt:lpstr>Avenir Next LT Pro</vt:lpstr>
      <vt:lpstr>Calibri</vt:lpstr>
      <vt:lpstr>Calibri Light</vt:lpstr>
      <vt:lpstr>Gill Sans MT</vt:lpstr>
      <vt:lpstr>Sabon Next LT</vt:lpstr>
      <vt:lpstr>Times New Roman</vt:lpstr>
      <vt:lpstr>Verdana</vt:lpstr>
      <vt:lpstr>Wingdings</vt:lpstr>
      <vt:lpstr>Profile</vt:lpstr>
      <vt:lpstr>Office Theme</vt:lpstr>
      <vt:lpstr>Default Design</vt:lpstr>
      <vt:lpstr>3_Office Theme</vt:lpstr>
      <vt:lpstr>LuminousVTI</vt:lpstr>
      <vt:lpstr>1_Profile</vt:lpstr>
      <vt:lpstr>2_Profile</vt:lpstr>
      <vt:lpstr>3_Profile</vt:lpstr>
      <vt:lpstr>4_Profile</vt:lpstr>
      <vt:lpstr>5_Profile</vt:lpstr>
      <vt:lpstr>6_Profile</vt:lpstr>
      <vt:lpstr>7_Profile</vt:lpstr>
      <vt:lpstr>8_Profile</vt:lpstr>
      <vt:lpstr>9_Profile</vt:lpstr>
      <vt:lpstr>10_Profile</vt:lpstr>
      <vt:lpstr>11_Profile</vt:lpstr>
      <vt:lpstr>12_Profile</vt:lpstr>
      <vt:lpstr>13_Profile</vt:lpstr>
      <vt:lpstr>14_Profile</vt:lpstr>
      <vt:lpstr>15_Profile</vt:lpstr>
      <vt:lpstr>16_Profile</vt:lpstr>
      <vt:lpstr>17_Profile</vt:lpstr>
      <vt:lpstr>18_Profile</vt:lpstr>
      <vt:lpstr>19_Profile</vt:lpstr>
      <vt:lpstr>20_Profile</vt:lpstr>
      <vt:lpstr>21_Profile</vt:lpstr>
      <vt:lpstr>22_Profile</vt:lpstr>
      <vt:lpstr>23_Profile</vt:lpstr>
      <vt:lpstr>24_Profile</vt:lpstr>
      <vt:lpstr>Studies in  Genesis</vt:lpstr>
      <vt:lpstr>Studies in Genesis</vt:lpstr>
      <vt:lpstr>Review of Genesis</vt:lpstr>
      <vt:lpstr>Genesis 43-46</vt:lpstr>
      <vt:lpstr>Famine in Canaan</vt:lpstr>
      <vt:lpstr>Brothers in Egypt</vt:lpstr>
      <vt:lpstr>Tested</vt:lpstr>
      <vt:lpstr>Tested</vt:lpstr>
      <vt:lpstr>Returning to Canaan</vt:lpstr>
      <vt:lpstr>Genesis 43-46</vt:lpstr>
      <vt:lpstr>Famine</vt:lpstr>
      <vt:lpstr>Judah’s promise</vt:lpstr>
      <vt:lpstr>Back to Egypt</vt:lpstr>
      <vt:lpstr>Before Joseph</vt:lpstr>
      <vt:lpstr>Joseph Comes Home</vt:lpstr>
      <vt:lpstr>Leaving Egypt</vt:lpstr>
      <vt:lpstr>Joseph’s Cup</vt:lpstr>
      <vt:lpstr>Judah’s Plea</vt:lpstr>
      <vt:lpstr>Joseph’s Revelation</vt:lpstr>
      <vt:lpstr>More Famine</vt:lpstr>
      <vt:lpstr>Pharaoh’s Assistance</vt:lpstr>
      <vt:lpstr>Returning to Jacob</vt:lpstr>
      <vt:lpstr>Trip To Egypt</vt:lpstr>
      <vt:lpstr>Arriving in Egypt</vt:lpstr>
      <vt:lpstr>PowerPoint Presentation</vt:lpstr>
      <vt:lpstr>Arriving in Egypt</vt:lpstr>
      <vt:lpstr>Lessons</vt:lpstr>
      <vt:lpstr>Forgiveness—God’s Example</vt:lpstr>
      <vt:lpstr>Forgiveness—remission (gone)</vt:lpstr>
      <vt:lpstr>Forgiveness—condition of our forgiveness</vt:lpstr>
      <vt:lpstr>Forgiveness—how often?</vt:lpstr>
      <vt:lpstr>Forgiveness--kindness</vt:lpstr>
      <vt:lpstr>Forgiveness—as Christ forgave you</vt:lpstr>
      <vt:lpstr>Forgiveness—instantly ready</vt:lpstr>
      <vt:lpstr>Forgiveness—no malice</vt:lpstr>
      <vt:lpstr>Forgiveness—no malice</vt:lpstr>
      <vt:lpstr>Forgiveness—freely forgave you</vt:lpstr>
      <vt:lpstr>Forgiveness–entirely</vt:lpstr>
      <vt:lpstr>PowerPoint Presentation</vt:lpstr>
      <vt:lpstr>PowerPoint Presentation</vt:lpstr>
      <vt:lpstr>Butler and Baker</vt:lpstr>
      <vt:lpstr>Butler’s dream</vt:lpstr>
      <vt:lpstr>Baker’s dream</vt:lpstr>
      <vt:lpstr>Interpretations were true</vt:lpstr>
      <vt:lpstr>Pharaoh’s dreams</vt:lpstr>
      <vt:lpstr>Pharaoh’s dreams</vt:lpstr>
      <vt:lpstr>Pharaoh’s dreams</vt:lpstr>
      <vt:lpstr>Interpretation </vt:lpstr>
      <vt:lpstr>What to do</vt:lpstr>
      <vt:lpstr>Joseph’s new job</vt:lpstr>
      <vt:lpstr>Joseph’s new job</vt:lpstr>
      <vt:lpstr>Famine is severe</vt:lpstr>
      <vt:lpstr>Famine in Canaan</vt:lpstr>
      <vt:lpstr>Brothers in Egypt</vt:lpstr>
      <vt:lpstr>Tested</vt:lpstr>
      <vt:lpstr>Tested</vt:lpstr>
      <vt:lpstr>Returning to Canaan</vt:lpstr>
      <vt:lpstr>Give credit to God</vt:lpstr>
      <vt:lpstr>“I am God Almighty”</vt:lpstr>
      <vt:lpstr>God is in control</vt:lpstr>
      <vt:lpstr>Providence</vt:lpstr>
      <vt:lpstr>Providence</vt:lpstr>
      <vt:lpstr>Guilt will catch up</vt:lpstr>
      <vt:lpstr>Guilt will catch up</vt:lpstr>
    </vt:vector>
  </TitlesOfParts>
  <Company>MS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Genesis 37 &amp; 39</dc:title>
  <dc:creator>Holt</dc:creator>
  <cp:lastModifiedBy>Wayne Holt</cp:lastModifiedBy>
  <cp:revision>52</cp:revision>
  <cp:lastPrinted>2017-11-22T23:44:53Z</cp:lastPrinted>
  <dcterms:created xsi:type="dcterms:W3CDTF">2008-08-26T01:22:05Z</dcterms:created>
  <dcterms:modified xsi:type="dcterms:W3CDTF">2022-04-12T23:38:41Z</dcterms:modified>
</cp:coreProperties>
</file>