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theme/theme3.xml" ContentType="application/vnd.openxmlformats-officedocument.theme+xml"/>
  <Override PartName="/ppt/slideLayouts/slideLayout24.xml" ContentType="application/vnd.openxmlformats-officedocument.presentationml.slideLayout+xml"/>
  <Override PartName="/ppt/theme/theme4.xml" ContentType="application/vnd.openxmlformats-officedocument.theme+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 id="2147483651" r:id="rId2"/>
    <p:sldMasterId id="2147483677" r:id="rId3"/>
    <p:sldMasterId id="2147483679" r:id="rId4"/>
    <p:sldMasterId id="2147483823" r:id="rId5"/>
  </p:sldMasterIdLst>
  <p:notesMasterIdLst>
    <p:notesMasterId r:id="rId51"/>
  </p:notesMasterIdLst>
  <p:handoutMasterIdLst>
    <p:handoutMasterId r:id="rId52"/>
  </p:handoutMasterIdLst>
  <p:sldIdLst>
    <p:sldId id="285" r:id="rId6"/>
    <p:sldId id="351" r:id="rId7"/>
    <p:sldId id="352" r:id="rId8"/>
    <p:sldId id="256" r:id="rId9"/>
    <p:sldId id="292" r:id="rId10"/>
    <p:sldId id="293" r:id="rId11"/>
    <p:sldId id="258" r:id="rId12"/>
    <p:sldId id="257" r:id="rId13"/>
    <p:sldId id="295" r:id="rId14"/>
    <p:sldId id="287" r:id="rId15"/>
    <p:sldId id="298" r:id="rId16"/>
    <p:sldId id="259" r:id="rId17"/>
    <p:sldId id="260" r:id="rId18"/>
    <p:sldId id="261" r:id="rId19"/>
    <p:sldId id="263" r:id="rId20"/>
    <p:sldId id="296" r:id="rId21"/>
    <p:sldId id="262" r:id="rId22"/>
    <p:sldId id="264" r:id="rId23"/>
    <p:sldId id="288" r:id="rId24"/>
    <p:sldId id="267" r:id="rId25"/>
    <p:sldId id="299" r:id="rId26"/>
    <p:sldId id="265" r:id="rId27"/>
    <p:sldId id="266" r:id="rId28"/>
    <p:sldId id="268" r:id="rId29"/>
    <p:sldId id="269" r:id="rId30"/>
    <p:sldId id="270" r:id="rId31"/>
    <p:sldId id="300" r:id="rId32"/>
    <p:sldId id="271" r:id="rId33"/>
    <p:sldId id="272" r:id="rId34"/>
    <p:sldId id="273" r:id="rId35"/>
    <p:sldId id="301" r:id="rId36"/>
    <p:sldId id="274" r:id="rId37"/>
    <p:sldId id="289" r:id="rId38"/>
    <p:sldId id="275" r:id="rId39"/>
    <p:sldId id="303" r:id="rId40"/>
    <p:sldId id="276" r:id="rId41"/>
    <p:sldId id="277" r:id="rId42"/>
    <p:sldId id="302" r:id="rId43"/>
    <p:sldId id="278" r:id="rId44"/>
    <p:sldId id="279" r:id="rId45"/>
    <p:sldId id="280" r:id="rId46"/>
    <p:sldId id="281" r:id="rId47"/>
    <p:sldId id="304" r:id="rId48"/>
    <p:sldId id="283" r:id="rId49"/>
    <p:sldId id="286" r:id="rId50"/>
  </p:sldIdLst>
  <p:sldSz cx="9144000" cy="6858000" type="screen4x3"/>
  <p:notesSz cx="7102475" cy="9388475"/>
  <p:defaultTextStyle>
    <a:defPPr>
      <a:defRPr lang="en-US"/>
    </a:defPPr>
    <a:lvl1pPr algn="l" rtl="0" eaLnBrk="0" fontAlgn="base" hangingPunct="0">
      <a:spcBef>
        <a:spcPct val="0"/>
      </a:spcBef>
      <a:spcAft>
        <a:spcPct val="0"/>
      </a:spcAft>
      <a:defRPr kern="1200">
        <a:solidFill>
          <a:schemeClr val="tx1"/>
        </a:solidFill>
        <a:latin typeface="Verdana" panose="020B0604030504040204" pitchFamily="34" charset="0"/>
        <a:ea typeface="+mn-ea"/>
        <a:cs typeface="+mn-cs"/>
      </a:defRPr>
    </a:lvl1pPr>
    <a:lvl2pPr marL="457200" algn="l" rtl="0" eaLnBrk="0" fontAlgn="base" hangingPunct="0">
      <a:spcBef>
        <a:spcPct val="0"/>
      </a:spcBef>
      <a:spcAft>
        <a:spcPct val="0"/>
      </a:spcAft>
      <a:defRPr kern="1200">
        <a:solidFill>
          <a:schemeClr val="tx1"/>
        </a:solidFill>
        <a:latin typeface="Verdana" panose="020B0604030504040204" pitchFamily="34" charset="0"/>
        <a:ea typeface="+mn-ea"/>
        <a:cs typeface="+mn-cs"/>
      </a:defRPr>
    </a:lvl2pPr>
    <a:lvl3pPr marL="914400" algn="l" rtl="0" eaLnBrk="0" fontAlgn="base" hangingPunct="0">
      <a:spcBef>
        <a:spcPct val="0"/>
      </a:spcBef>
      <a:spcAft>
        <a:spcPct val="0"/>
      </a:spcAft>
      <a:defRPr kern="1200">
        <a:solidFill>
          <a:schemeClr val="tx1"/>
        </a:solidFill>
        <a:latin typeface="Verdana" panose="020B0604030504040204" pitchFamily="34" charset="0"/>
        <a:ea typeface="+mn-ea"/>
        <a:cs typeface="+mn-cs"/>
      </a:defRPr>
    </a:lvl3pPr>
    <a:lvl4pPr marL="1371600" algn="l" rtl="0" eaLnBrk="0" fontAlgn="base" hangingPunct="0">
      <a:spcBef>
        <a:spcPct val="0"/>
      </a:spcBef>
      <a:spcAft>
        <a:spcPct val="0"/>
      </a:spcAft>
      <a:defRPr kern="1200">
        <a:solidFill>
          <a:schemeClr val="tx1"/>
        </a:solidFill>
        <a:latin typeface="Verdana" panose="020B0604030504040204" pitchFamily="34" charset="0"/>
        <a:ea typeface="+mn-ea"/>
        <a:cs typeface="+mn-cs"/>
      </a:defRPr>
    </a:lvl4pPr>
    <a:lvl5pPr marL="1828800" algn="l" rtl="0" eaLnBrk="0" fontAlgn="base" hangingPunct="0">
      <a:spcBef>
        <a:spcPct val="0"/>
      </a:spcBef>
      <a:spcAft>
        <a:spcPct val="0"/>
      </a:spcAft>
      <a:defRPr kern="1200">
        <a:solidFill>
          <a:schemeClr val="tx1"/>
        </a:solidFill>
        <a:latin typeface="Verdana" panose="020B0604030504040204" pitchFamily="34" charset="0"/>
        <a:ea typeface="+mn-ea"/>
        <a:cs typeface="+mn-cs"/>
      </a:defRPr>
    </a:lvl5pPr>
    <a:lvl6pPr marL="2286000" algn="l" defTabSz="914400" rtl="0" eaLnBrk="1" latinLnBrk="0" hangingPunct="1">
      <a:defRPr kern="1200">
        <a:solidFill>
          <a:schemeClr val="tx1"/>
        </a:solidFill>
        <a:latin typeface="Verdana" panose="020B0604030504040204" pitchFamily="34" charset="0"/>
        <a:ea typeface="+mn-ea"/>
        <a:cs typeface="+mn-cs"/>
      </a:defRPr>
    </a:lvl6pPr>
    <a:lvl7pPr marL="2743200" algn="l" defTabSz="914400" rtl="0" eaLnBrk="1" latinLnBrk="0" hangingPunct="1">
      <a:defRPr kern="1200">
        <a:solidFill>
          <a:schemeClr val="tx1"/>
        </a:solidFill>
        <a:latin typeface="Verdana" panose="020B0604030504040204" pitchFamily="34" charset="0"/>
        <a:ea typeface="+mn-ea"/>
        <a:cs typeface="+mn-cs"/>
      </a:defRPr>
    </a:lvl7pPr>
    <a:lvl8pPr marL="3200400" algn="l" defTabSz="914400" rtl="0" eaLnBrk="1" latinLnBrk="0" hangingPunct="1">
      <a:defRPr kern="1200">
        <a:solidFill>
          <a:schemeClr val="tx1"/>
        </a:solidFill>
        <a:latin typeface="Verdana" panose="020B0604030504040204" pitchFamily="34" charset="0"/>
        <a:ea typeface="+mn-ea"/>
        <a:cs typeface="+mn-cs"/>
      </a:defRPr>
    </a:lvl8pPr>
    <a:lvl9pPr marL="3657600" algn="l" defTabSz="914400" rtl="0" eaLnBrk="1" latinLnBrk="0" hangingPunct="1">
      <a:defRPr kern="1200">
        <a:solidFill>
          <a:schemeClr val="tx1"/>
        </a:solidFill>
        <a:latin typeface="Verdana" panose="020B0604030504040204" pitchFamily="34" charset="0"/>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C6600"/>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841F264-A742-495C-BCF3-13680431BB3C}" v="18" dt="2022-02-09T15:05:47.595"/>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97" d="100"/>
          <a:sy n="97" d="100"/>
        </p:scale>
        <p:origin x="1926" y="9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39" Type="http://schemas.openxmlformats.org/officeDocument/2006/relationships/slide" Target="slides/slide34.xml"/><Relationship Id="rId21" Type="http://schemas.openxmlformats.org/officeDocument/2006/relationships/slide" Target="slides/slide16.xml"/><Relationship Id="rId34" Type="http://schemas.openxmlformats.org/officeDocument/2006/relationships/slide" Target="slides/slide29.xml"/><Relationship Id="rId42" Type="http://schemas.openxmlformats.org/officeDocument/2006/relationships/slide" Target="slides/slide37.xml"/><Relationship Id="rId47" Type="http://schemas.openxmlformats.org/officeDocument/2006/relationships/slide" Target="slides/slide42.xml"/><Relationship Id="rId50" Type="http://schemas.openxmlformats.org/officeDocument/2006/relationships/slide" Target="slides/slide45.xml"/><Relationship Id="rId55" Type="http://schemas.openxmlformats.org/officeDocument/2006/relationships/theme" Target="theme/theme1.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slide" Target="slides/slide28.xml"/><Relationship Id="rId38" Type="http://schemas.openxmlformats.org/officeDocument/2006/relationships/slide" Target="slides/slide33.xml"/><Relationship Id="rId46" Type="http://schemas.openxmlformats.org/officeDocument/2006/relationships/slide" Target="slides/slide41.xml"/><Relationship Id="rId2" Type="http://schemas.openxmlformats.org/officeDocument/2006/relationships/slideMaster" Target="slideMasters/slideMaster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slide" Target="slides/slide24.xml"/><Relationship Id="rId41" Type="http://schemas.openxmlformats.org/officeDocument/2006/relationships/slide" Target="slides/slide36.xml"/><Relationship Id="rId54"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slide" Target="slides/slide27.xml"/><Relationship Id="rId37" Type="http://schemas.openxmlformats.org/officeDocument/2006/relationships/slide" Target="slides/slide32.xml"/><Relationship Id="rId40" Type="http://schemas.openxmlformats.org/officeDocument/2006/relationships/slide" Target="slides/slide35.xml"/><Relationship Id="rId45" Type="http://schemas.openxmlformats.org/officeDocument/2006/relationships/slide" Target="slides/slide40.xml"/><Relationship Id="rId53" Type="http://schemas.openxmlformats.org/officeDocument/2006/relationships/presProps" Target="presProps.xml"/><Relationship Id="rId58" Type="http://schemas.microsoft.com/office/2015/10/relationships/revisionInfo" Target="revisionInfo.xml"/><Relationship Id="rId5" Type="http://schemas.openxmlformats.org/officeDocument/2006/relationships/slideMaster" Target="slideMasters/slideMaster5.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slide" Target="slides/slide23.xml"/><Relationship Id="rId36" Type="http://schemas.openxmlformats.org/officeDocument/2006/relationships/slide" Target="slides/slide31.xml"/><Relationship Id="rId49" Type="http://schemas.openxmlformats.org/officeDocument/2006/relationships/slide" Target="slides/slide44.xml"/><Relationship Id="rId57" Type="http://schemas.microsoft.com/office/2016/11/relationships/changesInfo" Target="changesInfos/changesInfo1.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slide" Target="slides/slide26.xml"/><Relationship Id="rId44" Type="http://schemas.openxmlformats.org/officeDocument/2006/relationships/slide" Target="slides/slide39.xml"/><Relationship Id="rId52" Type="http://schemas.openxmlformats.org/officeDocument/2006/relationships/handoutMaster" Target="handoutMasters/handoutMaster1.xml"/><Relationship Id="rId4" Type="http://schemas.openxmlformats.org/officeDocument/2006/relationships/slideMaster" Target="slideMasters/slideMaster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slide" Target="slides/slide25.xml"/><Relationship Id="rId35" Type="http://schemas.openxmlformats.org/officeDocument/2006/relationships/slide" Target="slides/slide30.xml"/><Relationship Id="rId43" Type="http://schemas.openxmlformats.org/officeDocument/2006/relationships/slide" Target="slides/slide38.xml"/><Relationship Id="rId48" Type="http://schemas.openxmlformats.org/officeDocument/2006/relationships/slide" Target="slides/slide43.xml"/><Relationship Id="rId56" Type="http://schemas.openxmlformats.org/officeDocument/2006/relationships/tableStyles" Target="tableStyles.xml"/><Relationship Id="rId8" Type="http://schemas.openxmlformats.org/officeDocument/2006/relationships/slide" Target="slides/slide3.xml"/><Relationship Id="rId51" Type="http://schemas.openxmlformats.org/officeDocument/2006/relationships/notesMaster" Target="notesMasters/notesMaster1.xml"/><Relationship Id="rId3" Type="http://schemas.openxmlformats.org/officeDocument/2006/relationships/slideMaster" Target="slideMasters/slideMaster3.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Wayne Holt" userId="428574251bf3a103" providerId="LiveId" clId="{E91F4D01-72E0-4E38-9242-BF3330133184}"/>
    <pc:docChg chg="custSel delSld modSld sldOrd modMainMaster modNotesMaster">
      <pc:chgData name="Wayne Holt" userId="428574251bf3a103" providerId="LiveId" clId="{E91F4D01-72E0-4E38-9242-BF3330133184}" dt="2022-01-15T00:17:33.033" v="812" actId="20577"/>
      <pc:docMkLst>
        <pc:docMk/>
      </pc:docMkLst>
      <pc:sldChg chg="modNotes">
        <pc:chgData name="Wayne Holt" userId="428574251bf3a103" providerId="LiveId" clId="{E91F4D01-72E0-4E38-9242-BF3330133184}" dt="2022-01-14T00:08:57.389" v="59"/>
        <pc:sldMkLst>
          <pc:docMk/>
          <pc:sldMk cId="0" sldId="256"/>
        </pc:sldMkLst>
      </pc:sldChg>
      <pc:sldChg chg="modAnim modNotes">
        <pc:chgData name="Wayne Holt" userId="428574251bf3a103" providerId="LiveId" clId="{E91F4D01-72E0-4E38-9242-BF3330133184}" dt="2022-01-14T00:09:33.425" v="60"/>
        <pc:sldMkLst>
          <pc:docMk/>
          <pc:sldMk cId="0" sldId="257"/>
        </pc:sldMkLst>
      </pc:sldChg>
      <pc:sldChg chg="modSp mod modNotes modNotesTx">
        <pc:chgData name="Wayne Holt" userId="428574251bf3a103" providerId="LiveId" clId="{E91F4D01-72E0-4E38-9242-BF3330133184}" dt="2022-01-14T00:08:57.389" v="59"/>
        <pc:sldMkLst>
          <pc:docMk/>
          <pc:sldMk cId="0" sldId="258"/>
        </pc:sldMkLst>
        <pc:spChg chg="mod">
          <ac:chgData name="Wayne Holt" userId="428574251bf3a103" providerId="LiveId" clId="{E91F4D01-72E0-4E38-9242-BF3330133184}" dt="2022-01-14T00:08:21.428" v="44" actId="20577"/>
          <ac:spMkLst>
            <pc:docMk/>
            <pc:sldMk cId="0" sldId="258"/>
            <ac:spMk id="7171" creationId="{00000000-0000-0000-0000-000000000000}"/>
          </ac:spMkLst>
        </pc:spChg>
        <pc:spChg chg="mod">
          <ac:chgData name="Wayne Holt" userId="428574251bf3a103" providerId="LiveId" clId="{E91F4D01-72E0-4E38-9242-BF3330133184}" dt="2022-01-14T00:08:25.428" v="45" actId="6549"/>
          <ac:spMkLst>
            <pc:docMk/>
            <pc:sldMk cId="0" sldId="258"/>
            <ac:spMk id="16386" creationId="{00000000-0000-0000-0000-000000000000}"/>
          </ac:spMkLst>
        </pc:spChg>
      </pc:sldChg>
      <pc:sldChg chg="delSp modSp mod delAnim modAnim modNotes">
        <pc:chgData name="Wayne Holt" userId="428574251bf3a103" providerId="LiveId" clId="{E91F4D01-72E0-4E38-9242-BF3330133184}" dt="2022-01-14T00:13:34.948" v="83" actId="14100"/>
        <pc:sldMkLst>
          <pc:docMk/>
          <pc:sldMk cId="0" sldId="259"/>
        </pc:sldMkLst>
        <pc:spChg chg="mod">
          <ac:chgData name="Wayne Holt" userId="428574251bf3a103" providerId="LiveId" clId="{E91F4D01-72E0-4E38-9242-BF3330133184}" dt="2022-01-14T00:13:23.416" v="81" actId="14100"/>
          <ac:spMkLst>
            <pc:docMk/>
            <pc:sldMk cId="0" sldId="259"/>
            <ac:spMk id="2" creationId="{25E9ED57-1FB8-4B34-B941-D18E83C4D827}"/>
          </ac:spMkLst>
        </pc:spChg>
        <pc:spChg chg="del mod">
          <ac:chgData name="Wayne Holt" userId="428574251bf3a103" providerId="LiveId" clId="{E91F4D01-72E0-4E38-9242-BF3330133184}" dt="2022-01-14T00:12:42.103" v="75" actId="478"/>
          <ac:spMkLst>
            <pc:docMk/>
            <pc:sldMk cId="0" sldId="259"/>
            <ac:spMk id="4" creationId="{EEAF985F-705D-4E29-8B27-28093589CC74}"/>
          </ac:spMkLst>
        </pc:spChg>
        <pc:spChg chg="mod">
          <ac:chgData name="Wayne Holt" userId="428574251bf3a103" providerId="LiveId" clId="{E91F4D01-72E0-4E38-9242-BF3330133184}" dt="2022-01-14T00:13:34.948" v="83" actId="14100"/>
          <ac:spMkLst>
            <pc:docMk/>
            <pc:sldMk cId="0" sldId="259"/>
            <ac:spMk id="7" creationId="{866A9C97-DEDF-46BB-AE71-5A25095E7551}"/>
          </ac:spMkLst>
        </pc:spChg>
        <pc:spChg chg="mod">
          <ac:chgData name="Wayne Holt" userId="428574251bf3a103" providerId="LiveId" clId="{E91F4D01-72E0-4E38-9242-BF3330133184}" dt="2022-01-14T00:12:52.496" v="77" actId="14100"/>
          <ac:spMkLst>
            <pc:docMk/>
            <pc:sldMk cId="0" sldId="259"/>
            <ac:spMk id="9219" creationId="{00000000-0000-0000-0000-000000000000}"/>
          </ac:spMkLst>
        </pc:spChg>
        <pc:cxnChg chg="mod">
          <ac:chgData name="Wayne Holt" userId="428574251bf3a103" providerId="LiveId" clId="{E91F4D01-72E0-4E38-9242-BF3330133184}" dt="2022-01-14T00:12:59.159" v="78" actId="1076"/>
          <ac:cxnSpMkLst>
            <pc:docMk/>
            <pc:sldMk cId="0" sldId="259"/>
            <ac:cxnSpMk id="3" creationId="{6194245A-C747-4D86-A4E6-12F36ABD47AF}"/>
          </ac:cxnSpMkLst>
        </pc:cxnChg>
        <pc:cxnChg chg="mod">
          <ac:chgData name="Wayne Holt" userId="428574251bf3a103" providerId="LiveId" clId="{E91F4D01-72E0-4E38-9242-BF3330133184}" dt="2022-01-14T00:13:09.615" v="79" actId="1076"/>
          <ac:cxnSpMkLst>
            <pc:docMk/>
            <pc:sldMk cId="0" sldId="259"/>
            <ac:cxnSpMk id="6" creationId="{76D12480-B0FA-4D97-9DC0-A696222B9C6C}"/>
          </ac:cxnSpMkLst>
        </pc:cxnChg>
      </pc:sldChg>
      <pc:sldChg chg="modSp modAnim modNotes">
        <pc:chgData name="Wayne Holt" userId="428574251bf3a103" providerId="LiveId" clId="{E91F4D01-72E0-4E38-9242-BF3330133184}" dt="2022-01-14T00:53:11.954" v="684"/>
        <pc:sldMkLst>
          <pc:docMk/>
          <pc:sldMk cId="0" sldId="260"/>
        </pc:sldMkLst>
        <pc:spChg chg="mod">
          <ac:chgData name="Wayne Holt" userId="428574251bf3a103" providerId="LiveId" clId="{E91F4D01-72E0-4E38-9242-BF3330133184}" dt="2022-01-14T00:15:27.666" v="97" actId="14100"/>
          <ac:spMkLst>
            <pc:docMk/>
            <pc:sldMk cId="0" sldId="260"/>
            <ac:spMk id="11267" creationId="{00000000-0000-0000-0000-000000000000}"/>
          </ac:spMkLst>
        </pc:spChg>
      </pc:sldChg>
      <pc:sldChg chg="modSp modNotes">
        <pc:chgData name="Wayne Holt" userId="428574251bf3a103" providerId="LiveId" clId="{E91F4D01-72E0-4E38-9242-BF3330133184}" dt="2022-01-14T00:17:08.887" v="110" actId="1037"/>
        <pc:sldMkLst>
          <pc:docMk/>
          <pc:sldMk cId="0" sldId="261"/>
        </pc:sldMkLst>
        <pc:spChg chg="mod">
          <ac:chgData name="Wayne Holt" userId="428574251bf3a103" providerId="LiveId" clId="{E91F4D01-72E0-4E38-9242-BF3330133184}" dt="2022-01-14T00:17:08.887" v="110" actId="1037"/>
          <ac:spMkLst>
            <pc:docMk/>
            <pc:sldMk cId="0" sldId="261"/>
            <ac:spMk id="7" creationId="{00000000-0000-0000-0000-000000000000}"/>
          </ac:spMkLst>
        </pc:spChg>
        <pc:spChg chg="mod">
          <ac:chgData name="Wayne Holt" userId="428574251bf3a103" providerId="LiveId" clId="{E91F4D01-72E0-4E38-9242-BF3330133184}" dt="2022-01-14T00:16:50.704" v="107" actId="5793"/>
          <ac:spMkLst>
            <pc:docMk/>
            <pc:sldMk cId="0" sldId="261"/>
            <ac:spMk id="13315" creationId="{00000000-0000-0000-0000-000000000000}"/>
          </ac:spMkLst>
        </pc:spChg>
        <pc:spChg chg="mod">
          <ac:chgData name="Wayne Holt" userId="428574251bf3a103" providerId="LiveId" clId="{E91F4D01-72E0-4E38-9242-BF3330133184}" dt="2022-01-14T00:17:01.135" v="108" actId="1076"/>
          <ac:spMkLst>
            <pc:docMk/>
            <pc:sldMk cId="0" sldId="261"/>
            <ac:spMk id="13316" creationId="{00000000-0000-0000-0000-000000000000}"/>
          </ac:spMkLst>
        </pc:spChg>
      </pc:sldChg>
      <pc:sldChg chg="addSp modSp mod modAnim modNotes">
        <pc:chgData name="Wayne Holt" userId="428574251bf3a103" providerId="LiveId" clId="{E91F4D01-72E0-4E38-9242-BF3330133184}" dt="2022-01-14T00:55:47.473" v="713"/>
        <pc:sldMkLst>
          <pc:docMk/>
          <pc:sldMk cId="0" sldId="262"/>
        </pc:sldMkLst>
        <pc:spChg chg="add mod">
          <ac:chgData name="Wayne Holt" userId="428574251bf3a103" providerId="LiveId" clId="{E91F4D01-72E0-4E38-9242-BF3330133184}" dt="2022-01-14T00:55:38.862" v="712" actId="1076"/>
          <ac:spMkLst>
            <pc:docMk/>
            <pc:sldMk cId="0" sldId="262"/>
            <ac:spMk id="2" creationId="{D3AAD0AD-B9AF-4A7A-A856-58B61C201367}"/>
          </ac:spMkLst>
        </pc:spChg>
        <pc:spChg chg="mod">
          <ac:chgData name="Wayne Holt" userId="428574251bf3a103" providerId="LiveId" clId="{E91F4D01-72E0-4E38-9242-BF3330133184}" dt="2022-01-14T00:18:31.161" v="118" actId="20577"/>
          <ac:spMkLst>
            <pc:docMk/>
            <pc:sldMk cId="0" sldId="262"/>
            <ac:spMk id="15363" creationId="{00000000-0000-0000-0000-000000000000}"/>
          </ac:spMkLst>
        </pc:spChg>
      </pc:sldChg>
      <pc:sldChg chg="modNotes">
        <pc:chgData name="Wayne Holt" userId="428574251bf3a103" providerId="LiveId" clId="{E91F4D01-72E0-4E38-9242-BF3330133184}" dt="2022-01-14T00:08:57.389" v="59"/>
        <pc:sldMkLst>
          <pc:docMk/>
          <pc:sldMk cId="0" sldId="263"/>
        </pc:sldMkLst>
      </pc:sldChg>
      <pc:sldChg chg="modSp modNotes">
        <pc:chgData name="Wayne Holt" userId="428574251bf3a103" providerId="LiveId" clId="{E91F4D01-72E0-4E38-9242-BF3330133184}" dt="2022-01-14T00:56:24.878" v="714" actId="14100"/>
        <pc:sldMkLst>
          <pc:docMk/>
          <pc:sldMk cId="0" sldId="264"/>
        </pc:sldMkLst>
        <pc:spChg chg="mod">
          <ac:chgData name="Wayne Holt" userId="428574251bf3a103" providerId="LiveId" clId="{E91F4D01-72E0-4E38-9242-BF3330133184}" dt="2022-01-14T00:56:24.878" v="714" actId="14100"/>
          <ac:spMkLst>
            <pc:docMk/>
            <pc:sldMk cId="0" sldId="264"/>
            <ac:spMk id="19459" creationId="{00000000-0000-0000-0000-000000000000}"/>
          </ac:spMkLst>
        </pc:spChg>
      </pc:sldChg>
      <pc:sldChg chg="modSp modAnim modNotes">
        <pc:chgData name="Wayne Holt" userId="428574251bf3a103" providerId="LiveId" clId="{E91F4D01-72E0-4E38-9242-BF3330133184}" dt="2022-01-14T00:30:00.299" v="495" actId="33524"/>
        <pc:sldMkLst>
          <pc:docMk/>
          <pc:sldMk cId="0" sldId="265"/>
        </pc:sldMkLst>
        <pc:spChg chg="mod">
          <ac:chgData name="Wayne Holt" userId="428574251bf3a103" providerId="LiveId" clId="{E91F4D01-72E0-4E38-9242-BF3330133184}" dt="2022-01-14T00:30:00.299" v="495" actId="33524"/>
          <ac:spMkLst>
            <pc:docMk/>
            <pc:sldMk cId="0" sldId="265"/>
            <ac:spMk id="21507" creationId="{00000000-0000-0000-0000-000000000000}"/>
          </ac:spMkLst>
        </pc:spChg>
      </pc:sldChg>
      <pc:sldChg chg="modSp modNotes modNotesTx">
        <pc:chgData name="Wayne Holt" userId="428574251bf3a103" providerId="LiveId" clId="{E91F4D01-72E0-4E38-9242-BF3330133184}" dt="2022-01-14T00:32:37.957" v="500" actId="20577"/>
        <pc:sldMkLst>
          <pc:docMk/>
          <pc:sldMk cId="0" sldId="266"/>
        </pc:sldMkLst>
        <pc:spChg chg="mod">
          <ac:chgData name="Wayne Holt" userId="428574251bf3a103" providerId="LiveId" clId="{E91F4D01-72E0-4E38-9242-BF3330133184}" dt="2022-01-14T00:30:43.139" v="497" actId="14100"/>
          <ac:spMkLst>
            <pc:docMk/>
            <pc:sldMk cId="0" sldId="266"/>
            <ac:spMk id="30723" creationId="{00000000-0000-0000-0000-000000000000}"/>
          </ac:spMkLst>
        </pc:spChg>
      </pc:sldChg>
      <pc:sldChg chg="addSp modSp mod modAnim modNotes modNotesTx">
        <pc:chgData name="Wayne Holt" userId="428574251bf3a103" providerId="LiveId" clId="{E91F4D01-72E0-4E38-9242-BF3330133184}" dt="2022-01-14T00:59:14.752" v="769" actId="20577"/>
        <pc:sldMkLst>
          <pc:docMk/>
          <pc:sldMk cId="0" sldId="267"/>
        </pc:sldMkLst>
        <pc:spChg chg="mod">
          <ac:chgData name="Wayne Holt" userId="428574251bf3a103" providerId="LiveId" clId="{E91F4D01-72E0-4E38-9242-BF3330133184}" dt="2022-01-14T00:20:49.058" v="131" actId="208"/>
          <ac:spMkLst>
            <pc:docMk/>
            <pc:sldMk cId="0" sldId="267"/>
            <ac:spMk id="2" creationId="{00000000-0000-0000-0000-000000000000}"/>
          </ac:spMkLst>
        </pc:spChg>
        <pc:spChg chg="add mod">
          <ac:chgData name="Wayne Holt" userId="428574251bf3a103" providerId="LiveId" clId="{E91F4D01-72E0-4E38-9242-BF3330133184}" dt="2022-01-14T00:23:42.588" v="167" actId="207"/>
          <ac:spMkLst>
            <pc:docMk/>
            <pc:sldMk cId="0" sldId="267"/>
            <ac:spMk id="3" creationId="{89B09906-6344-4B75-BE25-F84DCCEC1171}"/>
          </ac:spMkLst>
        </pc:spChg>
        <pc:spChg chg="mod">
          <ac:chgData name="Wayne Holt" userId="428574251bf3a103" providerId="LiveId" clId="{E91F4D01-72E0-4E38-9242-BF3330133184}" dt="2022-01-14T00:26:23.667" v="190" actId="20577"/>
          <ac:spMkLst>
            <pc:docMk/>
            <pc:sldMk cId="0" sldId="267"/>
            <ac:spMk id="25603" creationId="{00000000-0000-0000-0000-000000000000}"/>
          </ac:spMkLst>
        </pc:spChg>
      </pc:sldChg>
      <pc:sldChg chg="modSp modAnim modNotes modNotesTx">
        <pc:chgData name="Wayne Holt" userId="428574251bf3a103" providerId="LiveId" clId="{E91F4D01-72E0-4E38-9242-BF3330133184}" dt="2022-01-14T00:34:12.373" v="529"/>
        <pc:sldMkLst>
          <pc:docMk/>
          <pc:sldMk cId="0" sldId="268"/>
        </pc:sldMkLst>
        <pc:spChg chg="mod">
          <ac:chgData name="Wayne Holt" userId="428574251bf3a103" providerId="LiveId" clId="{E91F4D01-72E0-4E38-9242-BF3330133184}" dt="2022-01-14T00:34:00.404" v="528" actId="14100"/>
          <ac:spMkLst>
            <pc:docMk/>
            <pc:sldMk cId="0" sldId="268"/>
            <ac:spMk id="27651" creationId="{00000000-0000-0000-0000-000000000000}"/>
          </ac:spMkLst>
        </pc:spChg>
      </pc:sldChg>
      <pc:sldChg chg="modSp mod modNotes modNotesTx">
        <pc:chgData name="Wayne Holt" userId="428574251bf3a103" providerId="LiveId" clId="{E91F4D01-72E0-4E38-9242-BF3330133184}" dt="2022-01-14T00:35:49.558" v="545" actId="1076"/>
        <pc:sldMkLst>
          <pc:docMk/>
          <pc:sldMk cId="0" sldId="269"/>
        </pc:sldMkLst>
        <pc:spChg chg="mod">
          <ac:chgData name="Wayne Holt" userId="428574251bf3a103" providerId="LiveId" clId="{E91F4D01-72E0-4E38-9242-BF3330133184}" dt="2022-01-14T00:35:49.558" v="545" actId="1076"/>
          <ac:spMkLst>
            <pc:docMk/>
            <pc:sldMk cId="0" sldId="269"/>
            <ac:spMk id="2" creationId="{3283C18F-5935-4DC9-A78C-10230D6F1B30}"/>
          </ac:spMkLst>
        </pc:spChg>
        <pc:spChg chg="mod">
          <ac:chgData name="Wayne Holt" userId="428574251bf3a103" providerId="LiveId" clId="{E91F4D01-72E0-4E38-9242-BF3330133184}" dt="2022-01-14T00:34:35.875" v="538" actId="20577"/>
          <ac:spMkLst>
            <pc:docMk/>
            <pc:sldMk cId="0" sldId="269"/>
            <ac:spMk id="29699" creationId="{00000000-0000-0000-0000-000000000000}"/>
          </ac:spMkLst>
        </pc:spChg>
      </pc:sldChg>
      <pc:sldChg chg="delSp modSp ord modAnim modNotes">
        <pc:chgData name="Wayne Holt" userId="428574251bf3a103" providerId="LiveId" clId="{E91F4D01-72E0-4E38-9242-BF3330133184}" dt="2022-01-14T00:38:26.120" v="568" actId="20577"/>
        <pc:sldMkLst>
          <pc:docMk/>
          <pc:sldMk cId="0" sldId="270"/>
        </pc:sldMkLst>
        <pc:spChg chg="mod">
          <ac:chgData name="Wayne Holt" userId="428574251bf3a103" providerId="LiveId" clId="{E91F4D01-72E0-4E38-9242-BF3330133184}" dt="2022-01-14T00:38:26.120" v="568" actId="20577"/>
          <ac:spMkLst>
            <pc:docMk/>
            <pc:sldMk cId="0" sldId="270"/>
            <ac:spMk id="31747" creationId="{00000000-0000-0000-0000-000000000000}"/>
          </ac:spMkLst>
        </pc:spChg>
        <pc:cxnChg chg="del mod">
          <ac:chgData name="Wayne Holt" userId="428574251bf3a103" providerId="LiveId" clId="{E91F4D01-72E0-4E38-9242-BF3330133184}" dt="2022-01-14T00:38:13.963" v="559" actId="478"/>
          <ac:cxnSpMkLst>
            <pc:docMk/>
            <pc:sldMk cId="0" sldId="270"/>
            <ac:cxnSpMk id="3" creationId="{81D724C8-7285-4991-B401-88FAD820EA04}"/>
          </ac:cxnSpMkLst>
        </pc:cxnChg>
        <pc:cxnChg chg="del mod">
          <ac:chgData name="Wayne Holt" userId="428574251bf3a103" providerId="LiveId" clId="{E91F4D01-72E0-4E38-9242-BF3330133184}" dt="2022-01-14T00:38:11.952" v="558" actId="478"/>
          <ac:cxnSpMkLst>
            <pc:docMk/>
            <pc:sldMk cId="0" sldId="270"/>
            <ac:cxnSpMk id="5" creationId="{3A76A3E7-F64B-4B6B-8DF8-9A620ECD7F96}"/>
          </ac:cxnSpMkLst>
        </pc:cxnChg>
      </pc:sldChg>
      <pc:sldChg chg="modNotes">
        <pc:chgData name="Wayne Holt" userId="428574251bf3a103" providerId="LiveId" clId="{E91F4D01-72E0-4E38-9242-BF3330133184}" dt="2022-01-14T00:08:57.389" v="59"/>
        <pc:sldMkLst>
          <pc:docMk/>
          <pc:sldMk cId="0" sldId="271"/>
        </pc:sldMkLst>
      </pc:sldChg>
      <pc:sldChg chg="modSp modNotes">
        <pc:chgData name="Wayne Holt" userId="428574251bf3a103" providerId="LiveId" clId="{E91F4D01-72E0-4E38-9242-BF3330133184}" dt="2022-01-14T00:39:35.314" v="582" actId="20577"/>
        <pc:sldMkLst>
          <pc:docMk/>
          <pc:sldMk cId="0" sldId="272"/>
        </pc:sldMkLst>
        <pc:spChg chg="mod">
          <ac:chgData name="Wayne Holt" userId="428574251bf3a103" providerId="LiveId" clId="{E91F4D01-72E0-4E38-9242-BF3330133184}" dt="2022-01-14T00:39:35.314" v="582" actId="20577"/>
          <ac:spMkLst>
            <pc:docMk/>
            <pc:sldMk cId="0" sldId="272"/>
            <ac:spMk id="35843" creationId="{00000000-0000-0000-0000-000000000000}"/>
          </ac:spMkLst>
        </pc:spChg>
      </pc:sldChg>
      <pc:sldChg chg="modSp mod modNotes">
        <pc:chgData name="Wayne Holt" userId="428574251bf3a103" providerId="LiveId" clId="{E91F4D01-72E0-4E38-9242-BF3330133184}" dt="2022-01-14T00:39:48.138" v="591" actId="20577"/>
        <pc:sldMkLst>
          <pc:docMk/>
          <pc:sldMk cId="0" sldId="273"/>
        </pc:sldMkLst>
        <pc:spChg chg="mod">
          <ac:chgData name="Wayne Holt" userId="428574251bf3a103" providerId="LiveId" clId="{E91F4D01-72E0-4E38-9242-BF3330133184}" dt="2022-01-14T00:39:48.138" v="591" actId="20577"/>
          <ac:spMkLst>
            <pc:docMk/>
            <pc:sldMk cId="0" sldId="273"/>
            <ac:spMk id="37891" creationId="{00000000-0000-0000-0000-000000000000}"/>
          </ac:spMkLst>
        </pc:spChg>
      </pc:sldChg>
      <pc:sldChg chg="modSp modAnim modNotes">
        <pc:chgData name="Wayne Holt" userId="428574251bf3a103" providerId="LiveId" clId="{E91F4D01-72E0-4E38-9242-BF3330133184}" dt="2022-01-14T00:40:52.393" v="598" actId="14100"/>
        <pc:sldMkLst>
          <pc:docMk/>
          <pc:sldMk cId="0" sldId="274"/>
        </pc:sldMkLst>
        <pc:spChg chg="mod">
          <ac:chgData name="Wayne Holt" userId="428574251bf3a103" providerId="LiveId" clId="{E91F4D01-72E0-4E38-9242-BF3330133184}" dt="2022-01-14T00:40:52.393" v="598" actId="14100"/>
          <ac:spMkLst>
            <pc:docMk/>
            <pc:sldMk cId="0" sldId="274"/>
            <ac:spMk id="39939" creationId="{00000000-0000-0000-0000-000000000000}"/>
          </ac:spMkLst>
        </pc:spChg>
      </pc:sldChg>
      <pc:sldChg chg="modSp modAnim modNotes">
        <pc:chgData name="Wayne Holt" userId="428574251bf3a103" providerId="LiveId" clId="{E91F4D01-72E0-4E38-9242-BF3330133184}" dt="2022-01-14T00:41:36.811" v="608"/>
        <pc:sldMkLst>
          <pc:docMk/>
          <pc:sldMk cId="0" sldId="275"/>
        </pc:sldMkLst>
        <pc:spChg chg="mod">
          <ac:chgData name="Wayne Holt" userId="428574251bf3a103" providerId="LiveId" clId="{E91F4D01-72E0-4E38-9242-BF3330133184}" dt="2022-01-14T00:41:33.046" v="607" actId="20577"/>
          <ac:spMkLst>
            <pc:docMk/>
            <pc:sldMk cId="0" sldId="275"/>
            <ac:spMk id="41987" creationId="{00000000-0000-0000-0000-000000000000}"/>
          </ac:spMkLst>
        </pc:spChg>
      </pc:sldChg>
      <pc:sldChg chg="modSp mod modNotes">
        <pc:chgData name="Wayne Holt" userId="428574251bf3a103" providerId="LiveId" clId="{E91F4D01-72E0-4E38-9242-BF3330133184}" dt="2022-01-15T00:13:32.397" v="788" actId="20577"/>
        <pc:sldMkLst>
          <pc:docMk/>
          <pc:sldMk cId="0" sldId="276"/>
        </pc:sldMkLst>
        <pc:spChg chg="mod">
          <ac:chgData name="Wayne Holt" userId="428574251bf3a103" providerId="LiveId" clId="{E91F4D01-72E0-4E38-9242-BF3330133184}" dt="2022-01-15T00:13:32.397" v="788" actId="20577"/>
          <ac:spMkLst>
            <pc:docMk/>
            <pc:sldMk cId="0" sldId="276"/>
            <ac:spMk id="40962" creationId="{00000000-0000-0000-0000-000000000000}"/>
          </ac:spMkLst>
        </pc:spChg>
      </pc:sldChg>
      <pc:sldChg chg="modSp modAnim modNotes">
        <pc:chgData name="Wayne Holt" userId="428574251bf3a103" providerId="LiveId" clId="{E91F4D01-72E0-4E38-9242-BF3330133184}" dt="2022-01-14T00:42:35.943" v="620"/>
        <pc:sldMkLst>
          <pc:docMk/>
          <pc:sldMk cId="0" sldId="277"/>
        </pc:sldMkLst>
        <pc:spChg chg="mod">
          <ac:chgData name="Wayne Holt" userId="428574251bf3a103" providerId="LiveId" clId="{E91F4D01-72E0-4E38-9242-BF3330133184}" dt="2022-01-14T00:42:21.520" v="619" actId="20577"/>
          <ac:spMkLst>
            <pc:docMk/>
            <pc:sldMk cId="0" sldId="277"/>
            <ac:spMk id="46083" creationId="{00000000-0000-0000-0000-000000000000}"/>
          </ac:spMkLst>
        </pc:spChg>
      </pc:sldChg>
      <pc:sldChg chg="modSp mod modNotes">
        <pc:chgData name="Wayne Holt" userId="428574251bf3a103" providerId="LiveId" clId="{E91F4D01-72E0-4E38-9242-BF3330133184}" dt="2022-01-15T00:15:30.048" v="801" actId="20577"/>
        <pc:sldMkLst>
          <pc:docMk/>
          <pc:sldMk cId="0" sldId="278"/>
        </pc:sldMkLst>
        <pc:spChg chg="mod">
          <ac:chgData name="Wayne Holt" userId="428574251bf3a103" providerId="LiveId" clId="{E91F4D01-72E0-4E38-9242-BF3330133184}" dt="2022-01-15T00:15:30.048" v="801" actId="20577"/>
          <ac:spMkLst>
            <pc:docMk/>
            <pc:sldMk cId="0" sldId="278"/>
            <ac:spMk id="44034" creationId="{00000000-0000-0000-0000-000000000000}"/>
          </ac:spMkLst>
        </pc:spChg>
      </pc:sldChg>
      <pc:sldChg chg="modSp modNotes">
        <pc:chgData name="Wayne Holt" userId="428574251bf3a103" providerId="LiveId" clId="{E91F4D01-72E0-4E38-9242-BF3330133184}" dt="2022-01-14T00:44:40.260" v="637" actId="20577"/>
        <pc:sldMkLst>
          <pc:docMk/>
          <pc:sldMk cId="0" sldId="279"/>
        </pc:sldMkLst>
        <pc:spChg chg="mod">
          <ac:chgData name="Wayne Holt" userId="428574251bf3a103" providerId="LiveId" clId="{E91F4D01-72E0-4E38-9242-BF3330133184}" dt="2022-01-14T00:44:40.260" v="637" actId="20577"/>
          <ac:spMkLst>
            <pc:docMk/>
            <pc:sldMk cId="0" sldId="279"/>
            <ac:spMk id="50179" creationId="{00000000-0000-0000-0000-000000000000}"/>
          </ac:spMkLst>
        </pc:spChg>
      </pc:sldChg>
      <pc:sldChg chg="modSp mod modNotes modNotesTx">
        <pc:chgData name="Wayne Holt" userId="428574251bf3a103" providerId="LiveId" clId="{E91F4D01-72E0-4E38-9242-BF3330133184}" dt="2022-01-14T00:46:26.272" v="668" actId="14100"/>
        <pc:sldMkLst>
          <pc:docMk/>
          <pc:sldMk cId="0" sldId="280"/>
        </pc:sldMkLst>
        <pc:spChg chg="mod">
          <ac:chgData name="Wayne Holt" userId="428574251bf3a103" providerId="LiveId" clId="{E91F4D01-72E0-4E38-9242-BF3330133184}" dt="2022-01-14T00:46:26.272" v="668" actId="14100"/>
          <ac:spMkLst>
            <pc:docMk/>
            <pc:sldMk cId="0" sldId="280"/>
            <ac:spMk id="46083" creationId="{00000000-0000-0000-0000-000000000000}"/>
          </ac:spMkLst>
        </pc:spChg>
      </pc:sldChg>
      <pc:sldChg chg="modSp mod modNotes">
        <pc:chgData name="Wayne Holt" userId="428574251bf3a103" providerId="LiveId" clId="{E91F4D01-72E0-4E38-9242-BF3330133184}" dt="2022-01-15T00:17:33.033" v="812" actId="20577"/>
        <pc:sldMkLst>
          <pc:docMk/>
          <pc:sldMk cId="0" sldId="281"/>
        </pc:sldMkLst>
        <pc:spChg chg="mod">
          <ac:chgData name="Wayne Holt" userId="428574251bf3a103" providerId="LiveId" clId="{E91F4D01-72E0-4E38-9242-BF3330133184}" dt="2022-01-15T00:17:33.033" v="812" actId="20577"/>
          <ac:spMkLst>
            <pc:docMk/>
            <pc:sldMk cId="0" sldId="281"/>
            <ac:spMk id="47106" creationId="{00000000-0000-0000-0000-000000000000}"/>
          </ac:spMkLst>
        </pc:spChg>
        <pc:spChg chg="mod">
          <ac:chgData name="Wayne Holt" userId="428574251bf3a103" providerId="LiveId" clId="{E91F4D01-72E0-4E38-9242-BF3330133184}" dt="2022-01-15T00:16:59.229" v="803" actId="255"/>
          <ac:spMkLst>
            <pc:docMk/>
            <pc:sldMk cId="0" sldId="281"/>
            <ac:spMk id="47107" creationId="{00000000-0000-0000-0000-000000000000}"/>
          </ac:spMkLst>
        </pc:spChg>
      </pc:sldChg>
      <pc:sldChg chg="modSp mod modNotes modNotesTx">
        <pc:chgData name="Wayne Holt" userId="428574251bf3a103" providerId="LiveId" clId="{E91F4D01-72E0-4E38-9242-BF3330133184}" dt="2022-01-14T00:46:48.124" v="670" actId="14100"/>
        <pc:sldMkLst>
          <pc:docMk/>
          <pc:sldMk cId="0" sldId="283"/>
        </pc:sldMkLst>
        <pc:spChg chg="mod">
          <ac:chgData name="Wayne Holt" userId="428574251bf3a103" providerId="LiveId" clId="{E91F4D01-72E0-4E38-9242-BF3330133184}" dt="2022-01-14T00:46:48.124" v="670" actId="14100"/>
          <ac:spMkLst>
            <pc:docMk/>
            <pc:sldMk cId="0" sldId="283"/>
            <ac:spMk id="48131" creationId="{00000000-0000-0000-0000-000000000000}"/>
          </ac:spMkLst>
        </pc:spChg>
      </pc:sldChg>
      <pc:sldChg chg="modSp mod modNotes modNotesTx">
        <pc:chgData name="Wayne Holt" userId="428574251bf3a103" providerId="LiveId" clId="{E91F4D01-72E0-4E38-9242-BF3330133184}" dt="2022-01-14T00:47:13.122" v="672" actId="14100"/>
        <pc:sldMkLst>
          <pc:docMk/>
          <pc:sldMk cId="0" sldId="284"/>
        </pc:sldMkLst>
        <pc:spChg chg="mod">
          <ac:chgData name="Wayne Holt" userId="428574251bf3a103" providerId="LiveId" clId="{E91F4D01-72E0-4E38-9242-BF3330133184}" dt="2022-01-14T00:47:13.122" v="672" actId="14100"/>
          <ac:spMkLst>
            <pc:docMk/>
            <pc:sldMk cId="0" sldId="284"/>
            <ac:spMk id="49155" creationId="{00000000-0000-0000-0000-000000000000}"/>
          </ac:spMkLst>
        </pc:spChg>
      </pc:sldChg>
      <pc:sldChg chg="modSp modNotes">
        <pc:chgData name="Wayne Holt" userId="428574251bf3a103" providerId="LiveId" clId="{E91F4D01-72E0-4E38-9242-BF3330133184}" dt="2022-01-14T00:08:57.389" v="59"/>
        <pc:sldMkLst>
          <pc:docMk/>
          <pc:sldMk cId="0" sldId="285"/>
        </pc:sldMkLst>
        <pc:spChg chg="mod">
          <ac:chgData name="Wayne Holt" userId="428574251bf3a103" providerId="LiveId" clId="{E91F4D01-72E0-4E38-9242-BF3330133184}" dt="2022-01-14T00:08:57.389" v="59"/>
          <ac:spMkLst>
            <pc:docMk/>
            <pc:sldMk cId="0" sldId="285"/>
            <ac:spMk id="9218" creationId="{00000000-0000-0000-0000-000000000000}"/>
          </ac:spMkLst>
        </pc:spChg>
      </pc:sldChg>
      <pc:sldChg chg="modSp modNotes">
        <pc:chgData name="Wayne Holt" userId="428574251bf3a103" providerId="LiveId" clId="{E91F4D01-72E0-4E38-9242-BF3330133184}" dt="2022-01-14T00:08:57.389" v="59"/>
        <pc:sldMkLst>
          <pc:docMk/>
          <pc:sldMk cId="0" sldId="286"/>
        </pc:sldMkLst>
        <pc:spChg chg="mod">
          <ac:chgData name="Wayne Holt" userId="428574251bf3a103" providerId="LiveId" clId="{E91F4D01-72E0-4E38-9242-BF3330133184}" dt="2022-01-14T00:08:57.389" v="59"/>
          <ac:spMkLst>
            <pc:docMk/>
            <pc:sldMk cId="0" sldId="286"/>
            <ac:spMk id="50178" creationId="{00000000-0000-0000-0000-000000000000}"/>
          </ac:spMkLst>
        </pc:spChg>
      </pc:sldChg>
      <pc:sldChg chg="modSp modAnim modNotes">
        <pc:chgData name="Wayne Holt" userId="428574251bf3a103" providerId="LiveId" clId="{E91F4D01-72E0-4E38-9242-BF3330133184}" dt="2022-01-14T00:51:41.686" v="682"/>
        <pc:sldMkLst>
          <pc:docMk/>
          <pc:sldMk cId="0" sldId="287"/>
        </pc:sldMkLst>
        <pc:spChg chg="mod">
          <ac:chgData name="Wayne Holt" userId="428574251bf3a103" providerId="LiveId" clId="{E91F4D01-72E0-4E38-9242-BF3330133184}" dt="2022-01-14T00:51:17.551" v="681" actId="20577"/>
          <ac:spMkLst>
            <pc:docMk/>
            <pc:sldMk cId="0" sldId="287"/>
            <ac:spMk id="79875" creationId="{00000000-0000-0000-0000-000000000000}"/>
          </ac:spMkLst>
        </pc:spChg>
      </pc:sldChg>
      <pc:sldChg chg="modSp modNotes">
        <pc:chgData name="Wayne Holt" userId="428574251bf3a103" providerId="LiveId" clId="{E91F4D01-72E0-4E38-9242-BF3330133184}" dt="2022-01-14T00:56:56.635" v="715"/>
        <pc:sldMkLst>
          <pc:docMk/>
          <pc:sldMk cId="0" sldId="288"/>
        </pc:sldMkLst>
        <pc:spChg chg="mod">
          <ac:chgData name="Wayne Holt" userId="428574251bf3a103" providerId="LiveId" clId="{E91F4D01-72E0-4E38-9242-BF3330133184}" dt="2022-01-14T00:56:56.635" v="715"/>
          <ac:spMkLst>
            <pc:docMk/>
            <pc:sldMk cId="0" sldId="288"/>
            <ac:spMk id="81923" creationId="{00000000-0000-0000-0000-000000000000}"/>
          </ac:spMkLst>
        </pc:spChg>
      </pc:sldChg>
      <pc:sldChg chg="modNotes">
        <pc:chgData name="Wayne Holt" userId="428574251bf3a103" providerId="LiveId" clId="{E91F4D01-72E0-4E38-9242-BF3330133184}" dt="2022-01-14T00:08:57.389" v="59"/>
        <pc:sldMkLst>
          <pc:docMk/>
          <pc:sldMk cId="0" sldId="289"/>
        </pc:sldMkLst>
      </pc:sldChg>
      <pc:sldChg chg="modSp">
        <pc:chgData name="Wayne Holt" userId="428574251bf3a103" providerId="LiveId" clId="{E91F4D01-72E0-4E38-9242-BF3330133184}" dt="2022-01-14T00:08:57.389" v="59"/>
        <pc:sldMkLst>
          <pc:docMk/>
          <pc:sldMk cId="0" sldId="291"/>
        </pc:sldMkLst>
        <pc:spChg chg="mod">
          <ac:chgData name="Wayne Holt" userId="428574251bf3a103" providerId="LiveId" clId="{E91F4D01-72E0-4E38-9242-BF3330133184}" dt="2022-01-14T00:08:57.389" v="59"/>
          <ac:spMkLst>
            <pc:docMk/>
            <pc:sldMk cId="0" sldId="291"/>
            <ac:spMk id="12291" creationId="{00000000-0000-0000-0000-000000000000}"/>
          </ac:spMkLst>
        </pc:spChg>
        <pc:spChg chg="mod">
          <ac:chgData name="Wayne Holt" userId="428574251bf3a103" providerId="LiveId" clId="{E91F4D01-72E0-4E38-9242-BF3330133184}" dt="2022-01-14T00:08:57.389" v="59"/>
          <ac:spMkLst>
            <pc:docMk/>
            <pc:sldMk cId="0" sldId="291"/>
            <ac:spMk id="12292" creationId="{00000000-0000-0000-0000-000000000000}"/>
          </ac:spMkLst>
        </pc:spChg>
      </pc:sldChg>
      <pc:sldChg chg="modSp">
        <pc:chgData name="Wayne Holt" userId="428574251bf3a103" providerId="LiveId" clId="{E91F4D01-72E0-4E38-9242-BF3330133184}" dt="2022-01-14T00:08:57.389" v="59"/>
        <pc:sldMkLst>
          <pc:docMk/>
          <pc:sldMk cId="0" sldId="292"/>
        </pc:sldMkLst>
        <pc:spChg chg="mod">
          <ac:chgData name="Wayne Holt" userId="428574251bf3a103" providerId="LiveId" clId="{E91F4D01-72E0-4E38-9242-BF3330133184}" dt="2022-01-14T00:08:57.389" v="59"/>
          <ac:spMkLst>
            <pc:docMk/>
            <pc:sldMk cId="0" sldId="292"/>
            <ac:spMk id="13316" creationId="{00000000-0000-0000-0000-000000000000}"/>
          </ac:spMkLst>
        </pc:spChg>
      </pc:sldChg>
      <pc:sldChg chg="modSp">
        <pc:chgData name="Wayne Holt" userId="428574251bf3a103" providerId="LiveId" clId="{E91F4D01-72E0-4E38-9242-BF3330133184}" dt="2022-01-14T00:08:57.389" v="59"/>
        <pc:sldMkLst>
          <pc:docMk/>
          <pc:sldMk cId="0" sldId="293"/>
        </pc:sldMkLst>
        <pc:spChg chg="mod">
          <ac:chgData name="Wayne Holt" userId="428574251bf3a103" providerId="LiveId" clId="{E91F4D01-72E0-4E38-9242-BF3330133184}" dt="2022-01-14T00:08:57.389" v="59"/>
          <ac:spMkLst>
            <pc:docMk/>
            <pc:sldMk cId="0" sldId="293"/>
            <ac:spMk id="14340" creationId="{00000000-0000-0000-0000-000000000000}"/>
          </ac:spMkLst>
        </pc:spChg>
      </pc:sldChg>
      <pc:sldChg chg="modSp">
        <pc:chgData name="Wayne Holt" userId="428574251bf3a103" providerId="LiveId" clId="{E91F4D01-72E0-4E38-9242-BF3330133184}" dt="2022-01-14T00:08:57.389" v="59"/>
        <pc:sldMkLst>
          <pc:docMk/>
          <pc:sldMk cId="0" sldId="294"/>
        </pc:sldMkLst>
        <pc:spChg chg="mod">
          <ac:chgData name="Wayne Holt" userId="428574251bf3a103" providerId="LiveId" clId="{E91F4D01-72E0-4E38-9242-BF3330133184}" dt="2022-01-14T00:08:57.389" v="59"/>
          <ac:spMkLst>
            <pc:docMk/>
            <pc:sldMk cId="0" sldId="294"/>
            <ac:spMk id="15363" creationId="{00000000-0000-0000-0000-000000000000}"/>
          </ac:spMkLst>
        </pc:spChg>
        <pc:spChg chg="mod">
          <ac:chgData name="Wayne Holt" userId="428574251bf3a103" providerId="LiveId" clId="{E91F4D01-72E0-4E38-9242-BF3330133184}" dt="2022-01-14T00:08:57.389" v="59"/>
          <ac:spMkLst>
            <pc:docMk/>
            <pc:sldMk cId="0" sldId="294"/>
            <ac:spMk id="15364" creationId="{00000000-0000-0000-0000-000000000000}"/>
          </ac:spMkLst>
        </pc:spChg>
      </pc:sldChg>
      <pc:sldChg chg="addSp modSp mod modAnim modNotes">
        <pc:chgData name="Wayne Holt" userId="428574251bf3a103" providerId="LiveId" clId="{E91F4D01-72E0-4E38-9242-BF3330133184}" dt="2022-01-14T23:49:14.333" v="773"/>
        <pc:sldMkLst>
          <pc:docMk/>
          <pc:sldMk cId="0" sldId="295"/>
        </pc:sldMkLst>
        <pc:spChg chg="add mod">
          <ac:chgData name="Wayne Holt" userId="428574251bf3a103" providerId="LiveId" clId="{E91F4D01-72E0-4E38-9242-BF3330133184}" dt="2022-01-14T23:49:05.585" v="772" actId="14861"/>
          <ac:spMkLst>
            <pc:docMk/>
            <pc:sldMk cId="0" sldId="295"/>
            <ac:spMk id="2" creationId="{D791F3E8-4305-4A94-B608-24E9EC5635C6}"/>
          </ac:spMkLst>
        </pc:spChg>
        <pc:spChg chg="mod">
          <ac:chgData name="Wayne Holt" userId="428574251bf3a103" providerId="LiveId" clId="{E91F4D01-72E0-4E38-9242-BF3330133184}" dt="2022-01-14T00:50:35.968" v="679" actId="20577"/>
          <ac:spMkLst>
            <pc:docMk/>
            <pc:sldMk cId="0" sldId="295"/>
            <ac:spMk id="5123" creationId="{00000000-0000-0000-0000-000000000000}"/>
          </ac:spMkLst>
        </pc:spChg>
      </pc:sldChg>
      <pc:sldChg chg="modNotes">
        <pc:chgData name="Wayne Holt" userId="428574251bf3a103" providerId="LiveId" clId="{E91F4D01-72E0-4E38-9242-BF3330133184}" dt="2022-01-14T00:08:57.389" v="59"/>
        <pc:sldMkLst>
          <pc:docMk/>
          <pc:sldMk cId="0" sldId="296"/>
        </pc:sldMkLst>
      </pc:sldChg>
      <pc:sldChg chg="modSp del modNotes">
        <pc:chgData name="Wayne Holt" userId="428574251bf3a103" providerId="LiveId" clId="{E91F4D01-72E0-4E38-9242-BF3330133184}" dt="2022-01-14T00:43:34.715" v="623" actId="47"/>
        <pc:sldMkLst>
          <pc:docMk/>
          <pc:sldMk cId="0" sldId="297"/>
        </pc:sldMkLst>
        <pc:spChg chg="mod">
          <ac:chgData name="Wayne Holt" userId="428574251bf3a103" providerId="LiveId" clId="{E91F4D01-72E0-4E38-9242-BF3330133184}" dt="2022-01-14T00:42:53.638" v="621" actId="1076"/>
          <ac:spMkLst>
            <pc:docMk/>
            <pc:sldMk cId="0" sldId="297"/>
            <ac:spMk id="46083" creationId="{00000000-0000-0000-0000-000000000000}"/>
          </ac:spMkLst>
        </pc:spChg>
      </pc:sldChg>
      <pc:sldChg chg="delSp modSp mod delAnim modAnim modNotesTx">
        <pc:chgData name="Wayne Holt" userId="428574251bf3a103" providerId="LiveId" clId="{E91F4D01-72E0-4E38-9242-BF3330133184}" dt="2022-01-14T23:50:38.229" v="777" actId="1035"/>
        <pc:sldMkLst>
          <pc:docMk/>
          <pc:sldMk cId="3144094896" sldId="298"/>
        </pc:sldMkLst>
        <pc:spChg chg="del">
          <ac:chgData name="Wayne Holt" userId="428574251bf3a103" providerId="LiveId" clId="{E91F4D01-72E0-4E38-9242-BF3330133184}" dt="2022-01-14T00:12:25.429" v="72" actId="478"/>
          <ac:spMkLst>
            <pc:docMk/>
            <pc:sldMk cId="3144094896" sldId="298"/>
            <ac:spMk id="2" creationId="{25E9ED57-1FB8-4B34-B941-D18E83C4D827}"/>
          </ac:spMkLst>
        </pc:spChg>
        <pc:spChg chg="mod">
          <ac:chgData name="Wayne Holt" userId="428574251bf3a103" providerId="LiveId" clId="{E91F4D01-72E0-4E38-9242-BF3330133184}" dt="2022-01-14T23:50:38.229" v="777" actId="1035"/>
          <ac:spMkLst>
            <pc:docMk/>
            <pc:sldMk cId="3144094896" sldId="298"/>
            <ac:spMk id="4" creationId="{EEAF985F-705D-4E29-8B27-28093589CC74}"/>
          </ac:spMkLst>
        </pc:spChg>
        <pc:spChg chg="del">
          <ac:chgData name="Wayne Holt" userId="428574251bf3a103" providerId="LiveId" clId="{E91F4D01-72E0-4E38-9242-BF3330133184}" dt="2022-01-14T00:12:27.055" v="73" actId="478"/>
          <ac:spMkLst>
            <pc:docMk/>
            <pc:sldMk cId="3144094896" sldId="298"/>
            <ac:spMk id="7" creationId="{866A9C97-DEDF-46BB-AE71-5A25095E7551}"/>
          </ac:spMkLst>
        </pc:spChg>
        <pc:spChg chg="mod">
          <ac:chgData name="Wayne Holt" userId="428574251bf3a103" providerId="LiveId" clId="{E91F4D01-72E0-4E38-9242-BF3330133184}" dt="2022-01-14T00:12:15.933" v="69" actId="6549"/>
          <ac:spMkLst>
            <pc:docMk/>
            <pc:sldMk cId="3144094896" sldId="298"/>
            <ac:spMk id="9219" creationId="{00000000-0000-0000-0000-000000000000}"/>
          </ac:spMkLst>
        </pc:spChg>
        <pc:cxnChg chg="del">
          <ac:chgData name="Wayne Holt" userId="428574251bf3a103" providerId="LiveId" clId="{E91F4D01-72E0-4E38-9242-BF3330133184}" dt="2022-01-14T00:12:21.306" v="70" actId="478"/>
          <ac:cxnSpMkLst>
            <pc:docMk/>
            <pc:sldMk cId="3144094896" sldId="298"/>
            <ac:cxnSpMk id="3" creationId="{6194245A-C747-4D86-A4E6-12F36ABD47AF}"/>
          </ac:cxnSpMkLst>
        </pc:cxnChg>
        <pc:cxnChg chg="del">
          <ac:chgData name="Wayne Holt" userId="428574251bf3a103" providerId="LiveId" clId="{E91F4D01-72E0-4E38-9242-BF3330133184}" dt="2022-01-14T00:12:22.943" v="71" actId="478"/>
          <ac:cxnSpMkLst>
            <pc:docMk/>
            <pc:sldMk cId="3144094896" sldId="298"/>
            <ac:cxnSpMk id="6" creationId="{76D12480-B0FA-4D97-9DC0-A696222B9C6C}"/>
          </ac:cxnSpMkLst>
        </pc:cxnChg>
      </pc:sldChg>
      <pc:sldChg chg="modSp modAnim">
        <pc:chgData name="Wayne Holt" userId="428574251bf3a103" providerId="LiveId" clId="{E91F4D01-72E0-4E38-9242-BF3330133184}" dt="2022-01-14T00:29:45.288" v="492"/>
        <pc:sldMkLst>
          <pc:docMk/>
          <pc:sldMk cId="630692712" sldId="299"/>
        </pc:sldMkLst>
        <pc:spChg chg="mod">
          <ac:chgData name="Wayne Holt" userId="428574251bf3a103" providerId="LiveId" clId="{E91F4D01-72E0-4E38-9242-BF3330133184}" dt="2022-01-14T00:29:42.374" v="491" actId="6549"/>
          <ac:spMkLst>
            <pc:docMk/>
            <pc:sldMk cId="630692712" sldId="299"/>
            <ac:spMk id="21507" creationId="{00000000-0000-0000-0000-000000000000}"/>
          </ac:spMkLst>
        </pc:spChg>
      </pc:sldChg>
      <pc:sldChg chg="modSp modAnim">
        <pc:chgData name="Wayne Holt" userId="428574251bf3a103" providerId="LiveId" clId="{E91F4D01-72E0-4E38-9242-BF3330133184}" dt="2022-01-14T00:38:51.087" v="569"/>
        <pc:sldMkLst>
          <pc:docMk/>
          <pc:sldMk cId="2297418156" sldId="300"/>
        </pc:sldMkLst>
        <pc:spChg chg="mod">
          <ac:chgData name="Wayne Holt" userId="428574251bf3a103" providerId="LiveId" clId="{E91F4D01-72E0-4E38-9242-BF3330133184}" dt="2022-01-14T00:37:09.080" v="550" actId="6549"/>
          <ac:spMkLst>
            <pc:docMk/>
            <pc:sldMk cId="2297418156" sldId="300"/>
            <ac:spMk id="31747" creationId="{00000000-0000-0000-0000-000000000000}"/>
          </ac:spMkLst>
        </pc:spChg>
        <pc:cxnChg chg="mod">
          <ac:chgData name="Wayne Holt" userId="428574251bf3a103" providerId="LiveId" clId="{E91F4D01-72E0-4E38-9242-BF3330133184}" dt="2022-01-14T00:37:18.054" v="552" actId="1076"/>
          <ac:cxnSpMkLst>
            <pc:docMk/>
            <pc:sldMk cId="2297418156" sldId="300"/>
            <ac:cxnSpMk id="3" creationId="{81D724C8-7285-4991-B401-88FAD820EA04}"/>
          </ac:cxnSpMkLst>
        </pc:cxnChg>
        <pc:cxnChg chg="mod">
          <ac:chgData name="Wayne Holt" userId="428574251bf3a103" providerId="LiveId" clId="{E91F4D01-72E0-4E38-9242-BF3330133184}" dt="2022-01-14T00:37:29.037" v="554" actId="14100"/>
          <ac:cxnSpMkLst>
            <pc:docMk/>
            <pc:sldMk cId="2297418156" sldId="300"/>
            <ac:cxnSpMk id="5" creationId="{3A76A3E7-F64B-4B6B-8DF8-9A620ECD7F96}"/>
          </ac:cxnSpMkLst>
        </pc:cxnChg>
      </pc:sldChg>
      <pc:sldChg chg="modSp modAnim">
        <pc:chgData name="Wayne Holt" userId="428574251bf3a103" providerId="LiveId" clId="{E91F4D01-72E0-4E38-9242-BF3330133184}" dt="2022-01-14T00:40:26.188" v="595" actId="33524"/>
        <pc:sldMkLst>
          <pc:docMk/>
          <pc:sldMk cId="3517262585" sldId="301"/>
        </pc:sldMkLst>
        <pc:spChg chg="mod">
          <ac:chgData name="Wayne Holt" userId="428574251bf3a103" providerId="LiveId" clId="{E91F4D01-72E0-4E38-9242-BF3330133184}" dt="2022-01-14T00:40:26.188" v="595" actId="33524"/>
          <ac:spMkLst>
            <pc:docMk/>
            <pc:sldMk cId="3517262585" sldId="301"/>
            <ac:spMk id="39939" creationId="{00000000-0000-0000-0000-000000000000}"/>
          </ac:spMkLst>
        </pc:spChg>
      </pc:sldChg>
      <pc:sldChg chg="modSp">
        <pc:chgData name="Wayne Holt" userId="428574251bf3a103" providerId="LiveId" clId="{E91F4D01-72E0-4E38-9242-BF3330133184}" dt="2022-01-14T00:43:25.805" v="622" actId="14100"/>
        <pc:sldMkLst>
          <pc:docMk/>
          <pc:sldMk cId="237316029" sldId="302"/>
        </pc:sldMkLst>
        <pc:spChg chg="mod">
          <ac:chgData name="Wayne Holt" userId="428574251bf3a103" providerId="LiveId" clId="{E91F4D01-72E0-4E38-9242-BF3330133184}" dt="2022-01-14T00:43:25.805" v="622" actId="14100"/>
          <ac:spMkLst>
            <pc:docMk/>
            <pc:sldMk cId="237316029" sldId="302"/>
            <ac:spMk id="46083" creationId="{00000000-0000-0000-0000-000000000000}"/>
          </ac:spMkLst>
        </pc:spChg>
      </pc:sldChg>
      <pc:sldMasterChg chg="modSp modSldLayout">
        <pc:chgData name="Wayne Holt" userId="428574251bf3a103" providerId="LiveId" clId="{E91F4D01-72E0-4E38-9242-BF3330133184}" dt="2022-01-14T00:08:57.389" v="59"/>
        <pc:sldMasterMkLst>
          <pc:docMk/>
          <pc:sldMasterMk cId="0" sldId="2147483649"/>
        </pc:sldMasterMkLst>
        <pc:spChg chg="mod">
          <ac:chgData name="Wayne Holt" userId="428574251bf3a103" providerId="LiveId" clId="{E91F4D01-72E0-4E38-9242-BF3330133184}" dt="2022-01-14T00:08:57.389" v="59"/>
          <ac:spMkLst>
            <pc:docMk/>
            <pc:sldMasterMk cId="0" sldId="2147483649"/>
            <ac:spMk id="1026" creationId="{00000000-0000-0000-0000-000000000000}"/>
          </ac:spMkLst>
        </pc:spChg>
        <pc:spChg chg="mod">
          <ac:chgData name="Wayne Holt" userId="428574251bf3a103" providerId="LiveId" clId="{E91F4D01-72E0-4E38-9242-BF3330133184}" dt="2022-01-14T00:08:57.389" v="59"/>
          <ac:spMkLst>
            <pc:docMk/>
            <pc:sldMasterMk cId="0" sldId="2147483649"/>
            <ac:spMk id="1027" creationId="{00000000-0000-0000-0000-000000000000}"/>
          </ac:spMkLst>
        </pc:spChg>
        <pc:spChg chg="mod">
          <ac:chgData name="Wayne Holt" userId="428574251bf3a103" providerId="LiveId" clId="{E91F4D01-72E0-4E38-9242-BF3330133184}" dt="2022-01-14T00:08:57.389" v="59"/>
          <ac:spMkLst>
            <pc:docMk/>
            <pc:sldMasterMk cId="0" sldId="2147483649"/>
            <ac:spMk id="1028" creationId="{00000000-0000-0000-0000-000000000000}"/>
          </ac:spMkLst>
        </pc:spChg>
        <pc:spChg chg="mod">
          <ac:chgData name="Wayne Holt" userId="428574251bf3a103" providerId="LiveId" clId="{E91F4D01-72E0-4E38-9242-BF3330133184}" dt="2022-01-14T00:08:57.389" v="59"/>
          <ac:spMkLst>
            <pc:docMk/>
            <pc:sldMasterMk cId="0" sldId="2147483649"/>
            <ac:spMk id="1029" creationId="{00000000-0000-0000-0000-000000000000}"/>
          </ac:spMkLst>
        </pc:spChg>
        <pc:spChg chg="mod">
          <ac:chgData name="Wayne Holt" userId="428574251bf3a103" providerId="LiveId" clId="{E91F4D01-72E0-4E38-9242-BF3330133184}" dt="2022-01-14T00:08:57.389" v="59"/>
          <ac:spMkLst>
            <pc:docMk/>
            <pc:sldMasterMk cId="0" sldId="2147483649"/>
            <ac:spMk id="68614" creationId="{00000000-0000-0000-0000-000000000000}"/>
          </ac:spMkLst>
        </pc:spChg>
        <pc:spChg chg="mod">
          <ac:chgData name="Wayne Holt" userId="428574251bf3a103" providerId="LiveId" clId="{E91F4D01-72E0-4E38-9242-BF3330133184}" dt="2022-01-14T00:08:57.389" v="59"/>
          <ac:spMkLst>
            <pc:docMk/>
            <pc:sldMasterMk cId="0" sldId="2147483649"/>
            <ac:spMk id="68615" creationId="{00000000-0000-0000-0000-000000000000}"/>
          </ac:spMkLst>
        </pc:spChg>
        <pc:spChg chg="mod">
          <ac:chgData name="Wayne Holt" userId="428574251bf3a103" providerId="LiveId" clId="{E91F4D01-72E0-4E38-9242-BF3330133184}" dt="2022-01-14T00:08:57.389" v="59"/>
          <ac:spMkLst>
            <pc:docMk/>
            <pc:sldMasterMk cId="0" sldId="2147483649"/>
            <ac:spMk id="68616" creationId="{00000000-0000-0000-0000-000000000000}"/>
          </ac:spMkLst>
        </pc:spChg>
        <pc:sldLayoutChg chg="modSp">
          <pc:chgData name="Wayne Holt" userId="428574251bf3a103" providerId="LiveId" clId="{E91F4D01-72E0-4E38-9242-BF3330133184}" dt="2022-01-14T00:08:57.389" v="59"/>
          <pc:sldLayoutMkLst>
            <pc:docMk/>
            <pc:sldMasterMk cId="0" sldId="2147483649"/>
            <pc:sldLayoutMk cId="4162161947" sldId="2147483797"/>
          </pc:sldLayoutMkLst>
          <pc:spChg chg="mod">
            <ac:chgData name="Wayne Holt" userId="428574251bf3a103" providerId="LiveId" clId="{E91F4D01-72E0-4E38-9242-BF3330133184}" dt="2022-01-14T00:08:57.389" v="59"/>
            <ac:spMkLst>
              <pc:docMk/>
              <pc:sldMasterMk cId="0" sldId="2147483649"/>
              <pc:sldLayoutMk cId="4162161947" sldId="2147483797"/>
              <ac:spMk id="2" creationId="{00000000-0000-0000-0000-000000000000}"/>
            </ac:spMkLst>
          </pc:spChg>
          <pc:spChg chg="mod">
            <ac:chgData name="Wayne Holt" userId="428574251bf3a103" providerId="LiveId" clId="{E91F4D01-72E0-4E38-9242-BF3330133184}" dt="2022-01-14T00:08:57.389" v="59"/>
            <ac:spMkLst>
              <pc:docMk/>
              <pc:sldMasterMk cId="0" sldId="2147483649"/>
              <pc:sldLayoutMk cId="4162161947" sldId="2147483797"/>
              <ac:spMk id="3" creationId="{00000000-0000-0000-0000-000000000000}"/>
            </ac:spMkLst>
          </pc:spChg>
        </pc:sldLayoutChg>
        <pc:sldLayoutChg chg="modSp">
          <pc:chgData name="Wayne Holt" userId="428574251bf3a103" providerId="LiveId" clId="{E91F4D01-72E0-4E38-9242-BF3330133184}" dt="2022-01-14T00:08:57.389" v="59"/>
          <pc:sldLayoutMkLst>
            <pc:docMk/>
            <pc:sldMasterMk cId="0" sldId="2147483649"/>
            <pc:sldLayoutMk cId="4035222537" sldId="2147483798"/>
          </pc:sldLayoutMkLst>
          <pc:spChg chg="mod">
            <ac:chgData name="Wayne Holt" userId="428574251bf3a103" providerId="LiveId" clId="{E91F4D01-72E0-4E38-9242-BF3330133184}" dt="2022-01-14T00:08:57.389" v="59"/>
            <ac:spMkLst>
              <pc:docMk/>
              <pc:sldMasterMk cId="0" sldId="2147483649"/>
              <pc:sldLayoutMk cId="4035222537" sldId="2147483798"/>
              <ac:spMk id="3" creationId="{00000000-0000-0000-0000-000000000000}"/>
            </ac:spMkLst>
          </pc:spChg>
          <pc:spChg chg="mod">
            <ac:chgData name="Wayne Holt" userId="428574251bf3a103" providerId="LiveId" clId="{E91F4D01-72E0-4E38-9242-BF3330133184}" dt="2022-01-14T00:08:57.389" v="59"/>
            <ac:spMkLst>
              <pc:docMk/>
              <pc:sldMasterMk cId="0" sldId="2147483649"/>
              <pc:sldLayoutMk cId="4035222537" sldId="2147483798"/>
              <ac:spMk id="4" creationId="{00000000-0000-0000-0000-000000000000}"/>
            </ac:spMkLst>
          </pc:spChg>
        </pc:sldLayoutChg>
        <pc:sldLayoutChg chg="modSp">
          <pc:chgData name="Wayne Holt" userId="428574251bf3a103" providerId="LiveId" clId="{E91F4D01-72E0-4E38-9242-BF3330133184}" dt="2022-01-14T00:08:57.389" v="59"/>
          <pc:sldLayoutMkLst>
            <pc:docMk/>
            <pc:sldMasterMk cId="0" sldId="2147483649"/>
            <pc:sldLayoutMk cId="2546463542" sldId="2147483799"/>
          </pc:sldLayoutMkLst>
          <pc:spChg chg="mod">
            <ac:chgData name="Wayne Holt" userId="428574251bf3a103" providerId="LiveId" clId="{E91F4D01-72E0-4E38-9242-BF3330133184}" dt="2022-01-14T00:08:57.389" v="59"/>
            <ac:spMkLst>
              <pc:docMk/>
              <pc:sldMasterMk cId="0" sldId="2147483649"/>
              <pc:sldLayoutMk cId="2546463542" sldId="2147483799"/>
              <ac:spMk id="2" creationId="{00000000-0000-0000-0000-000000000000}"/>
            </ac:spMkLst>
          </pc:spChg>
          <pc:spChg chg="mod">
            <ac:chgData name="Wayne Holt" userId="428574251bf3a103" providerId="LiveId" clId="{E91F4D01-72E0-4E38-9242-BF3330133184}" dt="2022-01-14T00:08:57.389" v="59"/>
            <ac:spMkLst>
              <pc:docMk/>
              <pc:sldMasterMk cId="0" sldId="2147483649"/>
              <pc:sldLayoutMk cId="2546463542" sldId="2147483799"/>
              <ac:spMk id="3" creationId="{00000000-0000-0000-0000-000000000000}"/>
            </ac:spMkLst>
          </pc:spChg>
          <pc:spChg chg="mod">
            <ac:chgData name="Wayne Holt" userId="428574251bf3a103" providerId="LiveId" clId="{E91F4D01-72E0-4E38-9242-BF3330133184}" dt="2022-01-14T00:08:57.389" v="59"/>
            <ac:spMkLst>
              <pc:docMk/>
              <pc:sldMasterMk cId="0" sldId="2147483649"/>
              <pc:sldLayoutMk cId="2546463542" sldId="2147483799"/>
              <ac:spMk id="4" creationId="{00000000-0000-0000-0000-000000000000}"/>
            </ac:spMkLst>
          </pc:spChg>
          <pc:spChg chg="mod">
            <ac:chgData name="Wayne Holt" userId="428574251bf3a103" providerId="LiveId" clId="{E91F4D01-72E0-4E38-9242-BF3330133184}" dt="2022-01-14T00:08:57.389" v="59"/>
            <ac:spMkLst>
              <pc:docMk/>
              <pc:sldMasterMk cId="0" sldId="2147483649"/>
              <pc:sldLayoutMk cId="2546463542" sldId="2147483799"/>
              <ac:spMk id="5" creationId="{00000000-0000-0000-0000-000000000000}"/>
            </ac:spMkLst>
          </pc:spChg>
          <pc:spChg chg="mod">
            <ac:chgData name="Wayne Holt" userId="428574251bf3a103" providerId="LiveId" clId="{E91F4D01-72E0-4E38-9242-BF3330133184}" dt="2022-01-14T00:08:57.389" v="59"/>
            <ac:spMkLst>
              <pc:docMk/>
              <pc:sldMasterMk cId="0" sldId="2147483649"/>
              <pc:sldLayoutMk cId="2546463542" sldId="2147483799"/>
              <ac:spMk id="6" creationId="{00000000-0000-0000-0000-000000000000}"/>
            </ac:spMkLst>
          </pc:spChg>
        </pc:sldLayoutChg>
        <pc:sldLayoutChg chg="modSp">
          <pc:chgData name="Wayne Holt" userId="428574251bf3a103" providerId="LiveId" clId="{E91F4D01-72E0-4E38-9242-BF3330133184}" dt="2022-01-14T00:08:57.389" v="59"/>
          <pc:sldLayoutMkLst>
            <pc:docMk/>
            <pc:sldMasterMk cId="0" sldId="2147483649"/>
            <pc:sldLayoutMk cId="840576831" sldId="2147483802"/>
          </pc:sldLayoutMkLst>
          <pc:spChg chg="mod">
            <ac:chgData name="Wayne Holt" userId="428574251bf3a103" providerId="LiveId" clId="{E91F4D01-72E0-4E38-9242-BF3330133184}" dt="2022-01-14T00:08:57.389" v="59"/>
            <ac:spMkLst>
              <pc:docMk/>
              <pc:sldMasterMk cId="0" sldId="2147483649"/>
              <pc:sldLayoutMk cId="840576831" sldId="2147483802"/>
              <ac:spMk id="2" creationId="{00000000-0000-0000-0000-000000000000}"/>
            </ac:spMkLst>
          </pc:spChg>
          <pc:spChg chg="mod">
            <ac:chgData name="Wayne Holt" userId="428574251bf3a103" providerId="LiveId" clId="{E91F4D01-72E0-4E38-9242-BF3330133184}" dt="2022-01-14T00:08:57.389" v="59"/>
            <ac:spMkLst>
              <pc:docMk/>
              <pc:sldMasterMk cId="0" sldId="2147483649"/>
              <pc:sldLayoutMk cId="840576831" sldId="2147483802"/>
              <ac:spMk id="3" creationId="{00000000-0000-0000-0000-000000000000}"/>
            </ac:spMkLst>
          </pc:spChg>
          <pc:spChg chg="mod">
            <ac:chgData name="Wayne Holt" userId="428574251bf3a103" providerId="LiveId" clId="{E91F4D01-72E0-4E38-9242-BF3330133184}" dt="2022-01-14T00:08:57.389" v="59"/>
            <ac:spMkLst>
              <pc:docMk/>
              <pc:sldMasterMk cId="0" sldId="2147483649"/>
              <pc:sldLayoutMk cId="840576831" sldId="2147483802"/>
              <ac:spMk id="4" creationId="{00000000-0000-0000-0000-000000000000}"/>
            </ac:spMkLst>
          </pc:spChg>
        </pc:sldLayoutChg>
        <pc:sldLayoutChg chg="modSp">
          <pc:chgData name="Wayne Holt" userId="428574251bf3a103" providerId="LiveId" clId="{E91F4D01-72E0-4E38-9242-BF3330133184}" dt="2022-01-14T00:08:57.389" v="59"/>
          <pc:sldLayoutMkLst>
            <pc:docMk/>
            <pc:sldMasterMk cId="0" sldId="2147483649"/>
            <pc:sldLayoutMk cId="3949045061" sldId="2147483803"/>
          </pc:sldLayoutMkLst>
          <pc:spChg chg="mod">
            <ac:chgData name="Wayne Holt" userId="428574251bf3a103" providerId="LiveId" clId="{E91F4D01-72E0-4E38-9242-BF3330133184}" dt="2022-01-14T00:08:57.389" v="59"/>
            <ac:spMkLst>
              <pc:docMk/>
              <pc:sldMasterMk cId="0" sldId="2147483649"/>
              <pc:sldLayoutMk cId="3949045061" sldId="2147483803"/>
              <ac:spMk id="2" creationId="{00000000-0000-0000-0000-000000000000}"/>
            </ac:spMkLst>
          </pc:spChg>
          <pc:spChg chg="mod">
            <ac:chgData name="Wayne Holt" userId="428574251bf3a103" providerId="LiveId" clId="{E91F4D01-72E0-4E38-9242-BF3330133184}" dt="2022-01-14T00:08:57.389" v="59"/>
            <ac:spMkLst>
              <pc:docMk/>
              <pc:sldMasterMk cId="0" sldId="2147483649"/>
              <pc:sldLayoutMk cId="3949045061" sldId="2147483803"/>
              <ac:spMk id="3" creationId="{00000000-0000-0000-0000-000000000000}"/>
            </ac:spMkLst>
          </pc:spChg>
          <pc:spChg chg="mod">
            <ac:chgData name="Wayne Holt" userId="428574251bf3a103" providerId="LiveId" clId="{E91F4D01-72E0-4E38-9242-BF3330133184}" dt="2022-01-14T00:08:57.389" v="59"/>
            <ac:spMkLst>
              <pc:docMk/>
              <pc:sldMasterMk cId="0" sldId="2147483649"/>
              <pc:sldLayoutMk cId="3949045061" sldId="2147483803"/>
              <ac:spMk id="4" creationId="{00000000-0000-0000-0000-000000000000}"/>
            </ac:spMkLst>
          </pc:spChg>
        </pc:sldLayoutChg>
        <pc:sldLayoutChg chg="modSp">
          <pc:chgData name="Wayne Holt" userId="428574251bf3a103" providerId="LiveId" clId="{E91F4D01-72E0-4E38-9242-BF3330133184}" dt="2022-01-14T00:08:57.389" v="59"/>
          <pc:sldLayoutMkLst>
            <pc:docMk/>
            <pc:sldMasterMk cId="0" sldId="2147483649"/>
            <pc:sldLayoutMk cId="707208548" sldId="2147483805"/>
          </pc:sldLayoutMkLst>
          <pc:spChg chg="mod">
            <ac:chgData name="Wayne Holt" userId="428574251bf3a103" providerId="LiveId" clId="{E91F4D01-72E0-4E38-9242-BF3330133184}" dt="2022-01-14T00:08:57.389" v="59"/>
            <ac:spMkLst>
              <pc:docMk/>
              <pc:sldMasterMk cId="0" sldId="2147483649"/>
              <pc:sldLayoutMk cId="707208548" sldId="2147483805"/>
              <ac:spMk id="2" creationId="{00000000-0000-0000-0000-000000000000}"/>
            </ac:spMkLst>
          </pc:spChg>
          <pc:spChg chg="mod">
            <ac:chgData name="Wayne Holt" userId="428574251bf3a103" providerId="LiveId" clId="{E91F4D01-72E0-4E38-9242-BF3330133184}" dt="2022-01-14T00:08:57.389" v="59"/>
            <ac:spMkLst>
              <pc:docMk/>
              <pc:sldMasterMk cId="0" sldId="2147483649"/>
              <pc:sldLayoutMk cId="707208548" sldId="2147483805"/>
              <ac:spMk id="3" creationId="{00000000-0000-0000-0000-000000000000}"/>
            </ac:spMkLst>
          </pc:spChg>
        </pc:sldLayoutChg>
        <pc:sldLayoutChg chg="modSp">
          <pc:chgData name="Wayne Holt" userId="428574251bf3a103" providerId="LiveId" clId="{E91F4D01-72E0-4E38-9242-BF3330133184}" dt="2022-01-14T00:08:57.389" v="59"/>
          <pc:sldLayoutMkLst>
            <pc:docMk/>
            <pc:sldMasterMk cId="0" sldId="2147483649"/>
            <pc:sldLayoutMk cId="3487711215" sldId="2147483822"/>
          </pc:sldLayoutMkLst>
          <pc:spChg chg="mod">
            <ac:chgData name="Wayne Holt" userId="428574251bf3a103" providerId="LiveId" clId="{E91F4D01-72E0-4E38-9242-BF3330133184}" dt="2022-01-14T00:08:57.389" v="59"/>
            <ac:spMkLst>
              <pc:docMk/>
              <pc:sldMasterMk cId="0" sldId="2147483649"/>
              <pc:sldLayoutMk cId="3487711215" sldId="2147483822"/>
              <ac:spMk id="4" creationId="{00000000-0000-0000-0000-000000000000}"/>
            </ac:spMkLst>
          </pc:spChg>
          <pc:spChg chg="mod">
            <ac:chgData name="Wayne Holt" userId="428574251bf3a103" providerId="LiveId" clId="{E91F4D01-72E0-4E38-9242-BF3330133184}" dt="2022-01-14T00:08:57.389" v="59"/>
            <ac:spMkLst>
              <pc:docMk/>
              <pc:sldMasterMk cId="0" sldId="2147483649"/>
              <pc:sldLayoutMk cId="3487711215" sldId="2147483822"/>
              <ac:spMk id="5" creationId="{00000000-0000-0000-0000-000000000000}"/>
            </ac:spMkLst>
          </pc:spChg>
          <pc:spChg chg="mod">
            <ac:chgData name="Wayne Holt" userId="428574251bf3a103" providerId="LiveId" clId="{E91F4D01-72E0-4E38-9242-BF3330133184}" dt="2022-01-14T00:08:57.389" v="59"/>
            <ac:spMkLst>
              <pc:docMk/>
              <pc:sldMasterMk cId="0" sldId="2147483649"/>
              <pc:sldLayoutMk cId="3487711215" sldId="2147483822"/>
              <ac:spMk id="6" creationId="{00000000-0000-0000-0000-000000000000}"/>
            </ac:spMkLst>
          </pc:spChg>
          <pc:spChg chg="mod">
            <ac:chgData name="Wayne Holt" userId="428574251bf3a103" providerId="LiveId" clId="{E91F4D01-72E0-4E38-9242-BF3330133184}" dt="2022-01-14T00:08:57.389" v="59"/>
            <ac:spMkLst>
              <pc:docMk/>
              <pc:sldMasterMk cId="0" sldId="2147483649"/>
              <pc:sldLayoutMk cId="3487711215" sldId="2147483822"/>
              <ac:spMk id="7" creationId="{00000000-0000-0000-0000-000000000000}"/>
            </ac:spMkLst>
          </pc:spChg>
          <pc:spChg chg="mod">
            <ac:chgData name="Wayne Holt" userId="428574251bf3a103" providerId="LiveId" clId="{E91F4D01-72E0-4E38-9242-BF3330133184}" dt="2022-01-14T00:08:57.389" v="59"/>
            <ac:spMkLst>
              <pc:docMk/>
              <pc:sldMasterMk cId="0" sldId="2147483649"/>
              <pc:sldLayoutMk cId="3487711215" sldId="2147483822"/>
              <ac:spMk id="69634" creationId="{00000000-0000-0000-0000-000000000000}"/>
            </ac:spMkLst>
          </pc:spChg>
          <pc:spChg chg="mod">
            <ac:chgData name="Wayne Holt" userId="428574251bf3a103" providerId="LiveId" clId="{E91F4D01-72E0-4E38-9242-BF3330133184}" dt="2022-01-14T00:08:57.389" v="59"/>
            <ac:spMkLst>
              <pc:docMk/>
              <pc:sldMasterMk cId="0" sldId="2147483649"/>
              <pc:sldLayoutMk cId="3487711215" sldId="2147483822"/>
              <ac:spMk id="69635" creationId="{00000000-0000-0000-0000-000000000000}"/>
            </ac:spMkLst>
          </pc:spChg>
        </pc:sldLayoutChg>
      </pc:sldMasterChg>
      <pc:sldMasterChg chg="modSp modSldLayout">
        <pc:chgData name="Wayne Holt" userId="428574251bf3a103" providerId="LiveId" clId="{E91F4D01-72E0-4E38-9242-BF3330133184}" dt="2022-01-14T00:08:57.389" v="59"/>
        <pc:sldMasterMkLst>
          <pc:docMk/>
          <pc:sldMasterMk cId="0" sldId="2147483651"/>
        </pc:sldMasterMkLst>
        <pc:spChg chg="mod">
          <ac:chgData name="Wayne Holt" userId="428574251bf3a103" providerId="LiveId" clId="{E91F4D01-72E0-4E38-9242-BF3330133184}" dt="2022-01-14T00:08:57.389" v="59"/>
          <ac:spMkLst>
            <pc:docMk/>
            <pc:sldMasterMk cId="0" sldId="2147483651"/>
            <ac:spMk id="4" creationId="{00000000-0000-0000-0000-000000000000}"/>
          </ac:spMkLst>
        </pc:spChg>
        <pc:spChg chg="mod">
          <ac:chgData name="Wayne Holt" userId="428574251bf3a103" providerId="LiveId" clId="{E91F4D01-72E0-4E38-9242-BF3330133184}" dt="2022-01-14T00:08:57.389" v="59"/>
          <ac:spMkLst>
            <pc:docMk/>
            <pc:sldMasterMk cId="0" sldId="2147483651"/>
            <ac:spMk id="5" creationId="{00000000-0000-0000-0000-000000000000}"/>
          </ac:spMkLst>
        </pc:spChg>
        <pc:spChg chg="mod">
          <ac:chgData name="Wayne Holt" userId="428574251bf3a103" providerId="LiveId" clId="{E91F4D01-72E0-4E38-9242-BF3330133184}" dt="2022-01-14T00:08:57.389" v="59"/>
          <ac:spMkLst>
            <pc:docMk/>
            <pc:sldMasterMk cId="0" sldId="2147483651"/>
            <ac:spMk id="6" creationId="{00000000-0000-0000-0000-000000000000}"/>
          </ac:spMkLst>
        </pc:spChg>
        <pc:spChg chg="mod">
          <ac:chgData name="Wayne Holt" userId="428574251bf3a103" providerId="LiveId" clId="{E91F4D01-72E0-4E38-9242-BF3330133184}" dt="2022-01-14T00:08:57.389" v="59"/>
          <ac:spMkLst>
            <pc:docMk/>
            <pc:sldMasterMk cId="0" sldId="2147483651"/>
            <ac:spMk id="2050" creationId="{00000000-0000-0000-0000-000000000000}"/>
          </ac:spMkLst>
        </pc:spChg>
        <pc:spChg chg="mod">
          <ac:chgData name="Wayne Holt" userId="428574251bf3a103" providerId="LiveId" clId="{E91F4D01-72E0-4E38-9242-BF3330133184}" dt="2022-01-14T00:08:57.389" v="59"/>
          <ac:spMkLst>
            <pc:docMk/>
            <pc:sldMasterMk cId="0" sldId="2147483651"/>
            <ac:spMk id="2051" creationId="{00000000-0000-0000-0000-000000000000}"/>
          </ac:spMkLst>
        </pc:spChg>
        <pc:sldLayoutChg chg="modSp">
          <pc:chgData name="Wayne Holt" userId="428574251bf3a103" providerId="LiveId" clId="{E91F4D01-72E0-4E38-9242-BF3330133184}" dt="2022-01-14T00:08:57.389" v="59"/>
          <pc:sldLayoutMkLst>
            <pc:docMk/>
            <pc:sldMasterMk cId="0" sldId="2147483651"/>
            <pc:sldLayoutMk cId="1426643922" sldId="2147483806"/>
          </pc:sldLayoutMkLst>
          <pc:spChg chg="mod">
            <ac:chgData name="Wayne Holt" userId="428574251bf3a103" providerId="LiveId" clId="{E91F4D01-72E0-4E38-9242-BF3330133184}" dt="2022-01-14T00:08:57.389" v="59"/>
            <ac:spMkLst>
              <pc:docMk/>
              <pc:sldMasterMk cId="0" sldId="2147483651"/>
              <pc:sldLayoutMk cId="1426643922" sldId="2147483806"/>
              <ac:spMk id="2" creationId="{00000000-0000-0000-0000-000000000000}"/>
            </ac:spMkLst>
          </pc:spChg>
          <pc:spChg chg="mod">
            <ac:chgData name="Wayne Holt" userId="428574251bf3a103" providerId="LiveId" clId="{E91F4D01-72E0-4E38-9242-BF3330133184}" dt="2022-01-14T00:08:57.389" v="59"/>
            <ac:spMkLst>
              <pc:docMk/>
              <pc:sldMasterMk cId="0" sldId="2147483651"/>
              <pc:sldLayoutMk cId="1426643922" sldId="2147483806"/>
              <ac:spMk id="3" creationId="{00000000-0000-0000-0000-000000000000}"/>
            </ac:spMkLst>
          </pc:spChg>
        </pc:sldLayoutChg>
        <pc:sldLayoutChg chg="modSp">
          <pc:chgData name="Wayne Holt" userId="428574251bf3a103" providerId="LiveId" clId="{E91F4D01-72E0-4E38-9242-BF3330133184}" dt="2022-01-14T00:08:57.389" v="59"/>
          <pc:sldLayoutMkLst>
            <pc:docMk/>
            <pc:sldMasterMk cId="0" sldId="2147483651"/>
            <pc:sldLayoutMk cId="928717672" sldId="2147483808"/>
          </pc:sldLayoutMkLst>
          <pc:spChg chg="mod">
            <ac:chgData name="Wayne Holt" userId="428574251bf3a103" providerId="LiveId" clId="{E91F4D01-72E0-4E38-9242-BF3330133184}" dt="2022-01-14T00:08:57.389" v="59"/>
            <ac:spMkLst>
              <pc:docMk/>
              <pc:sldMasterMk cId="0" sldId="2147483651"/>
              <pc:sldLayoutMk cId="928717672" sldId="2147483808"/>
              <ac:spMk id="2" creationId="{00000000-0000-0000-0000-000000000000}"/>
            </ac:spMkLst>
          </pc:spChg>
          <pc:spChg chg="mod">
            <ac:chgData name="Wayne Holt" userId="428574251bf3a103" providerId="LiveId" clId="{E91F4D01-72E0-4E38-9242-BF3330133184}" dt="2022-01-14T00:08:57.389" v="59"/>
            <ac:spMkLst>
              <pc:docMk/>
              <pc:sldMasterMk cId="0" sldId="2147483651"/>
              <pc:sldLayoutMk cId="928717672" sldId="2147483808"/>
              <ac:spMk id="3" creationId="{00000000-0000-0000-0000-000000000000}"/>
            </ac:spMkLst>
          </pc:spChg>
        </pc:sldLayoutChg>
        <pc:sldLayoutChg chg="modSp">
          <pc:chgData name="Wayne Holt" userId="428574251bf3a103" providerId="LiveId" clId="{E91F4D01-72E0-4E38-9242-BF3330133184}" dt="2022-01-14T00:08:57.389" v="59"/>
          <pc:sldLayoutMkLst>
            <pc:docMk/>
            <pc:sldMasterMk cId="0" sldId="2147483651"/>
            <pc:sldLayoutMk cId="543186101" sldId="2147483809"/>
          </pc:sldLayoutMkLst>
          <pc:spChg chg="mod">
            <ac:chgData name="Wayne Holt" userId="428574251bf3a103" providerId="LiveId" clId="{E91F4D01-72E0-4E38-9242-BF3330133184}" dt="2022-01-14T00:08:57.389" v="59"/>
            <ac:spMkLst>
              <pc:docMk/>
              <pc:sldMasterMk cId="0" sldId="2147483651"/>
              <pc:sldLayoutMk cId="543186101" sldId="2147483809"/>
              <ac:spMk id="3" creationId="{00000000-0000-0000-0000-000000000000}"/>
            </ac:spMkLst>
          </pc:spChg>
          <pc:spChg chg="mod">
            <ac:chgData name="Wayne Holt" userId="428574251bf3a103" providerId="LiveId" clId="{E91F4D01-72E0-4E38-9242-BF3330133184}" dt="2022-01-14T00:08:57.389" v="59"/>
            <ac:spMkLst>
              <pc:docMk/>
              <pc:sldMasterMk cId="0" sldId="2147483651"/>
              <pc:sldLayoutMk cId="543186101" sldId="2147483809"/>
              <ac:spMk id="4" creationId="{00000000-0000-0000-0000-000000000000}"/>
            </ac:spMkLst>
          </pc:spChg>
        </pc:sldLayoutChg>
        <pc:sldLayoutChg chg="modSp">
          <pc:chgData name="Wayne Holt" userId="428574251bf3a103" providerId="LiveId" clId="{E91F4D01-72E0-4E38-9242-BF3330133184}" dt="2022-01-14T00:08:57.389" v="59"/>
          <pc:sldLayoutMkLst>
            <pc:docMk/>
            <pc:sldMasterMk cId="0" sldId="2147483651"/>
            <pc:sldLayoutMk cId="844398568" sldId="2147483810"/>
          </pc:sldLayoutMkLst>
          <pc:spChg chg="mod">
            <ac:chgData name="Wayne Holt" userId="428574251bf3a103" providerId="LiveId" clId="{E91F4D01-72E0-4E38-9242-BF3330133184}" dt="2022-01-14T00:08:57.389" v="59"/>
            <ac:spMkLst>
              <pc:docMk/>
              <pc:sldMasterMk cId="0" sldId="2147483651"/>
              <pc:sldLayoutMk cId="844398568" sldId="2147483810"/>
              <ac:spMk id="3" creationId="{00000000-0000-0000-0000-000000000000}"/>
            </ac:spMkLst>
          </pc:spChg>
          <pc:spChg chg="mod">
            <ac:chgData name="Wayne Holt" userId="428574251bf3a103" providerId="LiveId" clId="{E91F4D01-72E0-4E38-9242-BF3330133184}" dt="2022-01-14T00:08:57.389" v="59"/>
            <ac:spMkLst>
              <pc:docMk/>
              <pc:sldMasterMk cId="0" sldId="2147483651"/>
              <pc:sldLayoutMk cId="844398568" sldId="2147483810"/>
              <ac:spMk id="4" creationId="{00000000-0000-0000-0000-000000000000}"/>
            </ac:spMkLst>
          </pc:spChg>
          <pc:spChg chg="mod">
            <ac:chgData name="Wayne Holt" userId="428574251bf3a103" providerId="LiveId" clId="{E91F4D01-72E0-4E38-9242-BF3330133184}" dt="2022-01-14T00:08:57.389" v="59"/>
            <ac:spMkLst>
              <pc:docMk/>
              <pc:sldMasterMk cId="0" sldId="2147483651"/>
              <pc:sldLayoutMk cId="844398568" sldId="2147483810"/>
              <ac:spMk id="5" creationId="{00000000-0000-0000-0000-000000000000}"/>
            </ac:spMkLst>
          </pc:spChg>
          <pc:spChg chg="mod">
            <ac:chgData name="Wayne Holt" userId="428574251bf3a103" providerId="LiveId" clId="{E91F4D01-72E0-4E38-9242-BF3330133184}" dt="2022-01-14T00:08:57.389" v="59"/>
            <ac:spMkLst>
              <pc:docMk/>
              <pc:sldMasterMk cId="0" sldId="2147483651"/>
              <pc:sldLayoutMk cId="844398568" sldId="2147483810"/>
              <ac:spMk id="6" creationId="{00000000-0000-0000-0000-000000000000}"/>
            </ac:spMkLst>
          </pc:spChg>
        </pc:sldLayoutChg>
        <pc:sldLayoutChg chg="modSp">
          <pc:chgData name="Wayne Holt" userId="428574251bf3a103" providerId="LiveId" clId="{E91F4D01-72E0-4E38-9242-BF3330133184}" dt="2022-01-14T00:08:57.389" v="59"/>
          <pc:sldLayoutMkLst>
            <pc:docMk/>
            <pc:sldMasterMk cId="0" sldId="2147483651"/>
            <pc:sldLayoutMk cId="3288948364" sldId="2147483813"/>
          </pc:sldLayoutMkLst>
          <pc:spChg chg="mod">
            <ac:chgData name="Wayne Holt" userId="428574251bf3a103" providerId="LiveId" clId="{E91F4D01-72E0-4E38-9242-BF3330133184}" dt="2022-01-14T00:08:57.389" v="59"/>
            <ac:spMkLst>
              <pc:docMk/>
              <pc:sldMasterMk cId="0" sldId="2147483651"/>
              <pc:sldLayoutMk cId="3288948364" sldId="2147483813"/>
              <ac:spMk id="2" creationId="{00000000-0000-0000-0000-000000000000}"/>
            </ac:spMkLst>
          </pc:spChg>
          <pc:spChg chg="mod">
            <ac:chgData name="Wayne Holt" userId="428574251bf3a103" providerId="LiveId" clId="{E91F4D01-72E0-4E38-9242-BF3330133184}" dt="2022-01-14T00:08:57.389" v="59"/>
            <ac:spMkLst>
              <pc:docMk/>
              <pc:sldMasterMk cId="0" sldId="2147483651"/>
              <pc:sldLayoutMk cId="3288948364" sldId="2147483813"/>
              <ac:spMk id="3" creationId="{00000000-0000-0000-0000-000000000000}"/>
            </ac:spMkLst>
          </pc:spChg>
          <pc:spChg chg="mod">
            <ac:chgData name="Wayne Holt" userId="428574251bf3a103" providerId="LiveId" clId="{E91F4D01-72E0-4E38-9242-BF3330133184}" dt="2022-01-14T00:08:57.389" v="59"/>
            <ac:spMkLst>
              <pc:docMk/>
              <pc:sldMasterMk cId="0" sldId="2147483651"/>
              <pc:sldLayoutMk cId="3288948364" sldId="2147483813"/>
              <ac:spMk id="4" creationId="{00000000-0000-0000-0000-000000000000}"/>
            </ac:spMkLst>
          </pc:spChg>
        </pc:sldLayoutChg>
        <pc:sldLayoutChg chg="modSp">
          <pc:chgData name="Wayne Holt" userId="428574251bf3a103" providerId="LiveId" clId="{E91F4D01-72E0-4E38-9242-BF3330133184}" dt="2022-01-14T00:08:57.389" v="59"/>
          <pc:sldLayoutMkLst>
            <pc:docMk/>
            <pc:sldMasterMk cId="0" sldId="2147483651"/>
            <pc:sldLayoutMk cId="2735650354" sldId="2147483814"/>
          </pc:sldLayoutMkLst>
          <pc:spChg chg="mod">
            <ac:chgData name="Wayne Holt" userId="428574251bf3a103" providerId="LiveId" clId="{E91F4D01-72E0-4E38-9242-BF3330133184}" dt="2022-01-14T00:08:57.389" v="59"/>
            <ac:spMkLst>
              <pc:docMk/>
              <pc:sldMasterMk cId="0" sldId="2147483651"/>
              <pc:sldLayoutMk cId="2735650354" sldId="2147483814"/>
              <ac:spMk id="2" creationId="{00000000-0000-0000-0000-000000000000}"/>
            </ac:spMkLst>
          </pc:spChg>
          <pc:spChg chg="mod">
            <ac:chgData name="Wayne Holt" userId="428574251bf3a103" providerId="LiveId" clId="{E91F4D01-72E0-4E38-9242-BF3330133184}" dt="2022-01-14T00:08:57.389" v="59"/>
            <ac:spMkLst>
              <pc:docMk/>
              <pc:sldMasterMk cId="0" sldId="2147483651"/>
              <pc:sldLayoutMk cId="2735650354" sldId="2147483814"/>
              <ac:spMk id="3" creationId="{00000000-0000-0000-0000-000000000000}"/>
            </ac:spMkLst>
          </pc:spChg>
          <pc:spChg chg="mod">
            <ac:chgData name="Wayne Holt" userId="428574251bf3a103" providerId="LiveId" clId="{E91F4D01-72E0-4E38-9242-BF3330133184}" dt="2022-01-14T00:08:57.389" v="59"/>
            <ac:spMkLst>
              <pc:docMk/>
              <pc:sldMasterMk cId="0" sldId="2147483651"/>
              <pc:sldLayoutMk cId="2735650354" sldId="2147483814"/>
              <ac:spMk id="4" creationId="{00000000-0000-0000-0000-000000000000}"/>
            </ac:spMkLst>
          </pc:spChg>
        </pc:sldLayoutChg>
        <pc:sldLayoutChg chg="modSp">
          <pc:chgData name="Wayne Holt" userId="428574251bf3a103" providerId="LiveId" clId="{E91F4D01-72E0-4E38-9242-BF3330133184}" dt="2022-01-14T00:08:57.389" v="59"/>
          <pc:sldLayoutMkLst>
            <pc:docMk/>
            <pc:sldMasterMk cId="0" sldId="2147483651"/>
            <pc:sldLayoutMk cId="1341894065" sldId="2147483816"/>
          </pc:sldLayoutMkLst>
          <pc:spChg chg="mod">
            <ac:chgData name="Wayne Holt" userId="428574251bf3a103" providerId="LiveId" clId="{E91F4D01-72E0-4E38-9242-BF3330133184}" dt="2022-01-14T00:08:57.389" v="59"/>
            <ac:spMkLst>
              <pc:docMk/>
              <pc:sldMasterMk cId="0" sldId="2147483651"/>
              <pc:sldLayoutMk cId="1341894065" sldId="2147483816"/>
              <ac:spMk id="2" creationId="{00000000-0000-0000-0000-000000000000}"/>
            </ac:spMkLst>
          </pc:spChg>
          <pc:spChg chg="mod">
            <ac:chgData name="Wayne Holt" userId="428574251bf3a103" providerId="LiveId" clId="{E91F4D01-72E0-4E38-9242-BF3330133184}" dt="2022-01-14T00:08:57.389" v="59"/>
            <ac:spMkLst>
              <pc:docMk/>
              <pc:sldMasterMk cId="0" sldId="2147483651"/>
              <pc:sldLayoutMk cId="1341894065" sldId="2147483816"/>
              <ac:spMk id="3" creationId="{00000000-0000-0000-0000-000000000000}"/>
            </ac:spMkLst>
          </pc:spChg>
        </pc:sldLayoutChg>
      </pc:sldMasterChg>
      <pc:sldMasterChg chg="modSp">
        <pc:chgData name="Wayne Holt" userId="428574251bf3a103" providerId="LiveId" clId="{E91F4D01-72E0-4E38-9242-BF3330133184}" dt="2022-01-14T00:08:57.389" v="59"/>
        <pc:sldMasterMkLst>
          <pc:docMk/>
          <pc:sldMasterMk cId="0" sldId="2147483675"/>
        </pc:sldMasterMkLst>
        <pc:spChg chg="mod">
          <ac:chgData name="Wayne Holt" userId="428574251bf3a103" providerId="LiveId" clId="{E91F4D01-72E0-4E38-9242-BF3330133184}" dt="2022-01-14T00:08:57.389" v="59"/>
          <ac:spMkLst>
            <pc:docMk/>
            <pc:sldMasterMk cId="0" sldId="2147483675"/>
            <ac:spMk id="4098" creationId="{00000000-0000-0000-0000-000000000000}"/>
          </ac:spMkLst>
        </pc:spChg>
        <pc:spChg chg="mod">
          <ac:chgData name="Wayne Holt" userId="428574251bf3a103" providerId="LiveId" clId="{E91F4D01-72E0-4E38-9242-BF3330133184}" dt="2022-01-14T00:08:57.389" v="59"/>
          <ac:spMkLst>
            <pc:docMk/>
            <pc:sldMasterMk cId="0" sldId="2147483675"/>
            <ac:spMk id="4099" creationId="{00000000-0000-0000-0000-000000000000}"/>
          </ac:spMkLst>
        </pc:spChg>
        <pc:spChg chg="mod">
          <ac:chgData name="Wayne Holt" userId="428574251bf3a103" providerId="LiveId" clId="{E91F4D01-72E0-4E38-9242-BF3330133184}" dt="2022-01-14T00:08:57.389" v="59"/>
          <ac:spMkLst>
            <pc:docMk/>
            <pc:sldMasterMk cId="0" sldId="2147483675"/>
            <ac:spMk id="4100" creationId="{00000000-0000-0000-0000-000000000000}"/>
          </ac:spMkLst>
        </pc:spChg>
        <pc:spChg chg="mod">
          <ac:chgData name="Wayne Holt" userId="428574251bf3a103" providerId="LiveId" clId="{E91F4D01-72E0-4E38-9242-BF3330133184}" dt="2022-01-14T00:08:57.389" v="59"/>
          <ac:spMkLst>
            <pc:docMk/>
            <pc:sldMasterMk cId="0" sldId="2147483675"/>
            <ac:spMk id="4101" creationId="{00000000-0000-0000-0000-000000000000}"/>
          </ac:spMkLst>
        </pc:spChg>
        <pc:spChg chg="mod">
          <ac:chgData name="Wayne Holt" userId="428574251bf3a103" providerId="LiveId" clId="{E91F4D01-72E0-4E38-9242-BF3330133184}" dt="2022-01-14T00:08:57.389" v="59"/>
          <ac:spMkLst>
            <pc:docMk/>
            <pc:sldMasterMk cId="0" sldId="2147483675"/>
            <ac:spMk id="68614" creationId="{00000000-0000-0000-0000-000000000000}"/>
          </ac:spMkLst>
        </pc:spChg>
        <pc:spChg chg="mod">
          <ac:chgData name="Wayne Holt" userId="428574251bf3a103" providerId="LiveId" clId="{E91F4D01-72E0-4E38-9242-BF3330133184}" dt="2022-01-14T00:08:57.389" v="59"/>
          <ac:spMkLst>
            <pc:docMk/>
            <pc:sldMasterMk cId="0" sldId="2147483675"/>
            <ac:spMk id="68615" creationId="{00000000-0000-0000-0000-000000000000}"/>
          </ac:spMkLst>
        </pc:spChg>
        <pc:spChg chg="mod">
          <ac:chgData name="Wayne Holt" userId="428574251bf3a103" providerId="LiveId" clId="{E91F4D01-72E0-4E38-9242-BF3330133184}" dt="2022-01-14T00:08:57.389" v="59"/>
          <ac:spMkLst>
            <pc:docMk/>
            <pc:sldMasterMk cId="0" sldId="2147483675"/>
            <ac:spMk id="68616" creationId="{00000000-0000-0000-0000-000000000000}"/>
          </ac:spMkLst>
        </pc:spChg>
      </pc:sldMasterChg>
      <pc:sldMasterChg chg="modSp">
        <pc:chgData name="Wayne Holt" userId="428574251bf3a103" providerId="LiveId" clId="{E91F4D01-72E0-4E38-9242-BF3330133184}" dt="2022-01-14T00:08:57.389" v="59"/>
        <pc:sldMasterMkLst>
          <pc:docMk/>
          <pc:sldMasterMk cId="0" sldId="2147483677"/>
        </pc:sldMasterMkLst>
        <pc:spChg chg="mod">
          <ac:chgData name="Wayne Holt" userId="428574251bf3a103" providerId="LiveId" clId="{E91F4D01-72E0-4E38-9242-BF3330133184}" dt="2022-01-14T00:08:57.389" v="59"/>
          <ac:spMkLst>
            <pc:docMk/>
            <pc:sldMasterMk cId="0" sldId="2147483677"/>
            <ac:spMk id="5122" creationId="{00000000-0000-0000-0000-000000000000}"/>
          </ac:spMkLst>
        </pc:spChg>
        <pc:spChg chg="mod">
          <ac:chgData name="Wayne Holt" userId="428574251bf3a103" providerId="LiveId" clId="{E91F4D01-72E0-4E38-9242-BF3330133184}" dt="2022-01-14T00:08:57.389" v="59"/>
          <ac:spMkLst>
            <pc:docMk/>
            <pc:sldMasterMk cId="0" sldId="2147483677"/>
            <ac:spMk id="5123" creationId="{00000000-0000-0000-0000-000000000000}"/>
          </ac:spMkLst>
        </pc:spChg>
        <pc:spChg chg="mod">
          <ac:chgData name="Wayne Holt" userId="428574251bf3a103" providerId="LiveId" clId="{E91F4D01-72E0-4E38-9242-BF3330133184}" dt="2022-01-14T00:08:57.389" v="59"/>
          <ac:spMkLst>
            <pc:docMk/>
            <pc:sldMasterMk cId="0" sldId="2147483677"/>
            <ac:spMk id="5124" creationId="{00000000-0000-0000-0000-000000000000}"/>
          </ac:spMkLst>
        </pc:spChg>
        <pc:spChg chg="mod">
          <ac:chgData name="Wayne Holt" userId="428574251bf3a103" providerId="LiveId" clId="{E91F4D01-72E0-4E38-9242-BF3330133184}" dt="2022-01-14T00:08:57.389" v="59"/>
          <ac:spMkLst>
            <pc:docMk/>
            <pc:sldMasterMk cId="0" sldId="2147483677"/>
            <ac:spMk id="5125" creationId="{00000000-0000-0000-0000-000000000000}"/>
          </ac:spMkLst>
        </pc:spChg>
        <pc:spChg chg="mod">
          <ac:chgData name="Wayne Holt" userId="428574251bf3a103" providerId="LiveId" clId="{E91F4D01-72E0-4E38-9242-BF3330133184}" dt="2022-01-14T00:08:57.389" v="59"/>
          <ac:spMkLst>
            <pc:docMk/>
            <pc:sldMasterMk cId="0" sldId="2147483677"/>
            <ac:spMk id="68614" creationId="{00000000-0000-0000-0000-000000000000}"/>
          </ac:spMkLst>
        </pc:spChg>
        <pc:spChg chg="mod">
          <ac:chgData name="Wayne Holt" userId="428574251bf3a103" providerId="LiveId" clId="{E91F4D01-72E0-4E38-9242-BF3330133184}" dt="2022-01-14T00:08:57.389" v="59"/>
          <ac:spMkLst>
            <pc:docMk/>
            <pc:sldMasterMk cId="0" sldId="2147483677"/>
            <ac:spMk id="68615" creationId="{00000000-0000-0000-0000-000000000000}"/>
          </ac:spMkLst>
        </pc:spChg>
        <pc:spChg chg="mod">
          <ac:chgData name="Wayne Holt" userId="428574251bf3a103" providerId="LiveId" clId="{E91F4D01-72E0-4E38-9242-BF3330133184}" dt="2022-01-14T00:08:57.389" v="59"/>
          <ac:spMkLst>
            <pc:docMk/>
            <pc:sldMasterMk cId="0" sldId="2147483677"/>
            <ac:spMk id="68616" creationId="{00000000-0000-0000-0000-000000000000}"/>
          </ac:spMkLst>
        </pc:spChg>
      </pc:sldMasterChg>
      <pc:sldMasterChg chg="modSp">
        <pc:chgData name="Wayne Holt" userId="428574251bf3a103" providerId="LiveId" clId="{E91F4D01-72E0-4E38-9242-BF3330133184}" dt="2022-01-14T00:08:57.389" v="59"/>
        <pc:sldMasterMkLst>
          <pc:docMk/>
          <pc:sldMasterMk cId="0" sldId="2147483679"/>
        </pc:sldMasterMkLst>
        <pc:spChg chg="mod">
          <ac:chgData name="Wayne Holt" userId="428574251bf3a103" providerId="LiveId" clId="{E91F4D01-72E0-4E38-9242-BF3330133184}" dt="2022-01-14T00:08:57.389" v="59"/>
          <ac:spMkLst>
            <pc:docMk/>
            <pc:sldMasterMk cId="0" sldId="2147483679"/>
            <ac:spMk id="6146" creationId="{00000000-0000-0000-0000-000000000000}"/>
          </ac:spMkLst>
        </pc:spChg>
        <pc:spChg chg="mod">
          <ac:chgData name="Wayne Holt" userId="428574251bf3a103" providerId="LiveId" clId="{E91F4D01-72E0-4E38-9242-BF3330133184}" dt="2022-01-14T00:08:57.389" v="59"/>
          <ac:spMkLst>
            <pc:docMk/>
            <pc:sldMasterMk cId="0" sldId="2147483679"/>
            <ac:spMk id="6147" creationId="{00000000-0000-0000-0000-000000000000}"/>
          </ac:spMkLst>
        </pc:spChg>
        <pc:spChg chg="mod">
          <ac:chgData name="Wayne Holt" userId="428574251bf3a103" providerId="LiveId" clId="{E91F4D01-72E0-4E38-9242-BF3330133184}" dt="2022-01-14T00:08:57.389" v="59"/>
          <ac:spMkLst>
            <pc:docMk/>
            <pc:sldMasterMk cId="0" sldId="2147483679"/>
            <ac:spMk id="6148" creationId="{00000000-0000-0000-0000-000000000000}"/>
          </ac:spMkLst>
        </pc:spChg>
        <pc:spChg chg="mod">
          <ac:chgData name="Wayne Holt" userId="428574251bf3a103" providerId="LiveId" clId="{E91F4D01-72E0-4E38-9242-BF3330133184}" dt="2022-01-14T00:08:57.389" v="59"/>
          <ac:spMkLst>
            <pc:docMk/>
            <pc:sldMasterMk cId="0" sldId="2147483679"/>
            <ac:spMk id="6149" creationId="{00000000-0000-0000-0000-000000000000}"/>
          </ac:spMkLst>
        </pc:spChg>
        <pc:spChg chg="mod">
          <ac:chgData name="Wayne Holt" userId="428574251bf3a103" providerId="LiveId" clId="{E91F4D01-72E0-4E38-9242-BF3330133184}" dt="2022-01-14T00:08:57.389" v="59"/>
          <ac:spMkLst>
            <pc:docMk/>
            <pc:sldMasterMk cId="0" sldId="2147483679"/>
            <ac:spMk id="68614" creationId="{00000000-0000-0000-0000-000000000000}"/>
          </ac:spMkLst>
        </pc:spChg>
        <pc:spChg chg="mod">
          <ac:chgData name="Wayne Holt" userId="428574251bf3a103" providerId="LiveId" clId="{E91F4D01-72E0-4E38-9242-BF3330133184}" dt="2022-01-14T00:08:57.389" v="59"/>
          <ac:spMkLst>
            <pc:docMk/>
            <pc:sldMasterMk cId="0" sldId="2147483679"/>
            <ac:spMk id="68615" creationId="{00000000-0000-0000-0000-000000000000}"/>
          </ac:spMkLst>
        </pc:spChg>
        <pc:spChg chg="mod">
          <ac:chgData name="Wayne Holt" userId="428574251bf3a103" providerId="LiveId" clId="{E91F4D01-72E0-4E38-9242-BF3330133184}" dt="2022-01-14T00:08:57.389" v="59"/>
          <ac:spMkLst>
            <pc:docMk/>
            <pc:sldMasterMk cId="0" sldId="2147483679"/>
            <ac:spMk id="68616" creationId="{00000000-0000-0000-0000-000000000000}"/>
          </ac:spMkLst>
        </pc:spChg>
      </pc:sldMasterChg>
      <pc:sldMasterChg chg="modSp">
        <pc:chgData name="Wayne Holt" userId="428574251bf3a103" providerId="LiveId" clId="{E91F4D01-72E0-4E38-9242-BF3330133184}" dt="2022-01-14T00:08:57.389" v="59"/>
        <pc:sldMasterMkLst>
          <pc:docMk/>
          <pc:sldMasterMk cId="0" sldId="2147483681"/>
        </pc:sldMasterMkLst>
        <pc:spChg chg="mod">
          <ac:chgData name="Wayne Holt" userId="428574251bf3a103" providerId="LiveId" clId="{E91F4D01-72E0-4E38-9242-BF3330133184}" dt="2022-01-14T00:08:57.389" v="59"/>
          <ac:spMkLst>
            <pc:docMk/>
            <pc:sldMasterMk cId="0" sldId="2147483681"/>
            <ac:spMk id="7170" creationId="{00000000-0000-0000-0000-000000000000}"/>
          </ac:spMkLst>
        </pc:spChg>
        <pc:spChg chg="mod">
          <ac:chgData name="Wayne Holt" userId="428574251bf3a103" providerId="LiveId" clId="{E91F4D01-72E0-4E38-9242-BF3330133184}" dt="2022-01-14T00:08:57.389" v="59"/>
          <ac:spMkLst>
            <pc:docMk/>
            <pc:sldMasterMk cId="0" sldId="2147483681"/>
            <ac:spMk id="7171" creationId="{00000000-0000-0000-0000-000000000000}"/>
          </ac:spMkLst>
        </pc:spChg>
        <pc:spChg chg="mod">
          <ac:chgData name="Wayne Holt" userId="428574251bf3a103" providerId="LiveId" clId="{E91F4D01-72E0-4E38-9242-BF3330133184}" dt="2022-01-14T00:08:57.389" v="59"/>
          <ac:spMkLst>
            <pc:docMk/>
            <pc:sldMasterMk cId="0" sldId="2147483681"/>
            <ac:spMk id="7172" creationId="{00000000-0000-0000-0000-000000000000}"/>
          </ac:spMkLst>
        </pc:spChg>
        <pc:spChg chg="mod">
          <ac:chgData name="Wayne Holt" userId="428574251bf3a103" providerId="LiveId" clId="{E91F4D01-72E0-4E38-9242-BF3330133184}" dt="2022-01-14T00:08:57.389" v="59"/>
          <ac:spMkLst>
            <pc:docMk/>
            <pc:sldMasterMk cId="0" sldId="2147483681"/>
            <ac:spMk id="7173" creationId="{00000000-0000-0000-0000-000000000000}"/>
          </ac:spMkLst>
        </pc:spChg>
        <pc:spChg chg="mod">
          <ac:chgData name="Wayne Holt" userId="428574251bf3a103" providerId="LiveId" clId="{E91F4D01-72E0-4E38-9242-BF3330133184}" dt="2022-01-14T00:08:57.389" v="59"/>
          <ac:spMkLst>
            <pc:docMk/>
            <pc:sldMasterMk cId="0" sldId="2147483681"/>
            <ac:spMk id="68614" creationId="{00000000-0000-0000-0000-000000000000}"/>
          </ac:spMkLst>
        </pc:spChg>
        <pc:spChg chg="mod">
          <ac:chgData name="Wayne Holt" userId="428574251bf3a103" providerId="LiveId" clId="{E91F4D01-72E0-4E38-9242-BF3330133184}" dt="2022-01-14T00:08:57.389" v="59"/>
          <ac:spMkLst>
            <pc:docMk/>
            <pc:sldMasterMk cId="0" sldId="2147483681"/>
            <ac:spMk id="68615" creationId="{00000000-0000-0000-0000-000000000000}"/>
          </ac:spMkLst>
        </pc:spChg>
        <pc:spChg chg="mod">
          <ac:chgData name="Wayne Holt" userId="428574251bf3a103" providerId="LiveId" clId="{E91F4D01-72E0-4E38-9242-BF3330133184}" dt="2022-01-14T00:08:57.389" v="59"/>
          <ac:spMkLst>
            <pc:docMk/>
            <pc:sldMasterMk cId="0" sldId="2147483681"/>
            <ac:spMk id="68616" creationId="{00000000-0000-0000-0000-000000000000}"/>
          </ac:spMkLst>
        </pc:spChg>
      </pc:sldMasterChg>
    </pc:docChg>
  </pc:docChgLst>
  <pc:docChgLst>
    <pc:chgData name="Wayne Holt" userId="428574251bf3a103" providerId="LiveId" clId="{1841F264-A742-495C-BCF3-13680431BB3C}"/>
    <pc:docChg chg="undo custSel addSld delSld modSld delMainMaster">
      <pc:chgData name="Wayne Holt" userId="428574251bf3a103" providerId="LiveId" clId="{1841F264-A742-495C-BCF3-13680431BB3C}" dt="2022-02-08T16:10:46.418" v="341" actId="20577"/>
      <pc:docMkLst>
        <pc:docMk/>
      </pc:docMkLst>
      <pc:sldChg chg="modNotesTx">
        <pc:chgData name="Wayne Holt" userId="428574251bf3a103" providerId="LiveId" clId="{1841F264-A742-495C-BCF3-13680431BB3C}" dt="2022-02-08T15:57:09.818" v="272" actId="20577"/>
        <pc:sldMkLst>
          <pc:docMk/>
          <pc:sldMk cId="0" sldId="265"/>
        </pc:sldMkLst>
      </pc:sldChg>
      <pc:sldChg chg="delSp mod delAnim">
        <pc:chgData name="Wayne Holt" userId="428574251bf3a103" providerId="LiveId" clId="{1841F264-A742-495C-BCF3-13680431BB3C}" dt="2022-02-08T15:56:12.413" v="263" actId="478"/>
        <pc:sldMkLst>
          <pc:docMk/>
          <pc:sldMk cId="0" sldId="267"/>
        </pc:sldMkLst>
        <pc:spChg chg="del">
          <ac:chgData name="Wayne Holt" userId="428574251bf3a103" providerId="LiveId" clId="{1841F264-A742-495C-BCF3-13680431BB3C}" dt="2022-02-08T15:56:12.413" v="263" actId="478"/>
          <ac:spMkLst>
            <pc:docMk/>
            <pc:sldMk cId="0" sldId="267"/>
            <ac:spMk id="2" creationId="{00000000-0000-0000-0000-000000000000}"/>
          </ac:spMkLst>
        </pc:spChg>
      </pc:sldChg>
      <pc:sldChg chg="modSp mod">
        <pc:chgData name="Wayne Holt" userId="428574251bf3a103" providerId="LiveId" clId="{1841F264-A742-495C-BCF3-13680431BB3C}" dt="2022-02-08T14:46:49.422" v="12" actId="6549"/>
        <pc:sldMkLst>
          <pc:docMk/>
          <pc:sldMk cId="0" sldId="276"/>
        </pc:sldMkLst>
        <pc:spChg chg="mod">
          <ac:chgData name="Wayne Holt" userId="428574251bf3a103" providerId="LiveId" clId="{1841F264-A742-495C-BCF3-13680431BB3C}" dt="2022-02-08T14:46:49.422" v="12" actId="6549"/>
          <ac:spMkLst>
            <pc:docMk/>
            <pc:sldMk cId="0" sldId="276"/>
            <ac:spMk id="40962" creationId="{00000000-0000-0000-0000-000000000000}"/>
          </ac:spMkLst>
        </pc:spChg>
        <pc:spChg chg="mod">
          <ac:chgData name="Wayne Holt" userId="428574251bf3a103" providerId="LiveId" clId="{1841F264-A742-495C-BCF3-13680431BB3C}" dt="2022-02-08T14:46:39.655" v="7"/>
          <ac:spMkLst>
            <pc:docMk/>
            <pc:sldMk cId="0" sldId="276"/>
            <ac:spMk id="40963" creationId="{00000000-0000-0000-0000-000000000000}"/>
          </ac:spMkLst>
        </pc:spChg>
      </pc:sldChg>
      <pc:sldChg chg="addSp modSp mod modAnim modNotesTx">
        <pc:chgData name="Wayne Holt" userId="428574251bf3a103" providerId="LiveId" clId="{1841F264-A742-495C-BCF3-13680431BB3C}" dt="2022-02-08T16:10:46.418" v="341" actId="20577"/>
        <pc:sldMkLst>
          <pc:docMk/>
          <pc:sldMk cId="0" sldId="277"/>
        </pc:sldMkLst>
        <pc:spChg chg="add mod">
          <ac:chgData name="Wayne Holt" userId="428574251bf3a103" providerId="LiveId" clId="{1841F264-A742-495C-BCF3-13680431BB3C}" dt="2022-02-08T14:56:38.846" v="75" actId="1076"/>
          <ac:spMkLst>
            <pc:docMk/>
            <pc:sldMk cId="0" sldId="277"/>
            <ac:spMk id="2" creationId="{AE091C9B-BC6F-498A-909A-2226E3C8DFE7}"/>
          </ac:spMkLst>
        </pc:spChg>
      </pc:sldChg>
      <pc:sldChg chg="modSp mod">
        <pc:chgData name="Wayne Holt" userId="428574251bf3a103" providerId="LiveId" clId="{1841F264-A742-495C-BCF3-13680431BB3C}" dt="2022-02-08T14:52:32.201" v="44" actId="20577"/>
        <pc:sldMkLst>
          <pc:docMk/>
          <pc:sldMk cId="0" sldId="278"/>
        </pc:sldMkLst>
        <pc:spChg chg="mod">
          <ac:chgData name="Wayne Holt" userId="428574251bf3a103" providerId="LiveId" clId="{1841F264-A742-495C-BCF3-13680431BB3C}" dt="2022-02-08T14:52:32.201" v="44" actId="20577"/>
          <ac:spMkLst>
            <pc:docMk/>
            <pc:sldMk cId="0" sldId="278"/>
            <ac:spMk id="44034" creationId="{00000000-0000-0000-0000-000000000000}"/>
          </ac:spMkLst>
        </pc:spChg>
        <pc:spChg chg="mod">
          <ac:chgData name="Wayne Holt" userId="428574251bf3a103" providerId="LiveId" clId="{1841F264-A742-495C-BCF3-13680431BB3C}" dt="2022-02-08T14:52:24.186" v="36" actId="20577"/>
          <ac:spMkLst>
            <pc:docMk/>
            <pc:sldMk cId="0" sldId="278"/>
            <ac:spMk id="44035" creationId="{00000000-0000-0000-0000-000000000000}"/>
          </ac:spMkLst>
        </pc:spChg>
      </pc:sldChg>
      <pc:sldChg chg="modSp mod">
        <pc:chgData name="Wayne Holt" userId="428574251bf3a103" providerId="LiveId" clId="{1841F264-A742-495C-BCF3-13680431BB3C}" dt="2022-02-08T15:10:42.197" v="130"/>
        <pc:sldMkLst>
          <pc:docMk/>
          <pc:sldMk cId="0" sldId="281"/>
        </pc:sldMkLst>
        <pc:spChg chg="mod">
          <ac:chgData name="Wayne Holt" userId="428574251bf3a103" providerId="LiveId" clId="{1841F264-A742-495C-BCF3-13680431BB3C}" dt="2022-02-08T15:05:45.389" v="107" actId="20577"/>
          <ac:spMkLst>
            <pc:docMk/>
            <pc:sldMk cId="0" sldId="281"/>
            <ac:spMk id="47106" creationId="{00000000-0000-0000-0000-000000000000}"/>
          </ac:spMkLst>
        </pc:spChg>
        <pc:spChg chg="mod">
          <ac:chgData name="Wayne Holt" userId="428574251bf3a103" providerId="LiveId" clId="{1841F264-A742-495C-BCF3-13680431BB3C}" dt="2022-02-08T15:10:42.197" v="130"/>
          <ac:spMkLst>
            <pc:docMk/>
            <pc:sldMk cId="0" sldId="281"/>
            <ac:spMk id="47107" creationId="{00000000-0000-0000-0000-000000000000}"/>
          </ac:spMkLst>
        </pc:spChg>
      </pc:sldChg>
      <pc:sldChg chg="addSp delSp modSp mod modAnim modNotesTx">
        <pc:chgData name="Wayne Holt" userId="428574251bf3a103" providerId="LiveId" clId="{1841F264-A742-495C-BCF3-13680431BB3C}" dt="2022-02-08T15:17:29.068" v="216"/>
        <pc:sldMkLst>
          <pc:docMk/>
          <pc:sldMk cId="0" sldId="283"/>
        </pc:sldMkLst>
        <pc:spChg chg="add del mod">
          <ac:chgData name="Wayne Holt" userId="428574251bf3a103" providerId="LiveId" clId="{1841F264-A742-495C-BCF3-13680431BB3C}" dt="2022-02-08T15:17:29.068" v="214"/>
          <ac:spMkLst>
            <pc:docMk/>
            <pc:sldMk cId="0" sldId="283"/>
            <ac:spMk id="2" creationId="{BA7B0D1C-4E61-48F2-84F7-F8D57C7A3497}"/>
          </ac:spMkLst>
        </pc:spChg>
        <pc:spChg chg="add del mod">
          <ac:chgData name="Wayne Holt" userId="428574251bf3a103" providerId="LiveId" clId="{1841F264-A742-495C-BCF3-13680431BB3C}" dt="2022-02-08T15:17:29.068" v="216"/>
          <ac:spMkLst>
            <pc:docMk/>
            <pc:sldMk cId="0" sldId="283"/>
            <ac:spMk id="3" creationId="{E32FA6F4-BF71-4B9B-A838-A364DBE383A1}"/>
          </ac:spMkLst>
        </pc:spChg>
        <pc:spChg chg="add mod">
          <ac:chgData name="Wayne Holt" userId="428574251bf3a103" providerId="LiveId" clId="{1841F264-A742-495C-BCF3-13680431BB3C}" dt="2022-02-08T15:17:14.503" v="211" actId="1582"/>
          <ac:spMkLst>
            <pc:docMk/>
            <pc:sldMk cId="0" sldId="283"/>
            <ac:spMk id="4" creationId="{80279D08-F6C1-4E23-840A-9F2100F9F5DC}"/>
          </ac:spMkLst>
        </pc:spChg>
        <pc:spChg chg="mod">
          <ac:chgData name="Wayne Holt" userId="428574251bf3a103" providerId="LiveId" clId="{1841F264-A742-495C-BCF3-13680431BB3C}" dt="2022-02-08T15:14:32.978" v="167" actId="20577"/>
          <ac:spMkLst>
            <pc:docMk/>
            <pc:sldMk cId="0" sldId="283"/>
            <ac:spMk id="48131" creationId="{00000000-0000-0000-0000-000000000000}"/>
          </ac:spMkLst>
        </pc:spChg>
      </pc:sldChg>
      <pc:sldChg chg="del">
        <pc:chgData name="Wayne Holt" userId="428574251bf3a103" providerId="LiveId" clId="{1841F264-A742-495C-BCF3-13680431BB3C}" dt="2022-02-08T15:13:07.887" v="149" actId="47"/>
        <pc:sldMkLst>
          <pc:docMk/>
          <pc:sldMk cId="0" sldId="284"/>
        </pc:sldMkLst>
      </pc:sldChg>
      <pc:sldChg chg="modSp mod">
        <pc:chgData name="Wayne Holt" userId="428574251bf3a103" providerId="LiveId" clId="{1841F264-A742-495C-BCF3-13680431BB3C}" dt="2022-02-08T15:22:14.475" v="262" actId="1076"/>
        <pc:sldMkLst>
          <pc:docMk/>
          <pc:sldMk cId="0" sldId="286"/>
        </pc:sldMkLst>
        <pc:spChg chg="mod">
          <ac:chgData name="Wayne Holt" userId="428574251bf3a103" providerId="LiveId" clId="{1841F264-A742-495C-BCF3-13680431BB3C}" dt="2022-02-08T15:22:14.475" v="262" actId="1076"/>
          <ac:spMkLst>
            <pc:docMk/>
            <pc:sldMk cId="0" sldId="286"/>
            <ac:spMk id="50178" creationId="{00000000-0000-0000-0000-000000000000}"/>
          </ac:spMkLst>
        </pc:spChg>
      </pc:sldChg>
      <pc:sldChg chg="del">
        <pc:chgData name="Wayne Holt" userId="428574251bf3a103" providerId="LiveId" clId="{1841F264-A742-495C-BCF3-13680431BB3C}" dt="2022-02-08T15:19:54.551" v="217" actId="47"/>
        <pc:sldMkLst>
          <pc:docMk/>
          <pc:sldMk cId="0" sldId="291"/>
        </pc:sldMkLst>
      </pc:sldChg>
      <pc:sldChg chg="del">
        <pc:chgData name="Wayne Holt" userId="428574251bf3a103" providerId="LiveId" clId="{1841F264-A742-495C-BCF3-13680431BB3C}" dt="2022-02-08T15:21:02.003" v="218" actId="47"/>
        <pc:sldMkLst>
          <pc:docMk/>
          <pc:sldMk cId="0" sldId="294"/>
        </pc:sldMkLst>
      </pc:sldChg>
      <pc:sldChg chg="modAnim">
        <pc:chgData name="Wayne Holt" userId="428574251bf3a103" providerId="LiveId" clId="{1841F264-A742-495C-BCF3-13680431BB3C}" dt="2022-02-08T15:00:05.447" v="79"/>
        <pc:sldMkLst>
          <pc:docMk/>
          <pc:sldMk cId="237316029" sldId="302"/>
        </pc:sldMkLst>
      </pc:sldChg>
      <pc:sldChg chg="modSp mod">
        <pc:chgData name="Wayne Holt" userId="428574251bf3a103" providerId="LiveId" clId="{1841F264-A742-495C-BCF3-13680431BB3C}" dt="2022-02-08T14:49:58.138" v="34" actId="20577"/>
        <pc:sldMkLst>
          <pc:docMk/>
          <pc:sldMk cId="1701279938" sldId="303"/>
        </pc:sldMkLst>
        <pc:spChg chg="mod">
          <ac:chgData name="Wayne Holt" userId="428574251bf3a103" providerId="LiveId" clId="{1841F264-A742-495C-BCF3-13680431BB3C}" dt="2022-02-08T14:49:58.138" v="34" actId="20577"/>
          <ac:spMkLst>
            <pc:docMk/>
            <pc:sldMk cId="1701279938" sldId="303"/>
            <ac:spMk id="40963" creationId="{00000000-0000-0000-0000-000000000000}"/>
          </ac:spMkLst>
        </pc:spChg>
      </pc:sldChg>
      <pc:sldChg chg="modSp mod">
        <pc:chgData name="Wayne Holt" userId="428574251bf3a103" providerId="LiveId" clId="{1841F264-A742-495C-BCF3-13680431BB3C}" dt="2022-02-08T15:12:45.913" v="148"/>
        <pc:sldMkLst>
          <pc:docMk/>
          <pc:sldMk cId="1102540321" sldId="304"/>
        </pc:sldMkLst>
        <pc:spChg chg="mod">
          <ac:chgData name="Wayne Holt" userId="428574251bf3a103" providerId="LiveId" clId="{1841F264-A742-495C-BCF3-13680431BB3C}" dt="2022-02-08T15:12:45.913" v="148"/>
          <ac:spMkLst>
            <pc:docMk/>
            <pc:sldMk cId="1102540321" sldId="304"/>
            <ac:spMk id="47107" creationId="{00000000-0000-0000-0000-000000000000}"/>
          </ac:spMkLst>
        </pc:spChg>
      </pc:sldChg>
      <pc:sldChg chg="add del">
        <pc:chgData name="Wayne Holt" userId="428574251bf3a103" providerId="LiveId" clId="{1841F264-A742-495C-BCF3-13680431BB3C}" dt="2022-02-08T15:11:55.698" v="132" actId="47"/>
        <pc:sldMkLst>
          <pc:docMk/>
          <pc:sldMk cId="929767255" sldId="305"/>
        </pc:sldMkLst>
      </pc:sldChg>
      <pc:sldMasterChg chg="del delSldLayout">
        <pc:chgData name="Wayne Holt" userId="428574251bf3a103" providerId="LiveId" clId="{1841F264-A742-495C-BCF3-13680431BB3C}" dt="2022-02-08T15:19:54.551" v="217" actId="47"/>
        <pc:sldMasterMkLst>
          <pc:docMk/>
          <pc:sldMasterMk cId="0" sldId="2147483675"/>
        </pc:sldMasterMkLst>
        <pc:sldLayoutChg chg="del">
          <pc:chgData name="Wayne Holt" userId="428574251bf3a103" providerId="LiveId" clId="{1841F264-A742-495C-BCF3-13680431BB3C}" dt="2022-02-08T15:19:54.551" v="217" actId="47"/>
          <pc:sldLayoutMkLst>
            <pc:docMk/>
            <pc:sldMasterMk cId="0" sldId="2147483675"/>
            <pc:sldLayoutMk cId="3889951869" sldId="2147483818"/>
          </pc:sldLayoutMkLst>
        </pc:sldLayoutChg>
      </pc:sldMasterChg>
      <pc:sldMasterChg chg="del delSldLayout">
        <pc:chgData name="Wayne Holt" userId="428574251bf3a103" providerId="LiveId" clId="{1841F264-A742-495C-BCF3-13680431BB3C}" dt="2022-02-08T15:21:02.003" v="218" actId="47"/>
        <pc:sldMasterMkLst>
          <pc:docMk/>
          <pc:sldMasterMk cId="0" sldId="2147483681"/>
        </pc:sldMasterMkLst>
        <pc:sldLayoutChg chg="del">
          <pc:chgData name="Wayne Holt" userId="428574251bf3a103" providerId="LiveId" clId="{1841F264-A742-495C-BCF3-13680431BB3C}" dt="2022-02-08T15:21:02.003" v="218" actId="47"/>
          <pc:sldLayoutMkLst>
            <pc:docMk/>
            <pc:sldMasterMk cId="0" sldId="2147483681"/>
            <pc:sldLayoutMk cId="1881586774" sldId="2147483821"/>
          </pc:sldLayoutMkLst>
        </pc:sldLayoutChg>
      </pc:sldMasterChg>
    </pc:docChg>
  </pc:docChgLst>
  <pc:docChgLst>
    <pc:chgData name="Wayne Holt" userId="428574251bf3a103" providerId="LiveId" clId="{013D9C14-CE60-40B7-B448-2F35FD873E6E}"/>
    <pc:docChg chg="custSel modSld">
      <pc:chgData name="Wayne Holt" userId="428574251bf3a103" providerId="LiveId" clId="{013D9C14-CE60-40B7-B448-2F35FD873E6E}" dt="2022-02-07T15:06:50.056" v="126"/>
      <pc:docMkLst>
        <pc:docMk/>
      </pc:docMkLst>
      <pc:sldChg chg="modNotesTx">
        <pc:chgData name="Wayne Holt" userId="428574251bf3a103" providerId="LiveId" clId="{013D9C14-CE60-40B7-B448-2F35FD873E6E}" dt="2022-02-07T14:48:49.827" v="86"/>
        <pc:sldMkLst>
          <pc:docMk/>
          <pc:sldMk cId="0" sldId="260"/>
        </pc:sldMkLst>
      </pc:sldChg>
      <pc:sldChg chg="modNotesTx">
        <pc:chgData name="Wayne Holt" userId="428574251bf3a103" providerId="LiveId" clId="{013D9C14-CE60-40B7-B448-2F35FD873E6E}" dt="2022-02-07T14:49:29.810" v="87"/>
        <pc:sldMkLst>
          <pc:docMk/>
          <pc:sldMk cId="0" sldId="261"/>
        </pc:sldMkLst>
      </pc:sldChg>
      <pc:sldChg chg="modSp mod">
        <pc:chgData name="Wayne Holt" userId="428574251bf3a103" providerId="LiveId" clId="{013D9C14-CE60-40B7-B448-2F35FD873E6E}" dt="2022-02-07T14:58:26.997" v="107" actId="6549"/>
        <pc:sldMkLst>
          <pc:docMk/>
          <pc:sldMk cId="0" sldId="266"/>
        </pc:sldMkLst>
        <pc:spChg chg="mod">
          <ac:chgData name="Wayne Holt" userId="428574251bf3a103" providerId="LiveId" clId="{013D9C14-CE60-40B7-B448-2F35FD873E6E}" dt="2022-02-07T14:58:26.997" v="107" actId="6549"/>
          <ac:spMkLst>
            <pc:docMk/>
            <pc:sldMk cId="0" sldId="266"/>
            <ac:spMk id="30723" creationId="{00000000-0000-0000-0000-000000000000}"/>
          </ac:spMkLst>
        </pc:spChg>
      </pc:sldChg>
      <pc:sldChg chg="modNotesTx">
        <pc:chgData name="Wayne Holt" userId="428574251bf3a103" providerId="LiveId" clId="{013D9C14-CE60-40B7-B448-2F35FD873E6E}" dt="2022-02-07T14:56:34.499" v="99" actId="6549"/>
        <pc:sldMkLst>
          <pc:docMk/>
          <pc:sldMk cId="0" sldId="267"/>
        </pc:sldMkLst>
      </pc:sldChg>
      <pc:sldChg chg="modNotesTx">
        <pc:chgData name="Wayne Holt" userId="428574251bf3a103" providerId="LiveId" clId="{013D9C14-CE60-40B7-B448-2F35FD873E6E}" dt="2022-02-07T14:59:20.265" v="109" actId="20577"/>
        <pc:sldMkLst>
          <pc:docMk/>
          <pc:sldMk cId="0" sldId="268"/>
        </pc:sldMkLst>
      </pc:sldChg>
      <pc:sldChg chg="addSp modSp mod modAnim modNotesTx">
        <pc:chgData name="Wayne Holt" userId="428574251bf3a103" providerId="LiveId" clId="{013D9C14-CE60-40B7-B448-2F35FD873E6E}" dt="2022-02-07T15:06:50.056" v="126"/>
        <pc:sldMkLst>
          <pc:docMk/>
          <pc:sldMk cId="0" sldId="271"/>
        </pc:sldMkLst>
        <pc:spChg chg="add mod">
          <ac:chgData name="Wayne Holt" userId="428574251bf3a103" providerId="LiveId" clId="{013D9C14-CE60-40B7-B448-2F35FD873E6E}" dt="2022-02-07T15:06:31.310" v="125" actId="1036"/>
          <ac:spMkLst>
            <pc:docMk/>
            <pc:sldMk cId="0" sldId="271"/>
            <ac:spMk id="2" creationId="{8C587F3F-531A-43F5-855A-E4F0886DB07E}"/>
          </ac:spMkLst>
        </pc:spChg>
      </pc:sldChg>
      <pc:sldChg chg="modNotesTx">
        <pc:chgData name="Wayne Holt" userId="428574251bf3a103" providerId="LiveId" clId="{013D9C14-CE60-40B7-B448-2F35FD873E6E}" dt="2022-02-07T14:45:56.211" v="0" actId="6549"/>
        <pc:sldMkLst>
          <pc:docMk/>
          <pc:sldMk cId="3144094896" sldId="298"/>
        </pc:sldMkLst>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7.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FDD908A1-3FF2-402D-BBA1-49DD0F1F3A0C}"/>
              </a:ext>
            </a:extLst>
          </p:cNvPr>
          <p:cNvSpPr>
            <a:spLocks noGrp="1"/>
          </p:cNvSpPr>
          <p:nvPr>
            <p:ph type="hdr" sz="quarter"/>
          </p:nvPr>
        </p:nvSpPr>
        <p:spPr>
          <a:xfrm>
            <a:off x="0" y="0"/>
            <a:ext cx="3077739" cy="471054"/>
          </a:xfrm>
          <a:prstGeom prst="rect">
            <a:avLst/>
          </a:prstGeom>
        </p:spPr>
        <p:txBody>
          <a:bodyPr vert="horz" lIns="94229" tIns="47114" rIns="94229" bIns="47114" rtlCol="0"/>
          <a:lstStyle>
            <a:lvl1pPr algn="l">
              <a:defRPr sz="1200"/>
            </a:lvl1pPr>
          </a:lstStyle>
          <a:p>
            <a:endParaRPr lang="en-US"/>
          </a:p>
        </p:txBody>
      </p:sp>
      <p:sp>
        <p:nvSpPr>
          <p:cNvPr id="3" name="Date Placeholder 2">
            <a:extLst>
              <a:ext uri="{FF2B5EF4-FFF2-40B4-BE49-F238E27FC236}">
                <a16:creationId xmlns:a16="http://schemas.microsoft.com/office/drawing/2014/main" id="{4EE30958-92F1-4C48-9D60-60C802A902D0}"/>
              </a:ext>
            </a:extLst>
          </p:cNvPr>
          <p:cNvSpPr>
            <a:spLocks noGrp="1"/>
          </p:cNvSpPr>
          <p:nvPr>
            <p:ph type="dt" sz="quarter" idx="1"/>
          </p:nvPr>
        </p:nvSpPr>
        <p:spPr>
          <a:xfrm>
            <a:off x="4023092" y="0"/>
            <a:ext cx="3077739" cy="471054"/>
          </a:xfrm>
          <a:prstGeom prst="rect">
            <a:avLst/>
          </a:prstGeom>
        </p:spPr>
        <p:txBody>
          <a:bodyPr vert="horz" lIns="94229" tIns="47114" rIns="94229" bIns="47114" rtlCol="0"/>
          <a:lstStyle>
            <a:lvl1pPr algn="r">
              <a:defRPr sz="1200"/>
            </a:lvl1pPr>
          </a:lstStyle>
          <a:p>
            <a:fld id="{F95A3170-A23F-4053-BCCE-DD0D59EE8409}" type="datetimeFigureOut">
              <a:rPr lang="en-US" smtClean="0"/>
              <a:t>2/9/2022</a:t>
            </a:fld>
            <a:endParaRPr lang="en-US"/>
          </a:p>
        </p:txBody>
      </p:sp>
      <p:sp>
        <p:nvSpPr>
          <p:cNvPr id="4" name="Footer Placeholder 3">
            <a:extLst>
              <a:ext uri="{FF2B5EF4-FFF2-40B4-BE49-F238E27FC236}">
                <a16:creationId xmlns:a16="http://schemas.microsoft.com/office/drawing/2014/main" id="{6A5E8B9A-60DE-47CA-95E0-C2789006D1BD}"/>
              </a:ext>
            </a:extLst>
          </p:cNvPr>
          <p:cNvSpPr>
            <a:spLocks noGrp="1"/>
          </p:cNvSpPr>
          <p:nvPr>
            <p:ph type="ftr" sz="quarter" idx="2"/>
          </p:nvPr>
        </p:nvSpPr>
        <p:spPr>
          <a:xfrm>
            <a:off x="0" y="8917422"/>
            <a:ext cx="3077739" cy="471053"/>
          </a:xfrm>
          <a:prstGeom prst="rect">
            <a:avLst/>
          </a:prstGeom>
        </p:spPr>
        <p:txBody>
          <a:bodyPr vert="horz" lIns="94229" tIns="47114" rIns="94229" bIns="47114" rtlCol="0" anchor="b"/>
          <a:lstStyle>
            <a:lvl1pPr algn="l">
              <a:defRPr sz="1200"/>
            </a:lvl1pPr>
          </a:lstStyle>
          <a:p>
            <a:r>
              <a:rPr lang="en-US"/>
              <a:t>Lesson 4</a:t>
            </a:r>
          </a:p>
        </p:txBody>
      </p:sp>
      <p:sp>
        <p:nvSpPr>
          <p:cNvPr id="5" name="Slide Number Placeholder 4">
            <a:extLst>
              <a:ext uri="{FF2B5EF4-FFF2-40B4-BE49-F238E27FC236}">
                <a16:creationId xmlns:a16="http://schemas.microsoft.com/office/drawing/2014/main" id="{499E672E-F990-4E8C-8D82-CFAC1E3426C9}"/>
              </a:ext>
            </a:extLst>
          </p:cNvPr>
          <p:cNvSpPr>
            <a:spLocks noGrp="1"/>
          </p:cNvSpPr>
          <p:nvPr>
            <p:ph type="sldNum" sz="quarter" idx="3"/>
          </p:nvPr>
        </p:nvSpPr>
        <p:spPr>
          <a:xfrm>
            <a:off x="4023092" y="8917422"/>
            <a:ext cx="3077739" cy="471053"/>
          </a:xfrm>
          <a:prstGeom prst="rect">
            <a:avLst/>
          </a:prstGeom>
        </p:spPr>
        <p:txBody>
          <a:bodyPr vert="horz" lIns="94229" tIns="47114" rIns="94229" bIns="47114" rtlCol="0" anchor="b"/>
          <a:lstStyle>
            <a:lvl1pPr algn="r">
              <a:defRPr sz="1200"/>
            </a:lvl1pPr>
          </a:lstStyle>
          <a:p>
            <a:fld id="{860171F1-328E-4A45-AFFE-09EBF7B66A28}" type="slidenum">
              <a:rPr lang="en-US" smtClean="0"/>
              <a:t>‹#›</a:t>
            </a:fld>
            <a:endParaRPr lang="en-US"/>
          </a:p>
        </p:txBody>
      </p:sp>
    </p:spTree>
    <p:extLst>
      <p:ext uri="{BB962C8B-B14F-4D97-AF65-F5344CB8AC3E}">
        <p14:creationId xmlns:p14="http://schemas.microsoft.com/office/powerpoint/2010/main" val="1249264307"/>
      </p:ext>
    </p:extLst>
  </p:cSld>
  <p:clrMap bg1="lt1" tx1="dk1" bg2="lt2" tx2="dk2" accent1="accent1" accent2="accent2" accent3="accent3" accent4="accent4" accent5="accent5" accent6="accent6" hlink="hlink" folHlink="folHlink"/>
  <p:hf hd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6.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0"/>
            <a:ext cx="3077739" cy="46942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4229" tIns="47114" rIns="94229" bIns="47114" numCol="1" anchor="t" anchorCtr="0" compatLnSpc="1">
            <a:prstTxWarp prst="textNoShape">
              <a:avLst/>
            </a:prstTxWarp>
          </a:bodyPr>
          <a:lstStyle>
            <a:lvl1pPr eaLnBrk="1" hangingPunct="1">
              <a:defRPr sz="1200">
                <a:latin typeface="Arial" charset="0"/>
              </a:defRPr>
            </a:lvl1pPr>
          </a:lstStyle>
          <a:p>
            <a:pPr>
              <a:defRPr/>
            </a:pPr>
            <a:endParaRPr lang="en-US" altLang="en-US"/>
          </a:p>
        </p:txBody>
      </p:sp>
      <p:sp>
        <p:nvSpPr>
          <p:cNvPr id="3075" name="Rectangle 3"/>
          <p:cNvSpPr>
            <a:spLocks noGrp="1" noChangeArrowheads="1"/>
          </p:cNvSpPr>
          <p:nvPr>
            <p:ph type="dt" idx="1"/>
          </p:nvPr>
        </p:nvSpPr>
        <p:spPr bwMode="auto">
          <a:xfrm>
            <a:off x="4023092" y="0"/>
            <a:ext cx="3077739" cy="46942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4229" tIns="47114" rIns="94229" bIns="47114" numCol="1" anchor="t" anchorCtr="0" compatLnSpc="1">
            <a:prstTxWarp prst="textNoShape">
              <a:avLst/>
            </a:prstTxWarp>
          </a:bodyPr>
          <a:lstStyle>
            <a:lvl1pPr algn="r" eaLnBrk="1" hangingPunct="1">
              <a:defRPr sz="1200">
                <a:latin typeface="Arial" charset="0"/>
              </a:defRPr>
            </a:lvl1pPr>
          </a:lstStyle>
          <a:p>
            <a:pPr>
              <a:defRPr/>
            </a:pPr>
            <a:endParaRPr lang="en-US" altLang="en-US"/>
          </a:p>
        </p:txBody>
      </p:sp>
      <p:sp>
        <p:nvSpPr>
          <p:cNvPr id="51204" name="Rectangle 4"/>
          <p:cNvSpPr>
            <a:spLocks noGrp="1" noRot="1" noChangeAspect="1" noChangeArrowheads="1" noTextEdit="1"/>
          </p:cNvSpPr>
          <p:nvPr>
            <p:ph type="sldImg" idx="2"/>
          </p:nvPr>
        </p:nvSpPr>
        <p:spPr bwMode="auto">
          <a:xfrm>
            <a:off x="1204913" y="704850"/>
            <a:ext cx="4692650" cy="3519488"/>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3077" name="Rectangle 5"/>
          <p:cNvSpPr>
            <a:spLocks noGrp="1" noChangeArrowheads="1"/>
          </p:cNvSpPr>
          <p:nvPr>
            <p:ph type="body" sz="quarter" idx="3"/>
          </p:nvPr>
        </p:nvSpPr>
        <p:spPr bwMode="auto">
          <a:xfrm>
            <a:off x="710248" y="4459526"/>
            <a:ext cx="5681980" cy="422481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4229" tIns="47114" rIns="94229" bIns="47114" numCol="1" anchor="t" anchorCtr="0" compatLnSpc="1">
            <a:prstTxWarp prst="textNoShape">
              <a:avLst/>
            </a:prstTxWarp>
          </a:bodyPr>
          <a:lstStyle/>
          <a:p>
            <a:pPr lvl="0"/>
            <a:r>
              <a:rPr lang="en-US" altLang="en-US" noProof="0"/>
              <a:t>Click to edit Master text styles</a:t>
            </a:r>
          </a:p>
          <a:p>
            <a:pPr lvl="1"/>
            <a:r>
              <a:rPr lang="en-US" altLang="en-US" noProof="0"/>
              <a:t>Second level</a:t>
            </a:r>
          </a:p>
          <a:p>
            <a:pPr lvl="2"/>
            <a:r>
              <a:rPr lang="en-US" altLang="en-US" noProof="0"/>
              <a:t>Third level</a:t>
            </a:r>
          </a:p>
          <a:p>
            <a:pPr lvl="3"/>
            <a:r>
              <a:rPr lang="en-US" altLang="en-US" noProof="0"/>
              <a:t>Fourth level</a:t>
            </a:r>
          </a:p>
          <a:p>
            <a:pPr lvl="4"/>
            <a:r>
              <a:rPr lang="en-US" altLang="en-US" noProof="0"/>
              <a:t>Fifth level</a:t>
            </a:r>
          </a:p>
        </p:txBody>
      </p:sp>
      <p:sp>
        <p:nvSpPr>
          <p:cNvPr id="3078" name="Rectangle 6"/>
          <p:cNvSpPr>
            <a:spLocks noGrp="1" noChangeArrowheads="1"/>
          </p:cNvSpPr>
          <p:nvPr>
            <p:ph type="ftr" sz="quarter" idx="4"/>
          </p:nvPr>
        </p:nvSpPr>
        <p:spPr bwMode="auto">
          <a:xfrm>
            <a:off x="0" y="8917422"/>
            <a:ext cx="3077739" cy="46942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4229" tIns="47114" rIns="94229" bIns="47114" numCol="1" anchor="b" anchorCtr="0" compatLnSpc="1">
            <a:prstTxWarp prst="textNoShape">
              <a:avLst/>
            </a:prstTxWarp>
          </a:bodyPr>
          <a:lstStyle>
            <a:lvl1pPr eaLnBrk="1" hangingPunct="1">
              <a:defRPr sz="1200">
                <a:latin typeface="Arial" charset="0"/>
              </a:defRPr>
            </a:lvl1pPr>
          </a:lstStyle>
          <a:p>
            <a:pPr>
              <a:defRPr/>
            </a:pPr>
            <a:r>
              <a:rPr lang="en-US" altLang="en-US"/>
              <a:t>Lesson 4</a:t>
            </a:r>
          </a:p>
        </p:txBody>
      </p:sp>
      <p:sp>
        <p:nvSpPr>
          <p:cNvPr id="3079" name="Rectangle 7"/>
          <p:cNvSpPr>
            <a:spLocks noGrp="1" noChangeArrowheads="1"/>
          </p:cNvSpPr>
          <p:nvPr>
            <p:ph type="sldNum" sz="quarter" idx="5"/>
          </p:nvPr>
        </p:nvSpPr>
        <p:spPr bwMode="auto">
          <a:xfrm>
            <a:off x="4023092" y="8917422"/>
            <a:ext cx="3077739" cy="46942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4229" tIns="47114" rIns="94229" bIns="47114" numCol="1" anchor="b" anchorCtr="0" compatLnSpc="1">
            <a:prstTxWarp prst="textNoShape">
              <a:avLst/>
            </a:prstTxWarp>
          </a:bodyPr>
          <a:lstStyle>
            <a:lvl1pPr algn="r" eaLnBrk="1" hangingPunct="1">
              <a:defRPr sz="1200">
                <a:latin typeface="Arial" panose="020B0604020202020204" pitchFamily="34" charset="0"/>
              </a:defRPr>
            </a:lvl1pPr>
          </a:lstStyle>
          <a:p>
            <a:fld id="{30FE1ECC-A642-4DD8-B36D-66FD8E8448E8}" type="slidenum">
              <a:rPr lang="en-US" altLang="en-US"/>
              <a:pPr/>
              <a:t>‹#›</a:t>
            </a:fld>
            <a:endParaRPr lang="en-US" altLang="en-US"/>
          </a:p>
        </p:txBody>
      </p:sp>
    </p:spTree>
  </p:cSld>
  <p:clrMap bg1="lt1" tx1="dk1" bg2="lt2" tx2="dk2" accent1="accent1" accent2="accent2" accent3="accent3" accent4="accent4" accent5="accent5" accent6="accent6" hlink="hlink" folHlink="folHlink"/>
  <p:hf hdr="0" dt="0"/>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7"/>
          <p:cNvSpPr>
            <a:spLocks noGrp="1" noChangeArrowheads="1"/>
          </p:cNvSpPr>
          <p:nvPr>
            <p:ph type="sldNum" sz="quarter" idx="5"/>
          </p:nvPr>
        </p:nvSpPr>
        <p:spPr>
          <a:noFill/>
        </p:spPr>
        <p:txBody>
          <a:bodyPr/>
          <a:lstStyle>
            <a:lvl1pPr>
              <a:defRPr>
                <a:solidFill>
                  <a:schemeClr val="tx1"/>
                </a:solidFill>
                <a:latin typeface="Verdana" panose="020B0604030504040204" pitchFamily="34" charset="0"/>
              </a:defRPr>
            </a:lvl1pPr>
            <a:lvl2pPr marL="765610" indent="-294465">
              <a:defRPr>
                <a:solidFill>
                  <a:schemeClr val="tx1"/>
                </a:solidFill>
                <a:latin typeface="Verdana" panose="020B0604030504040204" pitchFamily="34" charset="0"/>
              </a:defRPr>
            </a:lvl2pPr>
            <a:lvl3pPr marL="1177862" indent="-235572">
              <a:defRPr>
                <a:solidFill>
                  <a:schemeClr val="tx1"/>
                </a:solidFill>
                <a:latin typeface="Verdana" panose="020B0604030504040204" pitchFamily="34" charset="0"/>
              </a:defRPr>
            </a:lvl3pPr>
            <a:lvl4pPr marL="1649006" indent="-235572">
              <a:defRPr>
                <a:solidFill>
                  <a:schemeClr val="tx1"/>
                </a:solidFill>
                <a:latin typeface="Verdana" panose="020B0604030504040204" pitchFamily="34" charset="0"/>
              </a:defRPr>
            </a:lvl4pPr>
            <a:lvl5pPr marL="2120151" indent="-235572">
              <a:defRPr>
                <a:solidFill>
                  <a:schemeClr val="tx1"/>
                </a:solidFill>
                <a:latin typeface="Verdana" panose="020B0604030504040204" pitchFamily="34" charset="0"/>
              </a:defRPr>
            </a:lvl5pPr>
            <a:lvl6pPr marL="2591295" indent="-235572" eaLnBrk="0" fontAlgn="base" hangingPunct="0">
              <a:spcBef>
                <a:spcPct val="0"/>
              </a:spcBef>
              <a:spcAft>
                <a:spcPct val="0"/>
              </a:spcAft>
              <a:defRPr>
                <a:solidFill>
                  <a:schemeClr val="tx1"/>
                </a:solidFill>
                <a:latin typeface="Verdana" panose="020B0604030504040204" pitchFamily="34" charset="0"/>
              </a:defRPr>
            </a:lvl6pPr>
            <a:lvl7pPr marL="3062440" indent="-235572" eaLnBrk="0" fontAlgn="base" hangingPunct="0">
              <a:spcBef>
                <a:spcPct val="0"/>
              </a:spcBef>
              <a:spcAft>
                <a:spcPct val="0"/>
              </a:spcAft>
              <a:defRPr>
                <a:solidFill>
                  <a:schemeClr val="tx1"/>
                </a:solidFill>
                <a:latin typeface="Verdana" panose="020B0604030504040204" pitchFamily="34" charset="0"/>
              </a:defRPr>
            </a:lvl7pPr>
            <a:lvl8pPr marL="3533585" indent="-235572" eaLnBrk="0" fontAlgn="base" hangingPunct="0">
              <a:spcBef>
                <a:spcPct val="0"/>
              </a:spcBef>
              <a:spcAft>
                <a:spcPct val="0"/>
              </a:spcAft>
              <a:defRPr>
                <a:solidFill>
                  <a:schemeClr val="tx1"/>
                </a:solidFill>
                <a:latin typeface="Verdana" panose="020B0604030504040204" pitchFamily="34" charset="0"/>
              </a:defRPr>
            </a:lvl8pPr>
            <a:lvl9pPr marL="4004729" indent="-235572" eaLnBrk="0" fontAlgn="base" hangingPunct="0">
              <a:spcBef>
                <a:spcPct val="0"/>
              </a:spcBef>
              <a:spcAft>
                <a:spcPct val="0"/>
              </a:spcAft>
              <a:defRPr>
                <a:solidFill>
                  <a:schemeClr val="tx1"/>
                </a:solidFill>
                <a:latin typeface="Verdana" panose="020B0604030504040204" pitchFamily="34" charset="0"/>
              </a:defRPr>
            </a:lvl9pPr>
          </a:lstStyle>
          <a:p>
            <a:fld id="{59E27294-FFBC-46A0-B30E-0CFB7D936073}" type="slidenum">
              <a:rPr lang="en-US" altLang="en-US">
                <a:latin typeface="Arial" panose="020B0604020202020204" pitchFamily="34" charset="0"/>
              </a:rPr>
              <a:pPr/>
              <a:t>1</a:t>
            </a:fld>
            <a:endParaRPr lang="en-US" altLang="en-US">
              <a:latin typeface="Arial" panose="020B0604020202020204" pitchFamily="34" charset="0"/>
            </a:endParaRPr>
          </a:p>
        </p:txBody>
      </p:sp>
      <p:sp>
        <p:nvSpPr>
          <p:cNvPr id="52227" name="Rectangle 2"/>
          <p:cNvSpPr>
            <a:spLocks noGrp="1" noRot="1" noChangeAspect="1" noChangeArrowheads="1" noTextEdit="1"/>
          </p:cNvSpPr>
          <p:nvPr>
            <p:ph type="sldImg"/>
          </p:nvPr>
        </p:nvSpPr>
        <p:spPr>
          <a:xfrm>
            <a:off x="1204913" y="704850"/>
            <a:ext cx="4692650" cy="3519488"/>
          </a:xfrm>
          <a:ln/>
        </p:spPr>
      </p:sp>
      <p:sp>
        <p:nvSpPr>
          <p:cNvPr id="52228" name="Rectangle 3"/>
          <p:cNvSpPr>
            <a:spLocks noGrp="1" noChangeArrowheads="1"/>
          </p:cNvSpPr>
          <p:nvPr>
            <p:ph type="body" idx="1"/>
          </p:nvPr>
        </p:nvSpPr>
        <p:spPr>
          <a:noFill/>
        </p:spPr>
        <p:txBody>
          <a:bodyPr/>
          <a:lstStyle/>
          <a:p>
            <a:pPr eaLnBrk="1" hangingPunct="1"/>
            <a:endParaRPr lang="en-US" altLang="en-US">
              <a:latin typeface="Arial" panose="020B0604020202020204" pitchFamily="34" charset="0"/>
            </a:endParaRPr>
          </a:p>
        </p:txBody>
      </p:sp>
      <p:sp>
        <p:nvSpPr>
          <p:cNvPr id="2" name="Footer Placeholder 1">
            <a:extLst>
              <a:ext uri="{FF2B5EF4-FFF2-40B4-BE49-F238E27FC236}">
                <a16:creationId xmlns:a16="http://schemas.microsoft.com/office/drawing/2014/main" id="{3DA6D399-407E-4174-9261-5DC709768F67}"/>
              </a:ext>
            </a:extLst>
          </p:cNvPr>
          <p:cNvSpPr>
            <a:spLocks noGrp="1"/>
          </p:cNvSpPr>
          <p:nvPr>
            <p:ph type="ftr" sz="quarter" idx="10"/>
          </p:nvPr>
        </p:nvSpPr>
        <p:spPr/>
        <p:txBody>
          <a:bodyPr/>
          <a:lstStyle/>
          <a:p>
            <a:pPr>
              <a:defRPr/>
            </a:pPr>
            <a:r>
              <a:rPr lang="en-US" altLang="en-US"/>
              <a:t>Lesson 4</a:t>
            </a: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7"/>
          <p:cNvSpPr>
            <a:spLocks noGrp="1" noChangeArrowheads="1"/>
          </p:cNvSpPr>
          <p:nvPr>
            <p:ph type="sldNum" sz="quarter" idx="5"/>
          </p:nvPr>
        </p:nvSpPr>
        <p:spPr>
          <a:noFill/>
        </p:spPr>
        <p:txBody>
          <a:bodyPr/>
          <a:lstStyle>
            <a:lvl1pPr>
              <a:defRPr>
                <a:solidFill>
                  <a:schemeClr val="tx1"/>
                </a:solidFill>
                <a:latin typeface="Verdana" panose="020B0604030504040204" pitchFamily="34" charset="0"/>
              </a:defRPr>
            </a:lvl1pPr>
            <a:lvl2pPr marL="765610" indent="-294465">
              <a:defRPr>
                <a:solidFill>
                  <a:schemeClr val="tx1"/>
                </a:solidFill>
                <a:latin typeface="Verdana" panose="020B0604030504040204" pitchFamily="34" charset="0"/>
              </a:defRPr>
            </a:lvl2pPr>
            <a:lvl3pPr marL="1177862" indent="-235572">
              <a:defRPr>
                <a:solidFill>
                  <a:schemeClr val="tx1"/>
                </a:solidFill>
                <a:latin typeface="Verdana" panose="020B0604030504040204" pitchFamily="34" charset="0"/>
              </a:defRPr>
            </a:lvl3pPr>
            <a:lvl4pPr marL="1649006" indent="-235572">
              <a:defRPr>
                <a:solidFill>
                  <a:schemeClr val="tx1"/>
                </a:solidFill>
                <a:latin typeface="Verdana" panose="020B0604030504040204" pitchFamily="34" charset="0"/>
              </a:defRPr>
            </a:lvl4pPr>
            <a:lvl5pPr marL="2120151" indent="-235572">
              <a:defRPr>
                <a:solidFill>
                  <a:schemeClr val="tx1"/>
                </a:solidFill>
                <a:latin typeface="Verdana" panose="020B0604030504040204" pitchFamily="34" charset="0"/>
              </a:defRPr>
            </a:lvl5pPr>
            <a:lvl6pPr marL="2591295" indent="-235572" eaLnBrk="0" fontAlgn="base" hangingPunct="0">
              <a:spcBef>
                <a:spcPct val="0"/>
              </a:spcBef>
              <a:spcAft>
                <a:spcPct val="0"/>
              </a:spcAft>
              <a:defRPr>
                <a:solidFill>
                  <a:schemeClr val="tx1"/>
                </a:solidFill>
                <a:latin typeface="Verdana" panose="020B0604030504040204" pitchFamily="34" charset="0"/>
              </a:defRPr>
            </a:lvl6pPr>
            <a:lvl7pPr marL="3062440" indent="-235572" eaLnBrk="0" fontAlgn="base" hangingPunct="0">
              <a:spcBef>
                <a:spcPct val="0"/>
              </a:spcBef>
              <a:spcAft>
                <a:spcPct val="0"/>
              </a:spcAft>
              <a:defRPr>
                <a:solidFill>
                  <a:schemeClr val="tx1"/>
                </a:solidFill>
                <a:latin typeface="Verdana" panose="020B0604030504040204" pitchFamily="34" charset="0"/>
              </a:defRPr>
            </a:lvl7pPr>
            <a:lvl8pPr marL="3533585" indent="-235572" eaLnBrk="0" fontAlgn="base" hangingPunct="0">
              <a:spcBef>
                <a:spcPct val="0"/>
              </a:spcBef>
              <a:spcAft>
                <a:spcPct val="0"/>
              </a:spcAft>
              <a:defRPr>
                <a:solidFill>
                  <a:schemeClr val="tx1"/>
                </a:solidFill>
                <a:latin typeface="Verdana" panose="020B0604030504040204" pitchFamily="34" charset="0"/>
              </a:defRPr>
            </a:lvl8pPr>
            <a:lvl9pPr marL="4004729" indent="-235572" eaLnBrk="0" fontAlgn="base" hangingPunct="0">
              <a:spcBef>
                <a:spcPct val="0"/>
              </a:spcBef>
              <a:spcAft>
                <a:spcPct val="0"/>
              </a:spcAft>
              <a:defRPr>
                <a:solidFill>
                  <a:schemeClr val="tx1"/>
                </a:solidFill>
                <a:latin typeface="Verdana" panose="020B0604030504040204" pitchFamily="34" charset="0"/>
              </a:defRPr>
            </a:lvl9pPr>
          </a:lstStyle>
          <a:p>
            <a:fld id="{9D4319FB-8477-4F76-AA50-DD44D7A5E0E9}" type="slidenum">
              <a:rPr lang="en-US" altLang="en-US">
                <a:latin typeface="Arial" panose="020B0604020202020204" pitchFamily="34" charset="0"/>
              </a:rPr>
              <a:pPr/>
              <a:t>12</a:t>
            </a:fld>
            <a:endParaRPr lang="en-US" altLang="en-US">
              <a:latin typeface="Arial" panose="020B0604020202020204" pitchFamily="34" charset="0"/>
            </a:endParaRPr>
          </a:p>
        </p:txBody>
      </p:sp>
      <p:sp>
        <p:nvSpPr>
          <p:cNvPr id="58371" name="Rectangle 2"/>
          <p:cNvSpPr>
            <a:spLocks noGrp="1" noRot="1" noChangeAspect="1" noChangeArrowheads="1" noTextEdit="1"/>
          </p:cNvSpPr>
          <p:nvPr>
            <p:ph type="sldImg"/>
          </p:nvPr>
        </p:nvSpPr>
        <p:spPr>
          <a:xfrm>
            <a:off x="1204913" y="704850"/>
            <a:ext cx="4692650" cy="3519488"/>
          </a:xfrm>
          <a:ln/>
        </p:spPr>
      </p:sp>
      <p:sp>
        <p:nvSpPr>
          <p:cNvPr id="58372" name="Rectangle 3"/>
          <p:cNvSpPr>
            <a:spLocks noGrp="1" noChangeArrowheads="1"/>
          </p:cNvSpPr>
          <p:nvPr>
            <p:ph type="body" idx="1"/>
          </p:nvPr>
        </p:nvSpPr>
        <p:spPr>
          <a:noFill/>
        </p:spPr>
        <p:txBody>
          <a:bodyPr/>
          <a:lstStyle/>
          <a:p>
            <a:pPr eaLnBrk="1" hangingPunct="1"/>
            <a:r>
              <a:rPr lang="en-US" altLang="en-US">
                <a:latin typeface="Arial" panose="020B0604020202020204" pitchFamily="34" charset="0"/>
              </a:rPr>
              <a:t>2Co 11:14 And no wonder! For Satan himself transforms himself into an angel of light.</a:t>
            </a:r>
          </a:p>
        </p:txBody>
      </p:sp>
      <p:sp>
        <p:nvSpPr>
          <p:cNvPr id="2" name="Footer Placeholder 1">
            <a:extLst>
              <a:ext uri="{FF2B5EF4-FFF2-40B4-BE49-F238E27FC236}">
                <a16:creationId xmlns:a16="http://schemas.microsoft.com/office/drawing/2014/main" id="{8ADBAD0D-C50A-48F3-8C9E-AFF01E743076}"/>
              </a:ext>
            </a:extLst>
          </p:cNvPr>
          <p:cNvSpPr>
            <a:spLocks noGrp="1"/>
          </p:cNvSpPr>
          <p:nvPr>
            <p:ph type="ftr" sz="quarter" idx="10"/>
          </p:nvPr>
        </p:nvSpPr>
        <p:spPr/>
        <p:txBody>
          <a:bodyPr/>
          <a:lstStyle/>
          <a:p>
            <a:pPr>
              <a:defRPr/>
            </a:pPr>
            <a:r>
              <a:rPr lang="en-US" altLang="en-US"/>
              <a:t>Lesson 4</a:t>
            </a: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7"/>
          <p:cNvSpPr>
            <a:spLocks noGrp="1" noChangeArrowheads="1"/>
          </p:cNvSpPr>
          <p:nvPr>
            <p:ph type="sldNum" sz="quarter" idx="5"/>
          </p:nvPr>
        </p:nvSpPr>
        <p:spPr>
          <a:noFill/>
        </p:spPr>
        <p:txBody>
          <a:bodyPr/>
          <a:lstStyle>
            <a:lvl1pPr>
              <a:defRPr>
                <a:solidFill>
                  <a:schemeClr val="tx1"/>
                </a:solidFill>
                <a:latin typeface="Verdana" panose="020B0604030504040204" pitchFamily="34" charset="0"/>
              </a:defRPr>
            </a:lvl1pPr>
            <a:lvl2pPr marL="765610" indent="-294465">
              <a:defRPr>
                <a:solidFill>
                  <a:schemeClr val="tx1"/>
                </a:solidFill>
                <a:latin typeface="Verdana" panose="020B0604030504040204" pitchFamily="34" charset="0"/>
              </a:defRPr>
            </a:lvl2pPr>
            <a:lvl3pPr marL="1177862" indent="-235572">
              <a:defRPr>
                <a:solidFill>
                  <a:schemeClr val="tx1"/>
                </a:solidFill>
                <a:latin typeface="Verdana" panose="020B0604030504040204" pitchFamily="34" charset="0"/>
              </a:defRPr>
            </a:lvl3pPr>
            <a:lvl4pPr marL="1649006" indent="-235572">
              <a:defRPr>
                <a:solidFill>
                  <a:schemeClr val="tx1"/>
                </a:solidFill>
                <a:latin typeface="Verdana" panose="020B0604030504040204" pitchFamily="34" charset="0"/>
              </a:defRPr>
            </a:lvl4pPr>
            <a:lvl5pPr marL="2120151" indent="-235572">
              <a:defRPr>
                <a:solidFill>
                  <a:schemeClr val="tx1"/>
                </a:solidFill>
                <a:latin typeface="Verdana" panose="020B0604030504040204" pitchFamily="34" charset="0"/>
              </a:defRPr>
            </a:lvl5pPr>
            <a:lvl6pPr marL="2591295" indent="-235572" eaLnBrk="0" fontAlgn="base" hangingPunct="0">
              <a:spcBef>
                <a:spcPct val="0"/>
              </a:spcBef>
              <a:spcAft>
                <a:spcPct val="0"/>
              </a:spcAft>
              <a:defRPr>
                <a:solidFill>
                  <a:schemeClr val="tx1"/>
                </a:solidFill>
                <a:latin typeface="Verdana" panose="020B0604030504040204" pitchFamily="34" charset="0"/>
              </a:defRPr>
            </a:lvl6pPr>
            <a:lvl7pPr marL="3062440" indent="-235572" eaLnBrk="0" fontAlgn="base" hangingPunct="0">
              <a:spcBef>
                <a:spcPct val="0"/>
              </a:spcBef>
              <a:spcAft>
                <a:spcPct val="0"/>
              </a:spcAft>
              <a:defRPr>
                <a:solidFill>
                  <a:schemeClr val="tx1"/>
                </a:solidFill>
                <a:latin typeface="Verdana" panose="020B0604030504040204" pitchFamily="34" charset="0"/>
              </a:defRPr>
            </a:lvl7pPr>
            <a:lvl8pPr marL="3533585" indent="-235572" eaLnBrk="0" fontAlgn="base" hangingPunct="0">
              <a:spcBef>
                <a:spcPct val="0"/>
              </a:spcBef>
              <a:spcAft>
                <a:spcPct val="0"/>
              </a:spcAft>
              <a:defRPr>
                <a:solidFill>
                  <a:schemeClr val="tx1"/>
                </a:solidFill>
                <a:latin typeface="Verdana" panose="020B0604030504040204" pitchFamily="34" charset="0"/>
              </a:defRPr>
            </a:lvl8pPr>
            <a:lvl9pPr marL="4004729" indent="-235572" eaLnBrk="0" fontAlgn="base" hangingPunct="0">
              <a:spcBef>
                <a:spcPct val="0"/>
              </a:spcBef>
              <a:spcAft>
                <a:spcPct val="0"/>
              </a:spcAft>
              <a:defRPr>
                <a:solidFill>
                  <a:schemeClr val="tx1"/>
                </a:solidFill>
                <a:latin typeface="Verdana" panose="020B0604030504040204" pitchFamily="34" charset="0"/>
              </a:defRPr>
            </a:lvl9pPr>
          </a:lstStyle>
          <a:p>
            <a:fld id="{01830E07-7E01-4439-BF69-C052FA4D25DE}" type="slidenum">
              <a:rPr lang="en-US" altLang="en-US">
                <a:latin typeface="Arial" panose="020B0604020202020204" pitchFamily="34" charset="0"/>
              </a:rPr>
              <a:pPr/>
              <a:t>13</a:t>
            </a:fld>
            <a:endParaRPr lang="en-US" altLang="en-US">
              <a:latin typeface="Arial" panose="020B0604020202020204" pitchFamily="34" charset="0"/>
            </a:endParaRPr>
          </a:p>
        </p:txBody>
      </p:sp>
      <p:sp>
        <p:nvSpPr>
          <p:cNvPr id="59395" name="Rectangle 2"/>
          <p:cNvSpPr>
            <a:spLocks noGrp="1" noRot="1" noChangeAspect="1" noChangeArrowheads="1" noTextEdit="1"/>
          </p:cNvSpPr>
          <p:nvPr>
            <p:ph type="sldImg"/>
          </p:nvPr>
        </p:nvSpPr>
        <p:spPr>
          <a:xfrm>
            <a:off x="1204913" y="704850"/>
            <a:ext cx="4692650" cy="3519488"/>
          </a:xfrm>
          <a:ln/>
        </p:spPr>
      </p:sp>
      <p:sp>
        <p:nvSpPr>
          <p:cNvPr id="59396" name="Rectangle 3"/>
          <p:cNvSpPr>
            <a:spLocks noGrp="1" noChangeArrowheads="1"/>
          </p:cNvSpPr>
          <p:nvPr>
            <p:ph type="body" idx="1"/>
          </p:nvPr>
        </p:nvSpPr>
        <p:spPr>
          <a:noFill/>
        </p:spPr>
        <p:txBody>
          <a:bodyPr/>
          <a:lstStyle/>
          <a:p>
            <a:pPr eaLnBrk="1" hangingPunct="1"/>
            <a:r>
              <a:rPr lang="en-US" altLang="en-US">
                <a:latin typeface="Arial" panose="020B0604020202020204" pitchFamily="34" charset="0"/>
              </a:rPr>
              <a:t>Eve knew and quoted what God had said.</a:t>
            </a:r>
          </a:p>
        </p:txBody>
      </p:sp>
      <p:sp>
        <p:nvSpPr>
          <p:cNvPr id="2" name="Footer Placeholder 1">
            <a:extLst>
              <a:ext uri="{FF2B5EF4-FFF2-40B4-BE49-F238E27FC236}">
                <a16:creationId xmlns:a16="http://schemas.microsoft.com/office/drawing/2014/main" id="{9383BE80-9515-4752-AA07-4464882FE5A2}"/>
              </a:ext>
            </a:extLst>
          </p:cNvPr>
          <p:cNvSpPr>
            <a:spLocks noGrp="1"/>
          </p:cNvSpPr>
          <p:nvPr>
            <p:ph type="ftr" sz="quarter" idx="10"/>
          </p:nvPr>
        </p:nvSpPr>
        <p:spPr/>
        <p:txBody>
          <a:bodyPr/>
          <a:lstStyle/>
          <a:p>
            <a:pPr>
              <a:defRPr/>
            </a:pPr>
            <a:r>
              <a:rPr lang="en-US" altLang="en-US"/>
              <a:t>Lesson 4</a:t>
            </a: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7"/>
          <p:cNvSpPr>
            <a:spLocks noGrp="1" noChangeArrowheads="1"/>
          </p:cNvSpPr>
          <p:nvPr>
            <p:ph type="sldNum" sz="quarter" idx="5"/>
          </p:nvPr>
        </p:nvSpPr>
        <p:spPr>
          <a:noFill/>
        </p:spPr>
        <p:txBody>
          <a:bodyPr/>
          <a:lstStyle>
            <a:lvl1pPr>
              <a:defRPr>
                <a:solidFill>
                  <a:schemeClr val="tx1"/>
                </a:solidFill>
                <a:latin typeface="Verdana" panose="020B0604030504040204" pitchFamily="34" charset="0"/>
              </a:defRPr>
            </a:lvl1pPr>
            <a:lvl2pPr marL="765610" indent="-294465">
              <a:defRPr>
                <a:solidFill>
                  <a:schemeClr val="tx1"/>
                </a:solidFill>
                <a:latin typeface="Verdana" panose="020B0604030504040204" pitchFamily="34" charset="0"/>
              </a:defRPr>
            </a:lvl2pPr>
            <a:lvl3pPr marL="1177862" indent="-235572">
              <a:defRPr>
                <a:solidFill>
                  <a:schemeClr val="tx1"/>
                </a:solidFill>
                <a:latin typeface="Verdana" panose="020B0604030504040204" pitchFamily="34" charset="0"/>
              </a:defRPr>
            </a:lvl3pPr>
            <a:lvl4pPr marL="1649006" indent="-235572">
              <a:defRPr>
                <a:solidFill>
                  <a:schemeClr val="tx1"/>
                </a:solidFill>
                <a:latin typeface="Verdana" panose="020B0604030504040204" pitchFamily="34" charset="0"/>
              </a:defRPr>
            </a:lvl4pPr>
            <a:lvl5pPr marL="2120151" indent="-235572">
              <a:defRPr>
                <a:solidFill>
                  <a:schemeClr val="tx1"/>
                </a:solidFill>
                <a:latin typeface="Verdana" panose="020B0604030504040204" pitchFamily="34" charset="0"/>
              </a:defRPr>
            </a:lvl5pPr>
            <a:lvl6pPr marL="2591295" indent="-235572" eaLnBrk="0" fontAlgn="base" hangingPunct="0">
              <a:spcBef>
                <a:spcPct val="0"/>
              </a:spcBef>
              <a:spcAft>
                <a:spcPct val="0"/>
              </a:spcAft>
              <a:defRPr>
                <a:solidFill>
                  <a:schemeClr val="tx1"/>
                </a:solidFill>
                <a:latin typeface="Verdana" panose="020B0604030504040204" pitchFamily="34" charset="0"/>
              </a:defRPr>
            </a:lvl6pPr>
            <a:lvl7pPr marL="3062440" indent="-235572" eaLnBrk="0" fontAlgn="base" hangingPunct="0">
              <a:spcBef>
                <a:spcPct val="0"/>
              </a:spcBef>
              <a:spcAft>
                <a:spcPct val="0"/>
              </a:spcAft>
              <a:defRPr>
                <a:solidFill>
                  <a:schemeClr val="tx1"/>
                </a:solidFill>
                <a:latin typeface="Verdana" panose="020B0604030504040204" pitchFamily="34" charset="0"/>
              </a:defRPr>
            </a:lvl7pPr>
            <a:lvl8pPr marL="3533585" indent="-235572" eaLnBrk="0" fontAlgn="base" hangingPunct="0">
              <a:spcBef>
                <a:spcPct val="0"/>
              </a:spcBef>
              <a:spcAft>
                <a:spcPct val="0"/>
              </a:spcAft>
              <a:defRPr>
                <a:solidFill>
                  <a:schemeClr val="tx1"/>
                </a:solidFill>
                <a:latin typeface="Verdana" panose="020B0604030504040204" pitchFamily="34" charset="0"/>
              </a:defRPr>
            </a:lvl8pPr>
            <a:lvl9pPr marL="4004729" indent="-235572" eaLnBrk="0" fontAlgn="base" hangingPunct="0">
              <a:spcBef>
                <a:spcPct val="0"/>
              </a:spcBef>
              <a:spcAft>
                <a:spcPct val="0"/>
              </a:spcAft>
              <a:defRPr>
                <a:solidFill>
                  <a:schemeClr val="tx1"/>
                </a:solidFill>
                <a:latin typeface="Verdana" panose="020B0604030504040204" pitchFamily="34" charset="0"/>
              </a:defRPr>
            </a:lvl9pPr>
          </a:lstStyle>
          <a:p>
            <a:fld id="{C036F8D0-C7A2-41B1-B51A-A53B233261CA}" type="slidenum">
              <a:rPr lang="en-US" altLang="en-US">
                <a:latin typeface="Arial" panose="020B0604020202020204" pitchFamily="34" charset="0"/>
              </a:rPr>
              <a:pPr/>
              <a:t>14</a:t>
            </a:fld>
            <a:endParaRPr lang="en-US" altLang="en-US">
              <a:latin typeface="Arial" panose="020B0604020202020204" pitchFamily="34" charset="0"/>
            </a:endParaRPr>
          </a:p>
        </p:txBody>
      </p:sp>
      <p:sp>
        <p:nvSpPr>
          <p:cNvPr id="60419" name="Rectangle 2"/>
          <p:cNvSpPr>
            <a:spLocks noGrp="1" noRot="1" noChangeAspect="1" noChangeArrowheads="1" noTextEdit="1"/>
          </p:cNvSpPr>
          <p:nvPr>
            <p:ph type="sldImg"/>
          </p:nvPr>
        </p:nvSpPr>
        <p:spPr>
          <a:xfrm>
            <a:off x="1204913" y="704850"/>
            <a:ext cx="4692650" cy="3519488"/>
          </a:xfrm>
          <a:ln/>
        </p:spPr>
      </p:sp>
      <p:sp>
        <p:nvSpPr>
          <p:cNvPr id="60420" name="Rectangle 3"/>
          <p:cNvSpPr>
            <a:spLocks noGrp="1" noChangeArrowheads="1"/>
          </p:cNvSpPr>
          <p:nvPr>
            <p:ph type="body" idx="1"/>
          </p:nvPr>
        </p:nvSpPr>
        <p:spPr>
          <a:noFill/>
        </p:spPr>
        <p:txBody>
          <a:bodyPr/>
          <a:lstStyle/>
          <a:p>
            <a:pPr eaLnBrk="1" hangingPunct="1"/>
            <a:r>
              <a:rPr lang="en-US" altLang="en-US">
                <a:latin typeface="Arial" panose="020B0604020202020204" pitchFamily="34" charset="0"/>
              </a:rPr>
              <a:t>Brent after lesson Sunday had this comment—</a:t>
            </a:r>
          </a:p>
          <a:p>
            <a:pPr eaLnBrk="1" hangingPunct="1"/>
            <a:r>
              <a:rPr lang="en-US" altLang="en-US">
                <a:latin typeface="Arial" panose="020B0604020202020204" pitchFamily="34" charset="0"/>
              </a:rPr>
              <a:t>There happened to be a stated reason (consequences) that went along with this command.  Satan placed doubt on the reason / consequences, but the command was still there.  We can't ignore a command because we don't fully understand the reason behind it.</a:t>
            </a:r>
          </a:p>
          <a:p>
            <a:pPr eaLnBrk="1" hangingPunct="1"/>
            <a:endParaRPr lang="en-US" altLang="en-US">
              <a:latin typeface="Arial" panose="020B0604020202020204" pitchFamily="34" charset="0"/>
            </a:endParaRPr>
          </a:p>
        </p:txBody>
      </p:sp>
      <p:sp>
        <p:nvSpPr>
          <p:cNvPr id="2" name="Footer Placeholder 1">
            <a:extLst>
              <a:ext uri="{FF2B5EF4-FFF2-40B4-BE49-F238E27FC236}">
                <a16:creationId xmlns:a16="http://schemas.microsoft.com/office/drawing/2014/main" id="{E6B3C2C5-D1E2-41F4-8B98-90674C6A4CB4}"/>
              </a:ext>
            </a:extLst>
          </p:cNvPr>
          <p:cNvSpPr>
            <a:spLocks noGrp="1"/>
          </p:cNvSpPr>
          <p:nvPr>
            <p:ph type="ftr" sz="quarter" idx="10"/>
          </p:nvPr>
        </p:nvSpPr>
        <p:spPr/>
        <p:txBody>
          <a:bodyPr/>
          <a:lstStyle/>
          <a:p>
            <a:pPr>
              <a:defRPr/>
            </a:pPr>
            <a:r>
              <a:rPr lang="en-US" altLang="en-US"/>
              <a:t>Lesson 4</a:t>
            </a: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7"/>
          <p:cNvSpPr>
            <a:spLocks noGrp="1" noChangeArrowheads="1"/>
          </p:cNvSpPr>
          <p:nvPr>
            <p:ph type="sldNum" sz="quarter" idx="5"/>
          </p:nvPr>
        </p:nvSpPr>
        <p:spPr>
          <a:noFill/>
        </p:spPr>
        <p:txBody>
          <a:bodyPr/>
          <a:lstStyle>
            <a:lvl1pPr>
              <a:defRPr>
                <a:solidFill>
                  <a:schemeClr val="tx1"/>
                </a:solidFill>
                <a:latin typeface="Verdana" panose="020B0604030504040204" pitchFamily="34" charset="0"/>
              </a:defRPr>
            </a:lvl1pPr>
            <a:lvl2pPr marL="765610" indent="-294465">
              <a:defRPr>
                <a:solidFill>
                  <a:schemeClr val="tx1"/>
                </a:solidFill>
                <a:latin typeface="Verdana" panose="020B0604030504040204" pitchFamily="34" charset="0"/>
              </a:defRPr>
            </a:lvl2pPr>
            <a:lvl3pPr marL="1177862" indent="-235572">
              <a:defRPr>
                <a:solidFill>
                  <a:schemeClr val="tx1"/>
                </a:solidFill>
                <a:latin typeface="Verdana" panose="020B0604030504040204" pitchFamily="34" charset="0"/>
              </a:defRPr>
            </a:lvl3pPr>
            <a:lvl4pPr marL="1649006" indent="-235572">
              <a:defRPr>
                <a:solidFill>
                  <a:schemeClr val="tx1"/>
                </a:solidFill>
                <a:latin typeface="Verdana" panose="020B0604030504040204" pitchFamily="34" charset="0"/>
              </a:defRPr>
            </a:lvl4pPr>
            <a:lvl5pPr marL="2120151" indent="-235572">
              <a:defRPr>
                <a:solidFill>
                  <a:schemeClr val="tx1"/>
                </a:solidFill>
                <a:latin typeface="Verdana" panose="020B0604030504040204" pitchFamily="34" charset="0"/>
              </a:defRPr>
            </a:lvl5pPr>
            <a:lvl6pPr marL="2591295" indent="-235572" eaLnBrk="0" fontAlgn="base" hangingPunct="0">
              <a:spcBef>
                <a:spcPct val="0"/>
              </a:spcBef>
              <a:spcAft>
                <a:spcPct val="0"/>
              </a:spcAft>
              <a:defRPr>
                <a:solidFill>
                  <a:schemeClr val="tx1"/>
                </a:solidFill>
                <a:latin typeface="Verdana" panose="020B0604030504040204" pitchFamily="34" charset="0"/>
              </a:defRPr>
            </a:lvl6pPr>
            <a:lvl7pPr marL="3062440" indent="-235572" eaLnBrk="0" fontAlgn="base" hangingPunct="0">
              <a:spcBef>
                <a:spcPct val="0"/>
              </a:spcBef>
              <a:spcAft>
                <a:spcPct val="0"/>
              </a:spcAft>
              <a:defRPr>
                <a:solidFill>
                  <a:schemeClr val="tx1"/>
                </a:solidFill>
                <a:latin typeface="Verdana" panose="020B0604030504040204" pitchFamily="34" charset="0"/>
              </a:defRPr>
            </a:lvl7pPr>
            <a:lvl8pPr marL="3533585" indent="-235572" eaLnBrk="0" fontAlgn="base" hangingPunct="0">
              <a:spcBef>
                <a:spcPct val="0"/>
              </a:spcBef>
              <a:spcAft>
                <a:spcPct val="0"/>
              </a:spcAft>
              <a:defRPr>
                <a:solidFill>
                  <a:schemeClr val="tx1"/>
                </a:solidFill>
                <a:latin typeface="Verdana" panose="020B0604030504040204" pitchFamily="34" charset="0"/>
              </a:defRPr>
            </a:lvl8pPr>
            <a:lvl9pPr marL="4004729" indent="-235572" eaLnBrk="0" fontAlgn="base" hangingPunct="0">
              <a:spcBef>
                <a:spcPct val="0"/>
              </a:spcBef>
              <a:spcAft>
                <a:spcPct val="0"/>
              </a:spcAft>
              <a:defRPr>
                <a:solidFill>
                  <a:schemeClr val="tx1"/>
                </a:solidFill>
                <a:latin typeface="Verdana" panose="020B0604030504040204" pitchFamily="34" charset="0"/>
              </a:defRPr>
            </a:lvl9pPr>
          </a:lstStyle>
          <a:p>
            <a:fld id="{86E4F2B4-8A9B-45DA-99FB-0D395A5F0F5F}" type="slidenum">
              <a:rPr lang="en-US" altLang="en-US">
                <a:latin typeface="Arial" panose="020B0604020202020204" pitchFamily="34" charset="0"/>
              </a:rPr>
              <a:pPr/>
              <a:t>15</a:t>
            </a:fld>
            <a:endParaRPr lang="en-US" altLang="en-US">
              <a:latin typeface="Arial" panose="020B0604020202020204" pitchFamily="34" charset="0"/>
            </a:endParaRPr>
          </a:p>
        </p:txBody>
      </p:sp>
      <p:sp>
        <p:nvSpPr>
          <p:cNvPr id="61443" name="Rectangle 2"/>
          <p:cNvSpPr>
            <a:spLocks noGrp="1" noRot="1" noChangeAspect="1" noChangeArrowheads="1" noTextEdit="1"/>
          </p:cNvSpPr>
          <p:nvPr>
            <p:ph type="sldImg"/>
          </p:nvPr>
        </p:nvSpPr>
        <p:spPr>
          <a:xfrm>
            <a:off x="1204913" y="704850"/>
            <a:ext cx="4692650" cy="3519488"/>
          </a:xfrm>
          <a:ln/>
        </p:spPr>
      </p:sp>
      <p:sp>
        <p:nvSpPr>
          <p:cNvPr id="61444" name="Rectangle 3"/>
          <p:cNvSpPr>
            <a:spLocks noGrp="1" noChangeArrowheads="1"/>
          </p:cNvSpPr>
          <p:nvPr>
            <p:ph type="body" idx="1"/>
          </p:nvPr>
        </p:nvSpPr>
        <p:spPr>
          <a:noFill/>
        </p:spPr>
        <p:txBody>
          <a:bodyPr/>
          <a:lstStyle/>
          <a:p>
            <a:pPr eaLnBrk="1" hangingPunct="1"/>
            <a:endParaRPr lang="en-US" altLang="en-US">
              <a:latin typeface="Arial" panose="020B0604020202020204" pitchFamily="34" charset="0"/>
            </a:endParaRPr>
          </a:p>
        </p:txBody>
      </p:sp>
      <p:sp>
        <p:nvSpPr>
          <p:cNvPr id="2" name="Footer Placeholder 1">
            <a:extLst>
              <a:ext uri="{FF2B5EF4-FFF2-40B4-BE49-F238E27FC236}">
                <a16:creationId xmlns:a16="http://schemas.microsoft.com/office/drawing/2014/main" id="{34E824B6-C0A7-4A23-832B-369950C8CD43}"/>
              </a:ext>
            </a:extLst>
          </p:cNvPr>
          <p:cNvSpPr>
            <a:spLocks noGrp="1"/>
          </p:cNvSpPr>
          <p:nvPr>
            <p:ph type="ftr" sz="quarter" idx="10"/>
          </p:nvPr>
        </p:nvSpPr>
        <p:spPr/>
        <p:txBody>
          <a:bodyPr/>
          <a:lstStyle/>
          <a:p>
            <a:pPr>
              <a:defRPr/>
            </a:pPr>
            <a:r>
              <a:rPr lang="en-US" altLang="en-US"/>
              <a:t>Lesson 4</a:t>
            </a: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7"/>
          <p:cNvSpPr>
            <a:spLocks noGrp="1" noChangeArrowheads="1"/>
          </p:cNvSpPr>
          <p:nvPr>
            <p:ph type="sldNum" sz="quarter" idx="5"/>
          </p:nvPr>
        </p:nvSpPr>
        <p:spPr>
          <a:noFill/>
        </p:spPr>
        <p:txBody>
          <a:bodyPr/>
          <a:lstStyle>
            <a:lvl1pPr>
              <a:defRPr>
                <a:solidFill>
                  <a:schemeClr val="tx1"/>
                </a:solidFill>
                <a:latin typeface="Verdana" panose="020B0604030504040204" pitchFamily="34" charset="0"/>
              </a:defRPr>
            </a:lvl1pPr>
            <a:lvl2pPr marL="765610" indent="-294465">
              <a:defRPr>
                <a:solidFill>
                  <a:schemeClr val="tx1"/>
                </a:solidFill>
                <a:latin typeface="Verdana" panose="020B0604030504040204" pitchFamily="34" charset="0"/>
              </a:defRPr>
            </a:lvl2pPr>
            <a:lvl3pPr marL="1177862" indent="-235572">
              <a:defRPr>
                <a:solidFill>
                  <a:schemeClr val="tx1"/>
                </a:solidFill>
                <a:latin typeface="Verdana" panose="020B0604030504040204" pitchFamily="34" charset="0"/>
              </a:defRPr>
            </a:lvl3pPr>
            <a:lvl4pPr marL="1649006" indent="-235572">
              <a:defRPr>
                <a:solidFill>
                  <a:schemeClr val="tx1"/>
                </a:solidFill>
                <a:latin typeface="Verdana" panose="020B0604030504040204" pitchFamily="34" charset="0"/>
              </a:defRPr>
            </a:lvl4pPr>
            <a:lvl5pPr marL="2120151" indent="-235572">
              <a:defRPr>
                <a:solidFill>
                  <a:schemeClr val="tx1"/>
                </a:solidFill>
                <a:latin typeface="Verdana" panose="020B0604030504040204" pitchFamily="34" charset="0"/>
              </a:defRPr>
            </a:lvl5pPr>
            <a:lvl6pPr marL="2591295" indent="-235572" eaLnBrk="0" fontAlgn="base" hangingPunct="0">
              <a:spcBef>
                <a:spcPct val="0"/>
              </a:spcBef>
              <a:spcAft>
                <a:spcPct val="0"/>
              </a:spcAft>
              <a:defRPr>
                <a:solidFill>
                  <a:schemeClr val="tx1"/>
                </a:solidFill>
                <a:latin typeface="Verdana" panose="020B0604030504040204" pitchFamily="34" charset="0"/>
              </a:defRPr>
            </a:lvl6pPr>
            <a:lvl7pPr marL="3062440" indent="-235572" eaLnBrk="0" fontAlgn="base" hangingPunct="0">
              <a:spcBef>
                <a:spcPct val="0"/>
              </a:spcBef>
              <a:spcAft>
                <a:spcPct val="0"/>
              </a:spcAft>
              <a:defRPr>
                <a:solidFill>
                  <a:schemeClr val="tx1"/>
                </a:solidFill>
                <a:latin typeface="Verdana" panose="020B0604030504040204" pitchFamily="34" charset="0"/>
              </a:defRPr>
            </a:lvl7pPr>
            <a:lvl8pPr marL="3533585" indent="-235572" eaLnBrk="0" fontAlgn="base" hangingPunct="0">
              <a:spcBef>
                <a:spcPct val="0"/>
              </a:spcBef>
              <a:spcAft>
                <a:spcPct val="0"/>
              </a:spcAft>
              <a:defRPr>
                <a:solidFill>
                  <a:schemeClr val="tx1"/>
                </a:solidFill>
                <a:latin typeface="Verdana" panose="020B0604030504040204" pitchFamily="34" charset="0"/>
              </a:defRPr>
            </a:lvl8pPr>
            <a:lvl9pPr marL="4004729" indent="-235572" eaLnBrk="0" fontAlgn="base" hangingPunct="0">
              <a:spcBef>
                <a:spcPct val="0"/>
              </a:spcBef>
              <a:spcAft>
                <a:spcPct val="0"/>
              </a:spcAft>
              <a:defRPr>
                <a:solidFill>
                  <a:schemeClr val="tx1"/>
                </a:solidFill>
                <a:latin typeface="Verdana" panose="020B0604030504040204" pitchFamily="34" charset="0"/>
              </a:defRPr>
            </a:lvl9pPr>
          </a:lstStyle>
          <a:p>
            <a:fld id="{F6EC969A-6FD7-4B73-A619-D4EA5780385F}" type="slidenum">
              <a:rPr lang="en-US" altLang="en-US">
                <a:latin typeface="Arial" panose="020B0604020202020204" pitchFamily="34" charset="0"/>
              </a:rPr>
              <a:pPr/>
              <a:t>16</a:t>
            </a:fld>
            <a:endParaRPr lang="en-US" altLang="en-US">
              <a:latin typeface="Arial" panose="020B0604020202020204" pitchFamily="34" charset="0"/>
            </a:endParaRPr>
          </a:p>
        </p:txBody>
      </p:sp>
      <p:sp>
        <p:nvSpPr>
          <p:cNvPr id="62467" name="Rectangle 2"/>
          <p:cNvSpPr>
            <a:spLocks noGrp="1" noRot="1" noChangeAspect="1" noChangeArrowheads="1" noTextEdit="1"/>
          </p:cNvSpPr>
          <p:nvPr>
            <p:ph type="sldImg"/>
          </p:nvPr>
        </p:nvSpPr>
        <p:spPr>
          <a:xfrm>
            <a:off x="1204913" y="704850"/>
            <a:ext cx="4692650" cy="3519488"/>
          </a:xfrm>
          <a:ln/>
        </p:spPr>
      </p:sp>
      <p:sp>
        <p:nvSpPr>
          <p:cNvPr id="62468" name="Rectangle 3"/>
          <p:cNvSpPr>
            <a:spLocks noGrp="1" noChangeArrowheads="1"/>
          </p:cNvSpPr>
          <p:nvPr>
            <p:ph type="body" idx="1"/>
          </p:nvPr>
        </p:nvSpPr>
        <p:spPr>
          <a:noFill/>
        </p:spPr>
        <p:txBody>
          <a:bodyPr/>
          <a:lstStyle/>
          <a:p>
            <a:pPr eaLnBrk="1" hangingPunct="1"/>
            <a:endParaRPr lang="en-US" altLang="en-US">
              <a:latin typeface="Arial" panose="020B0604020202020204" pitchFamily="34" charset="0"/>
            </a:endParaRPr>
          </a:p>
        </p:txBody>
      </p:sp>
      <p:sp>
        <p:nvSpPr>
          <p:cNvPr id="2" name="Footer Placeholder 1">
            <a:extLst>
              <a:ext uri="{FF2B5EF4-FFF2-40B4-BE49-F238E27FC236}">
                <a16:creationId xmlns:a16="http://schemas.microsoft.com/office/drawing/2014/main" id="{C54591F7-F823-44FD-8CE4-E771A7764DDA}"/>
              </a:ext>
            </a:extLst>
          </p:cNvPr>
          <p:cNvSpPr>
            <a:spLocks noGrp="1"/>
          </p:cNvSpPr>
          <p:nvPr>
            <p:ph type="ftr" sz="quarter" idx="10"/>
          </p:nvPr>
        </p:nvSpPr>
        <p:spPr/>
        <p:txBody>
          <a:bodyPr/>
          <a:lstStyle/>
          <a:p>
            <a:pPr>
              <a:defRPr/>
            </a:pPr>
            <a:r>
              <a:rPr lang="en-US" altLang="en-US"/>
              <a:t>Lesson 4</a:t>
            </a: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7"/>
          <p:cNvSpPr>
            <a:spLocks noGrp="1" noChangeArrowheads="1"/>
          </p:cNvSpPr>
          <p:nvPr>
            <p:ph type="sldNum" sz="quarter" idx="5"/>
          </p:nvPr>
        </p:nvSpPr>
        <p:spPr>
          <a:noFill/>
        </p:spPr>
        <p:txBody>
          <a:bodyPr/>
          <a:lstStyle>
            <a:lvl1pPr>
              <a:defRPr>
                <a:solidFill>
                  <a:schemeClr val="tx1"/>
                </a:solidFill>
                <a:latin typeface="Verdana" panose="020B0604030504040204" pitchFamily="34" charset="0"/>
              </a:defRPr>
            </a:lvl1pPr>
            <a:lvl2pPr marL="765610" indent="-294465">
              <a:defRPr>
                <a:solidFill>
                  <a:schemeClr val="tx1"/>
                </a:solidFill>
                <a:latin typeface="Verdana" panose="020B0604030504040204" pitchFamily="34" charset="0"/>
              </a:defRPr>
            </a:lvl2pPr>
            <a:lvl3pPr marL="1177862" indent="-235572">
              <a:defRPr>
                <a:solidFill>
                  <a:schemeClr val="tx1"/>
                </a:solidFill>
                <a:latin typeface="Verdana" panose="020B0604030504040204" pitchFamily="34" charset="0"/>
              </a:defRPr>
            </a:lvl3pPr>
            <a:lvl4pPr marL="1649006" indent="-235572">
              <a:defRPr>
                <a:solidFill>
                  <a:schemeClr val="tx1"/>
                </a:solidFill>
                <a:latin typeface="Verdana" panose="020B0604030504040204" pitchFamily="34" charset="0"/>
              </a:defRPr>
            </a:lvl4pPr>
            <a:lvl5pPr marL="2120151" indent="-235572">
              <a:defRPr>
                <a:solidFill>
                  <a:schemeClr val="tx1"/>
                </a:solidFill>
                <a:latin typeface="Verdana" panose="020B0604030504040204" pitchFamily="34" charset="0"/>
              </a:defRPr>
            </a:lvl5pPr>
            <a:lvl6pPr marL="2591295" indent="-235572" eaLnBrk="0" fontAlgn="base" hangingPunct="0">
              <a:spcBef>
                <a:spcPct val="0"/>
              </a:spcBef>
              <a:spcAft>
                <a:spcPct val="0"/>
              </a:spcAft>
              <a:defRPr>
                <a:solidFill>
                  <a:schemeClr val="tx1"/>
                </a:solidFill>
                <a:latin typeface="Verdana" panose="020B0604030504040204" pitchFamily="34" charset="0"/>
              </a:defRPr>
            </a:lvl6pPr>
            <a:lvl7pPr marL="3062440" indent="-235572" eaLnBrk="0" fontAlgn="base" hangingPunct="0">
              <a:spcBef>
                <a:spcPct val="0"/>
              </a:spcBef>
              <a:spcAft>
                <a:spcPct val="0"/>
              </a:spcAft>
              <a:defRPr>
                <a:solidFill>
                  <a:schemeClr val="tx1"/>
                </a:solidFill>
                <a:latin typeface="Verdana" panose="020B0604030504040204" pitchFamily="34" charset="0"/>
              </a:defRPr>
            </a:lvl7pPr>
            <a:lvl8pPr marL="3533585" indent="-235572" eaLnBrk="0" fontAlgn="base" hangingPunct="0">
              <a:spcBef>
                <a:spcPct val="0"/>
              </a:spcBef>
              <a:spcAft>
                <a:spcPct val="0"/>
              </a:spcAft>
              <a:defRPr>
                <a:solidFill>
                  <a:schemeClr val="tx1"/>
                </a:solidFill>
                <a:latin typeface="Verdana" panose="020B0604030504040204" pitchFamily="34" charset="0"/>
              </a:defRPr>
            </a:lvl8pPr>
            <a:lvl9pPr marL="4004729" indent="-235572" eaLnBrk="0" fontAlgn="base" hangingPunct="0">
              <a:spcBef>
                <a:spcPct val="0"/>
              </a:spcBef>
              <a:spcAft>
                <a:spcPct val="0"/>
              </a:spcAft>
              <a:defRPr>
                <a:solidFill>
                  <a:schemeClr val="tx1"/>
                </a:solidFill>
                <a:latin typeface="Verdana" panose="020B0604030504040204" pitchFamily="34" charset="0"/>
              </a:defRPr>
            </a:lvl9pPr>
          </a:lstStyle>
          <a:p>
            <a:fld id="{17F70225-4D4F-4C1F-B69E-3EC39B60F1C3}" type="slidenum">
              <a:rPr lang="en-US" altLang="en-US">
                <a:latin typeface="Arial" panose="020B0604020202020204" pitchFamily="34" charset="0"/>
              </a:rPr>
              <a:pPr/>
              <a:t>17</a:t>
            </a:fld>
            <a:endParaRPr lang="en-US" altLang="en-US">
              <a:latin typeface="Arial" panose="020B0604020202020204" pitchFamily="34" charset="0"/>
            </a:endParaRPr>
          </a:p>
        </p:txBody>
      </p:sp>
      <p:sp>
        <p:nvSpPr>
          <p:cNvPr id="63491" name="Rectangle 2"/>
          <p:cNvSpPr>
            <a:spLocks noGrp="1" noRot="1" noChangeAspect="1" noChangeArrowheads="1" noTextEdit="1"/>
          </p:cNvSpPr>
          <p:nvPr>
            <p:ph type="sldImg"/>
          </p:nvPr>
        </p:nvSpPr>
        <p:spPr>
          <a:xfrm>
            <a:off x="1204913" y="704850"/>
            <a:ext cx="4692650" cy="3519488"/>
          </a:xfrm>
          <a:ln/>
        </p:spPr>
      </p:sp>
      <p:sp>
        <p:nvSpPr>
          <p:cNvPr id="63492" name="Rectangle 3"/>
          <p:cNvSpPr>
            <a:spLocks noGrp="1" noChangeArrowheads="1"/>
          </p:cNvSpPr>
          <p:nvPr>
            <p:ph type="body" idx="1"/>
          </p:nvPr>
        </p:nvSpPr>
        <p:spPr>
          <a:noFill/>
        </p:spPr>
        <p:txBody>
          <a:bodyPr/>
          <a:lstStyle/>
          <a:p>
            <a:pPr eaLnBrk="1" hangingPunct="1"/>
            <a:endParaRPr lang="en-US" altLang="en-US">
              <a:latin typeface="Arial" panose="020B0604020202020204" pitchFamily="34" charset="0"/>
            </a:endParaRPr>
          </a:p>
        </p:txBody>
      </p:sp>
      <p:sp>
        <p:nvSpPr>
          <p:cNvPr id="2" name="Footer Placeholder 1">
            <a:extLst>
              <a:ext uri="{FF2B5EF4-FFF2-40B4-BE49-F238E27FC236}">
                <a16:creationId xmlns:a16="http://schemas.microsoft.com/office/drawing/2014/main" id="{D258644A-011E-4C15-8C1A-CD878B3E959D}"/>
              </a:ext>
            </a:extLst>
          </p:cNvPr>
          <p:cNvSpPr>
            <a:spLocks noGrp="1"/>
          </p:cNvSpPr>
          <p:nvPr>
            <p:ph type="ftr" sz="quarter" idx="10"/>
          </p:nvPr>
        </p:nvSpPr>
        <p:spPr/>
        <p:txBody>
          <a:bodyPr/>
          <a:lstStyle/>
          <a:p>
            <a:pPr>
              <a:defRPr/>
            </a:pPr>
            <a:r>
              <a:rPr lang="en-US" altLang="en-US"/>
              <a:t>Lesson 4</a:t>
            </a: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7"/>
          <p:cNvSpPr>
            <a:spLocks noGrp="1" noChangeArrowheads="1"/>
          </p:cNvSpPr>
          <p:nvPr>
            <p:ph type="sldNum" sz="quarter" idx="5"/>
          </p:nvPr>
        </p:nvSpPr>
        <p:spPr>
          <a:noFill/>
        </p:spPr>
        <p:txBody>
          <a:bodyPr/>
          <a:lstStyle>
            <a:lvl1pPr>
              <a:defRPr>
                <a:solidFill>
                  <a:schemeClr val="tx1"/>
                </a:solidFill>
                <a:latin typeface="Verdana" panose="020B0604030504040204" pitchFamily="34" charset="0"/>
              </a:defRPr>
            </a:lvl1pPr>
            <a:lvl2pPr marL="765610" indent="-294465">
              <a:defRPr>
                <a:solidFill>
                  <a:schemeClr val="tx1"/>
                </a:solidFill>
                <a:latin typeface="Verdana" panose="020B0604030504040204" pitchFamily="34" charset="0"/>
              </a:defRPr>
            </a:lvl2pPr>
            <a:lvl3pPr marL="1177862" indent="-235572">
              <a:defRPr>
                <a:solidFill>
                  <a:schemeClr val="tx1"/>
                </a:solidFill>
                <a:latin typeface="Verdana" panose="020B0604030504040204" pitchFamily="34" charset="0"/>
              </a:defRPr>
            </a:lvl3pPr>
            <a:lvl4pPr marL="1649006" indent="-235572">
              <a:defRPr>
                <a:solidFill>
                  <a:schemeClr val="tx1"/>
                </a:solidFill>
                <a:latin typeface="Verdana" panose="020B0604030504040204" pitchFamily="34" charset="0"/>
              </a:defRPr>
            </a:lvl4pPr>
            <a:lvl5pPr marL="2120151" indent="-235572">
              <a:defRPr>
                <a:solidFill>
                  <a:schemeClr val="tx1"/>
                </a:solidFill>
                <a:latin typeface="Verdana" panose="020B0604030504040204" pitchFamily="34" charset="0"/>
              </a:defRPr>
            </a:lvl5pPr>
            <a:lvl6pPr marL="2591295" indent="-235572" eaLnBrk="0" fontAlgn="base" hangingPunct="0">
              <a:spcBef>
                <a:spcPct val="0"/>
              </a:spcBef>
              <a:spcAft>
                <a:spcPct val="0"/>
              </a:spcAft>
              <a:defRPr>
                <a:solidFill>
                  <a:schemeClr val="tx1"/>
                </a:solidFill>
                <a:latin typeface="Verdana" panose="020B0604030504040204" pitchFamily="34" charset="0"/>
              </a:defRPr>
            </a:lvl6pPr>
            <a:lvl7pPr marL="3062440" indent="-235572" eaLnBrk="0" fontAlgn="base" hangingPunct="0">
              <a:spcBef>
                <a:spcPct val="0"/>
              </a:spcBef>
              <a:spcAft>
                <a:spcPct val="0"/>
              </a:spcAft>
              <a:defRPr>
                <a:solidFill>
                  <a:schemeClr val="tx1"/>
                </a:solidFill>
                <a:latin typeface="Verdana" panose="020B0604030504040204" pitchFamily="34" charset="0"/>
              </a:defRPr>
            </a:lvl7pPr>
            <a:lvl8pPr marL="3533585" indent="-235572" eaLnBrk="0" fontAlgn="base" hangingPunct="0">
              <a:spcBef>
                <a:spcPct val="0"/>
              </a:spcBef>
              <a:spcAft>
                <a:spcPct val="0"/>
              </a:spcAft>
              <a:defRPr>
                <a:solidFill>
                  <a:schemeClr val="tx1"/>
                </a:solidFill>
                <a:latin typeface="Verdana" panose="020B0604030504040204" pitchFamily="34" charset="0"/>
              </a:defRPr>
            </a:lvl8pPr>
            <a:lvl9pPr marL="4004729" indent="-235572" eaLnBrk="0" fontAlgn="base" hangingPunct="0">
              <a:spcBef>
                <a:spcPct val="0"/>
              </a:spcBef>
              <a:spcAft>
                <a:spcPct val="0"/>
              </a:spcAft>
              <a:defRPr>
                <a:solidFill>
                  <a:schemeClr val="tx1"/>
                </a:solidFill>
                <a:latin typeface="Verdana" panose="020B0604030504040204" pitchFamily="34" charset="0"/>
              </a:defRPr>
            </a:lvl9pPr>
          </a:lstStyle>
          <a:p>
            <a:fld id="{71F86A01-80FC-4D8E-B227-F47B96E24E09}" type="slidenum">
              <a:rPr lang="en-US" altLang="en-US">
                <a:latin typeface="Arial" panose="020B0604020202020204" pitchFamily="34" charset="0"/>
              </a:rPr>
              <a:pPr/>
              <a:t>18</a:t>
            </a:fld>
            <a:endParaRPr lang="en-US" altLang="en-US">
              <a:latin typeface="Arial" panose="020B0604020202020204" pitchFamily="34" charset="0"/>
            </a:endParaRPr>
          </a:p>
        </p:txBody>
      </p:sp>
      <p:sp>
        <p:nvSpPr>
          <p:cNvPr id="64515" name="Rectangle 2"/>
          <p:cNvSpPr>
            <a:spLocks noGrp="1" noRot="1" noChangeAspect="1" noChangeArrowheads="1" noTextEdit="1"/>
          </p:cNvSpPr>
          <p:nvPr>
            <p:ph type="sldImg"/>
          </p:nvPr>
        </p:nvSpPr>
        <p:spPr>
          <a:xfrm>
            <a:off x="1204913" y="704850"/>
            <a:ext cx="4692650" cy="3519488"/>
          </a:xfrm>
          <a:ln/>
        </p:spPr>
      </p:sp>
      <p:sp>
        <p:nvSpPr>
          <p:cNvPr id="64516" name="Rectangle 3"/>
          <p:cNvSpPr>
            <a:spLocks noGrp="1" noChangeArrowheads="1"/>
          </p:cNvSpPr>
          <p:nvPr>
            <p:ph type="body" idx="1"/>
          </p:nvPr>
        </p:nvSpPr>
        <p:spPr>
          <a:noFill/>
        </p:spPr>
        <p:txBody>
          <a:bodyPr/>
          <a:lstStyle/>
          <a:p>
            <a:pPr eaLnBrk="1" hangingPunct="1"/>
            <a:endParaRPr lang="en-US" altLang="en-US">
              <a:latin typeface="Arial" panose="020B0604020202020204" pitchFamily="34" charset="0"/>
            </a:endParaRPr>
          </a:p>
        </p:txBody>
      </p:sp>
      <p:sp>
        <p:nvSpPr>
          <p:cNvPr id="2" name="Footer Placeholder 1">
            <a:extLst>
              <a:ext uri="{FF2B5EF4-FFF2-40B4-BE49-F238E27FC236}">
                <a16:creationId xmlns:a16="http://schemas.microsoft.com/office/drawing/2014/main" id="{4743F7BD-15DE-4F27-BB86-54B1526C0482}"/>
              </a:ext>
            </a:extLst>
          </p:cNvPr>
          <p:cNvSpPr>
            <a:spLocks noGrp="1"/>
          </p:cNvSpPr>
          <p:nvPr>
            <p:ph type="ftr" sz="quarter" idx="10"/>
          </p:nvPr>
        </p:nvSpPr>
        <p:spPr/>
        <p:txBody>
          <a:bodyPr/>
          <a:lstStyle/>
          <a:p>
            <a:pPr>
              <a:defRPr/>
            </a:pPr>
            <a:r>
              <a:rPr lang="en-US" altLang="en-US"/>
              <a:t>Lesson 4</a:t>
            </a: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7"/>
          <p:cNvSpPr>
            <a:spLocks noGrp="1" noChangeArrowheads="1"/>
          </p:cNvSpPr>
          <p:nvPr>
            <p:ph type="sldNum" sz="quarter" idx="5"/>
          </p:nvPr>
        </p:nvSpPr>
        <p:spPr>
          <a:noFill/>
        </p:spPr>
        <p:txBody>
          <a:bodyPr/>
          <a:lstStyle>
            <a:lvl1pPr>
              <a:defRPr>
                <a:solidFill>
                  <a:schemeClr val="tx1"/>
                </a:solidFill>
                <a:latin typeface="Verdana" panose="020B0604030504040204" pitchFamily="34" charset="0"/>
              </a:defRPr>
            </a:lvl1pPr>
            <a:lvl2pPr marL="765610" indent="-294465">
              <a:defRPr>
                <a:solidFill>
                  <a:schemeClr val="tx1"/>
                </a:solidFill>
                <a:latin typeface="Verdana" panose="020B0604030504040204" pitchFamily="34" charset="0"/>
              </a:defRPr>
            </a:lvl2pPr>
            <a:lvl3pPr marL="1177862" indent="-235572">
              <a:defRPr>
                <a:solidFill>
                  <a:schemeClr val="tx1"/>
                </a:solidFill>
                <a:latin typeface="Verdana" panose="020B0604030504040204" pitchFamily="34" charset="0"/>
              </a:defRPr>
            </a:lvl3pPr>
            <a:lvl4pPr marL="1649006" indent="-235572">
              <a:defRPr>
                <a:solidFill>
                  <a:schemeClr val="tx1"/>
                </a:solidFill>
                <a:latin typeface="Verdana" panose="020B0604030504040204" pitchFamily="34" charset="0"/>
              </a:defRPr>
            </a:lvl4pPr>
            <a:lvl5pPr marL="2120151" indent="-235572">
              <a:defRPr>
                <a:solidFill>
                  <a:schemeClr val="tx1"/>
                </a:solidFill>
                <a:latin typeface="Verdana" panose="020B0604030504040204" pitchFamily="34" charset="0"/>
              </a:defRPr>
            </a:lvl5pPr>
            <a:lvl6pPr marL="2591295" indent="-235572" eaLnBrk="0" fontAlgn="base" hangingPunct="0">
              <a:spcBef>
                <a:spcPct val="0"/>
              </a:spcBef>
              <a:spcAft>
                <a:spcPct val="0"/>
              </a:spcAft>
              <a:defRPr>
                <a:solidFill>
                  <a:schemeClr val="tx1"/>
                </a:solidFill>
                <a:latin typeface="Verdana" panose="020B0604030504040204" pitchFamily="34" charset="0"/>
              </a:defRPr>
            </a:lvl6pPr>
            <a:lvl7pPr marL="3062440" indent="-235572" eaLnBrk="0" fontAlgn="base" hangingPunct="0">
              <a:spcBef>
                <a:spcPct val="0"/>
              </a:spcBef>
              <a:spcAft>
                <a:spcPct val="0"/>
              </a:spcAft>
              <a:defRPr>
                <a:solidFill>
                  <a:schemeClr val="tx1"/>
                </a:solidFill>
                <a:latin typeface="Verdana" panose="020B0604030504040204" pitchFamily="34" charset="0"/>
              </a:defRPr>
            </a:lvl7pPr>
            <a:lvl8pPr marL="3533585" indent="-235572" eaLnBrk="0" fontAlgn="base" hangingPunct="0">
              <a:spcBef>
                <a:spcPct val="0"/>
              </a:spcBef>
              <a:spcAft>
                <a:spcPct val="0"/>
              </a:spcAft>
              <a:defRPr>
                <a:solidFill>
                  <a:schemeClr val="tx1"/>
                </a:solidFill>
                <a:latin typeface="Verdana" panose="020B0604030504040204" pitchFamily="34" charset="0"/>
              </a:defRPr>
            </a:lvl8pPr>
            <a:lvl9pPr marL="4004729" indent="-235572" eaLnBrk="0" fontAlgn="base" hangingPunct="0">
              <a:spcBef>
                <a:spcPct val="0"/>
              </a:spcBef>
              <a:spcAft>
                <a:spcPct val="0"/>
              </a:spcAft>
              <a:defRPr>
                <a:solidFill>
                  <a:schemeClr val="tx1"/>
                </a:solidFill>
                <a:latin typeface="Verdana" panose="020B0604030504040204" pitchFamily="34" charset="0"/>
              </a:defRPr>
            </a:lvl9pPr>
          </a:lstStyle>
          <a:p>
            <a:fld id="{C1C1E1C9-FF6E-4A5D-808A-E4F4FAAE589B}" type="slidenum">
              <a:rPr lang="en-US" altLang="en-US">
                <a:latin typeface="Arial" panose="020B0604020202020204" pitchFamily="34" charset="0"/>
              </a:rPr>
              <a:pPr/>
              <a:t>19</a:t>
            </a:fld>
            <a:endParaRPr lang="en-US" altLang="en-US">
              <a:latin typeface="Arial" panose="020B0604020202020204" pitchFamily="34" charset="0"/>
            </a:endParaRPr>
          </a:p>
        </p:txBody>
      </p:sp>
      <p:sp>
        <p:nvSpPr>
          <p:cNvPr id="65539" name="Rectangle 2"/>
          <p:cNvSpPr>
            <a:spLocks noGrp="1" noRot="1" noChangeAspect="1" noChangeArrowheads="1" noTextEdit="1"/>
          </p:cNvSpPr>
          <p:nvPr>
            <p:ph type="sldImg"/>
          </p:nvPr>
        </p:nvSpPr>
        <p:spPr>
          <a:xfrm>
            <a:off x="1204913" y="704850"/>
            <a:ext cx="4692650" cy="3519488"/>
          </a:xfrm>
          <a:ln/>
        </p:spPr>
      </p:sp>
      <p:sp>
        <p:nvSpPr>
          <p:cNvPr id="65540" name="Rectangle 3"/>
          <p:cNvSpPr>
            <a:spLocks noGrp="1" noChangeArrowheads="1"/>
          </p:cNvSpPr>
          <p:nvPr>
            <p:ph type="body" idx="1"/>
          </p:nvPr>
        </p:nvSpPr>
        <p:spPr>
          <a:noFill/>
        </p:spPr>
        <p:txBody>
          <a:bodyPr/>
          <a:lstStyle/>
          <a:p>
            <a:pPr eaLnBrk="1" hangingPunct="1"/>
            <a:endParaRPr lang="en-US" altLang="en-US">
              <a:latin typeface="Arial" panose="020B0604020202020204" pitchFamily="34" charset="0"/>
            </a:endParaRPr>
          </a:p>
        </p:txBody>
      </p:sp>
      <p:sp>
        <p:nvSpPr>
          <p:cNvPr id="2" name="Footer Placeholder 1">
            <a:extLst>
              <a:ext uri="{FF2B5EF4-FFF2-40B4-BE49-F238E27FC236}">
                <a16:creationId xmlns:a16="http://schemas.microsoft.com/office/drawing/2014/main" id="{58742994-936F-4BC8-843A-8CF4F8DE3ED9}"/>
              </a:ext>
            </a:extLst>
          </p:cNvPr>
          <p:cNvSpPr>
            <a:spLocks noGrp="1"/>
          </p:cNvSpPr>
          <p:nvPr>
            <p:ph type="ftr" sz="quarter" idx="10"/>
          </p:nvPr>
        </p:nvSpPr>
        <p:spPr/>
        <p:txBody>
          <a:bodyPr/>
          <a:lstStyle/>
          <a:p>
            <a:pPr>
              <a:defRPr/>
            </a:pPr>
            <a:r>
              <a:rPr lang="en-US" altLang="en-US"/>
              <a:t>Lesson 4</a:t>
            </a: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7"/>
          <p:cNvSpPr>
            <a:spLocks noGrp="1" noChangeArrowheads="1"/>
          </p:cNvSpPr>
          <p:nvPr>
            <p:ph type="sldNum" sz="quarter" idx="5"/>
          </p:nvPr>
        </p:nvSpPr>
        <p:spPr>
          <a:noFill/>
        </p:spPr>
        <p:txBody>
          <a:bodyPr/>
          <a:lstStyle>
            <a:lvl1pPr>
              <a:defRPr>
                <a:solidFill>
                  <a:schemeClr val="tx1"/>
                </a:solidFill>
                <a:latin typeface="Verdana" panose="020B0604030504040204" pitchFamily="34" charset="0"/>
              </a:defRPr>
            </a:lvl1pPr>
            <a:lvl2pPr marL="765610" indent="-294465">
              <a:defRPr>
                <a:solidFill>
                  <a:schemeClr val="tx1"/>
                </a:solidFill>
                <a:latin typeface="Verdana" panose="020B0604030504040204" pitchFamily="34" charset="0"/>
              </a:defRPr>
            </a:lvl2pPr>
            <a:lvl3pPr marL="1177862" indent="-235572">
              <a:defRPr>
                <a:solidFill>
                  <a:schemeClr val="tx1"/>
                </a:solidFill>
                <a:latin typeface="Verdana" panose="020B0604030504040204" pitchFamily="34" charset="0"/>
              </a:defRPr>
            </a:lvl3pPr>
            <a:lvl4pPr marL="1649006" indent="-235572">
              <a:defRPr>
                <a:solidFill>
                  <a:schemeClr val="tx1"/>
                </a:solidFill>
                <a:latin typeface="Verdana" panose="020B0604030504040204" pitchFamily="34" charset="0"/>
              </a:defRPr>
            </a:lvl4pPr>
            <a:lvl5pPr marL="2120151" indent="-235572">
              <a:defRPr>
                <a:solidFill>
                  <a:schemeClr val="tx1"/>
                </a:solidFill>
                <a:latin typeface="Verdana" panose="020B0604030504040204" pitchFamily="34" charset="0"/>
              </a:defRPr>
            </a:lvl5pPr>
            <a:lvl6pPr marL="2591295" indent="-235572" eaLnBrk="0" fontAlgn="base" hangingPunct="0">
              <a:spcBef>
                <a:spcPct val="0"/>
              </a:spcBef>
              <a:spcAft>
                <a:spcPct val="0"/>
              </a:spcAft>
              <a:defRPr>
                <a:solidFill>
                  <a:schemeClr val="tx1"/>
                </a:solidFill>
                <a:latin typeface="Verdana" panose="020B0604030504040204" pitchFamily="34" charset="0"/>
              </a:defRPr>
            </a:lvl6pPr>
            <a:lvl7pPr marL="3062440" indent="-235572" eaLnBrk="0" fontAlgn="base" hangingPunct="0">
              <a:spcBef>
                <a:spcPct val="0"/>
              </a:spcBef>
              <a:spcAft>
                <a:spcPct val="0"/>
              </a:spcAft>
              <a:defRPr>
                <a:solidFill>
                  <a:schemeClr val="tx1"/>
                </a:solidFill>
                <a:latin typeface="Verdana" panose="020B0604030504040204" pitchFamily="34" charset="0"/>
              </a:defRPr>
            </a:lvl7pPr>
            <a:lvl8pPr marL="3533585" indent="-235572" eaLnBrk="0" fontAlgn="base" hangingPunct="0">
              <a:spcBef>
                <a:spcPct val="0"/>
              </a:spcBef>
              <a:spcAft>
                <a:spcPct val="0"/>
              </a:spcAft>
              <a:defRPr>
                <a:solidFill>
                  <a:schemeClr val="tx1"/>
                </a:solidFill>
                <a:latin typeface="Verdana" panose="020B0604030504040204" pitchFamily="34" charset="0"/>
              </a:defRPr>
            </a:lvl8pPr>
            <a:lvl9pPr marL="4004729" indent="-235572" eaLnBrk="0" fontAlgn="base" hangingPunct="0">
              <a:spcBef>
                <a:spcPct val="0"/>
              </a:spcBef>
              <a:spcAft>
                <a:spcPct val="0"/>
              </a:spcAft>
              <a:defRPr>
                <a:solidFill>
                  <a:schemeClr val="tx1"/>
                </a:solidFill>
                <a:latin typeface="Verdana" panose="020B0604030504040204" pitchFamily="34" charset="0"/>
              </a:defRPr>
            </a:lvl9pPr>
          </a:lstStyle>
          <a:p>
            <a:fld id="{75349233-DFC7-44CE-AF25-1DCFB86B4DBF}" type="slidenum">
              <a:rPr lang="en-US" altLang="en-US">
                <a:latin typeface="Arial" panose="020B0604020202020204" pitchFamily="34" charset="0"/>
              </a:rPr>
              <a:pPr/>
              <a:t>20</a:t>
            </a:fld>
            <a:endParaRPr lang="en-US" altLang="en-US">
              <a:latin typeface="Arial" panose="020B0604020202020204" pitchFamily="34" charset="0"/>
            </a:endParaRPr>
          </a:p>
        </p:txBody>
      </p:sp>
      <p:sp>
        <p:nvSpPr>
          <p:cNvPr id="66563" name="Rectangle 2"/>
          <p:cNvSpPr>
            <a:spLocks noGrp="1" noRot="1" noChangeAspect="1" noChangeArrowheads="1" noTextEdit="1"/>
          </p:cNvSpPr>
          <p:nvPr>
            <p:ph type="sldImg"/>
          </p:nvPr>
        </p:nvSpPr>
        <p:spPr>
          <a:xfrm>
            <a:off x="1204913" y="704850"/>
            <a:ext cx="4692650" cy="3519488"/>
          </a:xfrm>
          <a:ln/>
        </p:spPr>
      </p:sp>
      <p:sp>
        <p:nvSpPr>
          <p:cNvPr id="66564" name="Rectangle 3"/>
          <p:cNvSpPr>
            <a:spLocks noGrp="1" noChangeArrowheads="1"/>
          </p:cNvSpPr>
          <p:nvPr>
            <p:ph type="body" idx="1"/>
          </p:nvPr>
        </p:nvSpPr>
        <p:spPr>
          <a:noFill/>
        </p:spPr>
        <p:txBody>
          <a:bodyPr/>
          <a:lstStyle/>
          <a:p>
            <a:pPr eaLnBrk="1" hangingPunct="1"/>
            <a:r>
              <a:rPr lang="en-US" altLang="en-US" sz="1200"/>
              <a:t>Genesis 3:6 … She also gave to her husband with her, and he ate.</a:t>
            </a:r>
          </a:p>
          <a:p>
            <a:pPr eaLnBrk="1" hangingPunct="1"/>
            <a:endParaRPr lang="en-US" altLang="en-US">
              <a:latin typeface="Arial" panose="020B0604020202020204" pitchFamily="34" charset="0"/>
            </a:endParaRPr>
          </a:p>
          <a:p>
            <a:pPr eaLnBrk="1" hangingPunct="1"/>
            <a:r>
              <a:rPr lang="en-US" altLang="en-US">
                <a:latin typeface="Arial" panose="020B0604020202020204" pitchFamily="34" charset="0"/>
              </a:rPr>
              <a:t>ADAM STOP– relate account of David’s sin and how often we have said, if David had just walked away when he first saw Bathsheba.  What if Adam had been the leader, the husband, the believer of God that he should have been.  Again, how would history have changed??  Failures in the First Families—here is a big one!!</a:t>
            </a:r>
          </a:p>
          <a:p>
            <a:pPr eaLnBrk="1" hangingPunct="1"/>
            <a:endParaRPr lang="en-US" altLang="en-US">
              <a:latin typeface="Arial" panose="020B0604020202020204" pitchFamily="34" charset="0"/>
            </a:endParaRPr>
          </a:p>
          <a:p>
            <a:pPr eaLnBrk="1" hangingPunct="1"/>
            <a:r>
              <a:rPr lang="en-US" altLang="en-US">
                <a:latin typeface="Arial" panose="020B0604020202020204" pitchFamily="34" charset="0"/>
              </a:rPr>
              <a:t>Ga 2:11  Now when Peter had come to Antioch, I withstood him to his face, because he was to be blamed;</a:t>
            </a:r>
          </a:p>
          <a:p>
            <a:pPr eaLnBrk="1" hangingPunct="1"/>
            <a:r>
              <a:rPr lang="en-US" altLang="en-US">
                <a:latin typeface="Arial" panose="020B0604020202020204" pitchFamily="34" charset="0"/>
              </a:rPr>
              <a:t> 12 for before certain men came from James, he would eat with the Gentiles; but when they came, he withdrew and separated himself, fearing those who were of the circumcision.</a:t>
            </a:r>
          </a:p>
          <a:p>
            <a:pPr eaLnBrk="1" hangingPunct="1"/>
            <a:r>
              <a:rPr lang="en-US" altLang="en-US">
                <a:latin typeface="Arial" panose="020B0604020202020204" pitchFamily="34" charset="0"/>
              </a:rPr>
              <a:t> 13 And the rest of the Jews also played the hypocrite with him, so that </a:t>
            </a:r>
            <a:r>
              <a:rPr lang="en-US" altLang="en-US" b="1">
                <a:latin typeface="Arial" panose="020B0604020202020204" pitchFamily="34" charset="0"/>
              </a:rPr>
              <a:t>even Barnabas was carried away with their hypocrisy.</a:t>
            </a:r>
          </a:p>
        </p:txBody>
      </p:sp>
      <p:sp>
        <p:nvSpPr>
          <p:cNvPr id="2" name="Footer Placeholder 1">
            <a:extLst>
              <a:ext uri="{FF2B5EF4-FFF2-40B4-BE49-F238E27FC236}">
                <a16:creationId xmlns:a16="http://schemas.microsoft.com/office/drawing/2014/main" id="{B4A2A2E6-BCC0-4741-A263-51ED2AFF06BC}"/>
              </a:ext>
            </a:extLst>
          </p:cNvPr>
          <p:cNvSpPr>
            <a:spLocks noGrp="1"/>
          </p:cNvSpPr>
          <p:nvPr>
            <p:ph type="ftr" sz="quarter" idx="10"/>
          </p:nvPr>
        </p:nvSpPr>
        <p:spPr/>
        <p:txBody>
          <a:bodyPr/>
          <a:lstStyle/>
          <a:p>
            <a:pPr>
              <a:defRPr/>
            </a:pPr>
            <a:r>
              <a:rPr lang="en-US" altLang="en-US"/>
              <a:t>Lesson 4</a:t>
            </a: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7"/>
          <p:cNvSpPr>
            <a:spLocks noGrp="1" noChangeArrowheads="1"/>
          </p:cNvSpPr>
          <p:nvPr>
            <p:ph type="sldNum" sz="quarter" idx="5"/>
          </p:nvPr>
        </p:nvSpPr>
        <p:spPr>
          <a:noFill/>
        </p:spPr>
        <p:txBody>
          <a:bodyPr/>
          <a:lstStyle>
            <a:lvl1pPr>
              <a:defRPr>
                <a:solidFill>
                  <a:schemeClr val="tx1"/>
                </a:solidFill>
                <a:latin typeface="Verdana" panose="020B0604030504040204" pitchFamily="34" charset="0"/>
              </a:defRPr>
            </a:lvl1pPr>
            <a:lvl2pPr marL="765610" indent="-294465">
              <a:defRPr>
                <a:solidFill>
                  <a:schemeClr val="tx1"/>
                </a:solidFill>
                <a:latin typeface="Verdana" panose="020B0604030504040204" pitchFamily="34" charset="0"/>
              </a:defRPr>
            </a:lvl2pPr>
            <a:lvl3pPr marL="1177862" indent="-235572">
              <a:defRPr>
                <a:solidFill>
                  <a:schemeClr val="tx1"/>
                </a:solidFill>
                <a:latin typeface="Verdana" panose="020B0604030504040204" pitchFamily="34" charset="0"/>
              </a:defRPr>
            </a:lvl3pPr>
            <a:lvl4pPr marL="1649006" indent="-235572">
              <a:defRPr>
                <a:solidFill>
                  <a:schemeClr val="tx1"/>
                </a:solidFill>
                <a:latin typeface="Verdana" panose="020B0604030504040204" pitchFamily="34" charset="0"/>
              </a:defRPr>
            </a:lvl4pPr>
            <a:lvl5pPr marL="2120151" indent="-235572">
              <a:defRPr>
                <a:solidFill>
                  <a:schemeClr val="tx1"/>
                </a:solidFill>
                <a:latin typeface="Verdana" panose="020B0604030504040204" pitchFamily="34" charset="0"/>
              </a:defRPr>
            </a:lvl5pPr>
            <a:lvl6pPr marL="2591295" indent="-235572" eaLnBrk="0" fontAlgn="base" hangingPunct="0">
              <a:spcBef>
                <a:spcPct val="0"/>
              </a:spcBef>
              <a:spcAft>
                <a:spcPct val="0"/>
              </a:spcAft>
              <a:defRPr>
                <a:solidFill>
                  <a:schemeClr val="tx1"/>
                </a:solidFill>
                <a:latin typeface="Verdana" panose="020B0604030504040204" pitchFamily="34" charset="0"/>
              </a:defRPr>
            </a:lvl6pPr>
            <a:lvl7pPr marL="3062440" indent="-235572" eaLnBrk="0" fontAlgn="base" hangingPunct="0">
              <a:spcBef>
                <a:spcPct val="0"/>
              </a:spcBef>
              <a:spcAft>
                <a:spcPct val="0"/>
              </a:spcAft>
              <a:defRPr>
                <a:solidFill>
                  <a:schemeClr val="tx1"/>
                </a:solidFill>
                <a:latin typeface="Verdana" panose="020B0604030504040204" pitchFamily="34" charset="0"/>
              </a:defRPr>
            </a:lvl7pPr>
            <a:lvl8pPr marL="3533585" indent="-235572" eaLnBrk="0" fontAlgn="base" hangingPunct="0">
              <a:spcBef>
                <a:spcPct val="0"/>
              </a:spcBef>
              <a:spcAft>
                <a:spcPct val="0"/>
              </a:spcAft>
              <a:defRPr>
                <a:solidFill>
                  <a:schemeClr val="tx1"/>
                </a:solidFill>
                <a:latin typeface="Verdana" panose="020B0604030504040204" pitchFamily="34" charset="0"/>
              </a:defRPr>
            </a:lvl8pPr>
            <a:lvl9pPr marL="4004729" indent="-235572" eaLnBrk="0" fontAlgn="base" hangingPunct="0">
              <a:spcBef>
                <a:spcPct val="0"/>
              </a:spcBef>
              <a:spcAft>
                <a:spcPct val="0"/>
              </a:spcAft>
              <a:defRPr>
                <a:solidFill>
                  <a:schemeClr val="tx1"/>
                </a:solidFill>
                <a:latin typeface="Verdana" panose="020B060403050404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A8144628-4035-41B4-9763-88B2D874E0B8}" type="slidenum">
              <a:rPr kumimoji="0" lang="en-US" altLang="en-US" sz="1200" b="0" i="0" u="none" strike="noStrike" kern="1200" cap="none" spc="0" normalizeH="0" baseline="0" noProof="0">
                <a:ln>
                  <a:noFill/>
                </a:ln>
                <a:solidFill>
                  <a:srgbClr val="000000"/>
                </a:solidFill>
                <a:effectLst/>
                <a:uLnTx/>
                <a:uFillTx/>
                <a:latin typeface="Arial" panose="020B0604020202020204" pitchFamily="34"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21</a:t>
            </a:fld>
            <a:endParaRPr kumimoji="0" lang="en-US" altLang="en-US" sz="1200" b="0"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67587" name="Rectangle 2"/>
          <p:cNvSpPr>
            <a:spLocks noGrp="1" noRot="1" noChangeAspect="1" noChangeArrowheads="1" noTextEdit="1"/>
          </p:cNvSpPr>
          <p:nvPr>
            <p:ph type="sldImg"/>
          </p:nvPr>
        </p:nvSpPr>
        <p:spPr>
          <a:xfrm>
            <a:off x="1204913" y="704850"/>
            <a:ext cx="4692650" cy="3519488"/>
          </a:xfrm>
          <a:ln/>
        </p:spPr>
      </p:sp>
      <p:sp>
        <p:nvSpPr>
          <p:cNvPr id="67588" name="Rectangle 3"/>
          <p:cNvSpPr>
            <a:spLocks noGrp="1" noChangeArrowheads="1"/>
          </p:cNvSpPr>
          <p:nvPr>
            <p:ph type="body" idx="1"/>
          </p:nvPr>
        </p:nvSpPr>
        <p:spPr>
          <a:noFill/>
        </p:spPr>
        <p:txBody>
          <a:bodyPr/>
          <a:lstStyle/>
          <a:p>
            <a:pPr eaLnBrk="1" hangingPunct="1"/>
            <a:endParaRPr lang="en-US" altLang="en-US">
              <a:latin typeface="Arial" panose="020B0604020202020204" pitchFamily="34" charset="0"/>
            </a:endParaRPr>
          </a:p>
        </p:txBody>
      </p:sp>
      <p:sp>
        <p:nvSpPr>
          <p:cNvPr id="2" name="Footer Placeholder 1">
            <a:extLst>
              <a:ext uri="{FF2B5EF4-FFF2-40B4-BE49-F238E27FC236}">
                <a16:creationId xmlns:a16="http://schemas.microsoft.com/office/drawing/2014/main" id="{3C6874D3-34A8-4AD7-8441-373BD9082F71}"/>
              </a:ext>
            </a:extLst>
          </p:cNvPr>
          <p:cNvSpPr>
            <a:spLocks noGrp="1"/>
          </p:cNvSpPr>
          <p:nvPr>
            <p:ph type="ftr" sz="quarter" idx="10"/>
          </p:nvPr>
        </p:nvSpPr>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altLang="en-US" sz="1200" b="0" i="0" u="none" strike="noStrike" kern="1200" cap="none" spc="0" normalizeH="0" baseline="0" noProof="0">
                <a:ln>
                  <a:noFill/>
                </a:ln>
                <a:solidFill>
                  <a:srgbClr val="000000"/>
                </a:solidFill>
                <a:effectLst/>
                <a:uLnTx/>
                <a:uFillTx/>
                <a:latin typeface="Arial" charset="0"/>
                <a:ea typeface="+mn-ea"/>
                <a:cs typeface="+mn-cs"/>
              </a:rPr>
              <a:t>Lesson 4</a:t>
            </a:r>
          </a:p>
        </p:txBody>
      </p:sp>
    </p:spTree>
    <p:extLst>
      <p:ext uri="{BB962C8B-B14F-4D97-AF65-F5344CB8AC3E}">
        <p14:creationId xmlns:p14="http://schemas.microsoft.com/office/powerpoint/2010/main" val="79697766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Artwork by </a:t>
            </a:r>
            <a:r>
              <a:rPr lang="nl-NL"/>
              <a:t>Jan van 't Hoff/Gospelimages.com</a:t>
            </a:r>
            <a:r>
              <a:rPr lang="en-US"/>
              <a:t>.</a:t>
            </a:r>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87978C00-50A6-45A0-980D-D7C3766C88FA}"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594915076"/>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7"/>
          <p:cNvSpPr>
            <a:spLocks noGrp="1" noChangeArrowheads="1"/>
          </p:cNvSpPr>
          <p:nvPr>
            <p:ph type="sldNum" sz="quarter" idx="5"/>
          </p:nvPr>
        </p:nvSpPr>
        <p:spPr>
          <a:noFill/>
        </p:spPr>
        <p:txBody>
          <a:bodyPr/>
          <a:lstStyle>
            <a:lvl1pPr>
              <a:defRPr>
                <a:solidFill>
                  <a:schemeClr val="tx1"/>
                </a:solidFill>
                <a:latin typeface="Verdana" panose="020B0604030504040204" pitchFamily="34" charset="0"/>
              </a:defRPr>
            </a:lvl1pPr>
            <a:lvl2pPr marL="765610" indent="-294465">
              <a:defRPr>
                <a:solidFill>
                  <a:schemeClr val="tx1"/>
                </a:solidFill>
                <a:latin typeface="Verdana" panose="020B0604030504040204" pitchFamily="34" charset="0"/>
              </a:defRPr>
            </a:lvl2pPr>
            <a:lvl3pPr marL="1177862" indent="-235572">
              <a:defRPr>
                <a:solidFill>
                  <a:schemeClr val="tx1"/>
                </a:solidFill>
                <a:latin typeface="Verdana" panose="020B0604030504040204" pitchFamily="34" charset="0"/>
              </a:defRPr>
            </a:lvl3pPr>
            <a:lvl4pPr marL="1649006" indent="-235572">
              <a:defRPr>
                <a:solidFill>
                  <a:schemeClr val="tx1"/>
                </a:solidFill>
                <a:latin typeface="Verdana" panose="020B0604030504040204" pitchFamily="34" charset="0"/>
              </a:defRPr>
            </a:lvl4pPr>
            <a:lvl5pPr marL="2120151" indent="-235572">
              <a:defRPr>
                <a:solidFill>
                  <a:schemeClr val="tx1"/>
                </a:solidFill>
                <a:latin typeface="Verdana" panose="020B0604030504040204" pitchFamily="34" charset="0"/>
              </a:defRPr>
            </a:lvl5pPr>
            <a:lvl6pPr marL="2591295" indent="-235572" eaLnBrk="0" fontAlgn="base" hangingPunct="0">
              <a:spcBef>
                <a:spcPct val="0"/>
              </a:spcBef>
              <a:spcAft>
                <a:spcPct val="0"/>
              </a:spcAft>
              <a:defRPr>
                <a:solidFill>
                  <a:schemeClr val="tx1"/>
                </a:solidFill>
                <a:latin typeface="Verdana" panose="020B0604030504040204" pitchFamily="34" charset="0"/>
              </a:defRPr>
            </a:lvl6pPr>
            <a:lvl7pPr marL="3062440" indent="-235572" eaLnBrk="0" fontAlgn="base" hangingPunct="0">
              <a:spcBef>
                <a:spcPct val="0"/>
              </a:spcBef>
              <a:spcAft>
                <a:spcPct val="0"/>
              </a:spcAft>
              <a:defRPr>
                <a:solidFill>
                  <a:schemeClr val="tx1"/>
                </a:solidFill>
                <a:latin typeface="Verdana" panose="020B0604030504040204" pitchFamily="34" charset="0"/>
              </a:defRPr>
            </a:lvl7pPr>
            <a:lvl8pPr marL="3533585" indent="-235572" eaLnBrk="0" fontAlgn="base" hangingPunct="0">
              <a:spcBef>
                <a:spcPct val="0"/>
              </a:spcBef>
              <a:spcAft>
                <a:spcPct val="0"/>
              </a:spcAft>
              <a:defRPr>
                <a:solidFill>
                  <a:schemeClr val="tx1"/>
                </a:solidFill>
                <a:latin typeface="Verdana" panose="020B0604030504040204" pitchFamily="34" charset="0"/>
              </a:defRPr>
            </a:lvl8pPr>
            <a:lvl9pPr marL="4004729" indent="-235572" eaLnBrk="0" fontAlgn="base" hangingPunct="0">
              <a:spcBef>
                <a:spcPct val="0"/>
              </a:spcBef>
              <a:spcAft>
                <a:spcPct val="0"/>
              </a:spcAft>
              <a:defRPr>
                <a:solidFill>
                  <a:schemeClr val="tx1"/>
                </a:solidFill>
                <a:latin typeface="Verdana" panose="020B0604030504040204" pitchFamily="34" charset="0"/>
              </a:defRPr>
            </a:lvl9pPr>
          </a:lstStyle>
          <a:p>
            <a:fld id="{A8144628-4035-41B4-9763-88B2D874E0B8}" type="slidenum">
              <a:rPr lang="en-US" altLang="en-US">
                <a:latin typeface="Arial" panose="020B0604020202020204" pitchFamily="34" charset="0"/>
              </a:rPr>
              <a:pPr/>
              <a:t>22</a:t>
            </a:fld>
            <a:endParaRPr lang="en-US" altLang="en-US">
              <a:latin typeface="Arial" panose="020B0604020202020204" pitchFamily="34" charset="0"/>
            </a:endParaRPr>
          </a:p>
        </p:txBody>
      </p:sp>
      <p:sp>
        <p:nvSpPr>
          <p:cNvPr id="67587" name="Rectangle 2"/>
          <p:cNvSpPr>
            <a:spLocks noGrp="1" noRot="1" noChangeAspect="1" noChangeArrowheads="1" noTextEdit="1"/>
          </p:cNvSpPr>
          <p:nvPr>
            <p:ph type="sldImg"/>
          </p:nvPr>
        </p:nvSpPr>
        <p:spPr>
          <a:xfrm>
            <a:off x="1204913" y="704850"/>
            <a:ext cx="4692650" cy="3519488"/>
          </a:xfrm>
          <a:ln/>
        </p:spPr>
      </p:sp>
      <p:sp>
        <p:nvSpPr>
          <p:cNvPr id="67588" name="Rectangle 3"/>
          <p:cNvSpPr>
            <a:spLocks noGrp="1" noChangeArrowheads="1"/>
          </p:cNvSpPr>
          <p:nvPr>
            <p:ph type="body" idx="1"/>
          </p:nvPr>
        </p:nvSpPr>
        <p:spPr>
          <a:noFill/>
        </p:spPr>
        <p:txBody>
          <a:bodyPr/>
          <a:lstStyle/>
          <a:p>
            <a:pPr eaLnBrk="1" hangingPunct="1"/>
            <a:r>
              <a:rPr lang="en-US" altLang="en-US">
                <a:latin typeface="Arial" panose="020B0604020202020204" pitchFamily="34" charset="0"/>
              </a:rPr>
              <a:t>GUILT!!!</a:t>
            </a:r>
          </a:p>
          <a:p>
            <a:pPr eaLnBrk="1" hangingPunct="1"/>
            <a:endParaRPr lang="en-US" altLang="en-US">
              <a:latin typeface="Arial" panose="020B0604020202020204" pitchFamily="34" charset="0"/>
            </a:endParaRPr>
          </a:p>
        </p:txBody>
      </p:sp>
      <p:sp>
        <p:nvSpPr>
          <p:cNvPr id="2" name="Footer Placeholder 1">
            <a:extLst>
              <a:ext uri="{FF2B5EF4-FFF2-40B4-BE49-F238E27FC236}">
                <a16:creationId xmlns:a16="http://schemas.microsoft.com/office/drawing/2014/main" id="{3C6874D3-34A8-4AD7-8441-373BD9082F71}"/>
              </a:ext>
            </a:extLst>
          </p:cNvPr>
          <p:cNvSpPr>
            <a:spLocks noGrp="1"/>
          </p:cNvSpPr>
          <p:nvPr>
            <p:ph type="ftr" sz="quarter" idx="10"/>
          </p:nvPr>
        </p:nvSpPr>
        <p:spPr/>
        <p:txBody>
          <a:bodyPr/>
          <a:lstStyle/>
          <a:p>
            <a:pPr>
              <a:defRPr/>
            </a:pPr>
            <a:r>
              <a:rPr lang="en-US" altLang="en-US"/>
              <a:t>Lesson 4</a:t>
            </a: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7"/>
          <p:cNvSpPr>
            <a:spLocks noGrp="1" noChangeArrowheads="1"/>
          </p:cNvSpPr>
          <p:nvPr>
            <p:ph type="sldNum" sz="quarter" idx="5"/>
          </p:nvPr>
        </p:nvSpPr>
        <p:spPr>
          <a:noFill/>
        </p:spPr>
        <p:txBody>
          <a:bodyPr/>
          <a:lstStyle>
            <a:lvl1pPr>
              <a:defRPr>
                <a:solidFill>
                  <a:schemeClr val="tx1"/>
                </a:solidFill>
                <a:latin typeface="Verdana" panose="020B0604030504040204" pitchFamily="34" charset="0"/>
              </a:defRPr>
            </a:lvl1pPr>
            <a:lvl2pPr marL="765610" indent="-294465">
              <a:defRPr>
                <a:solidFill>
                  <a:schemeClr val="tx1"/>
                </a:solidFill>
                <a:latin typeface="Verdana" panose="020B0604030504040204" pitchFamily="34" charset="0"/>
              </a:defRPr>
            </a:lvl2pPr>
            <a:lvl3pPr marL="1177862" indent="-235572">
              <a:defRPr>
                <a:solidFill>
                  <a:schemeClr val="tx1"/>
                </a:solidFill>
                <a:latin typeface="Verdana" panose="020B0604030504040204" pitchFamily="34" charset="0"/>
              </a:defRPr>
            </a:lvl3pPr>
            <a:lvl4pPr marL="1649006" indent="-235572">
              <a:defRPr>
                <a:solidFill>
                  <a:schemeClr val="tx1"/>
                </a:solidFill>
                <a:latin typeface="Verdana" panose="020B0604030504040204" pitchFamily="34" charset="0"/>
              </a:defRPr>
            </a:lvl4pPr>
            <a:lvl5pPr marL="2120151" indent="-235572">
              <a:defRPr>
                <a:solidFill>
                  <a:schemeClr val="tx1"/>
                </a:solidFill>
                <a:latin typeface="Verdana" panose="020B0604030504040204" pitchFamily="34" charset="0"/>
              </a:defRPr>
            </a:lvl5pPr>
            <a:lvl6pPr marL="2591295" indent="-235572" eaLnBrk="0" fontAlgn="base" hangingPunct="0">
              <a:spcBef>
                <a:spcPct val="0"/>
              </a:spcBef>
              <a:spcAft>
                <a:spcPct val="0"/>
              </a:spcAft>
              <a:defRPr>
                <a:solidFill>
                  <a:schemeClr val="tx1"/>
                </a:solidFill>
                <a:latin typeface="Verdana" panose="020B0604030504040204" pitchFamily="34" charset="0"/>
              </a:defRPr>
            </a:lvl6pPr>
            <a:lvl7pPr marL="3062440" indent="-235572" eaLnBrk="0" fontAlgn="base" hangingPunct="0">
              <a:spcBef>
                <a:spcPct val="0"/>
              </a:spcBef>
              <a:spcAft>
                <a:spcPct val="0"/>
              </a:spcAft>
              <a:defRPr>
                <a:solidFill>
                  <a:schemeClr val="tx1"/>
                </a:solidFill>
                <a:latin typeface="Verdana" panose="020B0604030504040204" pitchFamily="34" charset="0"/>
              </a:defRPr>
            </a:lvl7pPr>
            <a:lvl8pPr marL="3533585" indent="-235572" eaLnBrk="0" fontAlgn="base" hangingPunct="0">
              <a:spcBef>
                <a:spcPct val="0"/>
              </a:spcBef>
              <a:spcAft>
                <a:spcPct val="0"/>
              </a:spcAft>
              <a:defRPr>
                <a:solidFill>
                  <a:schemeClr val="tx1"/>
                </a:solidFill>
                <a:latin typeface="Verdana" panose="020B0604030504040204" pitchFamily="34" charset="0"/>
              </a:defRPr>
            </a:lvl8pPr>
            <a:lvl9pPr marL="4004729" indent="-235572" eaLnBrk="0" fontAlgn="base" hangingPunct="0">
              <a:spcBef>
                <a:spcPct val="0"/>
              </a:spcBef>
              <a:spcAft>
                <a:spcPct val="0"/>
              </a:spcAft>
              <a:defRPr>
                <a:solidFill>
                  <a:schemeClr val="tx1"/>
                </a:solidFill>
                <a:latin typeface="Verdana" panose="020B0604030504040204" pitchFamily="34" charset="0"/>
              </a:defRPr>
            </a:lvl9pPr>
          </a:lstStyle>
          <a:p>
            <a:fld id="{8D4E184A-40E3-4D79-9D5E-B31A47CE20D8}" type="slidenum">
              <a:rPr lang="en-US" altLang="en-US">
                <a:latin typeface="Arial" panose="020B0604020202020204" pitchFamily="34" charset="0"/>
              </a:rPr>
              <a:pPr/>
              <a:t>23</a:t>
            </a:fld>
            <a:endParaRPr lang="en-US" altLang="en-US">
              <a:latin typeface="Arial" panose="020B0604020202020204" pitchFamily="34" charset="0"/>
            </a:endParaRPr>
          </a:p>
        </p:txBody>
      </p:sp>
      <p:sp>
        <p:nvSpPr>
          <p:cNvPr id="68611" name="Rectangle 2"/>
          <p:cNvSpPr>
            <a:spLocks noGrp="1" noRot="1" noChangeAspect="1" noChangeArrowheads="1" noTextEdit="1"/>
          </p:cNvSpPr>
          <p:nvPr>
            <p:ph type="sldImg"/>
          </p:nvPr>
        </p:nvSpPr>
        <p:spPr>
          <a:xfrm>
            <a:off x="1204913" y="704850"/>
            <a:ext cx="4692650" cy="3519488"/>
          </a:xfrm>
          <a:ln/>
        </p:spPr>
      </p:sp>
      <p:sp>
        <p:nvSpPr>
          <p:cNvPr id="68612" name="Rectangle 3"/>
          <p:cNvSpPr>
            <a:spLocks noGrp="1" noChangeArrowheads="1"/>
          </p:cNvSpPr>
          <p:nvPr>
            <p:ph type="body" idx="1"/>
          </p:nvPr>
        </p:nvSpPr>
        <p:spPr>
          <a:noFill/>
        </p:spPr>
        <p:txBody>
          <a:bodyPr/>
          <a:lstStyle/>
          <a:p>
            <a:pPr eaLnBrk="1" hangingPunct="1"/>
            <a:r>
              <a:rPr lang="en-US" altLang="en-US">
                <a:latin typeface="Arial" panose="020B0604020202020204" pitchFamily="34" charset="0"/>
              </a:rPr>
              <a:t>Ps 139:1 &lt;&lt;For the Chief Musician. A Psalm of David.&gt;&gt; O LORD, You have searched me and known me.</a:t>
            </a:r>
          </a:p>
          <a:p>
            <a:pPr eaLnBrk="1" hangingPunct="1"/>
            <a:r>
              <a:rPr lang="en-US" altLang="en-US">
                <a:latin typeface="Arial" panose="020B0604020202020204" pitchFamily="34" charset="0"/>
              </a:rPr>
              <a:t> 2 You know my sitting down and my rising up; You understand my thought afar off.</a:t>
            </a:r>
          </a:p>
          <a:p>
            <a:pPr eaLnBrk="1" hangingPunct="1"/>
            <a:r>
              <a:rPr lang="en-US" altLang="en-US">
                <a:latin typeface="Arial" panose="020B0604020202020204" pitchFamily="34" charset="0"/>
              </a:rPr>
              <a:t> 3 You comprehend my path and my lying down, And are acquainted with all my ways.</a:t>
            </a:r>
          </a:p>
          <a:p>
            <a:pPr eaLnBrk="1" hangingPunct="1"/>
            <a:r>
              <a:rPr lang="en-US" altLang="en-US">
                <a:latin typeface="Arial" panose="020B0604020202020204" pitchFamily="34" charset="0"/>
              </a:rPr>
              <a:t> 4 For there is not a word on my tongue, But behold, O LORD, You know it altogether.</a:t>
            </a:r>
          </a:p>
          <a:p>
            <a:pPr eaLnBrk="1" hangingPunct="1"/>
            <a:r>
              <a:rPr lang="en-US" altLang="en-US">
                <a:latin typeface="Arial" panose="020B0604020202020204" pitchFamily="34" charset="0"/>
              </a:rPr>
              <a:t> 5 You have hedged me behind and before, And laid Your hand upon me.</a:t>
            </a:r>
          </a:p>
          <a:p>
            <a:pPr eaLnBrk="1" hangingPunct="1"/>
            <a:r>
              <a:rPr lang="en-US" altLang="en-US">
                <a:latin typeface="Arial" panose="020B0604020202020204" pitchFamily="34" charset="0"/>
              </a:rPr>
              <a:t> 6 Such knowledge is too wonderful for me; It is high, I cannot attain it.</a:t>
            </a:r>
          </a:p>
          <a:p>
            <a:pPr eaLnBrk="1" hangingPunct="1"/>
            <a:r>
              <a:rPr lang="en-US" altLang="en-US">
                <a:latin typeface="Arial" panose="020B0604020202020204" pitchFamily="34" charset="0"/>
              </a:rPr>
              <a:t> 7 ¶ Where can I go from Your Spirit? Or where can I flee from Your presence?</a:t>
            </a:r>
          </a:p>
          <a:p>
            <a:pPr eaLnBrk="1" hangingPunct="1"/>
            <a:r>
              <a:rPr lang="en-US" altLang="en-US">
                <a:latin typeface="Arial" panose="020B0604020202020204" pitchFamily="34" charset="0"/>
              </a:rPr>
              <a:t> 8 If I ascend into heaven, You are there; If I make my bed in hell, behold, You are there.</a:t>
            </a:r>
          </a:p>
          <a:p>
            <a:pPr eaLnBrk="1" hangingPunct="1"/>
            <a:r>
              <a:rPr lang="en-US" altLang="en-US">
                <a:latin typeface="Arial" panose="020B0604020202020204" pitchFamily="34" charset="0"/>
              </a:rPr>
              <a:t> 9 If I take the wings of the morning, And dwell in the uttermost parts of the sea,</a:t>
            </a:r>
          </a:p>
          <a:p>
            <a:pPr eaLnBrk="1" hangingPunct="1"/>
            <a:r>
              <a:rPr lang="en-US" altLang="en-US">
                <a:latin typeface="Arial" panose="020B0604020202020204" pitchFamily="34" charset="0"/>
              </a:rPr>
              <a:t> 10 Even there Your hand shall lead me, And Your right hand shall hold me.</a:t>
            </a:r>
          </a:p>
          <a:p>
            <a:pPr eaLnBrk="1" hangingPunct="1"/>
            <a:r>
              <a:rPr lang="en-US" altLang="en-US">
                <a:latin typeface="Arial" panose="020B0604020202020204" pitchFamily="34" charset="0"/>
              </a:rPr>
              <a:t> 11 If I say, "Surely the darkness shall fall on me," Even the night shall be light about me;</a:t>
            </a:r>
          </a:p>
          <a:p>
            <a:pPr eaLnBrk="1" hangingPunct="1"/>
            <a:r>
              <a:rPr lang="en-US" altLang="en-US">
                <a:latin typeface="Arial" panose="020B0604020202020204" pitchFamily="34" charset="0"/>
              </a:rPr>
              <a:t> 12 Indeed, the darkness shall not hide from You, But the night shines as the day; The darkness and the light are both alike to You.</a:t>
            </a:r>
          </a:p>
        </p:txBody>
      </p:sp>
      <p:sp>
        <p:nvSpPr>
          <p:cNvPr id="2" name="Footer Placeholder 1">
            <a:extLst>
              <a:ext uri="{FF2B5EF4-FFF2-40B4-BE49-F238E27FC236}">
                <a16:creationId xmlns:a16="http://schemas.microsoft.com/office/drawing/2014/main" id="{6DAD507C-18BA-4A0E-B508-89CC64B79461}"/>
              </a:ext>
            </a:extLst>
          </p:cNvPr>
          <p:cNvSpPr>
            <a:spLocks noGrp="1"/>
          </p:cNvSpPr>
          <p:nvPr>
            <p:ph type="ftr" sz="quarter" idx="10"/>
          </p:nvPr>
        </p:nvSpPr>
        <p:spPr/>
        <p:txBody>
          <a:bodyPr/>
          <a:lstStyle/>
          <a:p>
            <a:pPr>
              <a:defRPr/>
            </a:pPr>
            <a:r>
              <a:rPr lang="en-US" altLang="en-US"/>
              <a:t>Lesson 4</a:t>
            </a: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7"/>
          <p:cNvSpPr>
            <a:spLocks noGrp="1" noChangeArrowheads="1"/>
          </p:cNvSpPr>
          <p:nvPr>
            <p:ph type="sldNum" sz="quarter" idx="5"/>
          </p:nvPr>
        </p:nvSpPr>
        <p:spPr>
          <a:noFill/>
        </p:spPr>
        <p:txBody>
          <a:bodyPr/>
          <a:lstStyle>
            <a:lvl1pPr>
              <a:defRPr>
                <a:solidFill>
                  <a:schemeClr val="tx1"/>
                </a:solidFill>
                <a:latin typeface="Verdana" panose="020B0604030504040204" pitchFamily="34" charset="0"/>
              </a:defRPr>
            </a:lvl1pPr>
            <a:lvl2pPr marL="765610" indent="-294465">
              <a:defRPr>
                <a:solidFill>
                  <a:schemeClr val="tx1"/>
                </a:solidFill>
                <a:latin typeface="Verdana" panose="020B0604030504040204" pitchFamily="34" charset="0"/>
              </a:defRPr>
            </a:lvl2pPr>
            <a:lvl3pPr marL="1177862" indent="-235572">
              <a:defRPr>
                <a:solidFill>
                  <a:schemeClr val="tx1"/>
                </a:solidFill>
                <a:latin typeface="Verdana" panose="020B0604030504040204" pitchFamily="34" charset="0"/>
              </a:defRPr>
            </a:lvl3pPr>
            <a:lvl4pPr marL="1649006" indent="-235572">
              <a:defRPr>
                <a:solidFill>
                  <a:schemeClr val="tx1"/>
                </a:solidFill>
                <a:latin typeface="Verdana" panose="020B0604030504040204" pitchFamily="34" charset="0"/>
              </a:defRPr>
            </a:lvl4pPr>
            <a:lvl5pPr marL="2120151" indent="-235572">
              <a:defRPr>
                <a:solidFill>
                  <a:schemeClr val="tx1"/>
                </a:solidFill>
                <a:latin typeface="Verdana" panose="020B0604030504040204" pitchFamily="34" charset="0"/>
              </a:defRPr>
            </a:lvl5pPr>
            <a:lvl6pPr marL="2591295" indent="-235572" eaLnBrk="0" fontAlgn="base" hangingPunct="0">
              <a:spcBef>
                <a:spcPct val="0"/>
              </a:spcBef>
              <a:spcAft>
                <a:spcPct val="0"/>
              </a:spcAft>
              <a:defRPr>
                <a:solidFill>
                  <a:schemeClr val="tx1"/>
                </a:solidFill>
                <a:latin typeface="Verdana" panose="020B0604030504040204" pitchFamily="34" charset="0"/>
              </a:defRPr>
            </a:lvl6pPr>
            <a:lvl7pPr marL="3062440" indent="-235572" eaLnBrk="0" fontAlgn="base" hangingPunct="0">
              <a:spcBef>
                <a:spcPct val="0"/>
              </a:spcBef>
              <a:spcAft>
                <a:spcPct val="0"/>
              </a:spcAft>
              <a:defRPr>
                <a:solidFill>
                  <a:schemeClr val="tx1"/>
                </a:solidFill>
                <a:latin typeface="Verdana" panose="020B0604030504040204" pitchFamily="34" charset="0"/>
              </a:defRPr>
            </a:lvl7pPr>
            <a:lvl8pPr marL="3533585" indent="-235572" eaLnBrk="0" fontAlgn="base" hangingPunct="0">
              <a:spcBef>
                <a:spcPct val="0"/>
              </a:spcBef>
              <a:spcAft>
                <a:spcPct val="0"/>
              </a:spcAft>
              <a:defRPr>
                <a:solidFill>
                  <a:schemeClr val="tx1"/>
                </a:solidFill>
                <a:latin typeface="Verdana" panose="020B0604030504040204" pitchFamily="34" charset="0"/>
              </a:defRPr>
            </a:lvl8pPr>
            <a:lvl9pPr marL="4004729" indent="-235572" eaLnBrk="0" fontAlgn="base" hangingPunct="0">
              <a:spcBef>
                <a:spcPct val="0"/>
              </a:spcBef>
              <a:spcAft>
                <a:spcPct val="0"/>
              </a:spcAft>
              <a:defRPr>
                <a:solidFill>
                  <a:schemeClr val="tx1"/>
                </a:solidFill>
                <a:latin typeface="Verdana" panose="020B0604030504040204" pitchFamily="34" charset="0"/>
              </a:defRPr>
            </a:lvl9pPr>
          </a:lstStyle>
          <a:p>
            <a:fld id="{0E2B258F-B4B5-4D5C-A43E-30C159C4CEF2}" type="slidenum">
              <a:rPr lang="en-US" altLang="en-US">
                <a:latin typeface="Arial" panose="020B0604020202020204" pitchFamily="34" charset="0"/>
              </a:rPr>
              <a:pPr/>
              <a:t>24</a:t>
            </a:fld>
            <a:endParaRPr lang="en-US" altLang="en-US">
              <a:latin typeface="Arial" panose="020B0604020202020204" pitchFamily="34" charset="0"/>
            </a:endParaRPr>
          </a:p>
        </p:txBody>
      </p:sp>
      <p:sp>
        <p:nvSpPr>
          <p:cNvPr id="69635" name="Rectangle 2"/>
          <p:cNvSpPr>
            <a:spLocks noGrp="1" noRot="1" noChangeAspect="1" noChangeArrowheads="1" noTextEdit="1"/>
          </p:cNvSpPr>
          <p:nvPr>
            <p:ph type="sldImg"/>
          </p:nvPr>
        </p:nvSpPr>
        <p:spPr>
          <a:xfrm>
            <a:off x="1204913" y="704850"/>
            <a:ext cx="4692650" cy="3519488"/>
          </a:xfrm>
          <a:ln/>
        </p:spPr>
      </p:sp>
      <p:sp>
        <p:nvSpPr>
          <p:cNvPr id="69636" name="Rectangle 3"/>
          <p:cNvSpPr>
            <a:spLocks noGrp="1" noChangeArrowheads="1"/>
          </p:cNvSpPr>
          <p:nvPr>
            <p:ph type="body" idx="1"/>
          </p:nvPr>
        </p:nvSpPr>
        <p:spPr>
          <a:noFill/>
        </p:spPr>
        <p:txBody>
          <a:bodyPr/>
          <a:lstStyle/>
          <a:p>
            <a:pPr eaLnBrk="1" hangingPunct="1"/>
            <a:r>
              <a:rPr lang="en-US" altLang="en-US">
                <a:latin typeface="Arial" panose="020B0604020202020204" pitchFamily="34" charset="0"/>
              </a:rPr>
              <a:t>Read Gen 3:9-11</a:t>
            </a:r>
          </a:p>
          <a:p>
            <a:pPr eaLnBrk="1" hangingPunct="1"/>
            <a:endParaRPr lang="en-US" altLang="en-US">
              <a:latin typeface="Arial" panose="020B0604020202020204" pitchFamily="34" charset="0"/>
            </a:endParaRPr>
          </a:p>
        </p:txBody>
      </p:sp>
      <p:sp>
        <p:nvSpPr>
          <p:cNvPr id="2" name="Footer Placeholder 1">
            <a:extLst>
              <a:ext uri="{FF2B5EF4-FFF2-40B4-BE49-F238E27FC236}">
                <a16:creationId xmlns:a16="http://schemas.microsoft.com/office/drawing/2014/main" id="{27771DDF-1B0B-4E97-95E0-DD153D904474}"/>
              </a:ext>
            </a:extLst>
          </p:cNvPr>
          <p:cNvSpPr>
            <a:spLocks noGrp="1"/>
          </p:cNvSpPr>
          <p:nvPr>
            <p:ph type="ftr" sz="quarter" idx="10"/>
          </p:nvPr>
        </p:nvSpPr>
        <p:spPr/>
        <p:txBody>
          <a:bodyPr/>
          <a:lstStyle/>
          <a:p>
            <a:pPr>
              <a:defRPr/>
            </a:pPr>
            <a:r>
              <a:rPr lang="en-US" altLang="en-US"/>
              <a:t>Lesson 4</a:t>
            </a: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7"/>
          <p:cNvSpPr>
            <a:spLocks noGrp="1" noChangeArrowheads="1"/>
          </p:cNvSpPr>
          <p:nvPr>
            <p:ph type="sldNum" sz="quarter" idx="5"/>
          </p:nvPr>
        </p:nvSpPr>
        <p:spPr>
          <a:noFill/>
        </p:spPr>
        <p:txBody>
          <a:bodyPr/>
          <a:lstStyle>
            <a:lvl1pPr>
              <a:defRPr>
                <a:solidFill>
                  <a:schemeClr val="tx1"/>
                </a:solidFill>
                <a:latin typeface="Verdana" panose="020B0604030504040204" pitchFamily="34" charset="0"/>
              </a:defRPr>
            </a:lvl1pPr>
            <a:lvl2pPr marL="765610" indent="-294465">
              <a:defRPr>
                <a:solidFill>
                  <a:schemeClr val="tx1"/>
                </a:solidFill>
                <a:latin typeface="Verdana" panose="020B0604030504040204" pitchFamily="34" charset="0"/>
              </a:defRPr>
            </a:lvl2pPr>
            <a:lvl3pPr marL="1177862" indent="-235572">
              <a:defRPr>
                <a:solidFill>
                  <a:schemeClr val="tx1"/>
                </a:solidFill>
                <a:latin typeface="Verdana" panose="020B0604030504040204" pitchFamily="34" charset="0"/>
              </a:defRPr>
            </a:lvl3pPr>
            <a:lvl4pPr marL="1649006" indent="-235572">
              <a:defRPr>
                <a:solidFill>
                  <a:schemeClr val="tx1"/>
                </a:solidFill>
                <a:latin typeface="Verdana" panose="020B0604030504040204" pitchFamily="34" charset="0"/>
              </a:defRPr>
            </a:lvl4pPr>
            <a:lvl5pPr marL="2120151" indent="-235572">
              <a:defRPr>
                <a:solidFill>
                  <a:schemeClr val="tx1"/>
                </a:solidFill>
                <a:latin typeface="Verdana" panose="020B0604030504040204" pitchFamily="34" charset="0"/>
              </a:defRPr>
            </a:lvl5pPr>
            <a:lvl6pPr marL="2591295" indent="-235572" eaLnBrk="0" fontAlgn="base" hangingPunct="0">
              <a:spcBef>
                <a:spcPct val="0"/>
              </a:spcBef>
              <a:spcAft>
                <a:spcPct val="0"/>
              </a:spcAft>
              <a:defRPr>
                <a:solidFill>
                  <a:schemeClr val="tx1"/>
                </a:solidFill>
                <a:latin typeface="Verdana" panose="020B0604030504040204" pitchFamily="34" charset="0"/>
              </a:defRPr>
            </a:lvl6pPr>
            <a:lvl7pPr marL="3062440" indent="-235572" eaLnBrk="0" fontAlgn="base" hangingPunct="0">
              <a:spcBef>
                <a:spcPct val="0"/>
              </a:spcBef>
              <a:spcAft>
                <a:spcPct val="0"/>
              </a:spcAft>
              <a:defRPr>
                <a:solidFill>
                  <a:schemeClr val="tx1"/>
                </a:solidFill>
                <a:latin typeface="Verdana" panose="020B0604030504040204" pitchFamily="34" charset="0"/>
              </a:defRPr>
            </a:lvl7pPr>
            <a:lvl8pPr marL="3533585" indent="-235572" eaLnBrk="0" fontAlgn="base" hangingPunct="0">
              <a:spcBef>
                <a:spcPct val="0"/>
              </a:spcBef>
              <a:spcAft>
                <a:spcPct val="0"/>
              </a:spcAft>
              <a:defRPr>
                <a:solidFill>
                  <a:schemeClr val="tx1"/>
                </a:solidFill>
                <a:latin typeface="Verdana" panose="020B0604030504040204" pitchFamily="34" charset="0"/>
              </a:defRPr>
            </a:lvl8pPr>
            <a:lvl9pPr marL="4004729" indent="-235572" eaLnBrk="0" fontAlgn="base" hangingPunct="0">
              <a:spcBef>
                <a:spcPct val="0"/>
              </a:spcBef>
              <a:spcAft>
                <a:spcPct val="0"/>
              </a:spcAft>
              <a:defRPr>
                <a:solidFill>
                  <a:schemeClr val="tx1"/>
                </a:solidFill>
                <a:latin typeface="Verdana" panose="020B0604030504040204" pitchFamily="34" charset="0"/>
              </a:defRPr>
            </a:lvl9pPr>
          </a:lstStyle>
          <a:p>
            <a:fld id="{32D23E12-1296-4521-B737-8FCE9DDC6BBB}" type="slidenum">
              <a:rPr lang="en-US" altLang="en-US">
                <a:latin typeface="Arial" panose="020B0604020202020204" pitchFamily="34" charset="0"/>
              </a:rPr>
              <a:pPr/>
              <a:t>25</a:t>
            </a:fld>
            <a:endParaRPr lang="en-US" altLang="en-US">
              <a:latin typeface="Arial" panose="020B0604020202020204" pitchFamily="34" charset="0"/>
            </a:endParaRPr>
          </a:p>
        </p:txBody>
      </p:sp>
      <p:sp>
        <p:nvSpPr>
          <p:cNvPr id="70659" name="Rectangle 2"/>
          <p:cNvSpPr>
            <a:spLocks noGrp="1" noRot="1" noChangeAspect="1" noChangeArrowheads="1" noTextEdit="1"/>
          </p:cNvSpPr>
          <p:nvPr>
            <p:ph type="sldImg"/>
          </p:nvPr>
        </p:nvSpPr>
        <p:spPr>
          <a:xfrm>
            <a:off x="1204913" y="704850"/>
            <a:ext cx="4692650" cy="3519488"/>
          </a:xfrm>
          <a:ln/>
        </p:spPr>
      </p:sp>
      <p:sp>
        <p:nvSpPr>
          <p:cNvPr id="70660" name="Rectangle 3"/>
          <p:cNvSpPr>
            <a:spLocks noGrp="1" noChangeArrowheads="1"/>
          </p:cNvSpPr>
          <p:nvPr>
            <p:ph type="body" idx="1"/>
          </p:nvPr>
        </p:nvSpPr>
        <p:spPr>
          <a:noFill/>
        </p:spPr>
        <p:txBody>
          <a:bodyPr/>
          <a:lstStyle/>
          <a:p>
            <a:pPr eaLnBrk="1" hangingPunct="1"/>
            <a:r>
              <a:rPr lang="en-US" altLang="en-US" sz="3200"/>
              <a:t>vs 12 Then the man said, "The woman whom You gave to be with me, she gave me of the tree, and I ate."</a:t>
            </a:r>
          </a:p>
          <a:p>
            <a:pPr eaLnBrk="1" hangingPunct="1"/>
            <a:r>
              <a:rPr lang="en-US" altLang="en-US" sz="3200"/>
              <a:t>Blame God</a:t>
            </a:r>
          </a:p>
          <a:p>
            <a:pPr eaLnBrk="1" hangingPunct="1"/>
            <a:r>
              <a:rPr lang="en-US" altLang="en-US" sz="3200"/>
              <a:t>Blame his wife</a:t>
            </a:r>
          </a:p>
          <a:p>
            <a:pPr eaLnBrk="1" hangingPunct="1"/>
            <a:r>
              <a:rPr lang="en-US" altLang="en-US" sz="3200"/>
              <a:t>Who ate?</a:t>
            </a:r>
          </a:p>
          <a:p>
            <a:pPr lvl="1" eaLnBrk="1" hangingPunct="1"/>
            <a:r>
              <a:rPr lang="en-US" altLang="en-US" sz="3000"/>
              <a:t>“and </a:t>
            </a:r>
            <a:r>
              <a:rPr lang="en-US" altLang="en-US" sz="3000" b="1">
                <a:solidFill>
                  <a:srgbClr val="FF0000"/>
                </a:solidFill>
              </a:rPr>
              <a:t>I</a:t>
            </a:r>
            <a:r>
              <a:rPr lang="en-US" altLang="en-US" sz="3000"/>
              <a:t> ate”</a:t>
            </a:r>
          </a:p>
          <a:p>
            <a:pPr eaLnBrk="1" hangingPunct="1"/>
            <a:endParaRPr lang="en-US" altLang="en-US">
              <a:latin typeface="Arial" panose="020B0604020202020204" pitchFamily="34" charset="0"/>
            </a:endParaRPr>
          </a:p>
        </p:txBody>
      </p:sp>
      <p:sp>
        <p:nvSpPr>
          <p:cNvPr id="2" name="Footer Placeholder 1">
            <a:extLst>
              <a:ext uri="{FF2B5EF4-FFF2-40B4-BE49-F238E27FC236}">
                <a16:creationId xmlns:a16="http://schemas.microsoft.com/office/drawing/2014/main" id="{58C5FAC4-A465-406F-B47F-E76FA6649E67}"/>
              </a:ext>
            </a:extLst>
          </p:cNvPr>
          <p:cNvSpPr>
            <a:spLocks noGrp="1"/>
          </p:cNvSpPr>
          <p:nvPr>
            <p:ph type="ftr" sz="quarter" idx="10"/>
          </p:nvPr>
        </p:nvSpPr>
        <p:spPr/>
        <p:txBody>
          <a:bodyPr/>
          <a:lstStyle/>
          <a:p>
            <a:pPr>
              <a:defRPr/>
            </a:pPr>
            <a:r>
              <a:rPr lang="en-US" altLang="en-US"/>
              <a:t>Lesson 4</a:t>
            </a: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7"/>
          <p:cNvSpPr>
            <a:spLocks noGrp="1" noChangeArrowheads="1"/>
          </p:cNvSpPr>
          <p:nvPr>
            <p:ph type="sldNum" sz="quarter" idx="5"/>
          </p:nvPr>
        </p:nvSpPr>
        <p:spPr>
          <a:noFill/>
        </p:spPr>
        <p:txBody>
          <a:bodyPr/>
          <a:lstStyle>
            <a:lvl1pPr>
              <a:defRPr>
                <a:solidFill>
                  <a:schemeClr val="tx1"/>
                </a:solidFill>
                <a:latin typeface="Verdana" panose="020B0604030504040204" pitchFamily="34" charset="0"/>
              </a:defRPr>
            </a:lvl1pPr>
            <a:lvl2pPr marL="765610" indent="-294465">
              <a:defRPr>
                <a:solidFill>
                  <a:schemeClr val="tx1"/>
                </a:solidFill>
                <a:latin typeface="Verdana" panose="020B0604030504040204" pitchFamily="34" charset="0"/>
              </a:defRPr>
            </a:lvl2pPr>
            <a:lvl3pPr marL="1177862" indent="-235572">
              <a:defRPr>
                <a:solidFill>
                  <a:schemeClr val="tx1"/>
                </a:solidFill>
                <a:latin typeface="Verdana" panose="020B0604030504040204" pitchFamily="34" charset="0"/>
              </a:defRPr>
            </a:lvl3pPr>
            <a:lvl4pPr marL="1649006" indent="-235572">
              <a:defRPr>
                <a:solidFill>
                  <a:schemeClr val="tx1"/>
                </a:solidFill>
                <a:latin typeface="Verdana" panose="020B0604030504040204" pitchFamily="34" charset="0"/>
              </a:defRPr>
            </a:lvl4pPr>
            <a:lvl5pPr marL="2120151" indent="-235572">
              <a:defRPr>
                <a:solidFill>
                  <a:schemeClr val="tx1"/>
                </a:solidFill>
                <a:latin typeface="Verdana" panose="020B0604030504040204" pitchFamily="34" charset="0"/>
              </a:defRPr>
            </a:lvl5pPr>
            <a:lvl6pPr marL="2591295" indent="-235572" eaLnBrk="0" fontAlgn="base" hangingPunct="0">
              <a:spcBef>
                <a:spcPct val="0"/>
              </a:spcBef>
              <a:spcAft>
                <a:spcPct val="0"/>
              </a:spcAft>
              <a:defRPr>
                <a:solidFill>
                  <a:schemeClr val="tx1"/>
                </a:solidFill>
                <a:latin typeface="Verdana" panose="020B0604030504040204" pitchFamily="34" charset="0"/>
              </a:defRPr>
            </a:lvl6pPr>
            <a:lvl7pPr marL="3062440" indent="-235572" eaLnBrk="0" fontAlgn="base" hangingPunct="0">
              <a:spcBef>
                <a:spcPct val="0"/>
              </a:spcBef>
              <a:spcAft>
                <a:spcPct val="0"/>
              </a:spcAft>
              <a:defRPr>
                <a:solidFill>
                  <a:schemeClr val="tx1"/>
                </a:solidFill>
                <a:latin typeface="Verdana" panose="020B0604030504040204" pitchFamily="34" charset="0"/>
              </a:defRPr>
            </a:lvl7pPr>
            <a:lvl8pPr marL="3533585" indent="-235572" eaLnBrk="0" fontAlgn="base" hangingPunct="0">
              <a:spcBef>
                <a:spcPct val="0"/>
              </a:spcBef>
              <a:spcAft>
                <a:spcPct val="0"/>
              </a:spcAft>
              <a:defRPr>
                <a:solidFill>
                  <a:schemeClr val="tx1"/>
                </a:solidFill>
                <a:latin typeface="Verdana" panose="020B0604030504040204" pitchFamily="34" charset="0"/>
              </a:defRPr>
            </a:lvl8pPr>
            <a:lvl9pPr marL="4004729" indent="-235572" eaLnBrk="0" fontAlgn="base" hangingPunct="0">
              <a:spcBef>
                <a:spcPct val="0"/>
              </a:spcBef>
              <a:spcAft>
                <a:spcPct val="0"/>
              </a:spcAft>
              <a:defRPr>
                <a:solidFill>
                  <a:schemeClr val="tx1"/>
                </a:solidFill>
                <a:latin typeface="Verdana" panose="020B0604030504040204" pitchFamily="34" charset="0"/>
              </a:defRPr>
            </a:lvl9pPr>
          </a:lstStyle>
          <a:p>
            <a:fld id="{E436692F-7B59-4A82-A209-B9F36EC4FBAD}" type="slidenum">
              <a:rPr lang="en-US" altLang="en-US">
                <a:latin typeface="Arial" panose="020B0604020202020204" pitchFamily="34" charset="0"/>
              </a:rPr>
              <a:pPr/>
              <a:t>26</a:t>
            </a:fld>
            <a:endParaRPr lang="en-US" altLang="en-US">
              <a:latin typeface="Arial" panose="020B0604020202020204" pitchFamily="34" charset="0"/>
            </a:endParaRPr>
          </a:p>
        </p:txBody>
      </p:sp>
      <p:sp>
        <p:nvSpPr>
          <p:cNvPr id="71683" name="Rectangle 2"/>
          <p:cNvSpPr>
            <a:spLocks noGrp="1" noRot="1" noChangeAspect="1" noChangeArrowheads="1" noTextEdit="1"/>
          </p:cNvSpPr>
          <p:nvPr>
            <p:ph type="sldImg"/>
          </p:nvPr>
        </p:nvSpPr>
        <p:spPr>
          <a:xfrm>
            <a:off x="1204913" y="704850"/>
            <a:ext cx="4692650" cy="3519488"/>
          </a:xfrm>
          <a:ln/>
        </p:spPr>
      </p:sp>
      <p:sp>
        <p:nvSpPr>
          <p:cNvPr id="71684" name="Rectangle 3"/>
          <p:cNvSpPr>
            <a:spLocks noGrp="1" noChangeArrowheads="1"/>
          </p:cNvSpPr>
          <p:nvPr>
            <p:ph type="body" idx="1"/>
          </p:nvPr>
        </p:nvSpPr>
        <p:spPr>
          <a:noFill/>
        </p:spPr>
        <p:txBody>
          <a:bodyPr/>
          <a:lstStyle/>
          <a:p>
            <a:pPr eaLnBrk="1" hangingPunct="1"/>
            <a:endParaRPr lang="en-US" altLang="en-US">
              <a:latin typeface="Arial" panose="020B0604020202020204" pitchFamily="34" charset="0"/>
            </a:endParaRPr>
          </a:p>
        </p:txBody>
      </p:sp>
      <p:sp>
        <p:nvSpPr>
          <p:cNvPr id="2" name="Footer Placeholder 1">
            <a:extLst>
              <a:ext uri="{FF2B5EF4-FFF2-40B4-BE49-F238E27FC236}">
                <a16:creationId xmlns:a16="http://schemas.microsoft.com/office/drawing/2014/main" id="{03F47F8B-81D3-44A2-B4A0-E51DB4C02600}"/>
              </a:ext>
            </a:extLst>
          </p:cNvPr>
          <p:cNvSpPr>
            <a:spLocks noGrp="1"/>
          </p:cNvSpPr>
          <p:nvPr>
            <p:ph type="ftr" sz="quarter" idx="10"/>
          </p:nvPr>
        </p:nvSpPr>
        <p:spPr/>
        <p:txBody>
          <a:bodyPr/>
          <a:lstStyle/>
          <a:p>
            <a:pPr>
              <a:defRPr/>
            </a:pPr>
            <a:r>
              <a:rPr lang="en-US" altLang="en-US"/>
              <a:t>Lesson 4</a:t>
            </a: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7"/>
          <p:cNvSpPr>
            <a:spLocks noGrp="1" noChangeArrowheads="1"/>
          </p:cNvSpPr>
          <p:nvPr>
            <p:ph type="sldNum" sz="quarter" idx="5"/>
          </p:nvPr>
        </p:nvSpPr>
        <p:spPr>
          <a:noFill/>
        </p:spPr>
        <p:txBody>
          <a:bodyPr/>
          <a:lstStyle>
            <a:lvl1pPr>
              <a:defRPr>
                <a:solidFill>
                  <a:schemeClr val="tx1"/>
                </a:solidFill>
                <a:latin typeface="Verdana" panose="020B0604030504040204" pitchFamily="34" charset="0"/>
              </a:defRPr>
            </a:lvl1pPr>
            <a:lvl2pPr marL="765610" indent="-294465">
              <a:defRPr>
                <a:solidFill>
                  <a:schemeClr val="tx1"/>
                </a:solidFill>
                <a:latin typeface="Verdana" panose="020B0604030504040204" pitchFamily="34" charset="0"/>
              </a:defRPr>
            </a:lvl2pPr>
            <a:lvl3pPr marL="1177862" indent="-235572">
              <a:defRPr>
                <a:solidFill>
                  <a:schemeClr val="tx1"/>
                </a:solidFill>
                <a:latin typeface="Verdana" panose="020B0604030504040204" pitchFamily="34" charset="0"/>
              </a:defRPr>
            </a:lvl3pPr>
            <a:lvl4pPr marL="1649006" indent="-235572">
              <a:defRPr>
                <a:solidFill>
                  <a:schemeClr val="tx1"/>
                </a:solidFill>
                <a:latin typeface="Verdana" panose="020B0604030504040204" pitchFamily="34" charset="0"/>
              </a:defRPr>
            </a:lvl4pPr>
            <a:lvl5pPr marL="2120151" indent="-235572">
              <a:defRPr>
                <a:solidFill>
                  <a:schemeClr val="tx1"/>
                </a:solidFill>
                <a:latin typeface="Verdana" panose="020B0604030504040204" pitchFamily="34" charset="0"/>
              </a:defRPr>
            </a:lvl5pPr>
            <a:lvl6pPr marL="2591295" indent="-235572" eaLnBrk="0" fontAlgn="base" hangingPunct="0">
              <a:spcBef>
                <a:spcPct val="0"/>
              </a:spcBef>
              <a:spcAft>
                <a:spcPct val="0"/>
              </a:spcAft>
              <a:defRPr>
                <a:solidFill>
                  <a:schemeClr val="tx1"/>
                </a:solidFill>
                <a:latin typeface="Verdana" panose="020B0604030504040204" pitchFamily="34" charset="0"/>
              </a:defRPr>
            </a:lvl6pPr>
            <a:lvl7pPr marL="3062440" indent="-235572" eaLnBrk="0" fontAlgn="base" hangingPunct="0">
              <a:spcBef>
                <a:spcPct val="0"/>
              </a:spcBef>
              <a:spcAft>
                <a:spcPct val="0"/>
              </a:spcAft>
              <a:defRPr>
                <a:solidFill>
                  <a:schemeClr val="tx1"/>
                </a:solidFill>
                <a:latin typeface="Verdana" panose="020B0604030504040204" pitchFamily="34" charset="0"/>
              </a:defRPr>
            </a:lvl7pPr>
            <a:lvl8pPr marL="3533585" indent="-235572" eaLnBrk="0" fontAlgn="base" hangingPunct="0">
              <a:spcBef>
                <a:spcPct val="0"/>
              </a:spcBef>
              <a:spcAft>
                <a:spcPct val="0"/>
              </a:spcAft>
              <a:defRPr>
                <a:solidFill>
                  <a:schemeClr val="tx1"/>
                </a:solidFill>
                <a:latin typeface="Verdana" panose="020B0604030504040204" pitchFamily="34" charset="0"/>
              </a:defRPr>
            </a:lvl8pPr>
            <a:lvl9pPr marL="4004729" indent="-235572" eaLnBrk="0" fontAlgn="base" hangingPunct="0">
              <a:spcBef>
                <a:spcPct val="0"/>
              </a:spcBef>
              <a:spcAft>
                <a:spcPct val="0"/>
              </a:spcAft>
              <a:defRPr>
                <a:solidFill>
                  <a:schemeClr val="tx1"/>
                </a:solidFill>
                <a:latin typeface="Verdana" panose="020B060403050404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E436692F-7B59-4A82-A209-B9F36EC4FBAD}" type="slidenum">
              <a:rPr kumimoji="0" lang="en-US" altLang="en-US" sz="1200" b="0" i="0" u="none" strike="noStrike" kern="1200" cap="none" spc="0" normalizeH="0" baseline="0" noProof="0">
                <a:ln>
                  <a:noFill/>
                </a:ln>
                <a:solidFill>
                  <a:srgbClr val="000000"/>
                </a:solidFill>
                <a:effectLst/>
                <a:uLnTx/>
                <a:uFillTx/>
                <a:latin typeface="Arial" panose="020B0604020202020204" pitchFamily="34"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27</a:t>
            </a:fld>
            <a:endParaRPr kumimoji="0" lang="en-US" altLang="en-US" sz="1200" b="0"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71683" name="Rectangle 2"/>
          <p:cNvSpPr>
            <a:spLocks noGrp="1" noRot="1" noChangeAspect="1" noChangeArrowheads="1" noTextEdit="1"/>
          </p:cNvSpPr>
          <p:nvPr>
            <p:ph type="sldImg"/>
          </p:nvPr>
        </p:nvSpPr>
        <p:spPr>
          <a:xfrm>
            <a:off x="1204913" y="704850"/>
            <a:ext cx="4692650" cy="3519488"/>
          </a:xfrm>
          <a:ln/>
        </p:spPr>
      </p:sp>
      <p:sp>
        <p:nvSpPr>
          <p:cNvPr id="71684" name="Rectangle 3"/>
          <p:cNvSpPr>
            <a:spLocks noGrp="1" noChangeArrowheads="1"/>
          </p:cNvSpPr>
          <p:nvPr>
            <p:ph type="body" idx="1"/>
          </p:nvPr>
        </p:nvSpPr>
        <p:spPr>
          <a:noFill/>
        </p:spPr>
        <p:txBody>
          <a:bodyPr/>
          <a:lstStyle/>
          <a:p>
            <a:pPr eaLnBrk="1" hangingPunct="1"/>
            <a:endParaRPr lang="en-US" altLang="en-US">
              <a:latin typeface="Arial" panose="020B0604020202020204" pitchFamily="34" charset="0"/>
            </a:endParaRPr>
          </a:p>
        </p:txBody>
      </p:sp>
      <p:sp>
        <p:nvSpPr>
          <p:cNvPr id="2" name="Footer Placeholder 1">
            <a:extLst>
              <a:ext uri="{FF2B5EF4-FFF2-40B4-BE49-F238E27FC236}">
                <a16:creationId xmlns:a16="http://schemas.microsoft.com/office/drawing/2014/main" id="{03F47F8B-81D3-44A2-B4A0-E51DB4C02600}"/>
              </a:ext>
            </a:extLst>
          </p:cNvPr>
          <p:cNvSpPr>
            <a:spLocks noGrp="1"/>
          </p:cNvSpPr>
          <p:nvPr>
            <p:ph type="ftr" sz="quarter" idx="10"/>
          </p:nvPr>
        </p:nvSpPr>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altLang="en-US" sz="1200" b="0" i="0" u="none" strike="noStrike" kern="1200" cap="none" spc="0" normalizeH="0" baseline="0" noProof="0">
                <a:ln>
                  <a:noFill/>
                </a:ln>
                <a:solidFill>
                  <a:srgbClr val="000000"/>
                </a:solidFill>
                <a:effectLst/>
                <a:uLnTx/>
                <a:uFillTx/>
                <a:latin typeface="Arial" charset="0"/>
                <a:ea typeface="+mn-ea"/>
                <a:cs typeface="+mn-cs"/>
              </a:rPr>
              <a:t>Lesson 4</a:t>
            </a:r>
          </a:p>
        </p:txBody>
      </p:sp>
    </p:spTree>
    <p:extLst>
      <p:ext uri="{BB962C8B-B14F-4D97-AF65-F5344CB8AC3E}">
        <p14:creationId xmlns:p14="http://schemas.microsoft.com/office/powerpoint/2010/main" val="3784446731"/>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7"/>
          <p:cNvSpPr>
            <a:spLocks noGrp="1" noChangeArrowheads="1"/>
          </p:cNvSpPr>
          <p:nvPr>
            <p:ph type="sldNum" sz="quarter" idx="5"/>
          </p:nvPr>
        </p:nvSpPr>
        <p:spPr>
          <a:noFill/>
        </p:spPr>
        <p:txBody>
          <a:bodyPr/>
          <a:lstStyle>
            <a:lvl1pPr>
              <a:defRPr>
                <a:solidFill>
                  <a:schemeClr val="tx1"/>
                </a:solidFill>
                <a:latin typeface="Verdana" panose="020B0604030504040204" pitchFamily="34" charset="0"/>
              </a:defRPr>
            </a:lvl1pPr>
            <a:lvl2pPr marL="765610" indent="-294465">
              <a:defRPr>
                <a:solidFill>
                  <a:schemeClr val="tx1"/>
                </a:solidFill>
                <a:latin typeface="Verdana" panose="020B0604030504040204" pitchFamily="34" charset="0"/>
              </a:defRPr>
            </a:lvl2pPr>
            <a:lvl3pPr marL="1177862" indent="-235572">
              <a:defRPr>
                <a:solidFill>
                  <a:schemeClr val="tx1"/>
                </a:solidFill>
                <a:latin typeface="Verdana" panose="020B0604030504040204" pitchFamily="34" charset="0"/>
              </a:defRPr>
            </a:lvl3pPr>
            <a:lvl4pPr marL="1649006" indent="-235572">
              <a:defRPr>
                <a:solidFill>
                  <a:schemeClr val="tx1"/>
                </a:solidFill>
                <a:latin typeface="Verdana" panose="020B0604030504040204" pitchFamily="34" charset="0"/>
              </a:defRPr>
            </a:lvl4pPr>
            <a:lvl5pPr marL="2120151" indent="-235572">
              <a:defRPr>
                <a:solidFill>
                  <a:schemeClr val="tx1"/>
                </a:solidFill>
                <a:latin typeface="Verdana" panose="020B0604030504040204" pitchFamily="34" charset="0"/>
              </a:defRPr>
            </a:lvl5pPr>
            <a:lvl6pPr marL="2591295" indent="-235572" eaLnBrk="0" fontAlgn="base" hangingPunct="0">
              <a:spcBef>
                <a:spcPct val="0"/>
              </a:spcBef>
              <a:spcAft>
                <a:spcPct val="0"/>
              </a:spcAft>
              <a:defRPr>
                <a:solidFill>
                  <a:schemeClr val="tx1"/>
                </a:solidFill>
                <a:latin typeface="Verdana" panose="020B0604030504040204" pitchFamily="34" charset="0"/>
              </a:defRPr>
            </a:lvl6pPr>
            <a:lvl7pPr marL="3062440" indent="-235572" eaLnBrk="0" fontAlgn="base" hangingPunct="0">
              <a:spcBef>
                <a:spcPct val="0"/>
              </a:spcBef>
              <a:spcAft>
                <a:spcPct val="0"/>
              </a:spcAft>
              <a:defRPr>
                <a:solidFill>
                  <a:schemeClr val="tx1"/>
                </a:solidFill>
                <a:latin typeface="Verdana" panose="020B0604030504040204" pitchFamily="34" charset="0"/>
              </a:defRPr>
            </a:lvl7pPr>
            <a:lvl8pPr marL="3533585" indent="-235572" eaLnBrk="0" fontAlgn="base" hangingPunct="0">
              <a:spcBef>
                <a:spcPct val="0"/>
              </a:spcBef>
              <a:spcAft>
                <a:spcPct val="0"/>
              </a:spcAft>
              <a:defRPr>
                <a:solidFill>
                  <a:schemeClr val="tx1"/>
                </a:solidFill>
                <a:latin typeface="Verdana" panose="020B0604030504040204" pitchFamily="34" charset="0"/>
              </a:defRPr>
            </a:lvl8pPr>
            <a:lvl9pPr marL="4004729" indent="-235572" eaLnBrk="0" fontAlgn="base" hangingPunct="0">
              <a:spcBef>
                <a:spcPct val="0"/>
              </a:spcBef>
              <a:spcAft>
                <a:spcPct val="0"/>
              </a:spcAft>
              <a:defRPr>
                <a:solidFill>
                  <a:schemeClr val="tx1"/>
                </a:solidFill>
                <a:latin typeface="Verdana" panose="020B0604030504040204" pitchFamily="34" charset="0"/>
              </a:defRPr>
            </a:lvl9pPr>
          </a:lstStyle>
          <a:p>
            <a:fld id="{04794485-3580-49FB-A346-A26F6989ECC6}" type="slidenum">
              <a:rPr lang="en-US" altLang="en-US">
                <a:latin typeface="Arial" panose="020B0604020202020204" pitchFamily="34" charset="0"/>
              </a:rPr>
              <a:pPr/>
              <a:t>28</a:t>
            </a:fld>
            <a:endParaRPr lang="en-US" altLang="en-US">
              <a:latin typeface="Arial" panose="020B0604020202020204" pitchFamily="34" charset="0"/>
            </a:endParaRPr>
          </a:p>
        </p:txBody>
      </p:sp>
      <p:sp>
        <p:nvSpPr>
          <p:cNvPr id="72707" name="Rectangle 2"/>
          <p:cNvSpPr>
            <a:spLocks noGrp="1" noRot="1" noChangeAspect="1" noChangeArrowheads="1" noTextEdit="1"/>
          </p:cNvSpPr>
          <p:nvPr>
            <p:ph type="sldImg"/>
          </p:nvPr>
        </p:nvSpPr>
        <p:spPr>
          <a:xfrm>
            <a:off x="1204913" y="704850"/>
            <a:ext cx="4692650" cy="3519488"/>
          </a:xfrm>
          <a:ln/>
        </p:spPr>
      </p:sp>
      <p:sp>
        <p:nvSpPr>
          <p:cNvPr id="72708" name="Rectangle 3"/>
          <p:cNvSpPr>
            <a:spLocks noGrp="1" noChangeArrowheads="1"/>
          </p:cNvSpPr>
          <p:nvPr>
            <p:ph type="body" idx="1"/>
          </p:nvPr>
        </p:nvSpPr>
        <p:spPr>
          <a:noFill/>
        </p:spPr>
        <p:txBody>
          <a:bodyPr/>
          <a:lstStyle/>
          <a:p>
            <a:pPr eaLnBrk="1" hangingPunct="1"/>
            <a:r>
              <a:rPr lang="en-US" altLang="en-US" sz="1200"/>
              <a:t>Impenitent men try to cast the blame of their sins on others; while those who are penitent, take it to themselves.  </a:t>
            </a:r>
          </a:p>
          <a:p>
            <a:pPr eaLnBrk="1" hangingPunct="1"/>
            <a:r>
              <a:rPr lang="en-US" altLang="en-US" sz="1200"/>
              <a:t>Luke 15:21 "And the son said to him, 'Father, </a:t>
            </a:r>
            <a:r>
              <a:rPr lang="en-US" altLang="en-US" sz="1200">
                <a:effectLst>
                  <a:outerShdw blurRad="38100" dist="38100" dir="2700000" algn="tl">
                    <a:srgbClr val="000000">
                      <a:alpha val="43137"/>
                    </a:srgbClr>
                  </a:outerShdw>
                </a:effectLst>
              </a:rPr>
              <a:t>I have sinned</a:t>
            </a:r>
            <a:r>
              <a:rPr lang="en-US" altLang="en-US" sz="1200"/>
              <a:t> against heaven and in your sight, and am no longer worthy to be called your son.'</a:t>
            </a:r>
          </a:p>
          <a:p>
            <a:pPr eaLnBrk="1" hangingPunct="1"/>
            <a:endParaRPr lang="en-US" altLang="en-US">
              <a:latin typeface="Arial" panose="020B0604020202020204" pitchFamily="34" charset="0"/>
            </a:endParaRPr>
          </a:p>
        </p:txBody>
      </p:sp>
      <p:sp>
        <p:nvSpPr>
          <p:cNvPr id="2" name="Footer Placeholder 1">
            <a:extLst>
              <a:ext uri="{FF2B5EF4-FFF2-40B4-BE49-F238E27FC236}">
                <a16:creationId xmlns:a16="http://schemas.microsoft.com/office/drawing/2014/main" id="{CDF390D7-30B4-4011-8CE8-9D6E7F84F104}"/>
              </a:ext>
            </a:extLst>
          </p:cNvPr>
          <p:cNvSpPr>
            <a:spLocks noGrp="1"/>
          </p:cNvSpPr>
          <p:nvPr>
            <p:ph type="ftr" sz="quarter" idx="10"/>
          </p:nvPr>
        </p:nvSpPr>
        <p:spPr/>
        <p:txBody>
          <a:bodyPr/>
          <a:lstStyle/>
          <a:p>
            <a:pPr>
              <a:defRPr/>
            </a:pPr>
            <a:r>
              <a:rPr lang="en-US" altLang="en-US"/>
              <a:t>Lesson 4</a:t>
            </a: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7"/>
          <p:cNvSpPr>
            <a:spLocks noGrp="1" noChangeArrowheads="1"/>
          </p:cNvSpPr>
          <p:nvPr>
            <p:ph type="sldNum" sz="quarter" idx="5"/>
          </p:nvPr>
        </p:nvSpPr>
        <p:spPr>
          <a:noFill/>
        </p:spPr>
        <p:txBody>
          <a:bodyPr/>
          <a:lstStyle>
            <a:lvl1pPr>
              <a:defRPr>
                <a:solidFill>
                  <a:schemeClr val="tx1"/>
                </a:solidFill>
                <a:latin typeface="Verdana" panose="020B0604030504040204" pitchFamily="34" charset="0"/>
              </a:defRPr>
            </a:lvl1pPr>
            <a:lvl2pPr marL="765610" indent="-294465">
              <a:defRPr>
                <a:solidFill>
                  <a:schemeClr val="tx1"/>
                </a:solidFill>
                <a:latin typeface="Verdana" panose="020B0604030504040204" pitchFamily="34" charset="0"/>
              </a:defRPr>
            </a:lvl2pPr>
            <a:lvl3pPr marL="1177862" indent="-235572">
              <a:defRPr>
                <a:solidFill>
                  <a:schemeClr val="tx1"/>
                </a:solidFill>
                <a:latin typeface="Verdana" panose="020B0604030504040204" pitchFamily="34" charset="0"/>
              </a:defRPr>
            </a:lvl3pPr>
            <a:lvl4pPr marL="1649006" indent="-235572">
              <a:defRPr>
                <a:solidFill>
                  <a:schemeClr val="tx1"/>
                </a:solidFill>
                <a:latin typeface="Verdana" panose="020B0604030504040204" pitchFamily="34" charset="0"/>
              </a:defRPr>
            </a:lvl4pPr>
            <a:lvl5pPr marL="2120151" indent="-235572">
              <a:defRPr>
                <a:solidFill>
                  <a:schemeClr val="tx1"/>
                </a:solidFill>
                <a:latin typeface="Verdana" panose="020B0604030504040204" pitchFamily="34" charset="0"/>
              </a:defRPr>
            </a:lvl5pPr>
            <a:lvl6pPr marL="2591295" indent="-235572" eaLnBrk="0" fontAlgn="base" hangingPunct="0">
              <a:spcBef>
                <a:spcPct val="0"/>
              </a:spcBef>
              <a:spcAft>
                <a:spcPct val="0"/>
              </a:spcAft>
              <a:defRPr>
                <a:solidFill>
                  <a:schemeClr val="tx1"/>
                </a:solidFill>
                <a:latin typeface="Verdana" panose="020B0604030504040204" pitchFamily="34" charset="0"/>
              </a:defRPr>
            </a:lvl6pPr>
            <a:lvl7pPr marL="3062440" indent="-235572" eaLnBrk="0" fontAlgn="base" hangingPunct="0">
              <a:spcBef>
                <a:spcPct val="0"/>
              </a:spcBef>
              <a:spcAft>
                <a:spcPct val="0"/>
              </a:spcAft>
              <a:defRPr>
                <a:solidFill>
                  <a:schemeClr val="tx1"/>
                </a:solidFill>
                <a:latin typeface="Verdana" panose="020B0604030504040204" pitchFamily="34" charset="0"/>
              </a:defRPr>
            </a:lvl7pPr>
            <a:lvl8pPr marL="3533585" indent="-235572" eaLnBrk="0" fontAlgn="base" hangingPunct="0">
              <a:spcBef>
                <a:spcPct val="0"/>
              </a:spcBef>
              <a:spcAft>
                <a:spcPct val="0"/>
              </a:spcAft>
              <a:defRPr>
                <a:solidFill>
                  <a:schemeClr val="tx1"/>
                </a:solidFill>
                <a:latin typeface="Verdana" panose="020B0604030504040204" pitchFamily="34" charset="0"/>
              </a:defRPr>
            </a:lvl8pPr>
            <a:lvl9pPr marL="4004729" indent="-235572" eaLnBrk="0" fontAlgn="base" hangingPunct="0">
              <a:spcBef>
                <a:spcPct val="0"/>
              </a:spcBef>
              <a:spcAft>
                <a:spcPct val="0"/>
              </a:spcAft>
              <a:defRPr>
                <a:solidFill>
                  <a:schemeClr val="tx1"/>
                </a:solidFill>
                <a:latin typeface="Verdana" panose="020B0604030504040204" pitchFamily="34" charset="0"/>
              </a:defRPr>
            </a:lvl9pPr>
          </a:lstStyle>
          <a:p>
            <a:fld id="{50C5B64C-7E3F-4885-B461-C382B8506362}" type="slidenum">
              <a:rPr lang="en-US" altLang="en-US">
                <a:latin typeface="Arial" panose="020B0604020202020204" pitchFamily="34" charset="0"/>
              </a:rPr>
              <a:pPr/>
              <a:t>29</a:t>
            </a:fld>
            <a:endParaRPr lang="en-US" altLang="en-US">
              <a:latin typeface="Arial" panose="020B0604020202020204" pitchFamily="34" charset="0"/>
            </a:endParaRPr>
          </a:p>
        </p:txBody>
      </p:sp>
      <p:sp>
        <p:nvSpPr>
          <p:cNvPr id="73731" name="Rectangle 2"/>
          <p:cNvSpPr>
            <a:spLocks noGrp="1" noRot="1" noChangeAspect="1" noChangeArrowheads="1" noTextEdit="1"/>
          </p:cNvSpPr>
          <p:nvPr>
            <p:ph type="sldImg"/>
          </p:nvPr>
        </p:nvSpPr>
        <p:spPr>
          <a:xfrm>
            <a:off x="1204913" y="704850"/>
            <a:ext cx="4692650" cy="3519488"/>
          </a:xfrm>
          <a:ln/>
        </p:spPr>
      </p:sp>
      <p:sp>
        <p:nvSpPr>
          <p:cNvPr id="73732" name="Rectangle 3"/>
          <p:cNvSpPr>
            <a:spLocks noGrp="1" noChangeArrowheads="1"/>
          </p:cNvSpPr>
          <p:nvPr>
            <p:ph type="body" idx="1"/>
          </p:nvPr>
        </p:nvSpPr>
        <p:spPr>
          <a:noFill/>
        </p:spPr>
        <p:txBody>
          <a:bodyPr/>
          <a:lstStyle/>
          <a:p>
            <a:pPr eaLnBrk="1" hangingPunct="1"/>
            <a:endParaRPr lang="en-US" altLang="en-US">
              <a:latin typeface="Arial" panose="020B0604020202020204" pitchFamily="34" charset="0"/>
            </a:endParaRPr>
          </a:p>
        </p:txBody>
      </p:sp>
      <p:sp>
        <p:nvSpPr>
          <p:cNvPr id="2" name="Footer Placeholder 1">
            <a:extLst>
              <a:ext uri="{FF2B5EF4-FFF2-40B4-BE49-F238E27FC236}">
                <a16:creationId xmlns:a16="http://schemas.microsoft.com/office/drawing/2014/main" id="{CDFDC79C-19B2-46E8-8FE3-FA25218DD51F}"/>
              </a:ext>
            </a:extLst>
          </p:cNvPr>
          <p:cNvSpPr>
            <a:spLocks noGrp="1"/>
          </p:cNvSpPr>
          <p:nvPr>
            <p:ph type="ftr" sz="quarter" idx="10"/>
          </p:nvPr>
        </p:nvSpPr>
        <p:spPr/>
        <p:txBody>
          <a:bodyPr/>
          <a:lstStyle/>
          <a:p>
            <a:pPr>
              <a:defRPr/>
            </a:pPr>
            <a:r>
              <a:rPr lang="en-US" altLang="en-US"/>
              <a:t>Lesson 4</a:t>
            </a:r>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7"/>
          <p:cNvSpPr>
            <a:spLocks noGrp="1" noChangeArrowheads="1"/>
          </p:cNvSpPr>
          <p:nvPr>
            <p:ph type="sldNum" sz="quarter" idx="5"/>
          </p:nvPr>
        </p:nvSpPr>
        <p:spPr>
          <a:noFill/>
        </p:spPr>
        <p:txBody>
          <a:bodyPr/>
          <a:lstStyle>
            <a:lvl1pPr>
              <a:defRPr>
                <a:solidFill>
                  <a:schemeClr val="tx1"/>
                </a:solidFill>
                <a:latin typeface="Verdana" panose="020B0604030504040204" pitchFamily="34" charset="0"/>
              </a:defRPr>
            </a:lvl1pPr>
            <a:lvl2pPr marL="765610" indent="-294465">
              <a:defRPr>
                <a:solidFill>
                  <a:schemeClr val="tx1"/>
                </a:solidFill>
                <a:latin typeface="Verdana" panose="020B0604030504040204" pitchFamily="34" charset="0"/>
              </a:defRPr>
            </a:lvl2pPr>
            <a:lvl3pPr marL="1177862" indent="-235572">
              <a:defRPr>
                <a:solidFill>
                  <a:schemeClr val="tx1"/>
                </a:solidFill>
                <a:latin typeface="Verdana" panose="020B0604030504040204" pitchFamily="34" charset="0"/>
              </a:defRPr>
            </a:lvl3pPr>
            <a:lvl4pPr marL="1649006" indent="-235572">
              <a:defRPr>
                <a:solidFill>
                  <a:schemeClr val="tx1"/>
                </a:solidFill>
                <a:latin typeface="Verdana" panose="020B0604030504040204" pitchFamily="34" charset="0"/>
              </a:defRPr>
            </a:lvl4pPr>
            <a:lvl5pPr marL="2120151" indent="-235572">
              <a:defRPr>
                <a:solidFill>
                  <a:schemeClr val="tx1"/>
                </a:solidFill>
                <a:latin typeface="Verdana" panose="020B0604030504040204" pitchFamily="34" charset="0"/>
              </a:defRPr>
            </a:lvl5pPr>
            <a:lvl6pPr marL="2591295" indent="-235572" eaLnBrk="0" fontAlgn="base" hangingPunct="0">
              <a:spcBef>
                <a:spcPct val="0"/>
              </a:spcBef>
              <a:spcAft>
                <a:spcPct val="0"/>
              </a:spcAft>
              <a:defRPr>
                <a:solidFill>
                  <a:schemeClr val="tx1"/>
                </a:solidFill>
                <a:latin typeface="Verdana" panose="020B0604030504040204" pitchFamily="34" charset="0"/>
              </a:defRPr>
            </a:lvl6pPr>
            <a:lvl7pPr marL="3062440" indent="-235572" eaLnBrk="0" fontAlgn="base" hangingPunct="0">
              <a:spcBef>
                <a:spcPct val="0"/>
              </a:spcBef>
              <a:spcAft>
                <a:spcPct val="0"/>
              </a:spcAft>
              <a:defRPr>
                <a:solidFill>
                  <a:schemeClr val="tx1"/>
                </a:solidFill>
                <a:latin typeface="Verdana" panose="020B0604030504040204" pitchFamily="34" charset="0"/>
              </a:defRPr>
            </a:lvl7pPr>
            <a:lvl8pPr marL="3533585" indent="-235572" eaLnBrk="0" fontAlgn="base" hangingPunct="0">
              <a:spcBef>
                <a:spcPct val="0"/>
              </a:spcBef>
              <a:spcAft>
                <a:spcPct val="0"/>
              </a:spcAft>
              <a:defRPr>
                <a:solidFill>
                  <a:schemeClr val="tx1"/>
                </a:solidFill>
                <a:latin typeface="Verdana" panose="020B0604030504040204" pitchFamily="34" charset="0"/>
              </a:defRPr>
            </a:lvl8pPr>
            <a:lvl9pPr marL="4004729" indent="-235572" eaLnBrk="0" fontAlgn="base" hangingPunct="0">
              <a:spcBef>
                <a:spcPct val="0"/>
              </a:spcBef>
              <a:spcAft>
                <a:spcPct val="0"/>
              </a:spcAft>
              <a:defRPr>
                <a:solidFill>
                  <a:schemeClr val="tx1"/>
                </a:solidFill>
                <a:latin typeface="Verdana" panose="020B0604030504040204" pitchFamily="34" charset="0"/>
              </a:defRPr>
            </a:lvl9pPr>
          </a:lstStyle>
          <a:p>
            <a:fld id="{F36BE23D-23CA-4B4B-A3A6-FF51E559ADB6}" type="slidenum">
              <a:rPr lang="en-US" altLang="en-US">
                <a:latin typeface="Arial" panose="020B0604020202020204" pitchFamily="34" charset="0"/>
              </a:rPr>
              <a:pPr/>
              <a:t>30</a:t>
            </a:fld>
            <a:endParaRPr lang="en-US" altLang="en-US">
              <a:latin typeface="Arial" panose="020B0604020202020204" pitchFamily="34" charset="0"/>
            </a:endParaRPr>
          </a:p>
        </p:txBody>
      </p:sp>
      <p:sp>
        <p:nvSpPr>
          <p:cNvPr id="74755" name="Rectangle 2"/>
          <p:cNvSpPr>
            <a:spLocks noGrp="1" noRot="1" noChangeAspect="1" noChangeArrowheads="1" noTextEdit="1"/>
          </p:cNvSpPr>
          <p:nvPr>
            <p:ph type="sldImg"/>
          </p:nvPr>
        </p:nvSpPr>
        <p:spPr>
          <a:xfrm>
            <a:off x="1204913" y="704850"/>
            <a:ext cx="4692650" cy="3519488"/>
          </a:xfrm>
          <a:ln/>
        </p:spPr>
      </p:sp>
      <p:sp>
        <p:nvSpPr>
          <p:cNvPr id="74756" name="Rectangle 3"/>
          <p:cNvSpPr>
            <a:spLocks noGrp="1" noChangeArrowheads="1"/>
          </p:cNvSpPr>
          <p:nvPr>
            <p:ph type="body" idx="1"/>
          </p:nvPr>
        </p:nvSpPr>
        <p:spPr>
          <a:noFill/>
        </p:spPr>
        <p:txBody>
          <a:bodyPr/>
          <a:lstStyle/>
          <a:p>
            <a:pPr eaLnBrk="1" hangingPunct="1"/>
            <a:endParaRPr lang="en-US" altLang="en-US">
              <a:latin typeface="Arial" panose="020B0604020202020204" pitchFamily="34" charset="0"/>
            </a:endParaRPr>
          </a:p>
        </p:txBody>
      </p:sp>
      <p:sp>
        <p:nvSpPr>
          <p:cNvPr id="2" name="Footer Placeholder 1">
            <a:extLst>
              <a:ext uri="{FF2B5EF4-FFF2-40B4-BE49-F238E27FC236}">
                <a16:creationId xmlns:a16="http://schemas.microsoft.com/office/drawing/2014/main" id="{44B21243-4BDC-4773-9BAE-059601138D97}"/>
              </a:ext>
            </a:extLst>
          </p:cNvPr>
          <p:cNvSpPr>
            <a:spLocks noGrp="1"/>
          </p:cNvSpPr>
          <p:nvPr>
            <p:ph type="ftr" sz="quarter" idx="10"/>
          </p:nvPr>
        </p:nvSpPr>
        <p:spPr/>
        <p:txBody>
          <a:bodyPr/>
          <a:lstStyle/>
          <a:p>
            <a:pPr>
              <a:defRPr/>
            </a:pPr>
            <a:r>
              <a:rPr lang="en-US" altLang="en-US"/>
              <a:t>Lesson 4</a:t>
            </a:r>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7"/>
          <p:cNvSpPr>
            <a:spLocks noGrp="1" noChangeArrowheads="1"/>
          </p:cNvSpPr>
          <p:nvPr>
            <p:ph type="sldNum" sz="quarter" idx="5"/>
          </p:nvPr>
        </p:nvSpPr>
        <p:spPr>
          <a:noFill/>
        </p:spPr>
        <p:txBody>
          <a:bodyPr/>
          <a:lstStyle>
            <a:lvl1pPr>
              <a:defRPr>
                <a:solidFill>
                  <a:schemeClr val="tx1"/>
                </a:solidFill>
                <a:latin typeface="Verdana" panose="020B0604030504040204" pitchFamily="34" charset="0"/>
              </a:defRPr>
            </a:lvl1pPr>
            <a:lvl2pPr marL="765610" indent="-294465">
              <a:defRPr>
                <a:solidFill>
                  <a:schemeClr val="tx1"/>
                </a:solidFill>
                <a:latin typeface="Verdana" panose="020B0604030504040204" pitchFamily="34" charset="0"/>
              </a:defRPr>
            </a:lvl2pPr>
            <a:lvl3pPr marL="1177862" indent="-235572">
              <a:defRPr>
                <a:solidFill>
                  <a:schemeClr val="tx1"/>
                </a:solidFill>
                <a:latin typeface="Verdana" panose="020B0604030504040204" pitchFamily="34" charset="0"/>
              </a:defRPr>
            </a:lvl3pPr>
            <a:lvl4pPr marL="1649006" indent="-235572">
              <a:defRPr>
                <a:solidFill>
                  <a:schemeClr val="tx1"/>
                </a:solidFill>
                <a:latin typeface="Verdana" panose="020B0604030504040204" pitchFamily="34" charset="0"/>
              </a:defRPr>
            </a:lvl4pPr>
            <a:lvl5pPr marL="2120151" indent="-235572">
              <a:defRPr>
                <a:solidFill>
                  <a:schemeClr val="tx1"/>
                </a:solidFill>
                <a:latin typeface="Verdana" panose="020B0604030504040204" pitchFamily="34" charset="0"/>
              </a:defRPr>
            </a:lvl5pPr>
            <a:lvl6pPr marL="2591295" indent="-235572" eaLnBrk="0" fontAlgn="base" hangingPunct="0">
              <a:spcBef>
                <a:spcPct val="0"/>
              </a:spcBef>
              <a:spcAft>
                <a:spcPct val="0"/>
              </a:spcAft>
              <a:defRPr>
                <a:solidFill>
                  <a:schemeClr val="tx1"/>
                </a:solidFill>
                <a:latin typeface="Verdana" panose="020B0604030504040204" pitchFamily="34" charset="0"/>
              </a:defRPr>
            </a:lvl6pPr>
            <a:lvl7pPr marL="3062440" indent="-235572" eaLnBrk="0" fontAlgn="base" hangingPunct="0">
              <a:spcBef>
                <a:spcPct val="0"/>
              </a:spcBef>
              <a:spcAft>
                <a:spcPct val="0"/>
              </a:spcAft>
              <a:defRPr>
                <a:solidFill>
                  <a:schemeClr val="tx1"/>
                </a:solidFill>
                <a:latin typeface="Verdana" panose="020B0604030504040204" pitchFamily="34" charset="0"/>
              </a:defRPr>
            </a:lvl7pPr>
            <a:lvl8pPr marL="3533585" indent="-235572" eaLnBrk="0" fontAlgn="base" hangingPunct="0">
              <a:spcBef>
                <a:spcPct val="0"/>
              </a:spcBef>
              <a:spcAft>
                <a:spcPct val="0"/>
              </a:spcAft>
              <a:defRPr>
                <a:solidFill>
                  <a:schemeClr val="tx1"/>
                </a:solidFill>
                <a:latin typeface="Verdana" panose="020B0604030504040204" pitchFamily="34" charset="0"/>
              </a:defRPr>
            </a:lvl8pPr>
            <a:lvl9pPr marL="4004729" indent="-235572" eaLnBrk="0" fontAlgn="base" hangingPunct="0">
              <a:spcBef>
                <a:spcPct val="0"/>
              </a:spcBef>
              <a:spcAft>
                <a:spcPct val="0"/>
              </a:spcAft>
              <a:defRPr>
                <a:solidFill>
                  <a:schemeClr val="tx1"/>
                </a:solidFill>
                <a:latin typeface="Verdana" panose="020B060403050404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829233D0-7926-4D60-8DB4-B78C6FDE8F9C}" type="slidenum">
              <a:rPr kumimoji="0" lang="en-US" altLang="en-US" sz="1200" b="0" i="0" u="none" strike="noStrike" kern="1200" cap="none" spc="0" normalizeH="0" baseline="0" noProof="0">
                <a:ln>
                  <a:noFill/>
                </a:ln>
                <a:solidFill>
                  <a:srgbClr val="000000"/>
                </a:solidFill>
                <a:effectLst/>
                <a:uLnTx/>
                <a:uFillTx/>
                <a:latin typeface="Arial" panose="020B0604020202020204" pitchFamily="34"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31</a:t>
            </a:fld>
            <a:endParaRPr kumimoji="0" lang="en-US" altLang="en-US" sz="1200" b="0"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75779" name="Rectangle 2"/>
          <p:cNvSpPr>
            <a:spLocks noGrp="1" noRot="1" noChangeAspect="1" noChangeArrowheads="1" noTextEdit="1"/>
          </p:cNvSpPr>
          <p:nvPr>
            <p:ph type="sldImg"/>
          </p:nvPr>
        </p:nvSpPr>
        <p:spPr>
          <a:xfrm>
            <a:off x="1204913" y="704850"/>
            <a:ext cx="4692650" cy="3519488"/>
          </a:xfrm>
          <a:ln/>
        </p:spPr>
      </p:sp>
      <p:sp>
        <p:nvSpPr>
          <p:cNvPr id="75780" name="Rectangle 3"/>
          <p:cNvSpPr>
            <a:spLocks noGrp="1" noChangeArrowheads="1"/>
          </p:cNvSpPr>
          <p:nvPr>
            <p:ph type="body" idx="1"/>
          </p:nvPr>
        </p:nvSpPr>
        <p:spPr>
          <a:noFill/>
        </p:spPr>
        <p:txBody>
          <a:bodyPr/>
          <a:lstStyle/>
          <a:p>
            <a:pPr eaLnBrk="1" hangingPunct="1"/>
            <a:endParaRPr lang="en-US" altLang="en-US">
              <a:latin typeface="Arial" panose="020B0604020202020204" pitchFamily="34" charset="0"/>
            </a:endParaRPr>
          </a:p>
        </p:txBody>
      </p:sp>
      <p:sp>
        <p:nvSpPr>
          <p:cNvPr id="2" name="Footer Placeholder 1">
            <a:extLst>
              <a:ext uri="{FF2B5EF4-FFF2-40B4-BE49-F238E27FC236}">
                <a16:creationId xmlns:a16="http://schemas.microsoft.com/office/drawing/2014/main" id="{3EC0A804-89FE-41E1-8C20-293D47BF35F8}"/>
              </a:ext>
            </a:extLst>
          </p:cNvPr>
          <p:cNvSpPr>
            <a:spLocks noGrp="1"/>
          </p:cNvSpPr>
          <p:nvPr>
            <p:ph type="ftr" sz="quarter" idx="10"/>
          </p:nvPr>
        </p:nvSpPr>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altLang="en-US" sz="1200" b="0" i="0" u="none" strike="noStrike" kern="1200" cap="none" spc="0" normalizeH="0" baseline="0" noProof="0">
                <a:ln>
                  <a:noFill/>
                </a:ln>
                <a:solidFill>
                  <a:srgbClr val="000000"/>
                </a:solidFill>
                <a:effectLst/>
                <a:uLnTx/>
                <a:uFillTx/>
                <a:latin typeface="Arial" charset="0"/>
                <a:ea typeface="+mn-ea"/>
                <a:cs typeface="+mn-cs"/>
              </a:rPr>
              <a:t>Lesson 4</a:t>
            </a:r>
          </a:p>
        </p:txBody>
      </p:sp>
    </p:spTree>
    <p:extLst>
      <p:ext uri="{BB962C8B-B14F-4D97-AF65-F5344CB8AC3E}">
        <p14:creationId xmlns:p14="http://schemas.microsoft.com/office/powerpoint/2010/main" val="89198136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Artwork by </a:t>
            </a:r>
            <a:r>
              <a:rPr lang="nl-NL"/>
              <a:t>Jan van 't Hoff/Gospelimages.com</a:t>
            </a:r>
            <a:r>
              <a:rPr lang="en-US"/>
              <a:t>.</a:t>
            </a:r>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87978C00-50A6-45A0-980D-D7C3766C88FA}"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3</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287907572"/>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7"/>
          <p:cNvSpPr>
            <a:spLocks noGrp="1" noChangeArrowheads="1"/>
          </p:cNvSpPr>
          <p:nvPr>
            <p:ph type="sldNum" sz="quarter" idx="5"/>
          </p:nvPr>
        </p:nvSpPr>
        <p:spPr>
          <a:noFill/>
        </p:spPr>
        <p:txBody>
          <a:bodyPr/>
          <a:lstStyle>
            <a:lvl1pPr>
              <a:defRPr>
                <a:solidFill>
                  <a:schemeClr val="tx1"/>
                </a:solidFill>
                <a:latin typeface="Verdana" panose="020B0604030504040204" pitchFamily="34" charset="0"/>
              </a:defRPr>
            </a:lvl1pPr>
            <a:lvl2pPr marL="765610" indent="-294465">
              <a:defRPr>
                <a:solidFill>
                  <a:schemeClr val="tx1"/>
                </a:solidFill>
                <a:latin typeface="Verdana" panose="020B0604030504040204" pitchFamily="34" charset="0"/>
              </a:defRPr>
            </a:lvl2pPr>
            <a:lvl3pPr marL="1177862" indent="-235572">
              <a:defRPr>
                <a:solidFill>
                  <a:schemeClr val="tx1"/>
                </a:solidFill>
                <a:latin typeface="Verdana" panose="020B0604030504040204" pitchFamily="34" charset="0"/>
              </a:defRPr>
            </a:lvl3pPr>
            <a:lvl4pPr marL="1649006" indent="-235572">
              <a:defRPr>
                <a:solidFill>
                  <a:schemeClr val="tx1"/>
                </a:solidFill>
                <a:latin typeface="Verdana" panose="020B0604030504040204" pitchFamily="34" charset="0"/>
              </a:defRPr>
            </a:lvl4pPr>
            <a:lvl5pPr marL="2120151" indent="-235572">
              <a:defRPr>
                <a:solidFill>
                  <a:schemeClr val="tx1"/>
                </a:solidFill>
                <a:latin typeface="Verdana" panose="020B0604030504040204" pitchFamily="34" charset="0"/>
              </a:defRPr>
            </a:lvl5pPr>
            <a:lvl6pPr marL="2591295" indent="-235572" eaLnBrk="0" fontAlgn="base" hangingPunct="0">
              <a:spcBef>
                <a:spcPct val="0"/>
              </a:spcBef>
              <a:spcAft>
                <a:spcPct val="0"/>
              </a:spcAft>
              <a:defRPr>
                <a:solidFill>
                  <a:schemeClr val="tx1"/>
                </a:solidFill>
                <a:latin typeface="Verdana" panose="020B0604030504040204" pitchFamily="34" charset="0"/>
              </a:defRPr>
            </a:lvl6pPr>
            <a:lvl7pPr marL="3062440" indent="-235572" eaLnBrk="0" fontAlgn="base" hangingPunct="0">
              <a:spcBef>
                <a:spcPct val="0"/>
              </a:spcBef>
              <a:spcAft>
                <a:spcPct val="0"/>
              </a:spcAft>
              <a:defRPr>
                <a:solidFill>
                  <a:schemeClr val="tx1"/>
                </a:solidFill>
                <a:latin typeface="Verdana" panose="020B0604030504040204" pitchFamily="34" charset="0"/>
              </a:defRPr>
            </a:lvl7pPr>
            <a:lvl8pPr marL="3533585" indent="-235572" eaLnBrk="0" fontAlgn="base" hangingPunct="0">
              <a:spcBef>
                <a:spcPct val="0"/>
              </a:spcBef>
              <a:spcAft>
                <a:spcPct val="0"/>
              </a:spcAft>
              <a:defRPr>
                <a:solidFill>
                  <a:schemeClr val="tx1"/>
                </a:solidFill>
                <a:latin typeface="Verdana" panose="020B0604030504040204" pitchFamily="34" charset="0"/>
              </a:defRPr>
            </a:lvl8pPr>
            <a:lvl9pPr marL="4004729" indent="-235572" eaLnBrk="0" fontAlgn="base" hangingPunct="0">
              <a:spcBef>
                <a:spcPct val="0"/>
              </a:spcBef>
              <a:spcAft>
                <a:spcPct val="0"/>
              </a:spcAft>
              <a:defRPr>
                <a:solidFill>
                  <a:schemeClr val="tx1"/>
                </a:solidFill>
                <a:latin typeface="Verdana" panose="020B0604030504040204" pitchFamily="34" charset="0"/>
              </a:defRPr>
            </a:lvl9pPr>
          </a:lstStyle>
          <a:p>
            <a:fld id="{829233D0-7926-4D60-8DB4-B78C6FDE8F9C}" type="slidenum">
              <a:rPr lang="en-US" altLang="en-US">
                <a:latin typeface="Arial" panose="020B0604020202020204" pitchFamily="34" charset="0"/>
              </a:rPr>
              <a:pPr/>
              <a:t>32</a:t>
            </a:fld>
            <a:endParaRPr lang="en-US" altLang="en-US">
              <a:latin typeface="Arial" panose="020B0604020202020204" pitchFamily="34" charset="0"/>
            </a:endParaRPr>
          </a:p>
        </p:txBody>
      </p:sp>
      <p:sp>
        <p:nvSpPr>
          <p:cNvPr id="75779" name="Rectangle 2"/>
          <p:cNvSpPr>
            <a:spLocks noGrp="1" noRot="1" noChangeAspect="1" noChangeArrowheads="1" noTextEdit="1"/>
          </p:cNvSpPr>
          <p:nvPr>
            <p:ph type="sldImg"/>
          </p:nvPr>
        </p:nvSpPr>
        <p:spPr>
          <a:xfrm>
            <a:off x="1204913" y="704850"/>
            <a:ext cx="4692650" cy="3519488"/>
          </a:xfrm>
          <a:ln/>
        </p:spPr>
      </p:sp>
      <p:sp>
        <p:nvSpPr>
          <p:cNvPr id="75780" name="Rectangle 3"/>
          <p:cNvSpPr>
            <a:spLocks noGrp="1" noChangeArrowheads="1"/>
          </p:cNvSpPr>
          <p:nvPr>
            <p:ph type="body" idx="1"/>
          </p:nvPr>
        </p:nvSpPr>
        <p:spPr>
          <a:noFill/>
        </p:spPr>
        <p:txBody>
          <a:bodyPr/>
          <a:lstStyle/>
          <a:p>
            <a:pPr eaLnBrk="1" hangingPunct="1"/>
            <a:endParaRPr lang="en-US" altLang="en-US">
              <a:latin typeface="Arial" panose="020B0604020202020204" pitchFamily="34" charset="0"/>
            </a:endParaRPr>
          </a:p>
        </p:txBody>
      </p:sp>
      <p:sp>
        <p:nvSpPr>
          <p:cNvPr id="2" name="Footer Placeholder 1">
            <a:extLst>
              <a:ext uri="{FF2B5EF4-FFF2-40B4-BE49-F238E27FC236}">
                <a16:creationId xmlns:a16="http://schemas.microsoft.com/office/drawing/2014/main" id="{3EC0A804-89FE-41E1-8C20-293D47BF35F8}"/>
              </a:ext>
            </a:extLst>
          </p:cNvPr>
          <p:cNvSpPr>
            <a:spLocks noGrp="1"/>
          </p:cNvSpPr>
          <p:nvPr>
            <p:ph type="ftr" sz="quarter" idx="10"/>
          </p:nvPr>
        </p:nvSpPr>
        <p:spPr/>
        <p:txBody>
          <a:bodyPr/>
          <a:lstStyle/>
          <a:p>
            <a:pPr>
              <a:defRPr/>
            </a:pPr>
            <a:r>
              <a:rPr lang="en-US" altLang="en-US"/>
              <a:t>Lesson 4</a:t>
            </a:r>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Rectangle 7"/>
          <p:cNvSpPr>
            <a:spLocks noGrp="1" noChangeArrowheads="1"/>
          </p:cNvSpPr>
          <p:nvPr>
            <p:ph type="sldNum" sz="quarter" idx="5"/>
          </p:nvPr>
        </p:nvSpPr>
        <p:spPr>
          <a:noFill/>
        </p:spPr>
        <p:txBody>
          <a:bodyPr/>
          <a:lstStyle>
            <a:lvl1pPr>
              <a:defRPr>
                <a:solidFill>
                  <a:schemeClr val="tx1"/>
                </a:solidFill>
                <a:latin typeface="Verdana" panose="020B0604030504040204" pitchFamily="34" charset="0"/>
              </a:defRPr>
            </a:lvl1pPr>
            <a:lvl2pPr marL="765610" indent="-294465">
              <a:defRPr>
                <a:solidFill>
                  <a:schemeClr val="tx1"/>
                </a:solidFill>
                <a:latin typeface="Verdana" panose="020B0604030504040204" pitchFamily="34" charset="0"/>
              </a:defRPr>
            </a:lvl2pPr>
            <a:lvl3pPr marL="1177862" indent="-235572">
              <a:defRPr>
                <a:solidFill>
                  <a:schemeClr val="tx1"/>
                </a:solidFill>
                <a:latin typeface="Verdana" panose="020B0604030504040204" pitchFamily="34" charset="0"/>
              </a:defRPr>
            </a:lvl3pPr>
            <a:lvl4pPr marL="1649006" indent="-235572">
              <a:defRPr>
                <a:solidFill>
                  <a:schemeClr val="tx1"/>
                </a:solidFill>
                <a:latin typeface="Verdana" panose="020B0604030504040204" pitchFamily="34" charset="0"/>
              </a:defRPr>
            </a:lvl4pPr>
            <a:lvl5pPr marL="2120151" indent="-235572">
              <a:defRPr>
                <a:solidFill>
                  <a:schemeClr val="tx1"/>
                </a:solidFill>
                <a:latin typeface="Verdana" panose="020B0604030504040204" pitchFamily="34" charset="0"/>
              </a:defRPr>
            </a:lvl5pPr>
            <a:lvl6pPr marL="2591295" indent="-235572" eaLnBrk="0" fontAlgn="base" hangingPunct="0">
              <a:spcBef>
                <a:spcPct val="0"/>
              </a:spcBef>
              <a:spcAft>
                <a:spcPct val="0"/>
              </a:spcAft>
              <a:defRPr>
                <a:solidFill>
                  <a:schemeClr val="tx1"/>
                </a:solidFill>
                <a:latin typeface="Verdana" panose="020B0604030504040204" pitchFamily="34" charset="0"/>
              </a:defRPr>
            </a:lvl6pPr>
            <a:lvl7pPr marL="3062440" indent="-235572" eaLnBrk="0" fontAlgn="base" hangingPunct="0">
              <a:spcBef>
                <a:spcPct val="0"/>
              </a:spcBef>
              <a:spcAft>
                <a:spcPct val="0"/>
              </a:spcAft>
              <a:defRPr>
                <a:solidFill>
                  <a:schemeClr val="tx1"/>
                </a:solidFill>
                <a:latin typeface="Verdana" panose="020B0604030504040204" pitchFamily="34" charset="0"/>
              </a:defRPr>
            </a:lvl7pPr>
            <a:lvl8pPr marL="3533585" indent="-235572" eaLnBrk="0" fontAlgn="base" hangingPunct="0">
              <a:spcBef>
                <a:spcPct val="0"/>
              </a:spcBef>
              <a:spcAft>
                <a:spcPct val="0"/>
              </a:spcAft>
              <a:defRPr>
                <a:solidFill>
                  <a:schemeClr val="tx1"/>
                </a:solidFill>
                <a:latin typeface="Verdana" panose="020B0604030504040204" pitchFamily="34" charset="0"/>
              </a:defRPr>
            </a:lvl8pPr>
            <a:lvl9pPr marL="4004729" indent="-235572" eaLnBrk="0" fontAlgn="base" hangingPunct="0">
              <a:spcBef>
                <a:spcPct val="0"/>
              </a:spcBef>
              <a:spcAft>
                <a:spcPct val="0"/>
              </a:spcAft>
              <a:defRPr>
                <a:solidFill>
                  <a:schemeClr val="tx1"/>
                </a:solidFill>
                <a:latin typeface="Verdana" panose="020B0604030504040204" pitchFamily="34" charset="0"/>
              </a:defRPr>
            </a:lvl9pPr>
          </a:lstStyle>
          <a:p>
            <a:fld id="{A2732C2F-7588-4CF9-9779-FD0E954553DF}" type="slidenum">
              <a:rPr lang="en-US" altLang="en-US">
                <a:latin typeface="Arial" panose="020B0604020202020204" pitchFamily="34" charset="0"/>
              </a:rPr>
              <a:pPr/>
              <a:t>33</a:t>
            </a:fld>
            <a:endParaRPr lang="en-US" altLang="en-US">
              <a:latin typeface="Arial" panose="020B0604020202020204" pitchFamily="34" charset="0"/>
            </a:endParaRPr>
          </a:p>
        </p:txBody>
      </p:sp>
      <p:sp>
        <p:nvSpPr>
          <p:cNvPr id="76803" name="Rectangle 2"/>
          <p:cNvSpPr>
            <a:spLocks noGrp="1" noRot="1" noChangeAspect="1" noChangeArrowheads="1" noTextEdit="1"/>
          </p:cNvSpPr>
          <p:nvPr>
            <p:ph type="sldImg"/>
          </p:nvPr>
        </p:nvSpPr>
        <p:spPr>
          <a:xfrm>
            <a:off x="1204913" y="704850"/>
            <a:ext cx="4692650" cy="3519488"/>
          </a:xfrm>
          <a:ln/>
        </p:spPr>
      </p:sp>
      <p:sp>
        <p:nvSpPr>
          <p:cNvPr id="76804" name="Rectangle 3"/>
          <p:cNvSpPr>
            <a:spLocks noGrp="1" noChangeArrowheads="1"/>
          </p:cNvSpPr>
          <p:nvPr>
            <p:ph type="body" idx="1"/>
          </p:nvPr>
        </p:nvSpPr>
        <p:spPr>
          <a:noFill/>
        </p:spPr>
        <p:txBody>
          <a:bodyPr/>
          <a:lstStyle/>
          <a:p>
            <a:pPr eaLnBrk="1" hangingPunct="1"/>
            <a:endParaRPr lang="en-US" altLang="en-US">
              <a:latin typeface="Arial" panose="020B0604020202020204" pitchFamily="34" charset="0"/>
            </a:endParaRPr>
          </a:p>
        </p:txBody>
      </p:sp>
      <p:sp>
        <p:nvSpPr>
          <p:cNvPr id="2" name="Footer Placeholder 1">
            <a:extLst>
              <a:ext uri="{FF2B5EF4-FFF2-40B4-BE49-F238E27FC236}">
                <a16:creationId xmlns:a16="http://schemas.microsoft.com/office/drawing/2014/main" id="{F77E31C7-96B0-4435-BBCB-D0E182DB6B47}"/>
              </a:ext>
            </a:extLst>
          </p:cNvPr>
          <p:cNvSpPr>
            <a:spLocks noGrp="1"/>
          </p:cNvSpPr>
          <p:nvPr>
            <p:ph type="ftr" sz="quarter" idx="10"/>
          </p:nvPr>
        </p:nvSpPr>
        <p:spPr/>
        <p:txBody>
          <a:bodyPr/>
          <a:lstStyle/>
          <a:p>
            <a:pPr>
              <a:defRPr/>
            </a:pPr>
            <a:r>
              <a:rPr lang="en-US" altLang="en-US"/>
              <a:t>Lesson 4</a:t>
            </a:r>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7"/>
          <p:cNvSpPr>
            <a:spLocks noGrp="1" noChangeArrowheads="1"/>
          </p:cNvSpPr>
          <p:nvPr>
            <p:ph type="sldNum" sz="quarter" idx="5"/>
          </p:nvPr>
        </p:nvSpPr>
        <p:spPr>
          <a:noFill/>
        </p:spPr>
        <p:txBody>
          <a:bodyPr/>
          <a:lstStyle>
            <a:lvl1pPr>
              <a:defRPr>
                <a:solidFill>
                  <a:schemeClr val="tx1"/>
                </a:solidFill>
                <a:latin typeface="Verdana" panose="020B0604030504040204" pitchFamily="34" charset="0"/>
              </a:defRPr>
            </a:lvl1pPr>
            <a:lvl2pPr marL="765610" indent="-294465">
              <a:defRPr>
                <a:solidFill>
                  <a:schemeClr val="tx1"/>
                </a:solidFill>
                <a:latin typeface="Verdana" panose="020B0604030504040204" pitchFamily="34" charset="0"/>
              </a:defRPr>
            </a:lvl2pPr>
            <a:lvl3pPr marL="1177862" indent="-235572">
              <a:defRPr>
                <a:solidFill>
                  <a:schemeClr val="tx1"/>
                </a:solidFill>
                <a:latin typeface="Verdana" panose="020B0604030504040204" pitchFamily="34" charset="0"/>
              </a:defRPr>
            </a:lvl3pPr>
            <a:lvl4pPr marL="1649006" indent="-235572">
              <a:defRPr>
                <a:solidFill>
                  <a:schemeClr val="tx1"/>
                </a:solidFill>
                <a:latin typeface="Verdana" panose="020B0604030504040204" pitchFamily="34" charset="0"/>
              </a:defRPr>
            </a:lvl4pPr>
            <a:lvl5pPr marL="2120151" indent="-235572">
              <a:defRPr>
                <a:solidFill>
                  <a:schemeClr val="tx1"/>
                </a:solidFill>
                <a:latin typeface="Verdana" panose="020B0604030504040204" pitchFamily="34" charset="0"/>
              </a:defRPr>
            </a:lvl5pPr>
            <a:lvl6pPr marL="2591295" indent="-235572" eaLnBrk="0" fontAlgn="base" hangingPunct="0">
              <a:spcBef>
                <a:spcPct val="0"/>
              </a:spcBef>
              <a:spcAft>
                <a:spcPct val="0"/>
              </a:spcAft>
              <a:defRPr>
                <a:solidFill>
                  <a:schemeClr val="tx1"/>
                </a:solidFill>
                <a:latin typeface="Verdana" panose="020B0604030504040204" pitchFamily="34" charset="0"/>
              </a:defRPr>
            </a:lvl6pPr>
            <a:lvl7pPr marL="3062440" indent="-235572" eaLnBrk="0" fontAlgn="base" hangingPunct="0">
              <a:spcBef>
                <a:spcPct val="0"/>
              </a:spcBef>
              <a:spcAft>
                <a:spcPct val="0"/>
              </a:spcAft>
              <a:defRPr>
                <a:solidFill>
                  <a:schemeClr val="tx1"/>
                </a:solidFill>
                <a:latin typeface="Verdana" panose="020B0604030504040204" pitchFamily="34" charset="0"/>
              </a:defRPr>
            </a:lvl7pPr>
            <a:lvl8pPr marL="3533585" indent="-235572" eaLnBrk="0" fontAlgn="base" hangingPunct="0">
              <a:spcBef>
                <a:spcPct val="0"/>
              </a:spcBef>
              <a:spcAft>
                <a:spcPct val="0"/>
              </a:spcAft>
              <a:defRPr>
                <a:solidFill>
                  <a:schemeClr val="tx1"/>
                </a:solidFill>
                <a:latin typeface="Verdana" panose="020B0604030504040204" pitchFamily="34" charset="0"/>
              </a:defRPr>
            </a:lvl8pPr>
            <a:lvl9pPr marL="4004729" indent="-235572" eaLnBrk="0" fontAlgn="base" hangingPunct="0">
              <a:spcBef>
                <a:spcPct val="0"/>
              </a:spcBef>
              <a:spcAft>
                <a:spcPct val="0"/>
              </a:spcAft>
              <a:defRPr>
                <a:solidFill>
                  <a:schemeClr val="tx1"/>
                </a:solidFill>
                <a:latin typeface="Verdana" panose="020B0604030504040204" pitchFamily="34" charset="0"/>
              </a:defRPr>
            </a:lvl9pPr>
          </a:lstStyle>
          <a:p>
            <a:fld id="{46DF5211-29C9-44BB-ADD4-0C0B9171AF87}" type="slidenum">
              <a:rPr lang="en-US" altLang="en-US">
                <a:latin typeface="Arial" panose="020B0604020202020204" pitchFamily="34" charset="0"/>
              </a:rPr>
              <a:pPr/>
              <a:t>34</a:t>
            </a:fld>
            <a:endParaRPr lang="en-US" altLang="en-US">
              <a:latin typeface="Arial" panose="020B0604020202020204" pitchFamily="34" charset="0"/>
            </a:endParaRPr>
          </a:p>
        </p:txBody>
      </p:sp>
      <p:sp>
        <p:nvSpPr>
          <p:cNvPr id="77827" name="Rectangle 2"/>
          <p:cNvSpPr>
            <a:spLocks noGrp="1" noRot="1" noChangeAspect="1" noChangeArrowheads="1" noTextEdit="1"/>
          </p:cNvSpPr>
          <p:nvPr>
            <p:ph type="sldImg"/>
          </p:nvPr>
        </p:nvSpPr>
        <p:spPr>
          <a:xfrm>
            <a:off x="1204913" y="704850"/>
            <a:ext cx="4692650" cy="3519488"/>
          </a:xfrm>
          <a:ln/>
        </p:spPr>
      </p:sp>
      <p:sp>
        <p:nvSpPr>
          <p:cNvPr id="77828" name="Rectangle 3"/>
          <p:cNvSpPr>
            <a:spLocks noGrp="1" noChangeArrowheads="1"/>
          </p:cNvSpPr>
          <p:nvPr>
            <p:ph type="body" idx="1"/>
          </p:nvPr>
        </p:nvSpPr>
        <p:spPr>
          <a:noFill/>
        </p:spPr>
        <p:txBody>
          <a:bodyPr/>
          <a:lstStyle/>
          <a:p>
            <a:pPr eaLnBrk="1" hangingPunct="1"/>
            <a:endParaRPr lang="en-US" altLang="en-US">
              <a:latin typeface="Arial" panose="020B0604020202020204" pitchFamily="34" charset="0"/>
            </a:endParaRPr>
          </a:p>
        </p:txBody>
      </p:sp>
      <p:sp>
        <p:nvSpPr>
          <p:cNvPr id="2" name="Footer Placeholder 1">
            <a:extLst>
              <a:ext uri="{FF2B5EF4-FFF2-40B4-BE49-F238E27FC236}">
                <a16:creationId xmlns:a16="http://schemas.microsoft.com/office/drawing/2014/main" id="{21FC6E36-418C-4616-9BA9-0704A9B699C1}"/>
              </a:ext>
            </a:extLst>
          </p:cNvPr>
          <p:cNvSpPr>
            <a:spLocks noGrp="1"/>
          </p:cNvSpPr>
          <p:nvPr>
            <p:ph type="ftr" sz="quarter" idx="10"/>
          </p:nvPr>
        </p:nvSpPr>
        <p:spPr/>
        <p:txBody>
          <a:bodyPr/>
          <a:lstStyle/>
          <a:p>
            <a:pPr>
              <a:defRPr/>
            </a:pPr>
            <a:r>
              <a:rPr lang="en-US" altLang="en-US"/>
              <a:t>Lesson 4</a:t>
            </a:r>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Rectangle 7"/>
          <p:cNvSpPr>
            <a:spLocks noGrp="1" noChangeArrowheads="1"/>
          </p:cNvSpPr>
          <p:nvPr>
            <p:ph type="sldNum" sz="quarter" idx="5"/>
          </p:nvPr>
        </p:nvSpPr>
        <p:spPr>
          <a:noFill/>
        </p:spPr>
        <p:txBody>
          <a:bodyPr/>
          <a:lstStyle>
            <a:lvl1pPr>
              <a:defRPr>
                <a:solidFill>
                  <a:schemeClr val="tx1"/>
                </a:solidFill>
                <a:latin typeface="Verdana" panose="020B0604030504040204" pitchFamily="34" charset="0"/>
              </a:defRPr>
            </a:lvl1pPr>
            <a:lvl2pPr marL="765610" indent="-294465">
              <a:defRPr>
                <a:solidFill>
                  <a:schemeClr val="tx1"/>
                </a:solidFill>
                <a:latin typeface="Verdana" panose="020B0604030504040204" pitchFamily="34" charset="0"/>
              </a:defRPr>
            </a:lvl2pPr>
            <a:lvl3pPr marL="1177862" indent="-235572">
              <a:defRPr>
                <a:solidFill>
                  <a:schemeClr val="tx1"/>
                </a:solidFill>
                <a:latin typeface="Verdana" panose="020B0604030504040204" pitchFamily="34" charset="0"/>
              </a:defRPr>
            </a:lvl3pPr>
            <a:lvl4pPr marL="1649006" indent="-235572">
              <a:defRPr>
                <a:solidFill>
                  <a:schemeClr val="tx1"/>
                </a:solidFill>
                <a:latin typeface="Verdana" panose="020B0604030504040204" pitchFamily="34" charset="0"/>
              </a:defRPr>
            </a:lvl4pPr>
            <a:lvl5pPr marL="2120151" indent="-235572">
              <a:defRPr>
                <a:solidFill>
                  <a:schemeClr val="tx1"/>
                </a:solidFill>
                <a:latin typeface="Verdana" panose="020B0604030504040204" pitchFamily="34" charset="0"/>
              </a:defRPr>
            </a:lvl5pPr>
            <a:lvl6pPr marL="2591295" indent="-235572" eaLnBrk="0" fontAlgn="base" hangingPunct="0">
              <a:spcBef>
                <a:spcPct val="0"/>
              </a:spcBef>
              <a:spcAft>
                <a:spcPct val="0"/>
              </a:spcAft>
              <a:defRPr>
                <a:solidFill>
                  <a:schemeClr val="tx1"/>
                </a:solidFill>
                <a:latin typeface="Verdana" panose="020B0604030504040204" pitchFamily="34" charset="0"/>
              </a:defRPr>
            </a:lvl6pPr>
            <a:lvl7pPr marL="3062440" indent="-235572" eaLnBrk="0" fontAlgn="base" hangingPunct="0">
              <a:spcBef>
                <a:spcPct val="0"/>
              </a:spcBef>
              <a:spcAft>
                <a:spcPct val="0"/>
              </a:spcAft>
              <a:defRPr>
                <a:solidFill>
                  <a:schemeClr val="tx1"/>
                </a:solidFill>
                <a:latin typeface="Verdana" panose="020B0604030504040204" pitchFamily="34" charset="0"/>
              </a:defRPr>
            </a:lvl7pPr>
            <a:lvl8pPr marL="3533585" indent="-235572" eaLnBrk="0" fontAlgn="base" hangingPunct="0">
              <a:spcBef>
                <a:spcPct val="0"/>
              </a:spcBef>
              <a:spcAft>
                <a:spcPct val="0"/>
              </a:spcAft>
              <a:defRPr>
                <a:solidFill>
                  <a:schemeClr val="tx1"/>
                </a:solidFill>
                <a:latin typeface="Verdana" panose="020B0604030504040204" pitchFamily="34" charset="0"/>
              </a:defRPr>
            </a:lvl8pPr>
            <a:lvl9pPr marL="4004729" indent="-235572" eaLnBrk="0" fontAlgn="base" hangingPunct="0">
              <a:spcBef>
                <a:spcPct val="0"/>
              </a:spcBef>
              <a:spcAft>
                <a:spcPct val="0"/>
              </a:spcAft>
              <a:defRPr>
                <a:solidFill>
                  <a:schemeClr val="tx1"/>
                </a:solidFill>
                <a:latin typeface="Verdana" panose="020B060403050404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873AFA58-A54A-4D1C-8984-B33A74608FBB}" type="slidenum">
              <a:rPr kumimoji="0" lang="en-US" altLang="en-US" sz="1200" b="0" i="0" u="none" strike="noStrike" kern="1200" cap="none" spc="0" normalizeH="0" baseline="0" noProof="0">
                <a:ln>
                  <a:noFill/>
                </a:ln>
                <a:solidFill>
                  <a:srgbClr val="000000"/>
                </a:solidFill>
                <a:effectLst/>
                <a:uLnTx/>
                <a:uFillTx/>
                <a:latin typeface="Arial" panose="020B0604020202020204" pitchFamily="34"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35</a:t>
            </a:fld>
            <a:endParaRPr kumimoji="0" lang="en-US" altLang="en-US" sz="1200" b="0"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78851" name="Rectangle 2"/>
          <p:cNvSpPr>
            <a:spLocks noGrp="1" noRot="1" noChangeAspect="1" noChangeArrowheads="1" noTextEdit="1"/>
          </p:cNvSpPr>
          <p:nvPr>
            <p:ph type="sldImg"/>
          </p:nvPr>
        </p:nvSpPr>
        <p:spPr>
          <a:xfrm>
            <a:off x="1204913" y="704850"/>
            <a:ext cx="4692650" cy="3519488"/>
          </a:xfrm>
          <a:ln/>
        </p:spPr>
      </p:sp>
      <p:sp>
        <p:nvSpPr>
          <p:cNvPr id="78852" name="Rectangle 3"/>
          <p:cNvSpPr>
            <a:spLocks noGrp="1" noChangeArrowheads="1"/>
          </p:cNvSpPr>
          <p:nvPr>
            <p:ph type="body" idx="1"/>
          </p:nvPr>
        </p:nvSpPr>
        <p:spPr>
          <a:noFill/>
        </p:spPr>
        <p:txBody>
          <a:bodyPr/>
          <a:lstStyle/>
          <a:p>
            <a:pPr eaLnBrk="1" hangingPunct="1"/>
            <a:endParaRPr lang="en-US" altLang="en-US">
              <a:latin typeface="Arial" panose="020B0604020202020204" pitchFamily="34" charset="0"/>
            </a:endParaRPr>
          </a:p>
        </p:txBody>
      </p:sp>
      <p:sp>
        <p:nvSpPr>
          <p:cNvPr id="2" name="Footer Placeholder 1">
            <a:extLst>
              <a:ext uri="{FF2B5EF4-FFF2-40B4-BE49-F238E27FC236}">
                <a16:creationId xmlns:a16="http://schemas.microsoft.com/office/drawing/2014/main" id="{24206152-C2E0-4C1A-AAFD-40B32D0BC412}"/>
              </a:ext>
            </a:extLst>
          </p:cNvPr>
          <p:cNvSpPr>
            <a:spLocks noGrp="1"/>
          </p:cNvSpPr>
          <p:nvPr>
            <p:ph type="ftr" sz="quarter" idx="10"/>
          </p:nvPr>
        </p:nvSpPr>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altLang="en-US" sz="1200" b="0" i="0" u="none" strike="noStrike" kern="1200" cap="none" spc="0" normalizeH="0" baseline="0" noProof="0">
                <a:ln>
                  <a:noFill/>
                </a:ln>
                <a:solidFill>
                  <a:srgbClr val="000000"/>
                </a:solidFill>
                <a:effectLst/>
                <a:uLnTx/>
                <a:uFillTx/>
                <a:latin typeface="Arial" charset="0"/>
                <a:ea typeface="+mn-ea"/>
                <a:cs typeface="+mn-cs"/>
              </a:rPr>
              <a:t>Lesson 4</a:t>
            </a:r>
          </a:p>
        </p:txBody>
      </p:sp>
    </p:spTree>
    <p:extLst>
      <p:ext uri="{BB962C8B-B14F-4D97-AF65-F5344CB8AC3E}">
        <p14:creationId xmlns:p14="http://schemas.microsoft.com/office/powerpoint/2010/main" val="1561803222"/>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Rectangle 7"/>
          <p:cNvSpPr>
            <a:spLocks noGrp="1" noChangeArrowheads="1"/>
          </p:cNvSpPr>
          <p:nvPr>
            <p:ph type="sldNum" sz="quarter" idx="5"/>
          </p:nvPr>
        </p:nvSpPr>
        <p:spPr>
          <a:noFill/>
        </p:spPr>
        <p:txBody>
          <a:bodyPr/>
          <a:lstStyle>
            <a:lvl1pPr>
              <a:defRPr>
                <a:solidFill>
                  <a:schemeClr val="tx1"/>
                </a:solidFill>
                <a:latin typeface="Verdana" panose="020B0604030504040204" pitchFamily="34" charset="0"/>
              </a:defRPr>
            </a:lvl1pPr>
            <a:lvl2pPr marL="765610" indent="-294465">
              <a:defRPr>
                <a:solidFill>
                  <a:schemeClr val="tx1"/>
                </a:solidFill>
                <a:latin typeface="Verdana" panose="020B0604030504040204" pitchFamily="34" charset="0"/>
              </a:defRPr>
            </a:lvl2pPr>
            <a:lvl3pPr marL="1177862" indent="-235572">
              <a:defRPr>
                <a:solidFill>
                  <a:schemeClr val="tx1"/>
                </a:solidFill>
                <a:latin typeface="Verdana" panose="020B0604030504040204" pitchFamily="34" charset="0"/>
              </a:defRPr>
            </a:lvl3pPr>
            <a:lvl4pPr marL="1649006" indent="-235572">
              <a:defRPr>
                <a:solidFill>
                  <a:schemeClr val="tx1"/>
                </a:solidFill>
                <a:latin typeface="Verdana" panose="020B0604030504040204" pitchFamily="34" charset="0"/>
              </a:defRPr>
            </a:lvl4pPr>
            <a:lvl5pPr marL="2120151" indent="-235572">
              <a:defRPr>
                <a:solidFill>
                  <a:schemeClr val="tx1"/>
                </a:solidFill>
                <a:latin typeface="Verdana" panose="020B0604030504040204" pitchFamily="34" charset="0"/>
              </a:defRPr>
            </a:lvl5pPr>
            <a:lvl6pPr marL="2591295" indent="-235572" eaLnBrk="0" fontAlgn="base" hangingPunct="0">
              <a:spcBef>
                <a:spcPct val="0"/>
              </a:spcBef>
              <a:spcAft>
                <a:spcPct val="0"/>
              </a:spcAft>
              <a:defRPr>
                <a:solidFill>
                  <a:schemeClr val="tx1"/>
                </a:solidFill>
                <a:latin typeface="Verdana" panose="020B0604030504040204" pitchFamily="34" charset="0"/>
              </a:defRPr>
            </a:lvl6pPr>
            <a:lvl7pPr marL="3062440" indent="-235572" eaLnBrk="0" fontAlgn="base" hangingPunct="0">
              <a:spcBef>
                <a:spcPct val="0"/>
              </a:spcBef>
              <a:spcAft>
                <a:spcPct val="0"/>
              </a:spcAft>
              <a:defRPr>
                <a:solidFill>
                  <a:schemeClr val="tx1"/>
                </a:solidFill>
                <a:latin typeface="Verdana" panose="020B0604030504040204" pitchFamily="34" charset="0"/>
              </a:defRPr>
            </a:lvl7pPr>
            <a:lvl8pPr marL="3533585" indent="-235572" eaLnBrk="0" fontAlgn="base" hangingPunct="0">
              <a:spcBef>
                <a:spcPct val="0"/>
              </a:spcBef>
              <a:spcAft>
                <a:spcPct val="0"/>
              </a:spcAft>
              <a:defRPr>
                <a:solidFill>
                  <a:schemeClr val="tx1"/>
                </a:solidFill>
                <a:latin typeface="Verdana" panose="020B0604030504040204" pitchFamily="34" charset="0"/>
              </a:defRPr>
            </a:lvl8pPr>
            <a:lvl9pPr marL="4004729" indent="-235572" eaLnBrk="0" fontAlgn="base" hangingPunct="0">
              <a:spcBef>
                <a:spcPct val="0"/>
              </a:spcBef>
              <a:spcAft>
                <a:spcPct val="0"/>
              </a:spcAft>
              <a:defRPr>
                <a:solidFill>
                  <a:schemeClr val="tx1"/>
                </a:solidFill>
                <a:latin typeface="Verdana" panose="020B0604030504040204" pitchFamily="34" charset="0"/>
              </a:defRPr>
            </a:lvl9pPr>
          </a:lstStyle>
          <a:p>
            <a:fld id="{873AFA58-A54A-4D1C-8984-B33A74608FBB}" type="slidenum">
              <a:rPr lang="en-US" altLang="en-US">
                <a:latin typeface="Arial" panose="020B0604020202020204" pitchFamily="34" charset="0"/>
              </a:rPr>
              <a:pPr/>
              <a:t>36</a:t>
            </a:fld>
            <a:endParaRPr lang="en-US" altLang="en-US">
              <a:latin typeface="Arial" panose="020B0604020202020204" pitchFamily="34" charset="0"/>
            </a:endParaRPr>
          </a:p>
        </p:txBody>
      </p:sp>
      <p:sp>
        <p:nvSpPr>
          <p:cNvPr id="78851" name="Rectangle 2"/>
          <p:cNvSpPr>
            <a:spLocks noGrp="1" noRot="1" noChangeAspect="1" noChangeArrowheads="1" noTextEdit="1"/>
          </p:cNvSpPr>
          <p:nvPr>
            <p:ph type="sldImg"/>
          </p:nvPr>
        </p:nvSpPr>
        <p:spPr>
          <a:xfrm>
            <a:off x="1204913" y="704850"/>
            <a:ext cx="4692650" cy="3519488"/>
          </a:xfrm>
          <a:ln/>
        </p:spPr>
      </p:sp>
      <p:sp>
        <p:nvSpPr>
          <p:cNvPr id="78852" name="Rectangle 3"/>
          <p:cNvSpPr>
            <a:spLocks noGrp="1" noChangeArrowheads="1"/>
          </p:cNvSpPr>
          <p:nvPr>
            <p:ph type="body" idx="1"/>
          </p:nvPr>
        </p:nvSpPr>
        <p:spPr>
          <a:noFill/>
        </p:spPr>
        <p:txBody>
          <a:bodyPr/>
          <a:lstStyle/>
          <a:p>
            <a:pPr eaLnBrk="1" hangingPunct="1"/>
            <a:endParaRPr lang="en-US" altLang="en-US">
              <a:latin typeface="Arial" panose="020B0604020202020204" pitchFamily="34" charset="0"/>
            </a:endParaRPr>
          </a:p>
        </p:txBody>
      </p:sp>
      <p:sp>
        <p:nvSpPr>
          <p:cNvPr id="2" name="Footer Placeholder 1">
            <a:extLst>
              <a:ext uri="{FF2B5EF4-FFF2-40B4-BE49-F238E27FC236}">
                <a16:creationId xmlns:a16="http://schemas.microsoft.com/office/drawing/2014/main" id="{24206152-C2E0-4C1A-AAFD-40B32D0BC412}"/>
              </a:ext>
            </a:extLst>
          </p:cNvPr>
          <p:cNvSpPr>
            <a:spLocks noGrp="1"/>
          </p:cNvSpPr>
          <p:nvPr>
            <p:ph type="ftr" sz="quarter" idx="10"/>
          </p:nvPr>
        </p:nvSpPr>
        <p:spPr/>
        <p:txBody>
          <a:bodyPr/>
          <a:lstStyle/>
          <a:p>
            <a:pPr>
              <a:defRPr/>
            </a:pPr>
            <a:r>
              <a:rPr lang="en-US" altLang="en-US"/>
              <a:t>Lesson 4</a:t>
            </a:r>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Rectangle 7"/>
          <p:cNvSpPr>
            <a:spLocks noGrp="1" noChangeArrowheads="1"/>
          </p:cNvSpPr>
          <p:nvPr>
            <p:ph type="sldNum" sz="quarter" idx="5"/>
          </p:nvPr>
        </p:nvSpPr>
        <p:spPr>
          <a:noFill/>
        </p:spPr>
        <p:txBody>
          <a:bodyPr/>
          <a:lstStyle>
            <a:lvl1pPr>
              <a:defRPr>
                <a:solidFill>
                  <a:schemeClr val="tx1"/>
                </a:solidFill>
                <a:latin typeface="Verdana" panose="020B0604030504040204" pitchFamily="34" charset="0"/>
              </a:defRPr>
            </a:lvl1pPr>
            <a:lvl2pPr marL="765610" indent="-294465">
              <a:defRPr>
                <a:solidFill>
                  <a:schemeClr val="tx1"/>
                </a:solidFill>
                <a:latin typeface="Verdana" panose="020B0604030504040204" pitchFamily="34" charset="0"/>
              </a:defRPr>
            </a:lvl2pPr>
            <a:lvl3pPr marL="1177862" indent="-235572">
              <a:defRPr>
                <a:solidFill>
                  <a:schemeClr val="tx1"/>
                </a:solidFill>
                <a:latin typeface="Verdana" panose="020B0604030504040204" pitchFamily="34" charset="0"/>
              </a:defRPr>
            </a:lvl3pPr>
            <a:lvl4pPr marL="1649006" indent="-235572">
              <a:defRPr>
                <a:solidFill>
                  <a:schemeClr val="tx1"/>
                </a:solidFill>
                <a:latin typeface="Verdana" panose="020B0604030504040204" pitchFamily="34" charset="0"/>
              </a:defRPr>
            </a:lvl4pPr>
            <a:lvl5pPr marL="2120151" indent="-235572">
              <a:defRPr>
                <a:solidFill>
                  <a:schemeClr val="tx1"/>
                </a:solidFill>
                <a:latin typeface="Verdana" panose="020B0604030504040204" pitchFamily="34" charset="0"/>
              </a:defRPr>
            </a:lvl5pPr>
            <a:lvl6pPr marL="2591295" indent="-235572" eaLnBrk="0" fontAlgn="base" hangingPunct="0">
              <a:spcBef>
                <a:spcPct val="0"/>
              </a:spcBef>
              <a:spcAft>
                <a:spcPct val="0"/>
              </a:spcAft>
              <a:defRPr>
                <a:solidFill>
                  <a:schemeClr val="tx1"/>
                </a:solidFill>
                <a:latin typeface="Verdana" panose="020B0604030504040204" pitchFamily="34" charset="0"/>
              </a:defRPr>
            </a:lvl6pPr>
            <a:lvl7pPr marL="3062440" indent="-235572" eaLnBrk="0" fontAlgn="base" hangingPunct="0">
              <a:spcBef>
                <a:spcPct val="0"/>
              </a:spcBef>
              <a:spcAft>
                <a:spcPct val="0"/>
              </a:spcAft>
              <a:defRPr>
                <a:solidFill>
                  <a:schemeClr val="tx1"/>
                </a:solidFill>
                <a:latin typeface="Verdana" panose="020B0604030504040204" pitchFamily="34" charset="0"/>
              </a:defRPr>
            </a:lvl7pPr>
            <a:lvl8pPr marL="3533585" indent="-235572" eaLnBrk="0" fontAlgn="base" hangingPunct="0">
              <a:spcBef>
                <a:spcPct val="0"/>
              </a:spcBef>
              <a:spcAft>
                <a:spcPct val="0"/>
              </a:spcAft>
              <a:defRPr>
                <a:solidFill>
                  <a:schemeClr val="tx1"/>
                </a:solidFill>
                <a:latin typeface="Verdana" panose="020B0604030504040204" pitchFamily="34" charset="0"/>
              </a:defRPr>
            </a:lvl8pPr>
            <a:lvl9pPr marL="4004729" indent="-235572" eaLnBrk="0" fontAlgn="base" hangingPunct="0">
              <a:spcBef>
                <a:spcPct val="0"/>
              </a:spcBef>
              <a:spcAft>
                <a:spcPct val="0"/>
              </a:spcAft>
              <a:defRPr>
                <a:solidFill>
                  <a:schemeClr val="tx1"/>
                </a:solidFill>
                <a:latin typeface="Verdana" panose="020B0604030504040204" pitchFamily="34" charset="0"/>
              </a:defRPr>
            </a:lvl9pPr>
          </a:lstStyle>
          <a:p>
            <a:fld id="{7CF1E498-F4A0-4FA0-8D92-EC8EA36AA9A9}" type="slidenum">
              <a:rPr lang="en-US" altLang="en-US">
                <a:latin typeface="Arial" panose="020B0604020202020204" pitchFamily="34" charset="0"/>
              </a:rPr>
              <a:pPr/>
              <a:t>37</a:t>
            </a:fld>
            <a:endParaRPr lang="en-US" altLang="en-US">
              <a:latin typeface="Arial" panose="020B0604020202020204" pitchFamily="34" charset="0"/>
            </a:endParaRPr>
          </a:p>
        </p:txBody>
      </p:sp>
      <p:sp>
        <p:nvSpPr>
          <p:cNvPr id="79875" name="Rectangle 2"/>
          <p:cNvSpPr>
            <a:spLocks noGrp="1" noRot="1" noChangeAspect="1" noChangeArrowheads="1" noTextEdit="1"/>
          </p:cNvSpPr>
          <p:nvPr>
            <p:ph type="sldImg"/>
          </p:nvPr>
        </p:nvSpPr>
        <p:spPr>
          <a:xfrm>
            <a:off x="1204913" y="704850"/>
            <a:ext cx="4692650" cy="3519488"/>
          </a:xfrm>
          <a:ln/>
        </p:spPr>
      </p:sp>
      <p:sp>
        <p:nvSpPr>
          <p:cNvPr id="79876" name="Rectangle 3"/>
          <p:cNvSpPr>
            <a:spLocks noGrp="1" noChangeArrowheads="1"/>
          </p:cNvSpPr>
          <p:nvPr>
            <p:ph type="body" idx="1"/>
          </p:nvPr>
        </p:nvSpPr>
        <p:spPr>
          <a:noFill/>
        </p:spPr>
        <p:txBody>
          <a:bodyPr/>
          <a:lstStyle/>
          <a:p>
            <a:pPr eaLnBrk="1" hangingPunct="1"/>
            <a:r>
              <a:rPr lang="en-US" altLang="en-US">
                <a:latin typeface="Arial" panose="020B0604020202020204" pitchFamily="34" charset="0"/>
              </a:rPr>
              <a:t>Children—I told you not to do that and you did it anyway…</a:t>
            </a:r>
          </a:p>
          <a:p>
            <a:pPr eaLnBrk="1" hangingPunct="1"/>
            <a:endParaRPr lang="en-US" altLang="en-US">
              <a:latin typeface="Arial" panose="020B0604020202020204" pitchFamily="34" charset="0"/>
            </a:endParaRPr>
          </a:p>
        </p:txBody>
      </p:sp>
      <p:sp>
        <p:nvSpPr>
          <p:cNvPr id="2" name="Footer Placeholder 1">
            <a:extLst>
              <a:ext uri="{FF2B5EF4-FFF2-40B4-BE49-F238E27FC236}">
                <a16:creationId xmlns:a16="http://schemas.microsoft.com/office/drawing/2014/main" id="{ECE88E8E-B1C2-4909-B406-2380BE13AAE5}"/>
              </a:ext>
            </a:extLst>
          </p:cNvPr>
          <p:cNvSpPr>
            <a:spLocks noGrp="1"/>
          </p:cNvSpPr>
          <p:nvPr>
            <p:ph type="ftr" sz="quarter" idx="10"/>
          </p:nvPr>
        </p:nvSpPr>
        <p:spPr/>
        <p:txBody>
          <a:bodyPr/>
          <a:lstStyle/>
          <a:p>
            <a:pPr>
              <a:defRPr/>
            </a:pPr>
            <a:r>
              <a:rPr lang="en-US" altLang="en-US"/>
              <a:t>Lesson 4</a:t>
            </a:r>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Rectangle 7"/>
          <p:cNvSpPr>
            <a:spLocks noGrp="1" noChangeArrowheads="1"/>
          </p:cNvSpPr>
          <p:nvPr>
            <p:ph type="sldNum" sz="quarter" idx="5"/>
          </p:nvPr>
        </p:nvSpPr>
        <p:spPr>
          <a:noFill/>
        </p:spPr>
        <p:txBody>
          <a:bodyPr/>
          <a:lstStyle>
            <a:lvl1pPr>
              <a:defRPr>
                <a:solidFill>
                  <a:schemeClr val="tx1"/>
                </a:solidFill>
                <a:latin typeface="Verdana" panose="020B0604030504040204" pitchFamily="34" charset="0"/>
              </a:defRPr>
            </a:lvl1pPr>
            <a:lvl2pPr marL="765610" indent="-294465">
              <a:defRPr>
                <a:solidFill>
                  <a:schemeClr val="tx1"/>
                </a:solidFill>
                <a:latin typeface="Verdana" panose="020B0604030504040204" pitchFamily="34" charset="0"/>
              </a:defRPr>
            </a:lvl2pPr>
            <a:lvl3pPr marL="1177862" indent="-235572">
              <a:defRPr>
                <a:solidFill>
                  <a:schemeClr val="tx1"/>
                </a:solidFill>
                <a:latin typeface="Verdana" panose="020B0604030504040204" pitchFamily="34" charset="0"/>
              </a:defRPr>
            </a:lvl3pPr>
            <a:lvl4pPr marL="1649006" indent="-235572">
              <a:defRPr>
                <a:solidFill>
                  <a:schemeClr val="tx1"/>
                </a:solidFill>
                <a:latin typeface="Verdana" panose="020B0604030504040204" pitchFamily="34" charset="0"/>
              </a:defRPr>
            </a:lvl4pPr>
            <a:lvl5pPr marL="2120151" indent="-235572">
              <a:defRPr>
                <a:solidFill>
                  <a:schemeClr val="tx1"/>
                </a:solidFill>
                <a:latin typeface="Verdana" panose="020B0604030504040204" pitchFamily="34" charset="0"/>
              </a:defRPr>
            </a:lvl5pPr>
            <a:lvl6pPr marL="2591295" indent="-235572" eaLnBrk="0" fontAlgn="base" hangingPunct="0">
              <a:spcBef>
                <a:spcPct val="0"/>
              </a:spcBef>
              <a:spcAft>
                <a:spcPct val="0"/>
              </a:spcAft>
              <a:defRPr>
                <a:solidFill>
                  <a:schemeClr val="tx1"/>
                </a:solidFill>
                <a:latin typeface="Verdana" panose="020B0604030504040204" pitchFamily="34" charset="0"/>
              </a:defRPr>
            </a:lvl6pPr>
            <a:lvl7pPr marL="3062440" indent="-235572" eaLnBrk="0" fontAlgn="base" hangingPunct="0">
              <a:spcBef>
                <a:spcPct val="0"/>
              </a:spcBef>
              <a:spcAft>
                <a:spcPct val="0"/>
              </a:spcAft>
              <a:defRPr>
                <a:solidFill>
                  <a:schemeClr val="tx1"/>
                </a:solidFill>
                <a:latin typeface="Verdana" panose="020B0604030504040204" pitchFamily="34" charset="0"/>
              </a:defRPr>
            </a:lvl7pPr>
            <a:lvl8pPr marL="3533585" indent="-235572" eaLnBrk="0" fontAlgn="base" hangingPunct="0">
              <a:spcBef>
                <a:spcPct val="0"/>
              </a:spcBef>
              <a:spcAft>
                <a:spcPct val="0"/>
              </a:spcAft>
              <a:defRPr>
                <a:solidFill>
                  <a:schemeClr val="tx1"/>
                </a:solidFill>
                <a:latin typeface="Verdana" panose="020B0604030504040204" pitchFamily="34" charset="0"/>
              </a:defRPr>
            </a:lvl8pPr>
            <a:lvl9pPr marL="4004729" indent="-235572" eaLnBrk="0" fontAlgn="base" hangingPunct="0">
              <a:spcBef>
                <a:spcPct val="0"/>
              </a:spcBef>
              <a:spcAft>
                <a:spcPct val="0"/>
              </a:spcAft>
              <a:defRPr>
                <a:solidFill>
                  <a:schemeClr val="tx1"/>
                </a:solidFill>
                <a:latin typeface="Verdana" panose="020B060403050404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9944C73A-6B62-4D03-95C7-ED2B33E70E8E}" type="slidenum">
              <a:rPr kumimoji="0" lang="en-US" altLang="en-US" sz="1200" b="0" i="0" u="none" strike="noStrike" kern="1200" cap="none" spc="0" normalizeH="0" baseline="0" noProof="0">
                <a:ln>
                  <a:noFill/>
                </a:ln>
                <a:solidFill>
                  <a:srgbClr val="000000"/>
                </a:solidFill>
                <a:effectLst/>
                <a:uLnTx/>
                <a:uFillTx/>
                <a:latin typeface="Arial" panose="020B0604020202020204" pitchFamily="34"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38</a:t>
            </a:fld>
            <a:endParaRPr kumimoji="0" lang="en-US" altLang="en-US" sz="1200" b="0"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80899" name="Rectangle 2"/>
          <p:cNvSpPr>
            <a:spLocks noGrp="1" noRot="1" noChangeAspect="1" noChangeArrowheads="1" noTextEdit="1"/>
          </p:cNvSpPr>
          <p:nvPr>
            <p:ph type="sldImg"/>
          </p:nvPr>
        </p:nvSpPr>
        <p:spPr>
          <a:xfrm>
            <a:off x="1204913" y="704850"/>
            <a:ext cx="4692650" cy="3519488"/>
          </a:xfrm>
          <a:ln/>
        </p:spPr>
      </p:sp>
      <p:sp>
        <p:nvSpPr>
          <p:cNvPr id="80900" name="Rectangle 3"/>
          <p:cNvSpPr>
            <a:spLocks noGrp="1" noChangeArrowheads="1"/>
          </p:cNvSpPr>
          <p:nvPr>
            <p:ph type="body" idx="1"/>
          </p:nvPr>
        </p:nvSpPr>
        <p:spPr>
          <a:noFill/>
        </p:spPr>
        <p:txBody>
          <a:bodyPr/>
          <a:lstStyle/>
          <a:p>
            <a:pPr eaLnBrk="1" hangingPunct="1"/>
            <a:endParaRPr lang="en-US" altLang="en-US">
              <a:latin typeface="Arial" panose="020B0604020202020204" pitchFamily="34" charset="0"/>
            </a:endParaRPr>
          </a:p>
        </p:txBody>
      </p:sp>
      <p:sp>
        <p:nvSpPr>
          <p:cNvPr id="2" name="Footer Placeholder 1">
            <a:extLst>
              <a:ext uri="{FF2B5EF4-FFF2-40B4-BE49-F238E27FC236}">
                <a16:creationId xmlns:a16="http://schemas.microsoft.com/office/drawing/2014/main" id="{C5DA5624-0085-482B-93FB-B240998F4DF1}"/>
              </a:ext>
            </a:extLst>
          </p:cNvPr>
          <p:cNvSpPr>
            <a:spLocks noGrp="1"/>
          </p:cNvSpPr>
          <p:nvPr>
            <p:ph type="ftr" sz="quarter" idx="10"/>
          </p:nvPr>
        </p:nvSpPr>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altLang="en-US" sz="1200" b="0" i="0" u="none" strike="noStrike" kern="1200" cap="none" spc="0" normalizeH="0" baseline="0" noProof="0">
                <a:ln>
                  <a:noFill/>
                </a:ln>
                <a:solidFill>
                  <a:srgbClr val="000000"/>
                </a:solidFill>
                <a:effectLst/>
                <a:uLnTx/>
                <a:uFillTx/>
                <a:latin typeface="Arial" charset="0"/>
                <a:ea typeface="+mn-ea"/>
                <a:cs typeface="+mn-cs"/>
              </a:rPr>
              <a:t>Lesson 4</a:t>
            </a:r>
          </a:p>
        </p:txBody>
      </p:sp>
    </p:spTree>
    <p:extLst>
      <p:ext uri="{BB962C8B-B14F-4D97-AF65-F5344CB8AC3E}">
        <p14:creationId xmlns:p14="http://schemas.microsoft.com/office/powerpoint/2010/main" val="599679042"/>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Rectangle 7"/>
          <p:cNvSpPr>
            <a:spLocks noGrp="1" noChangeArrowheads="1"/>
          </p:cNvSpPr>
          <p:nvPr>
            <p:ph type="sldNum" sz="quarter" idx="5"/>
          </p:nvPr>
        </p:nvSpPr>
        <p:spPr>
          <a:noFill/>
        </p:spPr>
        <p:txBody>
          <a:bodyPr/>
          <a:lstStyle>
            <a:lvl1pPr>
              <a:defRPr>
                <a:solidFill>
                  <a:schemeClr val="tx1"/>
                </a:solidFill>
                <a:latin typeface="Verdana" panose="020B0604030504040204" pitchFamily="34" charset="0"/>
              </a:defRPr>
            </a:lvl1pPr>
            <a:lvl2pPr marL="765610" indent="-294465">
              <a:defRPr>
                <a:solidFill>
                  <a:schemeClr val="tx1"/>
                </a:solidFill>
                <a:latin typeface="Verdana" panose="020B0604030504040204" pitchFamily="34" charset="0"/>
              </a:defRPr>
            </a:lvl2pPr>
            <a:lvl3pPr marL="1177862" indent="-235572">
              <a:defRPr>
                <a:solidFill>
                  <a:schemeClr val="tx1"/>
                </a:solidFill>
                <a:latin typeface="Verdana" panose="020B0604030504040204" pitchFamily="34" charset="0"/>
              </a:defRPr>
            </a:lvl3pPr>
            <a:lvl4pPr marL="1649006" indent="-235572">
              <a:defRPr>
                <a:solidFill>
                  <a:schemeClr val="tx1"/>
                </a:solidFill>
                <a:latin typeface="Verdana" panose="020B0604030504040204" pitchFamily="34" charset="0"/>
              </a:defRPr>
            </a:lvl4pPr>
            <a:lvl5pPr marL="2120151" indent="-235572">
              <a:defRPr>
                <a:solidFill>
                  <a:schemeClr val="tx1"/>
                </a:solidFill>
                <a:latin typeface="Verdana" panose="020B0604030504040204" pitchFamily="34" charset="0"/>
              </a:defRPr>
            </a:lvl5pPr>
            <a:lvl6pPr marL="2591295" indent="-235572" eaLnBrk="0" fontAlgn="base" hangingPunct="0">
              <a:spcBef>
                <a:spcPct val="0"/>
              </a:spcBef>
              <a:spcAft>
                <a:spcPct val="0"/>
              </a:spcAft>
              <a:defRPr>
                <a:solidFill>
                  <a:schemeClr val="tx1"/>
                </a:solidFill>
                <a:latin typeface="Verdana" panose="020B0604030504040204" pitchFamily="34" charset="0"/>
              </a:defRPr>
            </a:lvl6pPr>
            <a:lvl7pPr marL="3062440" indent="-235572" eaLnBrk="0" fontAlgn="base" hangingPunct="0">
              <a:spcBef>
                <a:spcPct val="0"/>
              </a:spcBef>
              <a:spcAft>
                <a:spcPct val="0"/>
              </a:spcAft>
              <a:defRPr>
                <a:solidFill>
                  <a:schemeClr val="tx1"/>
                </a:solidFill>
                <a:latin typeface="Verdana" panose="020B0604030504040204" pitchFamily="34" charset="0"/>
              </a:defRPr>
            </a:lvl7pPr>
            <a:lvl8pPr marL="3533585" indent="-235572" eaLnBrk="0" fontAlgn="base" hangingPunct="0">
              <a:spcBef>
                <a:spcPct val="0"/>
              </a:spcBef>
              <a:spcAft>
                <a:spcPct val="0"/>
              </a:spcAft>
              <a:defRPr>
                <a:solidFill>
                  <a:schemeClr val="tx1"/>
                </a:solidFill>
                <a:latin typeface="Verdana" panose="020B0604030504040204" pitchFamily="34" charset="0"/>
              </a:defRPr>
            </a:lvl8pPr>
            <a:lvl9pPr marL="4004729" indent="-235572" eaLnBrk="0" fontAlgn="base" hangingPunct="0">
              <a:spcBef>
                <a:spcPct val="0"/>
              </a:spcBef>
              <a:spcAft>
                <a:spcPct val="0"/>
              </a:spcAft>
              <a:defRPr>
                <a:solidFill>
                  <a:schemeClr val="tx1"/>
                </a:solidFill>
                <a:latin typeface="Verdana" panose="020B0604030504040204" pitchFamily="34" charset="0"/>
              </a:defRPr>
            </a:lvl9pPr>
          </a:lstStyle>
          <a:p>
            <a:fld id="{2B9EF768-2216-4A1A-8692-C74322203B31}" type="slidenum">
              <a:rPr lang="en-US" altLang="en-US">
                <a:latin typeface="Arial" panose="020B0604020202020204" pitchFamily="34" charset="0"/>
              </a:rPr>
              <a:pPr/>
              <a:t>39</a:t>
            </a:fld>
            <a:endParaRPr lang="en-US" altLang="en-US">
              <a:latin typeface="Arial" panose="020B0604020202020204" pitchFamily="34" charset="0"/>
            </a:endParaRPr>
          </a:p>
        </p:txBody>
      </p:sp>
      <p:sp>
        <p:nvSpPr>
          <p:cNvPr id="81923" name="Rectangle 2"/>
          <p:cNvSpPr>
            <a:spLocks noGrp="1" noRot="1" noChangeAspect="1" noChangeArrowheads="1" noTextEdit="1"/>
          </p:cNvSpPr>
          <p:nvPr>
            <p:ph type="sldImg"/>
          </p:nvPr>
        </p:nvSpPr>
        <p:spPr>
          <a:xfrm>
            <a:off x="1204913" y="704850"/>
            <a:ext cx="4692650" cy="3519488"/>
          </a:xfrm>
          <a:ln/>
        </p:spPr>
      </p:sp>
      <p:sp>
        <p:nvSpPr>
          <p:cNvPr id="81924" name="Rectangle 3"/>
          <p:cNvSpPr>
            <a:spLocks noGrp="1" noChangeArrowheads="1"/>
          </p:cNvSpPr>
          <p:nvPr>
            <p:ph type="body" idx="1"/>
          </p:nvPr>
        </p:nvSpPr>
        <p:spPr>
          <a:noFill/>
        </p:spPr>
        <p:txBody>
          <a:bodyPr/>
          <a:lstStyle/>
          <a:p>
            <a:pPr eaLnBrk="1" hangingPunct="1"/>
            <a:endParaRPr lang="en-US" altLang="en-US">
              <a:latin typeface="Arial" panose="020B0604020202020204" pitchFamily="34" charset="0"/>
            </a:endParaRPr>
          </a:p>
        </p:txBody>
      </p:sp>
      <p:sp>
        <p:nvSpPr>
          <p:cNvPr id="2" name="Footer Placeholder 1">
            <a:extLst>
              <a:ext uri="{FF2B5EF4-FFF2-40B4-BE49-F238E27FC236}">
                <a16:creationId xmlns:a16="http://schemas.microsoft.com/office/drawing/2014/main" id="{46A48E21-4067-4838-8F5D-B245E16421B0}"/>
              </a:ext>
            </a:extLst>
          </p:cNvPr>
          <p:cNvSpPr>
            <a:spLocks noGrp="1"/>
          </p:cNvSpPr>
          <p:nvPr>
            <p:ph type="ftr" sz="quarter" idx="10"/>
          </p:nvPr>
        </p:nvSpPr>
        <p:spPr/>
        <p:txBody>
          <a:bodyPr/>
          <a:lstStyle/>
          <a:p>
            <a:pPr>
              <a:defRPr/>
            </a:pPr>
            <a:r>
              <a:rPr lang="en-US" altLang="en-US"/>
              <a:t>Lesson 4</a:t>
            </a:r>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Rectangle 7"/>
          <p:cNvSpPr>
            <a:spLocks noGrp="1" noChangeArrowheads="1"/>
          </p:cNvSpPr>
          <p:nvPr>
            <p:ph type="sldNum" sz="quarter" idx="5"/>
          </p:nvPr>
        </p:nvSpPr>
        <p:spPr>
          <a:noFill/>
        </p:spPr>
        <p:txBody>
          <a:bodyPr/>
          <a:lstStyle>
            <a:lvl1pPr>
              <a:defRPr>
                <a:solidFill>
                  <a:schemeClr val="tx1"/>
                </a:solidFill>
                <a:latin typeface="Verdana" panose="020B0604030504040204" pitchFamily="34" charset="0"/>
              </a:defRPr>
            </a:lvl1pPr>
            <a:lvl2pPr marL="765610" indent="-294465">
              <a:defRPr>
                <a:solidFill>
                  <a:schemeClr val="tx1"/>
                </a:solidFill>
                <a:latin typeface="Verdana" panose="020B0604030504040204" pitchFamily="34" charset="0"/>
              </a:defRPr>
            </a:lvl2pPr>
            <a:lvl3pPr marL="1177862" indent="-235572">
              <a:defRPr>
                <a:solidFill>
                  <a:schemeClr val="tx1"/>
                </a:solidFill>
                <a:latin typeface="Verdana" panose="020B0604030504040204" pitchFamily="34" charset="0"/>
              </a:defRPr>
            </a:lvl3pPr>
            <a:lvl4pPr marL="1649006" indent="-235572">
              <a:defRPr>
                <a:solidFill>
                  <a:schemeClr val="tx1"/>
                </a:solidFill>
                <a:latin typeface="Verdana" panose="020B0604030504040204" pitchFamily="34" charset="0"/>
              </a:defRPr>
            </a:lvl4pPr>
            <a:lvl5pPr marL="2120151" indent="-235572">
              <a:defRPr>
                <a:solidFill>
                  <a:schemeClr val="tx1"/>
                </a:solidFill>
                <a:latin typeface="Verdana" panose="020B0604030504040204" pitchFamily="34" charset="0"/>
              </a:defRPr>
            </a:lvl5pPr>
            <a:lvl6pPr marL="2591295" indent="-235572" eaLnBrk="0" fontAlgn="base" hangingPunct="0">
              <a:spcBef>
                <a:spcPct val="0"/>
              </a:spcBef>
              <a:spcAft>
                <a:spcPct val="0"/>
              </a:spcAft>
              <a:defRPr>
                <a:solidFill>
                  <a:schemeClr val="tx1"/>
                </a:solidFill>
                <a:latin typeface="Verdana" panose="020B0604030504040204" pitchFamily="34" charset="0"/>
              </a:defRPr>
            </a:lvl6pPr>
            <a:lvl7pPr marL="3062440" indent="-235572" eaLnBrk="0" fontAlgn="base" hangingPunct="0">
              <a:spcBef>
                <a:spcPct val="0"/>
              </a:spcBef>
              <a:spcAft>
                <a:spcPct val="0"/>
              </a:spcAft>
              <a:defRPr>
                <a:solidFill>
                  <a:schemeClr val="tx1"/>
                </a:solidFill>
                <a:latin typeface="Verdana" panose="020B0604030504040204" pitchFamily="34" charset="0"/>
              </a:defRPr>
            </a:lvl7pPr>
            <a:lvl8pPr marL="3533585" indent="-235572" eaLnBrk="0" fontAlgn="base" hangingPunct="0">
              <a:spcBef>
                <a:spcPct val="0"/>
              </a:spcBef>
              <a:spcAft>
                <a:spcPct val="0"/>
              </a:spcAft>
              <a:defRPr>
                <a:solidFill>
                  <a:schemeClr val="tx1"/>
                </a:solidFill>
                <a:latin typeface="Verdana" panose="020B0604030504040204" pitchFamily="34" charset="0"/>
              </a:defRPr>
            </a:lvl8pPr>
            <a:lvl9pPr marL="4004729" indent="-235572" eaLnBrk="0" fontAlgn="base" hangingPunct="0">
              <a:spcBef>
                <a:spcPct val="0"/>
              </a:spcBef>
              <a:spcAft>
                <a:spcPct val="0"/>
              </a:spcAft>
              <a:defRPr>
                <a:solidFill>
                  <a:schemeClr val="tx1"/>
                </a:solidFill>
                <a:latin typeface="Verdana" panose="020B0604030504040204" pitchFamily="34" charset="0"/>
              </a:defRPr>
            </a:lvl9pPr>
          </a:lstStyle>
          <a:p>
            <a:fld id="{585F0791-6404-4A9A-8243-0F9452154D21}" type="slidenum">
              <a:rPr lang="en-US" altLang="en-US">
                <a:latin typeface="Arial" panose="020B0604020202020204" pitchFamily="34" charset="0"/>
              </a:rPr>
              <a:pPr/>
              <a:t>40</a:t>
            </a:fld>
            <a:endParaRPr lang="en-US" altLang="en-US">
              <a:latin typeface="Arial" panose="020B0604020202020204" pitchFamily="34" charset="0"/>
            </a:endParaRPr>
          </a:p>
        </p:txBody>
      </p:sp>
      <p:sp>
        <p:nvSpPr>
          <p:cNvPr id="82947" name="Rectangle 2"/>
          <p:cNvSpPr>
            <a:spLocks noGrp="1" noRot="1" noChangeAspect="1" noChangeArrowheads="1" noTextEdit="1"/>
          </p:cNvSpPr>
          <p:nvPr>
            <p:ph type="sldImg"/>
          </p:nvPr>
        </p:nvSpPr>
        <p:spPr>
          <a:xfrm>
            <a:off x="1204913" y="704850"/>
            <a:ext cx="4692650" cy="3519488"/>
          </a:xfrm>
          <a:ln/>
        </p:spPr>
      </p:sp>
      <p:sp>
        <p:nvSpPr>
          <p:cNvPr id="82948" name="Rectangle 3"/>
          <p:cNvSpPr>
            <a:spLocks noGrp="1" noChangeArrowheads="1"/>
          </p:cNvSpPr>
          <p:nvPr>
            <p:ph type="body" idx="1"/>
          </p:nvPr>
        </p:nvSpPr>
        <p:spPr>
          <a:noFill/>
        </p:spPr>
        <p:txBody>
          <a:bodyPr/>
          <a:lstStyle/>
          <a:p>
            <a:pPr eaLnBrk="1" hangingPunct="1"/>
            <a:endParaRPr lang="en-US" altLang="en-US">
              <a:latin typeface="Arial" panose="020B0604020202020204" pitchFamily="34" charset="0"/>
            </a:endParaRPr>
          </a:p>
        </p:txBody>
      </p:sp>
      <p:sp>
        <p:nvSpPr>
          <p:cNvPr id="2" name="Footer Placeholder 1">
            <a:extLst>
              <a:ext uri="{FF2B5EF4-FFF2-40B4-BE49-F238E27FC236}">
                <a16:creationId xmlns:a16="http://schemas.microsoft.com/office/drawing/2014/main" id="{3BFEBF4E-10C3-4208-B894-89FB9F485B65}"/>
              </a:ext>
            </a:extLst>
          </p:cNvPr>
          <p:cNvSpPr>
            <a:spLocks noGrp="1"/>
          </p:cNvSpPr>
          <p:nvPr>
            <p:ph type="ftr" sz="quarter" idx="10"/>
          </p:nvPr>
        </p:nvSpPr>
        <p:spPr/>
        <p:txBody>
          <a:bodyPr/>
          <a:lstStyle/>
          <a:p>
            <a:pPr>
              <a:defRPr/>
            </a:pPr>
            <a:r>
              <a:rPr lang="en-US" altLang="en-US"/>
              <a:t>Lesson 4</a:t>
            </a:r>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Rectangle 7"/>
          <p:cNvSpPr>
            <a:spLocks noGrp="1" noChangeArrowheads="1"/>
          </p:cNvSpPr>
          <p:nvPr>
            <p:ph type="sldNum" sz="quarter" idx="5"/>
          </p:nvPr>
        </p:nvSpPr>
        <p:spPr>
          <a:noFill/>
        </p:spPr>
        <p:txBody>
          <a:bodyPr/>
          <a:lstStyle>
            <a:lvl1pPr>
              <a:defRPr>
                <a:solidFill>
                  <a:schemeClr val="tx1"/>
                </a:solidFill>
                <a:latin typeface="Verdana" panose="020B0604030504040204" pitchFamily="34" charset="0"/>
              </a:defRPr>
            </a:lvl1pPr>
            <a:lvl2pPr marL="765610" indent="-294465">
              <a:defRPr>
                <a:solidFill>
                  <a:schemeClr val="tx1"/>
                </a:solidFill>
                <a:latin typeface="Verdana" panose="020B0604030504040204" pitchFamily="34" charset="0"/>
              </a:defRPr>
            </a:lvl2pPr>
            <a:lvl3pPr marL="1177862" indent="-235572">
              <a:defRPr>
                <a:solidFill>
                  <a:schemeClr val="tx1"/>
                </a:solidFill>
                <a:latin typeface="Verdana" panose="020B0604030504040204" pitchFamily="34" charset="0"/>
              </a:defRPr>
            </a:lvl3pPr>
            <a:lvl4pPr marL="1649006" indent="-235572">
              <a:defRPr>
                <a:solidFill>
                  <a:schemeClr val="tx1"/>
                </a:solidFill>
                <a:latin typeface="Verdana" panose="020B0604030504040204" pitchFamily="34" charset="0"/>
              </a:defRPr>
            </a:lvl4pPr>
            <a:lvl5pPr marL="2120151" indent="-235572">
              <a:defRPr>
                <a:solidFill>
                  <a:schemeClr val="tx1"/>
                </a:solidFill>
                <a:latin typeface="Verdana" panose="020B0604030504040204" pitchFamily="34" charset="0"/>
              </a:defRPr>
            </a:lvl5pPr>
            <a:lvl6pPr marL="2591295" indent="-235572" eaLnBrk="0" fontAlgn="base" hangingPunct="0">
              <a:spcBef>
                <a:spcPct val="0"/>
              </a:spcBef>
              <a:spcAft>
                <a:spcPct val="0"/>
              </a:spcAft>
              <a:defRPr>
                <a:solidFill>
                  <a:schemeClr val="tx1"/>
                </a:solidFill>
                <a:latin typeface="Verdana" panose="020B0604030504040204" pitchFamily="34" charset="0"/>
              </a:defRPr>
            </a:lvl6pPr>
            <a:lvl7pPr marL="3062440" indent="-235572" eaLnBrk="0" fontAlgn="base" hangingPunct="0">
              <a:spcBef>
                <a:spcPct val="0"/>
              </a:spcBef>
              <a:spcAft>
                <a:spcPct val="0"/>
              </a:spcAft>
              <a:defRPr>
                <a:solidFill>
                  <a:schemeClr val="tx1"/>
                </a:solidFill>
                <a:latin typeface="Verdana" panose="020B0604030504040204" pitchFamily="34" charset="0"/>
              </a:defRPr>
            </a:lvl7pPr>
            <a:lvl8pPr marL="3533585" indent="-235572" eaLnBrk="0" fontAlgn="base" hangingPunct="0">
              <a:spcBef>
                <a:spcPct val="0"/>
              </a:spcBef>
              <a:spcAft>
                <a:spcPct val="0"/>
              </a:spcAft>
              <a:defRPr>
                <a:solidFill>
                  <a:schemeClr val="tx1"/>
                </a:solidFill>
                <a:latin typeface="Verdana" panose="020B0604030504040204" pitchFamily="34" charset="0"/>
              </a:defRPr>
            </a:lvl8pPr>
            <a:lvl9pPr marL="4004729" indent="-235572" eaLnBrk="0" fontAlgn="base" hangingPunct="0">
              <a:spcBef>
                <a:spcPct val="0"/>
              </a:spcBef>
              <a:spcAft>
                <a:spcPct val="0"/>
              </a:spcAft>
              <a:defRPr>
                <a:solidFill>
                  <a:schemeClr val="tx1"/>
                </a:solidFill>
                <a:latin typeface="Verdana" panose="020B0604030504040204" pitchFamily="34" charset="0"/>
              </a:defRPr>
            </a:lvl9pPr>
          </a:lstStyle>
          <a:p>
            <a:fld id="{C36A895D-E31C-4B07-8D12-4ECD7BF95B2C}" type="slidenum">
              <a:rPr lang="en-US" altLang="en-US">
                <a:latin typeface="Arial" panose="020B0604020202020204" pitchFamily="34" charset="0"/>
              </a:rPr>
              <a:pPr/>
              <a:t>41</a:t>
            </a:fld>
            <a:endParaRPr lang="en-US" altLang="en-US">
              <a:latin typeface="Arial" panose="020B0604020202020204" pitchFamily="34" charset="0"/>
            </a:endParaRPr>
          </a:p>
        </p:txBody>
      </p:sp>
      <p:sp>
        <p:nvSpPr>
          <p:cNvPr id="83971" name="Rectangle 2"/>
          <p:cNvSpPr>
            <a:spLocks noGrp="1" noRot="1" noChangeAspect="1" noChangeArrowheads="1" noTextEdit="1"/>
          </p:cNvSpPr>
          <p:nvPr>
            <p:ph type="sldImg"/>
          </p:nvPr>
        </p:nvSpPr>
        <p:spPr>
          <a:xfrm>
            <a:off x="1204913" y="704850"/>
            <a:ext cx="4692650" cy="3519488"/>
          </a:xfrm>
          <a:ln/>
        </p:spPr>
      </p:sp>
      <p:sp>
        <p:nvSpPr>
          <p:cNvPr id="83972" name="Rectangle 3"/>
          <p:cNvSpPr>
            <a:spLocks noGrp="1" noChangeArrowheads="1"/>
          </p:cNvSpPr>
          <p:nvPr>
            <p:ph type="body" idx="1"/>
          </p:nvPr>
        </p:nvSpPr>
        <p:spPr>
          <a:noFill/>
        </p:spPr>
        <p:txBody>
          <a:bodyPr/>
          <a:lstStyle/>
          <a:p>
            <a:pPr eaLnBrk="1" hangingPunct="1"/>
            <a:r>
              <a:rPr lang="en-US" altLang="en-US">
                <a:latin typeface="Arial" panose="020B0604020202020204" pitchFamily="34" charset="0"/>
              </a:rPr>
              <a:t>Read 3:22-24</a:t>
            </a:r>
          </a:p>
        </p:txBody>
      </p:sp>
      <p:sp>
        <p:nvSpPr>
          <p:cNvPr id="2" name="Footer Placeholder 1">
            <a:extLst>
              <a:ext uri="{FF2B5EF4-FFF2-40B4-BE49-F238E27FC236}">
                <a16:creationId xmlns:a16="http://schemas.microsoft.com/office/drawing/2014/main" id="{84D87292-90AD-4FCC-A814-EF7B6E00B372}"/>
              </a:ext>
            </a:extLst>
          </p:cNvPr>
          <p:cNvSpPr>
            <a:spLocks noGrp="1"/>
          </p:cNvSpPr>
          <p:nvPr>
            <p:ph type="ftr" sz="quarter" idx="10"/>
          </p:nvPr>
        </p:nvSpPr>
        <p:spPr/>
        <p:txBody>
          <a:bodyPr/>
          <a:lstStyle/>
          <a:p>
            <a:pPr>
              <a:defRPr/>
            </a:pPr>
            <a:r>
              <a:rPr lang="en-US" altLang="en-US"/>
              <a:t>Lesson 4</a:t>
            </a: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7"/>
          <p:cNvSpPr>
            <a:spLocks noGrp="1" noChangeArrowheads="1"/>
          </p:cNvSpPr>
          <p:nvPr>
            <p:ph type="sldNum" sz="quarter" idx="5"/>
          </p:nvPr>
        </p:nvSpPr>
        <p:spPr>
          <a:noFill/>
        </p:spPr>
        <p:txBody>
          <a:bodyPr/>
          <a:lstStyle>
            <a:lvl1pPr>
              <a:defRPr>
                <a:solidFill>
                  <a:schemeClr val="tx1"/>
                </a:solidFill>
                <a:latin typeface="Verdana" panose="020B0604030504040204" pitchFamily="34" charset="0"/>
              </a:defRPr>
            </a:lvl1pPr>
            <a:lvl2pPr marL="765610" indent="-294465">
              <a:defRPr>
                <a:solidFill>
                  <a:schemeClr val="tx1"/>
                </a:solidFill>
                <a:latin typeface="Verdana" panose="020B0604030504040204" pitchFamily="34" charset="0"/>
              </a:defRPr>
            </a:lvl2pPr>
            <a:lvl3pPr marL="1177862" indent="-235572">
              <a:defRPr>
                <a:solidFill>
                  <a:schemeClr val="tx1"/>
                </a:solidFill>
                <a:latin typeface="Verdana" panose="020B0604030504040204" pitchFamily="34" charset="0"/>
              </a:defRPr>
            </a:lvl3pPr>
            <a:lvl4pPr marL="1649006" indent="-235572">
              <a:defRPr>
                <a:solidFill>
                  <a:schemeClr val="tx1"/>
                </a:solidFill>
                <a:latin typeface="Verdana" panose="020B0604030504040204" pitchFamily="34" charset="0"/>
              </a:defRPr>
            </a:lvl4pPr>
            <a:lvl5pPr marL="2120151" indent="-235572">
              <a:defRPr>
                <a:solidFill>
                  <a:schemeClr val="tx1"/>
                </a:solidFill>
                <a:latin typeface="Verdana" panose="020B0604030504040204" pitchFamily="34" charset="0"/>
              </a:defRPr>
            </a:lvl5pPr>
            <a:lvl6pPr marL="2591295" indent="-235572" eaLnBrk="0" fontAlgn="base" hangingPunct="0">
              <a:spcBef>
                <a:spcPct val="0"/>
              </a:spcBef>
              <a:spcAft>
                <a:spcPct val="0"/>
              </a:spcAft>
              <a:defRPr>
                <a:solidFill>
                  <a:schemeClr val="tx1"/>
                </a:solidFill>
                <a:latin typeface="Verdana" panose="020B0604030504040204" pitchFamily="34" charset="0"/>
              </a:defRPr>
            </a:lvl6pPr>
            <a:lvl7pPr marL="3062440" indent="-235572" eaLnBrk="0" fontAlgn="base" hangingPunct="0">
              <a:spcBef>
                <a:spcPct val="0"/>
              </a:spcBef>
              <a:spcAft>
                <a:spcPct val="0"/>
              </a:spcAft>
              <a:defRPr>
                <a:solidFill>
                  <a:schemeClr val="tx1"/>
                </a:solidFill>
                <a:latin typeface="Verdana" panose="020B0604030504040204" pitchFamily="34" charset="0"/>
              </a:defRPr>
            </a:lvl7pPr>
            <a:lvl8pPr marL="3533585" indent="-235572" eaLnBrk="0" fontAlgn="base" hangingPunct="0">
              <a:spcBef>
                <a:spcPct val="0"/>
              </a:spcBef>
              <a:spcAft>
                <a:spcPct val="0"/>
              </a:spcAft>
              <a:defRPr>
                <a:solidFill>
                  <a:schemeClr val="tx1"/>
                </a:solidFill>
                <a:latin typeface="Verdana" panose="020B0604030504040204" pitchFamily="34" charset="0"/>
              </a:defRPr>
            </a:lvl8pPr>
            <a:lvl9pPr marL="4004729" indent="-235572" eaLnBrk="0" fontAlgn="base" hangingPunct="0">
              <a:spcBef>
                <a:spcPct val="0"/>
              </a:spcBef>
              <a:spcAft>
                <a:spcPct val="0"/>
              </a:spcAft>
              <a:defRPr>
                <a:solidFill>
                  <a:schemeClr val="tx1"/>
                </a:solidFill>
                <a:latin typeface="Verdana" panose="020B0604030504040204" pitchFamily="34" charset="0"/>
              </a:defRPr>
            </a:lvl9pPr>
          </a:lstStyle>
          <a:p>
            <a:fld id="{E71330F9-5652-4E8B-A4FE-4B75AF708A1D}" type="slidenum">
              <a:rPr lang="en-US" altLang="en-US">
                <a:latin typeface="Arial" panose="020B0604020202020204" pitchFamily="34" charset="0"/>
              </a:rPr>
              <a:pPr/>
              <a:t>4</a:t>
            </a:fld>
            <a:endParaRPr lang="en-US" altLang="en-US">
              <a:latin typeface="Arial" panose="020B0604020202020204" pitchFamily="34" charset="0"/>
            </a:endParaRPr>
          </a:p>
        </p:txBody>
      </p:sp>
      <p:sp>
        <p:nvSpPr>
          <p:cNvPr id="53251" name="Rectangle 2"/>
          <p:cNvSpPr>
            <a:spLocks noGrp="1" noRot="1" noChangeAspect="1" noChangeArrowheads="1" noTextEdit="1"/>
          </p:cNvSpPr>
          <p:nvPr>
            <p:ph type="sldImg"/>
          </p:nvPr>
        </p:nvSpPr>
        <p:spPr>
          <a:xfrm>
            <a:off x="1204913" y="704850"/>
            <a:ext cx="4692650" cy="3519488"/>
          </a:xfrm>
          <a:ln/>
        </p:spPr>
      </p:sp>
      <p:sp>
        <p:nvSpPr>
          <p:cNvPr id="53252" name="Rectangle 3"/>
          <p:cNvSpPr>
            <a:spLocks noGrp="1" noChangeArrowheads="1"/>
          </p:cNvSpPr>
          <p:nvPr>
            <p:ph type="body" idx="1"/>
          </p:nvPr>
        </p:nvSpPr>
        <p:spPr>
          <a:noFill/>
        </p:spPr>
        <p:txBody>
          <a:bodyPr/>
          <a:lstStyle/>
          <a:p>
            <a:pPr eaLnBrk="1" hangingPunct="1"/>
            <a:endParaRPr lang="en-US" altLang="en-US">
              <a:latin typeface="Arial" panose="020B0604020202020204" pitchFamily="34" charset="0"/>
            </a:endParaRPr>
          </a:p>
        </p:txBody>
      </p:sp>
      <p:sp>
        <p:nvSpPr>
          <p:cNvPr id="2" name="Footer Placeholder 1">
            <a:extLst>
              <a:ext uri="{FF2B5EF4-FFF2-40B4-BE49-F238E27FC236}">
                <a16:creationId xmlns:a16="http://schemas.microsoft.com/office/drawing/2014/main" id="{790287E7-B5A2-428D-9E16-9FFDDA07ED2E}"/>
              </a:ext>
            </a:extLst>
          </p:cNvPr>
          <p:cNvSpPr>
            <a:spLocks noGrp="1"/>
          </p:cNvSpPr>
          <p:nvPr>
            <p:ph type="ftr" sz="quarter" idx="10"/>
          </p:nvPr>
        </p:nvSpPr>
        <p:spPr/>
        <p:txBody>
          <a:bodyPr/>
          <a:lstStyle/>
          <a:p>
            <a:pPr>
              <a:defRPr/>
            </a:pPr>
            <a:r>
              <a:rPr lang="en-US" altLang="en-US"/>
              <a:t>Lesson 4</a:t>
            </a:r>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Rectangle 7"/>
          <p:cNvSpPr>
            <a:spLocks noGrp="1" noChangeArrowheads="1"/>
          </p:cNvSpPr>
          <p:nvPr>
            <p:ph type="sldNum" sz="quarter" idx="5"/>
          </p:nvPr>
        </p:nvSpPr>
        <p:spPr>
          <a:noFill/>
        </p:spPr>
        <p:txBody>
          <a:bodyPr/>
          <a:lstStyle>
            <a:lvl1pPr>
              <a:defRPr>
                <a:solidFill>
                  <a:schemeClr val="tx1"/>
                </a:solidFill>
                <a:latin typeface="Verdana" panose="020B0604030504040204" pitchFamily="34" charset="0"/>
              </a:defRPr>
            </a:lvl1pPr>
            <a:lvl2pPr marL="765610" indent="-294465">
              <a:defRPr>
                <a:solidFill>
                  <a:schemeClr val="tx1"/>
                </a:solidFill>
                <a:latin typeface="Verdana" panose="020B0604030504040204" pitchFamily="34" charset="0"/>
              </a:defRPr>
            </a:lvl2pPr>
            <a:lvl3pPr marL="1177862" indent="-235572">
              <a:defRPr>
                <a:solidFill>
                  <a:schemeClr val="tx1"/>
                </a:solidFill>
                <a:latin typeface="Verdana" panose="020B0604030504040204" pitchFamily="34" charset="0"/>
              </a:defRPr>
            </a:lvl3pPr>
            <a:lvl4pPr marL="1649006" indent="-235572">
              <a:defRPr>
                <a:solidFill>
                  <a:schemeClr val="tx1"/>
                </a:solidFill>
                <a:latin typeface="Verdana" panose="020B0604030504040204" pitchFamily="34" charset="0"/>
              </a:defRPr>
            </a:lvl4pPr>
            <a:lvl5pPr marL="2120151" indent="-235572">
              <a:defRPr>
                <a:solidFill>
                  <a:schemeClr val="tx1"/>
                </a:solidFill>
                <a:latin typeface="Verdana" panose="020B0604030504040204" pitchFamily="34" charset="0"/>
              </a:defRPr>
            </a:lvl5pPr>
            <a:lvl6pPr marL="2591295" indent="-235572" eaLnBrk="0" fontAlgn="base" hangingPunct="0">
              <a:spcBef>
                <a:spcPct val="0"/>
              </a:spcBef>
              <a:spcAft>
                <a:spcPct val="0"/>
              </a:spcAft>
              <a:defRPr>
                <a:solidFill>
                  <a:schemeClr val="tx1"/>
                </a:solidFill>
                <a:latin typeface="Verdana" panose="020B0604030504040204" pitchFamily="34" charset="0"/>
              </a:defRPr>
            </a:lvl6pPr>
            <a:lvl7pPr marL="3062440" indent="-235572" eaLnBrk="0" fontAlgn="base" hangingPunct="0">
              <a:spcBef>
                <a:spcPct val="0"/>
              </a:spcBef>
              <a:spcAft>
                <a:spcPct val="0"/>
              </a:spcAft>
              <a:defRPr>
                <a:solidFill>
                  <a:schemeClr val="tx1"/>
                </a:solidFill>
                <a:latin typeface="Verdana" panose="020B0604030504040204" pitchFamily="34" charset="0"/>
              </a:defRPr>
            </a:lvl7pPr>
            <a:lvl8pPr marL="3533585" indent="-235572" eaLnBrk="0" fontAlgn="base" hangingPunct="0">
              <a:spcBef>
                <a:spcPct val="0"/>
              </a:spcBef>
              <a:spcAft>
                <a:spcPct val="0"/>
              </a:spcAft>
              <a:defRPr>
                <a:solidFill>
                  <a:schemeClr val="tx1"/>
                </a:solidFill>
                <a:latin typeface="Verdana" panose="020B0604030504040204" pitchFamily="34" charset="0"/>
              </a:defRPr>
            </a:lvl8pPr>
            <a:lvl9pPr marL="4004729" indent="-235572" eaLnBrk="0" fontAlgn="base" hangingPunct="0">
              <a:spcBef>
                <a:spcPct val="0"/>
              </a:spcBef>
              <a:spcAft>
                <a:spcPct val="0"/>
              </a:spcAft>
              <a:defRPr>
                <a:solidFill>
                  <a:schemeClr val="tx1"/>
                </a:solidFill>
                <a:latin typeface="Verdana" panose="020B0604030504040204" pitchFamily="34" charset="0"/>
              </a:defRPr>
            </a:lvl9pPr>
          </a:lstStyle>
          <a:p>
            <a:fld id="{FA057C12-BF74-4BEE-BA1D-79F2AEC89910}" type="slidenum">
              <a:rPr lang="en-US" altLang="en-US">
                <a:latin typeface="Arial" panose="020B0604020202020204" pitchFamily="34" charset="0"/>
              </a:rPr>
              <a:pPr/>
              <a:t>42</a:t>
            </a:fld>
            <a:endParaRPr lang="en-US" altLang="en-US">
              <a:latin typeface="Arial" panose="020B0604020202020204" pitchFamily="34" charset="0"/>
            </a:endParaRPr>
          </a:p>
        </p:txBody>
      </p:sp>
      <p:sp>
        <p:nvSpPr>
          <p:cNvPr id="84995" name="Rectangle 2"/>
          <p:cNvSpPr>
            <a:spLocks noGrp="1" noRot="1" noChangeAspect="1" noChangeArrowheads="1" noTextEdit="1"/>
          </p:cNvSpPr>
          <p:nvPr>
            <p:ph type="sldImg"/>
          </p:nvPr>
        </p:nvSpPr>
        <p:spPr>
          <a:xfrm>
            <a:off x="1204913" y="704850"/>
            <a:ext cx="4692650" cy="3519488"/>
          </a:xfrm>
          <a:ln/>
        </p:spPr>
      </p:sp>
      <p:sp>
        <p:nvSpPr>
          <p:cNvPr id="84996" name="Rectangle 3"/>
          <p:cNvSpPr>
            <a:spLocks noGrp="1" noChangeArrowheads="1"/>
          </p:cNvSpPr>
          <p:nvPr>
            <p:ph type="body" idx="1"/>
          </p:nvPr>
        </p:nvSpPr>
        <p:spPr>
          <a:noFill/>
        </p:spPr>
        <p:txBody>
          <a:bodyPr/>
          <a:lstStyle/>
          <a:p>
            <a:pPr eaLnBrk="1" hangingPunct="1"/>
            <a:endParaRPr lang="en-US" altLang="en-US">
              <a:latin typeface="Arial" panose="020B0604020202020204" pitchFamily="34" charset="0"/>
            </a:endParaRPr>
          </a:p>
        </p:txBody>
      </p:sp>
      <p:sp>
        <p:nvSpPr>
          <p:cNvPr id="2" name="Footer Placeholder 1">
            <a:extLst>
              <a:ext uri="{FF2B5EF4-FFF2-40B4-BE49-F238E27FC236}">
                <a16:creationId xmlns:a16="http://schemas.microsoft.com/office/drawing/2014/main" id="{C34161BD-8EA0-4361-90FB-F4912A111D78}"/>
              </a:ext>
            </a:extLst>
          </p:cNvPr>
          <p:cNvSpPr>
            <a:spLocks noGrp="1"/>
          </p:cNvSpPr>
          <p:nvPr>
            <p:ph type="ftr" sz="quarter" idx="10"/>
          </p:nvPr>
        </p:nvSpPr>
        <p:spPr/>
        <p:txBody>
          <a:bodyPr/>
          <a:lstStyle/>
          <a:p>
            <a:pPr>
              <a:defRPr/>
            </a:pPr>
            <a:r>
              <a:rPr lang="en-US" altLang="en-US"/>
              <a:t>Lesson 4</a:t>
            </a:r>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Rectangle 7"/>
          <p:cNvSpPr>
            <a:spLocks noGrp="1" noChangeArrowheads="1"/>
          </p:cNvSpPr>
          <p:nvPr>
            <p:ph type="sldNum" sz="quarter" idx="5"/>
          </p:nvPr>
        </p:nvSpPr>
        <p:spPr>
          <a:noFill/>
        </p:spPr>
        <p:txBody>
          <a:bodyPr/>
          <a:lstStyle>
            <a:lvl1pPr>
              <a:defRPr>
                <a:solidFill>
                  <a:schemeClr val="tx1"/>
                </a:solidFill>
                <a:latin typeface="Verdana" panose="020B0604030504040204" pitchFamily="34" charset="0"/>
              </a:defRPr>
            </a:lvl1pPr>
            <a:lvl2pPr marL="765610" indent="-294465">
              <a:defRPr>
                <a:solidFill>
                  <a:schemeClr val="tx1"/>
                </a:solidFill>
                <a:latin typeface="Verdana" panose="020B0604030504040204" pitchFamily="34" charset="0"/>
              </a:defRPr>
            </a:lvl2pPr>
            <a:lvl3pPr marL="1177862" indent="-235572">
              <a:defRPr>
                <a:solidFill>
                  <a:schemeClr val="tx1"/>
                </a:solidFill>
                <a:latin typeface="Verdana" panose="020B0604030504040204" pitchFamily="34" charset="0"/>
              </a:defRPr>
            </a:lvl3pPr>
            <a:lvl4pPr marL="1649006" indent="-235572">
              <a:defRPr>
                <a:solidFill>
                  <a:schemeClr val="tx1"/>
                </a:solidFill>
                <a:latin typeface="Verdana" panose="020B0604030504040204" pitchFamily="34" charset="0"/>
              </a:defRPr>
            </a:lvl4pPr>
            <a:lvl5pPr marL="2120151" indent="-235572">
              <a:defRPr>
                <a:solidFill>
                  <a:schemeClr val="tx1"/>
                </a:solidFill>
                <a:latin typeface="Verdana" panose="020B0604030504040204" pitchFamily="34" charset="0"/>
              </a:defRPr>
            </a:lvl5pPr>
            <a:lvl6pPr marL="2591295" indent="-235572" eaLnBrk="0" fontAlgn="base" hangingPunct="0">
              <a:spcBef>
                <a:spcPct val="0"/>
              </a:spcBef>
              <a:spcAft>
                <a:spcPct val="0"/>
              </a:spcAft>
              <a:defRPr>
                <a:solidFill>
                  <a:schemeClr val="tx1"/>
                </a:solidFill>
                <a:latin typeface="Verdana" panose="020B0604030504040204" pitchFamily="34" charset="0"/>
              </a:defRPr>
            </a:lvl6pPr>
            <a:lvl7pPr marL="3062440" indent="-235572" eaLnBrk="0" fontAlgn="base" hangingPunct="0">
              <a:spcBef>
                <a:spcPct val="0"/>
              </a:spcBef>
              <a:spcAft>
                <a:spcPct val="0"/>
              </a:spcAft>
              <a:defRPr>
                <a:solidFill>
                  <a:schemeClr val="tx1"/>
                </a:solidFill>
                <a:latin typeface="Verdana" panose="020B0604030504040204" pitchFamily="34" charset="0"/>
              </a:defRPr>
            </a:lvl7pPr>
            <a:lvl8pPr marL="3533585" indent="-235572" eaLnBrk="0" fontAlgn="base" hangingPunct="0">
              <a:spcBef>
                <a:spcPct val="0"/>
              </a:spcBef>
              <a:spcAft>
                <a:spcPct val="0"/>
              </a:spcAft>
              <a:defRPr>
                <a:solidFill>
                  <a:schemeClr val="tx1"/>
                </a:solidFill>
                <a:latin typeface="Verdana" panose="020B0604030504040204" pitchFamily="34" charset="0"/>
              </a:defRPr>
            </a:lvl8pPr>
            <a:lvl9pPr marL="4004729" indent="-235572" eaLnBrk="0" fontAlgn="base" hangingPunct="0">
              <a:spcBef>
                <a:spcPct val="0"/>
              </a:spcBef>
              <a:spcAft>
                <a:spcPct val="0"/>
              </a:spcAft>
              <a:defRPr>
                <a:solidFill>
                  <a:schemeClr val="tx1"/>
                </a:solidFill>
                <a:latin typeface="Verdana" panose="020B060403050404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FA057C12-BF74-4BEE-BA1D-79F2AEC89910}" type="slidenum">
              <a:rPr kumimoji="0" lang="en-US" altLang="en-US" sz="1200" b="0" i="0" u="none" strike="noStrike" kern="1200" cap="none" spc="0" normalizeH="0" baseline="0" noProof="0">
                <a:ln>
                  <a:noFill/>
                </a:ln>
                <a:solidFill>
                  <a:srgbClr val="000000"/>
                </a:solidFill>
                <a:effectLst/>
                <a:uLnTx/>
                <a:uFillTx/>
                <a:latin typeface="Arial" panose="020B0604020202020204" pitchFamily="34"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43</a:t>
            </a:fld>
            <a:endParaRPr kumimoji="0" lang="en-US" altLang="en-US" sz="1200" b="0"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84995" name="Rectangle 2"/>
          <p:cNvSpPr>
            <a:spLocks noGrp="1" noRot="1" noChangeAspect="1" noChangeArrowheads="1" noTextEdit="1"/>
          </p:cNvSpPr>
          <p:nvPr>
            <p:ph type="sldImg"/>
          </p:nvPr>
        </p:nvSpPr>
        <p:spPr>
          <a:xfrm>
            <a:off x="1204913" y="704850"/>
            <a:ext cx="4692650" cy="3519488"/>
          </a:xfrm>
          <a:ln/>
        </p:spPr>
      </p:sp>
      <p:sp>
        <p:nvSpPr>
          <p:cNvPr id="84996" name="Rectangle 3"/>
          <p:cNvSpPr>
            <a:spLocks noGrp="1" noChangeArrowheads="1"/>
          </p:cNvSpPr>
          <p:nvPr>
            <p:ph type="body" idx="1"/>
          </p:nvPr>
        </p:nvSpPr>
        <p:spPr>
          <a:noFill/>
        </p:spPr>
        <p:txBody>
          <a:bodyPr/>
          <a:lstStyle/>
          <a:p>
            <a:pPr eaLnBrk="1" hangingPunct="1"/>
            <a:endParaRPr lang="en-US" altLang="en-US">
              <a:latin typeface="Arial" panose="020B0604020202020204" pitchFamily="34" charset="0"/>
            </a:endParaRPr>
          </a:p>
        </p:txBody>
      </p:sp>
      <p:sp>
        <p:nvSpPr>
          <p:cNvPr id="2" name="Footer Placeholder 1">
            <a:extLst>
              <a:ext uri="{FF2B5EF4-FFF2-40B4-BE49-F238E27FC236}">
                <a16:creationId xmlns:a16="http://schemas.microsoft.com/office/drawing/2014/main" id="{C34161BD-8EA0-4361-90FB-F4912A111D78}"/>
              </a:ext>
            </a:extLst>
          </p:cNvPr>
          <p:cNvSpPr>
            <a:spLocks noGrp="1"/>
          </p:cNvSpPr>
          <p:nvPr>
            <p:ph type="ftr" sz="quarter" idx="10"/>
          </p:nvPr>
        </p:nvSpPr>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altLang="en-US" sz="1200" b="0" i="0" u="none" strike="noStrike" kern="1200" cap="none" spc="0" normalizeH="0" baseline="0" noProof="0">
                <a:ln>
                  <a:noFill/>
                </a:ln>
                <a:solidFill>
                  <a:srgbClr val="000000"/>
                </a:solidFill>
                <a:effectLst/>
                <a:uLnTx/>
                <a:uFillTx/>
                <a:latin typeface="Arial" charset="0"/>
                <a:ea typeface="+mn-ea"/>
                <a:cs typeface="+mn-cs"/>
              </a:rPr>
              <a:t>Lesson 4</a:t>
            </a:r>
          </a:p>
        </p:txBody>
      </p:sp>
    </p:spTree>
    <p:extLst>
      <p:ext uri="{BB962C8B-B14F-4D97-AF65-F5344CB8AC3E}">
        <p14:creationId xmlns:p14="http://schemas.microsoft.com/office/powerpoint/2010/main" val="160845233"/>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Rectangle 7"/>
          <p:cNvSpPr>
            <a:spLocks noGrp="1" noChangeArrowheads="1"/>
          </p:cNvSpPr>
          <p:nvPr>
            <p:ph type="sldNum" sz="quarter" idx="5"/>
          </p:nvPr>
        </p:nvSpPr>
        <p:spPr>
          <a:noFill/>
        </p:spPr>
        <p:txBody>
          <a:bodyPr/>
          <a:lstStyle>
            <a:lvl1pPr>
              <a:defRPr>
                <a:solidFill>
                  <a:schemeClr val="tx1"/>
                </a:solidFill>
                <a:latin typeface="Verdana" panose="020B0604030504040204" pitchFamily="34" charset="0"/>
              </a:defRPr>
            </a:lvl1pPr>
            <a:lvl2pPr marL="765610" indent="-294465">
              <a:defRPr>
                <a:solidFill>
                  <a:schemeClr val="tx1"/>
                </a:solidFill>
                <a:latin typeface="Verdana" panose="020B0604030504040204" pitchFamily="34" charset="0"/>
              </a:defRPr>
            </a:lvl2pPr>
            <a:lvl3pPr marL="1177862" indent="-235572">
              <a:defRPr>
                <a:solidFill>
                  <a:schemeClr val="tx1"/>
                </a:solidFill>
                <a:latin typeface="Verdana" panose="020B0604030504040204" pitchFamily="34" charset="0"/>
              </a:defRPr>
            </a:lvl3pPr>
            <a:lvl4pPr marL="1649006" indent="-235572">
              <a:defRPr>
                <a:solidFill>
                  <a:schemeClr val="tx1"/>
                </a:solidFill>
                <a:latin typeface="Verdana" panose="020B0604030504040204" pitchFamily="34" charset="0"/>
              </a:defRPr>
            </a:lvl4pPr>
            <a:lvl5pPr marL="2120151" indent="-235572">
              <a:defRPr>
                <a:solidFill>
                  <a:schemeClr val="tx1"/>
                </a:solidFill>
                <a:latin typeface="Verdana" panose="020B0604030504040204" pitchFamily="34" charset="0"/>
              </a:defRPr>
            </a:lvl5pPr>
            <a:lvl6pPr marL="2591295" indent="-235572" eaLnBrk="0" fontAlgn="base" hangingPunct="0">
              <a:spcBef>
                <a:spcPct val="0"/>
              </a:spcBef>
              <a:spcAft>
                <a:spcPct val="0"/>
              </a:spcAft>
              <a:defRPr>
                <a:solidFill>
                  <a:schemeClr val="tx1"/>
                </a:solidFill>
                <a:latin typeface="Verdana" panose="020B0604030504040204" pitchFamily="34" charset="0"/>
              </a:defRPr>
            </a:lvl6pPr>
            <a:lvl7pPr marL="3062440" indent="-235572" eaLnBrk="0" fontAlgn="base" hangingPunct="0">
              <a:spcBef>
                <a:spcPct val="0"/>
              </a:spcBef>
              <a:spcAft>
                <a:spcPct val="0"/>
              </a:spcAft>
              <a:defRPr>
                <a:solidFill>
                  <a:schemeClr val="tx1"/>
                </a:solidFill>
                <a:latin typeface="Verdana" panose="020B0604030504040204" pitchFamily="34" charset="0"/>
              </a:defRPr>
            </a:lvl7pPr>
            <a:lvl8pPr marL="3533585" indent="-235572" eaLnBrk="0" fontAlgn="base" hangingPunct="0">
              <a:spcBef>
                <a:spcPct val="0"/>
              </a:spcBef>
              <a:spcAft>
                <a:spcPct val="0"/>
              </a:spcAft>
              <a:defRPr>
                <a:solidFill>
                  <a:schemeClr val="tx1"/>
                </a:solidFill>
                <a:latin typeface="Verdana" panose="020B0604030504040204" pitchFamily="34" charset="0"/>
              </a:defRPr>
            </a:lvl8pPr>
            <a:lvl9pPr marL="4004729" indent="-235572" eaLnBrk="0" fontAlgn="base" hangingPunct="0">
              <a:spcBef>
                <a:spcPct val="0"/>
              </a:spcBef>
              <a:spcAft>
                <a:spcPct val="0"/>
              </a:spcAft>
              <a:defRPr>
                <a:solidFill>
                  <a:schemeClr val="tx1"/>
                </a:solidFill>
                <a:latin typeface="Verdana" panose="020B0604030504040204" pitchFamily="34" charset="0"/>
              </a:defRPr>
            </a:lvl9pPr>
          </a:lstStyle>
          <a:p>
            <a:fld id="{98E3D319-230D-4458-952F-79992DFC37E8}" type="slidenum">
              <a:rPr lang="en-US" altLang="en-US">
                <a:latin typeface="Arial" panose="020B0604020202020204" pitchFamily="34" charset="0"/>
              </a:rPr>
              <a:pPr/>
              <a:t>44</a:t>
            </a:fld>
            <a:endParaRPr lang="en-US" altLang="en-US">
              <a:latin typeface="Arial" panose="020B0604020202020204" pitchFamily="34" charset="0"/>
            </a:endParaRPr>
          </a:p>
        </p:txBody>
      </p:sp>
      <p:sp>
        <p:nvSpPr>
          <p:cNvPr id="86019" name="Rectangle 2"/>
          <p:cNvSpPr>
            <a:spLocks noGrp="1" noRot="1" noChangeAspect="1" noChangeArrowheads="1" noTextEdit="1"/>
          </p:cNvSpPr>
          <p:nvPr>
            <p:ph type="sldImg"/>
          </p:nvPr>
        </p:nvSpPr>
        <p:spPr>
          <a:xfrm>
            <a:off x="1204913" y="704850"/>
            <a:ext cx="4692650" cy="3519488"/>
          </a:xfrm>
          <a:ln/>
        </p:spPr>
      </p:sp>
      <p:sp>
        <p:nvSpPr>
          <p:cNvPr id="86020" name="Rectangle 3"/>
          <p:cNvSpPr>
            <a:spLocks noGrp="1" noChangeArrowheads="1"/>
          </p:cNvSpPr>
          <p:nvPr>
            <p:ph type="body" idx="1"/>
          </p:nvPr>
        </p:nvSpPr>
        <p:spPr>
          <a:noFill/>
        </p:spPr>
        <p:txBody>
          <a:bodyPr/>
          <a:lstStyle/>
          <a:p>
            <a:pPr eaLnBrk="1" hangingPunct="1"/>
            <a:endParaRPr lang="en-US" altLang="en-US">
              <a:latin typeface="Arial" panose="020B0604020202020204" pitchFamily="34" charset="0"/>
            </a:endParaRPr>
          </a:p>
        </p:txBody>
      </p:sp>
      <p:sp>
        <p:nvSpPr>
          <p:cNvPr id="2" name="Footer Placeholder 1">
            <a:extLst>
              <a:ext uri="{FF2B5EF4-FFF2-40B4-BE49-F238E27FC236}">
                <a16:creationId xmlns:a16="http://schemas.microsoft.com/office/drawing/2014/main" id="{5562BCB9-3372-49F0-8BA5-F1F9EEFF99DA}"/>
              </a:ext>
            </a:extLst>
          </p:cNvPr>
          <p:cNvSpPr>
            <a:spLocks noGrp="1"/>
          </p:cNvSpPr>
          <p:nvPr>
            <p:ph type="ftr" sz="quarter" idx="10"/>
          </p:nvPr>
        </p:nvSpPr>
        <p:spPr/>
        <p:txBody>
          <a:bodyPr/>
          <a:lstStyle/>
          <a:p>
            <a:pPr>
              <a:defRPr/>
            </a:pPr>
            <a:r>
              <a:rPr lang="en-US" altLang="en-US"/>
              <a:t>Lesson 4</a:t>
            </a:r>
          </a:p>
        </p:txBody>
      </p:sp>
    </p:spTree>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Rectangle 7"/>
          <p:cNvSpPr>
            <a:spLocks noGrp="1" noChangeArrowheads="1"/>
          </p:cNvSpPr>
          <p:nvPr>
            <p:ph type="sldNum" sz="quarter" idx="5"/>
          </p:nvPr>
        </p:nvSpPr>
        <p:spPr>
          <a:noFill/>
        </p:spPr>
        <p:txBody>
          <a:bodyPr/>
          <a:lstStyle>
            <a:lvl1pPr>
              <a:defRPr>
                <a:solidFill>
                  <a:schemeClr val="tx1"/>
                </a:solidFill>
                <a:latin typeface="Verdana" panose="020B0604030504040204" pitchFamily="34" charset="0"/>
              </a:defRPr>
            </a:lvl1pPr>
            <a:lvl2pPr marL="765610" indent="-294465">
              <a:defRPr>
                <a:solidFill>
                  <a:schemeClr val="tx1"/>
                </a:solidFill>
                <a:latin typeface="Verdana" panose="020B0604030504040204" pitchFamily="34" charset="0"/>
              </a:defRPr>
            </a:lvl2pPr>
            <a:lvl3pPr marL="1177862" indent="-235572">
              <a:defRPr>
                <a:solidFill>
                  <a:schemeClr val="tx1"/>
                </a:solidFill>
                <a:latin typeface="Verdana" panose="020B0604030504040204" pitchFamily="34" charset="0"/>
              </a:defRPr>
            </a:lvl3pPr>
            <a:lvl4pPr marL="1649006" indent="-235572">
              <a:defRPr>
                <a:solidFill>
                  <a:schemeClr val="tx1"/>
                </a:solidFill>
                <a:latin typeface="Verdana" panose="020B0604030504040204" pitchFamily="34" charset="0"/>
              </a:defRPr>
            </a:lvl4pPr>
            <a:lvl5pPr marL="2120151" indent="-235572">
              <a:defRPr>
                <a:solidFill>
                  <a:schemeClr val="tx1"/>
                </a:solidFill>
                <a:latin typeface="Verdana" panose="020B0604030504040204" pitchFamily="34" charset="0"/>
              </a:defRPr>
            </a:lvl5pPr>
            <a:lvl6pPr marL="2591295" indent="-235572" eaLnBrk="0" fontAlgn="base" hangingPunct="0">
              <a:spcBef>
                <a:spcPct val="0"/>
              </a:spcBef>
              <a:spcAft>
                <a:spcPct val="0"/>
              </a:spcAft>
              <a:defRPr>
                <a:solidFill>
                  <a:schemeClr val="tx1"/>
                </a:solidFill>
                <a:latin typeface="Verdana" panose="020B0604030504040204" pitchFamily="34" charset="0"/>
              </a:defRPr>
            </a:lvl6pPr>
            <a:lvl7pPr marL="3062440" indent="-235572" eaLnBrk="0" fontAlgn="base" hangingPunct="0">
              <a:spcBef>
                <a:spcPct val="0"/>
              </a:spcBef>
              <a:spcAft>
                <a:spcPct val="0"/>
              </a:spcAft>
              <a:defRPr>
                <a:solidFill>
                  <a:schemeClr val="tx1"/>
                </a:solidFill>
                <a:latin typeface="Verdana" panose="020B0604030504040204" pitchFamily="34" charset="0"/>
              </a:defRPr>
            </a:lvl7pPr>
            <a:lvl8pPr marL="3533585" indent="-235572" eaLnBrk="0" fontAlgn="base" hangingPunct="0">
              <a:spcBef>
                <a:spcPct val="0"/>
              </a:spcBef>
              <a:spcAft>
                <a:spcPct val="0"/>
              </a:spcAft>
              <a:defRPr>
                <a:solidFill>
                  <a:schemeClr val="tx1"/>
                </a:solidFill>
                <a:latin typeface="Verdana" panose="020B0604030504040204" pitchFamily="34" charset="0"/>
              </a:defRPr>
            </a:lvl8pPr>
            <a:lvl9pPr marL="4004729" indent="-235572" eaLnBrk="0" fontAlgn="base" hangingPunct="0">
              <a:spcBef>
                <a:spcPct val="0"/>
              </a:spcBef>
              <a:spcAft>
                <a:spcPct val="0"/>
              </a:spcAft>
              <a:defRPr>
                <a:solidFill>
                  <a:schemeClr val="tx1"/>
                </a:solidFill>
                <a:latin typeface="Verdana" panose="020B0604030504040204" pitchFamily="34" charset="0"/>
              </a:defRPr>
            </a:lvl9pPr>
          </a:lstStyle>
          <a:p>
            <a:fld id="{ABC06A74-C2FC-4730-B918-B293A5CC1DF2}" type="slidenum">
              <a:rPr lang="en-US" altLang="en-US">
                <a:latin typeface="Arial" panose="020B0604020202020204" pitchFamily="34" charset="0"/>
              </a:rPr>
              <a:pPr/>
              <a:t>45</a:t>
            </a:fld>
            <a:endParaRPr lang="en-US" altLang="en-US">
              <a:latin typeface="Arial" panose="020B0604020202020204" pitchFamily="34" charset="0"/>
            </a:endParaRPr>
          </a:p>
        </p:txBody>
      </p:sp>
      <p:sp>
        <p:nvSpPr>
          <p:cNvPr id="88067" name="Rectangle 2"/>
          <p:cNvSpPr>
            <a:spLocks noGrp="1" noRot="1" noChangeAspect="1" noChangeArrowheads="1" noTextEdit="1"/>
          </p:cNvSpPr>
          <p:nvPr>
            <p:ph type="sldImg"/>
          </p:nvPr>
        </p:nvSpPr>
        <p:spPr>
          <a:xfrm>
            <a:off x="1204913" y="704850"/>
            <a:ext cx="4692650" cy="3519488"/>
          </a:xfrm>
          <a:ln/>
        </p:spPr>
      </p:sp>
      <p:sp>
        <p:nvSpPr>
          <p:cNvPr id="88068" name="Rectangle 3"/>
          <p:cNvSpPr>
            <a:spLocks noGrp="1" noChangeArrowheads="1"/>
          </p:cNvSpPr>
          <p:nvPr>
            <p:ph type="body" idx="1"/>
          </p:nvPr>
        </p:nvSpPr>
        <p:spPr>
          <a:noFill/>
        </p:spPr>
        <p:txBody>
          <a:bodyPr/>
          <a:lstStyle/>
          <a:p>
            <a:pPr eaLnBrk="1" hangingPunct="1"/>
            <a:endParaRPr lang="en-US" altLang="en-US">
              <a:latin typeface="Arial" panose="020B0604020202020204" pitchFamily="34" charset="0"/>
            </a:endParaRPr>
          </a:p>
        </p:txBody>
      </p:sp>
      <p:sp>
        <p:nvSpPr>
          <p:cNvPr id="2" name="Footer Placeholder 1">
            <a:extLst>
              <a:ext uri="{FF2B5EF4-FFF2-40B4-BE49-F238E27FC236}">
                <a16:creationId xmlns:a16="http://schemas.microsoft.com/office/drawing/2014/main" id="{B186752A-8A55-4601-8134-4FC38DCB91FA}"/>
              </a:ext>
            </a:extLst>
          </p:cNvPr>
          <p:cNvSpPr>
            <a:spLocks noGrp="1"/>
          </p:cNvSpPr>
          <p:nvPr>
            <p:ph type="ftr" sz="quarter" idx="10"/>
          </p:nvPr>
        </p:nvSpPr>
        <p:spPr/>
        <p:txBody>
          <a:bodyPr/>
          <a:lstStyle/>
          <a:p>
            <a:pPr>
              <a:defRPr/>
            </a:pPr>
            <a:r>
              <a:rPr lang="en-US" altLang="en-US"/>
              <a:t>Lesson 4</a:t>
            </a: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7"/>
          <p:cNvSpPr>
            <a:spLocks noGrp="1" noChangeArrowheads="1"/>
          </p:cNvSpPr>
          <p:nvPr>
            <p:ph type="sldNum" sz="quarter" idx="5"/>
          </p:nvPr>
        </p:nvSpPr>
        <p:spPr>
          <a:noFill/>
        </p:spPr>
        <p:txBody>
          <a:bodyPr/>
          <a:lstStyle>
            <a:lvl1pPr>
              <a:defRPr>
                <a:solidFill>
                  <a:schemeClr val="tx1"/>
                </a:solidFill>
                <a:latin typeface="Verdana" panose="020B0604030504040204" pitchFamily="34" charset="0"/>
              </a:defRPr>
            </a:lvl1pPr>
            <a:lvl2pPr marL="765610" indent="-294465">
              <a:defRPr>
                <a:solidFill>
                  <a:schemeClr val="tx1"/>
                </a:solidFill>
                <a:latin typeface="Verdana" panose="020B0604030504040204" pitchFamily="34" charset="0"/>
              </a:defRPr>
            </a:lvl2pPr>
            <a:lvl3pPr marL="1177862" indent="-235572">
              <a:defRPr>
                <a:solidFill>
                  <a:schemeClr val="tx1"/>
                </a:solidFill>
                <a:latin typeface="Verdana" panose="020B0604030504040204" pitchFamily="34" charset="0"/>
              </a:defRPr>
            </a:lvl3pPr>
            <a:lvl4pPr marL="1649006" indent="-235572">
              <a:defRPr>
                <a:solidFill>
                  <a:schemeClr val="tx1"/>
                </a:solidFill>
                <a:latin typeface="Verdana" panose="020B0604030504040204" pitchFamily="34" charset="0"/>
              </a:defRPr>
            </a:lvl4pPr>
            <a:lvl5pPr marL="2120151" indent="-235572">
              <a:defRPr>
                <a:solidFill>
                  <a:schemeClr val="tx1"/>
                </a:solidFill>
                <a:latin typeface="Verdana" panose="020B0604030504040204" pitchFamily="34" charset="0"/>
              </a:defRPr>
            </a:lvl5pPr>
            <a:lvl6pPr marL="2591295" indent="-235572" eaLnBrk="0" fontAlgn="base" hangingPunct="0">
              <a:spcBef>
                <a:spcPct val="0"/>
              </a:spcBef>
              <a:spcAft>
                <a:spcPct val="0"/>
              </a:spcAft>
              <a:defRPr>
                <a:solidFill>
                  <a:schemeClr val="tx1"/>
                </a:solidFill>
                <a:latin typeface="Verdana" panose="020B0604030504040204" pitchFamily="34" charset="0"/>
              </a:defRPr>
            </a:lvl6pPr>
            <a:lvl7pPr marL="3062440" indent="-235572" eaLnBrk="0" fontAlgn="base" hangingPunct="0">
              <a:spcBef>
                <a:spcPct val="0"/>
              </a:spcBef>
              <a:spcAft>
                <a:spcPct val="0"/>
              </a:spcAft>
              <a:defRPr>
                <a:solidFill>
                  <a:schemeClr val="tx1"/>
                </a:solidFill>
                <a:latin typeface="Verdana" panose="020B0604030504040204" pitchFamily="34" charset="0"/>
              </a:defRPr>
            </a:lvl7pPr>
            <a:lvl8pPr marL="3533585" indent="-235572" eaLnBrk="0" fontAlgn="base" hangingPunct="0">
              <a:spcBef>
                <a:spcPct val="0"/>
              </a:spcBef>
              <a:spcAft>
                <a:spcPct val="0"/>
              </a:spcAft>
              <a:defRPr>
                <a:solidFill>
                  <a:schemeClr val="tx1"/>
                </a:solidFill>
                <a:latin typeface="Verdana" panose="020B0604030504040204" pitchFamily="34" charset="0"/>
              </a:defRPr>
            </a:lvl8pPr>
            <a:lvl9pPr marL="4004729" indent="-235572" eaLnBrk="0" fontAlgn="base" hangingPunct="0">
              <a:spcBef>
                <a:spcPct val="0"/>
              </a:spcBef>
              <a:spcAft>
                <a:spcPct val="0"/>
              </a:spcAft>
              <a:defRPr>
                <a:solidFill>
                  <a:schemeClr val="tx1"/>
                </a:solidFill>
                <a:latin typeface="Verdana" panose="020B0604030504040204" pitchFamily="34" charset="0"/>
              </a:defRPr>
            </a:lvl9pPr>
          </a:lstStyle>
          <a:p>
            <a:fld id="{55CF0225-24B9-4F5D-B861-1B788C8F2338}" type="slidenum">
              <a:rPr lang="en-US" altLang="en-US">
                <a:latin typeface="Arial" panose="020B0604020202020204" pitchFamily="34" charset="0"/>
              </a:rPr>
              <a:pPr/>
              <a:t>7</a:t>
            </a:fld>
            <a:endParaRPr lang="en-US" altLang="en-US">
              <a:latin typeface="Arial" panose="020B0604020202020204" pitchFamily="34" charset="0"/>
            </a:endParaRPr>
          </a:p>
        </p:txBody>
      </p:sp>
      <p:sp>
        <p:nvSpPr>
          <p:cNvPr id="54275" name="Rectangle 2"/>
          <p:cNvSpPr>
            <a:spLocks noGrp="1" noRot="1" noChangeAspect="1" noChangeArrowheads="1" noTextEdit="1"/>
          </p:cNvSpPr>
          <p:nvPr>
            <p:ph type="sldImg"/>
          </p:nvPr>
        </p:nvSpPr>
        <p:spPr>
          <a:xfrm>
            <a:off x="1204913" y="704850"/>
            <a:ext cx="4692650" cy="3519488"/>
          </a:xfrm>
          <a:ln/>
        </p:spPr>
      </p:sp>
      <p:sp>
        <p:nvSpPr>
          <p:cNvPr id="54276" name="Rectangle 3"/>
          <p:cNvSpPr>
            <a:spLocks noGrp="1" noChangeArrowheads="1"/>
          </p:cNvSpPr>
          <p:nvPr>
            <p:ph type="body" idx="1"/>
          </p:nvPr>
        </p:nvSpPr>
        <p:spPr>
          <a:noFill/>
        </p:spPr>
        <p:txBody>
          <a:bodyPr/>
          <a:lstStyle/>
          <a:p>
            <a:pPr eaLnBrk="1" hangingPunct="1"/>
            <a:r>
              <a:rPr lang="en-US" altLang="en-US">
                <a:latin typeface="Arial" panose="020B0604020202020204" pitchFamily="34" charset="0"/>
              </a:rPr>
              <a:t>Read vs 1-5</a:t>
            </a:r>
          </a:p>
          <a:p>
            <a:pPr eaLnBrk="1" hangingPunct="1"/>
            <a:endParaRPr lang="en-US" altLang="en-US">
              <a:latin typeface="Arial" panose="020B0604020202020204" pitchFamily="34" charset="0"/>
            </a:endParaRPr>
          </a:p>
        </p:txBody>
      </p:sp>
      <p:sp>
        <p:nvSpPr>
          <p:cNvPr id="2" name="Footer Placeholder 1">
            <a:extLst>
              <a:ext uri="{FF2B5EF4-FFF2-40B4-BE49-F238E27FC236}">
                <a16:creationId xmlns:a16="http://schemas.microsoft.com/office/drawing/2014/main" id="{5D1335BB-BBFE-466B-B266-375BB75467CF}"/>
              </a:ext>
            </a:extLst>
          </p:cNvPr>
          <p:cNvSpPr>
            <a:spLocks noGrp="1"/>
          </p:cNvSpPr>
          <p:nvPr>
            <p:ph type="ftr" sz="quarter" idx="10"/>
          </p:nvPr>
        </p:nvSpPr>
        <p:spPr/>
        <p:txBody>
          <a:bodyPr/>
          <a:lstStyle/>
          <a:p>
            <a:pPr>
              <a:defRPr/>
            </a:pPr>
            <a:r>
              <a:rPr lang="en-US" altLang="en-US"/>
              <a:t>Lesson 4</a:t>
            </a: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7"/>
          <p:cNvSpPr>
            <a:spLocks noGrp="1" noChangeArrowheads="1"/>
          </p:cNvSpPr>
          <p:nvPr>
            <p:ph type="sldNum" sz="quarter" idx="5"/>
          </p:nvPr>
        </p:nvSpPr>
        <p:spPr>
          <a:noFill/>
        </p:spPr>
        <p:txBody>
          <a:bodyPr/>
          <a:lstStyle>
            <a:lvl1pPr>
              <a:defRPr>
                <a:solidFill>
                  <a:schemeClr val="tx1"/>
                </a:solidFill>
                <a:latin typeface="Verdana" panose="020B0604030504040204" pitchFamily="34" charset="0"/>
              </a:defRPr>
            </a:lvl1pPr>
            <a:lvl2pPr marL="765610" indent="-294465">
              <a:defRPr>
                <a:solidFill>
                  <a:schemeClr val="tx1"/>
                </a:solidFill>
                <a:latin typeface="Verdana" panose="020B0604030504040204" pitchFamily="34" charset="0"/>
              </a:defRPr>
            </a:lvl2pPr>
            <a:lvl3pPr marL="1177862" indent="-235572">
              <a:defRPr>
                <a:solidFill>
                  <a:schemeClr val="tx1"/>
                </a:solidFill>
                <a:latin typeface="Verdana" panose="020B0604030504040204" pitchFamily="34" charset="0"/>
              </a:defRPr>
            </a:lvl3pPr>
            <a:lvl4pPr marL="1649006" indent="-235572">
              <a:defRPr>
                <a:solidFill>
                  <a:schemeClr val="tx1"/>
                </a:solidFill>
                <a:latin typeface="Verdana" panose="020B0604030504040204" pitchFamily="34" charset="0"/>
              </a:defRPr>
            </a:lvl4pPr>
            <a:lvl5pPr marL="2120151" indent="-235572">
              <a:defRPr>
                <a:solidFill>
                  <a:schemeClr val="tx1"/>
                </a:solidFill>
                <a:latin typeface="Verdana" panose="020B0604030504040204" pitchFamily="34" charset="0"/>
              </a:defRPr>
            </a:lvl5pPr>
            <a:lvl6pPr marL="2591295" indent="-235572" eaLnBrk="0" fontAlgn="base" hangingPunct="0">
              <a:spcBef>
                <a:spcPct val="0"/>
              </a:spcBef>
              <a:spcAft>
                <a:spcPct val="0"/>
              </a:spcAft>
              <a:defRPr>
                <a:solidFill>
                  <a:schemeClr val="tx1"/>
                </a:solidFill>
                <a:latin typeface="Verdana" panose="020B0604030504040204" pitchFamily="34" charset="0"/>
              </a:defRPr>
            </a:lvl6pPr>
            <a:lvl7pPr marL="3062440" indent="-235572" eaLnBrk="0" fontAlgn="base" hangingPunct="0">
              <a:spcBef>
                <a:spcPct val="0"/>
              </a:spcBef>
              <a:spcAft>
                <a:spcPct val="0"/>
              </a:spcAft>
              <a:defRPr>
                <a:solidFill>
                  <a:schemeClr val="tx1"/>
                </a:solidFill>
                <a:latin typeface="Verdana" panose="020B0604030504040204" pitchFamily="34" charset="0"/>
              </a:defRPr>
            </a:lvl7pPr>
            <a:lvl8pPr marL="3533585" indent="-235572" eaLnBrk="0" fontAlgn="base" hangingPunct="0">
              <a:spcBef>
                <a:spcPct val="0"/>
              </a:spcBef>
              <a:spcAft>
                <a:spcPct val="0"/>
              </a:spcAft>
              <a:defRPr>
                <a:solidFill>
                  <a:schemeClr val="tx1"/>
                </a:solidFill>
                <a:latin typeface="Verdana" panose="020B0604030504040204" pitchFamily="34" charset="0"/>
              </a:defRPr>
            </a:lvl8pPr>
            <a:lvl9pPr marL="4004729" indent="-235572" eaLnBrk="0" fontAlgn="base" hangingPunct="0">
              <a:spcBef>
                <a:spcPct val="0"/>
              </a:spcBef>
              <a:spcAft>
                <a:spcPct val="0"/>
              </a:spcAft>
              <a:defRPr>
                <a:solidFill>
                  <a:schemeClr val="tx1"/>
                </a:solidFill>
                <a:latin typeface="Verdana" panose="020B0604030504040204" pitchFamily="34" charset="0"/>
              </a:defRPr>
            </a:lvl9pPr>
          </a:lstStyle>
          <a:p>
            <a:fld id="{B9163355-A833-4E23-B1CF-9D18B0CC47E9}" type="slidenum">
              <a:rPr lang="en-US" altLang="en-US">
                <a:latin typeface="Arial" panose="020B0604020202020204" pitchFamily="34" charset="0"/>
              </a:rPr>
              <a:pPr/>
              <a:t>8</a:t>
            </a:fld>
            <a:endParaRPr lang="en-US" altLang="en-US">
              <a:latin typeface="Arial" panose="020B0604020202020204" pitchFamily="34" charset="0"/>
            </a:endParaRPr>
          </a:p>
        </p:txBody>
      </p:sp>
      <p:sp>
        <p:nvSpPr>
          <p:cNvPr id="55299" name="Rectangle 2"/>
          <p:cNvSpPr>
            <a:spLocks noGrp="1" noRot="1" noChangeAspect="1" noChangeArrowheads="1" noTextEdit="1"/>
          </p:cNvSpPr>
          <p:nvPr>
            <p:ph type="sldImg"/>
          </p:nvPr>
        </p:nvSpPr>
        <p:spPr>
          <a:xfrm>
            <a:off x="1204913" y="704850"/>
            <a:ext cx="4692650" cy="3519488"/>
          </a:xfrm>
          <a:ln/>
        </p:spPr>
      </p:sp>
      <p:sp>
        <p:nvSpPr>
          <p:cNvPr id="55300" name="Rectangle 3"/>
          <p:cNvSpPr>
            <a:spLocks noGrp="1" noChangeArrowheads="1"/>
          </p:cNvSpPr>
          <p:nvPr>
            <p:ph type="body" idx="1"/>
          </p:nvPr>
        </p:nvSpPr>
        <p:spPr>
          <a:noFill/>
        </p:spPr>
        <p:txBody>
          <a:bodyPr/>
          <a:lstStyle/>
          <a:p>
            <a:pPr eaLnBrk="1" hangingPunct="1"/>
            <a:endParaRPr lang="en-US" altLang="en-US">
              <a:latin typeface="Arial" panose="020B0604020202020204" pitchFamily="34" charset="0"/>
            </a:endParaRPr>
          </a:p>
        </p:txBody>
      </p:sp>
      <p:sp>
        <p:nvSpPr>
          <p:cNvPr id="2" name="Footer Placeholder 1">
            <a:extLst>
              <a:ext uri="{FF2B5EF4-FFF2-40B4-BE49-F238E27FC236}">
                <a16:creationId xmlns:a16="http://schemas.microsoft.com/office/drawing/2014/main" id="{A69340A2-6D8A-47BA-89C5-D79346A49C44}"/>
              </a:ext>
            </a:extLst>
          </p:cNvPr>
          <p:cNvSpPr>
            <a:spLocks noGrp="1"/>
          </p:cNvSpPr>
          <p:nvPr>
            <p:ph type="ftr" sz="quarter" idx="10"/>
          </p:nvPr>
        </p:nvSpPr>
        <p:spPr/>
        <p:txBody>
          <a:bodyPr/>
          <a:lstStyle/>
          <a:p>
            <a:pPr>
              <a:defRPr/>
            </a:pPr>
            <a:r>
              <a:rPr lang="en-US" altLang="en-US"/>
              <a:t>Lesson 4</a:t>
            </a: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7"/>
          <p:cNvSpPr>
            <a:spLocks noGrp="1" noChangeArrowheads="1"/>
          </p:cNvSpPr>
          <p:nvPr>
            <p:ph type="sldNum" sz="quarter" idx="5"/>
          </p:nvPr>
        </p:nvSpPr>
        <p:spPr>
          <a:noFill/>
        </p:spPr>
        <p:txBody>
          <a:bodyPr/>
          <a:lstStyle>
            <a:lvl1pPr>
              <a:defRPr>
                <a:solidFill>
                  <a:schemeClr val="tx1"/>
                </a:solidFill>
                <a:latin typeface="Verdana" panose="020B0604030504040204" pitchFamily="34" charset="0"/>
              </a:defRPr>
            </a:lvl1pPr>
            <a:lvl2pPr marL="765610" indent="-294465">
              <a:defRPr>
                <a:solidFill>
                  <a:schemeClr val="tx1"/>
                </a:solidFill>
                <a:latin typeface="Verdana" panose="020B0604030504040204" pitchFamily="34" charset="0"/>
              </a:defRPr>
            </a:lvl2pPr>
            <a:lvl3pPr marL="1177862" indent="-235572">
              <a:defRPr>
                <a:solidFill>
                  <a:schemeClr val="tx1"/>
                </a:solidFill>
                <a:latin typeface="Verdana" panose="020B0604030504040204" pitchFamily="34" charset="0"/>
              </a:defRPr>
            </a:lvl3pPr>
            <a:lvl4pPr marL="1649006" indent="-235572">
              <a:defRPr>
                <a:solidFill>
                  <a:schemeClr val="tx1"/>
                </a:solidFill>
                <a:latin typeface="Verdana" panose="020B0604030504040204" pitchFamily="34" charset="0"/>
              </a:defRPr>
            </a:lvl4pPr>
            <a:lvl5pPr marL="2120151" indent="-235572">
              <a:defRPr>
                <a:solidFill>
                  <a:schemeClr val="tx1"/>
                </a:solidFill>
                <a:latin typeface="Verdana" panose="020B0604030504040204" pitchFamily="34" charset="0"/>
              </a:defRPr>
            </a:lvl5pPr>
            <a:lvl6pPr marL="2591295" indent="-235572" eaLnBrk="0" fontAlgn="base" hangingPunct="0">
              <a:spcBef>
                <a:spcPct val="0"/>
              </a:spcBef>
              <a:spcAft>
                <a:spcPct val="0"/>
              </a:spcAft>
              <a:defRPr>
                <a:solidFill>
                  <a:schemeClr val="tx1"/>
                </a:solidFill>
                <a:latin typeface="Verdana" panose="020B0604030504040204" pitchFamily="34" charset="0"/>
              </a:defRPr>
            </a:lvl6pPr>
            <a:lvl7pPr marL="3062440" indent="-235572" eaLnBrk="0" fontAlgn="base" hangingPunct="0">
              <a:spcBef>
                <a:spcPct val="0"/>
              </a:spcBef>
              <a:spcAft>
                <a:spcPct val="0"/>
              </a:spcAft>
              <a:defRPr>
                <a:solidFill>
                  <a:schemeClr val="tx1"/>
                </a:solidFill>
                <a:latin typeface="Verdana" panose="020B0604030504040204" pitchFamily="34" charset="0"/>
              </a:defRPr>
            </a:lvl7pPr>
            <a:lvl8pPr marL="3533585" indent="-235572" eaLnBrk="0" fontAlgn="base" hangingPunct="0">
              <a:spcBef>
                <a:spcPct val="0"/>
              </a:spcBef>
              <a:spcAft>
                <a:spcPct val="0"/>
              </a:spcAft>
              <a:defRPr>
                <a:solidFill>
                  <a:schemeClr val="tx1"/>
                </a:solidFill>
                <a:latin typeface="Verdana" panose="020B0604030504040204" pitchFamily="34" charset="0"/>
              </a:defRPr>
            </a:lvl8pPr>
            <a:lvl9pPr marL="4004729" indent="-235572" eaLnBrk="0" fontAlgn="base" hangingPunct="0">
              <a:spcBef>
                <a:spcPct val="0"/>
              </a:spcBef>
              <a:spcAft>
                <a:spcPct val="0"/>
              </a:spcAft>
              <a:defRPr>
                <a:solidFill>
                  <a:schemeClr val="tx1"/>
                </a:solidFill>
                <a:latin typeface="Verdana" panose="020B0604030504040204" pitchFamily="34" charset="0"/>
              </a:defRPr>
            </a:lvl9pPr>
          </a:lstStyle>
          <a:p>
            <a:fld id="{DCAFFC83-DF51-4BF1-BC00-64D0CD242F1B}" type="slidenum">
              <a:rPr lang="en-US" altLang="en-US">
                <a:solidFill>
                  <a:srgbClr val="000000"/>
                </a:solidFill>
                <a:latin typeface="Arial" panose="020B0604020202020204" pitchFamily="34" charset="0"/>
              </a:rPr>
              <a:pPr/>
              <a:t>9</a:t>
            </a:fld>
            <a:endParaRPr lang="en-US" altLang="en-US">
              <a:solidFill>
                <a:srgbClr val="000000"/>
              </a:solidFill>
              <a:latin typeface="Arial" panose="020B0604020202020204" pitchFamily="34" charset="0"/>
            </a:endParaRPr>
          </a:p>
        </p:txBody>
      </p:sp>
      <p:sp>
        <p:nvSpPr>
          <p:cNvPr id="56323" name="Rectangle 2"/>
          <p:cNvSpPr>
            <a:spLocks noGrp="1" noRot="1" noChangeAspect="1" noChangeArrowheads="1" noTextEdit="1"/>
          </p:cNvSpPr>
          <p:nvPr>
            <p:ph type="sldImg"/>
          </p:nvPr>
        </p:nvSpPr>
        <p:spPr>
          <a:xfrm>
            <a:off x="1204913" y="704850"/>
            <a:ext cx="4692650" cy="3519488"/>
          </a:xfrm>
          <a:ln/>
        </p:spPr>
      </p:sp>
      <p:sp>
        <p:nvSpPr>
          <p:cNvPr id="56324" name="Rectangle 3"/>
          <p:cNvSpPr>
            <a:spLocks noGrp="1" noChangeArrowheads="1"/>
          </p:cNvSpPr>
          <p:nvPr>
            <p:ph type="body" idx="1"/>
          </p:nvPr>
        </p:nvSpPr>
        <p:spPr>
          <a:noFill/>
        </p:spPr>
        <p:txBody>
          <a:bodyPr/>
          <a:lstStyle/>
          <a:p>
            <a:pPr eaLnBrk="1" hangingPunct="1"/>
            <a:endParaRPr lang="en-US" altLang="en-US">
              <a:latin typeface="Arial" panose="020B0604020202020204" pitchFamily="34" charset="0"/>
            </a:endParaRPr>
          </a:p>
        </p:txBody>
      </p:sp>
      <p:sp>
        <p:nvSpPr>
          <p:cNvPr id="2" name="Footer Placeholder 1">
            <a:extLst>
              <a:ext uri="{FF2B5EF4-FFF2-40B4-BE49-F238E27FC236}">
                <a16:creationId xmlns:a16="http://schemas.microsoft.com/office/drawing/2014/main" id="{0AEB12C9-DF60-4F99-8BFD-336679F4A035}"/>
              </a:ext>
            </a:extLst>
          </p:cNvPr>
          <p:cNvSpPr>
            <a:spLocks noGrp="1"/>
          </p:cNvSpPr>
          <p:nvPr>
            <p:ph type="ftr" sz="quarter" idx="10"/>
          </p:nvPr>
        </p:nvSpPr>
        <p:spPr/>
        <p:txBody>
          <a:bodyPr/>
          <a:lstStyle/>
          <a:p>
            <a:pPr>
              <a:defRPr/>
            </a:pPr>
            <a:r>
              <a:rPr lang="en-US" altLang="en-US"/>
              <a:t>Lesson 4</a:t>
            </a: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7"/>
          <p:cNvSpPr>
            <a:spLocks noGrp="1" noChangeArrowheads="1"/>
          </p:cNvSpPr>
          <p:nvPr>
            <p:ph type="sldNum" sz="quarter" idx="5"/>
          </p:nvPr>
        </p:nvSpPr>
        <p:spPr>
          <a:noFill/>
        </p:spPr>
        <p:txBody>
          <a:bodyPr/>
          <a:lstStyle>
            <a:lvl1pPr>
              <a:defRPr>
                <a:solidFill>
                  <a:schemeClr val="tx1"/>
                </a:solidFill>
                <a:latin typeface="Verdana" panose="020B0604030504040204" pitchFamily="34" charset="0"/>
              </a:defRPr>
            </a:lvl1pPr>
            <a:lvl2pPr marL="765610" indent="-294465">
              <a:defRPr>
                <a:solidFill>
                  <a:schemeClr val="tx1"/>
                </a:solidFill>
                <a:latin typeface="Verdana" panose="020B0604030504040204" pitchFamily="34" charset="0"/>
              </a:defRPr>
            </a:lvl2pPr>
            <a:lvl3pPr marL="1177862" indent="-235572">
              <a:defRPr>
                <a:solidFill>
                  <a:schemeClr val="tx1"/>
                </a:solidFill>
                <a:latin typeface="Verdana" panose="020B0604030504040204" pitchFamily="34" charset="0"/>
              </a:defRPr>
            </a:lvl3pPr>
            <a:lvl4pPr marL="1649006" indent="-235572">
              <a:defRPr>
                <a:solidFill>
                  <a:schemeClr val="tx1"/>
                </a:solidFill>
                <a:latin typeface="Verdana" panose="020B0604030504040204" pitchFamily="34" charset="0"/>
              </a:defRPr>
            </a:lvl4pPr>
            <a:lvl5pPr marL="2120151" indent="-235572">
              <a:defRPr>
                <a:solidFill>
                  <a:schemeClr val="tx1"/>
                </a:solidFill>
                <a:latin typeface="Verdana" panose="020B0604030504040204" pitchFamily="34" charset="0"/>
              </a:defRPr>
            </a:lvl5pPr>
            <a:lvl6pPr marL="2591295" indent="-235572" eaLnBrk="0" fontAlgn="base" hangingPunct="0">
              <a:spcBef>
                <a:spcPct val="0"/>
              </a:spcBef>
              <a:spcAft>
                <a:spcPct val="0"/>
              </a:spcAft>
              <a:defRPr>
                <a:solidFill>
                  <a:schemeClr val="tx1"/>
                </a:solidFill>
                <a:latin typeface="Verdana" panose="020B0604030504040204" pitchFamily="34" charset="0"/>
              </a:defRPr>
            </a:lvl6pPr>
            <a:lvl7pPr marL="3062440" indent="-235572" eaLnBrk="0" fontAlgn="base" hangingPunct="0">
              <a:spcBef>
                <a:spcPct val="0"/>
              </a:spcBef>
              <a:spcAft>
                <a:spcPct val="0"/>
              </a:spcAft>
              <a:defRPr>
                <a:solidFill>
                  <a:schemeClr val="tx1"/>
                </a:solidFill>
                <a:latin typeface="Verdana" panose="020B0604030504040204" pitchFamily="34" charset="0"/>
              </a:defRPr>
            </a:lvl7pPr>
            <a:lvl8pPr marL="3533585" indent="-235572" eaLnBrk="0" fontAlgn="base" hangingPunct="0">
              <a:spcBef>
                <a:spcPct val="0"/>
              </a:spcBef>
              <a:spcAft>
                <a:spcPct val="0"/>
              </a:spcAft>
              <a:defRPr>
                <a:solidFill>
                  <a:schemeClr val="tx1"/>
                </a:solidFill>
                <a:latin typeface="Verdana" panose="020B0604030504040204" pitchFamily="34" charset="0"/>
              </a:defRPr>
            </a:lvl8pPr>
            <a:lvl9pPr marL="4004729" indent="-235572" eaLnBrk="0" fontAlgn="base" hangingPunct="0">
              <a:spcBef>
                <a:spcPct val="0"/>
              </a:spcBef>
              <a:spcAft>
                <a:spcPct val="0"/>
              </a:spcAft>
              <a:defRPr>
                <a:solidFill>
                  <a:schemeClr val="tx1"/>
                </a:solidFill>
                <a:latin typeface="Verdana" panose="020B0604030504040204" pitchFamily="34" charset="0"/>
              </a:defRPr>
            </a:lvl9pPr>
          </a:lstStyle>
          <a:p>
            <a:fld id="{3A3A6487-D95E-4E2B-8AE6-954A8CE8E3ED}" type="slidenum">
              <a:rPr lang="en-US" altLang="en-US">
                <a:latin typeface="Arial" panose="020B0604020202020204" pitchFamily="34" charset="0"/>
              </a:rPr>
              <a:pPr/>
              <a:t>10</a:t>
            </a:fld>
            <a:endParaRPr lang="en-US" altLang="en-US">
              <a:latin typeface="Arial" panose="020B0604020202020204" pitchFamily="34" charset="0"/>
            </a:endParaRPr>
          </a:p>
        </p:txBody>
      </p:sp>
      <p:sp>
        <p:nvSpPr>
          <p:cNvPr id="57347" name="Rectangle 2"/>
          <p:cNvSpPr>
            <a:spLocks noGrp="1" noRot="1" noChangeAspect="1" noChangeArrowheads="1" noTextEdit="1"/>
          </p:cNvSpPr>
          <p:nvPr>
            <p:ph type="sldImg"/>
          </p:nvPr>
        </p:nvSpPr>
        <p:spPr>
          <a:xfrm>
            <a:off x="1204913" y="704850"/>
            <a:ext cx="4692650" cy="3519488"/>
          </a:xfrm>
          <a:ln/>
        </p:spPr>
      </p:sp>
      <p:sp>
        <p:nvSpPr>
          <p:cNvPr id="57348" name="Rectangle 3"/>
          <p:cNvSpPr>
            <a:spLocks noGrp="1" noChangeArrowheads="1"/>
          </p:cNvSpPr>
          <p:nvPr>
            <p:ph type="body" idx="1"/>
          </p:nvPr>
        </p:nvSpPr>
        <p:spPr>
          <a:noFill/>
        </p:spPr>
        <p:txBody>
          <a:bodyPr/>
          <a:lstStyle/>
          <a:p>
            <a:pPr eaLnBrk="1" hangingPunct="1"/>
            <a:endParaRPr lang="en-US" altLang="en-US">
              <a:latin typeface="Arial" panose="020B0604020202020204" pitchFamily="34" charset="0"/>
            </a:endParaRPr>
          </a:p>
        </p:txBody>
      </p:sp>
      <p:sp>
        <p:nvSpPr>
          <p:cNvPr id="2" name="Footer Placeholder 1">
            <a:extLst>
              <a:ext uri="{FF2B5EF4-FFF2-40B4-BE49-F238E27FC236}">
                <a16:creationId xmlns:a16="http://schemas.microsoft.com/office/drawing/2014/main" id="{B2BF47C0-C96F-4EFE-93EC-5E7941D1D62F}"/>
              </a:ext>
            </a:extLst>
          </p:cNvPr>
          <p:cNvSpPr>
            <a:spLocks noGrp="1"/>
          </p:cNvSpPr>
          <p:nvPr>
            <p:ph type="ftr" sz="quarter" idx="10"/>
          </p:nvPr>
        </p:nvSpPr>
        <p:spPr/>
        <p:txBody>
          <a:bodyPr/>
          <a:lstStyle/>
          <a:p>
            <a:pPr>
              <a:defRPr/>
            </a:pPr>
            <a:r>
              <a:rPr lang="en-US" altLang="en-US"/>
              <a:t>Lesson 4</a:t>
            </a: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7"/>
          <p:cNvSpPr>
            <a:spLocks noGrp="1" noChangeArrowheads="1"/>
          </p:cNvSpPr>
          <p:nvPr>
            <p:ph type="sldNum" sz="quarter" idx="5"/>
          </p:nvPr>
        </p:nvSpPr>
        <p:spPr>
          <a:noFill/>
        </p:spPr>
        <p:txBody>
          <a:bodyPr/>
          <a:lstStyle>
            <a:lvl1pPr>
              <a:defRPr>
                <a:solidFill>
                  <a:schemeClr val="tx1"/>
                </a:solidFill>
                <a:latin typeface="Verdana" panose="020B0604030504040204" pitchFamily="34" charset="0"/>
              </a:defRPr>
            </a:lvl1pPr>
            <a:lvl2pPr marL="765610" indent="-294465">
              <a:defRPr>
                <a:solidFill>
                  <a:schemeClr val="tx1"/>
                </a:solidFill>
                <a:latin typeface="Verdana" panose="020B0604030504040204" pitchFamily="34" charset="0"/>
              </a:defRPr>
            </a:lvl2pPr>
            <a:lvl3pPr marL="1177862" indent="-235572">
              <a:defRPr>
                <a:solidFill>
                  <a:schemeClr val="tx1"/>
                </a:solidFill>
                <a:latin typeface="Verdana" panose="020B0604030504040204" pitchFamily="34" charset="0"/>
              </a:defRPr>
            </a:lvl3pPr>
            <a:lvl4pPr marL="1649006" indent="-235572">
              <a:defRPr>
                <a:solidFill>
                  <a:schemeClr val="tx1"/>
                </a:solidFill>
                <a:latin typeface="Verdana" panose="020B0604030504040204" pitchFamily="34" charset="0"/>
              </a:defRPr>
            </a:lvl4pPr>
            <a:lvl5pPr marL="2120151" indent="-235572">
              <a:defRPr>
                <a:solidFill>
                  <a:schemeClr val="tx1"/>
                </a:solidFill>
                <a:latin typeface="Verdana" panose="020B0604030504040204" pitchFamily="34" charset="0"/>
              </a:defRPr>
            </a:lvl5pPr>
            <a:lvl6pPr marL="2591295" indent="-235572" eaLnBrk="0" fontAlgn="base" hangingPunct="0">
              <a:spcBef>
                <a:spcPct val="0"/>
              </a:spcBef>
              <a:spcAft>
                <a:spcPct val="0"/>
              </a:spcAft>
              <a:defRPr>
                <a:solidFill>
                  <a:schemeClr val="tx1"/>
                </a:solidFill>
                <a:latin typeface="Verdana" panose="020B0604030504040204" pitchFamily="34" charset="0"/>
              </a:defRPr>
            </a:lvl6pPr>
            <a:lvl7pPr marL="3062440" indent="-235572" eaLnBrk="0" fontAlgn="base" hangingPunct="0">
              <a:spcBef>
                <a:spcPct val="0"/>
              </a:spcBef>
              <a:spcAft>
                <a:spcPct val="0"/>
              </a:spcAft>
              <a:defRPr>
                <a:solidFill>
                  <a:schemeClr val="tx1"/>
                </a:solidFill>
                <a:latin typeface="Verdana" panose="020B0604030504040204" pitchFamily="34" charset="0"/>
              </a:defRPr>
            </a:lvl7pPr>
            <a:lvl8pPr marL="3533585" indent="-235572" eaLnBrk="0" fontAlgn="base" hangingPunct="0">
              <a:spcBef>
                <a:spcPct val="0"/>
              </a:spcBef>
              <a:spcAft>
                <a:spcPct val="0"/>
              </a:spcAft>
              <a:defRPr>
                <a:solidFill>
                  <a:schemeClr val="tx1"/>
                </a:solidFill>
                <a:latin typeface="Verdana" panose="020B0604030504040204" pitchFamily="34" charset="0"/>
              </a:defRPr>
            </a:lvl8pPr>
            <a:lvl9pPr marL="4004729" indent="-235572" eaLnBrk="0" fontAlgn="base" hangingPunct="0">
              <a:spcBef>
                <a:spcPct val="0"/>
              </a:spcBef>
              <a:spcAft>
                <a:spcPct val="0"/>
              </a:spcAft>
              <a:defRPr>
                <a:solidFill>
                  <a:schemeClr val="tx1"/>
                </a:solidFill>
                <a:latin typeface="Verdana" panose="020B060403050404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9D4319FB-8477-4F76-AA50-DD44D7A5E0E9}" type="slidenum">
              <a:rPr kumimoji="0" lang="en-US" altLang="en-US" sz="1200" b="0" i="0" u="none" strike="noStrike" kern="1200" cap="none" spc="0" normalizeH="0" baseline="0" noProof="0">
                <a:ln>
                  <a:noFill/>
                </a:ln>
                <a:solidFill>
                  <a:srgbClr val="000000"/>
                </a:solidFill>
                <a:effectLst/>
                <a:uLnTx/>
                <a:uFillTx/>
                <a:latin typeface="Arial" panose="020B0604020202020204" pitchFamily="34"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11</a:t>
            </a:fld>
            <a:endParaRPr kumimoji="0" lang="en-US" altLang="en-US" sz="1200" b="0"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58371" name="Rectangle 2"/>
          <p:cNvSpPr>
            <a:spLocks noGrp="1" noRot="1" noChangeAspect="1" noChangeArrowheads="1" noTextEdit="1"/>
          </p:cNvSpPr>
          <p:nvPr>
            <p:ph type="sldImg"/>
          </p:nvPr>
        </p:nvSpPr>
        <p:spPr>
          <a:xfrm>
            <a:off x="1204913" y="704850"/>
            <a:ext cx="4692650" cy="3519488"/>
          </a:xfrm>
          <a:ln/>
        </p:spPr>
      </p:sp>
      <p:sp>
        <p:nvSpPr>
          <p:cNvPr id="58372" name="Rectangle 3"/>
          <p:cNvSpPr>
            <a:spLocks noGrp="1" noChangeArrowheads="1"/>
          </p:cNvSpPr>
          <p:nvPr>
            <p:ph type="body" idx="1"/>
          </p:nvPr>
        </p:nvSpPr>
        <p:spPr>
          <a:noFill/>
        </p:spPr>
        <p:txBody>
          <a:bodyPr/>
          <a:lstStyle/>
          <a:p>
            <a:pPr eaLnBrk="1" hangingPunct="1"/>
            <a:endParaRPr lang="en-US" altLang="en-US">
              <a:latin typeface="Arial" panose="020B0604020202020204" pitchFamily="34" charset="0"/>
            </a:endParaRPr>
          </a:p>
        </p:txBody>
      </p:sp>
      <p:sp>
        <p:nvSpPr>
          <p:cNvPr id="2" name="Footer Placeholder 1">
            <a:extLst>
              <a:ext uri="{FF2B5EF4-FFF2-40B4-BE49-F238E27FC236}">
                <a16:creationId xmlns:a16="http://schemas.microsoft.com/office/drawing/2014/main" id="{8ADBAD0D-C50A-48F3-8C9E-AFF01E743076}"/>
              </a:ext>
            </a:extLst>
          </p:cNvPr>
          <p:cNvSpPr>
            <a:spLocks noGrp="1"/>
          </p:cNvSpPr>
          <p:nvPr>
            <p:ph type="ftr" sz="quarter" idx="10"/>
          </p:nvPr>
        </p:nvSpPr>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altLang="en-US" sz="1200" b="0" i="0" u="none" strike="noStrike" kern="1200" cap="none" spc="0" normalizeH="0" baseline="0" noProof="0">
                <a:ln>
                  <a:noFill/>
                </a:ln>
                <a:solidFill>
                  <a:srgbClr val="000000"/>
                </a:solidFill>
                <a:effectLst/>
                <a:uLnTx/>
                <a:uFillTx/>
                <a:latin typeface="Arial" charset="0"/>
                <a:ea typeface="+mn-ea"/>
                <a:cs typeface="+mn-cs"/>
              </a:rPr>
              <a:t>Lesson 4</a:t>
            </a:r>
          </a:p>
        </p:txBody>
      </p:sp>
    </p:spTree>
    <p:extLst>
      <p:ext uri="{BB962C8B-B14F-4D97-AF65-F5344CB8AC3E}">
        <p14:creationId xmlns:p14="http://schemas.microsoft.com/office/powerpoint/2010/main" val="17272132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AutoShape 7"/>
          <p:cNvSpPr>
            <a:spLocks noChangeArrowheads="1"/>
          </p:cNvSpPr>
          <p:nvPr/>
        </p:nvSpPr>
        <p:spPr bwMode="auto">
          <a:xfrm>
            <a:off x="685800" y="2393950"/>
            <a:ext cx="7772400" cy="109538"/>
          </a:xfrm>
          <a:custGeom>
            <a:avLst/>
            <a:gdLst>
              <a:gd name="T0" fmla="*/ 0 w 1000"/>
              <a:gd name="T1" fmla="*/ 0 h 1000"/>
              <a:gd name="T2" fmla="*/ 2147483647 w 1000"/>
              <a:gd name="T3" fmla="*/ 0 h 1000"/>
              <a:gd name="T4" fmla="*/ 2147483647 w 1000"/>
              <a:gd name="T5" fmla="*/ 2147483647 h 1000"/>
              <a:gd name="T6" fmla="*/ 0 w 1000"/>
              <a:gd name="T7" fmla="*/ 2147483647 h 1000"/>
              <a:gd name="T8" fmla="*/ 0 w 1000"/>
              <a:gd name="T9" fmla="*/ 0 h 1000"/>
              <a:gd name="T10" fmla="*/ 2147483647 w 1000"/>
              <a:gd name="T11" fmla="*/ 0 h 1000"/>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000" h="1000" stroke="0">
                <a:moveTo>
                  <a:pt x="0" y="0"/>
                </a:moveTo>
                <a:lnTo>
                  <a:pt x="618" y="0"/>
                </a:lnTo>
                <a:lnTo>
                  <a:pt x="618" y="1000"/>
                </a:lnTo>
                <a:lnTo>
                  <a:pt x="0" y="1000"/>
                </a:lnTo>
                <a:lnTo>
                  <a:pt x="0" y="0"/>
                </a:lnTo>
                <a:close/>
              </a:path>
              <a:path w="1000" h="1000">
                <a:moveTo>
                  <a:pt x="0" y="0"/>
                </a:moveTo>
                <a:lnTo>
                  <a:pt x="1000" y="0"/>
                </a:lnTo>
              </a:path>
            </a:pathLst>
          </a:custGeom>
          <a:solidFill>
            <a:schemeClr val="accent2"/>
          </a:solidFill>
          <a:ln w="9525">
            <a:solidFill>
              <a:schemeClr val="accent2"/>
            </a:solidFill>
            <a:round/>
            <a:headEnd/>
            <a:tailEnd/>
          </a:ln>
        </p:spPr>
        <p:txBody>
          <a:bodyPr/>
          <a:lstStyle/>
          <a:p>
            <a:endParaRPr lang="en-US"/>
          </a:p>
        </p:txBody>
      </p:sp>
      <p:sp>
        <p:nvSpPr>
          <p:cNvPr id="69634" name="Rectangle 2"/>
          <p:cNvSpPr>
            <a:spLocks noGrp="1" noChangeArrowheads="1"/>
          </p:cNvSpPr>
          <p:nvPr>
            <p:ph type="ctrTitle"/>
          </p:nvPr>
        </p:nvSpPr>
        <p:spPr>
          <a:xfrm>
            <a:off x="685800" y="990600"/>
            <a:ext cx="7772400" cy="1371600"/>
          </a:xfrm>
        </p:spPr>
        <p:txBody>
          <a:bodyPr/>
          <a:lstStyle>
            <a:lvl1pPr>
              <a:defRPr sz="4000"/>
            </a:lvl1pPr>
          </a:lstStyle>
          <a:p>
            <a:pPr lvl="0"/>
            <a:r>
              <a:rPr lang="en-US" altLang="en-US" noProof="0"/>
              <a:t>Click to edit Master title style</a:t>
            </a:r>
          </a:p>
        </p:txBody>
      </p:sp>
      <p:sp>
        <p:nvSpPr>
          <p:cNvPr id="69635" name="Rectangle 3"/>
          <p:cNvSpPr>
            <a:spLocks noGrp="1" noChangeArrowheads="1"/>
          </p:cNvSpPr>
          <p:nvPr>
            <p:ph type="subTitle" idx="1"/>
          </p:nvPr>
        </p:nvSpPr>
        <p:spPr>
          <a:xfrm>
            <a:off x="1447800" y="3429000"/>
            <a:ext cx="7010400" cy="1600200"/>
          </a:xfrm>
        </p:spPr>
        <p:txBody>
          <a:bodyPr/>
          <a:lstStyle>
            <a:lvl1pPr marL="0" indent="0">
              <a:buFont typeface="Wingdings" pitchFamily="2" charset="2"/>
              <a:buNone/>
              <a:defRPr sz="2800"/>
            </a:lvl1pPr>
          </a:lstStyle>
          <a:p>
            <a:pPr lvl="0"/>
            <a:r>
              <a:rPr lang="en-US" altLang="en-US" noProof="0"/>
              <a:t>Click to edit Master subtitle style</a:t>
            </a:r>
          </a:p>
        </p:txBody>
      </p:sp>
      <p:sp>
        <p:nvSpPr>
          <p:cNvPr id="5" name="Date Placeholder 4"/>
          <p:cNvSpPr>
            <a:spLocks noGrp="1" noChangeArrowheads="1"/>
          </p:cNvSpPr>
          <p:nvPr>
            <p:ph type="dt" sz="half" idx="10"/>
          </p:nvPr>
        </p:nvSpPr>
        <p:spPr>
          <a:xfrm>
            <a:off x="685800" y="6248400"/>
            <a:ext cx="1905000" cy="457200"/>
          </a:xfrm>
        </p:spPr>
        <p:txBody>
          <a:bodyPr/>
          <a:lstStyle>
            <a:lvl1pPr>
              <a:defRPr/>
            </a:lvl1pPr>
          </a:lstStyle>
          <a:p>
            <a:pPr>
              <a:defRPr/>
            </a:pPr>
            <a:endParaRPr lang="en-US" altLang="en-US"/>
          </a:p>
        </p:txBody>
      </p:sp>
      <p:sp>
        <p:nvSpPr>
          <p:cNvPr id="6" name="Footer Placeholder 5"/>
          <p:cNvSpPr>
            <a:spLocks noGrp="1" noChangeArrowheads="1"/>
          </p:cNvSpPr>
          <p:nvPr>
            <p:ph type="ftr" sz="quarter" idx="11"/>
          </p:nvPr>
        </p:nvSpPr>
        <p:spPr>
          <a:xfrm>
            <a:off x="3124200" y="6248400"/>
            <a:ext cx="2895600" cy="457200"/>
          </a:xfrm>
        </p:spPr>
        <p:txBody>
          <a:bodyPr/>
          <a:lstStyle>
            <a:lvl1pPr>
              <a:defRPr/>
            </a:lvl1pPr>
          </a:lstStyle>
          <a:p>
            <a:pPr>
              <a:defRPr/>
            </a:pPr>
            <a:endParaRPr lang="en-US" altLang="en-US"/>
          </a:p>
        </p:txBody>
      </p:sp>
      <p:sp>
        <p:nvSpPr>
          <p:cNvPr id="7" name="Slide Number Placeholder 6"/>
          <p:cNvSpPr>
            <a:spLocks noGrp="1" noChangeArrowheads="1"/>
          </p:cNvSpPr>
          <p:nvPr>
            <p:ph type="sldNum" sz="quarter" idx="12"/>
          </p:nvPr>
        </p:nvSpPr>
        <p:spPr>
          <a:xfrm>
            <a:off x="6553200" y="6248400"/>
            <a:ext cx="1905000" cy="457200"/>
          </a:xfrm>
        </p:spPr>
        <p:txBody>
          <a:bodyPr/>
          <a:lstStyle>
            <a:lvl1pPr>
              <a:defRPr/>
            </a:lvl1pPr>
          </a:lstStyle>
          <a:p>
            <a:fld id="{32DAA541-A070-4413-A678-3E7777AD7D2C}" type="slidenum">
              <a:rPr lang="en-US" altLang="en-US"/>
              <a:pPr/>
              <a:t>‹#›</a:t>
            </a:fld>
            <a:endParaRPr lang="en-US" altLang="en-US"/>
          </a:p>
        </p:txBody>
      </p:sp>
    </p:spTree>
    <p:extLst>
      <p:ext uri="{BB962C8B-B14F-4D97-AF65-F5344CB8AC3E}">
        <p14:creationId xmlns:p14="http://schemas.microsoft.com/office/powerpoint/2010/main" val="34877112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6"/>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7"/>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8"/>
          <p:cNvSpPr>
            <a:spLocks noGrp="1" noChangeArrowheads="1"/>
          </p:cNvSpPr>
          <p:nvPr>
            <p:ph type="sldNum" sz="quarter" idx="12"/>
          </p:nvPr>
        </p:nvSpPr>
        <p:spPr>
          <a:ln/>
        </p:spPr>
        <p:txBody>
          <a:bodyPr/>
          <a:lstStyle>
            <a:lvl1pPr>
              <a:defRPr/>
            </a:lvl1pPr>
          </a:lstStyle>
          <a:p>
            <a:fld id="{73D5ACF7-BBE5-478F-9B91-00F20462C29D}" type="slidenum">
              <a:rPr lang="en-US" altLang="en-US"/>
              <a:pPr/>
              <a:t>‹#›</a:t>
            </a:fld>
            <a:endParaRPr lang="en-US" altLang="en-US"/>
          </a:p>
        </p:txBody>
      </p:sp>
    </p:spTree>
    <p:extLst>
      <p:ext uri="{BB962C8B-B14F-4D97-AF65-F5344CB8AC3E}">
        <p14:creationId xmlns:p14="http://schemas.microsoft.com/office/powerpoint/2010/main" val="4388079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73839" y="304800"/>
            <a:ext cx="2001837" cy="57150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566739" y="304800"/>
            <a:ext cx="5854700" cy="57150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6"/>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7"/>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8"/>
          <p:cNvSpPr>
            <a:spLocks noGrp="1" noChangeArrowheads="1"/>
          </p:cNvSpPr>
          <p:nvPr>
            <p:ph type="sldNum" sz="quarter" idx="12"/>
          </p:nvPr>
        </p:nvSpPr>
        <p:spPr>
          <a:ln/>
        </p:spPr>
        <p:txBody>
          <a:bodyPr/>
          <a:lstStyle>
            <a:lvl1pPr>
              <a:defRPr/>
            </a:lvl1pPr>
          </a:lstStyle>
          <a:p>
            <a:fld id="{7DA0D84E-5491-4DEA-B8C1-701D065BB29E}" type="slidenum">
              <a:rPr lang="en-US" altLang="en-US"/>
              <a:pPr/>
              <a:t>‹#›</a:t>
            </a:fld>
            <a:endParaRPr lang="en-US" altLang="en-US"/>
          </a:p>
        </p:txBody>
      </p:sp>
    </p:spTree>
    <p:extLst>
      <p:ext uri="{BB962C8B-B14F-4D97-AF65-F5344CB8AC3E}">
        <p14:creationId xmlns:p14="http://schemas.microsoft.com/office/powerpoint/2010/main" val="70720854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7"/>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DBC08B6A-7EA0-4D98-8FBE-FD0F29E8AD1D}" type="slidenum">
              <a:rPr lang="en-US" altLang="en-US"/>
              <a:pPr/>
              <a:t>‹#›</a:t>
            </a:fld>
            <a:endParaRPr lang="en-US" altLang="en-US"/>
          </a:p>
        </p:txBody>
      </p:sp>
    </p:spTree>
    <p:extLst>
      <p:ext uri="{BB962C8B-B14F-4D97-AF65-F5344CB8AC3E}">
        <p14:creationId xmlns:p14="http://schemas.microsoft.com/office/powerpoint/2010/main" val="142664392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6BF21CE5-1034-465F-8250-9496AD416866}" type="slidenum">
              <a:rPr lang="en-US" altLang="en-US"/>
              <a:pPr/>
              <a:t>‹#›</a:t>
            </a:fld>
            <a:endParaRPr lang="en-US" altLang="en-US"/>
          </a:p>
        </p:txBody>
      </p:sp>
    </p:spTree>
    <p:extLst>
      <p:ext uri="{BB962C8B-B14F-4D97-AF65-F5344CB8AC3E}">
        <p14:creationId xmlns:p14="http://schemas.microsoft.com/office/powerpoint/2010/main" val="164026158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2"/>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C05528D2-D9CB-44CE-B8BD-2D0B2C838D2C}" type="slidenum">
              <a:rPr lang="en-US" altLang="en-US"/>
              <a:pPr/>
              <a:t>‹#›</a:t>
            </a:fld>
            <a:endParaRPr lang="en-US" altLang="en-US"/>
          </a:p>
        </p:txBody>
      </p:sp>
    </p:spTree>
    <p:extLst>
      <p:ext uri="{BB962C8B-B14F-4D97-AF65-F5344CB8AC3E}">
        <p14:creationId xmlns:p14="http://schemas.microsoft.com/office/powerpoint/2010/main" val="92871767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2"/>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2"/>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p:cNvSpPr>
            <a:spLocks noGrp="1"/>
          </p:cNvSpPr>
          <p:nvPr>
            <p:ph type="dt" sz="half" idx="10"/>
          </p:nvPr>
        </p:nvSpPr>
        <p:spPr/>
        <p:txBody>
          <a:bodyPr/>
          <a:lstStyle>
            <a:lvl1pPr>
              <a:defRPr/>
            </a:lvl1pPr>
          </a:lstStyle>
          <a:p>
            <a:pPr>
              <a:defRPr/>
            </a:pPr>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fld id="{73C47F7F-8399-4246-A102-73C8820393C8}" type="slidenum">
              <a:rPr lang="en-US" altLang="en-US"/>
              <a:pPr/>
              <a:t>‹#›</a:t>
            </a:fld>
            <a:endParaRPr lang="en-US" altLang="en-US"/>
          </a:p>
        </p:txBody>
      </p:sp>
    </p:spTree>
    <p:extLst>
      <p:ext uri="{BB962C8B-B14F-4D97-AF65-F5344CB8AC3E}">
        <p14:creationId xmlns:p14="http://schemas.microsoft.com/office/powerpoint/2010/main" val="54318610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6"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6"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p:cNvSpPr>
            <a:spLocks noGrp="1"/>
          </p:cNvSpPr>
          <p:nvPr>
            <p:ph type="dt" sz="half" idx="10"/>
          </p:nvPr>
        </p:nvSpPr>
        <p:spPr/>
        <p:txBody>
          <a:bodyPr/>
          <a:lstStyle>
            <a:lvl1pPr>
              <a:defRPr/>
            </a:lvl1pPr>
          </a:lstStyle>
          <a:p>
            <a:pPr>
              <a:defRPr/>
            </a:pPr>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fld id="{1AFF7317-C94B-4E93-A6E6-8B1E13CEC59A}" type="slidenum">
              <a:rPr lang="en-US" altLang="en-US"/>
              <a:pPr/>
              <a:t>‹#›</a:t>
            </a:fld>
            <a:endParaRPr lang="en-US" altLang="en-US"/>
          </a:p>
        </p:txBody>
      </p:sp>
    </p:spTree>
    <p:extLst>
      <p:ext uri="{BB962C8B-B14F-4D97-AF65-F5344CB8AC3E}">
        <p14:creationId xmlns:p14="http://schemas.microsoft.com/office/powerpoint/2010/main" val="84439856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p:cNvSpPr>
            <a:spLocks noGrp="1"/>
          </p:cNvSpPr>
          <p:nvPr>
            <p:ph type="dt" sz="half" idx="10"/>
          </p:nvPr>
        </p:nvSpPr>
        <p:spPr/>
        <p:txBody>
          <a:bodyPr/>
          <a:lstStyle>
            <a:lvl1pPr>
              <a:defRPr/>
            </a:lvl1pPr>
          </a:lstStyle>
          <a:p>
            <a:pPr>
              <a:defRPr/>
            </a:pPr>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fld id="{6F45D40C-EADF-49F1-BB09-085381088F97}" type="slidenum">
              <a:rPr lang="en-US" altLang="en-US"/>
              <a:pPr/>
              <a:t>‹#›</a:t>
            </a:fld>
            <a:endParaRPr lang="en-US" altLang="en-US"/>
          </a:p>
        </p:txBody>
      </p:sp>
    </p:spTree>
    <p:extLst>
      <p:ext uri="{BB962C8B-B14F-4D97-AF65-F5344CB8AC3E}">
        <p14:creationId xmlns:p14="http://schemas.microsoft.com/office/powerpoint/2010/main" val="222933441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fld id="{55658127-9EFF-4FE1-ADC8-D964B6C58FA5}" type="slidenum">
              <a:rPr lang="en-US" altLang="en-US"/>
              <a:pPr/>
              <a:t>‹#›</a:t>
            </a:fld>
            <a:endParaRPr lang="en-US" altLang="en-US"/>
          </a:p>
        </p:txBody>
      </p:sp>
    </p:spTree>
    <p:extLst>
      <p:ext uri="{BB962C8B-B14F-4D97-AF65-F5344CB8AC3E}">
        <p14:creationId xmlns:p14="http://schemas.microsoft.com/office/powerpoint/2010/main" val="17351766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2"/>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1" y="1435102"/>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fld id="{396FCA85-A712-4C10-9BF4-10F66AABEA38}" type="slidenum">
              <a:rPr lang="en-US" altLang="en-US"/>
              <a:pPr/>
              <a:t>‹#›</a:t>
            </a:fld>
            <a:endParaRPr lang="en-US" altLang="en-US"/>
          </a:p>
        </p:txBody>
      </p:sp>
    </p:spTree>
    <p:extLst>
      <p:ext uri="{BB962C8B-B14F-4D97-AF65-F5344CB8AC3E}">
        <p14:creationId xmlns:p14="http://schemas.microsoft.com/office/powerpoint/2010/main" val="32889483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6"/>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7"/>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8"/>
          <p:cNvSpPr>
            <a:spLocks noGrp="1" noChangeArrowheads="1"/>
          </p:cNvSpPr>
          <p:nvPr>
            <p:ph type="sldNum" sz="quarter" idx="12"/>
          </p:nvPr>
        </p:nvSpPr>
        <p:spPr>
          <a:ln/>
        </p:spPr>
        <p:txBody>
          <a:bodyPr/>
          <a:lstStyle>
            <a:lvl1pPr>
              <a:defRPr/>
            </a:lvl1pPr>
          </a:lstStyle>
          <a:p>
            <a:fld id="{9AD21AAD-05CF-4047-9CB1-ABA20160DD4C}" type="slidenum">
              <a:rPr lang="en-US" altLang="en-US"/>
              <a:pPr/>
              <a:t>‹#›</a:t>
            </a:fld>
            <a:endParaRPr lang="en-US" altLang="en-US"/>
          </a:p>
        </p:txBody>
      </p:sp>
    </p:spTree>
    <p:extLst>
      <p:ext uri="{BB962C8B-B14F-4D97-AF65-F5344CB8AC3E}">
        <p14:creationId xmlns:p14="http://schemas.microsoft.com/office/powerpoint/2010/main" val="10948476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fld id="{EC8B4F72-0ED9-4D69-82E3-319FA765C400}" type="slidenum">
              <a:rPr lang="en-US" altLang="en-US"/>
              <a:pPr/>
              <a:t>‹#›</a:t>
            </a:fld>
            <a:endParaRPr lang="en-US" altLang="en-US"/>
          </a:p>
        </p:txBody>
      </p:sp>
    </p:spTree>
    <p:extLst>
      <p:ext uri="{BB962C8B-B14F-4D97-AF65-F5344CB8AC3E}">
        <p14:creationId xmlns:p14="http://schemas.microsoft.com/office/powerpoint/2010/main" val="2735650354"/>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B2E898D8-84B5-4EE9-9232-FE2A0A154575}" type="slidenum">
              <a:rPr lang="en-US" altLang="en-US"/>
              <a:pPr/>
              <a:t>‹#›</a:t>
            </a:fld>
            <a:endParaRPr lang="en-US" altLang="en-US"/>
          </a:p>
        </p:txBody>
      </p:sp>
    </p:spTree>
    <p:extLst>
      <p:ext uri="{BB962C8B-B14F-4D97-AF65-F5344CB8AC3E}">
        <p14:creationId xmlns:p14="http://schemas.microsoft.com/office/powerpoint/2010/main" val="220504071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0"/>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40"/>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6E2DDF45-F429-4C39-9F6E-EBA170C01FBA}" type="slidenum">
              <a:rPr lang="en-US" altLang="en-US"/>
              <a:pPr/>
              <a:t>‹#›</a:t>
            </a:fld>
            <a:endParaRPr lang="en-US" altLang="en-US"/>
          </a:p>
        </p:txBody>
      </p:sp>
    </p:spTree>
    <p:extLst>
      <p:ext uri="{BB962C8B-B14F-4D97-AF65-F5344CB8AC3E}">
        <p14:creationId xmlns:p14="http://schemas.microsoft.com/office/powerpoint/2010/main" val="1341894065"/>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6"/>
          <p:cNvSpPr>
            <a:spLocks noGrp="1" noChangeArrowheads="1"/>
          </p:cNvSpPr>
          <p:nvPr>
            <p:ph type="dt" sz="half" idx="10"/>
          </p:nvPr>
        </p:nvSpPr>
        <p:spPr>
          <a:ln/>
        </p:spPr>
        <p:txBody>
          <a:bodyPr/>
          <a:lstStyle>
            <a:lvl1pPr>
              <a:defRPr/>
            </a:lvl1pPr>
          </a:lstStyle>
          <a:p>
            <a:pPr>
              <a:defRPr/>
            </a:pPr>
            <a:endParaRPr lang="en-US"/>
          </a:p>
        </p:txBody>
      </p:sp>
      <p:sp>
        <p:nvSpPr>
          <p:cNvPr id="5" name="Rectangle 7"/>
          <p:cNvSpPr>
            <a:spLocks noGrp="1" noChangeArrowheads="1"/>
          </p:cNvSpPr>
          <p:nvPr>
            <p:ph type="ftr" sz="quarter" idx="11"/>
          </p:nvPr>
        </p:nvSpPr>
        <p:spPr>
          <a:ln/>
        </p:spPr>
        <p:txBody>
          <a:bodyPr/>
          <a:lstStyle>
            <a:lvl1pPr>
              <a:defRPr/>
            </a:lvl1pPr>
          </a:lstStyle>
          <a:p>
            <a:pPr>
              <a:defRPr/>
            </a:pPr>
            <a:endParaRPr lang="en-US"/>
          </a:p>
        </p:txBody>
      </p:sp>
      <p:sp>
        <p:nvSpPr>
          <p:cNvPr id="6" name="Rectangle 8"/>
          <p:cNvSpPr>
            <a:spLocks noGrp="1" noChangeArrowheads="1"/>
          </p:cNvSpPr>
          <p:nvPr>
            <p:ph type="sldNum" sz="quarter" idx="12"/>
          </p:nvPr>
        </p:nvSpPr>
        <p:spPr>
          <a:ln/>
        </p:spPr>
        <p:txBody>
          <a:bodyPr/>
          <a:lstStyle>
            <a:lvl1pPr>
              <a:defRPr/>
            </a:lvl1pPr>
          </a:lstStyle>
          <a:p>
            <a:fld id="{16378715-4C0C-43FD-AF0A-A1D59666ACA1}" type="slidenum">
              <a:rPr lang="en-US" altLang="en-US"/>
              <a:pPr/>
              <a:t>‹#›</a:t>
            </a:fld>
            <a:endParaRPr lang="en-US" altLang="en-US"/>
          </a:p>
        </p:txBody>
      </p:sp>
    </p:spTree>
    <p:extLst>
      <p:ext uri="{BB962C8B-B14F-4D97-AF65-F5344CB8AC3E}">
        <p14:creationId xmlns:p14="http://schemas.microsoft.com/office/powerpoint/2010/main" val="3601077163"/>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6"/>
          <p:cNvSpPr>
            <a:spLocks noGrp="1" noChangeArrowheads="1"/>
          </p:cNvSpPr>
          <p:nvPr>
            <p:ph type="dt" sz="half" idx="10"/>
          </p:nvPr>
        </p:nvSpPr>
        <p:spPr>
          <a:ln/>
        </p:spPr>
        <p:txBody>
          <a:bodyPr/>
          <a:lstStyle>
            <a:lvl1pPr>
              <a:defRPr/>
            </a:lvl1pPr>
          </a:lstStyle>
          <a:p>
            <a:pPr>
              <a:defRPr/>
            </a:pPr>
            <a:endParaRPr lang="en-US"/>
          </a:p>
        </p:txBody>
      </p:sp>
      <p:sp>
        <p:nvSpPr>
          <p:cNvPr id="5" name="Rectangle 7"/>
          <p:cNvSpPr>
            <a:spLocks noGrp="1" noChangeArrowheads="1"/>
          </p:cNvSpPr>
          <p:nvPr>
            <p:ph type="ftr" sz="quarter" idx="11"/>
          </p:nvPr>
        </p:nvSpPr>
        <p:spPr>
          <a:ln/>
        </p:spPr>
        <p:txBody>
          <a:bodyPr/>
          <a:lstStyle>
            <a:lvl1pPr>
              <a:defRPr/>
            </a:lvl1pPr>
          </a:lstStyle>
          <a:p>
            <a:pPr>
              <a:defRPr/>
            </a:pPr>
            <a:endParaRPr lang="en-US"/>
          </a:p>
        </p:txBody>
      </p:sp>
      <p:sp>
        <p:nvSpPr>
          <p:cNvPr id="6" name="Rectangle 8"/>
          <p:cNvSpPr>
            <a:spLocks noGrp="1" noChangeArrowheads="1"/>
          </p:cNvSpPr>
          <p:nvPr>
            <p:ph type="sldNum" sz="quarter" idx="12"/>
          </p:nvPr>
        </p:nvSpPr>
        <p:spPr>
          <a:ln/>
        </p:spPr>
        <p:txBody>
          <a:bodyPr/>
          <a:lstStyle>
            <a:lvl1pPr>
              <a:defRPr/>
            </a:lvl1pPr>
          </a:lstStyle>
          <a:p>
            <a:fld id="{CBB883B6-DBED-4220-96F6-5420C95A5128}" type="slidenum">
              <a:rPr lang="en-US" altLang="en-US"/>
              <a:pPr/>
              <a:t>‹#›</a:t>
            </a:fld>
            <a:endParaRPr lang="en-US" altLang="en-US"/>
          </a:p>
        </p:txBody>
      </p:sp>
    </p:spTree>
    <p:extLst>
      <p:ext uri="{BB962C8B-B14F-4D97-AF65-F5344CB8AC3E}">
        <p14:creationId xmlns:p14="http://schemas.microsoft.com/office/powerpoint/2010/main" val="1545515430"/>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58D65E78-A25B-4620-BF8B-553F80C4092F}" type="datetimeFigureOut">
              <a:rPr lang="en-US" smtClean="0"/>
              <a:t>2/9/2022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000C37B-F5C3-4DCA-9976-C7421CCB6FF9}" type="slidenum">
              <a:rPr lang="en-US" smtClean="0"/>
              <a:t>‹#›</a:t>
            </a:fld>
            <a:endParaRPr lang="en-US"/>
          </a:p>
        </p:txBody>
      </p:sp>
    </p:spTree>
    <p:extLst>
      <p:ext uri="{BB962C8B-B14F-4D97-AF65-F5344CB8AC3E}">
        <p14:creationId xmlns:p14="http://schemas.microsoft.com/office/powerpoint/2010/main" val="85595730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8D65E78-A25B-4620-BF8B-553F80C4092F}" type="datetimeFigureOut">
              <a:rPr lang="en-US" smtClean="0"/>
              <a:t>2/9/2022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000C37B-F5C3-4DCA-9976-C7421CCB6FF9}" type="slidenum">
              <a:rPr lang="en-US" smtClean="0"/>
              <a:t>‹#›</a:t>
            </a:fld>
            <a:endParaRPr lang="en-US"/>
          </a:p>
        </p:txBody>
      </p:sp>
    </p:spTree>
    <p:extLst>
      <p:ext uri="{BB962C8B-B14F-4D97-AF65-F5344CB8AC3E}">
        <p14:creationId xmlns:p14="http://schemas.microsoft.com/office/powerpoint/2010/main" val="518684730"/>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8D65E78-A25B-4620-BF8B-553F80C4092F}" type="datetimeFigureOut">
              <a:rPr lang="en-US" smtClean="0"/>
              <a:t>2/9/2022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000C37B-F5C3-4DCA-9976-C7421CCB6FF9}" type="slidenum">
              <a:rPr lang="en-US" smtClean="0"/>
              <a:t>‹#›</a:t>
            </a:fld>
            <a:endParaRPr lang="en-US"/>
          </a:p>
        </p:txBody>
      </p:sp>
    </p:spTree>
    <p:extLst>
      <p:ext uri="{BB962C8B-B14F-4D97-AF65-F5344CB8AC3E}">
        <p14:creationId xmlns:p14="http://schemas.microsoft.com/office/powerpoint/2010/main" val="4076262821"/>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58D65E78-A25B-4620-BF8B-553F80C4092F}" type="datetimeFigureOut">
              <a:rPr lang="en-US" smtClean="0"/>
              <a:t>2/9/2022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000C37B-F5C3-4DCA-9976-C7421CCB6FF9}" type="slidenum">
              <a:rPr lang="en-US" smtClean="0"/>
              <a:t>‹#›</a:t>
            </a:fld>
            <a:endParaRPr lang="en-US"/>
          </a:p>
        </p:txBody>
      </p:sp>
    </p:spTree>
    <p:extLst>
      <p:ext uri="{BB962C8B-B14F-4D97-AF65-F5344CB8AC3E}">
        <p14:creationId xmlns:p14="http://schemas.microsoft.com/office/powerpoint/2010/main" val="4031719680"/>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58D65E78-A25B-4620-BF8B-553F80C4092F}" type="datetimeFigureOut">
              <a:rPr lang="en-US" smtClean="0"/>
              <a:t>2/9/2022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000C37B-F5C3-4DCA-9976-C7421CCB6FF9}" type="slidenum">
              <a:rPr lang="en-US" smtClean="0"/>
              <a:t>‹#›</a:t>
            </a:fld>
            <a:endParaRPr lang="en-US"/>
          </a:p>
        </p:txBody>
      </p:sp>
    </p:spTree>
    <p:extLst>
      <p:ext uri="{BB962C8B-B14F-4D97-AF65-F5344CB8AC3E}">
        <p14:creationId xmlns:p14="http://schemas.microsoft.com/office/powerpoint/2010/main" val="20268112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2"/>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6"/>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7"/>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8"/>
          <p:cNvSpPr>
            <a:spLocks noGrp="1" noChangeArrowheads="1"/>
          </p:cNvSpPr>
          <p:nvPr>
            <p:ph type="sldNum" sz="quarter" idx="12"/>
          </p:nvPr>
        </p:nvSpPr>
        <p:spPr>
          <a:ln/>
        </p:spPr>
        <p:txBody>
          <a:bodyPr/>
          <a:lstStyle>
            <a:lvl1pPr>
              <a:defRPr/>
            </a:lvl1pPr>
          </a:lstStyle>
          <a:p>
            <a:fld id="{3C69C939-4F8D-4D37-842B-FDE43F9256B2}" type="slidenum">
              <a:rPr lang="en-US" altLang="en-US"/>
              <a:pPr/>
              <a:t>‹#›</a:t>
            </a:fld>
            <a:endParaRPr lang="en-US" altLang="en-US"/>
          </a:p>
        </p:txBody>
      </p:sp>
    </p:spTree>
    <p:extLst>
      <p:ext uri="{BB962C8B-B14F-4D97-AF65-F5344CB8AC3E}">
        <p14:creationId xmlns:p14="http://schemas.microsoft.com/office/powerpoint/2010/main" val="4162161947"/>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58D65E78-A25B-4620-BF8B-553F80C4092F}" type="datetimeFigureOut">
              <a:rPr lang="en-US" smtClean="0"/>
              <a:t>2/9/2022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000C37B-F5C3-4DCA-9976-C7421CCB6FF9}" type="slidenum">
              <a:rPr lang="en-US" smtClean="0"/>
              <a:t>‹#›</a:t>
            </a:fld>
            <a:endParaRPr lang="en-US"/>
          </a:p>
        </p:txBody>
      </p:sp>
    </p:spTree>
    <p:extLst>
      <p:ext uri="{BB962C8B-B14F-4D97-AF65-F5344CB8AC3E}">
        <p14:creationId xmlns:p14="http://schemas.microsoft.com/office/powerpoint/2010/main" val="3117287780"/>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8D65E78-A25B-4620-BF8B-553F80C4092F}" type="datetimeFigureOut">
              <a:rPr lang="en-US" smtClean="0"/>
              <a:t>2/9/2022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000C37B-F5C3-4DCA-9976-C7421CCB6FF9}" type="slidenum">
              <a:rPr lang="en-US" smtClean="0"/>
              <a:t>‹#›</a:t>
            </a:fld>
            <a:endParaRPr lang="en-US"/>
          </a:p>
        </p:txBody>
      </p:sp>
    </p:spTree>
    <p:extLst>
      <p:ext uri="{BB962C8B-B14F-4D97-AF65-F5344CB8AC3E}">
        <p14:creationId xmlns:p14="http://schemas.microsoft.com/office/powerpoint/2010/main" val="1100530384"/>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58D65E78-A25B-4620-BF8B-553F80C4092F}" type="datetimeFigureOut">
              <a:rPr lang="en-US" smtClean="0"/>
              <a:t>2/9/2022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000C37B-F5C3-4DCA-9976-C7421CCB6FF9}" type="slidenum">
              <a:rPr lang="en-US" smtClean="0"/>
              <a:t>‹#›</a:t>
            </a:fld>
            <a:endParaRPr lang="en-US"/>
          </a:p>
        </p:txBody>
      </p:sp>
    </p:spTree>
    <p:extLst>
      <p:ext uri="{BB962C8B-B14F-4D97-AF65-F5344CB8AC3E}">
        <p14:creationId xmlns:p14="http://schemas.microsoft.com/office/powerpoint/2010/main" val="450097873"/>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58D65E78-A25B-4620-BF8B-553F80C4092F}" type="datetimeFigureOut">
              <a:rPr lang="en-US" smtClean="0"/>
              <a:t>2/9/2022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000C37B-F5C3-4DCA-9976-C7421CCB6FF9}" type="slidenum">
              <a:rPr lang="en-US" smtClean="0"/>
              <a:t>‹#›</a:t>
            </a:fld>
            <a:endParaRPr lang="en-US"/>
          </a:p>
        </p:txBody>
      </p:sp>
    </p:spTree>
    <p:extLst>
      <p:ext uri="{BB962C8B-B14F-4D97-AF65-F5344CB8AC3E}">
        <p14:creationId xmlns:p14="http://schemas.microsoft.com/office/powerpoint/2010/main" val="4143020842"/>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8D65E78-A25B-4620-BF8B-553F80C4092F}" type="datetimeFigureOut">
              <a:rPr lang="en-US" smtClean="0"/>
              <a:t>2/9/2022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000C37B-F5C3-4DCA-9976-C7421CCB6FF9}" type="slidenum">
              <a:rPr lang="en-US" smtClean="0"/>
              <a:t>‹#›</a:t>
            </a:fld>
            <a:endParaRPr lang="en-US"/>
          </a:p>
        </p:txBody>
      </p:sp>
    </p:spTree>
    <p:extLst>
      <p:ext uri="{BB962C8B-B14F-4D97-AF65-F5344CB8AC3E}">
        <p14:creationId xmlns:p14="http://schemas.microsoft.com/office/powerpoint/2010/main" val="3615078635"/>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8D65E78-A25B-4620-BF8B-553F80C4092F}" type="datetimeFigureOut">
              <a:rPr lang="en-US" smtClean="0"/>
              <a:t>2/9/2022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000C37B-F5C3-4DCA-9976-C7421CCB6FF9}" type="slidenum">
              <a:rPr lang="en-US" smtClean="0"/>
              <a:t>‹#›</a:t>
            </a:fld>
            <a:endParaRPr lang="en-US"/>
          </a:p>
        </p:txBody>
      </p:sp>
    </p:spTree>
    <p:extLst>
      <p:ext uri="{BB962C8B-B14F-4D97-AF65-F5344CB8AC3E}">
        <p14:creationId xmlns:p14="http://schemas.microsoft.com/office/powerpoint/2010/main" val="299668978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566738" y="1752600"/>
            <a:ext cx="3924300" cy="4267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3438" y="1752600"/>
            <a:ext cx="3924300" cy="4267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6"/>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7"/>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8"/>
          <p:cNvSpPr>
            <a:spLocks noGrp="1" noChangeArrowheads="1"/>
          </p:cNvSpPr>
          <p:nvPr>
            <p:ph type="sldNum" sz="quarter" idx="12"/>
          </p:nvPr>
        </p:nvSpPr>
        <p:spPr>
          <a:ln/>
        </p:spPr>
        <p:txBody>
          <a:bodyPr/>
          <a:lstStyle>
            <a:lvl1pPr>
              <a:defRPr/>
            </a:lvl1pPr>
          </a:lstStyle>
          <a:p>
            <a:fld id="{82C2C207-5CA0-4F72-83FA-1C185A5DEEDC}" type="slidenum">
              <a:rPr lang="en-US" altLang="en-US"/>
              <a:pPr/>
              <a:t>‹#›</a:t>
            </a:fld>
            <a:endParaRPr lang="en-US" altLang="en-US"/>
          </a:p>
        </p:txBody>
      </p:sp>
    </p:spTree>
    <p:extLst>
      <p:ext uri="{BB962C8B-B14F-4D97-AF65-F5344CB8AC3E}">
        <p14:creationId xmlns:p14="http://schemas.microsoft.com/office/powerpoint/2010/main" val="403522253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6"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6"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6"/>
          <p:cNvSpPr>
            <a:spLocks noGrp="1" noChangeArrowheads="1"/>
          </p:cNvSpPr>
          <p:nvPr>
            <p:ph type="dt" sz="half" idx="10"/>
          </p:nvPr>
        </p:nvSpPr>
        <p:spPr>
          <a:ln/>
        </p:spPr>
        <p:txBody>
          <a:bodyPr/>
          <a:lstStyle>
            <a:lvl1pPr>
              <a:defRPr/>
            </a:lvl1pPr>
          </a:lstStyle>
          <a:p>
            <a:pPr>
              <a:defRPr/>
            </a:pPr>
            <a:endParaRPr lang="en-US" altLang="en-US"/>
          </a:p>
        </p:txBody>
      </p:sp>
      <p:sp>
        <p:nvSpPr>
          <p:cNvPr id="8" name="Rectangle 7"/>
          <p:cNvSpPr>
            <a:spLocks noGrp="1" noChangeArrowheads="1"/>
          </p:cNvSpPr>
          <p:nvPr>
            <p:ph type="ftr" sz="quarter" idx="11"/>
          </p:nvPr>
        </p:nvSpPr>
        <p:spPr>
          <a:ln/>
        </p:spPr>
        <p:txBody>
          <a:bodyPr/>
          <a:lstStyle>
            <a:lvl1pPr>
              <a:defRPr/>
            </a:lvl1pPr>
          </a:lstStyle>
          <a:p>
            <a:pPr>
              <a:defRPr/>
            </a:pPr>
            <a:endParaRPr lang="en-US" altLang="en-US"/>
          </a:p>
        </p:txBody>
      </p:sp>
      <p:sp>
        <p:nvSpPr>
          <p:cNvPr id="9" name="Rectangle 8"/>
          <p:cNvSpPr>
            <a:spLocks noGrp="1" noChangeArrowheads="1"/>
          </p:cNvSpPr>
          <p:nvPr>
            <p:ph type="sldNum" sz="quarter" idx="12"/>
          </p:nvPr>
        </p:nvSpPr>
        <p:spPr>
          <a:ln/>
        </p:spPr>
        <p:txBody>
          <a:bodyPr/>
          <a:lstStyle>
            <a:lvl1pPr>
              <a:defRPr/>
            </a:lvl1pPr>
          </a:lstStyle>
          <a:p>
            <a:fld id="{76A199B6-422B-48C5-B6E2-AF25E9140B06}" type="slidenum">
              <a:rPr lang="en-US" altLang="en-US"/>
              <a:pPr/>
              <a:t>‹#›</a:t>
            </a:fld>
            <a:endParaRPr lang="en-US" altLang="en-US"/>
          </a:p>
        </p:txBody>
      </p:sp>
    </p:spTree>
    <p:extLst>
      <p:ext uri="{BB962C8B-B14F-4D97-AF65-F5344CB8AC3E}">
        <p14:creationId xmlns:p14="http://schemas.microsoft.com/office/powerpoint/2010/main" val="254646354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6"/>
          <p:cNvSpPr>
            <a:spLocks noGrp="1" noChangeArrowheads="1"/>
          </p:cNvSpPr>
          <p:nvPr>
            <p:ph type="dt" sz="half" idx="10"/>
          </p:nvPr>
        </p:nvSpPr>
        <p:spPr>
          <a:ln/>
        </p:spPr>
        <p:txBody>
          <a:bodyPr/>
          <a:lstStyle>
            <a:lvl1pPr>
              <a:defRPr/>
            </a:lvl1pPr>
          </a:lstStyle>
          <a:p>
            <a:pPr>
              <a:defRPr/>
            </a:pPr>
            <a:endParaRPr lang="en-US" altLang="en-US"/>
          </a:p>
        </p:txBody>
      </p:sp>
      <p:sp>
        <p:nvSpPr>
          <p:cNvPr id="4" name="Rectangle 7"/>
          <p:cNvSpPr>
            <a:spLocks noGrp="1" noChangeArrowheads="1"/>
          </p:cNvSpPr>
          <p:nvPr>
            <p:ph type="ftr" sz="quarter" idx="11"/>
          </p:nvPr>
        </p:nvSpPr>
        <p:spPr>
          <a:ln/>
        </p:spPr>
        <p:txBody>
          <a:bodyPr/>
          <a:lstStyle>
            <a:lvl1pPr>
              <a:defRPr/>
            </a:lvl1pPr>
          </a:lstStyle>
          <a:p>
            <a:pPr>
              <a:defRPr/>
            </a:pPr>
            <a:endParaRPr lang="en-US" altLang="en-US"/>
          </a:p>
        </p:txBody>
      </p:sp>
      <p:sp>
        <p:nvSpPr>
          <p:cNvPr id="5" name="Rectangle 8"/>
          <p:cNvSpPr>
            <a:spLocks noGrp="1" noChangeArrowheads="1"/>
          </p:cNvSpPr>
          <p:nvPr>
            <p:ph type="sldNum" sz="quarter" idx="12"/>
          </p:nvPr>
        </p:nvSpPr>
        <p:spPr>
          <a:ln/>
        </p:spPr>
        <p:txBody>
          <a:bodyPr/>
          <a:lstStyle>
            <a:lvl1pPr>
              <a:defRPr/>
            </a:lvl1pPr>
          </a:lstStyle>
          <a:p>
            <a:fld id="{CD4270F6-DB70-4204-A897-CE4B71DCF7D9}" type="slidenum">
              <a:rPr lang="en-US" altLang="en-US"/>
              <a:pPr/>
              <a:t>‹#›</a:t>
            </a:fld>
            <a:endParaRPr lang="en-US" altLang="en-US"/>
          </a:p>
        </p:txBody>
      </p:sp>
    </p:spTree>
    <p:extLst>
      <p:ext uri="{BB962C8B-B14F-4D97-AF65-F5344CB8AC3E}">
        <p14:creationId xmlns:p14="http://schemas.microsoft.com/office/powerpoint/2010/main" val="11066335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6"/>
          <p:cNvSpPr>
            <a:spLocks noGrp="1" noChangeArrowheads="1"/>
          </p:cNvSpPr>
          <p:nvPr>
            <p:ph type="dt" sz="half" idx="10"/>
          </p:nvPr>
        </p:nvSpPr>
        <p:spPr>
          <a:ln/>
        </p:spPr>
        <p:txBody>
          <a:bodyPr/>
          <a:lstStyle>
            <a:lvl1pPr>
              <a:defRPr/>
            </a:lvl1pPr>
          </a:lstStyle>
          <a:p>
            <a:pPr>
              <a:defRPr/>
            </a:pPr>
            <a:endParaRPr lang="en-US" altLang="en-US"/>
          </a:p>
        </p:txBody>
      </p:sp>
      <p:sp>
        <p:nvSpPr>
          <p:cNvPr id="3" name="Rectangle 7"/>
          <p:cNvSpPr>
            <a:spLocks noGrp="1" noChangeArrowheads="1"/>
          </p:cNvSpPr>
          <p:nvPr>
            <p:ph type="ftr" sz="quarter" idx="11"/>
          </p:nvPr>
        </p:nvSpPr>
        <p:spPr>
          <a:ln/>
        </p:spPr>
        <p:txBody>
          <a:bodyPr/>
          <a:lstStyle>
            <a:lvl1pPr>
              <a:defRPr/>
            </a:lvl1pPr>
          </a:lstStyle>
          <a:p>
            <a:pPr>
              <a:defRPr/>
            </a:pPr>
            <a:endParaRPr lang="en-US" altLang="en-US"/>
          </a:p>
        </p:txBody>
      </p:sp>
      <p:sp>
        <p:nvSpPr>
          <p:cNvPr id="4" name="Rectangle 8"/>
          <p:cNvSpPr>
            <a:spLocks noGrp="1" noChangeArrowheads="1"/>
          </p:cNvSpPr>
          <p:nvPr>
            <p:ph type="sldNum" sz="quarter" idx="12"/>
          </p:nvPr>
        </p:nvSpPr>
        <p:spPr>
          <a:ln/>
        </p:spPr>
        <p:txBody>
          <a:bodyPr/>
          <a:lstStyle>
            <a:lvl1pPr>
              <a:defRPr/>
            </a:lvl1pPr>
          </a:lstStyle>
          <a:p>
            <a:fld id="{E1DC1987-7DDB-40DE-A741-6E4D3461670F}" type="slidenum">
              <a:rPr lang="en-US" altLang="en-US"/>
              <a:pPr/>
              <a:t>‹#›</a:t>
            </a:fld>
            <a:endParaRPr lang="en-US" altLang="en-US"/>
          </a:p>
        </p:txBody>
      </p:sp>
    </p:spTree>
    <p:extLst>
      <p:ext uri="{BB962C8B-B14F-4D97-AF65-F5344CB8AC3E}">
        <p14:creationId xmlns:p14="http://schemas.microsoft.com/office/powerpoint/2010/main" val="2794203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73050"/>
            <a:ext cx="3008313" cy="1162050"/>
          </a:xfrm>
        </p:spPr>
        <p:txBody>
          <a:bodyPr/>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2"/>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1" y="1435102"/>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6"/>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7"/>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8"/>
          <p:cNvSpPr>
            <a:spLocks noGrp="1" noChangeArrowheads="1"/>
          </p:cNvSpPr>
          <p:nvPr>
            <p:ph type="sldNum" sz="quarter" idx="12"/>
          </p:nvPr>
        </p:nvSpPr>
        <p:spPr>
          <a:ln/>
        </p:spPr>
        <p:txBody>
          <a:bodyPr/>
          <a:lstStyle>
            <a:lvl1pPr>
              <a:defRPr/>
            </a:lvl1pPr>
          </a:lstStyle>
          <a:p>
            <a:fld id="{ED29F6D3-753A-472C-8302-FFCDAB5FB121}" type="slidenum">
              <a:rPr lang="en-US" altLang="en-US"/>
              <a:pPr/>
              <a:t>‹#›</a:t>
            </a:fld>
            <a:endParaRPr lang="en-US" altLang="en-US"/>
          </a:p>
        </p:txBody>
      </p:sp>
    </p:spTree>
    <p:extLst>
      <p:ext uri="{BB962C8B-B14F-4D97-AF65-F5344CB8AC3E}">
        <p14:creationId xmlns:p14="http://schemas.microsoft.com/office/powerpoint/2010/main" val="8405768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6"/>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7"/>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8"/>
          <p:cNvSpPr>
            <a:spLocks noGrp="1" noChangeArrowheads="1"/>
          </p:cNvSpPr>
          <p:nvPr>
            <p:ph type="sldNum" sz="quarter" idx="12"/>
          </p:nvPr>
        </p:nvSpPr>
        <p:spPr>
          <a:ln/>
        </p:spPr>
        <p:txBody>
          <a:bodyPr/>
          <a:lstStyle>
            <a:lvl1pPr>
              <a:defRPr/>
            </a:lvl1pPr>
          </a:lstStyle>
          <a:p>
            <a:fld id="{3F2BAF99-9696-4C9A-88C6-5A80C58C8B1B}" type="slidenum">
              <a:rPr lang="en-US" altLang="en-US"/>
              <a:pPr/>
              <a:t>‹#›</a:t>
            </a:fld>
            <a:endParaRPr lang="en-US" altLang="en-US"/>
          </a:p>
        </p:txBody>
      </p:sp>
    </p:spTree>
    <p:extLst>
      <p:ext uri="{BB962C8B-B14F-4D97-AF65-F5344CB8AC3E}">
        <p14:creationId xmlns:p14="http://schemas.microsoft.com/office/powerpoint/2010/main" val="39490450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2" Type="http://schemas.openxmlformats.org/officeDocument/2006/relationships/theme" Target="../theme/theme3.xml"/><Relationship Id="rId1" Type="http://schemas.openxmlformats.org/officeDocument/2006/relationships/slideLayout" Target="../slideLayouts/slideLayout23.xml"/></Relationships>
</file>

<file path=ppt/slideMasters/_rels/slideMaster4.xml.rels><?xml version="1.0" encoding="UTF-8" standalone="yes"?>
<Relationships xmlns="http://schemas.openxmlformats.org/package/2006/relationships"><Relationship Id="rId2" Type="http://schemas.openxmlformats.org/officeDocument/2006/relationships/theme" Target="../theme/theme4.xml"/><Relationship Id="rId1" Type="http://schemas.openxmlformats.org/officeDocument/2006/relationships/slideLayout" Target="../slideLayouts/slideLayout24.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32.xml"/><Relationship Id="rId3" Type="http://schemas.openxmlformats.org/officeDocument/2006/relationships/slideLayout" Target="../slideLayouts/slideLayout27.xml"/><Relationship Id="rId7" Type="http://schemas.openxmlformats.org/officeDocument/2006/relationships/slideLayout" Target="../slideLayouts/slideLayout31.xml"/><Relationship Id="rId12" Type="http://schemas.openxmlformats.org/officeDocument/2006/relationships/theme" Target="../theme/theme5.xml"/><Relationship Id="rId2" Type="http://schemas.openxmlformats.org/officeDocument/2006/relationships/slideLayout" Target="../slideLayouts/slideLayout26.xml"/><Relationship Id="rId1" Type="http://schemas.openxmlformats.org/officeDocument/2006/relationships/slideLayout" Target="../slideLayouts/slideLayout25.xml"/><Relationship Id="rId6" Type="http://schemas.openxmlformats.org/officeDocument/2006/relationships/slideLayout" Target="../slideLayouts/slideLayout30.xml"/><Relationship Id="rId11" Type="http://schemas.openxmlformats.org/officeDocument/2006/relationships/slideLayout" Target="../slideLayouts/slideLayout35.xml"/><Relationship Id="rId5" Type="http://schemas.openxmlformats.org/officeDocument/2006/relationships/slideLayout" Target="../slideLayouts/slideLayout29.xml"/><Relationship Id="rId10" Type="http://schemas.openxmlformats.org/officeDocument/2006/relationships/slideLayout" Target="../slideLayouts/slideLayout34.xml"/><Relationship Id="rId4" Type="http://schemas.openxmlformats.org/officeDocument/2006/relationships/slideLayout" Target="../slideLayouts/slideLayout28.xml"/><Relationship Id="rId9" Type="http://schemas.openxmlformats.org/officeDocument/2006/relationships/slideLayout" Target="../slideLayouts/slideLayout3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pattFill prst="ltHorz">
          <a:fgClr>
            <a:schemeClr val="bg2"/>
          </a:fgClr>
          <a:bgClr>
            <a:schemeClr val="bg1"/>
          </a:bgClr>
        </a:patt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574675" y="304801"/>
            <a:ext cx="8001000" cy="1216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p>
            <a:pPr lvl="0"/>
            <a:r>
              <a:rPr lang="en-US" altLang="en-US"/>
              <a:t>Click to edit Master title style</a:t>
            </a:r>
          </a:p>
        </p:txBody>
      </p:sp>
      <p:sp>
        <p:nvSpPr>
          <p:cNvPr id="1027" name="Rectangle 3"/>
          <p:cNvSpPr>
            <a:spLocks noGrp="1" noChangeArrowheads="1"/>
          </p:cNvSpPr>
          <p:nvPr>
            <p:ph type="body" idx="1"/>
          </p:nvPr>
        </p:nvSpPr>
        <p:spPr bwMode="auto">
          <a:xfrm>
            <a:off x="566738" y="1752600"/>
            <a:ext cx="8001000" cy="426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28" name="AutoShape 4"/>
          <p:cNvSpPr>
            <a:spLocks noChangeArrowheads="1"/>
          </p:cNvSpPr>
          <p:nvPr/>
        </p:nvSpPr>
        <p:spPr bwMode="auto">
          <a:xfrm>
            <a:off x="609601" y="1566865"/>
            <a:ext cx="7958138" cy="109537"/>
          </a:xfrm>
          <a:custGeom>
            <a:avLst/>
            <a:gdLst>
              <a:gd name="T0" fmla="*/ 0 w 1000"/>
              <a:gd name="T1" fmla="*/ 0 h 1000"/>
              <a:gd name="T2" fmla="*/ 2147483647 w 1000"/>
              <a:gd name="T3" fmla="*/ 0 h 1000"/>
              <a:gd name="T4" fmla="*/ 2147483647 w 1000"/>
              <a:gd name="T5" fmla="*/ 2147483647 h 1000"/>
              <a:gd name="T6" fmla="*/ 0 w 1000"/>
              <a:gd name="T7" fmla="*/ 2147483647 h 1000"/>
              <a:gd name="T8" fmla="*/ 0 w 1000"/>
              <a:gd name="T9" fmla="*/ 0 h 1000"/>
              <a:gd name="T10" fmla="*/ 2147483647 w 1000"/>
              <a:gd name="T11" fmla="*/ 0 h 1000"/>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000" h="1000" stroke="0">
                <a:moveTo>
                  <a:pt x="0" y="0"/>
                </a:moveTo>
                <a:lnTo>
                  <a:pt x="585" y="0"/>
                </a:lnTo>
                <a:lnTo>
                  <a:pt x="585" y="1000"/>
                </a:lnTo>
                <a:lnTo>
                  <a:pt x="0" y="1000"/>
                </a:lnTo>
                <a:lnTo>
                  <a:pt x="0" y="0"/>
                </a:lnTo>
                <a:close/>
              </a:path>
              <a:path w="1000" h="1000">
                <a:moveTo>
                  <a:pt x="0" y="0"/>
                </a:moveTo>
                <a:lnTo>
                  <a:pt x="1000" y="0"/>
                </a:lnTo>
              </a:path>
            </a:pathLst>
          </a:custGeom>
          <a:solidFill>
            <a:schemeClr val="accent2"/>
          </a:solidFill>
          <a:ln w="9525">
            <a:solidFill>
              <a:schemeClr val="accent2"/>
            </a:solidFill>
            <a:round/>
            <a:headEnd/>
            <a:tailEnd/>
          </a:ln>
        </p:spPr>
        <p:txBody>
          <a:bodyPr/>
          <a:lstStyle/>
          <a:p>
            <a:endParaRPr lang="en-US"/>
          </a:p>
        </p:txBody>
      </p:sp>
      <p:sp>
        <p:nvSpPr>
          <p:cNvPr id="1029" name="Line 5"/>
          <p:cNvSpPr>
            <a:spLocks noChangeShapeType="1"/>
          </p:cNvSpPr>
          <p:nvPr/>
        </p:nvSpPr>
        <p:spPr bwMode="auto">
          <a:xfrm flipV="1">
            <a:off x="609600" y="6172200"/>
            <a:ext cx="7924800" cy="0"/>
          </a:xfrm>
          <a:prstGeom prst="line">
            <a:avLst/>
          </a:prstGeom>
          <a:noFill/>
          <a:ln w="3175">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68614" name="Rectangle 6"/>
          <p:cNvSpPr>
            <a:spLocks noGrp="1" noChangeArrowheads="1"/>
          </p:cNvSpPr>
          <p:nvPr>
            <p:ph type="dt" sz="half" idx="2"/>
          </p:nvPr>
        </p:nvSpPr>
        <p:spPr bwMode="auto">
          <a:xfrm>
            <a:off x="609600" y="6245225"/>
            <a:ext cx="19812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200"/>
            </a:lvl1pPr>
          </a:lstStyle>
          <a:p>
            <a:pPr>
              <a:defRPr/>
            </a:pPr>
            <a:endParaRPr lang="en-US" altLang="en-US"/>
          </a:p>
        </p:txBody>
      </p:sp>
      <p:sp>
        <p:nvSpPr>
          <p:cNvPr id="68615" name="Rectangle 7"/>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eaLnBrk="1" hangingPunct="1">
              <a:defRPr sz="1200"/>
            </a:lvl1pPr>
          </a:lstStyle>
          <a:p>
            <a:pPr>
              <a:defRPr/>
            </a:pPr>
            <a:endParaRPr lang="en-US" altLang="en-US"/>
          </a:p>
        </p:txBody>
      </p:sp>
      <p:sp>
        <p:nvSpPr>
          <p:cNvPr id="68616" name="Rectangle 8"/>
          <p:cNvSpPr>
            <a:spLocks noGrp="1" noChangeArrowheads="1"/>
          </p:cNvSpPr>
          <p:nvPr>
            <p:ph type="sldNum" sz="quarter" idx="4"/>
          </p:nvPr>
        </p:nvSpPr>
        <p:spPr bwMode="auto">
          <a:xfrm>
            <a:off x="6553200" y="6245225"/>
            <a:ext cx="19812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200"/>
            </a:lvl1pPr>
          </a:lstStyle>
          <a:p>
            <a:fld id="{2604EBAA-8325-480B-8CD7-882F898A4973}" type="slidenum">
              <a:rPr lang="en-US" altLang="en-US"/>
              <a:pPr/>
              <a:t>‹#›</a:t>
            </a:fld>
            <a:endParaRPr lang="en-US" altLang="en-US"/>
          </a:p>
        </p:txBody>
      </p:sp>
    </p:spTree>
  </p:cSld>
  <p:clrMap bg1="lt1" tx1="dk1" bg2="lt2" tx2="dk2" accent1="accent1" accent2="accent2" accent3="accent3" accent4="accent4" accent5="accent5" accent6="accent6" hlink="hlink" folHlink="folHlink"/>
  <p:sldLayoutIdLst>
    <p:sldLayoutId id="2147483822" r:id="rId1"/>
    <p:sldLayoutId id="2147483796" r:id="rId2"/>
    <p:sldLayoutId id="2147483797" r:id="rId3"/>
    <p:sldLayoutId id="2147483798" r:id="rId4"/>
    <p:sldLayoutId id="2147483799" r:id="rId5"/>
    <p:sldLayoutId id="2147483800" r:id="rId6"/>
    <p:sldLayoutId id="2147483801" r:id="rId7"/>
    <p:sldLayoutId id="2147483802" r:id="rId8"/>
    <p:sldLayoutId id="2147483803" r:id="rId9"/>
    <p:sldLayoutId id="2147483804" r:id="rId10"/>
    <p:sldLayoutId id="2147483805" r:id="rId11"/>
  </p:sldLayoutIdLst>
  <p:txStyles>
    <p:titleStyle>
      <a:lvl1pPr algn="l" rtl="0" eaLnBrk="0" fontAlgn="base" hangingPunct="0">
        <a:spcBef>
          <a:spcPct val="0"/>
        </a:spcBef>
        <a:spcAft>
          <a:spcPct val="0"/>
        </a:spcAft>
        <a:defRPr sz="3800">
          <a:solidFill>
            <a:schemeClr val="tx2"/>
          </a:solidFill>
          <a:latin typeface="+mj-lt"/>
          <a:ea typeface="+mj-ea"/>
          <a:cs typeface="+mj-cs"/>
        </a:defRPr>
      </a:lvl1pPr>
      <a:lvl2pPr algn="l" rtl="0" eaLnBrk="0" fontAlgn="base" hangingPunct="0">
        <a:spcBef>
          <a:spcPct val="0"/>
        </a:spcBef>
        <a:spcAft>
          <a:spcPct val="0"/>
        </a:spcAft>
        <a:defRPr sz="3800">
          <a:solidFill>
            <a:schemeClr val="tx2"/>
          </a:solidFill>
          <a:latin typeface="Verdana" pitchFamily="34" charset="0"/>
        </a:defRPr>
      </a:lvl2pPr>
      <a:lvl3pPr algn="l" rtl="0" eaLnBrk="0" fontAlgn="base" hangingPunct="0">
        <a:spcBef>
          <a:spcPct val="0"/>
        </a:spcBef>
        <a:spcAft>
          <a:spcPct val="0"/>
        </a:spcAft>
        <a:defRPr sz="3800">
          <a:solidFill>
            <a:schemeClr val="tx2"/>
          </a:solidFill>
          <a:latin typeface="Verdana" pitchFamily="34" charset="0"/>
        </a:defRPr>
      </a:lvl3pPr>
      <a:lvl4pPr algn="l" rtl="0" eaLnBrk="0" fontAlgn="base" hangingPunct="0">
        <a:spcBef>
          <a:spcPct val="0"/>
        </a:spcBef>
        <a:spcAft>
          <a:spcPct val="0"/>
        </a:spcAft>
        <a:defRPr sz="3800">
          <a:solidFill>
            <a:schemeClr val="tx2"/>
          </a:solidFill>
          <a:latin typeface="Verdana" pitchFamily="34" charset="0"/>
        </a:defRPr>
      </a:lvl4pPr>
      <a:lvl5pPr algn="l" rtl="0" eaLnBrk="0" fontAlgn="base" hangingPunct="0">
        <a:spcBef>
          <a:spcPct val="0"/>
        </a:spcBef>
        <a:spcAft>
          <a:spcPct val="0"/>
        </a:spcAft>
        <a:defRPr sz="3800">
          <a:solidFill>
            <a:schemeClr val="tx2"/>
          </a:solidFill>
          <a:latin typeface="Verdana" pitchFamily="34" charset="0"/>
        </a:defRPr>
      </a:lvl5pPr>
      <a:lvl6pPr marL="457200" algn="l" rtl="0" fontAlgn="base">
        <a:spcBef>
          <a:spcPct val="0"/>
        </a:spcBef>
        <a:spcAft>
          <a:spcPct val="0"/>
        </a:spcAft>
        <a:defRPr sz="3800">
          <a:solidFill>
            <a:schemeClr val="tx2"/>
          </a:solidFill>
          <a:latin typeface="Verdana" pitchFamily="34" charset="0"/>
        </a:defRPr>
      </a:lvl6pPr>
      <a:lvl7pPr marL="914400" algn="l" rtl="0" fontAlgn="base">
        <a:spcBef>
          <a:spcPct val="0"/>
        </a:spcBef>
        <a:spcAft>
          <a:spcPct val="0"/>
        </a:spcAft>
        <a:defRPr sz="3800">
          <a:solidFill>
            <a:schemeClr val="tx2"/>
          </a:solidFill>
          <a:latin typeface="Verdana" pitchFamily="34" charset="0"/>
        </a:defRPr>
      </a:lvl7pPr>
      <a:lvl8pPr marL="1371600" algn="l" rtl="0" fontAlgn="base">
        <a:spcBef>
          <a:spcPct val="0"/>
        </a:spcBef>
        <a:spcAft>
          <a:spcPct val="0"/>
        </a:spcAft>
        <a:defRPr sz="3800">
          <a:solidFill>
            <a:schemeClr val="tx2"/>
          </a:solidFill>
          <a:latin typeface="Verdana" pitchFamily="34" charset="0"/>
        </a:defRPr>
      </a:lvl8pPr>
      <a:lvl9pPr marL="1828800" algn="l" rtl="0" fontAlgn="base">
        <a:spcBef>
          <a:spcPct val="0"/>
        </a:spcBef>
        <a:spcAft>
          <a:spcPct val="0"/>
        </a:spcAft>
        <a:defRPr sz="3800">
          <a:solidFill>
            <a:schemeClr val="tx2"/>
          </a:solidFill>
          <a:latin typeface="Verdana" pitchFamily="34" charset="0"/>
        </a:defRPr>
      </a:lvl9pPr>
    </p:titleStyle>
    <p:bodyStyle>
      <a:lvl1pPr marL="469900" indent="-469900" algn="l" rtl="0" eaLnBrk="0" fontAlgn="base" hangingPunct="0">
        <a:spcBef>
          <a:spcPct val="20000"/>
        </a:spcBef>
        <a:spcAft>
          <a:spcPct val="0"/>
        </a:spcAft>
        <a:buClr>
          <a:schemeClr val="accent2"/>
        </a:buClr>
        <a:buFont typeface="Wingdings" panose="05000000000000000000" pitchFamily="2" charset="2"/>
        <a:buChar char="o"/>
        <a:defRPr sz="3000">
          <a:solidFill>
            <a:schemeClr val="tx1"/>
          </a:solidFill>
          <a:latin typeface="+mn-lt"/>
          <a:ea typeface="+mn-ea"/>
          <a:cs typeface="+mn-cs"/>
        </a:defRPr>
      </a:lvl1pPr>
      <a:lvl2pPr marL="908050" indent="-436563" algn="l" rtl="0" eaLnBrk="0" fontAlgn="base" hangingPunct="0">
        <a:spcBef>
          <a:spcPct val="20000"/>
        </a:spcBef>
        <a:spcAft>
          <a:spcPct val="0"/>
        </a:spcAft>
        <a:buClr>
          <a:schemeClr val="accent2"/>
        </a:buClr>
        <a:buFont typeface="Wingdings" panose="05000000000000000000" pitchFamily="2" charset="2"/>
        <a:buChar char="n"/>
        <a:defRPr sz="2600">
          <a:solidFill>
            <a:schemeClr val="tx1"/>
          </a:solidFill>
          <a:latin typeface="+mn-lt"/>
        </a:defRPr>
      </a:lvl2pPr>
      <a:lvl3pPr marL="1304925" indent="-395288" algn="l" rtl="0" eaLnBrk="0" fontAlgn="base" hangingPunct="0">
        <a:spcBef>
          <a:spcPct val="20000"/>
        </a:spcBef>
        <a:spcAft>
          <a:spcPct val="0"/>
        </a:spcAft>
        <a:buClr>
          <a:schemeClr val="accent2"/>
        </a:buClr>
        <a:buFont typeface="Wingdings" panose="05000000000000000000" pitchFamily="2" charset="2"/>
        <a:buChar char="o"/>
        <a:defRPr sz="2300">
          <a:solidFill>
            <a:schemeClr val="tx1"/>
          </a:solidFill>
          <a:latin typeface="+mn-lt"/>
        </a:defRPr>
      </a:lvl3pPr>
      <a:lvl4pPr marL="1693863" indent="-387350" algn="l" rtl="0" eaLnBrk="0" fontAlgn="base" hangingPunct="0">
        <a:spcBef>
          <a:spcPct val="20000"/>
        </a:spcBef>
        <a:spcAft>
          <a:spcPct val="0"/>
        </a:spcAft>
        <a:buClr>
          <a:schemeClr val="accent2"/>
        </a:buClr>
        <a:buFont typeface="Wingdings" panose="05000000000000000000" pitchFamily="2" charset="2"/>
        <a:buChar char="n"/>
        <a:defRPr sz="2000">
          <a:solidFill>
            <a:schemeClr val="tx1"/>
          </a:solidFill>
          <a:latin typeface="+mn-lt"/>
        </a:defRPr>
      </a:lvl4pPr>
      <a:lvl5pPr marL="2093913" indent="-398463" algn="l" rtl="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mn-lt"/>
        </a:defRPr>
      </a:lvl5pPr>
      <a:lvl6pPr marL="2551113" indent="-398463" algn="l" rtl="0" fontAlgn="base">
        <a:spcBef>
          <a:spcPct val="25000"/>
        </a:spcBef>
        <a:spcAft>
          <a:spcPct val="0"/>
        </a:spcAft>
        <a:buClr>
          <a:schemeClr val="accent2"/>
        </a:buClr>
        <a:buFont typeface="Wingdings" pitchFamily="2" charset="2"/>
        <a:buChar char="§"/>
        <a:defRPr sz="2000">
          <a:solidFill>
            <a:schemeClr val="tx1"/>
          </a:solidFill>
          <a:latin typeface="+mn-lt"/>
        </a:defRPr>
      </a:lvl6pPr>
      <a:lvl7pPr marL="3008313" indent="-398463" algn="l" rtl="0" fontAlgn="base">
        <a:spcBef>
          <a:spcPct val="25000"/>
        </a:spcBef>
        <a:spcAft>
          <a:spcPct val="0"/>
        </a:spcAft>
        <a:buClr>
          <a:schemeClr val="accent2"/>
        </a:buClr>
        <a:buFont typeface="Wingdings" pitchFamily="2" charset="2"/>
        <a:buChar char="§"/>
        <a:defRPr sz="2000">
          <a:solidFill>
            <a:schemeClr val="tx1"/>
          </a:solidFill>
          <a:latin typeface="+mn-lt"/>
        </a:defRPr>
      </a:lvl7pPr>
      <a:lvl8pPr marL="3465513" indent="-398463" algn="l" rtl="0" fontAlgn="base">
        <a:spcBef>
          <a:spcPct val="25000"/>
        </a:spcBef>
        <a:spcAft>
          <a:spcPct val="0"/>
        </a:spcAft>
        <a:buClr>
          <a:schemeClr val="accent2"/>
        </a:buClr>
        <a:buFont typeface="Wingdings" pitchFamily="2" charset="2"/>
        <a:buChar char="§"/>
        <a:defRPr sz="2000">
          <a:solidFill>
            <a:schemeClr val="tx1"/>
          </a:solidFill>
          <a:latin typeface="+mn-lt"/>
        </a:defRPr>
      </a:lvl8pPr>
      <a:lvl9pPr marL="3922713" indent="-398463" algn="l" rtl="0" fontAlgn="base">
        <a:spcBef>
          <a:spcPct val="25000"/>
        </a:spcBef>
        <a:spcAft>
          <a:spcPct val="0"/>
        </a:spcAft>
        <a:buClr>
          <a:schemeClr val="accent2"/>
        </a:buClr>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Title Placeholder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2051" name="Text Placeholder 2"/>
          <p:cNvSpPr>
            <a:spLocks noGrp="1"/>
          </p:cNvSpPr>
          <p:nvPr>
            <p:ph type="body" idx="1"/>
          </p:nvPr>
        </p:nvSpPr>
        <p:spPr bwMode="auto">
          <a:xfrm>
            <a:off x="457200" y="1600202"/>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p:cNvSpPr>
            <a:spLocks noGrp="1"/>
          </p:cNvSpPr>
          <p:nvPr>
            <p:ph type="dt" sz="half" idx="2"/>
          </p:nvPr>
        </p:nvSpPr>
        <p:spPr>
          <a:xfrm>
            <a:off x="457200" y="6356352"/>
            <a:ext cx="2133600" cy="365125"/>
          </a:xfrm>
          <a:prstGeom prst="rect">
            <a:avLst/>
          </a:prstGeom>
        </p:spPr>
        <p:txBody>
          <a:bodyPr vert="horz" lIns="91440" tIns="45720" rIns="91440" bIns="45720" rtlCol="0" anchor="ctr"/>
          <a:lstStyle>
            <a:lvl1pPr algn="l" eaLnBrk="1" fontAlgn="auto" hangingPunct="1">
              <a:spcBef>
                <a:spcPts val="0"/>
              </a:spcBef>
              <a:spcAft>
                <a:spcPts val="0"/>
              </a:spcAft>
              <a:defRPr sz="1200">
                <a:solidFill>
                  <a:schemeClr val="tx1">
                    <a:tint val="75000"/>
                  </a:schemeClr>
                </a:solidFill>
                <a:latin typeface="+mn-lt"/>
              </a:defRPr>
            </a:lvl1pPr>
          </a:lstStyle>
          <a:p>
            <a:pPr>
              <a:defRPr/>
            </a:pPr>
            <a:endParaRPr lang="en-US"/>
          </a:p>
        </p:txBody>
      </p:sp>
      <p:sp>
        <p:nvSpPr>
          <p:cNvPr id="5" name="Footer Placeholder 4"/>
          <p:cNvSpPr>
            <a:spLocks noGrp="1"/>
          </p:cNvSpPr>
          <p:nvPr>
            <p:ph type="ftr" sz="quarter" idx="3"/>
          </p:nvPr>
        </p:nvSpPr>
        <p:spPr>
          <a:xfrm>
            <a:off x="3124200" y="6356352"/>
            <a:ext cx="28956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schemeClr val="tx1">
                    <a:tint val="75000"/>
                  </a:schemeClr>
                </a:solidFill>
                <a:latin typeface="+mn-lt"/>
              </a:defRPr>
            </a:lvl1pPr>
          </a:lstStyle>
          <a:p>
            <a:pPr>
              <a:defRPr/>
            </a:pPr>
            <a:endParaRPr lang="en-US"/>
          </a:p>
        </p:txBody>
      </p:sp>
      <p:sp>
        <p:nvSpPr>
          <p:cNvPr id="6" name="Slide Number Placeholder 5"/>
          <p:cNvSpPr>
            <a:spLocks noGrp="1"/>
          </p:cNvSpPr>
          <p:nvPr>
            <p:ph type="sldNum" sz="quarter" idx="4"/>
          </p:nvPr>
        </p:nvSpPr>
        <p:spPr>
          <a:xfrm>
            <a:off x="6553200" y="6356352"/>
            <a:ext cx="21336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rgbClr val="898989"/>
                </a:solidFill>
                <a:latin typeface="Calibri" panose="020F0502020204030204" pitchFamily="34" charset="0"/>
              </a:defRPr>
            </a:lvl1pPr>
          </a:lstStyle>
          <a:p>
            <a:fld id="{C2998058-D8AF-497E-AB5A-00AEA550AD1D}" type="slidenum">
              <a:rPr lang="en-US" altLang="en-US"/>
              <a:pPr/>
              <a:t>‹#›</a:t>
            </a:fld>
            <a:endParaRPr lang="en-US" altLang="en-US"/>
          </a:p>
        </p:txBody>
      </p:sp>
    </p:spTree>
  </p:cSld>
  <p:clrMap bg1="lt1" tx1="dk1" bg2="lt2" tx2="dk2" accent1="accent1" accent2="accent2" accent3="accent3" accent4="accent4" accent5="accent5" accent6="accent6" hlink="hlink" folHlink="folHlink"/>
  <p:sldLayoutIdLst>
    <p:sldLayoutId id="2147483806" r:id="rId1"/>
    <p:sldLayoutId id="2147483807" r:id="rId2"/>
    <p:sldLayoutId id="2147483808" r:id="rId3"/>
    <p:sldLayoutId id="2147483809" r:id="rId4"/>
    <p:sldLayoutId id="2147483810" r:id="rId5"/>
    <p:sldLayoutId id="2147483811" r:id="rId6"/>
    <p:sldLayoutId id="2147483812" r:id="rId7"/>
    <p:sldLayoutId id="2147483813" r:id="rId8"/>
    <p:sldLayoutId id="2147483814" r:id="rId9"/>
    <p:sldLayoutId id="2147483815" r:id="rId10"/>
    <p:sldLayoutId id="2147483816" r:id="rId11"/>
  </p:sldLayoutIdLst>
  <p:txStyles>
    <p:titleStyle>
      <a:lvl1pPr algn="ctr" rtl="0" eaLnBrk="0" fontAlgn="base" hangingPunct="0">
        <a:spcBef>
          <a:spcPct val="0"/>
        </a:spcBef>
        <a:spcAft>
          <a:spcPct val="0"/>
        </a:spcAft>
        <a:defRPr sz="44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a:solidFill>
            <a:schemeClr val="tx1"/>
          </a:solidFill>
          <a:latin typeface="+mn-lt"/>
        </a:defRPr>
      </a:lvl2pPr>
      <a:lvl3pPr marL="1143000" indent="-228600" algn="l" rtl="0" eaLnBrk="0" fontAlgn="base" hangingPunct="0">
        <a:spcBef>
          <a:spcPct val="20000"/>
        </a:spcBef>
        <a:spcAft>
          <a:spcPct val="0"/>
        </a:spcAft>
        <a:buFont typeface="Arial" panose="020B0604020202020204" pitchFamily="34" charset="0"/>
        <a:buChar char="•"/>
        <a:defRPr sz="2400">
          <a:solidFill>
            <a:schemeClr val="tx1"/>
          </a:solidFill>
          <a:latin typeface="+mn-lt"/>
        </a:defRPr>
      </a:lvl3pPr>
      <a:lvl4pPr marL="1600200" indent="-228600" algn="l" rtl="0" eaLnBrk="0" fontAlgn="base" hangingPunct="0">
        <a:spcBef>
          <a:spcPct val="20000"/>
        </a:spcBef>
        <a:spcAft>
          <a:spcPct val="0"/>
        </a:spcAft>
        <a:buFont typeface="Arial" panose="020B0604020202020204" pitchFamily="34" charset="0"/>
        <a:buChar char="–"/>
        <a:defRPr sz="2000">
          <a:solidFill>
            <a:schemeClr val="tx1"/>
          </a:solidFill>
          <a:latin typeface="+mn-lt"/>
        </a:defRPr>
      </a:lvl4pPr>
      <a:lvl5pPr marL="2057400" indent="-228600" algn="l" rtl="0" eaLnBrk="0" fontAlgn="base" hangingPunct="0">
        <a:spcBef>
          <a:spcPct val="20000"/>
        </a:spcBef>
        <a:spcAft>
          <a:spcPct val="0"/>
        </a:spcAft>
        <a:buFont typeface="Arial" panose="020B0604020202020204" pitchFamily="34" charset="0"/>
        <a:buChar char="»"/>
        <a:defRPr sz="2000">
          <a:solidFill>
            <a:schemeClr val="tx1"/>
          </a:solidFill>
          <a:latin typeface="+mn-lt"/>
        </a:defRPr>
      </a:lvl5pPr>
      <a:lvl6pPr marL="2514600" indent="-228600" algn="l" rtl="0" fontAlgn="base">
        <a:spcBef>
          <a:spcPct val="20000"/>
        </a:spcBef>
        <a:spcAft>
          <a:spcPct val="0"/>
        </a:spcAft>
        <a:buFont typeface="Arial" charset="0"/>
        <a:buChar char="»"/>
        <a:defRPr sz="2000">
          <a:solidFill>
            <a:schemeClr val="tx1"/>
          </a:solidFill>
          <a:latin typeface="+mn-lt"/>
        </a:defRPr>
      </a:lvl6pPr>
      <a:lvl7pPr marL="2971800" indent="-228600" algn="l" rtl="0" fontAlgn="base">
        <a:spcBef>
          <a:spcPct val="20000"/>
        </a:spcBef>
        <a:spcAft>
          <a:spcPct val="0"/>
        </a:spcAft>
        <a:buFont typeface="Arial" charset="0"/>
        <a:buChar char="»"/>
        <a:defRPr sz="2000">
          <a:solidFill>
            <a:schemeClr val="tx1"/>
          </a:solidFill>
          <a:latin typeface="+mn-lt"/>
        </a:defRPr>
      </a:lvl7pPr>
      <a:lvl8pPr marL="3429000" indent="-228600" algn="l" rtl="0" fontAlgn="base">
        <a:spcBef>
          <a:spcPct val="20000"/>
        </a:spcBef>
        <a:spcAft>
          <a:spcPct val="0"/>
        </a:spcAft>
        <a:buFont typeface="Arial" charset="0"/>
        <a:buChar char="»"/>
        <a:defRPr sz="2000">
          <a:solidFill>
            <a:schemeClr val="tx1"/>
          </a:solidFill>
          <a:latin typeface="+mn-lt"/>
        </a:defRPr>
      </a:lvl8pPr>
      <a:lvl9pPr marL="3886200" indent="-228600" algn="l" rtl="0" fontAlgn="base">
        <a:spcBef>
          <a:spcPct val="20000"/>
        </a:spcBef>
        <a:spcAft>
          <a:spcPct val="0"/>
        </a:spcAft>
        <a:buFont typeface="Arial" charset="0"/>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pattFill prst="ltHorz">
          <a:fgClr>
            <a:schemeClr val="bg2"/>
          </a:fgClr>
          <a:bgClr>
            <a:schemeClr val="bg1"/>
          </a:bgClr>
        </a:pattFill>
        <a:effectLst/>
      </p:bgPr>
    </p:bg>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bwMode="auto">
          <a:xfrm>
            <a:off x="574675" y="304801"/>
            <a:ext cx="8001000" cy="1216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p>
            <a:pPr lvl="0"/>
            <a:r>
              <a:rPr lang="en-US" altLang="en-US"/>
              <a:t>Click to edit Master title style</a:t>
            </a:r>
          </a:p>
        </p:txBody>
      </p:sp>
      <p:sp>
        <p:nvSpPr>
          <p:cNvPr id="5123" name="Rectangle 3"/>
          <p:cNvSpPr>
            <a:spLocks noGrp="1" noChangeArrowheads="1"/>
          </p:cNvSpPr>
          <p:nvPr>
            <p:ph type="body" idx="1"/>
          </p:nvPr>
        </p:nvSpPr>
        <p:spPr bwMode="auto">
          <a:xfrm>
            <a:off x="566738" y="1752600"/>
            <a:ext cx="8001000" cy="426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5124" name="AutoShape 4"/>
          <p:cNvSpPr>
            <a:spLocks noChangeArrowheads="1"/>
          </p:cNvSpPr>
          <p:nvPr/>
        </p:nvSpPr>
        <p:spPr bwMode="auto">
          <a:xfrm>
            <a:off x="609601" y="1566865"/>
            <a:ext cx="7958138" cy="109537"/>
          </a:xfrm>
          <a:custGeom>
            <a:avLst/>
            <a:gdLst>
              <a:gd name="T0" fmla="*/ 0 w 1000"/>
              <a:gd name="T1" fmla="*/ 0 h 1000"/>
              <a:gd name="T2" fmla="*/ 2147483647 w 1000"/>
              <a:gd name="T3" fmla="*/ 0 h 1000"/>
              <a:gd name="T4" fmla="*/ 2147483647 w 1000"/>
              <a:gd name="T5" fmla="*/ 2147483647 h 1000"/>
              <a:gd name="T6" fmla="*/ 0 w 1000"/>
              <a:gd name="T7" fmla="*/ 2147483647 h 1000"/>
              <a:gd name="T8" fmla="*/ 0 w 1000"/>
              <a:gd name="T9" fmla="*/ 0 h 1000"/>
              <a:gd name="T10" fmla="*/ 2147483647 w 1000"/>
              <a:gd name="T11" fmla="*/ 0 h 1000"/>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000" h="1000" stroke="0">
                <a:moveTo>
                  <a:pt x="0" y="0"/>
                </a:moveTo>
                <a:lnTo>
                  <a:pt x="585" y="0"/>
                </a:lnTo>
                <a:lnTo>
                  <a:pt x="585" y="1000"/>
                </a:lnTo>
                <a:lnTo>
                  <a:pt x="0" y="1000"/>
                </a:lnTo>
                <a:lnTo>
                  <a:pt x="0" y="0"/>
                </a:lnTo>
                <a:close/>
              </a:path>
              <a:path w="1000" h="1000">
                <a:moveTo>
                  <a:pt x="0" y="0"/>
                </a:moveTo>
                <a:lnTo>
                  <a:pt x="1000" y="0"/>
                </a:lnTo>
              </a:path>
            </a:pathLst>
          </a:custGeom>
          <a:solidFill>
            <a:schemeClr val="accent2"/>
          </a:solidFill>
          <a:ln w="9525">
            <a:solidFill>
              <a:schemeClr val="accent2"/>
            </a:solidFill>
            <a:round/>
            <a:headEnd/>
            <a:tailEnd/>
          </a:ln>
        </p:spPr>
        <p:txBody>
          <a:bodyPr/>
          <a:lstStyle/>
          <a:p>
            <a:endParaRPr lang="en-US"/>
          </a:p>
        </p:txBody>
      </p:sp>
      <p:sp>
        <p:nvSpPr>
          <p:cNvPr id="5125" name="Line 5"/>
          <p:cNvSpPr>
            <a:spLocks noChangeShapeType="1"/>
          </p:cNvSpPr>
          <p:nvPr/>
        </p:nvSpPr>
        <p:spPr bwMode="auto">
          <a:xfrm flipV="1">
            <a:off x="609600" y="6172200"/>
            <a:ext cx="7924800" cy="0"/>
          </a:xfrm>
          <a:prstGeom prst="line">
            <a:avLst/>
          </a:prstGeom>
          <a:noFill/>
          <a:ln w="3175">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68614" name="Rectangle 6"/>
          <p:cNvSpPr>
            <a:spLocks noGrp="1" noChangeArrowheads="1"/>
          </p:cNvSpPr>
          <p:nvPr>
            <p:ph type="dt" sz="half" idx="2"/>
          </p:nvPr>
        </p:nvSpPr>
        <p:spPr bwMode="auto">
          <a:xfrm>
            <a:off x="609600" y="6245225"/>
            <a:ext cx="19812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200">
                <a:solidFill>
                  <a:srgbClr val="000000"/>
                </a:solidFill>
              </a:defRPr>
            </a:lvl1pPr>
          </a:lstStyle>
          <a:p>
            <a:pPr>
              <a:defRPr/>
            </a:pPr>
            <a:endParaRPr lang="en-US"/>
          </a:p>
        </p:txBody>
      </p:sp>
      <p:sp>
        <p:nvSpPr>
          <p:cNvPr id="68615" name="Rectangle 7"/>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eaLnBrk="1" hangingPunct="1">
              <a:defRPr sz="1200">
                <a:solidFill>
                  <a:srgbClr val="000000"/>
                </a:solidFill>
              </a:defRPr>
            </a:lvl1pPr>
          </a:lstStyle>
          <a:p>
            <a:pPr>
              <a:defRPr/>
            </a:pPr>
            <a:endParaRPr lang="en-US"/>
          </a:p>
        </p:txBody>
      </p:sp>
      <p:sp>
        <p:nvSpPr>
          <p:cNvPr id="68616" name="Rectangle 8"/>
          <p:cNvSpPr>
            <a:spLocks noGrp="1" noChangeArrowheads="1"/>
          </p:cNvSpPr>
          <p:nvPr>
            <p:ph type="sldNum" sz="quarter" idx="4"/>
          </p:nvPr>
        </p:nvSpPr>
        <p:spPr bwMode="auto">
          <a:xfrm>
            <a:off x="6553200" y="6245225"/>
            <a:ext cx="19812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200">
                <a:solidFill>
                  <a:srgbClr val="000000"/>
                </a:solidFill>
              </a:defRPr>
            </a:lvl1pPr>
          </a:lstStyle>
          <a:p>
            <a:fld id="{A947AAC3-8628-4FB3-ACD0-0141C8BC07E2}" type="slidenum">
              <a:rPr lang="en-US" altLang="en-US"/>
              <a:pPr/>
              <a:t>‹#›</a:t>
            </a:fld>
            <a:endParaRPr lang="en-US" altLang="en-US"/>
          </a:p>
        </p:txBody>
      </p:sp>
    </p:spTree>
  </p:cSld>
  <p:clrMap bg1="lt1" tx1="dk1" bg2="lt2" tx2="dk2" accent1="accent1" accent2="accent2" accent3="accent3" accent4="accent4" accent5="accent5" accent6="accent6" hlink="hlink" folHlink="folHlink"/>
  <p:sldLayoutIdLst>
    <p:sldLayoutId id="2147483819" r:id="rId1"/>
  </p:sldLayoutIdLst>
  <p:txStyles>
    <p:titleStyle>
      <a:lvl1pPr algn="l" rtl="0" eaLnBrk="0" fontAlgn="base" hangingPunct="0">
        <a:spcBef>
          <a:spcPct val="0"/>
        </a:spcBef>
        <a:spcAft>
          <a:spcPct val="0"/>
        </a:spcAft>
        <a:defRPr sz="3800">
          <a:solidFill>
            <a:schemeClr val="tx2"/>
          </a:solidFill>
          <a:latin typeface="+mj-lt"/>
          <a:ea typeface="+mj-ea"/>
          <a:cs typeface="+mj-cs"/>
        </a:defRPr>
      </a:lvl1pPr>
      <a:lvl2pPr algn="l" rtl="0" eaLnBrk="0" fontAlgn="base" hangingPunct="0">
        <a:spcBef>
          <a:spcPct val="0"/>
        </a:spcBef>
        <a:spcAft>
          <a:spcPct val="0"/>
        </a:spcAft>
        <a:defRPr sz="3800">
          <a:solidFill>
            <a:schemeClr val="tx2"/>
          </a:solidFill>
          <a:latin typeface="Verdana" pitchFamily="34" charset="0"/>
        </a:defRPr>
      </a:lvl2pPr>
      <a:lvl3pPr algn="l" rtl="0" eaLnBrk="0" fontAlgn="base" hangingPunct="0">
        <a:spcBef>
          <a:spcPct val="0"/>
        </a:spcBef>
        <a:spcAft>
          <a:spcPct val="0"/>
        </a:spcAft>
        <a:defRPr sz="3800">
          <a:solidFill>
            <a:schemeClr val="tx2"/>
          </a:solidFill>
          <a:latin typeface="Verdana" pitchFamily="34" charset="0"/>
        </a:defRPr>
      </a:lvl3pPr>
      <a:lvl4pPr algn="l" rtl="0" eaLnBrk="0" fontAlgn="base" hangingPunct="0">
        <a:spcBef>
          <a:spcPct val="0"/>
        </a:spcBef>
        <a:spcAft>
          <a:spcPct val="0"/>
        </a:spcAft>
        <a:defRPr sz="3800">
          <a:solidFill>
            <a:schemeClr val="tx2"/>
          </a:solidFill>
          <a:latin typeface="Verdana" pitchFamily="34" charset="0"/>
        </a:defRPr>
      </a:lvl4pPr>
      <a:lvl5pPr algn="l" rtl="0" eaLnBrk="0" fontAlgn="base" hangingPunct="0">
        <a:spcBef>
          <a:spcPct val="0"/>
        </a:spcBef>
        <a:spcAft>
          <a:spcPct val="0"/>
        </a:spcAft>
        <a:defRPr sz="3800">
          <a:solidFill>
            <a:schemeClr val="tx2"/>
          </a:solidFill>
          <a:latin typeface="Verdana" pitchFamily="34" charset="0"/>
        </a:defRPr>
      </a:lvl5pPr>
      <a:lvl6pPr marL="457200" algn="l" rtl="0" fontAlgn="base">
        <a:spcBef>
          <a:spcPct val="0"/>
        </a:spcBef>
        <a:spcAft>
          <a:spcPct val="0"/>
        </a:spcAft>
        <a:defRPr sz="3800">
          <a:solidFill>
            <a:schemeClr val="tx2"/>
          </a:solidFill>
          <a:latin typeface="Verdana" pitchFamily="34" charset="0"/>
        </a:defRPr>
      </a:lvl6pPr>
      <a:lvl7pPr marL="914400" algn="l" rtl="0" fontAlgn="base">
        <a:spcBef>
          <a:spcPct val="0"/>
        </a:spcBef>
        <a:spcAft>
          <a:spcPct val="0"/>
        </a:spcAft>
        <a:defRPr sz="3800">
          <a:solidFill>
            <a:schemeClr val="tx2"/>
          </a:solidFill>
          <a:latin typeface="Verdana" pitchFamily="34" charset="0"/>
        </a:defRPr>
      </a:lvl7pPr>
      <a:lvl8pPr marL="1371600" algn="l" rtl="0" fontAlgn="base">
        <a:spcBef>
          <a:spcPct val="0"/>
        </a:spcBef>
        <a:spcAft>
          <a:spcPct val="0"/>
        </a:spcAft>
        <a:defRPr sz="3800">
          <a:solidFill>
            <a:schemeClr val="tx2"/>
          </a:solidFill>
          <a:latin typeface="Verdana" pitchFamily="34" charset="0"/>
        </a:defRPr>
      </a:lvl8pPr>
      <a:lvl9pPr marL="1828800" algn="l" rtl="0" fontAlgn="base">
        <a:spcBef>
          <a:spcPct val="0"/>
        </a:spcBef>
        <a:spcAft>
          <a:spcPct val="0"/>
        </a:spcAft>
        <a:defRPr sz="3800">
          <a:solidFill>
            <a:schemeClr val="tx2"/>
          </a:solidFill>
          <a:latin typeface="Verdana" pitchFamily="34" charset="0"/>
        </a:defRPr>
      </a:lvl9pPr>
    </p:titleStyle>
    <p:bodyStyle>
      <a:lvl1pPr marL="469900" indent="-469900" algn="l" rtl="0" eaLnBrk="0" fontAlgn="base" hangingPunct="0">
        <a:spcBef>
          <a:spcPct val="20000"/>
        </a:spcBef>
        <a:spcAft>
          <a:spcPct val="0"/>
        </a:spcAft>
        <a:buClr>
          <a:schemeClr val="accent2"/>
        </a:buClr>
        <a:buFont typeface="Wingdings" panose="05000000000000000000" pitchFamily="2" charset="2"/>
        <a:buChar char="o"/>
        <a:defRPr sz="3000">
          <a:solidFill>
            <a:schemeClr val="tx1"/>
          </a:solidFill>
          <a:latin typeface="+mn-lt"/>
          <a:ea typeface="+mn-ea"/>
          <a:cs typeface="+mn-cs"/>
        </a:defRPr>
      </a:lvl1pPr>
      <a:lvl2pPr marL="908050" indent="-436563" algn="l" rtl="0" eaLnBrk="0" fontAlgn="base" hangingPunct="0">
        <a:spcBef>
          <a:spcPct val="20000"/>
        </a:spcBef>
        <a:spcAft>
          <a:spcPct val="0"/>
        </a:spcAft>
        <a:buClr>
          <a:schemeClr val="accent2"/>
        </a:buClr>
        <a:buFont typeface="Wingdings" panose="05000000000000000000" pitchFamily="2" charset="2"/>
        <a:buChar char="n"/>
        <a:defRPr sz="2600">
          <a:solidFill>
            <a:schemeClr val="tx1"/>
          </a:solidFill>
          <a:latin typeface="+mn-lt"/>
        </a:defRPr>
      </a:lvl2pPr>
      <a:lvl3pPr marL="1304925" indent="-395288" algn="l" rtl="0" eaLnBrk="0" fontAlgn="base" hangingPunct="0">
        <a:spcBef>
          <a:spcPct val="20000"/>
        </a:spcBef>
        <a:spcAft>
          <a:spcPct val="0"/>
        </a:spcAft>
        <a:buClr>
          <a:schemeClr val="accent2"/>
        </a:buClr>
        <a:buFont typeface="Wingdings" panose="05000000000000000000" pitchFamily="2" charset="2"/>
        <a:buChar char="o"/>
        <a:defRPr sz="2300">
          <a:solidFill>
            <a:schemeClr val="tx1"/>
          </a:solidFill>
          <a:latin typeface="+mn-lt"/>
        </a:defRPr>
      </a:lvl3pPr>
      <a:lvl4pPr marL="1693863" indent="-387350" algn="l" rtl="0" eaLnBrk="0" fontAlgn="base" hangingPunct="0">
        <a:spcBef>
          <a:spcPct val="20000"/>
        </a:spcBef>
        <a:spcAft>
          <a:spcPct val="0"/>
        </a:spcAft>
        <a:buClr>
          <a:schemeClr val="accent2"/>
        </a:buClr>
        <a:buFont typeface="Wingdings" panose="05000000000000000000" pitchFamily="2" charset="2"/>
        <a:buChar char="n"/>
        <a:defRPr sz="2000">
          <a:solidFill>
            <a:schemeClr val="tx1"/>
          </a:solidFill>
          <a:latin typeface="+mn-lt"/>
        </a:defRPr>
      </a:lvl4pPr>
      <a:lvl5pPr marL="2093913" indent="-398463" algn="l" rtl="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mn-lt"/>
        </a:defRPr>
      </a:lvl5pPr>
      <a:lvl6pPr marL="2551113" indent="-398463" algn="l" rtl="0" fontAlgn="base">
        <a:spcBef>
          <a:spcPct val="25000"/>
        </a:spcBef>
        <a:spcAft>
          <a:spcPct val="0"/>
        </a:spcAft>
        <a:buClr>
          <a:schemeClr val="accent2"/>
        </a:buClr>
        <a:buFont typeface="Wingdings" pitchFamily="2" charset="2"/>
        <a:buChar char="§"/>
        <a:defRPr sz="2000">
          <a:solidFill>
            <a:schemeClr val="tx1"/>
          </a:solidFill>
          <a:latin typeface="+mn-lt"/>
        </a:defRPr>
      </a:lvl6pPr>
      <a:lvl7pPr marL="3008313" indent="-398463" algn="l" rtl="0" fontAlgn="base">
        <a:spcBef>
          <a:spcPct val="25000"/>
        </a:spcBef>
        <a:spcAft>
          <a:spcPct val="0"/>
        </a:spcAft>
        <a:buClr>
          <a:schemeClr val="accent2"/>
        </a:buClr>
        <a:buFont typeface="Wingdings" pitchFamily="2" charset="2"/>
        <a:buChar char="§"/>
        <a:defRPr sz="2000">
          <a:solidFill>
            <a:schemeClr val="tx1"/>
          </a:solidFill>
          <a:latin typeface="+mn-lt"/>
        </a:defRPr>
      </a:lvl7pPr>
      <a:lvl8pPr marL="3465513" indent="-398463" algn="l" rtl="0" fontAlgn="base">
        <a:spcBef>
          <a:spcPct val="25000"/>
        </a:spcBef>
        <a:spcAft>
          <a:spcPct val="0"/>
        </a:spcAft>
        <a:buClr>
          <a:schemeClr val="accent2"/>
        </a:buClr>
        <a:buFont typeface="Wingdings" pitchFamily="2" charset="2"/>
        <a:buChar char="§"/>
        <a:defRPr sz="2000">
          <a:solidFill>
            <a:schemeClr val="tx1"/>
          </a:solidFill>
          <a:latin typeface="+mn-lt"/>
        </a:defRPr>
      </a:lvl8pPr>
      <a:lvl9pPr marL="3922713" indent="-398463" algn="l" rtl="0" fontAlgn="base">
        <a:spcBef>
          <a:spcPct val="25000"/>
        </a:spcBef>
        <a:spcAft>
          <a:spcPct val="0"/>
        </a:spcAft>
        <a:buClr>
          <a:schemeClr val="accent2"/>
        </a:buClr>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pattFill prst="ltHorz">
          <a:fgClr>
            <a:schemeClr val="bg2"/>
          </a:fgClr>
          <a:bgClr>
            <a:schemeClr val="bg1"/>
          </a:bgClr>
        </a:pattFill>
        <a:effectLst/>
      </p:bgPr>
    </p:bg>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bwMode="auto">
          <a:xfrm>
            <a:off x="574675" y="304801"/>
            <a:ext cx="8001000" cy="1216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p>
            <a:pPr lvl="0"/>
            <a:r>
              <a:rPr lang="en-US" altLang="en-US"/>
              <a:t>Click to edit Master title style</a:t>
            </a:r>
          </a:p>
        </p:txBody>
      </p:sp>
      <p:sp>
        <p:nvSpPr>
          <p:cNvPr id="6147" name="Rectangle 3"/>
          <p:cNvSpPr>
            <a:spLocks noGrp="1" noChangeArrowheads="1"/>
          </p:cNvSpPr>
          <p:nvPr>
            <p:ph type="body" idx="1"/>
          </p:nvPr>
        </p:nvSpPr>
        <p:spPr bwMode="auto">
          <a:xfrm>
            <a:off x="566738" y="1752600"/>
            <a:ext cx="8001000" cy="426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6148" name="AutoShape 4"/>
          <p:cNvSpPr>
            <a:spLocks noChangeArrowheads="1"/>
          </p:cNvSpPr>
          <p:nvPr/>
        </p:nvSpPr>
        <p:spPr bwMode="auto">
          <a:xfrm>
            <a:off x="609601" y="1566865"/>
            <a:ext cx="7958138" cy="109537"/>
          </a:xfrm>
          <a:custGeom>
            <a:avLst/>
            <a:gdLst>
              <a:gd name="T0" fmla="*/ 0 w 1000"/>
              <a:gd name="T1" fmla="*/ 0 h 1000"/>
              <a:gd name="T2" fmla="*/ 2147483647 w 1000"/>
              <a:gd name="T3" fmla="*/ 0 h 1000"/>
              <a:gd name="T4" fmla="*/ 2147483647 w 1000"/>
              <a:gd name="T5" fmla="*/ 2147483647 h 1000"/>
              <a:gd name="T6" fmla="*/ 0 w 1000"/>
              <a:gd name="T7" fmla="*/ 2147483647 h 1000"/>
              <a:gd name="T8" fmla="*/ 0 w 1000"/>
              <a:gd name="T9" fmla="*/ 0 h 1000"/>
              <a:gd name="T10" fmla="*/ 2147483647 w 1000"/>
              <a:gd name="T11" fmla="*/ 0 h 1000"/>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000" h="1000" stroke="0">
                <a:moveTo>
                  <a:pt x="0" y="0"/>
                </a:moveTo>
                <a:lnTo>
                  <a:pt x="585" y="0"/>
                </a:lnTo>
                <a:lnTo>
                  <a:pt x="585" y="1000"/>
                </a:lnTo>
                <a:lnTo>
                  <a:pt x="0" y="1000"/>
                </a:lnTo>
                <a:lnTo>
                  <a:pt x="0" y="0"/>
                </a:lnTo>
                <a:close/>
              </a:path>
              <a:path w="1000" h="1000">
                <a:moveTo>
                  <a:pt x="0" y="0"/>
                </a:moveTo>
                <a:lnTo>
                  <a:pt x="1000" y="0"/>
                </a:lnTo>
              </a:path>
            </a:pathLst>
          </a:custGeom>
          <a:solidFill>
            <a:schemeClr val="accent2"/>
          </a:solidFill>
          <a:ln w="9525">
            <a:solidFill>
              <a:schemeClr val="accent2"/>
            </a:solidFill>
            <a:round/>
            <a:headEnd/>
            <a:tailEnd/>
          </a:ln>
        </p:spPr>
        <p:txBody>
          <a:bodyPr/>
          <a:lstStyle/>
          <a:p>
            <a:endParaRPr lang="en-US"/>
          </a:p>
        </p:txBody>
      </p:sp>
      <p:sp>
        <p:nvSpPr>
          <p:cNvPr id="6149" name="Line 5"/>
          <p:cNvSpPr>
            <a:spLocks noChangeShapeType="1"/>
          </p:cNvSpPr>
          <p:nvPr/>
        </p:nvSpPr>
        <p:spPr bwMode="auto">
          <a:xfrm flipV="1">
            <a:off x="609600" y="6172200"/>
            <a:ext cx="7924800" cy="0"/>
          </a:xfrm>
          <a:prstGeom prst="line">
            <a:avLst/>
          </a:prstGeom>
          <a:noFill/>
          <a:ln w="3175">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68614" name="Rectangle 6"/>
          <p:cNvSpPr>
            <a:spLocks noGrp="1" noChangeArrowheads="1"/>
          </p:cNvSpPr>
          <p:nvPr>
            <p:ph type="dt" sz="half" idx="2"/>
          </p:nvPr>
        </p:nvSpPr>
        <p:spPr bwMode="auto">
          <a:xfrm>
            <a:off x="609600" y="6245225"/>
            <a:ext cx="19812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200">
                <a:solidFill>
                  <a:srgbClr val="000000"/>
                </a:solidFill>
              </a:defRPr>
            </a:lvl1pPr>
          </a:lstStyle>
          <a:p>
            <a:pPr>
              <a:defRPr/>
            </a:pPr>
            <a:endParaRPr lang="en-US"/>
          </a:p>
        </p:txBody>
      </p:sp>
      <p:sp>
        <p:nvSpPr>
          <p:cNvPr id="68615" name="Rectangle 7"/>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eaLnBrk="1" hangingPunct="1">
              <a:defRPr sz="1200">
                <a:solidFill>
                  <a:srgbClr val="000000"/>
                </a:solidFill>
              </a:defRPr>
            </a:lvl1pPr>
          </a:lstStyle>
          <a:p>
            <a:pPr>
              <a:defRPr/>
            </a:pPr>
            <a:endParaRPr lang="en-US"/>
          </a:p>
        </p:txBody>
      </p:sp>
      <p:sp>
        <p:nvSpPr>
          <p:cNvPr id="68616" name="Rectangle 8"/>
          <p:cNvSpPr>
            <a:spLocks noGrp="1" noChangeArrowheads="1"/>
          </p:cNvSpPr>
          <p:nvPr>
            <p:ph type="sldNum" sz="quarter" idx="4"/>
          </p:nvPr>
        </p:nvSpPr>
        <p:spPr bwMode="auto">
          <a:xfrm>
            <a:off x="6553200" y="6245225"/>
            <a:ext cx="19812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200">
                <a:solidFill>
                  <a:srgbClr val="000000"/>
                </a:solidFill>
              </a:defRPr>
            </a:lvl1pPr>
          </a:lstStyle>
          <a:p>
            <a:fld id="{4B6488BF-58E4-4AFA-9E5E-F84405BF2D26}" type="slidenum">
              <a:rPr lang="en-US" altLang="en-US"/>
              <a:pPr/>
              <a:t>‹#›</a:t>
            </a:fld>
            <a:endParaRPr lang="en-US" altLang="en-US"/>
          </a:p>
        </p:txBody>
      </p:sp>
    </p:spTree>
  </p:cSld>
  <p:clrMap bg1="lt1" tx1="dk1" bg2="lt2" tx2="dk2" accent1="accent1" accent2="accent2" accent3="accent3" accent4="accent4" accent5="accent5" accent6="accent6" hlink="hlink" folHlink="folHlink"/>
  <p:sldLayoutIdLst>
    <p:sldLayoutId id="2147483820" r:id="rId1"/>
  </p:sldLayoutIdLst>
  <p:txStyles>
    <p:titleStyle>
      <a:lvl1pPr algn="l" rtl="0" eaLnBrk="0" fontAlgn="base" hangingPunct="0">
        <a:spcBef>
          <a:spcPct val="0"/>
        </a:spcBef>
        <a:spcAft>
          <a:spcPct val="0"/>
        </a:spcAft>
        <a:defRPr sz="3800">
          <a:solidFill>
            <a:schemeClr val="tx2"/>
          </a:solidFill>
          <a:latin typeface="+mj-lt"/>
          <a:ea typeface="+mj-ea"/>
          <a:cs typeface="+mj-cs"/>
        </a:defRPr>
      </a:lvl1pPr>
      <a:lvl2pPr algn="l" rtl="0" eaLnBrk="0" fontAlgn="base" hangingPunct="0">
        <a:spcBef>
          <a:spcPct val="0"/>
        </a:spcBef>
        <a:spcAft>
          <a:spcPct val="0"/>
        </a:spcAft>
        <a:defRPr sz="3800">
          <a:solidFill>
            <a:schemeClr val="tx2"/>
          </a:solidFill>
          <a:latin typeface="Verdana" pitchFamily="34" charset="0"/>
        </a:defRPr>
      </a:lvl2pPr>
      <a:lvl3pPr algn="l" rtl="0" eaLnBrk="0" fontAlgn="base" hangingPunct="0">
        <a:spcBef>
          <a:spcPct val="0"/>
        </a:spcBef>
        <a:spcAft>
          <a:spcPct val="0"/>
        </a:spcAft>
        <a:defRPr sz="3800">
          <a:solidFill>
            <a:schemeClr val="tx2"/>
          </a:solidFill>
          <a:latin typeface="Verdana" pitchFamily="34" charset="0"/>
        </a:defRPr>
      </a:lvl3pPr>
      <a:lvl4pPr algn="l" rtl="0" eaLnBrk="0" fontAlgn="base" hangingPunct="0">
        <a:spcBef>
          <a:spcPct val="0"/>
        </a:spcBef>
        <a:spcAft>
          <a:spcPct val="0"/>
        </a:spcAft>
        <a:defRPr sz="3800">
          <a:solidFill>
            <a:schemeClr val="tx2"/>
          </a:solidFill>
          <a:latin typeface="Verdana" pitchFamily="34" charset="0"/>
        </a:defRPr>
      </a:lvl4pPr>
      <a:lvl5pPr algn="l" rtl="0" eaLnBrk="0" fontAlgn="base" hangingPunct="0">
        <a:spcBef>
          <a:spcPct val="0"/>
        </a:spcBef>
        <a:spcAft>
          <a:spcPct val="0"/>
        </a:spcAft>
        <a:defRPr sz="3800">
          <a:solidFill>
            <a:schemeClr val="tx2"/>
          </a:solidFill>
          <a:latin typeface="Verdana" pitchFamily="34" charset="0"/>
        </a:defRPr>
      </a:lvl5pPr>
      <a:lvl6pPr marL="457200" algn="l" rtl="0" fontAlgn="base">
        <a:spcBef>
          <a:spcPct val="0"/>
        </a:spcBef>
        <a:spcAft>
          <a:spcPct val="0"/>
        </a:spcAft>
        <a:defRPr sz="3800">
          <a:solidFill>
            <a:schemeClr val="tx2"/>
          </a:solidFill>
          <a:latin typeface="Verdana" pitchFamily="34" charset="0"/>
        </a:defRPr>
      </a:lvl6pPr>
      <a:lvl7pPr marL="914400" algn="l" rtl="0" fontAlgn="base">
        <a:spcBef>
          <a:spcPct val="0"/>
        </a:spcBef>
        <a:spcAft>
          <a:spcPct val="0"/>
        </a:spcAft>
        <a:defRPr sz="3800">
          <a:solidFill>
            <a:schemeClr val="tx2"/>
          </a:solidFill>
          <a:latin typeface="Verdana" pitchFamily="34" charset="0"/>
        </a:defRPr>
      </a:lvl7pPr>
      <a:lvl8pPr marL="1371600" algn="l" rtl="0" fontAlgn="base">
        <a:spcBef>
          <a:spcPct val="0"/>
        </a:spcBef>
        <a:spcAft>
          <a:spcPct val="0"/>
        </a:spcAft>
        <a:defRPr sz="3800">
          <a:solidFill>
            <a:schemeClr val="tx2"/>
          </a:solidFill>
          <a:latin typeface="Verdana" pitchFamily="34" charset="0"/>
        </a:defRPr>
      </a:lvl8pPr>
      <a:lvl9pPr marL="1828800" algn="l" rtl="0" fontAlgn="base">
        <a:spcBef>
          <a:spcPct val="0"/>
        </a:spcBef>
        <a:spcAft>
          <a:spcPct val="0"/>
        </a:spcAft>
        <a:defRPr sz="3800">
          <a:solidFill>
            <a:schemeClr val="tx2"/>
          </a:solidFill>
          <a:latin typeface="Verdana" pitchFamily="34" charset="0"/>
        </a:defRPr>
      </a:lvl9pPr>
    </p:titleStyle>
    <p:bodyStyle>
      <a:lvl1pPr marL="469900" indent="-469900" algn="l" rtl="0" eaLnBrk="0" fontAlgn="base" hangingPunct="0">
        <a:spcBef>
          <a:spcPct val="20000"/>
        </a:spcBef>
        <a:spcAft>
          <a:spcPct val="0"/>
        </a:spcAft>
        <a:buClr>
          <a:schemeClr val="accent2"/>
        </a:buClr>
        <a:buFont typeface="Wingdings" panose="05000000000000000000" pitchFamily="2" charset="2"/>
        <a:buChar char="o"/>
        <a:defRPr sz="3000">
          <a:solidFill>
            <a:schemeClr val="tx1"/>
          </a:solidFill>
          <a:latin typeface="+mn-lt"/>
          <a:ea typeface="+mn-ea"/>
          <a:cs typeface="+mn-cs"/>
        </a:defRPr>
      </a:lvl1pPr>
      <a:lvl2pPr marL="908050" indent="-436563" algn="l" rtl="0" eaLnBrk="0" fontAlgn="base" hangingPunct="0">
        <a:spcBef>
          <a:spcPct val="20000"/>
        </a:spcBef>
        <a:spcAft>
          <a:spcPct val="0"/>
        </a:spcAft>
        <a:buClr>
          <a:schemeClr val="accent2"/>
        </a:buClr>
        <a:buFont typeface="Wingdings" panose="05000000000000000000" pitchFamily="2" charset="2"/>
        <a:buChar char="n"/>
        <a:defRPr sz="2600">
          <a:solidFill>
            <a:schemeClr val="tx1"/>
          </a:solidFill>
          <a:latin typeface="+mn-lt"/>
        </a:defRPr>
      </a:lvl2pPr>
      <a:lvl3pPr marL="1304925" indent="-395288" algn="l" rtl="0" eaLnBrk="0" fontAlgn="base" hangingPunct="0">
        <a:spcBef>
          <a:spcPct val="20000"/>
        </a:spcBef>
        <a:spcAft>
          <a:spcPct val="0"/>
        </a:spcAft>
        <a:buClr>
          <a:schemeClr val="accent2"/>
        </a:buClr>
        <a:buFont typeface="Wingdings" panose="05000000000000000000" pitchFamily="2" charset="2"/>
        <a:buChar char="o"/>
        <a:defRPr sz="2300">
          <a:solidFill>
            <a:schemeClr val="tx1"/>
          </a:solidFill>
          <a:latin typeface="+mn-lt"/>
        </a:defRPr>
      </a:lvl3pPr>
      <a:lvl4pPr marL="1693863" indent="-387350" algn="l" rtl="0" eaLnBrk="0" fontAlgn="base" hangingPunct="0">
        <a:spcBef>
          <a:spcPct val="20000"/>
        </a:spcBef>
        <a:spcAft>
          <a:spcPct val="0"/>
        </a:spcAft>
        <a:buClr>
          <a:schemeClr val="accent2"/>
        </a:buClr>
        <a:buFont typeface="Wingdings" panose="05000000000000000000" pitchFamily="2" charset="2"/>
        <a:buChar char="n"/>
        <a:defRPr sz="2000">
          <a:solidFill>
            <a:schemeClr val="tx1"/>
          </a:solidFill>
          <a:latin typeface="+mn-lt"/>
        </a:defRPr>
      </a:lvl4pPr>
      <a:lvl5pPr marL="2093913" indent="-398463" algn="l" rtl="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mn-lt"/>
        </a:defRPr>
      </a:lvl5pPr>
      <a:lvl6pPr marL="2551113" indent="-398463" algn="l" rtl="0" fontAlgn="base">
        <a:spcBef>
          <a:spcPct val="25000"/>
        </a:spcBef>
        <a:spcAft>
          <a:spcPct val="0"/>
        </a:spcAft>
        <a:buClr>
          <a:schemeClr val="accent2"/>
        </a:buClr>
        <a:buFont typeface="Wingdings" pitchFamily="2" charset="2"/>
        <a:buChar char="§"/>
        <a:defRPr sz="2000">
          <a:solidFill>
            <a:schemeClr val="tx1"/>
          </a:solidFill>
          <a:latin typeface="+mn-lt"/>
        </a:defRPr>
      </a:lvl6pPr>
      <a:lvl7pPr marL="3008313" indent="-398463" algn="l" rtl="0" fontAlgn="base">
        <a:spcBef>
          <a:spcPct val="25000"/>
        </a:spcBef>
        <a:spcAft>
          <a:spcPct val="0"/>
        </a:spcAft>
        <a:buClr>
          <a:schemeClr val="accent2"/>
        </a:buClr>
        <a:buFont typeface="Wingdings" pitchFamily="2" charset="2"/>
        <a:buChar char="§"/>
        <a:defRPr sz="2000">
          <a:solidFill>
            <a:schemeClr val="tx1"/>
          </a:solidFill>
          <a:latin typeface="+mn-lt"/>
        </a:defRPr>
      </a:lvl7pPr>
      <a:lvl8pPr marL="3465513" indent="-398463" algn="l" rtl="0" fontAlgn="base">
        <a:spcBef>
          <a:spcPct val="25000"/>
        </a:spcBef>
        <a:spcAft>
          <a:spcPct val="0"/>
        </a:spcAft>
        <a:buClr>
          <a:schemeClr val="accent2"/>
        </a:buClr>
        <a:buFont typeface="Wingdings" pitchFamily="2" charset="2"/>
        <a:buChar char="§"/>
        <a:defRPr sz="2000">
          <a:solidFill>
            <a:schemeClr val="tx1"/>
          </a:solidFill>
          <a:latin typeface="+mn-lt"/>
        </a:defRPr>
      </a:lvl8pPr>
      <a:lvl9pPr marL="3922713" indent="-398463" algn="l" rtl="0" fontAlgn="base">
        <a:spcBef>
          <a:spcPct val="25000"/>
        </a:spcBef>
        <a:spcAft>
          <a:spcPct val="0"/>
        </a:spcAft>
        <a:buClr>
          <a:schemeClr val="accent2"/>
        </a:buClr>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8D65E78-A25B-4620-BF8B-553F80C4092F}" type="datetimeFigureOut">
              <a:rPr lang="en-US" smtClean="0"/>
              <a:t>2/9/2022</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000C37B-F5C3-4DCA-9976-C7421CCB6FF9}" type="slidenum">
              <a:rPr lang="en-US" smtClean="0"/>
              <a:t>‹#›</a:t>
            </a:fld>
            <a:endParaRPr lang="en-US"/>
          </a:p>
        </p:txBody>
      </p:sp>
    </p:spTree>
    <p:extLst>
      <p:ext uri="{BB962C8B-B14F-4D97-AF65-F5344CB8AC3E}">
        <p14:creationId xmlns:p14="http://schemas.microsoft.com/office/powerpoint/2010/main" val="4140505766"/>
      </p:ext>
    </p:extLst>
  </p:cSld>
  <p:clrMap bg1="lt1" tx1="dk1" bg2="lt2" tx2="dk2" accent1="accent1" accent2="accent2" accent3="accent3" accent4="accent4" accent5="accent5" accent6="accent6" hlink="hlink" folHlink="folHlink"/>
  <p:sldLayoutIdLst>
    <p:sldLayoutId id="2147483824" r:id="rId1"/>
    <p:sldLayoutId id="2147483825" r:id="rId2"/>
    <p:sldLayoutId id="2147483826" r:id="rId3"/>
    <p:sldLayoutId id="2147483827" r:id="rId4"/>
    <p:sldLayoutId id="2147483828" r:id="rId5"/>
    <p:sldLayoutId id="2147483829" r:id="rId6"/>
    <p:sldLayoutId id="2147483830" r:id="rId7"/>
    <p:sldLayoutId id="2147483831" r:id="rId8"/>
    <p:sldLayoutId id="2147483832" r:id="rId9"/>
    <p:sldLayoutId id="2147483833" r:id="rId10"/>
    <p:sldLayoutId id="2147483834"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8.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25.xml"/><Relationship Id="rId4" Type="http://schemas.openxmlformats.org/officeDocument/2006/relationships/image" Target="../media/image2.png"/></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25.xml"/><Relationship Id="rId4" Type="http://schemas.openxmlformats.org/officeDocument/2006/relationships/image" Target="../media/image2.png"/></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18.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9218" name="TextBox 3"/>
          <p:cNvSpPr txBox="1">
            <a:spLocks noChangeArrowheads="1"/>
          </p:cNvSpPr>
          <p:nvPr/>
        </p:nvSpPr>
        <p:spPr bwMode="auto">
          <a:xfrm>
            <a:off x="1143000" y="4800600"/>
            <a:ext cx="3429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1800">
                <a:solidFill>
                  <a:schemeClr val="bg1"/>
                </a:solidFill>
              </a:rPr>
              <a:t>…</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p:txBody>
          <a:bodyPr/>
          <a:lstStyle/>
          <a:p>
            <a:pPr eaLnBrk="1" hangingPunct="1"/>
            <a:r>
              <a:rPr lang="en-US" altLang="en-US"/>
              <a:t>The Serpent</a:t>
            </a:r>
          </a:p>
        </p:txBody>
      </p:sp>
      <p:sp>
        <p:nvSpPr>
          <p:cNvPr id="79875" name="Rectangle 3"/>
          <p:cNvSpPr>
            <a:spLocks noGrp="1" noChangeArrowheads="1"/>
          </p:cNvSpPr>
          <p:nvPr>
            <p:ph type="body" idx="1"/>
          </p:nvPr>
        </p:nvSpPr>
        <p:spPr/>
        <p:txBody>
          <a:bodyPr/>
          <a:lstStyle/>
          <a:p>
            <a:pPr eaLnBrk="1" hangingPunct="1"/>
            <a:r>
              <a:rPr lang="en-US" altLang="en-US" sz="3200"/>
              <a:t>2 Corinthians 11:3 But I fear, lest somehow, as the </a:t>
            </a:r>
            <a:r>
              <a:rPr lang="en-US" altLang="en-US" sz="3200" u="sng"/>
              <a:t>serpent deceived Eve by his craftiness</a:t>
            </a:r>
          </a:p>
          <a:p>
            <a:pPr eaLnBrk="1" hangingPunct="1"/>
            <a:r>
              <a:rPr lang="en-US" altLang="en-US" sz="3200"/>
              <a:t>1 John 3:8 He who sins is of the devil, for </a:t>
            </a:r>
            <a:r>
              <a:rPr lang="en-US" altLang="en-US" sz="3200" u="sng"/>
              <a:t>the devil has sinned from the beginning</a:t>
            </a:r>
            <a:r>
              <a:rPr lang="en-US" altLang="en-US" sz="3200"/>
              <a:t>. For this purpose the Son of God was manifested, that He might destroy the works of the devil.</a:t>
            </a:r>
            <a:endParaRPr lang="en-US" altLang="en-US" sz="290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entr" presetSubtype="0" fill="hold" grpId="0" nodeType="afterEffect">
                                  <p:stCondLst>
                                    <p:cond delay="0"/>
                                  </p:stCondLst>
                                  <p:childTnLst>
                                    <p:set>
                                      <p:cBhvr>
                                        <p:cTn id="6" dur="1" fill="hold">
                                          <p:stCondLst>
                                            <p:cond delay="0"/>
                                          </p:stCondLst>
                                        </p:cTn>
                                        <p:tgtEl>
                                          <p:spTgt spid="7987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9875">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9875" grpId="0" uiExpand="1"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p:txBody>
          <a:bodyPr/>
          <a:lstStyle/>
          <a:p>
            <a:pPr eaLnBrk="1" hangingPunct="1"/>
            <a:r>
              <a:rPr lang="en-US" altLang="en-US"/>
              <a:t>The Serpent</a:t>
            </a:r>
          </a:p>
        </p:txBody>
      </p:sp>
      <p:sp>
        <p:nvSpPr>
          <p:cNvPr id="9219" name="Rectangle 3"/>
          <p:cNvSpPr>
            <a:spLocks noGrp="1" noChangeArrowheads="1"/>
          </p:cNvSpPr>
          <p:nvPr>
            <p:ph type="body" idx="1"/>
          </p:nvPr>
        </p:nvSpPr>
        <p:spPr>
          <a:xfrm>
            <a:off x="574675" y="1761903"/>
            <a:ext cx="8112125" cy="4267200"/>
          </a:xfrm>
        </p:spPr>
        <p:txBody>
          <a:bodyPr/>
          <a:lstStyle/>
          <a:p>
            <a:pPr eaLnBrk="1" hangingPunct="1"/>
            <a:r>
              <a:rPr lang="en-US" altLang="en-US" sz="3200"/>
              <a:t>"Has God indeed said, 'You shall not eat of every tree of the garden'?"</a:t>
            </a:r>
          </a:p>
          <a:p>
            <a:pPr eaLnBrk="1" hangingPunct="1"/>
            <a:r>
              <a:rPr lang="en-US" altLang="en-US" sz="3200"/>
              <a:t>Is it true that He has restricted you in using the fruits of this delightful place? This is not like one so good and kind. Surely there is some mistake. </a:t>
            </a:r>
          </a:p>
        </p:txBody>
      </p:sp>
      <p:sp>
        <p:nvSpPr>
          <p:cNvPr id="4" name="TextBox 3">
            <a:extLst>
              <a:ext uri="{FF2B5EF4-FFF2-40B4-BE49-F238E27FC236}">
                <a16:creationId xmlns:a16="http://schemas.microsoft.com/office/drawing/2014/main" id="{EEAF985F-705D-4E29-8B27-28093589CC74}"/>
              </a:ext>
            </a:extLst>
          </p:cNvPr>
          <p:cNvSpPr txBox="1"/>
          <p:nvPr/>
        </p:nvSpPr>
        <p:spPr>
          <a:xfrm rot="21074958">
            <a:off x="5953803" y="418691"/>
            <a:ext cx="2590800" cy="1200329"/>
          </a:xfrm>
          <a:prstGeom prst="rect">
            <a:avLst/>
          </a:prstGeom>
          <a:solidFill>
            <a:srgbClr val="FFFF00"/>
          </a:solidFill>
          <a:ln w="19050">
            <a:solidFill>
              <a:srgbClr val="C00000"/>
            </a:solidFill>
          </a:ln>
        </p:spPr>
        <p:txBody>
          <a:bodyPr wrap="square" rtlCol="0">
            <a:spAutoFit/>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3600" b="0" i="0" u="none" strike="noStrike" kern="1200" cap="none" spc="0" normalizeH="0" baseline="0" noProof="0">
                <a:ln>
                  <a:noFill/>
                </a:ln>
                <a:solidFill>
                  <a:srgbClr val="000000"/>
                </a:solidFill>
                <a:effectLst/>
                <a:uLnTx/>
                <a:uFillTx/>
                <a:latin typeface="Verdana" panose="020B0604030504040204" pitchFamily="34" charset="0"/>
                <a:ea typeface="+mn-ea"/>
                <a:cs typeface="+mn-cs"/>
              </a:rPr>
              <a:t>BIG Lesson!!</a:t>
            </a:r>
          </a:p>
        </p:txBody>
      </p:sp>
    </p:spTree>
    <p:extLst>
      <p:ext uri="{BB962C8B-B14F-4D97-AF65-F5344CB8AC3E}">
        <p14:creationId xmlns:p14="http://schemas.microsoft.com/office/powerpoint/2010/main" val="3144094896"/>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entr" presetSubtype="0" fill="hold" grpId="0" nodeType="afterEffect">
                                  <p:stCondLst>
                                    <p:cond delay="0"/>
                                  </p:stCondLst>
                                  <p:childTnLst>
                                    <p:set>
                                      <p:cBhvr>
                                        <p:cTn id="6" dur="1" fill="hold">
                                          <p:stCondLst>
                                            <p:cond delay="0"/>
                                          </p:stCondLst>
                                        </p:cTn>
                                        <p:tgtEl>
                                          <p:spTgt spid="9219">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219">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6" presetClass="entr" presetSubtype="21" fill="hold" grpId="0" nodeType="clickEffect">
                                  <p:stCondLst>
                                    <p:cond delay="0"/>
                                  </p:stCondLst>
                                  <p:childTnLst>
                                    <p:set>
                                      <p:cBhvr>
                                        <p:cTn id="14" dur="1" fill="hold">
                                          <p:stCondLst>
                                            <p:cond delay="0"/>
                                          </p:stCondLst>
                                        </p:cTn>
                                        <p:tgtEl>
                                          <p:spTgt spid="4"/>
                                        </p:tgtEl>
                                        <p:attrNameLst>
                                          <p:attrName>style.visibility</p:attrName>
                                        </p:attrNameLst>
                                      </p:cBhvr>
                                      <p:to>
                                        <p:strVal val="visible"/>
                                      </p:to>
                                    </p:set>
                                    <p:animEffect transition="in" filter="barn(inVertical)">
                                      <p:cBhvr>
                                        <p:cTn id="15"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219" grpId="0" uiExpand="1" build="p"/>
      <p:bldP spid="4"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p:txBody>
          <a:bodyPr/>
          <a:lstStyle/>
          <a:p>
            <a:pPr eaLnBrk="1" hangingPunct="1"/>
            <a:r>
              <a:rPr lang="en-US" altLang="en-US"/>
              <a:t>The Serpent</a:t>
            </a:r>
          </a:p>
        </p:txBody>
      </p:sp>
      <p:sp>
        <p:nvSpPr>
          <p:cNvPr id="9219" name="Rectangle 3"/>
          <p:cNvSpPr>
            <a:spLocks noGrp="1" noChangeArrowheads="1"/>
          </p:cNvSpPr>
          <p:nvPr>
            <p:ph type="body" idx="1"/>
          </p:nvPr>
        </p:nvSpPr>
        <p:spPr>
          <a:xfrm>
            <a:off x="597712" y="1752600"/>
            <a:ext cx="8001000" cy="4267200"/>
          </a:xfrm>
        </p:spPr>
        <p:txBody>
          <a:bodyPr/>
          <a:lstStyle/>
          <a:p>
            <a:pPr eaLnBrk="1" hangingPunct="1"/>
            <a:r>
              <a:rPr lang="en-US" altLang="en-US" sz="3200"/>
              <a:t>He insinuated a doubt as to her sense of the divine will and appeared as an angel of light </a:t>
            </a:r>
            <a:br>
              <a:rPr lang="en-US" altLang="en-US" sz="3200"/>
            </a:br>
            <a:r>
              <a:rPr lang="en-US" altLang="en-US" sz="3200"/>
              <a:t>(2 Corinthians 11:14), offering to lead her to the true interpretation. </a:t>
            </a:r>
          </a:p>
        </p:txBody>
      </p:sp>
      <p:cxnSp>
        <p:nvCxnSpPr>
          <p:cNvPr id="3" name="Straight Connector 2">
            <a:extLst>
              <a:ext uri="{FF2B5EF4-FFF2-40B4-BE49-F238E27FC236}">
                <a16:creationId xmlns:a16="http://schemas.microsoft.com/office/drawing/2014/main" id="{6194245A-C747-4D86-A4E6-12F36ABD47AF}"/>
              </a:ext>
            </a:extLst>
          </p:cNvPr>
          <p:cNvCxnSpPr/>
          <p:nvPr/>
        </p:nvCxnSpPr>
        <p:spPr bwMode="auto">
          <a:xfrm>
            <a:off x="1905000" y="2286000"/>
            <a:ext cx="3733800" cy="0"/>
          </a:xfrm>
          <a:prstGeom prst="line">
            <a:avLst/>
          </a:prstGeom>
          <a:solidFill>
            <a:schemeClr val="accent1"/>
          </a:solidFill>
          <a:ln w="38100" cap="flat" cmpd="sng" algn="ctr">
            <a:solidFill>
              <a:srgbClr val="00B0F0"/>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6" name="Straight Connector 5">
            <a:extLst>
              <a:ext uri="{FF2B5EF4-FFF2-40B4-BE49-F238E27FC236}">
                <a16:creationId xmlns:a16="http://schemas.microsoft.com/office/drawing/2014/main" id="{76D12480-B0FA-4D97-9DC0-A696222B9C6C}"/>
              </a:ext>
            </a:extLst>
          </p:cNvPr>
          <p:cNvCxnSpPr>
            <a:cxnSpLocks/>
          </p:cNvCxnSpPr>
          <p:nvPr/>
        </p:nvCxnSpPr>
        <p:spPr bwMode="auto">
          <a:xfrm flipV="1">
            <a:off x="1143000" y="3246622"/>
            <a:ext cx="6019800" cy="19050"/>
          </a:xfrm>
          <a:prstGeom prst="line">
            <a:avLst/>
          </a:prstGeom>
          <a:solidFill>
            <a:schemeClr val="accent1"/>
          </a:solidFill>
          <a:ln w="38100" cap="flat" cmpd="sng" algn="ctr">
            <a:solidFill>
              <a:srgbClr val="00B0F0"/>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2" name="Rectangle 1">
            <a:extLst>
              <a:ext uri="{FF2B5EF4-FFF2-40B4-BE49-F238E27FC236}">
                <a16:creationId xmlns:a16="http://schemas.microsoft.com/office/drawing/2014/main" id="{25E9ED57-1FB8-4B34-B941-D18E83C4D827}"/>
              </a:ext>
            </a:extLst>
          </p:cNvPr>
          <p:cNvSpPr/>
          <p:nvPr/>
        </p:nvSpPr>
        <p:spPr bwMode="auto">
          <a:xfrm>
            <a:off x="5791200" y="3246622"/>
            <a:ext cx="2362200" cy="533400"/>
          </a:xfrm>
          <a:prstGeom prst="rect">
            <a:avLst/>
          </a:prstGeom>
          <a:noFill/>
          <a:ln w="57150" cap="flat" cmpd="sng" algn="ctr">
            <a:solidFill>
              <a:srgbClr val="FFC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endParaRPr lang="en-US"/>
          </a:p>
        </p:txBody>
      </p:sp>
      <p:sp>
        <p:nvSpPr>
          <p:cNvPr id="7" name="Rectangle 6">
            <a:extLst>
              <a:ext uri="{FF2B5EF4-FFF2-40B4-BE49-F238E27FC236}">
                <a16:creationId xmlns:a16="http://schemas.microsoft.com/office/drawing/2014/main" id="{866A9C97-DEDF-46BB-AE71-5A25095E7551}"/>
              </a:ext>
            </a:extLst>
          </p:cNvPr>
          <p:cNvSpPr/>
          <p:nvPr/>
        </p:nvSpPr>
        <p:spPr bwMode="auto">
          <a:xfrm>
            <a:off x="1074734" y="3770275"/>
            <a:ext cx="7078665" cy="533400"/>
          </a:xfrm>
          <a:prstGeom prst="rect">
            <a:avLst/>
          </a:prstGeom>
          <a:noFill/>
          <a:ln w="57150" cap="flat" cmpd="sng" algn="ctr">
            <a:solidFill>
              <a:srgbClr val="FFC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endParaRPr 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entr" presetSubtype="0" fill="hold" grpId="0" nodeType="afterEffect">
                                  <p:stCondLst>
                                    <p:cond delay="0"/>
                                  </p:stCondLst>
                                  <p:childTnLst>
                                    <p:set>
                                      <p:cBhvr>
                                        <p:cTn id="6" dur="1" fill="hold">
                                          <p:stCondLst>
                                            <p:cond delay="0"/>
                                          </p:stCondLst>
                                        </p:cTn>
                                        <p:tgtEl>
                                          <p:spTgt spid="9219">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6" presetClass="entr" presetSubtype="16" fill="hold" nodeType="clickEffect">
                                  <p:stCondLst>
                                    <p:cond delay="0"/>
                                  </p:stCondLst>
                                  <p:childTnLst>
                                    <p:set>
                                      <p:cBhvr>
                                        <p:cTn id="10" dur="1" fill="hold">
                                          <p:stCondLst>
                                            <p:cond delay="0"/>
                                          </p:stCondLst>
                                        </p:cTn>
                                        <p:tgtEl>
                                          <p:spTgt spid="3"/>
                                        </p:tgtEl>
                                        <p:attrNameLst>
                                          <p:attrName>style.visibility</p:attrName>
                                        </p:attrNameLst>
                                      </p:cBhvr>
                                      <p:to>
                                        <p:strVal val="visible"/>
                                      </p:to>
                                    </p:set>
                                    <p:animEffect transition="in" filter="circle(in)">
                                      <p:cBhvr>
                                        <p:cTn id="11" dur="1000"/>
                                        <p:tgtEl>
                                          <p:spTgt spid="3"/>
                                        </p:tgtEl>
                                      </p:cBhvr>
                                    </p:animEffect>
                                  </p:childTnLst>
                                </p:cTn>
                              </p:par>
                            </p:childTnLst>
                          </p:cTn>
                        </p:par>
                      </p:childTnLst>
                    </p:cTn>
                  </p:par>
                  <p:par>
                    <p:cTn id="12" fill="hold">
                      <p:stCondLst>
                        <p:cond delay="indefinite"/>
                      </p:stCondLst>
                      <p:childTnLst>
                        <p:par>
                          <p:cTn id="13" fill="hold">
                            <p:stCondLst>
                              <p:cond delay="0"/>
                            </p:stCondLst>
                            <p:childTnLst>
                              <p:par>
                                <p:cTn id="14" presetID="6" presetClass="entr" presetSubtype="16" fill="hold" nodeType="clickEffect">
                                  <p:stCondLst>
                                    <p:cond delay="0"/>
                                  </p:stCondLst>
                                  <p:childTnLst>
                                    <p:set>
                                      <p:cBhvr>
                                        <p:cTn id="15" dur="1" fill="hold">
                                          <p:stCondLst>
                                            <p:cond delay="0"/>
                                          </p:stCondLst>
                                        </p:cTn>
                                        <p:tgtEl>
                                          <p:spTgt spid="6"/>
                                        </p:tgtEl>
                                        <p:attrNameLst>
                                          <p:attrName>style.visibility</p:attrName>
                                        </p:attrNameLst>
                                      </p:cBhvr>
                                      <p:to>
                                        <p:strVal val="visible"/>
                                      </p:to>
                                    </p:set>
                                    <p:animEffect transition="in" filter="circle(in)">
                                      <p:cBhvr>
                                        <p:cTn id="16" dur="1000"/>
                                        <p:tgtEl>
                                          <p:spTgt spid="6"/>
                                        </p:tgtEl>
                                      </p:cBhvr>
                                    </p:animEffect>
                                  </p:childTnLst>
                                </p:cTn>
                              </p:par>
                            </p:childTnLst>
                          </p:cTn>
                        </p:par>
                      </p:childTnLst>
                    </p:cTn>
                  </p:par>
                  <p:par>
                    <p:cTn id="17" fill="hold">
                      <p:stCondLst>
                        <p:cond delay="indefinite"/>
                      </p:stCondLst>
                      <p:childTnLst>
                        <p:par>
                          <p:cTn id="18" fill="hold">
                            <p:stCondLst>
                              <p:cond delay="0"/>
                            </p:stCondLst>
                            <p:childTnLst>
                              <p:par>
                                <p:cTn id="19" presetID="22" presetClass="entr" presetSubtype="8" fill="hold" grpId="0" nodeType="clickEffect">
                                  <p:stCondLst>
                                    <p:cond delay="0"/>
                                  </p:stCondLst>
                                  <p:childTnLst>
                                    <p:set>
                                      <p:cBhvr>
                                        <p:cTn id="20" dur="1" fill="hold">
                                          <p:stCondLst>
                                            <p:cond delay="0"/>
                                          </p:stCondLst>
                                        </p:cTn>
                                        <p:tgtEl>
                                          <p:spTgt spid="2"/>
                                        </p:tgtEl>
                                        <p:attrNameLst>
                                          <p:attrName>style.visibility</p:attrName>
                                        </p:attrNameLst>
                                      </p:cBhvr>
                                      <p:to>
                                        <p:strVal val="visible"/>
                                      </p:to>
                                    </p:set>
                                    <p:animEffect transition="in" filter="wipe(left)">
                                      <p:cBhvr>
                                        <p:cTn id="21" dur="1000"/>
                                        <p:tgtEl>
                                          <p:spTgt spid="2"/>
                                        </p:tgtEl>
                                      </p:cBhvr>
                                    </p:animEffect>
                                  </p:childTnLst>
                                </p:cTn>
                              </p:par>
                            </p:childTnLst>
                          </p:cTn>
                        </p:par>
                        <p:par>
                          <p:cTn id="22" fill="hold">
                            <p:stCondLst>
                              <p:cond delay="1000"/>
                            </p:stCondLst>
                            <p:childTnLst>
                              <p:par>
                                <p:cTn id="23" presetID="22" presetClass="entr" presetSubtype="8" fill="hold" grpId="0" nodeType="afterEffect">
                                  <p:stCondLst>
                                    <p:cond delay="0"/>
                                  </p:stCondLst>
                                  <p:childTnLst>
                                    <p:set>
                                      <p:cBhvr>
                                        <p:cTn id="24" dur="1" fill="hold">
                                          <p:stCondLst>
                                            <p:cond delay="0"/>
                                          </p:stCondLst>
                                        </p:cTn>
                                        <p:tgtEl>
                                          <p:spTgt spid="7"/>
                                        </p:tgtEl>
                                        <p:attrNameLst>
                                          <p:attrName>style.visibility</p:attrName>
                                        </p:attrNameLst>
                                      </p:cBhvr>
                                      <p:to>
                                        <p:strVal val="visible"/>
                                      </p:to>
                                    </p:set>
                                    <p:animEffect transition="in" filter="wipe(left)">
                                      <p:cBhvr>
                                        <p:cTn id="25" dur="1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219" grpId="0" uiExpand="1" build="p"/>
      <p:bldP spid="2" grpId="0" animBg="1"/>
      <p:bldP spid="7"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p:txBody>
          <a:bodyPr/>
          <a:lstStyle/>
          <a:p>
            <a:pPr eaLnBrk="1" hangingPunct="1"/>
            <a:r>
              <a:rPr lang="en-US" altLang="en-US"/>
              <a:t>Eve Knew</a:t>
            </a:r>
          </a:p>
        </p:txBody>
      </p:sp>
      <p:sp>
        <p:nvSpPr>
          <p:cNvPr id="11267" name="Rectangle 3"/>
          <p:cNvSpPr>
            <a:spLocks noGrp="1" noChangeArrowheads="1"/>
          </p:cNvSpPr>
          <p:nvPr>
            <p:ph type="body" idx="1"/>
          </p:nvPr>
        </p:nvSpPr>
        <p:spPr>
          <a:xfrm>
            <a:off x="566738" y="1752600"/>
            <a:ext cx="8001000" cy="5029200"/>
          </a:xfrm>
        </p:spPr>
        <p:txBody>
          <a:bodyPr/>
          <a:lstStyle/>
          <a:p>
            <a:pPr eaLnBrk="1" hangingPunct="1"/>
            <a:r>
              <a:rPr lang="en-US" altLang="en-US" sz="3200"/>
              <a:t>vs 3</a:t>
            </a:r>
            <a:r>
              <a:rPr lang="en-US" altLang="en-US" sz="3200" b="1"/>
              <a:t> God has said</a:t>
            </a:r>
            <a:r>
              <a:rPr lang="en-US" altLang="en-US" sz="3200"/>
              <a:t>, ‘You shall not eat it, nor shall you touch it, lest you die.’</a:t>
            </a:r>
          </a:p>
          <a:p>
            <a:pPr eaLnBrk="1" hangingPunct="1"/>
            <a:r>
              <a:rPr lang="en-US" altLang="en-US" sz="3200"/>
              <a:t>Genesis 2:16  And the LORD God commanded the man, saying, "Of every tree of the garden you may freely eat; "but of the tree of the knowledge of good and evil you shall not eat, for in the day that you eat of it you shall surely die."</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p:txBody>
          <a:bodyPr/>
          <a:lstStyle/>
          <a:p>
            <a:pPr eaLnBrk="1" hangingPunct="1"/>
            <a:r>
              <a:rPr lang="en-US" altLang="en-US"/>
              <a:t>The Lie</a:t>
            </a:r>
          </a:p>
        </p:txBody>
      </p:sp>
      <p:sp>
        <p:nvSpPr>
          <p:cNvPr id="13315" name="Rectangle 3"/>
          <p:cNvSpPr>
            <a:spLocks noGrp="1" noChangeArrowheads="1"/>
          </p:cNvSpPr>
          <p:nvPr>
            <p:ph type="body" idx="1"/>
          </p:nvPr>
        </p:nvSpPr>
        <p:spPr>
          <a:xfrm>
            <a:off x="574675" y="1751013"/>
            <a:ext cx="7883525" cy="4267200"/>
          </a:xfrm>
        </p:spPr>
        <p:txBody>
          <a:bodyPr/>
          <a:lstStyle/>
          <a:p>
            <a:pPr eaLnBrk="1" hangingPunct="1">
              <a:defRPr/>
            </a:pPr>
            <a:r>
              <a:rPr lang="en-US" altLang="en-US" sz="3200"/>
              <a:t>Then </a:t>
            </a:r>
            <a:r>
              <a:rPr lang="en-US" altLang="en-US" sz="3200">
                <a:effectLst>
                  <a:outerShdw blurRad="38100" dist="38100" dir="2700000" algn="tl">
                    <a:srgbClr val="000000">
                      <a:alpha val="43137"/>
                    </a:srgbClr>
                  </a:outerShdw>
                </a:effectLst>
              </a:rPr>
              <a:t>the serpent said </a:t>
            </a:r>
            <a:r>
              <a:rPr lang="en-US" altLang="en-US" sz="3200"/>
              <a:t>to the woman, "You will not surely die.</a:t>
            </a:r>
          </a:p>
          <a:p>
            <a:pPr eaLnBrk="1" hangingPunct="1">
              <a:defRPr/>
            </a:pPr>
            <a:r>
              <a:rPr lang="en-US" altLang="en-US" sz="3200"/>
              <a:t>John 8:44 …He was a murderer from the beginning, and does not stand in the truth, because there is no truth in him. When he speaks a lie, he speaks from his own resources, </a:t>
            </a:r>
            <a:r>
              <a:rPr lang="en-US" altLang="en-US" sz="3200">
                <a:effectLst>
                  <a:outerShdw blurRad="38100" dist="38100" dir="2700000" algn="tl">
                    <a:srgbClr val="000000">
                      <a:alpha val="43137"/>
                    </a:srgbClr>
                  </a:outerShdw>
                </a:effectLst>
              </a:rPr>
              <a:t>for he is a liar and the father of it.</a:t>
            </a:r>
            <a:r>
              <a:rPr lang="en-US" altLang="en-US" sz="3200"/>
              <a:t> </a:t>
            </a:r>
          </a:p>
        </p:txBody>
      </p:sp>
      <p:sp>
        <p:nvSpPr>
          <p:cNvPr id="13316" name="Line 4"/>
          <p:cNvSpPr>
            <a:spLocks noChangeShapeType="1"/>
          </p:cNvSpPr>
          <p:nvPr/>
        </p:nvSpPr>
        <p:spPr bwMode="auto">
          <a:xfrm>
            <a:off x="3429000" y="5791200"/>
            <a:ext cx="4572000" cy="0"/>
          </a:xfrm>
          <a:prstGeom prst="line">
            <a:avLst/>
          </a:prstGeom>
          <a:noFill/>
          <a:ln w="3810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7" name="Line 4"/>
          <p:cNvSpPr>
            <a:spLocks noChangeShapeType="1"/>
          </p:cNvSpPr>
          <p:nvPr/>
        </p:nvSpPr>
        <p:spPr bwMode="auto">
          <a:xfrm>
            <a:off x="1143000" y="6266121"/>
            <a:ext cx="2209800" cy="3174"/>
          </a:xfrm>
          <a:prstGeom prst="line">
            <a:avLst/>
          </a:prstGeom>
          <a:noFill/>
          <a:ln w="3810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entr" presetSubtype="0" fill="hold" grpId="0" nodeType="afterEffect">
                                  <p:stCondLst>
                                    <p:cond delay="0"/>
                                  </p:stCondLst>
                                  <p:childTnLst>
                                    <p:set>
                                      <p:cBhvr>
                                        <p:cTn id="6" dur="1" fill="hold">
                                          <p:stCondLst>
                                            <p:cond delay="0"/>
                                          </p:stCondLst>
                                        </p:cTn>
                                        <p:tgtEl>
                                          <p:spTgt spid="13315">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3315">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29" presetClass="entr" presetSubtype="0" fill="hold" nodeType="clickEffect">
                                  <p:stCondLst>
                                    <p:cond delay="0"/>
                                  </p:stCondLst>
                                  <p:childTnLst>
                                    <p:set>
                                      <p:cBhvr>
                                        <p:cTn id="14" dur="1" fill="hold">
                                          <p:stCondLst>
                                            <p:cond delay="0"/>
                                          </p:stCondLst>
                                        </p:cTn>
                                        <p:tgtEl>
                                          <p:spTgt spid="13316"/>
                                        </p:tgtEl>
                                        <p:attrNameLst>
                                          <p:attrName>style.visibility</p:attrName>
                                        </p:attrNameLst>
                                      </p:cBhvr>
                                      <p:to>
                                        <p:strVal val="visible"/>
                                      </p:to>
                                    </p:set>
                                    <p:anim calcmode="lin" valueType="num">
                                      <p:cBhvr>
                                        <p:cTn id="15" dur="1000" fill="hold"/>
                                        <p:tgtEl>
                                          <p:spTgt spid="13316"/>
                                        </p:tgtEl>
                                        <p:attrNameLst>
                                          <p:attrName>ppt_x</p:attrName>
                                        </p:attrNameLst>
                                      </p:cBhvr>
                                      <p:tavLst>
                                        <p:tav tm="0">
                                          <p:val>
                                            <p:strVal val="#ppt_x-.2"/>
                                          </p:val>
                                        </p:tav>
                                        <p:tav tm="100000">
                                          <p:val>
                                            <p:strVal val="#ppt_x"/>
                                          </p:val>
                                        </p:tav>
                                      </p:tavLst>
                                    </p:anim>
                                    <p:anim calcmode="lin" valueType="num">
                                      <p:cBhvr>
                                        <p:cTn id="16" dur="1000" fill="hold"/>
                                        <p:tgtEl>
                                          <p:spTgt spid="13316"/>
                                        </p:tgtEl>
                                        <p:attrNameLst>
                                          <p:attrName>ppt_y</p:attrName>
                                        </p:attrNameLst>
                                      </p:cBhvr>
                                      <p:tavLst>
                                        <p:tav tm="0">
                                          <p:val>
                                            <p:strVal val="#ppt_y"/>
                                          </p:val>
                                        </p:tav>
                                        <p:tav tm="100000">
                                          <p:val>
                                            <p:strVal val="#ppt_y"/>
                                          </p:val>
                                        </p:tav>
                                      </p:tavLst>
                                    </p:anim>
                                    <p:animEffect transition="in" filter="wipe(right)" prLst="gradientSize: 0.1">
                                      <p:cBhvr>
                                        <p:cTn id="17" dur="1000"/>
                                        <p:tgtEl>
                                          <p:spTgt spid="13316"/>
                                        </p:tgtEl>
                                      </p:cBhvr>
                                    </p:animEffect>
                                  </p:childTnLst>
                                </p:cTn>
                              </p:par>
                              <p:par>
                                <p:cTn id="18" presetID="29" presetClass="entr" presetSubtype="0" fill="hold" nodeType="withEffect">
                                  <p:stCondLst>
                                    <p:cond delay="0"/>
                                  </p:stCondLst>
                                  <p:childTnLst>
                                    <p:set>
                                      <p:cBhvr>
                                        <p:cTn id="19" dur="1" fill="hold">
                                          <p:stCondLst>
                                            <p:cond delay="0"/>
                                          </p:stCondLst>
                                        </p:cTn>
                                        <p:tgtEl>
                                          <p:spTgt spid="7"/>
                                        </p:tgtEl>
                                        <p:attrNameLst>
                                          <p:attrName>style.visibility</p:attrName>
                                        </p:attrNameLst>
                                      </p:cBhvr>
                                      <p:to>
                                        <p:strVal val="visible"/>
                                      </p:to>
                                    </p:set>
                                    <p:anim calcmode="lin" valueType="num">
                                      <p:cBhvr>
                                        <p:cTn id="20" dur="1000" fill="hold"/>
                                        <p:tgtEl>
                                          <p:spTgt spid="7"/>
                                        </p:tgtEl>
                                        <p:attrNameLst>
                                          <p:attrName>ppt_x</p:attrName>
                                        </p:attrNameLst>
                                      </p:cBhvr>
                                      <p:tavLst>
                                        <p:tav tm="0">
                                          <p:val>
                                            <p:strVal val="#ppt_x-.2"/>
                                          </p:val>
                                        </p:tav>
                                        <p:tav tm="100000">
                                          <p:val>
                                            <p:strVal val="#ppt_x"/>
                                          </p:val>
                                        </p:tav>
                                      </p:tavLst>
                                    </p:anim>
                                    <p:anim calcmode="lin" valueType="num">
                                      <p:cBhvr>
                                        <p:cTn id="21" dur="1000" fill="hold"/>
                                        <p:tgtEl>
                                          <p:spTgt spid="7"/>
                                        </p:tgtEl>
                                        <p:attrNameLst>
                                          <p:attrName>ppt_y</p:attrName>
                                        </p:attrNameLst>
                                      </p:cBhvr>
                                      <p:tavLst>
                                        <p:tav tm="0">
                                          <p:val>
                                            <p:strVal val="#ppt_y"/>
                                          </p:val>
                                        </p:tav>
                                        <p:tav tm="100000">
                                          <p:val>
                                            <p:strVal val="#ppt_y"/>
                                          </p:val>
                                        </p:tav>
                                      </p:tavLst>
                                    </p:anim>
                                    <p:animEffect transition="in" filter="wipe(right)" prLst="gradientSize: 0.1">
                                      <p:cBhvr>
                                        <p:cTn id="22" dur="1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5" grpId="0" uiExpand="1"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p:txBody>
          <a:bodyPr/>
          <a:lstStyle/>
          <a:p>
            <a:pPr eaLnBrk="1" hangingPunct="1"/>
            <a:r>
              <a:rPr lang="en-US" altLang="en-US"/>
              <a:t>More Lies</a:t>
            </a:r>
          </a:p>
        </p:txBody>
      </p:sp>
      <p:sp>
        <p:nvSpPr>
          <p:cNvPr id="17411" name="Rectangle 3"/>
          <p:cNvSpPr>
            <a:spLocks noGrp="1" noChangeArrowheads="1"/>
          </p:cNvSpPr>
          <p:nvPr>
            <p:ph type="body" idx="1"/>
          </p:nvPr>
        </p:nvSpPr>
        <p:spPr/>
        <p:txBody>
          <a:bodyPr/>
          <a:lstStyle/>
          <a:p>
            <a:pPr eaLnBrk="1" hangingPunct="1"/>
            <a:r>
              <a:rPr lang="en-US" altLang="en-US" sz="3200"/>
              <a:t>You shall not die; this is the first lie recorded in the Bible. Satan was its author, and he is justly called the father of lies.  </a:t>
            </a:r>
          </a:p>
          <a:p>
            <a:pPr eaLnBrk="1" hangingPunct="1"/>
            <a:r>
              <a:rPr lang="en-US" altLang="en-US" sz="3200"/>
              <a:t>Satan tries to make men disbelieve God's declarations, in order to lead them to break His commands.  Liars resemble Satan, do his work, and will partake of his torment.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entr" presetSubtype="0" fill="hold" grpId="0" nodeType="afterEffect">
                                  <p:stCondLst>
                                    <p:cond delay="0"/>
                                  </p:stCondLst>
                                  <p:childTnLst>
                                    <p:set>
                                      <p:cBhvr>
                                        <p:cTn id="6" dur="1" fill="hold">
                                          <p:stCondLst>
                                            <p:cond delay="0"/>
                                          </p:stCondLst>
                                        </p:cTn>
                                        <p:tgtEl>
                                          <p:spTgt spid="17411">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7411">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411" grpId="0" uiExpand="1"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p:txBody>
          <a:bodyPr/>
          <a:lstStyle/>
          <a:p>
            <a:pPr eaLnBrk="1" hangingPunct="1"/>
            <a:r>
              <a:rPr lang="en-US" altLang="en-US"/>
              <a:t>More Lies</a:t>
            </a:r>
          </a:p>
        </p:txBody>
      </p:sp>
      <p:sp>
        <p:nvSpPr>
          <p:cNvPr id="17411" name="Rectangle 3"/>
          <p:cNvSpPr>
            <a:spLocks noGrp="1" noChangeArrowheads="1"/>
          </p:cNvSpPr>
          <p:nvPr>
            <p:ph type="body" idx="1"/>
          </p:nvPr>
        </p:nvSpPr>
        <p:spPr/>
        <p:txBody>
          <a:bodyPr/>
          <a:lstStyle/>
          <a:p>
            <a:pPr eaLnBrk="1" hangingPunct="1"/>
            <a:r>
              <a:rPr lang="en-US" altLang="en-US" sz="3200"/>
              <a:t>Revelation 21:8 "But the cowardly, unbelieving, abominable, murderers, sexually immoral, sorcerers, idolaters, and </a:t>
            </a:r>
            <a:r>
              <a:rPr lang="en-US" altLang="en-US" sz="3200" b="1"/>
              <a:t>all liars</a:t>
            </a:r>
            <a:r>
              <a:rPr lang="en-US" altLang="en-US" sz="3200"/>
              <a:t> shall have their part in the lake which burns with fire and brimstone, which is the second death."</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entr" presetSubtype="0" fill="hold" grpId="0" nodeType="afterEffect">
                                  <p:stCondLst>
                                    <p:cond delay="0"/>
                                  </p:stCondLst>
                                  <p:childTnLst>
                                    <p:set>
                                      <p:cBhvr>
                                        <p:cTn id="6" dur="1" fill="hold">
                                          <p:stCondLst>
                                            <p:cond delay="0"/>
                                          </p:stCondLst>
                                        </p:cTn>
                                        <p:tgtEl>
                                          <p:spTgt spid="17411">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411"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p:txBody>
          <a:bodyPr/>
          <a:lstStyle/>
          <a:p>
            <a:pPr eaLnBrk="1" hangingPunct="1"/>
            <a:r>
              <a:rPr lang="en-US" altLang="en-US"/>
              <a:t>The Deception</a:t>
            </a:r>
          </a:p>
        </p:txBody>
      </p:sp>
      <p:sp>
        <p:nvSpPr>
          <p:cNvPr id="15363" name="Rectangle 3"/>
          <p:cNvSpPr>
            <a:spLocks noGrp="1" noChangeArrowheads="1"/>
          </p:cNvSpPr>
          <p:nvPr>
            <p:ph type="body" idx="1"/>
          </p:nvPr>
        </p:nvSpPr>
        <p:spPr/>
        <p:txBody>
          <a:bodyPr/>
          <a:lstStyle/>
          <a:p>
            <a:pPr eaLnBrk="1" hangingPunct="1"/>
            <a:r>
              <a:rPr lang="en-US" altLang="en-US" sz="3200"/>
              <a:t>vs 5 “For God knows that in the day you eat of it your eyes will be opened, and you will be like God, knowing good and evil.”</a:t>
            </a:r>
          </a:p>
          <a:p>
            <a:pPr eaLnBrk="1" hangingPunct="1"/>
            <a:r>
              <a:rPr lang="en-US" altLang="en-US" sz="3200"/>
              <a:t>Satan</a:t>
            </a:r>
          </a:p>
          <a:p>
            <a:pPr lvl="1" eaLnBrk="1" hangingPunct="1"/>
            <a:r>
              <a:rPr lang="en-US" altLang="en-US" sz="3200"/>
              <a:t>Lies</a:t>
            </a:r>
          </a:p>
          <a:p>
            <a:pPr lvl="1" eaLnBrk="1" hangingPunct="1"/>
            <a:r>
              <a:rPr lang="en-US" altLang="en-US" sz="3200"/>
              <a:t>Reasons</a:t>
            </a:r>
          </a:p>
          <a:p>
            <a:pPr lvl="1" eaLnBrk="1" hangingPunct="1"/>
            <a:r>
              <a:rPr lang="en-US" altLang="en-US" sz="3200"/>
              <a:t>Justifies</a:t>
            </a:r>
          </a:p>
          <a:p>
            <a:pPr lvl="1" eaLnBrk="1" hangingPunct="1"/>
            <a:r>
              <a:rPr lang="en-US" altLang="en-US" sz="3200"/>
              <a:t>Persuades</a:t>
            </a:r>
          </a:p>
        </p:txBody>
      </p:sp>
      <p:sp>
        <p:nvSpPr>
          <p:cNvPr id="2" name="TextBox 1">
            <a:extLst>
              <a:ext uri="{FF2B5EF4-FFF2-40B4-BE49-F238E27FC236}">
                <a16:creationId xmlns:a16="http://schemas.microsoft.com/office/drawing/2014/main" id="{D3AAD0AD-B9AF-4A7A-A856-58B61C201367}"/>
              </a:ext>
            </a:extLst>
          </p:cNvPr>
          <p:cNvSpPr txBox="1"/>
          <p:nvPr/>
        </p:nvSpPr>
        <p:spPr>
          <a:xfrm>
            <a:off x="4343400" y="4343400"/>
            <a:ext cx="3767138" cy="584775"/>
          </a:xfrm>
          <a:prstGeom prst="rect">
            <a:avLst/>
          </a:prstGeom>
          <a:solidFill>
            <a:srgbClr val="FFC000"/>
          </a:solidFill>
          <a:ln w="19050">
            <a:solidFill>
              <a:schemeClr val="accent6">
                <a:lumMod val="75000"/>
              </a:schemeClr>
            </a:solidFill>
          </a:ln>
        </p:spPr>
        <p:txBody>
          <a:bodyPr wrap="square" rtlCol="0">
            <a:spAutoFit/>
          </a:bodyPr>
          <a:lstStyle/>
          <a:p>
            <a:pPr algn="ctr"/>
            <a:r>
              <a:rPr lang="en-US" sz="3200"/>
              <a:t>then and now!!</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entr" presetSubtype="0" fill="hold" grpId="0" nodeType="afterEffect">
                                  <p:stCondLst>
                                    <p:cond delay="0"/>
                                  </p:stCondLst>
                                  <p:childTnLst>
                                    <p:set>
                                      <p:cBhvr>
                                        <p:cTn id="6" dur="1" fill="hold">
                                          <p:stCondLst>
                                            <p:cond delay="0"/>
                                          </p:stCondLst>
                                        </p:cTn>
                                        <p:tgtEl>
                                          <p:spTgt spid="15363">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5363">
                                            <p:txEl>
                                              <p:pRg st="1" end="1"/>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5363">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5363">
                                            <p:txEl>
                                              <p:pRg st="3" end="3"/>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5363">
                                            <p:txEl>
                                              <p:pRg st="4" end="4"/>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5363">
                                            <p:txEl>
                                              <p:pRg st="5" end="5"/>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6" presetClass="entr" presetSubtype="21" fill="hold" grpId="0" nodeType="clickEffect">
                                  <p:stCondLst>
                                    <p:cond delay="0"/>
                                  </p:stCondLst>
                                  <p:childTnLst>
                                    <p:set>
                                      <p:cBhvr>
                                        <p:cTn id="22" dur="1" fill="hold">
                                          <p:stCondLst>
                                            <p:cond delay="0"/>
                                          </p:stCondLst>
                                        </p:cTn>
                                        <p:tgtEl>
                                          <p:spTgt spid="2"/>
                                        </p:tgtEl>
                                        <p:attrNameLst>
                                          <p:attrName>style.visibility</p:attrName>
                                        </p:attrNameLst>
                                      </p:cBhvr>
                                      <p:to>
                                        <p:strVal val="visible"/>
                                      </p:to>
                                    </p:set>
                                    <p:animEffect transition="in" filter="barn(inVertical)">
                                      <p:cBhvr>
                                        <p:cTn id="23"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363" grpId="0" uiExpand="1" build="p"/>
      <p:bldP spid="2"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p:txBody>
          <a:bodyPr/>
          <a:lstStyle/>
          <a:p>
            <a:pPr eaLnBrk="1" hangingPunct="1"/>
            <a:r>
              <a:rPr lang="en-US" altLang="en-US"/>
              <a:t>Eve Sins</a:t>
            </a:r>
          </a:p>
        </p:txBody>
      </p:sp>
      <p:sp>
        <p:nvSpPr>
          <p:cNvPr id="19459" name="Rectangle 3"/>
          <p:cNvSpPr>
            <a:spLocks noGrp="1" noChangeArrowheads="1"/>
          </p:cNvSpPr>
          <p:nvPr>
            <p:ph type="body" idx="1"/>
          </p:nvPr>
        </p:nvSpPr>
        <p:spPr>
          <a:xfrm>
            <a:off x="566738" y="1752600"/>
            <a:ext cx="8120062" cy="4267200"/>
          </a:xfrm>
        </p:spPr>
        <p:txBody>
          <a:bodyPr/>
          <a:lstStyle/>
          <a:p>
            <a:pPr eaLnBrk="1" hangingPunct="1"/>
            <a:r>
              <a:rPr lang="en-US" altLang="en-US" sz="3200"/>
              <a:t>vs 6 So when the woman saw that the tree was good for food, that it was pleasant to the eyes, and a tree desirable to make one wise, she took of its fruit and ate.</a:t>
            </a:r>
          </a:p>
          <a:p>
            <a:pPr eaLnBrk="1" hangingPunct="1"/>
            <a:r>
              <a:rPr lang="en-US" altLang="en-US" sz="3200"/>
              <a:t>She took of the fruit; showing that </a:t>
            </a:r>
            <a:r>
              <a:rPr lang="en-US" altLang="en-US" sz="3200">
                <a:effectLst>
                  <a:outerShdw blurRad="38100" dist="38100" dir="2700000" algn="tl">
                    <a:srgbClr val="000000">
                      <a:alpha val="43137"/>
                    </a:srgbClr>
                  </a:outerShdw>
                </a:effectLst>
              </a:rPr>
              <a:t>she believed Satan rather than God</a:t>
            </a:r>
            <a:r>
              <a:rPr lang="en-US" altLang="en-US" sz="3200"/>
              <a:t>.</a:t>
            </a:r>
          </a:p>
          <a:p>
            <a:pPr lvl="1" eaLnBrk="1" hangingPunct="1"/>
            <a:r>
              <a:rPr lang="en-US" altLang="en-US" sz="3000" i="1"/>
              <a:t>lesson</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entr" presetSubtype="0" fill="hold" grpId="0" nodeType="afterEffect">
                                  <p:stCondLst>
                                    <p:cond delay="0"/>
                                  </p:stCondLst>
                                  <p:childTnLst>
                                    <p:set>
                                      <p:cBhvr>
                                        <p:cTn id="6" dur="1" fill="hold">
                                          <p:stCondLst>
                                            <p:cond delay="0"/>
                                          </p:stCondLst>
                                        </p:cTn>
                                        <p:tgtEl>
                                          <p:spTgt spid="19459">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9459">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9459">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459" grpId="0" uiExpand="1"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p:txBody>
          <a:bodyPr/>
          <a:lstStyle/>
          <a:p>
            <a:pPr eaLnBrk="1" hangingPunct="1"/>
            <a:r>
              <a:rPr lang="en-US" altLang="en-US"/>
              <a:t>Eve Sins</a:t>
            </a:r>
          </a:p>
        </p:txBody>
      </p:sp>
      <p:sp>
        <p:nvSpPr>
          <p:cNvPr id="81923" name="Rectangle 3"/>
          <p:cNvSpPr>
            <a:spLocks noGrp="1" noChangeArrowheads="1"/>
          </p:cNvSpPr>
          <p:nvPr>
            <p:ph type="body" idx="1"/>
          </p:nvPr>
        </p:nvSpPr>
        <p:spPr>
          <a:xfrm>
            <a:off x="566738" y="1752600"/>
            <a:ext cx="8196262" cy="4267200"/>
          </a:xfrm>
        </p:spPr>
        <p:txBody>
          <a:bodyPr/>
          <a:lstStyle/>
          <a:p>
            <a:pPr eaLnBrk="1" hangingPunct="1"/>
            <a:r>
              <a:rPr lang="en-US" altLang="en-US" sz="3200"/>
              <a:t>James 1:14 But each one is tempted when he is drawn away </a:t>
            </a:r>
            <a:r>
              <a:rPr lang="en-US" altLang="en-US" sz="3200">
                <a:effectLst>
                  <a:outerShdw blurRad="38100" dist="38100" dir="2700000" algn="tl">
                    <a:srgbClr val="000000">
                      <a:alpha val="43137"/>
                    </a:srgbClr>
                  </a:outerShdw>
                </a:effectLst>
              </a:rPr>
              <a:t>by his own desires</a:t>
            </a:r>
            <a:r>
              <a:rPr lang="en-US" altLang="en-US" sz="3200"/>
              <a:t> and enticed. Then, when desire has conceived, it gives birth to sin; and sin, when it is full-grown, brings forth death.</a:t>
            </a:r>
          </a:p>
          <a:p>
            <a:pPr eaLnBrk="1" hangingPunct="1"/>
            <a:r>
              <a:rPr lang="en-US" altLang="en-US" sz="3200"/>
              <a:t>1 John 2:16 For all that is in the world—the lust of the flesh, the lust of the eyes, and the pride of life—is not of the Father but is of the world.</a:t>
            </a:r>
            <a:endParaRPr lang="en-US" altLang="en-US" sz="290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entr" presetSubtype="0" fill="hold" grpId="0" nodeType="afterEffect">
                                  <p:stCondLst>
                                    <p:cond delay="0"/>
                                  </p:stCondLst>
                                  <p:childTnLst>
                                    <p:set>
                                      <p:cBhvr>
                                        <p:cTn id="6" dur="1" fill="hold">
                                          <p:stCondLst>
                                            <p:cond delay="0"/>
                                          </p:stCondLst>
                                        </p:cTn>
                                        <p:tgtEl>
                                          <p:spTgt spid="81923">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192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1923" grpId="0" uiExpand="1" build="p"/>
    </p:bld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tx2">
            <a:lumMod val="50000"/>
          </a:schemeClr>
        </a:solidFill>
        <a:effectLst/>
      </p:bgPr>
    </p:bg>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E00034EC-28D9-435A-9C0D-987C9A464788}"/>
              </a:ext>
            </a:extLst>
          </p:cNvPr>
          <p:cNvPicPr>
            <a:picLocks noChangeAspect="1"/>
          </p:cNvPicPr>
          <p:nvPr/>
        </p:nvPicPr>
        <p:blipFill>
          <a:blip r:embed="rId3"/>
          <a:stretch>
            <a:fillRect/>
          </a:stretch>
        </p:blipFill>
        <p:spPr>
          <a:xfrm flipH="1">
            <a:off x="2635691" y="2074653"/>
            <a:ext cx="6417523" cy="4731329"/>
          </a:xfrm>
          <a:prstGeom prst="ellipse">
            <a:avLst/>
          </a:prstGeom>
          <a:ln w="63500" cap="rnd">
            <a:solidFill>
              <a:srgbClr val="333333"/>
            </a:solid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p:spPr>
      </p:pic>
      <p:sp>
        <p:nvSpPr>
          <p:cNvPr id="2" name="Title 1">
            <a:extLst>
              <a:ext uri="{FF2B5EF4-FFF2-40B4-BE49-F238E27FC236}">
                <a16:creationId xmlns:a16="http://schemas.microsoft.com/office/drawing/2014/main" id="{3D088794-D51E-49D1-BC29-1FBA47587F0F}"/>
              </a:ext>
            </a:extLst>
          </p:cNvPr>
          <p:cNvSpPr>
            <a:spLocks noGrp="1"/>
          </p:cNvSpPr>
          <p:nvPr>
            <p:ph type="ctrTitle"/>
          </p:nvPr>
        </p:nvSpPr>
        <p:spPr>
          <a:xfrm>
            <a:off x="-10646" y="1155638"/>
            <a:ext cx="3530006" cy="1405101"/>
          </a:xfrm>
        </p:spPr>
        <p:txBody>
          <a:bodyPr anchor="ctr">
            <a:normAutofit fontScale="90000"/>
          </a:bodyPr>
          <a:lstStyle/>
          <a:p>
            <a:r>
              <a:rPr lang="en-US" sz="6600">
                <a:solidFill>
                  <a:schemeClr val="accent6">
                    <a:lumMod val="40000"/>
                    <a:lumOff val="60000"/>
                  </a:schemeClr>
                </a:solidFill>
                <a:effectLst>
                  <a:glow rad="101600">
                    <a:schemeClr val="accent2">
                      <a:satMod val="175000"/>
                      <a:alpha val="40000"/>
                    </a:schemeClr>
                  </a:glow>
                </a:effectLst>
                <a:latin typeface="Gill Sans MT" panose="020B0502020104020203" pitchFamily="34" charset="0"/>
              </a:rPr>
              <a:t>Studies in</a:t>
            </a:r>
            <a:br>
              <a:rPr lang="en-US" sz="6600">
                <a:solidFill>
                  <a:schemeClr val="accent6">
                    <a:lumMod val="40000"/>
                    <a:lumOff val="60000"/>
                  </a:schemeClr>
                </a:solidFill>
                <a:effectLst>
                  <a:glow rad="101600">
                    <a:schemeClr val="accent2">
                      <a:satMod val="175000"/>
                      <a:alpha val="40000"/>
                    </a:schemeClr>
                  </a:glow>
                </a:effectLst>
                <a:latin typeface="Gill Sans MT" panose="020B0502020104020203" pitchFamily="34" charset="0"/>
              </a:rPr>
            </a:br>
            <a:r>
              <a:rPr lang="en-US" sz="6600">
                <a:solidFill>
                  <a:schemeClr val="accent6">
                    <a:lumMod val="40000"/>
                    <a:lumOff val="60000"/>
                  </a:schemeClr>
                </a:solidFill>
                <a:effectLst>
                  <a:glow rad="101600">
                    <a:schemeClr val="accent2">
                      <a:satMod val="175000"/>
                      <a:alpha val="40000"/>
                    </a:schemeClr>
                  </a:glow>
                </a:effectLst>
                <a:latin typeface="Gill Sans MT" panose="020B0502020104020203" pitchFamily="34" charset="0"/>
              </a:rPr>
              <a:t> Genesis</a:t>
            </a:r>
          </a:p>
        </p:txBody>
      </p:sp>
      <p:pic>
        <p:nvPicPr>
          <p:cNvPr id="10" name="Picture 9">
            <a:extLst>
              <a:ext uri="{FF2B5EF4-FFF2-40B4-BE49-F238E27FC236}">
                <a16:creationId xmlns:a16="http://schemas.microsoft.com/office/drawing/2014/main" id="{8731863A-0B83-43AA-8834-F9C45AA26FDC}"/>
              </a:ext>
            </a:extLst>
          </p:cNvPr>
          <p:cNvPicPr>
            <a:picLocks noChangeAspect="1"/>
          </p:cNvPicPr>
          <p:nvPr/>
        </p:nvPicPr>
        <p:blipFill>
          <a:blip r:embed="rId4"/>
          <a:stretch>
            <a:fillRect/>
          </a:stretch>
        </p:blipFill>
        <p:spPr>
          <a:xfrm>
            <a:off x="584385" y="81234"/>
            <a:ext cx="1759894" cy="931433"/>
          </a:xfrm>
          <a:prstGeom prst="rect">
            <a:avLst/>
          </a:prstGeom>
        </p:spPr>
      </p:pic>
      <p:sp>
        <p:nvSpPr>
          <p:cNvPr id="8" name="Scroll: Vertical 7">
            <a:extLst>
              <a:ext uri="{FF2B5EF4-FFF2-40B4-BE49-F238E27FC236}">
                <a16:creationId xmlns:a16="http://schemas.microsoft.com/office/drawing/2014/main" id="{EA13D395-2AFE-4A23-9376-934B68F27057}"/>
              </a:ext>
            </a:extLst>
          </p:cNvPr>
          <p:cNvSpPr/>
          <p:nvPr/>
        </p:nvSpPr>
        <p:spPr>
          <a:xfrm rot="21068064">
            <a:off x="261488" y="3927861"/>
            <a:ext cx="2405689" cy="2401708"/>
          </a:xfrm>
          <a:prstGeom prst="verticalScroll">
            <a:avLst>
              <a:gd name="adj" fmla="val 10035"/>
            </a:avLst>
          </a:prstGeom>
          <a:solidFill>
            <a:schemeClr val="accent5">
              <a:lumMod val="20000"/>
              <a:lumOff val="80000"/>
              <a:alpha val="98000"/>
            </a:schemeClr>
          </a:solidFill>
        </p:spPr>
        <p:style>
          <a:lnRef idx="1">
            <a:schemeClr val="accent1"/>
          </a:lnRef>
          <a:fillRef idx="2">
            <a:schemeClr val="accent1"/>
          </a:fillRef>
          <a:effectRef idx="1">
            <a:schemeClr val="accent1"/>
          </a:effectRef>
          <a:fontRef idx="minor">
            <a:schemeClr val="dk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3" name="Subtitle 2">
            <a:extLst>
              <a:ext uri="{FF2B5EF4-FFF2-40B4-BE49-F238E27FC236}">
                <a16:creationId xmlns:a16="http://schemas.microsoft.com/office/drawing/2014/main" id="{D0C2123F-6CFB-47A4-A2E0-094CDF4251F8}"/>
              </a:ext>
            </a:extLst>
          </p:cNvPr>
          <p:cNvSpPr>
            <a:spLocks noGrp="1"/>
          </p:cNvSpPr>
          <p:nvPr>
            <p:ph type="subTitle" idx="1"/>
          </p:nvPr>
        </p:nvSpPr>
        <p:spPr>
          <a:xfrm rot="21023048">
            <a:off x="512348" y="3928530"/>
            <a:ext cx="2114062" cy="2709746"/>
          </a:xfrm>
        </p:spPr>
        <p:txBody>
          <a:bodyPr anchor="ctr">
            <a:normAutofit/>
          </a:bodyPr>
          <a:lstStyle/>
          <a:p>
            <a:r>
              <a:rPr lang="en-US" sz="3600">
                <a:solidFill>
                  <a:schemeClr val="accent1">
                    <a:lumMod val="50000"/>
                  </a:schemeClr>
                </a:solidFill>
                <a:effectLst/>
                <a:latin typeface="Agency FB" panose="020B0503020202020204" pitchFamily="34" charset="0"/>
              </a:rPr>
              <a:t>The Faith  and Failings of First Families</a:t>
            </a:r>
          </a:p>
        </p:txBody>
      </p:sp>
      <p:sp>
        <p:nvSpPr>
          <p:cNvPr id="4" name="TextBox 3">
            <a:extLst>
              <a:ext uri="{FF2B5EF4-FFF2-40B4-BE49-F238E27FC236}">
                <a16:creationId xmlns:a16="http://schemas.microsoft.com/office/drawing/2014/main" id="{04E29C55-3064-4054-AF97-2632401AD367}"/>
              </a:ext>
            </a:extLst>
          </p:cNvPr>
          <p:cNvSpPr txBox="1"/>
          <p:nvPr/>
        </p:nvSpPr>
        <p:spPr>
          <a:xfrm>
            <a:off x="5156788" y="10622"/>
            <a:ext cx="3136605" cy="523220"/>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800" b="0" i="0" u="none" strike="noStrike" kern="1200" cap="none" spc="0" normalizeH="0" baseline="0" noProof="0">
                <a:ln>
                  <a:noFill/>
                </a:ln>
                <a:solidFill>
                  <a:srgbClr val="FFFF99"/>
                </a:solidFill>
                <a:effectLst/>
                <a:uLnTx/>
                <a:uFillTx/>
                <a:latin typeface="Calibri" panose="020F0502020204030204"/>
                <a:ea typeface="+mn-ea"/>
                <a:cs typeface="+mn-cs"/>
              </a:rPr>
              <a:t>Class will begin in:</a:t>
            </a:r>
          </a:p>
        </p:txBody>
      </p:sp>
    </p:spTree>
    <p:extLst>
      <p:ext uri="{BB962C8B-B14F-4D97-AF65-F5344CB8AC3E}">
        <p14:creationId xmlns:p14="http://schemas.microsoft.com/office/powerpoint/2010/main" val="30931938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p:txBody>
          <a:bodyPr/>
          <a:lstStyle/>
          <a:p>
            <a:pPr eaLnBrk="1" hangingPunct="1"/>
            <a:r>
              <a:rPr lang="en-US" altLang="en-US"/>
              <a:t>Adam Sins</a:t>
            </a:r>
          </a:p>
        </p:txBody>
      </p:sp>
      <p:sp>
        <p:nvSpPr>
          <p:cNvPr id="25603" name="Rectangle 3"/>
          <p:cNvSpPr>
            <a:spLocks noGrp="1" noChangeArrowheads="1"/>
          </p:cNvSpPr>
          <p:nvPr>
            <p:ph type="body" idx="1"/>
          </p:nvPr>
        </p:nvSpPr>
        <p:spPr/>
        <p:txBody>
          <a:bodyPr/>
          <a:lstStyle/>
          <a:p>
            <a:pPr eaLnBrk="1" hangingPunct="1"/>
            <a:r>
              <a:rPr lang="en-US" altLang="en-US" sz="3200"/>
              <a:t>vs 6 … She also gave to her husband with her, and he ate.</a:t>
            </a:r>
          </a:p>
          <a:p>
            <a:pPr eaLnBrk="1" hangingPunct="1"/>
            <a:r>
              <a:rPr lang="en-US" altLang="en-US" sz="3200"/>
              <a:t>Sin ‘loves’ company</a:t>
            </a:r>
          </a:p>
          <a:p>
            <a:pPr eaLnBrk="1" hangingPunct="1"/>
            <a:r>
              <a:rPr lang="en-US" altLang="en-US" sz="3200"/>
              <a:t>I enjoyed it, why wouldn’t he?</a:t>
            </a:r>
          </a:p>
        </p:txBody>
      </p:sp>
      <p:sp>
        <p:nvSpPr>
          <p:cNvPr id="3" name="TextBox 2">
            <a:extLst>
              <a:ext uri="{FF2B5EF4-FFF2-40B4-BE49-F238E27FC236}">
                <a16:creationId xmlns:a16="http://schemas.microsoft.com/office/drawing/2014/main" id="{89B09906-6344-4B75-BE25-F84DCCEC1171}"/>
              </a:ext>
            </a:extLst>
          </p:cNvPr>
          <p:cNvSpPr txBox="1"/>
          <p:nvPr/>
        </p:nvSpPr>
        <p:spPr>
          <a:xfrm>
            <a:off x="879475" y="2798640"/>
            <a:ext cx="7350125" cy="1200329"/>
          </a:xfrm>
          <a:prstGeom prst="rect">
            <a:avLst/>
          </a:prstGeom>
          <a:solidFill>
            <a:srgbClr val="FFFF00"/>
          </a:solidFill>
          <a:ln>
            <a:solidFill>
              <a:srgbClr val="FF0000"/>
            </a:solidFill>
          </a:ln>
        </p:spPr>
        <p:txBody>
          <a:bodyPr wrap="square" rtlCol="0">
            <a:spAutoFit/>
          </a:bodyPr>
          <a:lstStyle/>
          <a:p>
            <a:pPr algn="ctr"/>
            <a:r>
              <a:rPr lang="en-US" sz="7200">
                <a:solidFill>
                  <a:srgbClr val="FF0000"/>
                </a:solidFill>
              </a:rPr>
              <a:t>ADAM STOP!!!</a:t>
            </a:r>
            <a:endParaRPr lang="en-US">
              <a:solidFill>
                <a:srgbClr val="FF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entr" presetSubtype="0" fill="hold" grpId="0" nodeType="afterEffect">
                                  <p:stCondLst>
                                    <p:cond delay="0"/>
                                  </p:stCondLst>
                                  <p:childTnLst>
                                    <p:set>
                                      <p:cBhvr>
                                        <p:cTn id="6" dur="1" fill="hold">
                                          <p:stCondLst>
                                            <p:cond delay="0"/>
                                          </p:stCondLst>
                                        </p:cTn>
                                        <p:tgtEl>
                                          <p:spTgt spid="25603">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31" presetClass="entr" presetSubtype="0" fill="hold" grpId="0" nodeType="clickEffect">
                                  <p:stCondLst>
                                    <p:cond delay="0"/>
                                  </p:stCondLst>
                                  <p:childTnLst>
                                    <p:set>
                                      <p:cBhvr>
                                        <p:cTn id="10" dur="1" fill="hold">
                                          <p:stCondLst>
                                            <p:cond delay="0"/>
                                          </p:stCondLst>
                                        </p:cTn>
                                        <p:tgtEl>
                                          <p:spTgt spid="3"/>
                                        </p:tgtEl>
                                        <p:attrNameLst>
                                          <p:attrName>style.visibility</p:attrName>
                                        </p:attrNameLst>
                                      </p:cBhvr>
                                      <p:to>
                                        <p:strVal val="visible"/>
                                      </p:to>
                                    </p:set>
                                    <p:anim calcmode="lin" valueType="num">
                                      <p:cBhvr>
                                        <p:cTn id="11" dur="1000" fill="hold"/>
                                        <p:tgtEl>
                                          <p:spTgt spid="3"/>
                                        </p:tgtEl>
                                        <p:attrNameLst>
                                          <p:attrName>ppt_w</p:attrName>
                                        </p:attrNameLst>
                                      </p:cBhvr>
                                      <p:tavLst>
                                        <p:tav tm="0">
                                          <p:val>
                                            <p:fltVal val="0"/>
                                          </p:val>
                                        </p:tav>
                                        <p:tav tm="100000">
                                          <p:val>
                                            <p:strVal val="#ppt_w"/>
                                          </p:val>
                                        </p:tav>
                                      </p:tavLst>
                                    </p:anim>
                                    <p:anim calcmode="lin" valueType="num">
                                      <p:cBhvr>
                                        <p:cTn id="12" dur="1000" fill="hold"/>
                                        <p:tgtEl>
                                          <p:spTgt spid="3"/>
                                        </p:tgtEl>
                                        <p:attrNameLst>
                                          <p:attrName>ppt_h</p:attrName>
                                        </p:attrNameLst>
                                      </p:cBhvr>
                                      <p:tavLst>
                                        <p:tav tm="0">
                                          <p:val>
                                            <p:fltVal val="0"/>
                                          </p:val>
                                        </p:tav>
                                        <p:tav tm="100000">
                                          <p:val>
                                            <p:strVal val="#ppt_h"/>
                                          </p:val>
                                        </p:tav>
                                      </p:tavLst>
                                    </p:anim>
                                    <p:anim calcmode="lin" valueType="num">
                                      <p:cBhvr>
                                        <p:cTn id="13" dur="1000" fill="hold"/>
                                        <p:tgtEl>
                                          <p:spTgt spid="3"/>
                                        </p:tgtEl>
                                        <p:attrNameLst>
                                          <p:attrName>style.rotation</p:attrName>
                                        </p:attrNameLst>
                                      </p:cBhvr>
                                      <p:tavLst>
                                        <p:tav tm="0">
                                          <p:val>
                                            <p:fltVal val="90"/>
                                          </p:val>
                                        </p:tav>
                                        <p:tav tm="100000">
                                          <p:val>
                                            <p:fltVal val="0"/>
                                          </p:val>
                                        </p:tav>
                                      </p:tavLst>
                                    </p:anim>
                                    <p:animEffect transition="in" filter="fade">
                                      <p:cBhvr>
                                        <p:cTn id="14" dur="1000"/>
                                        <p:tgtEl>
                                          <p:spTgt spid="3"/>
                                        </p:tgtEl>
                                      </p:cBhvr>
                                    </p:animEffect>
                                  </p:childTnLst>
                                </p:cTn>
                              </p:par>
                            </p:childTnLst>
                          </p:cTn>
                        </p:par>
                      </p:childTnLst>
                    </p:cTn>
                  </p:par>
                  <p:par>
                    <p:cTn id="15" fill="hold">
                      <p:stCondLst>
                        <p:cond delay="indefinite"/>
                      </p:stCondLst>
                      <p:childTnLst>
                        <p:par>
                          <p:cTn id="16" fill="hold">
                            <p:stCondLst>
                              <p:cond delay="0"/>
                            </p:stCondLst>
                            <p:childTnLst>
                              <p:par>
                                <p:cTn id="17" presetID="1" presetClass="exit" presetSubtype="0" fill="hold" grpId="1" nodeType="clickEffect">
                                  <p:stCondLst>
                                    <p:cond delay="0"/>
                                  </p:stCondLst>
                                  <p:childTnLst>
                                    <p:set>
                                      <p:cBhvr>
                                        <p:cTn id="18" dur="1" fill="hold">
                                          <p:stCondLst>
                                            <p:cond delay="0"/>
                                          </p:stCondLst>
                                        </p:cTn>
                                        <p:tgtEl>
                                          <p:spTgt spid="3"/>
                                        </p:tgtEl>
                                        <p:attrNameLst>
                                          <p:attrName>style.visibility</p:attrName>
                                        </p:attrNameLst>
                                      </p:cBhvr>
                                      <p:to>
                                        <p:strVal val="hidden"/>
                                      </p:to>
                                    </p:set>
                                  </p:childTnLst>
                                </p:cTn>
                              </p:par>
                            </p:childTnLst>
                          </p:cTn>
                        </p:par>
                        <p:par>
                          <p:cTn id="19" fill="hold">
                            <p:stCondLst>
                              <p:cond delay="0"/>
                            </p:stCondLst>
                            <p:childTnLst>
                              <p:par>
                                <p:cTn id="20" presetID="1" presetClass="entr" presetSubtype="0" fill="hold" grpId="0" nodeType="afterEffect">
                                  <p:stCondLst>
                                    <p:cond delay="0"/>
                                  </p:stCondLst>
                                  <p:childTnLst>
                                    <p:set>
                                      <p:cBhvr>
                                        <p:cTn id="21" dur="1" fill="hold">
                                          <p:stCondLst>
                                            <p:cond delay="0"/>
                                          </p:stCondLst>
                                        </p:cTn>
                                        <p:tgtEl>
                                          <p:spTgt spid="25603">
                                            <p:txEl>
                                              <p:pRg st="1" end="1"/>
                                            </p:txEl>
                                          </p:spTgt>
                                        </p:tgtEl>
                                        <p:attrNameLst>
                                          <p:attrName>style.visibility</p:attrName>
                                        </p:attrNameLst>
                                      </p:cBhvr>
                                      <p:to>
                                        <p:strVal val="visible"/>
                                      </p:to>
                                    </p:set>
                                  </p:childTnLst>
                                </p:cTn>
                              </p:par>
                            </p:childTnLst>
                          </p:cTn>
                        </p:par>
                      </p:childTnLst>
                    </p:cTn>
                  </p:par>
                  <p:par>
                    <p:cTn id="22" fill="hold">
                      <p:stCondLst>
                        <p:cond delay="indefinite"/>
                      </p:stCondLst>
                      <p:childTnLst>
                        <p:par>
                          <p:cTn id="23" fill="hold">
                            <p:stCondLst>
                              <p:cond delay="0"/>
                            </p:stCondLst>
                            <p:childTnLst>
                              <p:par>
                                <p:cTn id="24" presetID="1" presetClass="entr" presetSubtype="0" fill="hold" grpId="0" nodeType="clickEffect">
                                  <p:stCondLst>
                                    <p:cond delay="0"/>
                                  </p:stCondLst>
                                  <p:childTnLst>
                                    <p:set>
                                      <p:cBhvr>
                                        <p:cTn id="25" dur="1" fill="hold">
                                          <p:stCondLst>
                                            <p:cond delay="0"/>
                                          </p:stCondLst>
                                        </p:cTn>
                                        <p:tgtEl>
                                          <p:spTgt spid="2560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603" grpId="0" uiExpand="1" build="p"/>
      <p:bldP spid="3" grpId="0" animBg="1"/>
      <p:bldP spid="3" grpId="1"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p:txBody>
          <a:bodyPr/>
          <a:lstStyle/>
          <a:p>
            <a:pPr eaLnBrk="1" hangingPunct="1"/>
            <a:r>
              <a:rPr lang="en-US" altLang="en-US"/>
              <a:t>Innocence Lost</a:t>
            </a:r>
          </a:p>
        </p:txBody>
      </p:sp>
      <p:sp>
        <p:nvSpPr>
          <p:cNvPr id="21507" name="Rectangle 3"/>
          <p:cNvSpPr>
            <a:spLocks noGrp="1" noChangeArrowheads="1"/>
          </p:cNvSpPr>
          <p:nvPr>
            <p:ph type="body" idx="1"/>
          </p:nvPr>
        </p:nvSpPr>
        <p:spPr>
          <a:xfrm>
            <a:off x="574675" y="1828800"/>
            <a:ext cx="8112125" cy="4267200"/>
          </a:xfrm>
        </p:spPr>
        <p:txBody>
          <a:bodyPr/>
          <a:lstStyle/>
          <a:p>
            <a:pPr eaLnBrk="1" hangingPunct="1"/>
            <a:r>
              <a:rPr lang="en-US" altLang="en-US" sz="3200"/>
              <a:t>vs 7 Then the eyes of both of them were opened, and they knew that they were naked</a:t>
            </a:r>
          </a:p>
        </p:txBody>
      </p:sp>
    </p:spTree>
    <p:extLst>
      <p:ext uri="{BB962C8B-B14F-4D97-AF65-F5344CB8AC3E}">
        <p14:creationId xmlns:p14="http://schemas.microsoft.com/office/powerpoint/2010/main" val="63069271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p:txBody>
          <a:bodyPr/>
          <a:lstStyle/>
          <a:p>
            <a:pPr eaLnBrk="1" hangingPunct="1"/>
            <a:r>
              <a:rPr lang="en-US" altLang="en-US"/>
              <a:t>Innocence Lost</a:t>
            </a:r>
          </a:p>
        </p:txBody>
      </p:sp>
      <p:sp>
        <p:nvSpPr>
          <p:cNvPr id="21507" name="Rectangle 3"/>
          <p:cNvSpPr>
            <a:spLocks noGrp="1" noChangeArrowheads="1"/>
          </p:cNvSpPr>
          <p:nvPr>
            <p:ph type="body" idx="1"/>
          </p:nvPr>
        </p:nvSpPr>
        <p:spPr>
          <a:xfrm>
            <a:off x="574675" y="1828800"/>
            <a:ext cx="8112125" cy="4267200"/>
          </a:xfrm>
        </p:spPr>
        <p:txBody>
          <a:bodyPr/>
          <a:lstStyle/>
          <a:p>
            <a:pPr eaLnBrk="1" hangingPunct="1"/>
            <a:r>
              <a:rPr lang="en-US" altLang="en-US" sz="3200"/>
              <a:t>They now had a sufficient discovery of their sin and folly in disobeying the command of God; they could discern between good and evil; and what was the consequence?  Confusion and shame were engendered, because </a:t>
            </a:r>
            <a:r>
              <a:rPr lang="en-US" altLang="en-US" sz="3200">
                <a:effectLst>
                  <a:outerShdw blurRad="38100" dist="38100" dir="2700000" algn="tl">
                    <a:srgbClr val="000000">
                      <a:alpha val="43137"/>
                    </a:srgbClr>
                  </a:outerShdw>
                </a:effectLst>
              </a:rPr>
              <a:t>innocence was lost, and guilt contracted</a:t>
            </a:r>
            <a:r>
              <a:rPr lang="en-US" altLang="en-US" sz="3200"/>
              <a:t>. </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p:txBody>
          <a:bodyPr/>
          <a:lstStyle/>
          <a:p>
            <a:pPr eaLnBrk="1" hangingPunct="1"/>
            <a:r>
              <a:rPr lang="en-US" altLang="en-US"/>
              <a:t>‘Hiding’ From God</a:t>
            </a:r>
          </a:p>
        </p:txBody>
      </p:sp>
      <p:sp>
        <p:nvSpPr>
          <p:cNvPr id="30723" name="Rectangle 3"/>
          <p:cNvSpPr>
            <a:spLocks noGrp="1" noChangeArrowheads="1"/>
          </p:cNvSpPr>
          <p:nvPr>
            <p:ph type="body" idx="1"/>
          </p:nvPr>
        </p:nvSpPr>
        <p:spPr>
          <a:xfrm>
            <a:off x="574675" y="1752600"/>
            <a:ext cx="8188325" cy="4267200"/>
          </a:xfrm>
        </p:spPr>
        <p:txBody>
          <a:bodyPr/>
          <a:lstStyle/>
          <a:p>
            <a:pPr eaLnBrk="1" hangingPunct="1"/>
            <a:r>
              <a:rPr lang="en-US" altLang="en-US" sz="3200"/>
              <a:t>They hid themselves (v 8) among the trees of the garden; shame, remorse, fear; a sense of guilt; feelings to which they had before been strangers confused their minds and led them to shun Him whose approach they used to welcome. How foolish to think of eluding His notice (Psalm 139:1-12).</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p:txBody>
          <a:bodyPr/>
          <a:lstStyle/>
          <a:p>
            <a:pPr eaLnBrk="1" hangingPunct="1"/>
            <a:r>
              <a:rPr lang="en-US" altLang="en-US"/>
              <a:t>God Knows</a:t>
            </a:r>
          </a:p>
        </p:txBody>
      </p:sp>
      <p:sp>
        <p:nvSpPr>
          <p:cNvPr id="27651" name="Rectangle 3"/>
          <p:cNvSpPr>
            <a:spLocks noGrp="1" noChangeArrowheads="1"/>
          </p:cNvSpPr>
          <p:nvPr>
            <p:ph type="body" idx="1"/>
          </p:nvPr>
        </p:nvSpPr>
        <p:spPr>
          <a:xfrm>
            <a:off x="574675" y="1828800"/>
            <a:ext cx="8188325" cy="4267200"/>
          </a:xfrm>
        </p:spPr>
        <p:txBody>
          <a:bodyPr/>
          <a:lstStyle/>
          <a:p>
            <a:pPr eaLnBrk="1" hangingPunct="1"/>
            <a:r>
              <a:rPr lang="en-US" altLang="en-US" sz="3200"/>
              <a:t>vs 11 And He said, “Who told you that you were naked? Have you eaten from the tree of which I commanded you that you should not eat?”</a:t>
            </a:r>
          </a:p>
          <a:p>
            <a:pPr eaLnBrk="1" hangingPunct="1"/>
            <a:r>
              <a:rPr lang="en-US" altLang="en-US" sz="3200"/>
              <a:t>Hebrews 4:13 And there is no creature hidden from His sight, but all things are naked and open to the eyes of Him to whom we must give account.</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7651">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7651">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651" grpId="0" uiExpand="1" build="p"/>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p:txBody>
          <a:bodyPr/>
          <a:lstStyle/>
          <a:p>
            <a:pPr eaLnBrk="1" hangingPunct="1"/>
            <a:r>
              <a:rPr lang="en-US" altLang="en-US"/>
              <a:t>Blame</a:t>
            </a:r>
          </a:p>
        </p:txBody>
      </p:sp>
      <p:sp>
        <p:nvSpPr>
          <p:cNvPr id="29699" name="Rectangle 3"/>
          <p:cNvSpPr>
            <a:spLocks noGrp="1" noChangeArrowheads="1"/>
          </p:cNvSpPr>
          <p:nvPr>
            <p:ph type="body" idx="1"/>
          </p:nvPr>
        </p:nvSpPr>
        <p:spPr/>
        <p:txBody>
          <a:bodyPr/>
          <a:lstStyle/>
          <a:p>
            <a:pPr eaLnBrk="1" hangingPunct="1"/>
            <a:r>
              <a:rPr lang="en-US" altLang="en-US" sz="3200"/>
              <a:t>vs 12 Then the man said, "The woman whom You gave to be with me, she gave me of the tree, and I ate."</a:t>
            </a:r>
          </a:p>
          <a:p>
            <a:pPr eaLnBrk="1" hangingPunct="1"/>
            <a:r>
              <a:rPr lang="en-US" altLang="en-US" sz="3200"/>
              <a:t>Blame God</a:t>
            </a:r>
          </a:p>
          <a:p>
            <a:pPr eaLnBrk="1" hangingPunct="1"/>
            <a:r>
              <a:rPr lang="en-US" altLang="en-US" sz="3200"/>
              <a:t>Blame his wife</a:t>
            </a:r>
          </a:p>
          <a:p>
            <a:pPr eaLnBrk="1" hangingPunct="1"/>
            <a:r>
              <a:rPr lang="en-US" altLang="en-US" sz="3200"/>
              <a:t>Who ate?</a:t>
            </a:r>
          </a:p>
          <a:p>
            <a:pPr lvl="1" eaLnBrk="1" hangingPunct="1"/>
            <a:r>
              <a:rPr lang="en-US" altLang="en-US" sz="3000"/>
              <a:t>“and </a:t>
            </a:r>
            <a:r>
              <a:rPr lang="en-US" altLang="en-US" sz="3000" b="1">
                <a:solidFill>
                  <a:srgbClr val="FF0000"/>
                </a:solidFill>
              </a:rPr>
              <a:t>I</a:t>
            </a:r>
            <a:r>
              <a:rPr lang="en-US" altLang="en-US" sz="3000"/>
              <a:t> ate”</a:t>
            </a:r>
          </a:p>
          <a:p>
            <a:pPr lvl="1" eaLnBrk="1" hangingPunct="1"/>
            <a:endParaRPr lang="en-US" altLang="en-US"/>
          </a:p>
        </p:txBody>
      </p:sp>
      <p:sp>
        <p:nvSpPr>
          <p:cNvPr id="2" name="TextBox 1">
            <a:extLst>
              <a:ext uri="{FF2B5EF4-FFF2-40B4-BE49-F238E27FC236}">
                <a16:creationId xmlns:a16="http://schemas.microsoft.com/office/drawing/2014/main" id="{3283C18F-5935-4DC9-A78C-10230D6F1B30}"/>
              </a:ext>
            </a:extLst>
          </p:cNvPr>
          <p:cNvSpPr txBox="1"/>
          <p:nvPr/>
        </p:nvSpPr>
        <p:spPr>
          <a:xfrm>
            <a:off x="1143000" y="1905000"/>
            <a:ext cx="6394451" cy="3539430"/>
          </a:xfrm>
          <a:prstGeom prst="rect">
            <a:avLst/>
          </a:prstGeom>
          <a:solidFill>
            <a:srgbClr val="FFFF00"/>
          </a:solidFill>
          <a:ln w="38100">
            <a:solidFill>
              <a:srgbClr val="FFC000"/>
            </a:solidFill>
          </a:ln>
        </p:spPr>
        <p:txBody>
          <a:bodyPr wrap="square" rtlCol="0">
            <a:spAutoFit/>
          </a:bodyPr>
          <a:lstStyle/>
          <a:p>
            <a:r>
              <a:rPr lang="en-US" sz="3200"/>
              <a:t>2 Corinthians 5:10 For we must all appear before the judgment seat of Christ, that </a:t>
            </a:r>
            <a:r>
              <a:rPr lang="en-US" sz="3200" u="sng"/>
              <a:t>each one</a:t>
            </a:r>
            <a:r>
              <a:rPr lang="en-US" sz="3200"/>
              <a:t> may receive the things done in the body, according to what </a:t>
            </a:r>
            <a:r>
              <a:rPr lang="en-US" sz="3200" u="sng"/>
              <a:t>he has done</a:t>
            </a:r>
            <a:r>
              <a:rPr lang="en-US" sz="3200"/>
              <a:t>, whether good or bad.</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entr" presetSubtype="0" fill="hold" grpId="0" nodeType="afterEffect">
                                  <p:stCondLst>
                                    <p:cond delay="0"/>
                                  </p:stCondLst>
                                  <p:childTnLst>
                                    <p:set>
                                      <p:cBhvr>
                                        <p:cTn id="6" dur="1" fill="hold">
                                          <p:stCondLst>
                                            <p:cond delay="0"/>
                                          </p:stCondLst>
                                        </p:cTn>
                                        <p:tgtEl>
                                          <p:spTgt spid="29699">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9699">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9699">
                                            <p:txEl>
                                              <p:pRg st="2" end="2"/>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9699">
                                            <p:txEl>
                                              <p:pRg st="3" end="3"/>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29699">
                                            <p:txEl>
                                              <p:pRg st="4" end="4"/>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6" presetClass="entr" presetSubtype="21" fill="hold" grpId="0" nodeType="clickEffect">
                                  <p:stCondLst>
                                    <p:cond delay="0"/>
                                  </p:stCondLst>
                                  <p:childTnLst>
                                    <p:set>
                                      <p:cBhvr>
                                        <p:cTn id="24" dur="1" fill="hold">
                                          <p:stCondLst>
                                            <p:cond delay="0"/>
                                          </p:stCondLst>
                                        </p:cTn>
                                        <p:tgtEl>
                                          <p:spTgt spid="2"/>
                                        </p:tgtEl>
                                        <p:attrNameLst>
                                          <p:attrName>style.visibility</p:attrName>
                                        </p:attrNameLst>
                                      </p:cBhvr>
                                      <p:to>
                                        <p:strVal val="visible"/>
                                      </p:to>
                                    </p:set>
                                    <p:animEffect transition="in" filter="barn(inVertical)">
                                      <p:cBhvr>
                                        <p:cTn id="25"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699" grpId="0" uiExpand="1" build="p"/>
      <p:bldP spid="2" grpId="0" animBg="1"/>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p:txBody>
          <a:bodyPr/>
          <a:lstStyle/>
          <a:p>
            <a:pPr eaLnBrk="1" hangingPunct="1"/>
            <a:r>
              <a:rPr lang="en-US" altLang="en-US"/>
              <a:t>More Blame</a:t>
            </a:r>
          </a:p>
        </p:txBody>
      </p:sp>
      <p:sp>
        <p:nvSpPr>
          <p:cNvPr id="31747" name="Rectangle 3"/>
          <p:cNvSpPr>
            <a:spLocks noGrp="1" noChangeArrowheads="1"/>
          </p:cNvSpPr>
          <p:nvPr>
            <p:ph type="body" idx="1"/>
          </p:nvPr>
        </p:nvSpPr>
        <p:spPr>
          <a:xfrm>
            <a:off x="574675" y="1714500"/>
            <a:ext cx="8112125" cy="4267200"/>
          </a:xfrm>
        </p:spPr>
        <p:txBody>
          <a:bodyPr/>
          <a:lstStyle/>
          <a:p>
            <a:pPr eaLnBrk="1" hangingPunct="1"/>
            <a:r>
              <a:rPr lang="en-US" altLang="en-US" sz="3200"/>
              <a:t>vs 13 And the LORD God said to the woman, "What is this you have done?" The woman said, “The serpent deceived me, and </a:t>
            </a:r>
            <a:r>
              <a:rPr lang="en-US" altLang="en-US" sz="3200" b="1"/>
              <a:t>I</a:t>
            </a:r>
            <a:r>
              <a:rPr lang="en-US" altLang="en-US" sz="3200"/>
              <a:t> ate.”</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entr" presetSubtype="0" fill="hold" grpId="0" nodeType="afterEffect">
                                  <p:stCondLst>
                                    <p:cond delay="0"/>
                                  </p:stCondLst>
                                  <p:childTnLst>
                                    <p:set>
                                      <p:cBhvr>
                                        <p:cTn id="6" dur="1" fill="hold">
                                          <p:stCondLst>
                                            <p:cond delay="0"/>
                                          </p:stCondLst>
                                        </p:cTn>
                                        <p:tgtEl>
                                          <p:spTgt spid="31747">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747" grpId="0" uiExpand="1" build="p"/>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p:txBody>
          <a:bodyPr/>
          <a:lstStyle/>
          <a:p>
            <a:pPr eaLnBrk="1" hangingPunct="1"/>
            <a:r>
              <a:rPr lang="en-US" altLang="en-US"/>
              <a:t>More Blame</a:t>
            </a:r>
          </a:p>
        </p:txBody>
      </p:sp>
      <p:sp>
        <p:nvSpPr>
          <p:cNvPr id="31747" name="Rectangle 3"/>
          <p:cNvSpPr>
            <a:spLocks noGrp="1" noChangeArrowheads="1"/>
          </p:cNvSpPr>
          <p:nvPr>
            <p:ph type="body" idx="1"/>
          </p:nvPr>
        </p:nvSpPr>
        <p:spPr>
          <a:xfrm>
            <a:off x="574675" y="1714500"/>
            <a:ext cx="8112125" cy="4267200"/>
          </a:xfrm>
        </p:spPr>
        <p:txBody>
          <a:bodyPr/>
          <a:lstStyle/>
          <a:p>
            <a:pPr eaLnBrk="1" hangingPunct="1"/>
            <a:r>
              <a:rPr lang="en-US" altLang="en-US" sz="3200"/>
              <a:t>and </a:t>
            </a:r>
            <a:r>
              <a:rPr lang="en-US" altLang="en-US" sz="3200" b="1"/>
              <a:t>I</a:t>
            </a:r>
            <a:r>
              <a:rPr lang="en-US" altLang="en-US" sz="3200"/>
              <a:t> ate.”</a:t>
            </a:r>
          </a:p>
          <a:p>
            <a:pPr eaLnBrk="1" hangingPunct="1"/>
            <a:r>
              <a:rPr lang="en-US" altLang="en-US" sz="3200"/>
              <a:t>Beguiled—enticed by flattering lies. This sin of the first pair was heinous and aggravated; it was not simply eating the fruit, but a love of self, dishonor to God, ingratitude to a benefactor, disobedience to the best of Masters; a preference of the creature to the Creator </a:t>
            </a:r>
          </a:p>
        </p:txBody>
      </p:sp>
      <p:cxnSp>
        <p:nvCxnSpPr>
          <p:cNvPr id="3" name="Straight Connector 2">
            <a:extLst>
              <a:ext uri="{FF2B5EF4-FFF2-40B4-BE49-F238E27FC236}">
                <a16:creationId xmlns:a16="http://schemas.microsoft.com/office/drawing/2014/main" id="{81D724C8-7285-4991-B401-88FAD820EA04}"/>
              </a:ext>
            </a:extLst>
          </p:cNvPr>
          <p:cNvCxnSpPr/>
          <p:nvPr/>
        </p:nvCxnSpPr>
        <p:spPr bwMode="auto">
          <a:xfrm>
            <a:off x="5473700" y="4267200"/>
            <a:ext cx="2667000" cy="0"/>
          </a:xfrm>
          <a:prstGeom prst="line">
            <a:avLst/>
          </a:prstGeom>
          <a:solidFill>
            <a:schemeClr val="accent1"/>
          </a:solidFill>
          <a:ln w="38100" cap="flat" cmpd="sng" algn="ctr">
            <a:solidFill>
              <a:srgbClr val="00B0F0"/>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5" name="Straight Arrow Connector 4">
            <a:extLst>
              <a:ext uri="{FF2B5EF4-FFF2-40B4-BE49-F238E27FC236}">
                <a16:creationId xmlns:a16="http://schemas.microsoft.com/office/drawing/2014/main" id="{3A76A3E7-F64B-4B6B-8DF8-9A620ECD7F96}"/>
              </a:ext>
            </a:extLst>
          </p:cNvPr>
          <p:cNvCxnSpPr/>
          <p:nvPr/>
        </p:nvCxnSpPr>
        <p:spPr bwMode="auto">
          <a:xfrm flipH="1" flipV="1">
            <a:off x="2362200" y="2286000"/>
            <a:ext cx="4114800" cy="1562100"/>
          </a:xfrm>
          <a:prstGeom prst="straightConnector1">
            <a:avLst/>
          </a:prstGeom>
          <a:solidFill>
            <a:schemeClr val="accent1"/>
          </a:solidFill>
          <a:ln w="38100" cap="flat" cmpd="sng" algn="ctr">
            <a:solidFill>
              <a:srgbClr val="00B0F0"/>
            </a:solidFill>
            <a:prstDash val="solid"/>
            <a:round/>
            <a:headEnd type="none" w="med" len="med"/>
            <a:tailEnd type="triangle"/>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Tree>
    <p:extLst>
      <p:ext uri="{BB962C8B-B14F-4D97-AF65-F5344CB8AC3E}">
        <p14:creationId xmlns:p14="http://schemas.microsoft.com/office/powerpoint/2010/main" val="2297418156"/>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entr" presetSubtype="0" fill="hold" grpId="0" nodeType="afterEffect">
                                  <p:stCondLst>
                                    <p:cond delay="0"/>
                                  </p:stCondLst>
                                  <p:childTnLst>
                                    <p:set>
                                      <p:cBhvr>
                                        <p:cTn id="6" dur="1" fill="hold">
                                          <p:stCondLst>
                                            <p:cond delay="0"/>
                                          </p:stCondLst>
                                        </p:cTn>
                                        <p:tgtEl>
                                          <p:spTgt spid="31747">
                                            <p:txEl>
                                              <p:pRg st="0" end="0"/>
                                            </p:txEl>
                                          </p:spTgt>
                                        </p:tgtEl>
                                        <p:attrNameLst>
                                          <p:attrName>style.visibility</p:attrName>
                                        </p:attrNameLst>
                                      </p:cBhvr>
                                      <p:to>
                                        <p:strVal val="visible"/>
                                      </p:to>
                                    </p:set>
                                  </p:childTnLst>
                                </p:cTn>
                              </p:par>
                            </p:childTnLst>
                          </p:cTn>
                        </p:par>
                        <p:par>
                          <p:cTn id="7" fill="hold" nodeType="withGroup">
                            <p:stCondLst>
                              <p:cond delay="0"/>
                            </p:stCondLst>
                            <p:childTnLst>
                              <p:par>
                                <p:cTn id="8" presetID="1" presetClass="entr" presetSubtype="0" fill="hold" grpId="0" nodeType="afterEffect">
                                  <p:stCondLst>
                                    <p:cond delay="0"/>
                                  </p:stCondLst>
                                  <p:childTnLst>
                                    <p:set>
                                      <p:cBhvr>
                                        <p:cTn id="9" dur="1" fill="hold">
                                          <p:stCondLst>
                                            <p:cond delay="0"/>
                                          </p:stCondLst>
                                        </p:cTn>
                                        <p:tgtEl>
                                          <p:spTgt spid="31747">
                                            <p:txEl>
                                              <p:pRg st="1" end="1"/>
                                            </p:txEl>
                                          </p:spTgt>
                                        </p:tgtEl>
                                        <p:attrNameLst>
                                          <p:attrName>style.visibility</p:attrName>
                                        </p:attrNameLst>
                                      </p:cBhvr>
                                      <p:to>
                                        <p:strVal val="visible"/>
                                      </p:to>
                                    </p:set>
                                  </p:childTnLst>
                                </p:cTn>
                              </p:par>
                            </p:childTnLst>
                          </p:cTn>
                        </p:par>
                      </p:childTnLst>
                    </p:cTn>
                  </p:par>
                  <p:par>
                    <p:cTn id="10" fill="hold">
                      <p:stCondLst>
                        <p:cond delay="indefinite"/>
                      </p:stCondLst>
                      <p:childTnLst>
                        <p:par>
                          <p:cTn id="11" fill="hold">
                            <p:stCondLst>
                              <p:cond delay="0"/>
                            </p:stCondLst>
                            <p:childTnLst>
                              <p:par>
                                <p:cTn id="12" presetID="16" presetClass="entr" presetSubtype="21" fill="hold" nodeType="clickEffect">
                                  <p:stCondLst>
                                    <p:cond delay="0"/>
                                  </p:stCondLst>
                                  <p:childTnLst>
                                    <p:set>
                                      <p:cBhvr>
                                        <p:cTn id="13" dur="1" fill="hold">
                                          <p:stCondLst>
                                            <p:cond delay="0"/>
                                          </p:stCondLst>
                                        </p:cTn>
                                        <p:tgtEl>
                                          <p:spTgt spid="3"/>
                                        </p:tgtEl>
                                        <p:attrNameLst>
                                          <p:attrName>style.visibility</p:attrName>
                                        </p:attrNameLst>
                                      </p:cBhvr>
                                      <p:to>
                                        <p:strVal val="visible"/>
                                      </p:to>
                                    </p:set>
                                    <p:animEffect transition="in" filter="barn(inVertical)">
                                      <p:cBhvr>
                                        <p:cTn id="14" dur="500"/>
                                        <p:tgtEl>
                                          <p:spTgt spid="3"/>
                                        </p:tgtEl>
                                      </p:cBhvr>
                                    </p:animEffect>
                                  </p:childTnLst>
                                </p:cTn>
                              </p:par>
                            </p:childTnLst>
                          </p:cTn>
                        </p:par>
                        <p:par>
                          <p:cTn id="15" fill="hold">
                            <p:stCondLst>
                              <p:cond delay="500"/>
                            </p:stCondLst>
                            <p:childTnLst>
                              <p:par>
                                <p:cTn id="16" presetID="22" presetClass="entr" presetSubtype="4" fill="hold" nodeType="afterEffect">
                                  <p:stCondLst>
                                    <p:cond delay="1000"/>
                                  </p:stCondLst>
                                  <p:childTnLst>
                                    <p:set>
                                      <p:cBhvr>
                                        <p:cTn id="17" dur="1" fill="hold">
                                          <p:stCondLst>
                                            <p:cond delay="0"/>
                                          </p:stCondLst>
                                        </p:cTn>
                                        <p:tgtEl>
                                          <p:spTgt spid="5"/>
                                        </p:tgtEl>
                                        <p:attrNameLst>
                                          <p:attrName>style.visibility</p:attrName>
                                        </p:attrNameLst>
                                      </p:cBhvr>
                                      <p:to>
                                        <p:strVal val="visible"/>
                                      </p:to>
                                    </p:set>
                                    <p:animEffect transition="in" filter="wipe(down)">
                                      <p:cBhvr>
                                        <p:cTn id="18"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747" grpId="0" uiExpand="1" build="p"/>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p:txBody>
          <a:bodyPr/>
          <a:lstStyle/>
          <a:p>
            <a:pPr eaLnBrk="1" hangingPunct="1"/>
            <a:r>
              <a:rPr lang="en-US" altLang="en-US"/>
              <a:t>Who Sinned?</a:t>
            </a:r>
          </a:p>
        </p:txBody>
      </p:sp>
      <p:sp>
        <p:nvSpPr>
          <p:cNvPr id="33795" name="Rectangle 3"/>
          <p:cNvSpPr>
            <a:spLocks noGrp="1" noChangeArrowheads="1"/>
          </p:cNvSpPr>
          <p:nvPr>
            <p:ph type="body" idx="1"/>
          </p:nvPr>
        </p:nvSpPr>
        <p:spPr/>
        <p:txBody>
          <a:bodyPr/>
          <a:lstStyle/>
          <a:p>
            <a:pPr eaLnBrk="1" hangingPunct="1"/>
            <a:r>
              <a:rPr lang="en-US" altLang="en-US" sz="3200"/>
              <a:t>Impenitent men try to cast the blame of their sins on others; while those who are penitent, take it to themselves.  </a:t>
            </a:r>
          </a:p>
          <a:p>
            <a:pPr eaLnBrk="1" hangingPunct="1"/>
            <a:r>
              <a:rPr lang="en-US" altLang="en-US" sz="3200"/>
              <a:t>Luke 15:21 "And the son said to him, 'Father, </a:t>
            </a:r>
            <a:r>
              <a:rPr lang="en-US" altLang="en-US" sz="3200">
                <a:effectLst>
                  <a:outerShdw blurRad="38100" dist="38100" dir="2700000" algn="tl">
                    <a:srgbClr val="000000">
                      <a:alpha val="43137"/>
                    </a:srgbClr>
                  </a:outerShdw>
                </a:effectLst>
              </a:rPr>
              <a:t>I have sinned</a:t>
            </a:r>
            <a:r>
              <a:rPr lang="en-US" altLang="en-US" sz="3200"/>
              <a:t> against heaven and in your sight, and am no longer worthy to be called your son.'</a:t>
            </a:r>
          </a:p>
        </p:txBody>
      </p:sp>
      <p:sp>
        <p:nvSpPr>
          <p:cNvPr id="2" name="TextBox 1">
            <a:extLst>
              <a:ext uri="{FF2B5EF4-FFF2-40B4-BE49-F238E27FC236}">
                <a16:creationId xmlns:a16="http://schemas.microsoft.com/office/drawing/2014/main" id="{8C587F3F-531A-43F5-855A-E4F0886DB07E}"/>
              </a:ext>
            </a:extLst>
          </p:cNvPr>
          <p:cNvSpPr txBox="1"/>
          <p:nvPr/>
        </p:nvSpPr>
        <p:spPr>
          <a:xfrm>
            <a:off x="1709738" y="1788855"/>
            <a:ext cx="5715000" cy="2554545"/>
          </a:xfrm>
          <a:prstGeom prst="rect">
            <a:avLst/>
          </a:prstGeom>
          <a:solidFill>
            <a:schemeClr val="accent6">
              <a:lumMod val="20000"/>
              <a:lumOff val="80000"/>
            </a:schemeClr>
          </a:solidFill>
          <a:ln w="19050">
            <a:solidFill>
              <a:schemeClr val="accent6">
                <a:lumMod val="75000"/>
              </a:schemeClr>
            </a:solidFill>
          </a:ln>
        </p:spPr>
        <p:txBody>
          <a:bodyPr wrap="square" rtlCol="0">
            <a:spAutoFit/>
          </a:bodyPr>
          <a:lstStyle/>
          <a:p>
            <a:r>
              <a:rPr lang="en-US" sz="3200"/>
              <a:t> 1 John 1:9 If we confess our sins, He is faithful and just to forgive us our sins and to cleanse us from all unrighteousness.</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entr" presetSubtype="0" fill="hold" grpId="0" nodeType="afterEffect">
                                  <p:stCondLst>
                                    <p:cond delay="0"/>
                                  </p:stCondLst>
                                  <p:childTnLst>
                                    <p:set>
                                      <p:cBhvr>
                                        <p:cTn id="6" dur="1" fill="hold">
                                          <p:stCondLst>
                                            <p:cond delay="0"/>
                                          </p:stCondLst>
                                        </p:cTn>
                                        <p:tgtEl>
                                          <p:spTgt spid="33795">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379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6" presetClass="entr" presetSubtype="21" fill="hold" grpId="0" nodeType="clickEffect">
                                  <p:stCondLst>
                                    <p:cond delay="0"/>
                                  </p:stCondLst>
                                  <p:childTnLst>
                                    <p:set>
                                      <p:cBhvr>
                                        <p:cTn id="14" dur="1" fill="hold">
                                          <p:stCondLst>
                                            <p:cond delay="0"/>
                                          </p:stCondLst>
                                        </p:cTn>
                                        <p:tgtEl>
                                          <p:spTgt spid="2"/>
                                        </p:tgtEl>
                                        <p:attrNameLst>
                                          <p:attrName>style.visibility</p:attrName>
                                        </p:attrNameLst>
                                      </p:cBhvr>
                                      <p:to>
                                        <p:strVal val="visible"/>
                                      </p:to>
                                    </p:set>
                                    <p:animEffect transition="in" filter="barn(inVertical)">
                                      <p:cBhvr>
                                        <p:cTn id="15"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795" grpId="0" uiExpand="1" build="p"/>
      <p:bldP spid="2" grpId="0" animBg="1"/>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ChangeArrowheads="1"/>
          </p:cNvSpPr>
          <p:nvPr>
            <p:ph type="title"/>
          </p:nvPr>
        </p:nvSpPr>
        <p:spPr/>
        <p:txBody>
          <a:bodyPr/>
          <a:lstStyle/>
          <a:p>
            <a:pPr eaLnBrk="1" hangingPunct="1"/>
            <a:r>
              <a:rPr lang="en-US" altLang="en-US"/>
              <a:t>Consequences</a:t>
            </a:r>
          </a:p>
        </p:txBody>
      </p:sp>
      <p:sp>
        <p:nvSpPr>
          <p:cNvPr id="35843" name="Rectangle 3"/>
          <p:cNvSpPr>
            <a:spLocks noGrp="1" noChangeArrowheads="1"/>
          </p:cNvSpPr>
          <p:nvPr>
            <p:ph type="body" idx="1"/>
          </p:nvPr>
        </p:nvSpPr>
        <p:spPr/>
        <p:txBody>
          <a:bodyPr/>
          <a:lstStyle/>
          <a:p>
            <a:pPr eaLnBrk="1" hangingPunct="1"/>
            <a:r>
              <a:rPr lang="en-US" altLang="en-US" sz="3200"/>
              <a:t>First for the serpent</a:t>
            </a:r>
          </a:p>
          <a:p>
            <a:pPr eaLnBrk="1" hangingPunct="1"/>
            <a:r>
              <a:rPr lang="en-US" altLang="en-US" sz="3200"/>
              <a:t>vs 14 So the LORD God said to the serpent: "Because you have done this, You are cursed more than all cattle, And more than every beast of the field; On your belly you shall go, And you shall eat dust All the days of your life.</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5843">
                                            <p:txEl>
                                              <p:pRg st="0" end="0"/>
                                            </p:txEl>
                                          </p:spTgt>
                                        </p:tgtEl>
                                        <p:attrNameLst>
                                          <p:attrName>style.visibility</p:attrName>
                                        </p:attrNameLst>
                                      </p:cBhvr>
                                      <p:to>
                                        <p:strVal val="visible"/>
                                      </p:to>
                                    </p:set>
                                  </p:childTnLst>
                                </p:cTn>
                              </p:par>
                            </p:childTnLst>
                          </p:cTn>
                        </p:par>
                        <p:par>
                          <p:cTn id="7" fill="hold" nodeType="withGroup">
                            <p:stCondLst>
                              <p:cond delay="0"/>
                            </p:stCondLst>
                            <p:childTnLst>
                              <p:par>
                                <p:cTn id="8" presetID="1" presetClass="entr" presetSubtype="0" fill="hold" grpId="0" nodeType="afterEffect">
                                  <p:stCondLst>
                                    <p:cond delay="0"/>
                                  </p:stCondLst>
                                  <p:childTnLst>
                                    <p:set>
                                      <p:cBhvr>
                                        <p:cTn id="9" dur="1" fill="hold">
                                          <p:stCondLst>
                                            <p:cond delay="0"/>
                                          </p:stCondLst>
                                        </p:cTn>
                                        <p:tgtEl>
                                          <p:spTgt spid="3584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5843" grpId="0" uiExpand="1" build="p"/>
    </p:bld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tx2">
            <a:lumMod val="50000"/>
          </a:schemeClr>
        </a:solidFill>
        <a:effectLst/>
      </p:bgPr>
    </p:bg>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E00034EC-28D9-435A-9C0D-987C9A464788}"/>
              </a:ext>
            </a:extLst>
          </p:cNvPr>
          <p:cNvPicPr>
            <a:picLocks noChangeAspect="1"/>
          </p:cNvPicPr>
          <p:nvPr/>
        </p:nvPicPr>
        <p:blipFill>
          <a:blip r:embed="rId3"/>
          <a:stretch>
            <a:fillRect/>
          </a:stretch>
        </p:blipFill>
        <p:spPr>
          <a:xfrm flipH="1">
            <a:off x="1363236" y="1692357"/>
            <a:ext cx="6417523" cy="4731329"/>
          </a:xfrm>
          <a:prstGeom prst="ellipse">
            <a:avLst/>
          </a:prstGeom>
          <a:ln w="63500" cap="rnd">
            <a:solidFill>
              <a:srgbClr val="333333"/>
            </a:solid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p:spPr>
      </p:pic>
      <p:sp>
        <p:nvSpPr>
          <p:cNvPr id="2" name="Title 1">
            <a:extLst>
              <a:ext uri="{FF2B5EF4-FFF2-40B4-BE49-F238E27FC236}">
                <a16:creationId xmlns:a16="http://schemas.microsoft.com/office/drawing/2014/main" id="{3D088794-D51E-49D1-BC29-1FBA47587F0F}"/>
              </a:ext>
            </a:extLst>
          </p:cNvPr>
          <p:cNvSpPr>
            <a:spLocks noGrp="1"/>
          </p:cNvSpPr>
          <p:nvPr>
            <p:ph type="ctrTitle"/>
          </p:nvPr>
        </p:nvSpPr>
        <p:spPr>
          <a:xfrm>
            <a:off x="685797" y="434314"/>
            <a:ext cx="7772400" cy="1098714"/>
          </a:xfrm>
        </p:spPr>
        <p:txBody>
          <a:bodyPr anchor="ctr">
            <a:normAutofit fontScale="90000"/>
          </a:bodyPr>
          <a:lstStyle/>
          <a:p>
            <a:r>
              <a:rPr lang="en-US" sz="8000">
                <a:solidFill>
                  <a:schemeClr val="accent6">
                    <a:lumMod val="40000"/>
                    <a:lumOff val="60000"/>
                  </a:schemeClr>
                </a:solidFill>
                <a:effectLst>
                  <a:glow rad="101600">
                    <a:schemeClr val="accent2">
                      <a:satMod val="175000"/>
                      <a:alpha val="40000"/>
                    </a:schemeClr>
                  </a:glow>
                </a:effectLst>
                <a:latin typeface="Gill Sans MT" panose="020B0502020104020203" pitchFamily="34" charset="0"/>
              </a:rPr>
              <a:t>Studies in Genesis</a:t>
            </a:r>
          </a:p>
        </p:txBody>
      </p:sp>
      <p:pic>
        <p:nvPicPr>
          <p:cNvPr id="10" name="Picture 9">
            <a:extLst>
              <a:ext uri="{FF2B5EF4-FFF2-40B4-BE49-F238E27FC236}">
                <a16:creationId xmlns:a16="http://schemas.microsoft.com/office/drawing/2014/main" id="{8731863A-0B83-43AA-8834-F9C45AA26FDC}"/>
              </a:ext>
            </a:extLst>
          </p:cNvPr>
          <p:cNvPicPr>
            <a:picLocks noChangeAspect="1"/>
          </p:cNvPicPr>
          <p:nvPr/>
        </p:nvPicPr>
        <p:blipFill>
          <a:blip r:embed="rId4"/>
          <a:stretch>
            <a:fillRect/>
          </a:stretch>
        </p:blipFill>
        <p:spPr>
          <a:xfrm>
            <a:off x="7094174" y="5798640"/>
            <a:ext cx="1759894" cy="931433"/>
          </a:xfrm>
          <a:prstGeom prst="rect">
            <a:avLst/>
          </a:prstGeom>
        </p:spPr>
      </p:pic>
      <p:sp>
        <p:nvSpPr>
          <p:cNvPr id="8" name="Scroll: Vertical 7">
            <a:extLst>
              <a:ext uri="{FF2B5EF4-FFF2-40B4-BE49-F238E27FC236}">
                <a16:creationId xmlns:a16="http://schemas.microsoft.com/office/drawing/2014/main" id="{EA13D395-2AFE-4A23-9376-934B68F27057}"/>
              </a:ext>
            </a:extLst>
          </p:cNvPr>
          <p:cNvSpPr/>
          <p:nvPr/>
        </p:nvSpPr>
        <p:spPr>
          <a:xfrm rot="21068064">
            <a:off x="261488" y="3927861"/>
            <a:ext cx="2405689" cy="2401708"/>
          </a:xfrm>
          <a:prstGeom prst="verticalScroll">
            <a:avLst>
              <a:gd name="adj" fmla="val 10035"/>
            </a:avLst>
          </a:prstGeom>
          <a:solidFill>
            <a:schemeClr val="accent5">
              <a:lumMod val="20000"/>
              <a:lumOff val="80000"/>
              <a:alpha val="98000"/>
            </a:schemeClr>
          </a:solidFill>
        </p:spPr>
        <p:style>
          <a:lnRef idx="1">
            <a:schemeClr val="accent1"/>
          </a:lnRef>
          <a:fillRef idx="2">
            <a:schemeClr val="accent1"/>
          </a:fillRef>
          <a:effectRef idx="1">
            <a:schemeClr val="accent1"/>
          </a:effectRef>
          <a:fontRef idx="minor">
            <a:schemeClr val="dk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3" name="Subtitle 2">
            <a:extLst>
              <a:ext uri="{FF2B5EF4-FFF2-40B4-BE49-F238E27FC236}">
                <a16:creationId xmlns:a16="http://schemas.microsoft.com/office/drawing/2014/main" id="{D0C2123F-6CFB-47A4-A2E0-094CDF4251F8}"/>
              </a:ext>
            </a:extLst>
          </p:cNvPr>
          <p:cNvSpPr>
            <a:spLocks noGrp="1"/>
          </p:cNvSpPr>
          <p:nvPr>
            <p:ph type="subTitle" idx="1"/>
          </p:nvPr>
        </p:nvSpPr>
        <p:spPr>
          <a:xfrm rot="21023048">
            <a:off x="413061" y="3819323"/>
            <a:ext cx="2114062" cy="2709746"/>
          </a:xfrm>
        </p:spPr>
        <p:txBody>
          <a:bodyPr anchor="ctr">
            <a:normAutofit/>
          </a:bodyPr>
          <a:lstStyle/>
          <a:p>
            <a:r>
              <a:rPr lang="en-US" sz="3600">
                <a:solidFill>
                  <a:schemeClr val="accent1">
                    <a:lumMod val="50000"/>
                  </a:schemeClr>
                </a:solidFill>
                <a:effectLst/>
                <a:latin typeface="Agency FB" panose="020B0503020202020204" pitchFamily="34" charset="0"/>
              </a:rPr>
              <a:t>The Faith  and Failings of First Families</a:t>
            </a:r>
          </a:p>
        </p:txBody>
      </p:sp>
    </p:spTree>
    <p:extLst>
      <p:ext uri="{BB962C8B-B14F-4D97-AF65-F5344CB8AC3E}">
        <p14:creationId xmlns:p14="http://schemas.microsoft.com/office/powerpoint/2010/main" val="383816590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p:txBody>
          <a:bodyPr/>
          <a:lstStyle/>
          <a:p>
            <a:pPr eaLnBrk="1" hangingPunct="1"/>
            <a:r>
              <a:rPr lang="en-US" altLang="en-US"/>
              <a:t>Consequences</a:t>
            </a:r>
          </a:p>
        </p:txBody>
      </p:sp>
      <p:sp>
        <p:nvSpPr>
          <p:cNvPr id="37891" name="Rectangle 3"/>
          <p:cNvSpPr>
            <a:spLocks noGrp="1" noChangeArrowheads="1"/>
          </p:cNvSpPr>
          <p:nvPr>
            <p:ph type="body" idx="1"/>
          </p:nvPr>
        </p:nvSpPr>
        <p:spPr/>
        <p:txBody>
          <a:bodyPr/>
          <a:lstStyle/>
          <a:p>
            <a:pPr eaLnBrk="1" hangingPunct="1"/>
            <a:r>
              <a:rPr lang="en-US" altLang="en-US" sz="3200"/>
              <a:t>For Satan</a:t>
            </a:r>
          </a:p>
          <a:p>
            <a:pPr eaLnBrk="1" hangingPunct="1"/>
            <a:r>
              <a:rPr lang="en-US" altLang="en-US" sz="3200"/>
              <a:t>vs 15 And I will put enmity between you and the woman, And between your seed and her Seed; He shall bruise your head, And you shall bruise His heel."</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ChangeArrowheads="1"/>
          </p:cNvSpPr>
          <p:nvPr>
            <p:ph type="title"/>
          </p:nvPr>
        </p:nvSpPr>
        <p:spPr/>
        <p:txBody>
          <a:bodyPr/>
          <a:lstStyle/>
          <a:p>
            <a:pPr eaLnBrk="1" hangingPunct="1"/>
            <a:r>
              <a:rPr lang="en-US" altLang="en-US"/>
              <a:t>Promise of Christ</a:t>
            </a:r>
          </a:p>
        </p:txBody>
      </p:sp>
      <p:sp>
        <p:nvSpPr>
          <p:cNvPr id="39939" name="Rectangle 3"/>
          <p:cNvSpPr>
            <a:spLocks noGrp="1" noChangeArrowheads="1"/>
          </p:cNvSpPr>
          <p:nvPr>
            <p:ph type="body" idx="1"/>
          </p:nvPr>
        </p:nvSpPr>
        <p:spPr>
          <a:xfrm>
            <a:off x="574676" y="1752600"/>
            <a:ext cx="8001000" cy="4267200"/>
          </a:xfrm>
        </p:spPr>
        <p:txBody>
          <a:bodyPr/>
          <a:lstStyle/>
          <a:p>
            <a:pPr eaLnBrk="1" hangingPunct="1">
              <a:lnSpc>
                <a:spcPct val="90000"/>
              </a:lnSpc>
            </a:pPr>
            <a:r>
              <a:rPr lang="en-US" altLang="en-US" sz="3200"/>
              <a:t>you shalt bruise his heel—The serpent wounds the heel that crushes him; and so, Satan would be permitted to afflict the humanity of Christ and bring suffering and persecution on His people. </a:t>
            </a:r>
          </a:p>
        </p:txBody>
      </p:sp>
    </p:spTree>
    <p:extLst>
      <p:ext uri="{BB962C8B-B14F-4D97-AF65-F5344CB8AC3E}">
        <p14:creationId xmlns:p14="http://schemas.microsoft.com/office/powerpoint/2010/main" val="3517262585"/>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entr" presetSubtype="0" fill="hold" grpId="0" nodeType="afterEffect">
                                  <p:stCondLst>
                                    <p:cond delay="0"/>
                                  </p:stCondLst>
                                  <p:childTnLst>
                                    <p:set>
                                      <p:cBhvr>
                                        <p:cTn id="6" dur="1" fill="hold">
                                          <p:stCondLst>
                                            <p:cond delay="0"/>
                                          </p:stCondLst>
                                        </p:cTn>
                                        <p:tgtEl>
                                          <p:spTgt spid="39939">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9939" grpId="0" uiExpand="1" build="p"/>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ChangeArrowheads="1"/>
          </p:cNvSpPr>
          <p:nvPr>
            <p:ph type="title"/>
          </p:nvPr>
        </p:nvSpPr>
        <p:spPr/>
        <p:txBody>
          <a:bodyPr/>
          <a:lstStyle/>
          <a:p>
            <a:pPr eaLnBrk="1" hangingPunct="1"/>
            <a:r>
              <a:rPr lang="en-US" altLang="en-US"/>
              <a:t>Promise of Christ</a:t>
            </a:r>
          </a:p>
        </p:txBody>
      </p:sp>
      <p:sp>
        <p:nvSpPr>
          <p:cNvPr id="39939" name="Rectangle 3"/>
          <p:cNvSpPr>
            <a:spLocks noGrp="1" noChangeArrowheads="1"/>
          </p:cNvSpPr>
          <p:nvPr>
            <p:ph type="body" idx="1"/>
          </p:nvPr>
        </p:nvSpPr>
        <p:spPr>
          <a:xfrm>
            <a:off x="574676" y="1752600"/>
            <a:ext cx="8001000" cy="4267200"/>
          </a:xfrm>
        </p:spPr>
        <p:txBody>
          <a:bodyPr/>
          <a:lstStyle/>
          <a:p>
            <a:pPr eaLnBrk="1" hangingPunct="1">
              <a:lnSpc>
                <a:spcPct val="90000"/>
              </a:lnSpc>
            </a:pPr>
            <a:r>
              <a:rPr lang="en-US" altLang="en-US" sz="3200"/>
              <a:t>He shall bruise your head—The serpent's poison is lodged in its head; and a bruise on that part is fatal. Thus, fatal shall be the stroke which Satan shall receive from Christ, though it is probable he did not at first understand the nature and extent of his doom.</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entr" presetSubtype="0" fill="hold" grpId="0" nodeType="afterEffect">
                                  <p:stCondLst>
                                    <p:cond delay="0"/>
                                  </p:stCondLst>
                                  <p:childTnLst>
                                    <p:set>
                                      <p:cBhvr>
                                        <p:cTn id="6" dur="1" fill="hold">
                                          <p:stCondLst>
                                            <p:cond delay="0"/>
                                          </p:stCondLst>
                                        </p:cTn>
                                        <p:tgtEl>
                                          <p:spTgt spid="39939">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9939" grpId="0" uiExpand="1" build="p"/>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ChangeArrowheads="1"/>
          </p:cNvSpPr>
          <p:nvPr>
            <p:ph type="title"/>
          </p:nvPr>
        </p:nvSpPr>
        <p:spPr/>
        <p:txBody>
          <a:bodyPr/>
          <a:lstStyle/>
          <a:p>
            <a:pPr eaLnBrk="1" hangingPunct="1"/>
            <a:r>
              <a:rPr lang="en-US" altLang="en-US"/>
              <a:t>Promise of Christ</a:t>
            </a:r>
          </a:p>
        </p:txBody>
      </p:sp>
      <p:sp>
        <p:nvSpPr>
          <p:cNvPr id="83971" name="Rectangle 3"/>
          <p:cNvSpPr>
            <a:spLocks noGrp="1" noChangeArrowheads="1"/>
          </p:cNvSpPr>
          <p:nvPr>
            <p:ph type="body" idx="1"/>
          </p:nvPr>
        </p:nvSpPr>
        <p:spPr/>
        <p:txBody>
          <a:bodyPr/>
          <a:lstStyle/>
          <a:p>
            <a:pPr eaLnBrk="1" hangingPunct="1"/>
            <a:r>
              <a:rPr lang="en-US" altLang="en-US" sz="3200"/>
              <a:t>Hebrews 2:14  Inasmuch then as the children have partaken of flesh and blood, He Himself likewise shared in the same, that </a:t>
            </a:r>
            <a:r>
              <a:rPr lang="en-US" altLang="en-US" sz="3200">
                <a:effectLst>
                  <a:outerShdw blurRad="38100" dist="38100" dir="2700000" algn="tl">
                    <a:srgbClr val="000000">
                      <a:alpha val="43137"/>
                    </a:srgbClr>
                  </a:outerShdw>
                </a:effectLst>
              </a:rPr>
              <a:t>through death He might destroy him who had the power of death, that is, the devil</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noChangeArrowheads="1"/>
          </p:cNvSpPr>
          <p:nvPr>
            <p:ph type="title"/>
          </p:nvPr>
        </p:nvSpPr>
        <p:spPr/>
        <p:txBody>
          <a:bodyPr/>
          <a:lstStyle/>
          <a:p>
            <a:pPr eaLnBrk="1" hangingPunct="1"/>
            <a:r>
              <a:rPr lang="en-US" altLang="en-US"/>
              <a:t>Consequences</a:t>
            </a:r>
          </a:p>
        </p:txBody>
      </p:sp>
      <p:sp>
        <p:nvSpPr>
          <p:cNvPr id="41987" name="Rectangle 3"/>
          <p:cNvSpPr>
            <a:spLocks noGrp="1" noChangeArrowheads="1"/>
          </p:cNvSpPr>
          <p:nvPr>
            <p:ph type="body" idx="1"/>
          </p:nvPr>
        </p:nvSpPr>
        <p:spPr/>
        <p:txBody>
          <a:bodyPr/>
          <a:lstStyle/>
          <a:p>
            <a:pPr eaLnBrk="1" hangingPunct="1"/>
            <a:r>
              <a:rPr lang="en-US" altLang="en-US" sz="3200"/>
              <a:t>For Eve</a:t>
            </a:r>
          </a:p>
          <a:p>
            <a:pPr eaLnBrk="1" hangingPunct="1"/>
            <a:r>
              <a:rPr lang="en-US" altLang="en-US" sz="3200"/>
              <a:t>vs 16 To the woman He said: "I will greatly multiply your sorrow and your conception; In pain you shall bring forth children; Your desire shall be for your husband, And he shall rule over you."</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ChangeArrowheads="1"/>
          </p:cNvSpPr>
          <p:nvPr>
            <p:ph type="title"/>
          </p:nvPr>
        </p:nvSpPr>
        <p:spPr/>
        <p:txBody>
          <a:bodyPr/>
          <a:lstStyle/>
          <a:p>
            <a:pPr eaLnBrk="1" hangingPunct="1"/>
            <a:r>
              <a:rPr lang="en-US" altLang="en-US"/>
              <a:t>Consequences</a:t>
            </a:r>
          </a:p>
        </p:txBody>
      </p:sp>
      <p:sp>
        <p:nvSpPr>
          <p:cNvPr id="40963" name="Rectangle 3"/>
          <p:cNvSpPr>
            <a:spLocks noGrp="1" noChangeArrowheads="1"/>
          </p:cNvSpPr>
          <p:nvPr>
            <p:ph type="body" idx="1"/>
          </p:nvPr>
        </p:nvSpPr>
        <p:spPr/>
        <p:txBody>
          <a:bodyPr/>
          <a:lstStyle/>
          <a:p>
            <a:pPr eaLnBrk="1" hangingPunct="1"/>
            <a:r>
              <a:rPr lang="en-US" altLang="en-US" sz="3200"/>
              <a:t>Jamieson--From being the help meet of man and the partner of his affections, her condition would henceforth be that of humble subjection.</a:t>
            </a:r>
          </a:p>
        </p:txBody>
      </p:sp>
    </p:spTree>
    <p:extLst>
      <p:ext uri="{BB962C8B-B14F-4D97-AF65-F5344CB8AC3E}">
        <p14:creationId xmlns:p14="http://schemas.microsoft.com/office/powerpoint/2010/main" val="1701279938"/>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ChangeArrowheads="1"/>
          </p:cNvSpPr>
          <p:nvPr>
            <p:ph type="title"/>
          </p:nvPr>
        </p:nvSpPr>
        <p:spPr/>
        <p:txBody>
          <a:bodyPr/>
          <a:lstStyle/>
          <a:p>
            <a:pPr eaLnBrk="1" hangingPunct="1"/>
            <a:r>
              <a:rPr lang="en-US" altLang="en-US"/>
              <a:t>Consequences</a:t>
            </a:r>
          </a:p>
        </p:txBody>
      </p:sp>
      <p:sp>
        <p:nvSpPr>
          <p:cNvPr id="40963" name="Rectangle 3"/>
          <p:cNvSpPr>
            <a:spLocks noGrp="1" noChangeArrowheads="1"/>
          </p:cNvSpPr>
          <p:nvPr>
            <p:ph type="body" idx="1"/>
          </p:nvPr>
        </p:nvSpPr>
        <p:spPr/>
        <p:txBody>
          <a:bodyPr/>
          <a:lstStyle/>
          <a:p>
            <a:pPr eaLnBrk="1" hangingPunct="1"/>
            <a:r>
              <a:rPr lang="en-US" altLang="en-US" sz="3200"/>
              <a:t>Clark--though at their creation both were formed with equal rights, and the woman had probably as much right to rule as the man; but subjection to the will of her husband is one part of her curse</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ChangeArrowheads="1"/>
          </p:cNvSpPr>
          <p:nvPr>
            <p:ph type="title"/>
          </p:nvPr>
        </p:nvSpPr>
        <p:spPr/>
        <p:txBody>
          <a:bodyPr/>
          <a:lstStyle/>
          <a:p>
            <a:pPr eaLnBrk="1" hangingPunct="1"/>
            <a:r>
              <a:rPr lang="en-US" altLang="en-US"/>
              <a:t>Consequences</a:t>
            </a:r>
          </a:p>
        </p:txBody>
      </p:sp>
      <p:sp>
        <p:nvSpPr>
          <p:cNvPr id="46083" name="Rectangle 3"/>
          <p:cNvSpPr>
            <a:spLocks noGrp="1" noChangeArrowheads="1"/>
          </p:cNvSpPr>
          <p:nvPr>
            <p:ph type="body" idx="1"/>
          </p:nvPr>
        </p:nvSpPr>
        <p:spPr>
          <a:xfrm>
            <a:off x="574676" y="1752600"/>
            <a:ext cx="8001000" cy="4114800"/>
          </a:xfrm>
        </p:spPr>
        <p:txBody>
          <a:bodyPr/>
          <a:lstStyle/>
          <a:p>
            <a:pPr eaLnBrk="1" hangingPunct="1">
              <a:lnSpc>
                <a:spcPct val="90000"/>
              </a:lnSpc>
            </a:pPr>
            <a:r>
              <a:rPr lang="en-US" altLang="en-US" sz="3200"/>
              <a:t>For Adam</a:t>
            </a:r>
          </a:p>
          <a:p>
            <a:pPr eaLnBrk="1" hangingPunct="1">
              <a:lnSpc>
                <a:spcPct val="90000"/>
              </a:lnSpc>
            </a:pPr>
            <a:r>
              <a:rPr lang="en-US" altLang="en-US" sz="3200"/>
              <a:t>vs 17 Then to Adam He said, "Because you have heeded the voice of your wife, and have eaten from the tree of </a:t>
            </a:r>
            <a:r>
              <a:rPr lang="en-US" altLang="en-US" sz="3200" u="sng"/>
              <a:t>which I commanded you, saying, 'You shall not eat of it'</a:t>
            </a:r>
            <a:r>
              <a:rPr lang="en-US" altLang="en-US" sz="3200"/>
              <a:t>: "Cursed is the ground for your sake; </a:t>
            </a:r>
            <a:r>
              <a:rPr lang="en-US" altLang="en-US" sz="3200" b="1"/>
              <a:t>In toil you shall eat</a:t>
            </a:r>
            <a:r>
              <a:rPr lang="en-US" altLang="en-US" sz="3200"/>
              <a:t> of it All the days of your life.</a:t>
            </a:r>
          </a:p>
        </p:txBody>
      </p:sp>
      <p:sp>
        <p:nvSpPr>
          <p:cNvPr id="2" name="TextBox 1">
            <a:extLst>
              <a:ext uri="{FF2B5EF4-FFF2-40B4-BE49-F238E27FC236}">
                <a16:creationId xmlns:a16="http://schemas.microsoft.com/office/drawing/2014/main" id="{AE091C9B-BC6F-498A-909A-2226E3C8DFE7}"/>
              </a:ext>
            </a:extLst>
          </p:cNvPr>
          <p:cNvSpPr txBox="1"/>
          <p:nvPr/>
        </p:nvSpPr>
        <p:spPr>
          <a:xfrm>
            <a:off x="3886200" y="4572000"/>
            <a:ext cx="2819400" cy="1446550"/>
          </a:xfrm>
          <a:prstGeom prst="rect">
            <a:avLst/>
          </a:prstGeom>
          <a:solidFill>
            <a:srgbClr val="FF0000"/>
          </a:solidFill>
          <a:ln w="28575">
            <a:solidFill>
              <a:schemeClr val="accent6">
                <a:lumMod val="75000"/>
              </a:schemeClr>
            </a:solidFill>
          </a:ln>
        </p:spPr>
        <p:txBody>
          <a:bodyPr wrap="square" rtlCol="0">
            <a:spAutoFit/>
          </a:bodyPr>
          <a:lstStyle/>
          <a:p>
            <a:pPr algn="ctr"/>
            <a:r>
              <a:rPr lang="en-US" sz="4400">
                <a:solidFill>
                  <a:schemeClr val="bg1"/>
                </a:solidFill>
              </a:rPr>
              <a:t>STOP!</a:t>
            </a:r>
          </a:p>
          <a:p>
            <a:pPr algn="ctr"/>
            <a:r>
              <a:rPr lang="en-US" sz="4400">
                <a:solidFill>
                  <a:schemeClr val="bg1"/>
                </a:solidFill>
              </a:rPr>
              <a:t>Lesson…</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up)">
                                      <p:cBhvr>
                                        <p:cTn id="7" dur="1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 presetClass="exit" presetSubtype="0" fill="hold" grpId="1" nodeType="clickEffect">
                                  <p:stCondLst>
                                    <p:cond delay="0"/>
                                  </p:stCondLst>
                                  <p:childTnLst>
                                    <p:set>
                                      <p:cBhvr>
                                        <p:cTn id="11" dur="1" fill="hold">
                                          <p:stCondLst>
                                            <p:cond delay="0"/>
                                          </p:stCondLst>
                                        </p:cTn>
                                        <p:tgtEl>
                                          <p:spTgt spid="2"/>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2" grpId="1" animBg="1"/>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p:txBody>
          <a:bodyPr/>
          <a:lstStyle/>
          <a:p>
            <a:pPr eaLnBrk="1" hangingPunct="1"/>
            <a:r>
              <a:rPr lang="en-US" altLang="en-US"/>
              <a:t>Consequences</a:t>
            </a:r>
          </a:p>
        </p:txBody>
      </p:sp>
      <p:sp>
        <p:nvSpPr>
          <p:cNvPr id="46083" name="Rectangle 3"/>
          <p:cNvSpPr>
            <a:spLocks noGrp="1" noChangeArrowheads="1"/>
          </p:cNvSpPr>
          <p:nvPr>
            <p:ph type="body" idx="1"/>
          </p:nvPr>
        </p:nvSpPr>
        <p:spPr>
          <a:xfrm>
            <a:off x="574675" y="1828800"/>
            <a:ext cx="8112125" cy="4114800"/>
          </a:xfrm>
        </p:spPr>
        <p:txBody>
          <a:bodyPr/>
          <a:lstStyle/>
          <a:p>
            <a:pPr eaLnBrk="1" hangingPunct="1">
              <a:lnSpc>
                <a:spcPct val="90000"/>
              </a:lnSpc>
            </a:pPr>
            <a:r>
              <a:rPr lang="en-US" altLang="en-US"/>
              <a:t>For Adam</a:t>
            </a:r>
          </a:p>
          <a:p>
            <a:pPr eaLnBrk="1" hangingPunct="1">
              <a:lnSpc>
                <a:spcPct val="90000"/>
              </a:lnSpc>
            </a:pPr>
            <a:r>
              <a:rPr lang="en-US" altLang="en-US" b="1"/>
              <a:t>…In toil you shall eat</a:t>
            </a:r>
            <a:r>
              <a:rPr lang="en-US" altLang="en-US"/>
              <a:t> of it All the days of your life.</a:t>
            </a:r>
          </a:p>
          <a:p>
            <a:pPr eaLnBrk="1" hangingPunct="1">
              <a:lnSpc>
                <a:spcPct val="90000"/>
              </a:lnSpc>
            </a:pPr>
            <a:r>
              <a:rPr lang="en-US" altLang="en-US"/>
              <a:t>18 Both </a:t>
            </a:r>
            <a:r>
              <a:rPr lang="en-US" altLang="en-US" u="sng"/>
              <a:t>thorns and thistles</a:t>
            </a:r>
            <a:r>
              <a:rPr lang="en-US" altLang="en-US"/>
              <a:t> it shall bring forth for you, And you </a:t>
            </a:r>
            <a:r>
              <a:rPr lang="en-US" altLang="en-US" b="1"/>
              <a:t>shall eat the herb of the field</a:t>
            </a:r>
            <a:r>
              <a:rPr lang="en-US" altLang="en-US"/>
              <a:t>.</a:t>
            </a:r>
          </a:p>
          <a:p>
            <a:pPr eaLnBrk="1" hangingPunct="1">
              <a:lnSpc>
                <a:spcPct val="90000"/>
              </a:lnSpc>
            </a:pPr>
            <a:r>
              <a:rPr lang="en-US" altLang="en-US"/>
              <a:t>19 In the sweat of your face you shall eat bread until you </a:t>
            </a:r>
            <a:r>
              <a:rPr lang="en-US" altLang="en-US" b="1"/>
              <a:t>return to the ground</a:t>
            </a:r>
            <a:r>
              <a:rPr lang="en-US" altLang="en-US"/>
              <a:t>, For out of it you were taken; For dust you are, And to dust you shall return."</a:t>
            </a:r>
          </a:p>
        </p:txBody>
      </p:sp>
    </p:spTree>
    <p:extLst>
      <p:ext uri="{BB962C8B-B14F-4D97-AF65-F5344CB8AC3E}">
        <p14:creationId xmlns:p14="http://schemas.microsoft.com/office/powerpoint/2010/main" val="237316029"/>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p:cNvSpPr>
            <a:spLocks noGrp="1" noChangeArrowheads="1"/>
          </p:cNvSpPr>
          <p:nvPr>
            <p:ph type="title"/>
          </p:nvPr>
        </p:nvSpPr>
        <p:spPr/>
        <p:txBody>
          <a:bodyPr/>
          <a:lstStyle/>
          <a:p>
            <a:pPr eaLnBrk="1" hangingPunct="1"/>
            <a:r>
              <a:rPr lang="en-US" altLang="en-US"/>
              <a:t>The Evil of Sin</a:t>
            </a:r>
          </a:p>
        </p:txBody>
      </p:sp>
      <p:sp>
        <p:nvSpPr>
          <p:cNvPr id="44035" name="Rectangle 3"/>
          <p:cNvSpPr>
            <a:spLocks noGrp="1" noChangeArrowheads="1"/>
          </p:cNvSpPr>
          <p:nvPr>
            <p:ph type="body" idx="1"/>
          </p:nvPr>
        </p:nvSpPr>
        <p:spPr/>
        <p:txBody>
          <a:bodyPr/>
          <a:lstStyle/>
          <a:p>
            <a:pPr eaLnBrk="1" hangingPunct="1"/>
            <a:r>
              <a:rPr lang="en-US" altLang="en-US" sz="3200"/>
              <a:t>The evil of sin surpasses all finite conception.  Every instance of death is an evidence of its power, and of the truth of God.  </a:t>
            </a:r>
            <a:r>
              <a:rPr lang="en-US" altLang="en-US" sz="3200">
                <a:effectLst>
                  <a:outerShdw blurRad="38100" dist="38100" dir="2700000" algn="tl">
                    <a:srgbClr val="000000">
                      <a:alpha val="43137"/>
                    </a:srgbClr>
                  </a:outerShdw>
                </a:effectLst>
              </a:rPr>
              <a:t>When the word has gone out of His mouth, it stands for ever.  </a:t>
            </a:r>
            <a:r>
              <a:rPr lang="en-US" altLang="en-US" sz="3200"/>
              <a:t>All who disbelieve His known declarations are without excuse.</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ctrTitle"/>
          </p:nvPr>
        </p:nvSpPr>
        <p:spPr/>
        <p:txBody>
          <a:bodyPr/>
          <a:lstStyle/>
          <a:p>
            <a:pPr eaLnBrk="1" hangingPunct="1"/>
            <a:r>
              <a:rPr lang="en-US" altLang="en-US"/>
              <a:t>Genesis 3</a:t>
            </a:r>
          </a:p>
        </p:txBody>
      </p:sp>
      <p:sp>
        <p:nvSpPr>
          <p:cNvPr id="10243" name="Rectangle 3"/>
          <p:cNvSpPr>
            <a:spLocks noGrp="1" noChangeArrowheads="1"/>
          </p:cNvSpPr>
          <p:nvPr>
            <p:ph type="subTitle" idx="1"/>
          </p:nvPr>
        </p:nvSpPr>
        <p:spPr/>
        <p:txBody>
          <a:bodyPr/>
          <a:lstStyle/>
          <a:p>
            <a:pPr eaLnBrk="1" hangingPunct="1"/>
            <a:r>
              <a:rPr lang="en-US" altLang="en-US"/>
              <a:t>Lesson 4</a:t>
            </a: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p:txBody>
          <a:bodyPr/>
          <a:lstStyle/>
          <a:p>
            <a:pPr eaLnBrk="1" hangingPunct="1"/>
            <a:r>
              <a:rPr lang="en-US" altLang="en-US"/>
              <a:t>Naked</a:t>
            </a:r>
          </a:p>
        </p:txBody>
      </p:sp>
      <p:sp>
        <p:nvSpPr>
          <p:cNvPr id="50179" name="Rectangle 3"/>
          <p:cNvSpPr>
            <a:spLocks noGrp="1" noChangeArrowheads="1"/>
          </p:cNvSpPr>
          <p:nvPr>
            <p:ph type="body" idx="1"/>
          </p:nvPr>
        </p:nvSpPr>
        <p:spPr/>
        <p:txBody>
          <a:bodyPr/>
          <a:lstStyle/>
          <a:p>
            <a:pPr eaLnBrk="1" hangingPunct="1"/>
            <a:r>
              <a:rPr lang="en-US" altLang="en-US" sz="3200"/>
              <a:t>vs 7 Then the eyes of both of them were opened, and they knew that they were naked; and they sewed fig leaves together and made themselves coverings.</a:t>
            </a:r>
          </a:p>
          <a:p>
            <a:pPr eaLnBrk="1" hangingPunct="1"/>
            <a:r>
              <a:rPr lang="en-US" altLang="en-US" sz="3200"/>
              <a:t>vs 21  Also for Adam and his wife the LORD God made tunics of skin, and clothed them.</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entr" presetSubtype="0" fill="hold" grpId="0" nodeType="afterEffect">
                                  <p:stCondLst>
                                    <p:cond delay="0"/>
                                  </p:stCondLst>
                                  <p:childTnLst>
                                    <p:set>
                                      <p:cBhvr>
                                        <p:cTn id="6" dur="1" fill="hold">
                                          <p:stCondLst>
                                            <p:cond delay="0"/>
                                          </p:stCondLst>
                                        </p:cTn>
                                        <p:tgtEl>
                                          <p:spTgt spid="50179">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0179">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0179" grpId="0" uiExpand="1" build="p"/>
    </p:bld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noChangeArrowheads="1"/>
          </p:cNvSpPr>
          <p:nvPr>
            <p:ph type="title"/>
          </p:nvPr>
        </p:nvSpPr>
        <p:spPr/>
        <p:txBody>
          <a:bodyPr/>
          <a:lstStyle/>
          <a:p>
            <a:pPr eaLnBrk="1" hangingPunct="1"/>
            <a:r>
              <a:rPr lang="en-US" altLang="en-US"/>
              <a:t>Physically Banished</a:t>
            </a:r>
          </a:p>
        </p:txBody>
      </p:sp>
      <p:sp>
        <p:nvSpPr>
          <p:cNvPr id="46083" name="Rectangle 3"/>
          <p:cNvSpPr>
            <a:spLocks noGrp="1" noChangeArrowheads="1"/>
          </p:cNvSpPr>
          <p:nvPr>
            <p:ph type="body" idx="1"/>
          </p:nvPr>
        </p:nvSpPr>
        <p:spPr>
          <a:xfrm>
            <a:off x="685801" y="1752600"/>
            <a:ext cx="8001000" cy="4267200"/>
          </a:xfrm>
        </p:spPr>
        <p:txBody>
          <a:bodyPr/>
          <a:lstStyle/>
          <a:p>
            <a:pPr eaLnBrk="1" hangingPunct="1"/>
            <a:r>
              <a:rPr lang="en-US" altLang="en-US" sz="3200"/>
              <a:t>vs 22-24 …therefore the LORD God sent him out of the garden of Eden to till the ground from which he was taken. So He drove out the man; and He placed cherubim at the east of the garden of Eden, and a flaming sword which turned every way, to guard the way to the tree of life.</a:t>
            </a: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Grp="1" noChangeArrowheads="1"/>
          </p:cNvSpPr>
          <p:nvPr>
            <p:ph type="title"/>
          </p:nvPr>
        </p:nvSpPr>
        <p:spPr/>
        <p:txBody>
          <a:bodyPr/>
          <a:lstStyle/>
          <a:p>
            <a:pPr eaLnBrk="1" hangingPunct="1"/>
            <a:r>
              <a:rPr lang="en-US" altLang="en-US"/>
              <a:t>Access to the tree of Life</a:t>
            </a:r>
          </a:p>
        </p:txBody>
      </p:sp>
      <p:sp>
        <p:nvSpPr>
          <p:cNvPr id="47107" name="Rectangle 3"/>
          <p:cNvSpPr>
            <a:spLocks noGrp="1" noChangeArrowheads="1"/>
          </p:cNvSpPr>
          <p:nvPr>
            <p:ph type="body" idx="1"/>
          </p:nvPr>
        </p:nvSpPr>
        <p:spPr>
          <a:xfrm>
            <a:off x="566738" y="1752600"/>
            <a:ext cx="8001000" cy="4267200"/>
          </a:xfrm>
        </p:spPr>
        <p:txBody>
          <a:bodyPr/>
          <a:lstStyle/>
          <a:p>
            <a:pPr eaLnBrk="1" hangingPunct="1"/>
            <a:r>
              <a:rPr lang="en-US" altLang="en-US" sz="3100"/>
              <a:t>John 6:68 But Simon Peter answered Him, "Lord, to whom shall we go? You have </a:t>
            </a:r>
            <a:r>
              <a:rPr lang="en-US" altLang="en-US" sz="3100">
                <a:effectLst>
                  <a:outerShdw blurRad="38100" dist="38100" dir="2700000" algn="tl">
                    <a:srgbClr val="000000">
                      <a:alpha val="43137"/>
                    </a:srgbClr>
                  </a:outerShdw>
                </a:effectLst>
              </a:rPr>
              <a:t>the words of eternal life</a:t>
            </a:r>
            <a:r>
              <a:rPr lang="en-US" altLang="en-US" sz="3100"/>
              <a:t>.</a:t>
            </a:r>
          </a:p>
          <a:p>
            <a:pPr eaLnBrk="1" hangingPunct="1"/>
            <a:r>
              <a:rPr lang="en-US" altLang="en-US" sz="3100"/>
              <a:t>Romans 6:23 For the wages of sin is death, but the </a:t>
            </a:r>
            <a:r>
              <a:rPr lang="en-US" altLang="en-US" sz="3100">
                <a:effectLst>
                  <a:outerShdw blurRad="38100" dist="38100" dir="2700000" algn="tl">
                    <a:srgbClr val="000000">
                      <a:alpha val="43137"/>
                    </a:srgbClr>
                  </a:outerShdw>
                </a:effectLst>
              </a:rPr>
              <a:t>gift of God is eternal life in Christ Jesus our Lord</a:t>
            </a:r>
            <a:r>
              <a:rPr lang="en-US" altLang="en-US" sz="3100"/>
              <a:t>.</a:t>
            </a: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Grp="1" noChangeArrowheads="1"/>
          </p:cNvSpPr>
          <p:nvPr>
            <p:ph type="title"/>
          </p:nvPr>
        </p:nvSpPr>
        <p:spPr/>
        <p:txBody>
          <a:bodyPr/>
          <a:lstStyle/>
          <a:p>
            <a:pPr eaLnBrk="1" hangingPunct="1"/>
            <a:r>
              <a:rPr lang="en-US" altLang="en-US"/>
              <a:t>Access to the tree of Life</a:t>
            </a:r>
          </a:p>
        </p:txBody>
      </p:sp>
      <p:sp>
        <p:nvSpPr>
          <p:cNvPr id="47107" name="Rectangle 3"/>
          <p:cNvSpPr>
            <a:spLocks noGrp="1" noChangeArrowheads="1"/>
          </p:cNvSpPr>
          <p:nvPr>
            <p:ph type="body" idx="1"/>
          </p:nvPr>
        </p:nvSpPr>
        <p:spPr>
          <a:xfrm>
            <a:off x="566738" y="1752600"/>
            <a:ext cx="8001000" cy="4267200"/>
          </a:xfrm>
        </p:spPr>
        <p:txBody>
          <a:bodyPr/>
          <a:lstStyle/>
          <a:p>
            <a:pPr eaLnBrk="1" hangingPunct="1"/>
            <a:r>
              <a:rPr lang="en-US" altLang="en-US" sz="3100"/>
              <a:t>Revelation 22:14 Blessed are those </a:t>
            </a:r>
            <a:r>
              <a:rPr lang="en-US" altLang="en-US" sz="3100">
                <a:effectLst>
                  <a:outerShdw blurRad="38100" dist="38100" dir="2700000" algn="tl">
                    <a:srgbClr val="000000">
                      <a:alpha val="43137"/>
                    </a:srgbClr>
                  </a:outerShdw>
                </a:effectLst>
              </a:rPr>
              <a:t>who do His commandments, that they may have the right to the tree of life</a:t>
            </a:r>
            <a:r>
              <a:rPr lang="en-US" altLang="en-US" sz="3100"/>
              <a:t>, and may enter through the gates into the city.</a:t>
            </a:r>
          </a:p>
        </p:txBody>
      </p:sp>
    </p:spTree>
    <p:extLst>
      <p:ext uri="{BB962C8B-B14F-4D97-AF65-F5344CB8AC3E}">
        <p14:creationId xmlns:p14="http://schemas.microsoft.com/office/powerpoint/2010/main" val="1102540321"/>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p:cNvSpPr>
            <a:spLocks noGrp="1" noChangeArrowheads="1"/>
          </p:cNvSpPr>
          <p:nvPr>
            <p:ph type="title"/>
          </p:nvPr>
        </p:nvSpPr>
        <p:spPr/>
        <p:txBody>
          <a:bodyPr/>
          <a:lstStyle/>
          <a:p>
            <a:pPr eaLnBrk="1" hangingPunct="1"/>
            <a:r>
              <a:rPr lang="en-US" altLang="en-US"/>
              <a:t>Summary</a:t>
            </a:r>
          </a:p>
        </p:txBody>
      </p:sp>
      <p:sp>
        <p:nvSpPr>
          <p:cNvPr id="48131" name="Rectangle 3"/>
          <p:cNvSpPr>
            <a:spLocks noGrp="1" noChangeArrowheads="1"/>
          </p:cNvSpPr>
          <p:nvPr>
            <p:ph type="body" idx="1"/>
          </p:nvPr>
        </p:nvSpPr>
        <p:spPr>
          <a:xfrm>
            <a:off x="574676" y="1752600"/>
            <a:ext cx="8001000" cy="4267200"/>
          </a:xfrm>
        </p:spPr>
        <p:txBody>
          <a:bodyPr/>
          <a:lstStyle/>
          <a:p>
            <a:pPr eaLnBrk="1" hangingPunct="1"/>
            <a:r>
              <a:rPr lang="en-US" altLang="en-US" sz="3200"/>
              <a:t>Genesis 2:15 Then the LORD God took the man and put him in the garden of Eden to tend and keep it. And the LORD God commanded the man, saying, "Of every tree of the garden you may freely eat…</a:t>
            </a:r>
            <a:endParaRPr lang="en-US" altLang="en-US"/>
          </a:p>
        </p:txBody>
      </p:sp>
      <p:sp>
        <p:nvSpPr>
          <p:cNvPr id="4" name="TextBox 3">
            <a:extLst>
              <a:ext uri="{FF2B5EF4-FFF2-40B4-BE49-F238E27FC236}">
                <a16:creationId xmlns:a16="http://schemas.microsoft.com/office/drawing/2014/main" id="{80279D08-F6C1-4E23-840A-9F2100F9F5DC}"/>
              </a:ext>
            </a:extLst>
          </p:cNvPr>
          <p:cNvSpPr txBox="1"/>
          <p:nvPr/>
        </p:nvSpPr>
        <p:spPr>
          <a:xfrm>
            <a:off x="2400300" y="4800600"/>
            <a:ext cx="4343400" cy="1938992"/>
          </a:xfrm>
          <a:prstGeom prst="rect">
            <a:avLst/>
          </a:prstGeom>
          <a:solidFill>
            <a:srgbClr val="FFC000"/>
          </a:solidFill>
          <a:ln w="38100">
            <a:solidFill>
              <a:srgbClr val="CC6600"/>
            </a:solidFill>
          </a:ln>
        </p:spPr>
        <p:txBody>
          <a:bodyPr wrap="square" rtlCol="0">
            <a:spAutoFit/>
          </a:bodyPr>
          <a:lstStyle/>
          <a:p>
            <a:pPr algn="ctr"/>
            <a:r>
              <a:rPr lang="en-US" sz="4000"/>
              <a:t>BANISNED</a:t>
            </a:r>
          </a:p>
          <a:p>
            <a:pPr algn="ctr"/>
            <a:r>
              <a:rPr lang="en-US" sz="4000"/>
              <a:t>Because of</a:t>
            </a:r>
          </a:p>
          <a:p>
            <a:pPr algn="ctr"/>
            <a:r>
              <a:rPr lang="en-US" sz="4000"/>
              <a:t>SIN!!</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45.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50178" name="TextBox 3"/>
          <p:cNvSpPr txBox="1">
            <a:spLocks noChangeArrowheads="1"/>
          </p:cNvSpPr>
          <p:nvPr/>
        </p:nvSpPr>
        <p:spPr bwMode="auto">
          <a:xfrm>
            <a:off x="1919606" y="1143000"/>
            <a:ext cx="5304787" cy="19389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en-US" altLang="en-US" sz="6000" dirty="0">
                <a:solidFill>
                  <a:schemeClr val="bg1"/>
                </a:solidFill>
              </a:rPr>
              <a:t>Sunday Morning</a:t>
            </a:r>
          </a:p>
          <a:p>
            <a:pPr algn="ctr" eaLnBrk="1" hangingPunct="1">
              <a:spcBef>
                <a:spcPct val="0"/>
              </a:spcBef>
              <a:buFontTx/>
              <a:buNone/>
            </a:pPr>
            <a:r>
              <a:rPr lang="en-US" altLang="en-US" sz="6000" dirty="0">
                <a:solidFill>
                  <a:schemeClr val="bg1"/>
                </a:solidFill>
              </a:rPr>
              <a:t>Genesis 4 and 5</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title"/>
          </p:nvPr>
        </p:nvSpPr>
        <p:spPr/>
        <p:txBody>
          <a:bodyPr/>
          <a:lstStyle/>
          <a:p>
            <a:pPr eaLnBrk="1" hangingPunct="1"/>
            <a:r>
              <a:rPr lang="en-US" altLang="en-US"/>
              <a:t>Can and Can’t</a:t>
            </a:r>
          </a:p>
        </p:txBody>
      </p:sp>
      <p:sp>
        <p:nvSpPr>
          <p:cNvPr id="18435" name="Content Placeholder 2"/>
          <p:cNvSpPr>
            <a:spLocks noGrp="1"/>
          </p:cNvSpPr>
          <p:nvPr>
            <p:ph idx="1"/>
          </p:nvPr>
        </p:nvSpPr>
        <p:spPr/>
        <p:txBody>
          <a:bodyPr/>
          <a:lstStyle/>
          <a:p>
            <a:pPr eaLnBrk="1" hangingPunct="1"/>
            <a:r>
              <a:rPr lang="en-US" altLang="en-US" sz="3200"/>
              <a:t>Genesis 2:16 And the LORD God commanded the man, saying, “Of every tree of the garden you may freely eat; but of the tree of the knowledge of good and evil you shall not eat, for in the day that you eat of it you shall surely die.”</a:t>
            </a:r>
          </a:p>
          <a:p>
            <a:pPr eaLnBrk="1" hangingPunct="1"/>
            <a:r>
              <a:rPr lang="en-US" altLang="en-US" sz="3200" i="1"/>
              <a:t>Before woman was made</a:t>
            </a:r>
          </a:p>
        </p:txBody>
      </p:sp>
      <p:sp>
        <p:nvSpPr>
          <p:cNvPr id="13316" name="TextBox 1"/>
          <p:cNvSpPr txBox="1">
            <a:spLocks noChangeArrowheads="1"/>
          </p:cNvSpPr>
          <p:nvPr/>
        </p:nvSpPr>
        <p:spPr bwMode="auto">
          <a:xfrm rot="20639931">
            <a:off x="5943600" y="388938"/>
            <a:ext cx="2667000" cy="830262"/>
          </a:xfrm>
          <a:prstGeom prst="rect">
            <a:avLst/>
          </a:prstGeom>
          <a:solidFill>
            <a:srgbClr val="FFFF00"/>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pPr algn="ctr"/>
            <a:r>
              <a:rPr lang="en-US" altLang="en-US" sz="4800"/>
              <a:t>Review</a:t>
            </a:r>
            <a:endParaRPr lang="en-US" altLang="en-US"/>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p:txBody>
          <a:bodyPr/>
          <a:lstStyle/>
          <a:p>
            <a:pPr eaLnBrk="1" hangingPunct="1"/>
            <a:r>
              <a:rPr lang="en-US" altLang="en-US"/>
              <a:t>A Helper for Adam</a:t>
            </a:r>
          </a:p>
        </p:txBody>
      </p:sp>
      <p:sp>
        <p:nvSpPr>
          <p:cNvPr id="14339" name="Content Placeholder 2"/>
          <p:cNvSpPr>
            <a:spLocks noGrp="1"/>
          </p:cNvSpPr>
          <p:nvPr>
            <p:ph idx="1"/>
          </p:nvPr>
        </p:nvSpPr>
        <p:spPr/>
        <p:txBody>
          <a:bodyPr/>
          <a:lstStyle/>
          <a:p>
            <a:pPr eaLnBrk="1" hangingPunct="1"/>
            <a:r>
              <a:rPr lang="en-US" altLang="en-US" sz="3200"/>
              <a:t>Genesis 2:18  And the LORD God said, “It is not good that man should be alone; I will make him a helper comparable to him.”</a:t>
            </a:r>
          </a:p>
          <a:p>
            <a:pPr eaLnBrk="1" hangingPunct="1"/>
            <a:r>
              <a:rPr lang="en-US" altLang="en-US" sz="3200"/>
              <a:t>Genesis 2:22 Then the rib which the LORD God had taken from man He made into a woman, and He brought her to the man.</a:t>
            </a:r>
          </a:p>
        </p:txBody>
      </p:sp>
      <p:sp>
        <p:nvSpPr>
          <p:cNvPr id="14340" name="TextBox 1"/>
          <p:cNvSpPr txBox="1">
            <a:spLocks noChangeArrowheads="1"/>
          </p:cNvSpPr>
          <p:nvPr/>
        </p:nvSpPr>
        <p:spPr bwMode="auto">
          <a:xfrm rot="20639931">
            <a:off x="5943600" y="388938"/>
            <a:ext cx="2667000" cy="830262"/>
          </a:xfrm>
          <a:prstGeom prst="rect">
            <a:avLst/>
          </a:prstGeom>
          <a:solidFill>
            <a:srgbClr val="FFFF00"/>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pPr algn="ctr"/>
            <a:r>
              <a:rPr lang="en-US" altLang="en-US" sz="4800"/>
              <a:t>Review</a:t>
            </a:r>
            <a:endParaRPr lang="en-US" altLang="en-US"/>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lstStyle/>
          <a:p>
            <a:pPr eaLnBrk="1" hangingPunct="1"/>
            <a:r>
              <a:rPr lang="en-US" altLang="en-US"/>
              <a:t>The Serpent</a:t>
            </a:r>
          </a:p>
        </p:txBody>
      </p:sp>
      <p:sp>
        <p:nvSpPr>
          <p:cNvPr id="7171" name="Rectangle 3"/>
          <p:cNvSpPr>
            <a:spLocks noGrp="1" noChangeArrowheads="1"/>
          </p:cNvSpPr>
          <p:nvPr>
            <p:ph type="body" idx="1"/>
          </p:nvPr>
        </p:nvSpPr>
        <p:spPr/>
        <p:txBody>
          <a:bodyPr/>
          <a:lstStyle/>
          <a:p>
            <a:pPr eaLnBrk="1" hangingPunct="1"/>
            <a:r>
              <a:rPr lang="en-US" altLang="en-US" sz="3200"/>
              <a:t>vs 1 Now the serpent was more cunning than any beast of the field which the LORD God had made. And he said to the woman, "Has God indeed said, 'You shall not eat of every tree of the garden'?"</a:t>
            </a:r>
          </a:p>
          <a:p>
            <a:pPr eaLnBrk="1" hangingPunct="1"/>
            <a:r>
              <a:rPr lang="en-US" altLang="en-US" sz="3200"/>
              <a:t>The serpent was the instrument or tool of a higher agent, Satan or the devil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171">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171">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71"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p:txBody>
          <a:bodyPr/>
          <a:lstStyle/>
          <a:p>
            <a:pPr eaLnBrk="1" hangingPunct="1"/>
            <a:r>
              <a:rPr lang="en-US" altLang="en-US"/>
              <a:t>The Serpent</a:t>
            </a:r>
          </a:p>
        </p:txBody>
      </p:sp>
      <p:sp>
        <p:nvSpPr>
          <p:cNvPr id="5123" name="Rectangle 3"/>
          <p:cNvSpPr>
            <a:spLocks noGrp="1" noChangeArrowheads="1"/>
          </p:cNvSpPr>
          <p:nvPr>
            <p:ph type="body" idx="1"/>
          </p:nvPr>
        </p:nvSpPr>
        <p:spPr/>
        <p:txBody>
          <a:bodyPr/>
          <a:lstStyle/>
          <a:p>
            <a:pPr eaLnBrk="1" hangingPunct="1"/>
            <a:r>
              <a:rPr lang="en-US" altLang="en-US" sz="3200"/>
              <a:t>Revelation 20:2 He laid hold of the dragon, that </a:t>
            </a:r>
            <a:r>
              <a:rPr lang="en-US" altLang="en-US" sz="3200" u="sng"/>
              <a:t>serpent of old, who is the Devil and Satan</a:t>
            </a:r>
            <a:r>
              <a:rPr lang="en-US" altLang="en-US" sz="3200"/>
              <a:t>, and bound him for a thousand years</a:t>
            </a:r>
            <a:endParaRPr lang="en-US" altLang="en-US" sz="290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p:txBody>
          <a:bodyPr/>
          <a:lstStyle/>
          <a:p>
            <a:pPr eaLnBrk="1" hangingPunct="1"/>
            <a:r>
              <a:rPr lang="en-US" altLang="en-US"/>
              <a:t>The Serpent</a:t>
            </a:r>
          </a:p>
        </p:txBody>
      </p:sp>
      <p:sp>
        <p:nvSpPr>
          <p:cNvPr id="5123" name="Rectangle 3"/>
          <p:cNvSpPr>
            <a:spLocks noGrp="1" noChangeArrowheads="1"/>
          </p:cNvSpPr>
          <p:nvPr>
            <p:ph type="body" idx="1"/>
          </p:nvPr>
        </p:nvSpPr>
        <p:spPr/>
        <p:txBody>
          <a:bodyPr/>
          <a:lstStyle/>
          <a:p>
            <a:pPr eaLnBrk="1" hangingPunct="1"/>
            <a:r>
              <a:rPr lang="en-US" altLang="en-US" sz="3200"/>
              <a:t>John 8:44 "You [Jews] are of your father the devil, and the desires of your father you want to do. He was a </a:t>
            </a:r>
            <a:r>
              <a:rPr lang="en-US" altLang="en-US" sz="3200" u="sng"/>
              <a:t>murderer from the beginning</a:t>
            </a:r>
            <a:r>
              <a:rPr lang="en-US" altLang="en-US" sz="3200"/>
              <a:t>, and does not stand in the truth, because there is no truth in him. When he speaks a lie, he speaks from his own resources, for </a:t>
            </a:r>
            <a:r>
              <a:rPr lang="en-US" altLang="en-US" sz="3200" u="sng"/>
              <a:t>he is a liar and the father of it</a:t>
            </a:r>
            <a:r>
              <a:rPr lang="en-US" altLang="en-US" sz="3200"/>
              <a:t>.</a:t>
            </a:r>
          </a:p>
        </p:txBody>
      </p:sp>
      <p:sp>
        <p:nvSpPr>
          <p:cNvPr id="2" name="Rectangle: Rounded Corners 1">
            <a:extLst>
              <a:ext uri="{FF2B5EF4-FFF2-40B4-BE49-F238E27FC236}">
                <a16:creationId xmlns:a16="http://schemas.microsoft.com/office/drawing/2014/main" id="{D791F3E8-4305-4A94-B608-24E9EC5635C6}"/>
              </a:ext>
            </a:extLst>
          </p:cNvPr>
          <p:cNvSpPr/>
          <p:nvPr/>
        </p:nvSpPr>
        <p:spPr bwMode="auto">
          <a:xfrm>
            <a:off x="2362200" y="2286000"/>
            <a:ext cx="2057400" cy="533400"/>
          </a:xfrm>
          <a:prstGeom prst="roundRect">
            <a:avLst/>
          </a:prstGeom>
          <a:noFill/>
          <a:ln w="9525" cap="flat" cmpd="sng" algn="ctr">
            <a:solidFill>
              <a:schemeClr val="tx1"/>
            </a:solidFill>
            <a:prstDash val="solid"/>
            <a:round/>
            <a:headEnd type="none" w="med" len="med"/>
            <a:tailEnd type="none" w="med" len="med"/>
          </a:ln>
          <a:effectLst>
            <a:glow rad="101600">
              <a:schemeClr val="accent2">
                <a:satMod val="175000"/>
                <a:alpha val="40000"/>
              </a:schemeClr>
            </a:glow>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a:ln>
                <a:noFill/>
              </a:ln>
              <a:solidFill>
                <a:schemeClr val="tx1"/>
              </a:solidFill>
              <a:effectLst/>
              <a:latin typeface="Verdana"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theme/theme1.xml><?xml version="1.0" encoding="utf-8"?>
<a:theme xmlns:a="http://schemas.openxmlformats.org/drawingml/2006/main" name="Profile">
  <a:themeElements>
    <a:clrScheme name="Profile 9">
      <a:dk1>
        <a:srgbClr val="000000"/>
      </a:dk1>
      <a:lt1>
        <a:srgbClr val="FFFFFF"/>
      </a:lt1>
      <a:dk2>
        <a:srgbClr val="000000"/>
      </a:dk2>
      <a:lt2>
        <a:srgbClr val="DDDDDD"/>
      </a:lt2>
      <a:accent1>
        <a:srgbClr val="A3B2C1"/>
      </a:accent1>
      <a:accent2>
        <a:srgbClr val="CC0000"/>
      </a:accent2>
      <a:accent3>
        <a:srgbClr val="FFFFFF"/>
      </a:accent3>
      <a:accent4>
        <a:srgbClr val="000000"/>
      </a:accent4>
      <a:accent5>
        <a:srgbClr val="CED5DD"/>
      </a:accent5>
      <a:accent6>
        <a:srgbClr val="B90000"/>
      </a:accent6>
      <a:hlink>
        <a:srgbClr val="336699"/>
      </a:hlink>
      <a:folHlink>
        <a:srgbClr val="003366"/>
      </a:folHlink>
    </a:clrScheme>
    <a:fontScheme name="Profile">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1800" b="0" i="0" u="none" strike="noStrike" cap="none" normalizeH="0" baseline="0" smtClean="0">
            <a:ln>
              <a:noFill/>
            </a:ln>
            <a:solidFill>
              <a:schemeClr val="tx1"/>
            </a:solidFill>
            <a:effectLst/>
            <a:latin typeface="Verdana"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1800" b="0" i="0" u="none" strike="noStrike" cap="none" normalizeH="0" baseline="0" smtClean="0">
            <a:ln>
              <a:noFill/>
            </a:ln>
            <a:solidFill>
              <a:schemeClr val="tx1"/>
            </a:solidFill>
            <a:effectLst/>
            <a:latin typeface="Verdana" pitchFamily="34" charset="0"/>
          </a:defRPr>
        </a:defPPr>
      </a:lstStyle>
    </a:lnDef>
  </a:objectDefaults>
  <a:extraClrSchemeLst>
    <a:extraClrScheme>
      <a:clrScheme name="Profile 1">
        <a:dk1>
          <a:srgbClr val="A50021"/>
        </a:dk1>
        <a:lt1>
          <a:srgbClr val="FFFFFF"/>
        </a:lt1>
        <a:dk2>
          <a:srgbClr val="800000"/>
        </a:dk2>
        <a:lt2>
          <a:srgbClr val="FFFFFF"/>
        </a:lt2>
        <a:accent1>
          <a:srgbClr val="FF9900"/>
        </a:accent1>
        <a:accent2>
          <a:srgbClr val="FF3300"/>
        </a:accent2>
        <a:accent3>
          <a:srgbClr val="C0AAAA"/>
        </a:accent3>
        <a:accent4>
          <a:srgbClr val="DADADA"/>
        </a:accent4>
        <a:accent5>
          <a:srgbClr val="FFCAAA"/>
        </a:accent5>
        <a:accent6>
          <a:srgbClr val="E72D00"/>
        </a:accent6>
        <a:hlink>
          <a:srgbClr val="FFFFCC"/>
        </a:hlink>
        <a:folHlink>
          <a:srgbClr val="FFCC99"/>
        </a:folHlink>
      </a:clrScheme>
      <a:clrMap bg1="dk2" tx1="lt1" bg2="dk1" tx2="lt2" accent1="accent1" accent2="accent2" accent3="accent3" accent4="accent4" accent5="accent5" accent6="accent6" hlink="hlink" folHlink="folHlink"/>
    </a:extraClrScheme>
    <a:extraClrScheme>
      <a:clrScheme name="Profile 2">
        <a:dk1>
          <a:srgbClr val="3C001E"/>
        </a:dk1>
        <a:lt1>
          <a:srgbClr val="FFFFFF"/>
        </a:lt1>
        <a:dk2>
          <a:srgbClr val="51072E"/>
        </a:dk2>
        <a:lt2>
          <a:srgbClr val="FFFFFF"/>
        </a:lt2>
        <a:accent1>
          <a:srgbClr val="89A38F"/>
        </a:accent1>
        <a:accent2>
          <a:srgbClr val="666699"/>
        </a:accent2>
        <a:accent3>
          <a:srgbClr val="B3AAAD"/>
        </a:accent3>
        <a:accent4>
          <a:srgbClr val="DADADA"/>
        </a:accent4>
        <a:accent5>
          <a:srgbClr val="C4CEC6"/>
        </a:accent5>
        <a:accent6>
          <a:srgbClr val="5C5C8A"/>
        </a:accent6>
        <a:hlink>
          <a:srgbClr val="808000"/>
        </a:hlink>
        <a:folHlink>
          <a:srgbClr val="666633"/>
        </a:folHlink>
      </a:clrScheme>
      <a:clrMap bg1="dk2" tx1="lt1" bg2="dk1" tx2="lt2" accent1="accent1" accent2="accent2" accent3="accent3" accent4="accent4" accent5="accent5" accent6="accent6" hlink="hlink" folHlink="folHlink"/>
    </a:extraClrScheme>
    <a:extraClrScheme>
      <a:clrScheme name="Profile 3">
        <a:dk1>
          <a:srgbClr val="333333"/>
        </a:dk1>
        <a:lt1>
          <a:srgbClr val="FFFFFF"/>
        </a:lt1>
        <a:dk2>
          <a:srgbClr val="000000"/>
        </a:dk2>
        <a:lt2>
          <a:srgbClr val="FFFFFF"/>
        </a:lt2>
        <a:accent1>
          <a:srgbClr val="3399FF"/>
        </a:accent1>
        <a:accent2>
          <a:srgbClr val="CC0000"/>
        </a:accent2>
        <a:accent3>
          <a:srgbClr val="AAAAAA"/>
        </a:accent3>
        <a:accent4>
          <a:srgbClr val="DADADA"/>
        </a:accent4>
        <a:accent5>
          <a:srgbClr val="ADCAFF"/>
        </a:accent5>
        <a:accent6>
          <a:srgbClr val="B90000"/>
        </a:accent6>
        <a:hlink>
          <a:srgbClr val="666699"/>
        </a:hlink>
        <a:folHlink>
          <a:srgbClr val="6600CC"/>
        </a:folHlink>
      </a:clrScheme>
      <a:clrMap bg1="dk2" tx1="lt1" bg2="dk1" tx2="lt2" accent1="accent1" accent2="accent2" accent3="accent3" accent4="accent4" accent5="accent5" accent6="accent6" hlink="hlink" folHlink="folHlink"/>
    </a:extraClrScheme>
    <a:extraClrScheme>
      <a:clrScheme name="Profile 4">
        <a:dk1>
          <a:srgbClr val="4B3D1B"/>
        </a:dk1>
        <a:lt1>
          <a:srgbClr val="FFFFFF"/>
        </a:lt1>
        <a:dk2>
          <a:srgbClr val="330000"/>
        </a:dk2>
        <a:lt2>
          <a:srgbClr val="FFFFFF"/>
        </a:lt2>
        <a:accent1>
          <a:srgbClr val="CC9900"/>
        </a:accent1>
        <a:accent2>
          <a:srgbClr val="CC6600"/>
        </a:accent2>
        <a:accent3>
          <a:srgbClr val="ADAAAA"/>
        </a:accent3>
        <a:accent4>
          <a:srgbClr val="DADADA"/>
        </a:accent4>
        <a:accent5>
          <a:srgbClr val="E2CAAA"/>
        </a:accent5>
        <a:accent6>
          <a:srgbClr val="B95C00"/>
        </a:accent6>
        <a:hlink>
          <a:srgbClr val="666699"/>
        </a:hlink>
        <a:folHlink>
          <a:srgbClr val="CCCC00"/>
        </a:folHlink>
      </a:clrScheme>
      <a:clrMap bg1="dk2" tx1="lt1" bg2="dk1" tx2="lt2" accent1="accent1" accent2="accent2" accent3="accent3" accent4="accent4" accent5="accent5" accent6="accent6" hlink="hlink" folHlink="folHlink"/>
    </a:extraClrScheme>
    <a:extraClrScheme>
      <a:clrScheme name="Profile 5">
        <a:dk1>
          <a:srgbClr val="006666"/>
        </a:dk1>
        <a:lt1>
          <a:srgbClr val="FFFFFF"/>
        </a:lt1>
        <a:dk2>
          <a:srgbClr val="003366"/>
        </a:dk2>
        <a:lt2>
          <a:srgbClr val="FFFFFF"/>
        </a:lt2>
        <a:accent1>
          <a:srgbClr val="0099CC"/>
        </a:accent1>
        <a:accent2>
          <a:srgbClr val="6666FF"/>
        </a:accent2>
        <a:accent3>
          <a:srgbClr val="AAADB8"/>
        </a:accent3>
        <a:accent4>
          <a:srgbClr val="DADADA"/>
        </a:accent4>
        <a:accent5>
          <a:srgbClr val="AACAE2"/>
        </a:accent5>
        <a:accent6>
          <a:srgbClr val="5C5CE7"/>
        </a:accent6>
        <a:hlink>
          <a:srgbClr val="FFFFCC"/>
        </a:hlink>
        <a:folHlink>
          <a:srgbClr val="FFCC00"/>
        </a:folHlink>
      </a:clrScheme>
      <a:clrMap bg1="dk2" tx1="lt1" bg2="dk1" tx2="lt2" accent1="accent1" accent2="accent2" accent3="accent3" accent4="accent4" accent5="accent5" accent6="accent6" hlink="hlink" folHlink="folHlink"/>
    </a:extraClrScheme>
    <a:extraClrScheme>
      <a:clrScheme name="Profile 6">
        <a:dk1>
          <a:srgbClr val="003366"/>
        </a:dk1>
        <a:lt1>
          <a:srgbClr val="FFFFFF"/>
        </a:lt1>
        <a:dk2>
          <a:srgbClr val="006666"/>
        </a:dk2>
        <a:lt2>
          <a:srgbClr val="FFFFFF"/>
        </a:lt2>
        <a:accent1>
          <a:srgbClr val="6699FF"/>
        </a:accent1>
        <a:accent2>
          <a:srgbClr val="00CCFF"/>
        </a:accent2>
        <a:accent3>
          <a:srgbClr val="AAB8B8"/>
        </a:accent3>
        <a:accent4>
          <a:srgbClr val="DADADA"/>
        </a:accent4>
        <a:accent5>
          <a:srgbClr val="B8CAFF"/>
        </a:accent5>
        <a:accent6>
          <a:srgbClr val="00B9E7"/>
        </a:accent6>
        <a:hlink>
          <a:srgbClr val="FFFFCC"/>
        </a:hlink>
        <a:folHlink>
          <a:srgbClr val="33CCCC"/>
        </a:folHlink>
      </a:clrScheme>
      <a:clrMap bg1="dk2" tx1="lt1" bg2="dk1" tx2="lt2" accent1="accent1" accent2="accent2" accent3="accent3" accent4="accent4" accent5="accent5" accent6="accent6" hlink="hlink" folHlink="folHlink"/>
    </a:extraClrScheme>
    <a:extraClrScheme>
      <a:clrScheme name="Profile 7">
        <a:dk1>
          <a:srgbClr val="000000"/>
        </a:dk1>
        <a:lt1>
          <a:srgbClr val="619CB1"/>
        </a:lt1>
        <a:dk2>
          <a:srgbClr val="FFFFFF"/>
        </a:dk2>
        <a:lt2>
          <a:srgbClr val="4E899E"/>
        </a:lt2>
        <a:accent1>
          <a:srgbClr val="FFCC00"/>
        </a:accent1>
        <a:accent2>
          <a:srgbClr val="B6523E"/>
        </a:accent2>
        <a:accent3>
          <a:srgbClr val="B7CBD5"/>
        </a:accent3>
        <a:accent4>
          <a:srgbClr val="000000"/>
        </a:accent4>
        <a:accent5>
          <a:srgbClr val="FFE2AA"/>
        </a:accent5>
        <a:accent6>
          <a:srgbClr val="A54937"/>
        </a:accent6>
        <a:hlink>
          <a:srgbClr val="99CC00"/>
        </a:hlink>
        <a:folHlink>
          <a:srgbClr val="666699"/>
        </a:folHlink>
      </a:clrScheme>
      <a:clrMap bg1="lt1" tx1="dk1" bg2="lt2" tx2="dk2" accent1="accent1" accent2="accent2" accent3="accent3" accent4="accent4" accent5="accent5" accent6="accent6" hlink="hlink" folHlink="folHlink"/>
    </a:extraClrScheme>
    <a:extraClrScheme>
      <a:clrScheme name="Profile 8">
        <a:dk1>
          <a:srgbClr val="598600"/>
        </a:dk1>
        <a:lt1>
          <a:srgbClr val="FFFFFF"/>
        </a:lt1>
        <a:dk2>
          <a:srgbClr val="336600"/>
        </a:dk2>
        <a:lt2>
          <a:srgbClr val="FFFFFF"/>
        </a:lt2>
        <a:accent1>
          <a:srgbClr val="33CC33"/>
        </a:accent1>
        <a:accent2>
          <a:srgbClr val="99CC00"/>
        </a:accent2>
        <a:accent3>
          <a:srgbClr val="ADB8AA"/>
        </a:accent3>
        <a:accent4>
          <a:srgbClr val="DADADA"/>
        </a:accent4>
        <a:accent5>
          <a:srgbClr val="ADE2AD"/>
        </a:accent5>
        <a:accent6>
          <a:srgbClr val="8AB900"/>
        </a:accent6>
        <a:hlink>
          <a:srgbClr val="FFCC00"/>
        </a:hlink>
        <a:folHlink>
          <a:srgbClr val="FFFF99"/>
        </a:folHlink>
      </a:clrScheme>
      <a:clrMap bg1="dk2" tx1="lt1" bg2="dk1" tx2="lt2" accent1="accent1" accent2="accent2" accent3="accent3" accent4="accent4" accent5="accent5" accent6="accent6" hlink="hlink" folHlink="folHlink"/>
    </a:extraClrScheme>
    <a:extraClrScheme>
      <a:clrScheme name="Profile 9">
        <a:dk1>
          <a:srgbClr val="000000"/>
        </a:dk1>
        <a:lt1>
          <a:srgbClr val="FFFFFF"/>
        </a:lt1>
        <a:dk2>
          <a:srgbClr val="000000"/>
        </a:dk2>
        <a:lt2>
          <a:srgbClr val="DDDDDD"/>
        </a:lt2>
        <a:accent1>
          <a:srgbClr val="A3B2C1"/>
        </a:accent1>
        <a:accent2>
          <a:srgbClr val="CC0000"/>
        </a:accent2>
        <a:accent3>
          <a:srgbClr val="FFFFFF"/>
        </a:accent3>
        <a:accent4>
          <a:srgbClr val="000000"/>
        </a:accent4>
        <a:accent5>
          <a:srgbClr val="CED5DD"/>
        </a:accent5>
        <a:accent6>
          <a:srgbClr val="B90000"/>
        </a:accent6>
        <a:hlink>
          <a:srgbClr val="336699"/>
        </a:hlink>
        <a:folHlink>
          <a:srgbClr val="003366"/>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Theme 1">
      <a:dk1>
        <a:srgbClr val="000000"/>
      </a:dk1>
      <a:lt1>
        <a:srgbClr val="FFFFFF"/>
      </a:lt1>
      <a:dk2>
        <a:srgbClr val="1F497D"/>
      </a:dk2>
      <a:lt2>
        <a:srgbClr val="EEECE1"/>
      </a:lt2>
      <a:accent1>
        <a:srgbClr val="4F81BD"/>
      </a:accent1>
      <a:accent2>
        <a:srgbClr val="C0504D"/>
      </a:accent2>
      <a:accent3>
        <a:srgbClr val="FFFFFF"/>
      </a:accent3>
      <a:accent4>
        <a:srgbClr val="000000"/>
      </a:accent4>
      <a:accent5>
        <a:srgbClr val="B2C1DB"/>
      </a:accent5>
      <a:accent6>
        <a:srgbClr val="AE4845"/>
      </a:accent6>
      <a:hlink>
        <a:srgbClr val="0000FF"/>
      </a:hlink>
      <a:folHlink>
        <a:srgbClr val="800080"/>
      </a:folHlink>
    </a:clrScheme>
    <a:fontScheme name="Office Theme">
      <a:majorFont>
        <a:latin typeface="Calibri"/>
        <a:ea typeface=""/>
        <a:cs typeface=""/>
      </a:majorFont>
      <a:minorFont>
        <a:latin typeface="Calibri"/>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1800" b="0" i="0" u="none" strike="noStrike" cap="none" normalizeH="0" baseline="0" smtClean="0">
            <a:ln>
              <a:noFill/>
            </a:ln>
            <a:solidFill>
              <a:schemeClr val="tx1"/>
            </a:solidFill>
            <a:effectLst/>
            <a:latin typeface="Verdana"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1800" b="0" i="0" u="none" strike="noStrike" cap="none" normalizeH="0" baseline="0" smtClean="0">
            <a:ln>
              <a:noFill/>
            </a:ln>
            <a:solidFill>
              <a:schemeClr val="tx1"/>
            </a:solidFill>
            <a:effectLst/>
            <a:latin typeface="Verdana" pitchFamily="34" charset="0"/>
          </a:defRPr>
        </a:defPPr>
      </a:lstStyle>
    </a:lnDef>
  </a:objectDefaults>
  <a:extraClrSchemeLst>
    <a:extraClrScheme>
      <a:clrScheme name="Office Theme 1">
        <a:dk1>
          <a:srgbClr val="000000"/>
        </a:dk1>
        <a:lt1>
          <a:srgbClr val="FFFFFF"/>
        </a:lt1>
        <a:dk2>
          <a:srgbClr val="1F497D"/>
        </a:dk2>
        <a:lt2>
          <a:srgbClr val="EEECE1"/>
        </a:lt2>
        <a:accent1>
          <a:srgbClr val="4F81BD"/>
        </a:accent1>
        <a:accent2>
          <a:srgbClr val="C0504D"/>
        </a:accent2>
        <a:accent3>
          <a:srgbClr val="FFFFFF"/>
        </a:accent3>
        <a:accent4>
          <a:srgbClr val="000000"/>
        </a:accent4>
        <a:accent5>
          <a:srgbClr val="B2C1DB"/>
        </a:accent5>
        <a:accent6>
          <a:srgbClr val="AE4845"/>
        </a:accent6>
        <a:hlink>
          <a:srgbClr val="0000FF"/>
        </a:hlink>
        <a:folHlink>
          <a:srgbClr val="800080"/>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3_Profile">
  <a:themeElements>
    <a:clrScheme name="Profile 9">
      <a:dk1>
        <a:srgbClr val="000000"/>
      </a:dk1>
      <a:lt1>
        <a:srgbClr val="FFFFFF"/>
      </a:lt1>
      <a:dk2>
        <a:srgbClr val="000000"/>
      </a:dk2>
      <a:lt2>
        <a:srgbClr val="DDDDDD"/>
      </a:lt2>
      <a:accent1>
        <a:srgbClr val="A3B2C1"/>
      </a:accent1>
      <a:accent2>
        <a:srgbClr val="CC0000"/>
      </a:accent2>
      <a:accent3>
        <a:srgbClr val="FFFFFF"/>
      </a:accent3>
      <a:accent4>
        <a:srgbClr val="000000"/>
      </a:accent4>
      <a:accent5>
        <a:srgbClr val="CED5DD"/>
      </a:accent5>
      <a:accent6>
        <a:srgbClr val="B90000"/>
      </a:accent6>
      <a:hlink>
        <a:srgbClr val="336699"/>
      </a:hlink>
      <a:folHlink>
        <a:srgbClr val="003366"/>
      </a:folHlink>
    </a:clrScheme>
    <a:fontScheme name="Profile">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Verdana"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Verdana" pitchFamily="34" charset="0"/>
          </a:defRPr>
        </a:defPPr>
      </a:lstStyle>
    </a:lnDef>
  </a:objectDefaults>
  <a:extraClrSchemeLst>
    <a:extraClrScheme>
      <a:clrScheme name="Profile 1">
        <a:dk1>
          <a:srgbClr val="A50021"/>
        </a:dk1>
        <a:lt1>
          <a:srgbClr val="FFFFFF"/>
        </a:lt1>
        <a:dk2>
          <a:srgbClr val="800000"/>
        </a:dk2>
        <a:lt2>
          <a:srgbClr val="FFFFFF"/>
        </a:lt2>
        <a:accent1>
          <a:srgbClr val="FF9900"/>
        </a:accent1>
        <a:accent2>
          <a:srgbClr val="FF3300"/>
        </a:accent2>
        <a:accent3>
          <a:srgbClr val="C0AAAA"/>
        </a:accent3>
        <a:accent4>
          <a:srgbClr val="DADADA"/>
        </a:accent4>
        <a:accent5>
          <a:srgbClr val="FFCAAA"/>
        </a:accent5>
        <a:accent6>
          <a:srgbClr val="E72D00"/>
        </a:accent6>
        <a:hlink>
          <a:srgbClr val="FFFFCC"/>
        </a:hlink>
        <a:folHlink>
          <a:srgbClr val="FFCC99"/>
        </a:folHlink>
      </a:clrScheme>
      <a:clrMap bg1="dk2" tx1="lt1" bg2="dk1" tx2="lt2" accent1="accent1" accent2="accent2" accent3="accent3" accent4="accent4" accent5="accent5" accent6="accent6" hlink="hlink" folHlink="folHlink"/>
    </a:extraClrScheme>
    <a:extraClrScheme>
      <a:clrScheme name="Profile 2">
        <a:dk1>
          <a:srgbClr val="3C001E"/>
        </a:dk1>
        <a:lt1>
          <a:srgbClr val="FFFFFF"/>
        </a:lt1>
        <a:dk2>
          <a:srgbClr val="51072E"/>
        </a:dk2>
        <a:lt2>
          <a:srgbClr val="FFFFFF"/>
        </a:lt2>
        <a:accent1>
          <a:srgbClr val="89A38F"/>
        </a:accent1>
        <a:accent2>
          <a:srgbClr val="666699"/>
        </a:accent2>
        <a:accent3>
          <a:srgbClr val="B3AAAD"/>
        </a:accent3>
        <a:accent4>
          <a:srgbClr val="DADADA"/>
        </a:accent4>
        <a:accent5>
          <a:srgbClr val="C4CEC6"/>
        </a:accent5>
        <a:accent6>
          <a:srgbClr val="5C5C8A"/>
        </a:accent6>
        <a:hlink>
          <a:srgbClr val="808000"/>
        </a:hlink>
        <a:folHlink>
          <a:srgbClr val="666633"/>
        </a:folHlink>
      </a:clrScheme>
      <a:clrMap bg1="dk2" tx1="lt1" bg2="dk1" tx2="lt2" accent1="accent1" accent2="accent2" accent3="accent3" accent4="accent4" accent5="accent5" accent6="accent6" hlink="hlink" folHlink="folHlink"/>
    </a:extraClrScheme>
    <a:extraClrScheme>
      <a:clrScheme name="Profile 3">
        <a:dk1>
          <a:srgbClr val="333333"/>
        </a:dk1>
        <a:lt1>
          <a:srgbClr val="FFFFFF"/>
        </a:lt1>
        <a:dk2>
          <a:srgbClr val="000000"/>
        </a:dk2>
        <a:lt2>
          <a:srgbClr val="FFFFFF"/>
        </a:lt2>
        <a:accent1>
          <a:srgbClr val="3399FF"/>
        </a:accent1>
        <a:accent2>
          <a:srgbClr val="CC0000"/>
        </a:accent2>
        <a:accent3>
          <a:srgbClr val="AAAAAA"/>
        </a:accent3>
        <a:accent4>
          <a:srgbClr val="DADADA"/>
        </a:accent4>
        <a:accent5>
          <a:srgbClr val="ADCAFF"/>
        </a:accent5>
        <a:accent6>
          <a:srgbClr val="B90000"/>
        </a:accent6>
        <a:hlink>
          <a:srgbClr val="666699"/>
        </a:hlink>
        <a:folHlink>
          <a:srgbClr val="6600CC"/>
        </a:folHlink>
      </a:clrScheme>
      <a:clrMap bg1="dk2" tx1="lt1" bg2="dk1" tx2="lt2" accent1="accent1" accent2="accent2" accent3="accent3" accent4="accent4" accent5="accent5" accent6="accent6" hlink="hlink" folHlink="folHlink"/>
    </a:extraClrScheme>
    <a:extraClrScheme>
      <a:clrScheme name="Profile 4">
        <a:dk1>
          <a:srgbClr val="4B3D1B"/>
        </a:dk1>
        <a:lt1>
          <a:srgbClr val="FFFFFF"/>
        </a:lt1>
        <a:dk2>
          <a:srgbClr val="330000"/>
        </a:dk2>
        <a:lt2>
          <a:srgbClr val="FFFFFF"/>
        </a:lt2>
        <a:accent1>
          <a:srgbClr val="CC9900"/>
        </a:accent1>
        <a:accent2>
          <a:srgbClr val="CC6600"/>
        </a:accent2>
        <a:accent3>
          <a:srgbClr val="ADAAAA"/>
        </a:accent3>
        <a:accent4>
          <a:srgbClr val="DADADA"/>
        </a:accent4>
        <a:accent5>
          <a:srgbClr val="E2CAAA"/>
        </a:accent5>
        <a:accent6>
          <a:srgbClr val="B95C00"/>
        </a:accent6>
        <a:hlink>
          <a:srgbClr val="666699"/>
        </a:hlink>
        <a:folHlink>
          <a:srgbClr val="CCCC00"/>
        </a:folHlink>
      </a:clrScheme>
      <a:clrMap bg1="dk2" tx1="lt1" bg2="dk1" tx2="lt2" accent1="accent1" accent2="accent2" accent3="accent3" accent4="accent4" accent5="accent5" accent6="accent6" hlink="hlink" folHlink="folHlink"/>
    </a:extraClrScheme>
    <a:extraClrScheme>
      <a:clrScheme name="Profile 5">
        <a:dk1>
          <a:srgbClr val="006666"/>
        </a:dk1>
        <a:lt1>
          <a:srgbClr val="FFFFFF"/>
        </a:lt1>
        <a:dk2>
          <a:srgbClr val="003366"/>
        </a:dk2>
        <a:lt2>
          <a:srgbClr val="FFFFFF"/>
        </a:lt2>
        <a:accent1>
          <a:srgbClr val="0099CC"/>
        </a:accent1>
        <a:accent2>
          <a:srgbClr val="6666FF"/>
        </a:accent2>
        <a:accent3>
          <a:srgbClr val="AAADB8"/>
        </a:accent3>
        <a:accent4>
          <a:srgbClr val="DADADA"/>
        </a:accent4>
        <a:accent5>
          <a:srgbClr val="AACAE2"/>
        </a:accent5>
        <a:accent6>
          <a:srgbClr val="5C5CE7"/>
        </a:accent6>
        <a:hlink>
          <a:srgbClr val="FFFFCC"/>
        </a:hlink>
        <a:folHlink>
          <a:srgbClr val="FFCC00"/>
        </a:folHlink>
      </a:clrScheme>
      <a:clrMap bg1="dk2" tx1="lt1" bg2="dk1" tx2="lt2" accent1="accent1" accent2="accent2" accent3="accent3" accent4="accent4" accent5="accent5" accent6="accent6" hlink="hlink" folHlink="folHlink"/>
    </a:extraClrScheme>
    <a:extraClrScheme>
      <a:clrScheme name="Profile 6">
        <a:dk1>
          <a:srgbClr val="003366"/>
        </a:dk1>
        <a:lt1>
          <a:srgbClr val="FFFFFF"/>
        </a:lt1>
        <a:dk2>
          <a:srgbClr val="006666"/>
        </a:dk2>
        <a:lt2>
          <a:srgbClr val="FFFFFF"/>
        </a:lt2>
        <a:accent1>
          <a:srgbClr val="6699FF"/>
        </a:accent1>
        <a:accent2>
          <a:srgbClr val="00CCFF"/>
        </a:accent2>
        <a:accent3>
          <a:srgbClr val="AAB8B8"/>
        </a:accent3>
        <a:accent4>
          <a:srgbClr val="DADADA"/>
        </a:accent4>
        <a:accent5>
          <a:srgbClr val="B8CAFF"/>
        </a:accent5>
        <a:accent6>
          <a:srgbClr val="00B9E7"/>
        </a:accent6>
        <a:hlink>
          <a:srgbClr val="FFFFCC"/>
        </a:hlink>
        <a:folHlink>
          <a:srgbClr val="33CCCC"/>
        </a:folHlink>
      </a:clrScheme>
      <a:clrMap bg1="dk2" tx1="lt1" bg2="dk1" tx2="lt2" accent1="accent1" accent2="accent2" accent3="accent3" accent4="accent4" accent5="accent5" accent6="accent6" hlink="hlink" folHlink="folHlink"/>
    </a:extraClrScheme>
    <a:extraClrScheme>
      <a:clrScheme name="Profile 7">
        <a:dk1>
          <a:srgbClr val="000000"/>
        </a:dk1>
        <a:lt1>
          <a:srgbClr val="619CB1"/>
        </a:lt1>
        <a:dk2>
          <a:srgbClr val="FFFFFF"/>
        </a:dk2>
        <a:lt2>
          <a:srgbClr val="4E899E"/>
        </a:lt2>
        <a:accent1>
          <a:srgbClr val="FFCC00"/>
        </a:accent1>
        <a:accent2>
          <a:srgbClr val="B6523E"/>
        </a:accent2>
        <a:accent3>
          <a:srgbClr val="B7CBD5"/>
        </a:accent3>
        <a:accent4>
          <a:srgbClr val="000000"/>
        </a:accent4>
        <a:accent5>
          <a:srgbClr val="FFE2AA"/>
        </a:accent5>
        <a:accent6>
          <a:srgbClr val="A54937"/>
        </a:accent6>
        <a:hlink>
          <a:srgbClr val="99CC00"/>
        </a:hlink>
        <a:folHlink>
          <a:srgbClr val="666699"/>
        </a:folHlink>
      </a:clrScheme>
      <a:clrMap bg1="lt1" tx1="dk1" bg2="lt2" tx2="dk2" accent1="accent1" accent2="accent2" accent3="accent3" accent4="accent4" accent5="accent5" accent6="accent6" hlink="hlink" folHlink="folHlink"/>
    </a:extraClrScheme>
    <a:extraClrScheme>
      <a:clrScheme name="Profile 8">
        <a:dk1>
          <a:srgbClr val="598600"/>
        </a:dk1>
        <a:lt1>
          <a:srgbClr val="FFFFFF"/>
        </a:lt1>
        <a:dk2>
          <a:srgbClr val="336600"/>
        </a:dk2>
        <a:lt2>
          <a:srgbClr val="FFFFFF"/>
        </a:lt2>
        <a:accent1>
          <a:srgbClr val="33CC33"/>
        </a:accent1>
        <a:accent2>
          <a:srgbClr val="99CC00"/>
        </a:accent2>
        <a:accent3>
          <a:srgbClr val="ADB8AA"/>
        </a:accent3>
        <a:accent4>
          <a:srgbClr val="DADADA"/>
        </a:accent4>
        <a:accent5>
          <a:srgbClr val="ADE2AD"/>
        </a:accent5>
        <a:accent6>
          <a:srgbClr val="8AB900"/>
        </a:accent6>
        <a:hlink>
          <a:srgbClr val="FFCC00"/>
        </a:hlink>
        <a:folHlink>
          <a:srgbClr val="FFFF99"/>
        </a:folHlink>
      </a:clrScheme>
      <a:clrMap bg1="dk2" tx1="lt1" bg2="dk1" tx2="lt2" accent1="accent1" accent2="accent2" accent3="accent3" accent4="accent4" accent5="accent5" accent6="accent6" hlink="hlink" folHlink="folHlink"/>
    </a:extraClrScheme>
    <a:extraClrScheme>
      <a:clrScheme name="Profile 9">
        <a:dk1>
          <a:srgbClr val="000000"/>
        </a:dk1>
        <a:lt1>
          <a:srgbClr val="FFFFFF"/>
        </a:lt1>
        <a:dk2>
          <a:srgbClr val="000000"/>
        </a:dk2>
        <a:lt2>
          <a:srgbClr val="DDDDDD"/>
        </a:lt2>
        <a:accent1>
          <a:srgbClr val="A3B2C1"/>
        </a:accent1>
        <a:accent2>
          <a:srgbClr val="CC0000"/>
        </a:accent2>
        <a:accent3>
          <a:srgbClr val="FFFFFF"/>
        </a:accent3>
        <a:accent4>
          <a:srgbClr val="000000"/>
        </a:accent4>
        <a:accent5>
          <a:srgbClr val="CED5DD"/>
        </a:accent5>
        <a:accent6>
          <a:srgbClr val="B90000"/>
        </a:accent6>
        <a:hlink>
          <a:srgbClr val="336699"/>
        </a:hlink>
        <a:folHlink>
          <a:srgbClr val="003366"/>
        </a:folHlink>
      </a:clrScheme>
      <a:clrMap bg1="lt1" tx1="dk1" bg2="lt2" tx2="dk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4_Profile">
  <a:themeElements>
    <a:clrScheme name="Profile 9">
      <a:dk1>
        <a:srgbClr val="000000"/>
      </a:dk1>
      <a:lt1>
        <a:srgbClr val="FFFFFF"/>
      </a:lt1>
      <a:dk2>
        <a:srgbClr val="000000"/>
      </a:dk2>
      <a:lt2>
        <a:srgbClr val="DDDDDD"/>
      </a:lt2>
      <a:accent1>
        <a:srgbClr val="A3B2C1"/>
      </a:accent1>
      <a:accent2>
        <a:srgbClr val="CC0000"/>
      </a:accent2>
      <a:accent3>
        <a:srgbClr val="FFFFFF"/>
      </a:accent3>
      <a:accent4>
        <a:srgbClr val="000000"/>
      </a:accent4>
      <a:accent5>
        <a:srgbClr val="CED5DD"/>
      </a:accent5>
      <a:accent6>
        <a:srgbClr val="B90000"/>
      </a:accent6>
      <a:hlink>
        <a:srgbClr val="336699"/>
      </a:hlink>
      <a:folHlink>
        <a:srgbClr val="003366"/>
      </a:folHlink>
    </a:clrScheme>
    <a:fontScheme name="Profile">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Verdana"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Verdana" pitchFamily="34" charset="0"/>
          </a:defRPr>
        </a:defPPr>
      </a:lstStyle>
    </a:lnDef>
  </a:objectDefaults>
  <a:extraClrSchemeLst>
    <a:extraClrScheme>
      <a:clrScheme name="Profile 1">
        <a:dk1>
          <a:srgbClr val="A50021"/>
        </a:dk1>
        <a:lt1>
          <a:srgbClr val="FFFFFF"/>
        </a:lt1>
        <a:dk2>
          <a:srgbClr val="800000"/>
        </a:dk2>
        <a:lt2>
          <a:srgbClr val="FFFFFF"/>
        </a:lt2>
        <a:accent1>
          <a:srgbClr val="FF9900"/>
        </a:accent1>
        <a:accent2>
          <a:srgbClr val="FF3300"/>
        </a:accent2>
        <a:accent3>
          <a:srgbClr val="C0AAAA"/>
        </a:accent3>
        <a:accent4>
          <a:srgbClr val="DADADA"/>
        </a:accent4>
        <a:accent5>
          <a:srgbClr val="FFCAAA"/>
        </a:accent5>
        <a:accent6>
          <a:srgbClr val="E72D00"/>
        </a:accent6>
        <a:hlink>
          <a:srgbClr val="FFFFCC"/>
        </a:hlink>
        <a:folHlink>
          <a:srgbClr val="FFCC99"/>
        </a:folHlink>
      </a:clrScheme>
      <a:clrMap bg1="dk2" tx1="lt1" bg2="dk1" tx2="lt2" accent1="accent1" accent2="accent2" accent3="accent3" accent4="accent4" accent5="accent5" accent6="accent6" hlink="hlink" folHlink="folHlink"/>
    </a:extraClrScheme>
    <a:extraClrScheme>
      <a:clrScheme name="Profile 2">
        <a:dk1>
          <a:srgbClr val="3C001E"/>
        </a:dk1>
        <a:lt1>
          <a:srgbClr val="FFFFFF"/>
        </a:lt1>
        <a:dk2>
          <a:srgbClr val="51072E"/>
        </a:dk2>
        <a:lt2>
          <a:srgbClr val="FFFFFF"/>
        </a:lt2>
        <a:accent1>
          <a:srgbClr val="89A38F"/>
        </a:accent1>
        <a:accent2>
          <a:srgbClr val="666699"/>
        </a:accent2>
        <a:accent3>
          <a:srgbClr val="B3AAAD"/>
        </a:accent3>
        <a:accent4>
          <a:srgbClr val="DADADA"/>
        </a:accent4>
        <a:accent5>
          <a:srgbClr val="C4CEC6"/>
        </a:accent5>
        <a:accent6>
          <a:srgbClr val="5C5C8A"/>
        </a:accent6>
        <a:hlink>
          <a:srgbClr val="808000"/>
        </a:hlink>
        <a:folHlink>
          <a:srgbClr val="666633"/>
        </a:folHlink>
      </a:clrScheme>
      <a:clrMap bg1="dk2" tx1="lt1" bg2="dk1" tx2="lt2" accent1="accent1" accent2="accent2" accent3="accent3" accent4="accent4" accent5="accent5" accent6="accent6" hlink="hlink" folHlink="folHlink"/>
    </a:extraClrScheme>
    <a:extraClrScheme>
      <a:clrScheme name="Profile 3">
        <a:dk1>
          <a:srgbClr val="333333"/>
        </a:dk1>
        <a:lt1>
          <a:srgbClr val="FFFFFF"/>
        </a:lt1>
        <a:dk2>
          <a:srgbClr val="000000"/>
        </a:dk2>
        <a:lt2>
          <a:srgbClr val="FFFFFF"/>
        </a:lt2>
        <a:accent1>
          <a:srgbClr val="3399FF"/>
        </a:accent1>
        <a:accent2>
          <a:srgbClr val="CC0000"/>
        </a:accent2>
        <a:accent3>
          <a:srgbClr val="AAAAAA"/>
        </a:accent3>
        <a:accent4>
          <a:srgbClr val="DADADA"/>
        </a:accent4>
        <a:accent5>
          <a:srgbClr val="ADCAFF"/>
        </a:accent5>
        <a:accent6>
          <a:srgbClr val="B90000"/>
        </a:accent6>
        <a:hlink>
          <a:srgbClr val="666699"/>
        </a:hlink>
        <a:folHlink>
          <a:srgbClr val="6600CC"/>
        </a:folHlink>
      </a:clrScheme>
      <a:clrMap bg1="dk2" tx1="lt1" bg2="dk1" tx2="lt2" accent1="accent1" accent2="accent2" accent3="accent3" accent4="accent4" accent5="accent5" accent6="accent6" hlink="hlink" folHlink="folHlink"/>
    </a:extraClrScheme>
    <a:extraClrScheme>
      <a:clrScheme name="Profile 4">
        <a:dk1>
          <a:srgbClr val="4B3D1B"/>
        </a:dk1>
        <a:lt1>
          <a:srgbClr val="FFFFFF"/>
        </a:lt1>
        <a:dk2>
          <a:srgbClr val="330000"/>
        </a:dk2>
        <a:lt2>
          <a:srgbClr val="FFFFFF"/>
        </a:lt2>
        <a:accent1>
          <a:srgbClr val="CC9900"/>
        </a:accent1>
        <a:accent2>
          <a:srgbClr val="CC6600"/>
        </a:accent2>
        <a:accent3>
          <a:srgbClr val="ADAAAA"/>
        </a:accent3>
        <a:accent4>
          <a:srgbClr val="DADADA"/>
        </a:accent4>
        <a:accent5>
          <a:srgbClr val="E2CAAA"/>
        </a:accent5>
        <a:accent6>
          <a:srgbClr val="B95C00"/>
        </a:accent6>
        <a:hlink>
          <a:srgbClr val="666699"/>
        </a:hlink>
        <a:folHlink>
          <a:srgbClr val="CCCC00"/>
        </a:folHlink>
      </a:clrScheme>
      <a:clrMap bg1="dk2" tx1="lt1" bg2="dk1" tx2="lt2" accent1="accent1" accent2="accent2" accent3="accent3" accent4="accent4" accent5="accent5" accent6="accent6" hlink="hlink" folHlink="folHlink"/>
    </a:extraClrScheme>
    <a:extraClrScheme>
      <a:clrScheme name="Profile 5">
        <a:dk1>
          <a:srgbClr val="006666"/>
        </a:dk1>
        <a:lt1>
          <a:srgbClr val="FFFFFF"/>
        </a:lt1>
        <a:dk2>
          <a:srgbClr val="003366"/>
        </a:dk2>
        <a:lt2>
          <a:srgbClr val="FFFFFF"/>
        </a:lt2>
        <a:accent1>
          <a:srgbClr val="0099CC"/>
        </a:accent1>
        <a:accent2>
          <a:srgbClr val="6666FF"/>
        </a:accent2>
        <a:accent3>
          <a:srgbClr val="AAADB8"/>
        </a:accent3>
        <a:accent4>
          <a:srgbClr val="DADADA"/>
        </a:accent4>
        <a:accent5>
          <a:srgbClr val="AACAE2"/>
        </a:accent5>
        <a:accent6>
          <a:srgbClr val="5C5CE7"/>
        </a:accent6>
        <a:hlink>
          <a:srgbClr val="FFFFCC"/>
        </a:hlink>
        <a:folHlink>
          <a:srgbClr val="FFCC00"/>
        </a:folHlink>
      </a:clrScheme>
      <a:clrMap bg1="dk2" tx1="lt1" bg2="dk1" tx2="lt2" accent1="accent1" accent2="accent2" accent3="accent3" accent4="accent4" accent5="accent5" accent6="accent6" hlink="hlink" folHlink="folHlink"/>
    </a:extraClrScheme>
    <a:extraClrScheme>
      <a:clrScheme name="Profile 6">
        <a:dk1>
          <a:srgbClr val="003366"/>
        </a:dk1>
        <a:lt1>
          <a:srgbClr val="FFFFFF"/>
        </a:lt1>
        <a:dk2>
          <a:srgbClr val="006666"/>
        </a:dk2>
        <a:lt2>
          <a:srgbClr val="FFFFFF"/>
        </a:lt2>
        <a:accent1>
          <a:srgbClr val="6699FF"/>
        </a:accent1>
        <a:accent2>
          <a:srgbClr val="00CCFF"/>
        </a:accent2>
        <a:accent3>
          <a:srgbClr val="AAB8B8"/>
        </a:accent3>
        <a:accent4>
          <a:srgbClr val="DADADA"/>
        </a:accent4>
        <a:accent5>
          <a:srgbClr val="B8CAFF"/>
        </a:accent5>
        <a:accent6>
          <a:srgbClr val="00B9E7"/>
        </a:accent6>
        <a:hlink>
          <a:srgbClr val="FFFFCC"/>
        </a:hlink>
        <a:folHlink>
          <a:srgbClr val="33CCCC"/>
        </a:folHlink>
      </a:clrScheme>
      <a:clrMap bg1="dk2" tx1="lt1" bg2="dk1" tx2="lt2" accent1="accent1" accent2="accent2" accent3="accent3" accent4="accent4" accent5="accent5" accent6="accent6" hlink="hlink" folHlink="folHlink"/>
    </a:extraClrScheme>
    <a:extraClrScheme>
      <a:clrScheme name="Profile 7">
        <a:dk1>
          <a:srgbClr val="000000"/>
        </a:dk1>
        <a:lt1>
          <a:srgbClr val="619CB1"/>
        </a:lt1>
        <a:dk2>
          <a:srgbClr val="FFFFFF"/>
        </a:dk2>
        <a:lt2>
          <a:srgbClr val="4E899E"/>
        </a:lt2>
        <a:accent1>
          <a:srgbClr val="FFCC00"/>
        </a:accent1>
        <a:accent2>
          <a:srgbClr val="B6523E"/>
        </a:accent2>
        <a:accent3>
          <a:srgbClr val="B7CBD5"/>
        </a:accent3>
        <a:accent4>
          <a:srgbClr val="000000"/>
        </a:accent4>
        <a:accent5>
          <a:srgbClr val="FFE2AA"/>
        </a:accent5>
        <a:accent6>
          <a:srgbClr val="A54937"/>
        </a:accent6>
        <a:hlink>
          <a:srgbClr val="99CC00"/>
        </a:hlink>
        <a:folHlink>
          <a:srgbClr val="666699"/>
        </a:folHlink>
      </a:clrScheme>
      <a:clrMap bg1="lt1" tx1="dk1" bg2="lt2" tx2="dk2" accent1="accent1" accent2="accent2" accent3="accent3" accent4="accent4" accent5="accent5" accent6="accent6" hlink="hlink" folHlink="folHlink"/>
    </a:extraClrScheme>
    <a:extraClrScheme>
      <a:clrScheme name="Profile 8">
        <a:dk1>
          <a:srgbClr val="598600"/>
        </a:dk1>
        <a:lt1>
          <a:srgbClr val="FFFFFF"/>
        </a:lt1>
        <a:dk2>
          <a:srgbClr val="336600"/>
        </a:dk2>
        <a:lt2>
          <a:srgbClr val="FFFFFF"/>
        </a:lt2>
        <a:accent1>
          <a:srgbClr val="33CC33"/>
        </a:accent1>
        <a:accent2>
          <a:srgbClr val="99CC00"/>
        </a:accent2>
        <a:accent3>
          <a:srgbClr val="ADB8AA"/>
        </a:accent3>
        <a:accent4>
          <a:srgbClr val="DADADA"/>
        </a:accent4>
        <a:accent5>
          <a:srgbClr val="ADE2AD"/>
        </a:accent5>
        <a:accent6>
          <a:srgbClr val="8AB900"/>
        </a:accent6>
        <a:hlink>
          <a:srgbClr val="FFCC00"/>
        </a:hlink>
        <a:folHlink>
          <a:srgbClr val="FFFF99"/>
        </a:folHlink>
      </a:clrScheme>
      <a:clrMap bg1="dk2" tx1="lt1" bg2="dk1" tx2="lt2" accent1="accent1" accent2="accent2" accent3="accent3" accent4="accent4" accent5="accent5" accent6="accent6" hlink="hlink" folHlink="folHlink"/>
    </a:extraClrScheme>
    <a:extraClrScheme>
      <a:clrScheme name="Profile 9">
        <a:dk1>
          <a:srgbClr val="000000"/>
        </a:dk1>
        <a:lt1>
          <a:srgbClr val="FFFFFF"/>
        </a:lt1>
        <a:dk2>
          <a:srgbClr val="000000"/>
        </a:dk2>
        <a:lt2>
          <a:srgbClr val="DDDDDD"/>
        </a:lt2>
        <a:accent1>
          <a:srgbClr val="A3B2C1"/>
        </a:accent1>
        <a:accent2>
          <a:srgbClr val="CC0000"/>
        </a:accent2>
        <a:accent3>
          <a:srgbClr val="FFFFFF"/>
        </a:accent3>
        <a:accent4>
          <a:srgbClr val="000000"/>
        </a:accent4>
        <a:accent5>
          <a:srgbClr val="CED5DD"/>
        </a:accent5>
        <a:accent6>
          <a:srgbClr val="B90000"/>
        </a:accent6>
        <a:hlink>
          <a:srgbClr val="336699"/>
        </a:hlink>
        <a:folHlink>
          <a:srgbClr val="003366"/>
        </a:folHlink>
      </a:clrScheme>
      <a:clrMap bg1="lt1" tx1="dk1" bg2="lt2" tx2="dk2" accent1="accent1" accent2="accent2" accent3="accent3" accent4="accent4" accent5="accent5" accent6="accent6" hlink="hlink" folHlink="folHlink"/>
    </a:extraClrScheme>
  </a:extraClrSchemeLst>
</a:theme>
</file>

<file path=ppt/theme/theme5.xml><?xml version="1.0" encoding="utf-8"?>
<a:theme xmlns:a="http://schemas.openxmlformats.org/drawingml/2006/main" name="2_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6.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7.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Profile</Template>
  <TotalTime>0</TotalTime>
  <Words>3031</Words>
  <Application>Microsoft Office PowerPoint</Application>
  <PresentationFormat>On-screen Show (4:3)</PresentationFormat>
  <Paragraphs>257</Paragraphs>
  <Slides>45</Slides>
  <Notes>43</Notes>
  <HiddenSlides>0</HiddenSlides>
  <MMClips>0</MMClips>
  <ScaleCrop>false</ScaleCrop>
  <HeadingPairs>
    <vt:vector size="6" baseType="variant">
      <vt:variant>
        <vt:lpstr>Fonts Used</vt:lpstr>
      </vt:variant>
      <vt:variant>
        <vt:i4>7</vt:i4>
      </vt:variant>
      <vt:variant>
        <vt:lpstr>Theme</vt:lpstr>
      </vt:variant>
      <vt:variant>
        <vt:i4>5</vt:i4>
      </vt:variant>
      <vt:variant>
        <vt:lpstr>Slide Titles</vt:lpstr>
      </vt:variant>
      <vt:variant>
        <vt:i4>45</vt:i4>
      </vt:variant>
    </vt:vector>
  </HeadingPairs>
  <TitlesOfParts>
    <vt:vector size="57" baseType="lpstr">
      <vt:lpstr>Agency FB</vt:lpstr>
      <vt:lpstr>Arial</vt:lpstr>
      <vt:lpstr>Calibri</vt:lpstr>
      <vt:lpstr>Calibri Light</vt:lpstr>
      <vt:lpstr>Gill Sans MT</vt:lpstr>
      <vt:lpstr>Verdana</vt:lpstr>
      <vt:lpstr>Wingdings</vt:lpstr>
      <vt:lpstr>Profile</vt:lpstr>
      <vt:lpstr>Office Theme</vt:lpstr>
      <vt:lpstr>3_Profile</vt:lpstr>
      <vt:lpstr>4_Profile</vt:lpstr>
      <vt:lpstr>2_Office Theme</vt:lpstr>
      <vt:lpstr>PowerPoint Presentation</vt:lpstr>
      <vt:lpstr>Studies in  Genesis</vt:lpstr>
      <vt:lpstr>Studies in Genesis</vt:lpstr>
      <vt:lpstr>Genesis 3</vt:lpstr>
      <vt:lpstr>Can and Can’t</vt:lpstr>
      <vt:lpstr>A Helper for Adam</vt:lpstr>
      <vt:lpstr>The Serpent</vt:lpstr>
      <vt:lpstr>The Serpent</vt:lpstr>
      <vt:lpstr>The Serpent</vt:lpstr>
      <vt:lpstr>The Serpent</vt:lpstr>
      <vt:lpstr>The Serpent</vt:lpstr>
      <vt:lpstr>The Serpent</vt:lpstr>
      <vt:lpstr>Eve Knew</vt:lpstr>
      <vt:lpstr>The Lie</vt:lpstr>
      <vt:lpstr>More Lies</vt:lpstr>
      <vt:lpstr>More Lies</vt:lpstr>
      <vt:lpstr>The Deception</vt:lpstr>
      <vt:lpstr>Eve Sins</vt:lpstr>
      <vt:lpstr>Eve Sins</vt:lpstr>
      <vt:lpstr>Adam Sins</vt:lpstr>
      <vt:lpstr>Innocence Lost</vt:lpstr>
      <vt:lpstr>Innocence Lost</vt:lpstr>
      <vt:lpstr>‘Hiding’ From God</vt:lpstr>
      <vt:lpstr>God Knows</vt:lpstr>
      <vt:lpstr>Blame</vt:lpstr>
      <vt:lpstr>More Blame</vt:lpstr>
      <vt:lpstr>More Blame</vt:lpstr>
      <vt:lpstr>Who Sinned?</vt:lpstr>
      <vt:lpstr>Consequences</vt:lpstr>
      <vt:lpstr>Consequences</vt:lpstr>
      <vt:lpstr>Promise of Christ</vt:lpstr>
      <vt:lpstr>Promise of Christ</vt:lpstr>
      <vt:lpstr>Promise of Christ</vt:lpstr>
      <vt:lpstr>Consequences</vt:lpstr>
      <vt:lpstr>Consequences</vt:lpstr>
      <vt:lpstr>Consequences</vt:lpstr>
      <vt:lpstr>Consequences</vt:lpstr>
      <vt:lpstr>Consequences</vt:lpstr>
      <vt:lpstr>The Evil of Sin</vt:lpstr>
      <vt:lpstr>Naked</vt:lpstr>
      <vt:lpstr>Physically Banished</vt:lpstr>
      <vt:lpstr>Access to the tree of Life</vt:lpstr>
      <vt:lpstr>Access to the tree of Life</vt:lpstr>
      <vt:lpstr>Summary</vt:lpstr>
      <vt:lpstr>PowerPoint Presentation</vt:lpstr>
    </vt:vector>
  </TitlesOfParts>
  <Company>MS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Genesis 3</dc:title>
  <dc:creator>Holt</dc:creator>
  <cp:lastModifiedBy>Eastside Enlightener</cp:lastModifiedBy>
  <cp:revision>2</cp:revision>
  <cp:lastPrinted>2017-09-17T13:31:16Z</cp:lastPrinted>
  <dcterms:created xsi:type="dcterms:W3CDTF">2008-08-08T01:14:07Z</dcterms:created>
  <dcterms:modified xsi:type="dcterms:W3CDTF">2022-02-10T02:05:43Z</dcterms:modified>
</cp:coreProperties>
</file>