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1" r:id="rId2"/>
    <p:sldMasterId id="2147483824" r:id="rId3"/>
    <p:sldMasterId id="2147484118" r:id="rId4"/>
    <p:sldMasterId id="2147484130" r:id="rId5"/>
  </p:sldMasterIdLst>
  <p:notesMasterIdLst>
    <p:notesMasterId r:id="rId82"/>
  </p:notesMasterIdLst>
  <p:handoutMasterIdLst>
    <p:handoutMasterId r:id="rId83"/>
  </p:handoutMasterIdLst>
  <p:sldIdLst>
    <p:sldId id="273" r:id="rId6"/>
    <p:sldId id="351" r:id="rId7"/>
    <p:sldId id="352" r:id="rId8"/>
    <p:sldId id="256" r:id="rId9"/>
    <p:sldId id="354" r:id="rId10"/>
    <p:sldId id="358" r:id="rId11"/>
    <p:sldId id="360" r:id="rId12"/>
    <p:sldId id="261" r:id="rId13"/>
    <p:sldId id="363" r:id="rId14"/>
    <p:sldId id="364" r:id="rId15"/>
    <p:sldId id="366" r:id="rId16"/>
    <p:sldId id="369" r:id="rId17"/>
    <p:sldId id="370" r:id="rId18"/>
    <p:sldId id="270" r:id="rId19"/>
    <p:sldId id="372" r:id="rId20"/>
    <p:sldId id="373" r:id="rId21"/>
    <p:sldId id="376" r:id="rId22"/>
    <p:sldId id="377" r:id="rId23"/>
    <p:sldId id="277" r:id="rId24"/>
    <p:sldId id="380" r:id="rId25"/>
    <p:sldId id="279" r:id="rId26"/>
    <p:sldId id="280" r:id="rId27"/>
    <p:sldId id="383" r:id="rId28"/>
    <p:sldId id="257" r:id="rId29"/>
    <p:sldId id="298" r:id="rId30"/>
    <p:sldId id="258" r:id="rId31"/>
    <p:sldId id="307" r:id="rId32"/>
    <p:sldId id="313" r:id="rId33"/>
    <p:sldId id="259" r:id="rId34"/>
    <p:sldId id="275" r:id="rId35"/>
    <p:sldId id="260" r:id="rId36"/>
    <p:sldId id="308" r:id="rId37"/>
    <p:sldId id="262" r:id="rId38"/>
    <p:sldId id="282" r:id="rId39"/>
    <p:sldId id="263" r:id="rId40"/>
    <p:sldId id="300" r:id="rId41"/>
    <p:sldId id="276" r:id="rId42"/>
    <p:sldId id="264" r:id="rId43"/>
    <p:sldId id="265" r:id="rId44"/>
    <p:sldId id="301" r:id="rId45"/>
    <p:sldId id="266" r:id="rId46"/>
    <p:sldId id="314" r:id="rId47"/>
    <p:sldId id="315" r:id="rId48"/>
    <p:sldId id="384" r:id="rId49"/>
    <p:sldId id="267" r:id="rId50"/>
    <p:sldId id="312" r:id="rId51"/>
    <p:sldId id="269" r:id="rId52"/>
    <p:sldId id="306" r:id="rId53"/>
    <p:sldId id="278" r:id="rId54"/>
    <p:sldId id="272" r:id="rId55"/>
    <p:sldId id="283" r:id="rId56"/>
    <p:sldId id="385" r:id="rId57"/>
    <p:sldId id="353" r:id="rId58"/>
    <p:sldId id="274" r:id="rId59"/>
    <p:sldId id="285" r:id="rId60"/>
    <p:sldId id="286" r:id="rId61"/>
    <p:sldId id="287" r:id="rId62"/>
    <p:sldId id="288" r:id="rId63"/>
    <p:sldId id="289" r:id="rId64"/>
    <p:sldId id="290" r:id="rId65"/>
    <p:sldId id="291" r:id="rId66"/>
    <p:sldId id="292" r:id="rId67"/>
    <p:sldId id="293" r:id="rId68"/>
    <p:sldId id="294" r:id="rId69"/>
    <p:sldId id="295" r:id="rId70"/>
    <p:sldId id="296" r:id="rId71"/>
    <p:sldId id="297" r:id="rId72"/>
    <p:sldId id="316" r:id="rId73"/>
    <p:sldId id="268" r:id="rId74"/>
    <p:sldId id="302" r:id="rId75"/>
    <p:sldId id="303" r:id="rId76"/>
    <p:sldId id="304" r:id="rId77"/>
    <p:sldId id="305" r:id="rId78"/>
    <p:sldId id="310" r:id="rId79"/>
    <p:sldId id="309" r:id="rId80"/>
    <p:sldId id="311" r:id="rId81"/>
  </p:sldIdLst>
  <p:sldSz cx="9144000" cy="6858000" type="screen4x3"/>
  <p:notesSz cx="6858000" cy="9083675"/>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BC6F59-E7F3-439D-AD69-B67219A24CCB}" v="555" dt="2022-02-12T00:41:56.3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348" autoAdjust="0"/>
  </p:normalViewPr>
  <p:slideViewPr>
    <p:cSldViewPr>
      <p:cViewPr varScale="1">
        <p:scale>
          <a:sx n="66" d="100"/>
          <a:sy n="66" d="100"/>
        </p:scale>
        <p:origin x="725"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slide" Target="slides/slide63.xml"/><Relationship Id="rId76" Type="http://schemas.openxmlformats.org/officeDocument/2006/relationships/slide" Target="slides/slide71.xml"/><Relationship Id="rId84" Type="http://schemas.openxmlformats.org/officeDocument/2006/relationships/presProps" Target="presProps.xml"/><Relationship Id="rId89" Type="http://schemas.microsoft.com/office/2015/10/relationships/revisionInfo" Target="revisionInfo.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slide" Target="slides/slide69.xml"/><Relationship Id="rId79" Type="http://schemas.openxmlformats.org/officeDocument/2006/relationships/slide" Target="slides/slide74.xml"/><Relationship Id="rId87" Type="http://schemas.openxmlformats.org/officeDocument/2006/relationships/tableStyles" Target="tableStyles.xml"/><Relationship Id="rId5" Type="http://schemas.openxmlformats.org/officeDocument/2006/relationships/slideMaster" Target="slideMasters/slideMaster5.xml"/><Relationship Id="rId61" Type="http://schemas.openxmlformats.org/officeDocument/2006/relationships/slide" Target="slides/slide56.xml"/><Relationship Id="rId82" Type="http://schemas.openxmlformats.org/officeDocument/2006/relationships/notesMaster" Target="notesMasters/notesMaster1.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slide" Target="slides/slide75.xml"/><Relationship Id="rId85"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handoutMaster" Target="handoutMasters/handoutMaster1.xml"/><Relationship Id="rId88"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yne Holt" userId="428574251bf3a103" providerId="LiveId" clId="{6CBC6F59-E7F3-439D-AD69-B67219A24CCB}"/>
    <pc:docChg chg="custSel addSld delSld modSld delMainMaster modMainMaster modNotesMaster">
      <pc:chgData name="Wayne Holt" userId="428574251bf3a103" providerId="LiveId" clId="{6CBC6F59-E7F3-439D-AD69-B67219A24CCB}" dt="2022-02-12T00:44:41.312" v="1142" actId="11529"/>
      <pc:docMkLst>
        <pc:docMk/>
      </pc:docMkLst>
      <pc:sldChg chg="modNotes">
        <pc:chgData name="Wayne Holt" userId="428574251bf3a103" providerId="LiveId" clId="{6CBC6F59-E7F3-439D-AD69-B67219A24CCB}" dt="2022-01-15T15:27:42.826" v="0"/>
        <pc:sldMkLst>
          <pc:docMk/>
          <pc:sldMk cId="0" sldId="256"/>
        </pc:sldMkLst>
      </pc:sldChg>
      <pc:sldChg chg="modNotes modNotesTx">
        <pc:chgData name="Wayne Holt" userId="428574251bf3a103" providerId="LiveId" clId="{6CBC6F59-E7F3-439D-AD69-B67219A24CCB}" dt="2022-02-08T23:49:41.656" v="144" actId="20577"/>
        <pc:sldMkLst>
          <pc:docMk/>
          <pc:sldMk cId="0" sldId="257"/>
        </pc:sldMkLst>
      </pc:sldChg>
      <pc:sldChg chg="modSp modNotes modNotesTx">
        <pc:chgData name="Wayne Holt" userId="428574251bf3a103" providerId="LiveId" clId="{6CBC6F59-E7F3-439D-AD69-B67219A24CCB}" dt="2022-02-08T23:50:29.136" v="164"/>
        <pc:sldMkLst>
          <pc:docMk/>
          <pc:sldMk cId="0" sldId="258"/>
        </pc:sldMkLst>
        <pc:spChg chg="mod">
          <ac:chgData name="Wayne Holt" userId="428574251bf3a103" providerId="LiveId" clId="{6CBC6F59-E7F3-439D-AD69-B67219A24CCB}" dt="2022-01-15T15:28:20.325" v="2" actId="14100"/>
          <ac:spMkLst>
            <pc:docMk/>
            <pc:sldMk cId="0" sldId="258"/>
            <ac:spMk id="7171" creationId="{607CF176-F9F1-4267-919E-C0AB6C1F1482}"/>
          </ac:spMkLst>
        </pc:spChg>
      </pc:sldChg>
      <pc:sldChg chg="modSp modNotes">
        <pc:chgData name="Wayne Holt" userId="428574251bf3a103" providerId="LiveId" clId="{6CBC6F59-E7F3-439D-AD69-B67219A24CCB}" dt="2022-01-15T15:29:50.063" v="9" actId="14100"/>
        <pc:sldMkLst>
          <pc:docMk/>
          <pc:sldMk cId="0" sldId="259"/>
        </pc:sldMkLst>
        <pc:spChg chg="mod">
          <ac:chgData name="Wayne Holt" userId="428574251bf3a103" providerId="LiveId" clId="{6CBC6F59-E7F3-439D-AD69-B67219A24CCB}" dt="2022-01-15T15:29:50.063" v="9" actId="14100"/>
          <ac:spMkLst>
            <pc:docMk/>
            <pc:sldMk cId="0" sldId="259"/>
            <ac:spMk id="9219" creationId="{714B484A-EF09-47F0-A660-71512FCA6524}"/>
          </ac:spMkLst>
        </pc:spChg>
      </pc:sldChg>
      <pc:sldChg chg="addSp modSp modAnim modNotes modNotesTx">
        <pc:chgData name="Wayne Holt" userId="428574251bf3a103" providerId="LiveId" clId="{6CBC6F59-E7F3-439D-AD69-B67219A24CCB}" dt="2022-02-12T00:41:56.351" v="1141"/>
        <pc:sldMkLst>
          <pc:docMk/>
          <pc:sldMk cId="0" sldId="260"/>
        </pc:sldMkLst>
        <pc:spChg chg="mod">
          <ac:chgData name="Wayne Holt" userId="428574251bf3a103" providerId="LiveId" clId="{6CBC6F59-E7F3-439D-AD69-B67219A24CCB}" dt="2022-02-08T23:53:11.052" v="186"/>
          <ac:spMkLst>
            <pc:docMk/>
            <pc:sldMk cId="0" sldId="260"/>
            <ac:spMk id="11267" creationId="{41FED7AB-6B8C-4B66-A430-EC848E261EEC}"/>
          </ac:spMkLst>
        </pc:spChg>
        <pc:spChg chg="mod">
          <ac:chgData name="Wayne Holt" userId="428574251bf3a103" providerId="LiveId" clId="{6CBC6F59-E7F3-439D-AD69-B67219A24CCB}" dt="2022-02-12T00:41:20.711" v="1140" actId="14100"/>
          <ac:spMkLst>
            <pc:docMk/>
            <pc:sldMk cId="0" sldId="260"/>
            <ac:spMk id="68610" creationId="{E3ABFAFB-4E7E-4E52-A4FE-3EC9351995A3}"/>
          </ac:spMkLst>
        </pc:spChg>
        <pc:picChg chg="add mod">
          <ac:chgData name="Wayne Holt" userId="428574251bf3a103" providerId="LiveId" clId="{6CBC6F59-E7F3-439D-AD69-B67219A24CCB}" dt="2022-02-12T00:40:29.421" v="1136" actId="1076"/>
          <ac:picMkLst>
            <pc:docMk/>
            <pc:sldMk cId="0" sldId="260"/>
            <ac:picMk id="1026" creationId="{629FFA41-0462-4AC3-9ABE-9D7EB7ECFED3}"/>
          </ac:picMkLst>
        </pc:picChg>
      </pc:sldChg>
      <pc:sldChg chg="addSp modSp modAnim modNotesTx">
        <pc:chgData name="Wayne Holt" userId="428574251bf3a103" providerId="LiveId" clId="{6CBC6F59-E7F3-439D-AD69-B67219A24CCB}" dt="2022-02-10T15:59:30.548" v="919"/>
        <pc:sldMkLst>
          <pc:docMk/>
          <pc:sldMk cId="0" sldId="261"/>
        </pc:sldMkLst>
        <pc:spChg chg="add mod">
          <ac:chgData name="Wayne Holt" userId="428574251bf3a103" providerId="LiveId" clId="{6CBC6F59-E7F3-439D-AD69-B67219A24CCB}" dt="2022-02-10T15:57:37.983" v="901"/>
          <ac:spMkLst>
            <pc:docMk/>
            <pc:sldMk cId="0" sldId="261"/>
            <ac:spMk id="6" creationId="{96FBB89F-7869-4BE6-ACCC-220DB21D9ABE}"/>
          </ac:spMkLst>
        </pc:spChg>
      </pc:sldChg>
      <pc:sldChg chg="modSp modNotes">
        <pc:chgData name="Wayne Holt" userId="428574251bf3a103" providerId="LiveId" clId="{6CBC6F59-E7F3-439D-AD69-B67219A24CCB}" dt="2022-02-08T23:54:46.749" v="191"/>
        <pc:sldMkLst>
          <pc:docMk/>
          <pc:sldMk cId="0" sldId="262"/>
        </pc:sldMkLst>
        <pc:spChg chg="mod">
          <ac:chgData name="Wayne Holt" userId="428574251bf3a103" providerId="LiveId" clId="{6CBC6F59-E7F3-439D-AD69-B67219A24CCB}" dt="2022-02-08T23:54:46.749" v="191"/>
          <ac:spMkLst>
            <pc:docMk/>
            <pc:sldMk cId="0" sldId="262"/>
            <ac:spMk id="15363" creationId="{45B4CD38-08F7-41E3-B766-2EE7176EDC8B}"/>
          </ac:spMkLst>
        </pc:spChg>
        <pc:spChg chg="mod">
          <ac:chgData name="Wayne Holt" userId="428574251bf3a103" providerId="LiveId" clId="{6CBC6F59-E7F3-439D-AD69-B67219A24CCB}" dt="2022-02-08T23:54:33.990" v="190" actId="688"/>
          <ac:spMkLst>
            <pc:docMk/>
            <pc:sldMk cId="0" sldId="262"/>
            <ac:spMk id="15364" creationId="{BACC0BFB-EA48-4E7D-96B0-0952A3FDC3F5}"/>
          </ac:spMkLst>
        </pc:spChg>
      </pc:sldChg>
      <pc:sldChg chg="modSp modNotes modNotesTx">
        <pc:chgData name="Wayne Holt" userId="428574251bf3a103" providerId="LiveId" clId="{6CBC6F59-E7F3-439D-AD69-B67219A24CCB}" dt="2022-02-08T23:57:19.730" v="236" actId="20577"/>
        <pc:sldMkLst>
          <pc:docMk/>
          <pc:sldMk cId="0" sldId="263"/>
        </pc:sldMkLst>
        <pc:spChg chg="mod">
          <ac:chgData name="Wayne Holt" userId="428574251bf3a103" providerId="LiveId" clId="{6CBC6F59-E7F3-439D-AD69-B67219A24CCB}" dt="2022-01-15T15:33:06.042" v="26" actId="14100"/>
          <ac:spMkLst>
            <pc:docMk/>
            <pc:sldMk cId="0" sldId="263"/>
            <ac:spMk id="17411" creationId="{BEBDE412-1F93-421C-B902-D8580207E46B}"/>
          </ac:spMkLst>
        </pc:spChg>
      </pc:sldChg>
      <pc:sldChg chg="modNotes">
        <pc:chgData name="Wayne Holt" userId="428574251bf3a103" providerId="LiveId" clId="{6CBC6F59-E7F3-439D-AD69-B67219A24CCB}" dt="2022-01-15T15:27:42.826" v="0"/>
        <pc:sldMkLst>
          <pc:docMk/>
          <pc:sldMk cId="0" sldId="264"/>
        </pc:sldMkLst>
      </pc:sldChg>
      <pc:sldChg chg="modNotes">
        <pc:chgData name="Wayne Holt" userId="428574251bf3a103" providerId="LiveId" clId="{6CBC6F59-E7F3-439D-AD69-B67219A24CCB}" dt="2022-01-15T15:27:42.826" v="0"/>
        <pc:sldMkLst>
          <pc:docMk/>
          <pc:sldMk cId="0" sldId="265"/>
        </pc:sldMkLst>
      </pc:sldChg>
      <pc:sldChg chg="modSp modNotes modNotesTx">
        <pc:chgData name="Wayne Holt" userId="428574251bf3a103" providerId="LiveId" clId="{6CBC6F59-E7F3-439D-AD69-B67219A24CCB}" dt="2022-02-09T00:00:33.036" v="259"/>
        <pc:sldMkLst>
          <pc:docMk/>
          <pc:sldMk cId="0" sldId="266"/>
        </pc:sldMkLst>
        <pc:spChg chg="mod">
          <ac:chgData name="Wayne Holt" userId="428574251bf3a103" providerId="LiveId" clId="{6CBC6F59-E7F3-439D-AD69-B67219A24CCB}" dt="2022-02-09T00:00:33.036" v="259"/>
          <ac:spMkLst>
            <pc:docMk/>
            <pc:sldMk cId="0" sldId="266"/>
            <ac:spMk id="23555" creationId="{09D6240B-5FAD-4A9B-B2A7-E767E42EB88F}"/>
          </ac:spMkLst>
        </pc:spChg>
      </pc:sldChg>
      <pc:sldChg chg="modSp modNotes modNotesTx">
        <pc:chgData name="Wayne Holt" userId="428574251bf3a103" providerId="LiveId" clId="{6CBC6F59-E7F3-439D-AD69-B67219A24CCB}" dt="2022-02-11T00:32:08.046" v="955" actId="20577"/>
        <pc:sldMkLst>
          <pc:docMk/>
          <pc:sldMk cId="0" sldId="267"/>
        </pc:sldMkLst>
        <pc:spChg chg="mod">
          <ac:chgData name="Wayne Holt" userId="428574251bf3a103" providerId="LiveId" clId="{6CBC6F59-E7F3-439D-AD69-B67219A24CCB}" dt="2022-02-11T00:32:08.046" v="955" actId="20577"/>
          <ac:spMkLst>
            <pc:docMk/>
            <pc:sldMk cId="0" sldId="267"/>
            <ac:spMk id="25603" creationId="{76519A65-1354-48CD-BA5D-9B6E24B04F55}"/>
          </ac:spMkLst>
        </pc:spChg>
      </pc:sldChg>
      <pc:sldChg chg="modNotes">
        <pc:chgData name="Wayne Holt" userId="428574251bf3a103" providerId="LiveId" clId="{6CBC6F59-E7F3-439D-AD69-B67219A24CCB}" dt="2022-01-15T15:27:42.826" v="0"/>
        <pc:sldMkLst>
          <pc:docMk/>
          <pc:sldMk cId="0" sldId="268"/>
        </pc:sldMkLst>
      </pc:sldChg>
      <pc:sldChg chg="modSp modNotes">
        <pc:chgData name="Wayne Holt" userId="428574251bf3a103" providerId="LiveId" clId="{6CBC6F59-E7F3-439D-AD69-B67219A24CCB}" dt="2022-02-09T00:10:19.683" v="444"/>
        <pc:sldMkLst>
          <pc:docMk/>
          <pc:sldMk cId="0" sldId="269"/>
        </pc:sldMkLst>
        <pc:spChg chg="mod">
          <ac:chgData name="Wayne Holt" userId="428574251bf3a103" providerId="LiveId" clId="{6CBC6F59-E7F3-439D-AD69-B67219A24CCB}" dt="2022-02-09T00:10:19.683" v="444"/>
          <ac:spMkLst>
            <pc:docMk/>
            <pc:sldMk cId="0" sldId="269"/>
            <ac:spMk id="29699" creationId="{DEDE9027-C20D-4429-AEF2-6483FEE9229F}"/>
          </ac:spMkLst>
        </pc:spChg>
      </pc:sldChg>
      <pc:sldChg chg="addSp modSp">
        <pc:chgData name="Wayne Holt" userId="428574251bf3a103" providerId="LiveId" clId="{6CBC6F59-E7F3-439D-AD69-B67219A24CCB}" dt="2022-02-10T15:57:50.807" v="907"/>
        <pc:sldMkLst>
          <pc:docMk/>
          <pc:sldMk cId="0" sldId="270"/>
        </pc:sldMkLst>
        <pc:spChg chg="add mod">
          <ac:chgData name="Wayne Holt" userId="428574251bf3a103" providerId="LiveId" clId="{6CBC6F59-E7F3-439D-AD69-B67219A24CCB}" dt="2022-02-10T15:57:50.807" v="907"/>
          <ac:spMkLst>
            <pc:docMk/>
            <pc:sldMk cId="0" sldId="270"/>
            <ac:spMk id="4" creationId="{A92752D1-6F48-485C-83BC-2CB2037C30E7}"/>
          </ac:spMkLst>
        </pc:spChg>
      </pc:sldChg>
      <pc:sldChg chg="delSp del mod delAnim">
        <pc:chgData name="Wayne Holt" userId="428574251bf3a103" providerId="LiveId" clId="{6CBC6F59-E7F3-439D-AD69-B67219A24CCB}" dt="2022-02-10T15:49:42.941" v="860" actId="47"/>
        <pc:sldMkLst>
          <pc:docMk/>
          <pc:sldMk cId="0" sldId="271"/>
        </pc:sldMkLst>
        <pc:spChg chg="del">
          <ac:chgData name="Wayne Holt" userId="428574251bf3a103" providerId="LiveId" clId="{6CBC6F59-E7F3-439D-AD69-B67219A24CCB}" dt="2022-02-10T15:49:33.997" v="859" actId="478"/>
          <ac:spMkLst>
            <pc:docMk/>
            <pc:sldMk cId="0" sldId="271"/>
            <ac:spMk id="2" creationId="{8C587F3F-531A-43F5-855A-E4F0886DB07E}"/>
          </ac:spMkLst>
        </pc:spChg>
      </pc:sldChg>
      <pc:sldChg chg="modSp modNotes modNotesTx">
        <pc:chgData name="Wayne Holt" userId="428574251bf3a103" providerId="LiveId" clId="{6CBC6F59-E7F3-439D-AD69-B67219A24CCB}" dt="2022-02-09T00:13:16.548" v="462" actId="20577"/>
        <pc:sldMkLst>
          <pc:docMk/>
          <pc:sldMk cId="0" sldId="272"/>
        </pc:sldMkLst>
        <pc:spChg chg="mod">
          <ac:chgData name="Wayne Holt" userId="428574251bf3a103" providerId="LiveId" clId="{6CBC6F59-E7F3-439D-AD69-B67219A24CCB}" dt="2022-01-15T15:39:25.462" v="68" actId="14100"/>
          <ac:spMkLst>
            <pc:docMk/>
            <pc:sldMk cId="0" sldId="272"/>
            <ac:spMk id="105474" creationId="{D5085EAB-FD1B-4E81-B07D-7EBEDC60BC59}"/>
          </ac:spMkLst>
        </pc:spChg>
      </pc:sldChg>
      <pc:sldChg chg="modSp modNotes">
        <pc:chgData name="Wayne Holt" userId="428574251bf3a103" providerId="LiveId" clId="{6CBC6F59-E7F3-439D-AD69-B67219A24CCB}" dt="2022-01-15T15:27:42.826" v="0"/>
        <pc:sldMkLst>
          <pc:docMk/>
          <pc:sldMk cId="0" sldId="273"/>
        </pc:sldMkLst>
        <pc:spChg chg="mod">
          <ac:chgData name="Wayne Holt" userId="428574251bf3a103" providerId="LiveId" clId="{6CBC6F59-E7F3-439D-AD69-B67219A24CCB}" dt="2022-01-15T15:27:42.826" v="0"/>
          <ac:spMkLst>
            <pc:docMk/>
            <pc:sldMk cId="0" sldId="273"/>
            <ac:spMk id="20482" creationId="{6056D6A8-5BEB-454F-88D6-49337BD2CF21}"/>
          </ac:spMkLst>
        </pc:spChg>
      </pc:sldChg>
      <pc:sldChg chg="modSp mod modNotes modNotesTx">
        <pc:chgData name="Wayne Holt" userId="428574251bf3a103" providerId="LiveId" clId="{6CBC6F59-E7F3-439D-AD69-B67219A24CCB}" dt="2022-02-09T00:19:14.770" v="539" actId="20577"/>
        <pc:sldMkLst>
          <pc:docMk/>
          <pc:sldMk cId="0" sldId="274"/>
        </pc:sldMkLst>
        <pc:spChg chg="mod">
          <ac:chgData name="Wayne Holt" userId="428574251bf3a103" providerId="LiveId" clId="{6CBC6F59-E7F3-439D-AD69-B67219A24CCB}" dt="2022-02-09T00:18:46.760" v="506" actId="1076"/>
          <ac:spMkLst>
            <pc:docMk/>
            <pc:sldMk cId="0" sldId="274"/>
            <ac:spMk id="108546" creationId="{FA6BA621-AA7C-47EA-BA4D-690C2BA0D55A}"/>
          </ac:spMkLst>
        </pc:spChg>
      </pc:sldChg>
      <pc:sldChg chg="modSp modNotes">
        <pc:chgData name="Wayne Holt" userId="428574251bf3a103" providerId="LiveId" clId="{6CBC6F59-E7F3-439D-AD69-B67219A24CCB}" dt="2022-01-15T15:30:29.948" v="13" actId="1035"/>
        <pc:sldMkLst>
          <pc:docMk/>
          <pc:sldMk cId="0" sldId="275"/>
        </pc:sldMkLst>
        <pc:spChg chg="mod">
          <ac:chgData name="Wayne Holt" userId="428574251bf3a103" providerId="LiveId" clId="{6CBC6F59-E7F3-439D-AD69-B67219A24CCB}" dt="2022-01-15T15:30:29.948" v="13" actId="1035"/>
          <ac:spMkLst>
            <pc:docMk/>
            <pc:sldMk cId="0" sldId="275"/>
            <ac:spMk id="48131" creationId="{93FD89B5-4D54-478E-B521-B1A5ADAA4527}"/>
          </ac:spMkLst>
        </pc:spChg>
      </pc:sldChg>
      <pc:sldChg chg="modSp modNotes">
        <pc:chgData name="Wayne Holt" userId="428574251bf3a103" providerId="LiveId" clId="{6CBC6F59-E7F3-439D-AD69-B67219A24CCB}" dt="2022-02-08T23:58:59.907" v="237"/>
        <pc:sldMkLst>
          <pc:docMk/>
          <pc:sldMk cId="0" sldId="276"/>
        </pc:sldMkLst>
        <pc:spChg chg="mod">
          <ac:chgData name="Wayne Holt" userId="428574251bf3a103" providerId="LiveId" clId="{6CBC6F59-E7F3-439D-AD69-B67219A24CCB}" dt="2022-02-08T23:58:59.907" v="237"/>
          <ac:spMkLst>
            <pc:docMk/>
            <pc:sldMk cId="0" sldId="276"/>
            <ac:spMk id="82947" creationId="{C6E8934E-F464-4B93-A0F2-B5E97E445249}"/>
          </ac:spMkLst>
        </pc:spChg>
      </pc:sldChg>
      <pc:sldChg chg="addSp delSp modSp del mod delAnim modNotes">
        <pc:chgData name="Wayne Holt" userId="428574251bf3a103" providerId="LiveId" clId="{6CBC6F59-E7F3-439D-AD69-B67219A24CCB}" dt="2022-02-10T15:58:06.945" v="912"/>
        <pc:sldMkLst>
          <pc:docMk/>
          <pc:sldMk cId="0" sldId="277"/>
        </pc:sldMkLst>
        <pc:spChg chg="del">
          <ac:chgData name="Wayne Holt" userId="428574251bf3a103" providerId="LiveId" clId="{6CBC6F59-E7F3-439D-AD69-B67219A24CCB}" dt="2022-02-10T15:50:36.911" v="876" actId="478"/>
          <ac:spMkLst>
            <pc:docMk/>
            <pc:sldMk cId="0" sldId="277"/>
            <ac:spMk id="2" creationId="{AE091C9B-BC6F-498A-909A-2226E3C8DFE7}"/>
          </ac:spMkLst>
        </pc:spChg>
        <pc:spChg chg="add mod">
          <ac:chgData name="Wayne Holt" userId="428574251bf3a103" providerId="LiveId" clId="{6CBC6F59-E7F3-439D-AD69-B67219A24CCB}" dt="2022-02-10T15:58:06.945" v="912"/>
          <ac:spMkLst>
            <pc:docMk/>
            <pc:sldMk cId="0" sldId="277"/>
            <ac:spMk id="5" creationId="{EA12C8EF-0E2A-4CF2-B4DB-DF2CCDD5C086}"/>
          </ac:spMkLst>
        </pc:spChg>
      </pc:sldChg>
      <pc:sldChg chg="modSp modNotes modNotesTx">
        <pc:chgData name="Wayne Holt" userId="428574251bf3a103" providerId="LiveId" clId="{6CBC6F59-E7F3-439D-AD69-B67219A24CCB}" dt="2022-02-09T00:11:22.097" v="446" actId="20577"/>
        <pc:sldMkLst>
          <pc:docMk/>
          <pc:sldMk cId="0" sldId="278"/>
        </pc:sldMkLst>
        <pc:spChg chg="mod">
          <ac:chgData name="Wayne Holt" userId="428574251bf3a103" providerId="LiveId" clId="{6CBC6F59-E7F3-439D-AD69-B67219A24CCB}" dt="2022-01-15T15:39:09.627" v="67" actId="14100"/>
          <ac:spMkLst>
            <pc:docMk/>
            <pc:sldMk cId="0" sldId="278"/>
            <ac:spMk id="54275" creationId="{5E013EE8-A11A-4CCC-BCD6-562012FFE612}"/>
          </ac:spMkLst>
        </pc:spChg>
      </pc:sldChg>
      <pc:sldChg chg="addSp modSp modAnim">
        <pc:chgData name="Wayne Holt" userId="428574251bf3a103" providerId="LiveId" clId="{6CBC6F59-E7F3-439D-AD69-B67219A24CCB}" dt="2022-02-10T15:58:13.055" v="914"/>
        <pc:sldMkLst>
          <pc:docMk/>
          <pc:sldMk cId="0" sldId="279"/>
        </pc:sldMkLst>
        <pc:spChg chg="add mod">
          <ac:chgData name="Wayne Holt" userId="428574251bf3a103" providerId="LiveId" clId="{6CBC6F59-E7F3-439D-AD69-B67219A24CCB}" dt="2022-02-10T15:58:13.055" v="914"/>
          <ac:spMkLst>
            <pc:docMk/>
            <pc:sldMk cId="0" sldId="279"/>
            <ac:spMk id="4" creationId="{701DAAC1-E483-4D45-BF75-6D4BF57FDE92}"/>
          </ac:spMkLst>
        </pc:spChg>
      </pc:sldChg>
      <pc:sldChg chg="addSp modSp">
        <pc:chgData name="Wayne Holt" userId="428574251bf3a103" providerId="LiveId" clId="{6CBC6F59-E7F3-439D-AD69-B67219A24CCB}" dt="2022-02-10T15:58:14.227" v="915"/>
        <pc:sldMkLst>
          <pc:docMk/>
          <pc:sldMk cId="0" sldId="280"/>
        </pc:sldMkLst>
        <pc:spChg chg="add mod">
          <ac:chgData name="Wayne Holt" userId="428574251bf3a103" providerId="LiveId" clId="{6CBC6F59-E7F3-439D-AD69-B67219A24CCB}" dt="2022-02-10T15:58:14.227" v="915"/>
          <ac:spMkLst>
            <pc:docMk/>
            <pc:sldMk cId="0" sldId="280"/>
            <ac:spMk id="4" creationId="{72F69BC2-1342-45B4-ACF5-7E5FA2F3320A}"/>
          </ac:spMkLst>
        </pc:spChg>
      </pc:sldChg>
      <pc:sldChg chg="del">
        <pc:chgData name="Wayne Holt" userId="428574251bf3a103" providerId="LiveId" clId="{6CBC6F59-E7F3-439D-AD69-B67219A24CCB}" dt="2022-02-10T15:50:59.287" v="878" actId="47"/>
        <pc:sldMkLst>
          <pc:docMk/>
          <pc:sldMk cId="0" sldId="281"/>
        </pc:sldMkLst>
      </pc:sldChg>
      <pc:sldChg chg="addSp modSp mod modAnim modNotes">
        <pc:chgData name="Wayne Holt" userId="428574251bf3a103" providerId="LiveId" clId="{6CBC6F59-E7F3-439D-AD69-B67219A24CCB}" dt="2022-02-12T00:44:41.312" v="1142" actId="11529"/>
        <pc:sldMkLst>
          <pc:docMk/>
          <pc:sldMk cId="0" sldId="282"/>
        </pc:sldMkLst>
        <pc:spChg chg="add mod">
          <ac:chgData name="Wayne Holt" userId="428574251bf3a103" providerId="LiveId" clId="{6CBC6F59-E7F3-439D-AD69-B67219A24CCB}" dt="2022-02-08T23:56:10.273" v="214" actId="1076"/>
          <ac:spMkLst>
            <pc:docMk/>
            <pc:sldMk cId="0" sldId="282"/>
            <ac:spMk id="2" creationId="{0D934036-C8C6-4BDE-827F-AC52D225E48D}"/>
          </ac:spMkLst>
        </pc:spChg>
        <pc:spChg chg="add">
          <ac:chgData name="Wayne Holt" userId="428574251bf3a103" providerId="LiveId" clId="{6CBC6F59-E7F3-439D-AD69-B67219A24CCB}" dt="2022-02-12T00:44:41.312" v="1142" actId="11529"/>
          <ac:spMkLst>
            <pc:docMk/>
            <pc:sldMk cId="0" sldId="282"/>
            <ac:spMk id="3" creationId="{742C6423-9C26-4BA2-8CE0-C141FCB2AA5A}"/>
          </ac:spMkLst>
        </pc:spChg>
        <pc:spChg chg="mod">
          <ac:chgData name="Wayne Holt" userId="428574251bf3a103" providerId="LiveId" clId="{6CBC6F59-E7F3-439D-AD69-B67219A24CCB}" dt="2022-01-15T15:32:37.863" v="24" actId="14100"/>
          <ac:spMkLst>
            <pc:docMk/>
            <pc:sldMk cId="0" sldId="282"/>
            <ac:spMk id="17411" creationId="{CF138E70-F911-44B4-9510-46D2AF3D779C}"/>
          </ac:spMkLst>
        </pc:spChg>
      </pc:sldChg>
      <pc:sldChg chg="modSp del modNotes">
        <pc:chgData name="Wayne Holt" userId="428574251bf3a103" providerId="LiveId" clId="{6CBC6F59-E7F3-439D-AD69-B67219A24CCB}" dt="2022-02-09T00:16:39.618" v="464" actId="2696"/>
        <pc:sldMkLst>
          <pc:docMk/>
          <pc:sldMk cId="2880849687" sldId="285"/>
        </pc:sldMkLst>
        <pc:spChg chg="mod">
          <ac:chgData name="Wayne Holt" userId="428574251bf3a103" providerId="LiveId" clId="{6CBC6F59-E7F3-439D-AD69-B67219A24CCB}" dt="2022-01-15T15:27:42.826" v="0"/>
          <ac:spMkLst>
            <pc:docMk/>
            <pc:sldMk cId="2880849687" sldId="285"/>
            <ac:spMk id="27652" creationId="{05757B5B-FBA8-420E-9594-F53205589B52}"/>
          </ac:spMkLst>
        </pc:spChg>
      </pc:sldChg>
      <pc:sldChg chg="modSp del modNotes">
        <pc:chgData name="Wayne Holt" userId="428574251bf3a103" providerId="LiveId" clId="{6CBC6F59-E7F3-439D-AD69-B67219A24CCB}" dt="2022-02-09T00:16:39.618" v="464" actId="2696"/>
        <pc:sldMkLst>
          <pc:docMk/>
          <pc:sldMk cId="1981210870" sldId="286"/>
        </pc:sldMkLst>
        <pc:spChg chg="mod">
          <ac:chgData name="Wayne Holt" userId="428574251bf3a103" providerId="LiveId" clId="{6CBC6F59-E7F3-439D-AD69-B67219A24CCB}" dt="2022-01-15T15:27:42.826" v="0"/>
          <ac:spMkLst>
            <pc:docMk/>
            <pc:sldMk cId="1981210870" sldId="286"/>
            <ac:spMk id="13316" creationId="{B3BD21FE-9BB1-473C-B682-2570789175D5}"/>
          </ac:spMkLst>
        </pc:spChg>
        <pc:spChg chg="mod">
          <ac:chgData name="Wayne Holt" userId="428574251bf3a103" providerId="LiveId" clId="{6CBC6F59-E7F3-439D-AD69-B67219A24CCB}" dt="2022-01-15T15:27:42.826" v="0"/>
          <ac:spMkLst>
            <pc:docMk/>
            <pc:sldMk cId="1981210870" sldId="286"/>
            <ac:spMk id="29702" creationId="{2917ECBD-B3BD-4892-A43F-541A34EE36F8}"/>
          </ac:spMkLst>
        </pc:spChg>
      </pc:sldChg>
      <pc:sldChg chg="add">
        <pc:chgData name="Wayne Holt" userId="428574251bf3a103" providerId="LiveId" clId="{6CBC6F59-E7F3-439D-AD69-B67219A24CCB}" dt="2022-02-09T00:16:49.051" v="465"/>
        <pc:sldMkLst>
          <pc:docMk/>
          <pc:sldMk cId="2948479802" sldId="287"/>
        </pc:sldMkLst>
        <pc:spChg chg="mod">
          <ac:chgData name="Wayne Holt" userId="428574251bf3a103" providerId="LiveId" clId="{6CBC6F59-E7F3-439D-AD69-B67219A24CCB}" dt="2022-01-15T15:27:42.826" v="0"/>
          <ac:spMkLst>
            <pc:docMk/>
            <pc:sldMk cId="2948479802" sldId="287"/>
            <ac:spMk id="31748" creationId="{1283374E-D1C3-4B04-8287-C0B6A8B4D98A}"/>
          </ac:spMkLst>
        </pc:spChg>
      </pc:sldChg>
      <pc:sldChg chg="add">
        <pc:chgData name="Wayne Holt" userId="428574251bf3a103" providerId="LiveId" clId="{6CBC6F59-E7F3-439D-AD69-B67219A24CCB}" dt="2022-02-09T00:16:49.051" v="465"/>
        <pc:sldMkLst>
          <pc:docMk/>
          <pc:sldMk cId="499258264" sldId="288"/>
        </pc:sldMkLst>
        <pc:spChg chg="del mod">
          <ac:chgData name="Wayne Holt" userId="428574251bf3a103" providerId="LiveId" clId="{6CBC6F59-E7F3-439D-AD69-B67219A24CCB}" dt="2022-02-09T00:16:01.412" v="463" actId="478"/>
          <ac:spMkLst>
            <pc:docMk/>
            <pc:sldMk cId="499258264" sldId="288"/>
            <ac:spMk id="2" creationId="{9E2130B1-430B-4688-AC7E-BC81F8FA40FA}"/>
          </ac:spMkLst>
        </pc:spChg>
        <pc:spChg chg="mod">
          <ac:chgData name="Wayne Holt" userId="428574251bf3a103" providerId="LiveId" clId="{6CBC6F59-E7F3-439D-AD69-B67219A24CCB}" dt="2022-01-15T15:27:42.826" v="0"/>
          <ac:spMkLst>
            <pc:docMk/>
            <pc:sldMk cId="499258264" sldId="288"/>
            <ac:spMk id="33796" creationId="{E0CE7592-1226-4BCD-9D41-AE9FD10B8E4B}"/>
          </ac:spMkLst>
        </pc:spChg>
      </pc:sldChg>
      <pc:sldChg chg="add">
        <pc:chgData name="Wayne Holt" userId="428574251bf3a103" providerId="LiveId" clId="{6CBC6F59-E7F3-439D-AD69-B67219A24CCB}" dt="2022-02-09T00:16:49.051" v="465"/>
        <pc:sldMkLst>
          <pc:docMk/>
          <pc:sldMk cId="4132556499" sldId="289"/>
        </pc:sldMkLst>
        <pc:spChg chg="mod">
          <ac:chgData name="Wayne Holt" userId="428574251bf3a103" providerId="LiveId" clId="{6CBC6F59-E7F3-439D-AD69-B67219A24CCB}" dt="2022-01-15T15:27:42.826" v="0"/>
          <ac:spMkLst>
            <pc:docMk/>
            <pc:sldMk cId="4132556499" sldId="289"/>
            <ac:spMk id="35844" creationId="{469BB956-DEB4-4462-8348-3465B59A10F4}"/>
          </ac:spMkLst>
        </pc:spChg>
      </pc:sldChg>
      <pc:sldChg chg="add">
        <pc:chgData name="Wayne Holt" userId="428574251bf3a103" providerId="LiveId" clId="{6CBC6F59-E7F3-439D-AD69-B67219A24CCB}" dt="2022-02-09T00:16:49.051" v="465"/>
        <pc:sldMkLst>
          <pc:docMk/>
          <pc:sldMk cId="2813564154" sldId="290"/>
        </pc:sldMkLst>
        <pc:spChg chg="mod">
          <ac:chgData name="Wayne Holt" userId="428574251bf3a103" providerId="LiveId" clId="{6CBC6F59-E7F3-439D-AD69-B67219A24CCB}" dt="2022-01-15T15:27:42.826" v="0"/>
          <ac:spMkLst>
            <pc:docMk/>
            <pc:sldMk cId="2813564154" sldId="290"/>
            <ac:spMk id="37892" creationId="{2E0758EB-F265-4F12-958B-75AF9477AB5A}"/>
          </ac:spMkLst>
        </pc:spChg>
      </pc:sldChg>
      <pc:sldChg chg="modSp del modNotes">
        <pc:chgData name="Wayne Holt" userId="428574251bf3a103" providerId="LiveId" clId="{6CBC6F59-E7F3-439D-AD69-B67219A24CCB}" dt="2022-02-09T00:16:39.618" v="464" actId="2696"/>
        <pc:sldMkLst>
          <pc:docMk/>
          <pc:sldMk cId="3908939056" sldId="291"/>
        </pc:sldMkLst>
        <pc:spChg chg="mod">
          <ac:chgData name="Wayne Holt" userId="428574251bf3a103" providerId="LiveId" clId="{6CBC6F59-E7F3-439D-AD69-B67219A24CCB}" dt="2022-01-15T15:27:42.826" v="0"/>
          <ac:spMkLst>
            <pc:docMk/>
            <pc:sldMk cId="3908939056" sldId="291"/>
            <ac:spMk id="27651" creationId="{4866EC27-BED6-4CA0-BCD2-28C2AA35FCAC}"/>
          </ac:spMkLst>
        </pc:spChg>
        <pc:spChg chg="mod">
          <ac:chgData name="Wayne Holt" userId="428574251bf3a103" providerId="LiveId" clId="{6CBC6F59-E7F3-439D-AD69-B67219A24CCB}" dt="2022-01-15T15:27:42.826" v="0"/>
          <ac:spMkLst>
            <pc:docMk/>
            <pc:sldMk cId="3908939056" sldId="291"/>
            <ac:spMk id="39940" creationId="{7454E21F-7F7D-4984-B43F-E46D5DCB5E19}"/>
          </ac:spMkLst>
        </pc:spChg>
      </pc:sldChg>
      <pc:sldChg chg="add">
        <pc:chgData name="Wayne Holt" userId="428574251bf3a103" providerId="LiveId" clId="{6CBC6F59-E7F3-439D-AD69-B67219A24CCB}" dt="2022-02-09T00:16:49.051" v="465"/>
        <pc:sldMkLst>
          <pc:docMk/>
          <pc:sldMk cId="2163078665" sldId="292"/>
        </pc:sldMkLst>
        <pc:spChg chg="mod">
          <ac:chgData name="Wayne Holt" userId="428574251bf3a103" providerId="LiveId" clId="{6CBC6F59-E7F3-439D-AD69-B67219A24CCB}" dt="2022-01-15T15:27:42.826" v="0"/>
          <ac:spMkLst>
            <pc:docMk/>
            <pc:sldMk cId="2163078665" sldId="292"/>
            <ac:spMk id="41988" creationId="{93E03E55-5C37-4CA8-9269-5847679D94D8}"/>
          </ac:spMkLst>
        </pc:spChg>
      </pc:sldChg>
      <pc:sldChg chg="add">
        <pc:chgData name="Wayne Holt" userId="428574251bf3a103" providerId="LiveId" clId="{6CBC6F59-E7F3-439D-AD69-B67219A24CCB}" dt="2022-02-09T00:16:49.051" v="465"/>
        <pc:sldMkLst>
          <pc:docMk/>
          <pc:sldMk cId="886290163" sldId="293"/>
        </pc:sldMkLst>
        <pc:spChg chg="mod">
          <ac:chgData name="Wayne Holt" userId="428574251bf3a103" providerId="LiveId" clId="{6CBC6F59-E7F3-439D-AD69-B67219A24CCB}" dt="2022-01-15T15:27:42.826" v="0"/>
          <ac:spMkLst>
            <pc:docMk/>
            <pc:sldMk cId="886290163" sldId="293"/>
            <ac:spMk id="44036" creationId="{40A1D86D-C52B-4031-BECF-5EC6A0650C8F}"/>
          </ac:spMkLst>
        </pc:spChg>
      </pc:sldChg>
      <pc:sldChg chg="modSp del modNotes">
        <pc:chgData name="Wayne Holt" userId="428574251bf3a103" providerId="LiveId" clId="{6CBC6F59-E7F3-439D-AD69-B67219A24CCB}" dt="2022-02-09T00:16:39.618" v="464" actId="2696"/>
        <pc:sldMkLst>
          <pc:docMk/>
          <pc:sldMk cId="508354456" sldId="294"/>
        </pc:sldMkLst>
        <pc:spChg chg="mod">
          <ac:chgData name="Wayne Holt" userId="428574251bf3a103" providerId="LiveId" clId="{6CBC6F59-E7F3-439D-AD69-B67219A24CCB}" dt="2022-01-15T15:27:42.826" v="0"/>
          <ac:spMkLst>
            <pc:docMk/>
            <pc:sldMk cId="508354456" sldId="294"/>
            <ac:spMk id="46084" creationId="{44749D99-8F88-4A80-8A7B-107DCF29EE30}"/>
          </ac:spMkLst>
        </pc:spChg>
      </pc:sldChg>
      <pc:sldChg chg="add">
        <pc:chgData name="Wayne Holt" userId="428574251bf3a103" providerId="LiveId" clId="{6CBC6F59-E7F3-439D-AD69-B67219A24CCB}" dt="2022-02-09T00:16:49.051" v="465"/>
        <pc:sldMkLst>
          <pc:docMk/>
          <pc:sldMk cId="509038025" sldId="295"/>
        </pc:sldMkLst>
        <pc:spChg chg="mod">
          <ac:chgData name="Wayne Holt" userId="428574251bf3a103" providerId="LiveId" clId="{6CBC6F59-E7F3-439D-AD69-B67219A24CCB}" dt="2022-01-15T15:27:42.826" v="0"/>
          <ac:spMkLst>
            <pc:docMk/>
            <pc:sldMk cId="509038025" sldId="295"/>
            <ac:spMk id="48132" creationId="{61181744-8C59-42C6-8022-BA60D287DD92}"/>
          </ac:spMkLst>
        </pc:spChg>
      </pc:sldChg>
      <pc:sldChg chg="modSp del modNotes">
        <pc:chgData name="Wayne Holt" userId="428574251bf3a103" providerId="LiveId" clId="{6CBC6F59-E7F3-439D-AD69-B67219A24CCB}" dt="2022-02-09T00:16:39.618" v="464" actId="2696"/>
        <pc:sldMkLst>
          <pc:docMk/>
          <pc:sldMk cId="1500716768" sldId="296"/>
        </pc:sldMkLst>
        <pc:spChg chg="mod">
          <ac:chgData name="Wayne Holt" userId="428574251bf3a103" providerId="LiveId" clId="{6CBC6F59-E7F3-439D-AD69-B67219A24CCB}" dt="2022-01-15T15:27:42.826" v="0"/>
          <ac:spMkLst>
            <pc:docMk/>
            <pc:sldMk cId="1500716768" sldId="296"/>
            <ac:spMk id="46083" creationId="{D176743C-6FC7-4D3E-8121-268334C5435F}"/>
          </ac:spMkLst>
        </pc:spChg>
        <pc:spChg chg="mod">
          <ac:chgData name="Wayne Holt" userId="428574251bf3a103" providerId="LiveId" clId="{6CBC6F59-E7F3-439D-AD69-B67219A24CCB}" dt="2022-01-15T15:27:42.826" v="0"/>
          <ac:spMkLst>
            <pc:docMk/>
            <pc:sldMk cId="1500716768" sldId="296"/>
            <ac:spMk id="50180" creationId="{BE86DFAD-471F-41D8-87B0-847888BE5580}"/>
          </ac:spMkLst>
        </pc:spChg>
      </pc:sldChg>
      <pc:sldChg chg="modSp del modNotes">
        <pc:chgData name="Wayne Holt" userId="428574251bf3a103" providerId="LiveId" clId="{6CBC6F59-E7F3-439D-AD69-B67219A24CCB}" dt="2022-02-09T00:16:39.618" v="464" actId="2696"/>
        <pc:sldMkLst>
          <pc:docMk/>
          <pc:sldMk cId="3891109182" sldId="297"/>
        </pc:sldMkLst>
        <pc:spChg chg="mod">
          <ac:chgData name="Wayne Holt" userId="428574251bf3a103" providerId="LiveId" clId="{6CBC6F59-E7F3-439D-AD69-B67219A24CCB}" dt="2022-01-15T15:27:42.826" v="0"/>
          <ac:spMkLst>
            <pc:docMk/>
            <pc:sldMk cId="3891109182" sldId="297"/>
            <ac:spMk id="52228" creationId="{347D817C-524C-4C3F-AC7A-B1BDF22E7BCB}"/>
          </ac:spMkLst>
        </pc:spChg>
      </pc:sldChg>
      <pc:sldChg chg="modSp modNotes modNotesTx">
        <pc:chgData name="Wayne Holt" userId="428574251bf3a103" providerId="LiveId" clId="{6CBC6F59-E7F3-439D-AD69-B67219A24CCB}" dt="2022-02-12T00:27:50.451" v="1110"/>
        <pc:sldMkLst>
          <pc:docMk/>
          <pc:sldMk cId="0" sldId="298"/>
        </pc:sldMkLst>
        <pc:spChg chg="mod">
          <ac:chgData name="Wayne Holt" userId="428574251bf3a103" providerId="LiveId" clId="{6CBC6F59-E7F3-439D-AD69-B67219A24CCB}" dt="2022-02-08T23:48:43.919" v="119" actId="255"/>
          <ac:spMkLst>
            <pc:docMk/>
            <pc:sldMk cId="0" sldId="298"/>
            <ac:spMk id="5123" creationId="{15623EF7-DFD9-4097-9AAC-C254A54B443F}"/>
          </ac:spMkLst>
        </pc:spChg>
      </pc:sldChg>
      <pc:sldChg chg="del">
        <pc:chgData name="Wayne Holt" userId="428574251bf3a103" providerId="LiveId" clId="{6CBC6F59-E7F3-439D-AD69-B67219A24CCB}" dt="2022-02-10T15:48:51.083" v="854" actId="47"/>
        <pc:sldMkLst>
          <pc:docMk/>
          <pc:sldMk cId="630692712" sldId="299"/>
        </pc:sldMkLst>
      </pc:sldChg>
      <pc:sldChg chg="modSp modNotes">
        <pc:chgData name="Wayne Holt" userId="428574251bf3a103" providerId="LiveId" clId="{6CBC6F59-E7F3-439D-AD69-B67219A24CCB}" dt="2022-01-15T15:34:39.285" v="36" actId="14100"/>
        <pc:sldMkLst>
          <pc:docMk/>
          <pc:sldMk cId="0" sldId="300"/>
        </pc:sldMkLst>
        <pc:spChg chg="mod">
          <ac:chgData name="Wayne Holt" userId="428574251bf3a103" providerId="LiveId" clId="{6CBC6F59-E7F3-439D-AD69-B67219A24CCB}" dt="2022-01-15T15:33:58.228" v="32" actId="14100"/>
          <ac:spMkLst>
            <pc:docMk/>
            <pc:sldMk cId="0" sldId="300"/>
            <ac:spMk id="4" creationId="{F55A3152-95B7-4027-9A26-67E265E3081A}"/>
          </ac:spMkLst>
        </pc:spChg>
        <pc:spChg chg="mod">
          <ac:chgData name="Wayne Holt" userId="428574251bf3a103" providerId="LiveId" clId="{6CBC6F59-E7F3-439D-AD69-B67219A24CCB}" dt="2022-01-15T15:33:42.359" v="30" actId="14100"/>
          <ac:spMkLst>
            <pc:docMk/>
            <pc:sldMk cId="0" sldId="300"/>
            <ac:spMk id="17411" creationId="{C78A5DB2-C26D-41FA-9178-5FBAF43160E3}"/>
          </ac:spMkLst>
        </pc:spChg>
        <pc:cxnChg chg="mod">
          <ac:chgData name="Wayne Holt" userId="428574251bf3a103" providerId="LiveId" clId="{6CBC6F59-E7F3-439D-AD69-B67219A24CCB}" dt="2022-01-15T15:34:39.285" v="36" actId="14100"/>
          <ac:cxnSpMkLst>
            <pc:docMk/>
            <pc:sldMk cId="0" sldId="300"/>
            <ac:cxnSpMk id="3" creationId="{E27B4170-3A87-400B-A9B4-8DC723C7C830}"/>
          </ac:cxnSpMkLst>
        </pc:cxnChg>
      </pc:sldChg>
      <pc:sldChg chg="modNotes">
        <pc:chgData name="Wayne Holt" userId="428574251bf3a103" providerId="LiveId" clId="{6CBC6F59-E7F3-439D-AD69-B67219A24CCB}" dt="2022-01-15T15:27:42.826" v="0"/>
        <pc:sldMkLst>
          <pc:docMk/>
          <pc:sldMk cId="0" sldId="301"/>
        </pc:sldMkLst>
      </pc:sldChg>
      <pc:sldChg chg="modSp modNotes">
        <pc:chgData name="Wayne Holt" userId="428574251bf3a103" providerId="LiveId" clId="{6CBC6F59-E7F3-439D-AD69-B67219A24CCB}" dt="2022-01-15T15:27:42.826" v="0"/>
        <pc:sldMkLst>
          <pc:docMk/>
          <pc:sldMk cId="0" sldId="302"/>
        </pc:sldMkLst>
        <pc:spChg chg="mod">
          <ac:chgData name="Wayne Holt" userId="428574251bf3a103" providerId="LiveId" clId="{6CBC6F59-E7F3-439D-AD69-B67219A24CCB}" dt="2022-01-15T15:27:42.826" v="0"/>
          <ac:spMkLst>
            <pc:docMk/>
            <pc:sldMk cId="0" sldId="302"/>
            <ac:spMk id="31748" creationId="{8A4317C5-1B22-4393-A54D-63B2C029255D}"/>
          </ac:spMkLst>
        </pc:spChg>
      </pc:sldChg>
      <pc:sldChg chg="modSp modNotes">
        <pc:chgData name="Wayne Holt" userId="428574251bf3a103" providerId="LiveId" clId="{6CBC6F59-E7F3-439D-AD69-B67219A24CCB}" dt="2022-01-15T15:27:42.826" v="0"/>
        <pc:sldMkLst>
          <pc:docMk/>
          <pc:sldMk cId="0" sldId="303"/>
        </pc:sldMkLst>
        <pc:spChg chg="mod">
          <ac:chgData name="Wayne Holt" userId="428574251bf3a103" providerId="LiveId" clId="{6CBC6F59-E7F3-439D-AD69-B67219A24CCB}" dt="2022-01-15T15:27:42.826" v="0"/>
          <ac:spMkLst>
            <pc:docMk/>
            <pc:sldMk cId="0" sldId="303"/>
            <ac:spMk id="33795" creationId="{7949064A-3B4C-417A-A587-E76209E28A68}"/>
          </ac:spMkLst>
        </pc:spChg>
      </pc:sldChg>
      <pc:sldChg chg="modNotes">
        <pc:chgData name="Wayne Holt" userId="428574251bf3a103" providerId="LiveId" clId="{6CBC6F59-E7F3-439D-AD69-B67219A24CCB}" dt="2022-01-15T15:27:42.826" v="0"/>
        <pc:sldMkLst>
          <pc:docMk/>
          <pc:sldMk cId="0" sldId="304"/>
        </pc:sldMkLst>
      </pc:sldChg>
      <pc:sldChg chg="modNotes">
        <pc:chgData name="Wayne Holt" userId="428574251bf3a103" providerId="LiveId" clId="{6CBC6F59-E7F3-439D-AD69-B67219A24CCB}" dt="2022-01-15T15:27:42.826" v="0"/>
        <pc:sldMkLst>
          <pc:docMk/>
          <pc:sldMk cId="0" sldId="305"/>
        </pc:sldMkLst>
      </pc:sldChg>
      <pc:sldChg chg="modSp modNotes modNotesTx">
        <pc:chgData name="Wayne Holt" userId="428574251bf3a103" providerId="LiveId" clId="{6CBC6F59-E7F3-439D-AD69-B67219A24CCB}" dt="2022-02-11T00:37:41.646" v="981"/>
        <pc:sldMkLst>
          <pc:docMk/>
          <pc:sldMk cId="0" sldId="306"/>
        </pc:sldMkLst>
        <pc:spChg chg="mod">
          <ac:chgData name="Wayne Holt" userId="428574251bf3a103" providerId="LiveId" clId="{6CBC6F59-E7F3-439D-AD69-B67219A24CCB}" dt="2022-01-15T15:38:51.068" v="65" actId="404"/>
          <ac:spMkLst>
            <pc:docMk/>
            <pc:sldMk cId="0" sldId="306"/>
            <ac:spMk id="29699" creationId="{417F19AF-F25B-40EC-8B6D-1912D72166DD}"/>
          </ac:spMkLst>
        </pc:spChg>
      </pc:sldChg>
      <pc:sldChg chg="modSp modNotes modNotesTx">
        <pc:chgData name="Wayne Holt" userId="428574251bf3a103" providerId="LiveId" clId="{6CBC6F59-E7F3-439D-AD69-B67219A24CCB}" dt="2022-02-12T00:34:26.941" v="1121" actId="20577"/>
        <pc:sldMkLst>
          <pc:docMk/>
          <pc:sldMk cId="0" sldId="307"/>
        </pc:sldMkLst>
        <pc:spChg chg="mod">
          <ac:chgData name="Wayne Holt" userId="428574251bf3a103" providerId="LiveId" clId="{6CBC6F59-E7F3-439D-AD69-B67219A24CCB}" dt="2022-01-15T15:28:55.037" v="5" actId="1035"/>
          <ac:spMkLst>
            <pc:docMk/>
            <pc:sldMk cId="0" sldId="307"/>
            <ac:spMk id="7171" creationId="{922739CA-7DD8-44A6-AF6E-1A66AA5C9127}"/>
          </ac:spMkLst>
        </pc:spChg>
      </pc:sldChg>
      <pc:sldChg chg="modNotes">
        <pc:chgData name="Wayne Holt" userId="428574251bf3a103" providerId="LiveId" clId="{6CBC6F59-E7F3-439D-AD69-B67219A24CCB}" dt="2022-01-15T15:27:42.826" v="0"/>
        <pc:sldMkLst>
          <pc:docMk/>
          <pc:sldMk cId="0" sldId="308"/>
        </pc:sldMkLst>
      </pc:sldChg>
      <pc:sldChg chg="modSp del">
        <pc:chgData name="Wayne Holt" userId="428574251bf3a103" providerId="LiveId" clId="{6CBC6F59-E7F3-439D-AD69-B67219A24CCB}" dt="2022-02-08T23:47:01.018" v="95" actId="2696"/>
        <pc:sldMkLst>
          <pc:docMk/>
          <pc:sldMk cId="2425055974" sldId="309"/>
        </pc:sldMkLst>
        <pc:spChg chg="mod">
          <ac:chgData name="Wayne Holt" userId="428574251bf3a103" providerId="LiveId" clId="{6CBC6F59-E7F3-439D-AD69-B67219A24CCB}" dt="2022-01-15T15:27:42.826" v="0"/>
          <ac:spMkLst>
            <pc:docMk/>
            <pc:sldMk cId="2425055974" sldId="309"/>
            <ac:spMk id="6" creationId="{553350AF-BA18-4498-A8C7-FC003FB45F4D}"/>
          </ac:spMkLst>
        </pc:spChg>
      </pc:sldChg>
      <pc:sldChg chg="add">
        <pc:chgData name="Wayne Holt" userId="428574251bf3a103" providerId="LiveId" clId="{6CBC6F59-E7F3-439D-AD69-B67219A24CCB}" dt="2022-02-08T23:47:12.198" v="96"/>
        <pc:sldMkLst>
          <pc:docMk/>
          <pc:sldMk cId="903557139" sldId="310"/>
        </pc:sldMkLst>
        <pc:spChg chg="mod">
          <ac:chgData name="Wayne Holt" userId="428574251bf3a103" providerId="LiveId" clId="{6CBC6F59-E7F3-439D-AD69-B67219A24CCB}" dt="2022-01-15T15:27:42.826" v="0"/>
          <ac:spMkLst>
            <pc:docMk/>
            <pc:sldMk cId="903557139" sldId="310"/>
            <ac:spMk id="6" creationId="{157A0CBC-D194-4C85-8D31-A12703E01588}"/>
          </ac:spMkLst>
        </pc:spChg>
        <pc:spChg chg="mod">
          <ac:chgData name="Wayne Holt" userId="428574251bf3a103" providerId="LiveId" clId="{6CBC6F59-E7F3-439D-AD69-B67219A24CCB}" dt="2022-01-15T15:27:42.826" v="0"/>
          <ac:spMkLst>
            <pc:docMk/>
            <pc:sldMk cId="903557139" sldId="310"/>
            <ac:spMk id="24581" creationId="{A945DDF8-4C5D-4DA0-A6FA-0DC376E27CA9}"/>
          </ac:spMkLst>
        </pc:spChg>
        <pc:picChg chg="mod">
          <ac:chgData name="Wayne Holt" userId="428574251bf3a103" providerId="LiveId" clId="{6CBC6F59-E7F3-439D-AD69-B67219A24CCB}" dt="2022-01-15T15:27:42.826" v="0"/>
          <ac:picMkLst>
            <pc:docMk/>
            <pc:sldMk cId="903557139" sldId="310"/>
            <ac:picMk id="24580" creationId="{F433BA11-0DF5-49F3-9D1D-E5B8A6C54278}"/>
          </ac:picMkLst>
        </pc:picChg>
      </pc:sldChg>
      <pc:sldChg chg="modSp del">
        <pc:chgData name="Wayne Holt" userId="428574251bf3a103" providerId="LiveId" clId="{6CBC6F59-E7F3-439D-AD69-B67219A24CCB}" dt="2022-02-08T23:47:01.018" v="95" actId="2696"/>
        <pc:sldMkLst>
          <pc:docMk/>
          <pc:sldMk cId="459983707" sldId="311"/>
        </pc:sldMkLst>
        <pc:spChg chg="mod">
          <ac:chgData name="Wayne Holt" userId="428574251bf3a103" providerId="LiveId" clId="{6CBC6F59-E7F3-439D-AD69-B67219A24CCB}" dt="2022-01-15T15:27:42.826" v="0"/>
          <ac:spMkLst>
            <pc:docMk/>
            <pc:sldMk cId="459983707" sldId="311"/>
            <ac:spMk id="26627" creationId="{23D70F54-00AE-40DC-8D3D-FE9E6FBEFC58}"/>
          </ac:spMkLst>
        </pc:spChg>
      </pc:sldChg>
      <pc:sldChg chg="modSp modNotes modNotesTx">
        <pc:chgData name="Wayne Holt" userId="428574251bf3a103" providerId="LiveId" clId="{6CBC6F59-E7F3-439D-AD69-B67219A24CCB}" dt="2022-02-11T00:41:09.556" v="989" actId="403"/>
        <pc:sldMkLst>
          <pc:docMk/>
          <pc:sldMk cId="0" sldId="312"/>
        </pc:sldMkLst>
        <pc:spChg chg="mod">
          <ac:chgData name="Wayne Holt" userId="428574251bf3a103" providerId="LiveId" clId="{6CBC6F59-E7F3-439D-AD69-B67219A24CCB}" dt="2022-02-11T00:32:32.297" v="957" actId="5793"/>
          <ac:spMkLst>
            <pc:docMk/>
            <pc:sldMk cId="0" sldId="312"/>
            <ac:spMk id="52227" creationId="{2095ED99-39D4-40BA-A78C-922E151BE137}"/>
          </ac:spMkLst>
        </pc:spChg>
      </pc:sldChg>
      <pc:sldChg chg="modSp modNotes modNotesTx">
        <pc:chgData name="Wayne Holt" userId="428574251bf3a103" providerId="LiveId" clId="{6CBC6F59-E7F3-439D-AD69-B67219A24CCB}" dt="2022-02-12T00:36:53.316" v="1132"/>
        <pc:sldMkLst>
          <pc:docMk/>
          <pc:sldMk cId="0" sldId="313"/>
        </pc:sldMkLst>
        <pc:spChg chg="mod">
          <ac:chgData name="Wayne Holt" userId="428574251bf3a103" providerId="LiveId" clId="{6CBC6F59-E7F3-439D-AD69-B67219A24CCB}" dt="2022-02-08T23:51:48.527" v="166"/>
          <ac:spMkLst>
            <pc:docMk/>
            <pc:sldMk cId="0" sldId="313"/>
            <ac:spMk id="9219" creationId="{BC1883DF-3D45-4603-86CF-50F74F409432}"/>
          </ac:spMkLst>
        </pc:spChg>
      </pc:sldChg>
      <pc:sldChg chg="modSp modNotes">
        <pc:chgData name="Wayne Holt" userId="428574251bf3a103" providerId="LiveId" clId="{6CBC6F59-E7F3-439D-AD69-B67219A24CCB}" dt="2022-01-15T15:40:47.505" v="89" actId="20577"/>
        <pc:sldMkLst>
          <pc:docMk/>
          <pc:sldMk cId="279816747" sldId="314"/>
        </pc:sldMkLst>
        <pc:spChg chg="mod">
          <ac:chgData name="Wayne Holt" userId="428574251bf3a103" providerId="LiveId" clId="{6CBC6F59-E7F3-439D-AD69-B67219A24CCB}" dt="2022-01-15T15:40:47.505" v="89" actId="20577"/>
          <ac:spMkLst>
            <pc:docMk/>
            <pc:sldMk cId="279816747" sldId="314"/>
            <ac:spMk id="23555" creationId="{09D6240B-5FAD-4A9B-B2A7-E767E42EB88F}"/>
          </ac:spMkLst>
        </pc:spChg>
      </pc:sldChg>
      <pc:sldChg chg="modSp modNotes modNotesTx">
        <pc:chgData name="Wayne Holt" userId="428574251bf3a103" providerId="LiveId" clId="{6CBC6F59-E7F3-439D-AD69-B67219A24CCB}" dt="2022-02-09T00:07:06.250" v="368" actId="404"/>
        <pc:sldMkLst>
          <pc:docMk/>
          <pc:sldMk cId="898867522" sldId="315"/>
        </pc:sldMkLst>
        <pc:spChg chg="mod">
          <ac:chgData name="Wayne Holt" userId="428574251bf3a103" providerId="LiveId" clId="{6CBC6F59-E7F3-439D-AD69-B67219A24CCB}" dt="2022-02-09T00:07:06.250" v="368" actId="404"/>
          <ac:spMkLst>
            <pc:docMk/>
            <pc:sldMk cId="898867522" sldId="315"/>
            <ac:spMk id="25603" creationId="{76519A65-1354-48CD-BA5D-9B6E24B04F55}"/>
          </ac:spMkLst>
        </pc:spChg>
      </pc:sldChg>
      <pc:sldChg chg="modSp del mod">
        <pc:chgData name="Wayne Holt" userId="428574251bf3a103" providerId="LiveId" clId="{6CBC6F59-E7F3-439D-AD69-B67219A24CCB}" dt="2022-02-10T15:58:20.652" v="917" actId="47"/>
        <pc:sldMkLst>
          <pc:docMk/>
          <pc:sldMk cId="3514462622" sldId="317"/>
        </pc:sldMkLst>
        <pc:spChg chg="mod">
          <ac:chgData name="Wayne Holt" userId="428574251bf3a103" providerId="LiveId" clId="{6CBC6F59-E7F3-439D-AD69-B67219A24CCB}" dt="2022-02-09T00:22:09.285" v="614" actId="1076"/>
          <ac:spMkLst>
            <pc:docMk/>
            <pc:sldMk cId="3514462622" sldId="317"/>
            <ac:spMk id="20482" creationId="{6056D6A8-5BEB-454F-88D6-49337BD2CF21}"/>
          </ac:spMkLst>
        </pc:spChg>
      </pc:sldChg>
      <pc:sldChg chg="modSp mod modAnim modNotesTx">
        <pc:chgData name="Wayne Holt" userId="428574251bf3a103" providerId="LiveId" clId="{6CBC6F59-E7F3-439D-AD69-B67219A24CCB}" dt="2022-02-11T00:45:49.124" v="1108" actId="113"/>
        <pc:sldMkLst>
          <pc:docMk/>
          <pc:sldMk cId="3835436948" sldId="353"/>
        </pc:sldMkLst>
        <pc:spChg chg="mod">
          <ac:chgData name="Wayne Holt" userId="428574251bf3a103" providerId="LiveId" clId="{6CBC6F59-E7F3-439D-AD69-B67219A24CCB}" dt="2022-02-11T00:45:26.002" v="1105" actId="20577"/>
          <ac:spMkLst>
            <pc:docMk/>
            <pc:sldMk cId="3835436948" sldId="353"/>
            <ac:spMk id="58371" creationId="{E33258B3-DEB6-4587-BFF9-18938DB0D659}"/>
          </ac:spMkLst>
        </pc:spChg>
        <pc:spChg chg="mod">
          <ac:chgData name="Wayne Holt" userId="428574251bf3a103" providerId="LiveId" clId="{6CBC6F59-E7F3-439D-AD69-B67219A24CCB}" dt="2022-02-11T00:42:35.644" v="993"/>
          <ac:spMkLst>
            <pc:docMk/>
            <pc:sldMk cId="3835436948" sldId="353"/>
            <ac:spMk id="107522" creationId="{87A2B6E6-DECD-4714-B094-5D4307A3C67C}"/>
          </ac:spMkLst>
        </pc:spChg>
      </pc:sldChg>
      <pc:sldChg chg="addSp modSp modAnim">
        <pc:chgData name="Wayne Holt" userId="428574251bf3a103" providerId="LiveId" clId="{6CBC6F59-E7F3-439D-AD69-B67219A24CCB}" dt="2022-02-12T00:20:51.106" v="1109"/>
        <pc:sldMkLst>
          <pc:docMk/>
          <pc:sldMk cId="0" sldId="354"/>
        </pc:sldMkLst>
        <pc:spChg chg="add mod">
          <ac:chgData name="Wayne Holt" userId="428574251bf3a103" providerId="LiveId" clId="{6CBC6F59-E7F3-439D-AD69-B67219A24CCB}" dt="2022-02-10T15:57:25.799" v="898" actId="688"/>
          <ac:spMkLst>
            <pc:docMk/>
            <pc:sldMk cId="0" sldId="354"/>
            <ac:spMk id="4" creationId="{33C017FE-EA73-4AFB-9898-8EFF7683FB9D}"/>
          </ac:spMkLst>
        </pc:spChg>
        <pc:spChg chg="mod">
          <ac:chgData name="Wayne Holt" userId="428574251bf3a103" providerId="LiveId" clId="{6CBC6F59-E7F3-439D-AD69-B67219A24CCB}" dt="2022-02-12T00:20:51.106" v="1109"/>
          <ac:spMkLst>
            <pc:docMk/>
            <pc:sldMk cId="0" sldId="354"/>
            <ac:spMk id="7171" creationId="{00000000-0000-0000-0000-000000000000}"/>
          </ac:spMkLst>
        </pc:spChg>
      </pc:sldChg>
      <pc:sldChg chg="del">
        <pc:chgData name="Wayne Holt" userId="428574251bf3a103" providerId="LiveId" clId="{6CBC6F59-E7F3-439D-AD69-B67219A24CCB}" dt="2022-02-10T15:47:25.147" v="846" actId="47"/>
        <pc:sldMkLst>
          <pc:docMk/>
          <pc:sldMk cId="0" sldId="355"/>
        </pc:sldMkLst>
      </pc:sldChg>
      <pc:sldChg chg="del">
        <pc:chgData name="Wayne Holt" userId="428574251bf3a103" providerId="LiveId" clId="{6CBC6F59-E7F3-439D-AD69-B67219A24CCB}" dt="2022-02-10T15:47:27.797" v="847" actId="47"/>
        <pc:sldMkLst>
          <pc:docMk/>
          <pc:sldMk cId="0" sldId="356"/>
        </pc:sldMkLst>
      </pc:sldChg>
      <pc:sldChg chg="del">
        <pc:chgData name="Wayne Holt" userId="428574251bf3a103" providerId="LiveId" clId="{6CBC6F59-E7F3-439D-AD69-B67219A24CCB}" dt="2022-02-10T15:47:30.238" v="848" actId="47"/>
        <pc:sldMkLst>
          <pc:docMk/>
          <pc:sldMk cId="0" sldId="357"/>
        </pc:sldMkLst>
      </pc:sldChg>
      <pc:sldChg chg="addSp delSp modSp mod delAnim modAnim">
        <pc:chgData name="Wayne Holt" userId="428574251bf3a103" providerId="LiveId" clId="{6CBC6F59-E7F3-439D-AD69-B67219A24CCB}" dt="2022-02-10T15:57:33.003" v="899"/>
        <pc:sldMkLst>
          <pc:docMk/>
          <pc:sldMk cId="3144094896" sldId="358"/>
        </pc:sldMkLst>
        <pc:spChg chg="del">
          <ac:chgData name="Wayne Holt" userId="428574251bf3a103" providerId="LiveId" clId="{6CBC6F59-E7F3-439D-AD69-B67219A24CCB}" dt="2022-02-10T15:47:42.290" v="849" actId="478"/>
          <ac:spMkLst>
            <pc:docMk/>
            <pc:sldMk cId="3144094896" sldId="358"/>
            <ac:spMk id="4" creationId="{EEAF985F-705D-4E29-8B27-28093589CC74}"/>
          </ac:spMkLst>
        </pc:spChg>
        <pc:spChg chg="add mod">
          <ac:chgData name="Wayne Holt" userId="428574251bf3a103" providerId="LiveId" clId="{6CBC6F59-E7F3-439D-AD69-B67219A24CCB}" dt="2022-02-10T15:57:33.003" v="899"/>
          <ac:spMkLst>
            <pc:docMk/>
            <pc:sldMk cId="3144094896" sldId="358"/>
            <ac:spMk id="5" creationId="{B0B8DF22-3F7E-4D63-9247-4ED1BCD7FACD}"/>
          </ac:spMkLst>
        </pc:spChg>
      </pc:sldChg>
      <pc:sldChg chg="del">
        <pc:chgData name="Wayne Holt" userId="428574251bf3a103" providerId="LiveId" clId="{6CBC6F59-E7F3-439D-AD69-B67219A24CCB}" dt="2022-02-10T15:52:36.547" v="880" actId="47"/>
        <pc:sldMkLst>
          <pc:docMk/>
          <pc:sldMk cId="0" sldId="359"/>
        </pc:sldMkLst>
      </pc:sldChg>
      <pc:sldChg chg="addSp modSp">
        <pc:chgData name="Wayne Holt" userId="428574251bf3a103" providerId="LiveId" clId="{6CBC6F59-E7F3-439D-AD69-B67219A24CCB}" dt="2022-02-10T15:57:35.344" v="900"/>
        <pc:sldMkLst>
          <pc:docMk/>
          <pc:sldMk cId="0" sldId="360"/>
        </pc:sldMkLst>
        <pc:spChg chg="add mod">
          <ac:chgData name="Wayne Holt" userId="428574251bf3a103" providerId="LiveId" clId="{6CBC6F59-E7F3-439D-AD69-B67219A24CCB}" dt="2022-02-10T15:57:35.344" v="900"/>
          <ac:spMkLst>
            <pc:docMk/>
            <pc:sldMk cId="0" sldId="360"/>
            <ac:spMk id="4" creationId="{33436934-A420-43BC-8C02-5BA2B084349B}"/>
          </ac:spMkLst>
        </pc:spChg>
      </pc:sldChg>
      <pc:sldChg chg="del">
        <pc:chgData name="Wayne Holt" userId="428574251bf3a103" providerId="LiveId" clId="{6CBC6F59-E7F3-439D-AD69-B67219A24CCB}" dt="2022-02-10T15:48:13.262" v="850" actId="47"/>
        <pc:sldMkLst>
          <pc:docMk/>
          <pc:sldMk cId="0" sldId="361"/>
        </pc:sldMkLst>
      </pc:sldChg>
      <pc:sldChg chg="del">
        <pc:chgData name="Wayne Holt" userId="428574251bf3a103" providerId="LiveId" clId="{6CBC6F59-E7F3-439D-AD69-B67219A24CCB}" dt="2022-02-10T15:48:15.796" v="851" actId="47"/>
        <pc:sldMkLst>
          <pc:docMk/>
          <pc:sldMk cId="0" sldId="362"/>
        </pc:sldMkLst>
      </pc:sldChg>
      <pc:sldChg chg="addSp modSp modAnim">
        <pc:chgData name="Wayne Holt" userId="428574251bf3a103" providerId="LiveId" clId="{6CBC6F59-E7F3-439D-AD69-B67219A24CCB}" dt="2022-02-10T15:57:39.924" v="902"/>
        <pc:sldMkLst>
          <pc:docMk/>
          <pc:sldMk cId="0" sldId="363"/>
        </pc:sldMkLst>
        <pc:spChg chg="add mod">
          <ac:chgData name="Wayne Holt" userId="428574251bf3a103" providerId="LiveId" clId="{6CBC6F59-E7F3-439D-AD69-B67219A24CCB}" dt="2022-02-10T15:57:39.924" v="902"/>
          <ac:spMkLst>
            <pc:docMk/>
            <pc:sldMk cId="0" sldId="363"/>
            <ac:spMk id="5" creationId="{21D844C9-76D1-4FDB-9A01-192BDD44277A}"/>
          </ac:spMkLst>
        </pc:spChg>
      </pc:sldChg>
      <pc:sldChg chg="addSp modSp modAnim">
        <pc:chgData name="Wayne Holt" userId="428574251bf3a103" providerId="LiveId" clId="{6CBC6F59-E7F3-439D-AD69-B67219A24CCB}" dt="2022-02-10T15:57:44.989" v="903"/>
        <pc:sldMkLst>
          <pc:docMk/>
          <pc:sldMk cId="0" sldId="364"/>
        </pc:sldMkLst>
        <pc:spChg chg="add mod">
          <ac:chgData name="Wayne Holt" userId="428574251bf3a103" providerId="LiveId" clId="{6CBC6F59-E7F3-439D-AD69-B67219A24CCB}" dt="2022-02-10T15:57:44.989" v="903"/>
          <ac:spMkLst>
            <pc:docMk/>
            <pc:sldMk cId="0" sldId="364"/>
            <ac:spMk id="4" creationId="{FD62F9AD-B886-4FCB-9A6D-52FF0A72A64B}"/>
          </ac:spMkLst>
        </pc:spChg>
      </pc:sldChg>
      <pc:sldChg chg="del">
        <pc:chgData name="Wayne Holt" userId="428574251bf3a103" providerId="LiveId" clId="{6CBC6F59-E7F3-439D-AD69-B67219A24CCB}" dt="2022-02-10T15:48:35.797" v="852" actId="47"/>
        <pc:sldMkLst>
          <pc:docMk/>
          <pc:sldMk cId="0" sldId="365"/>
        </pc:sldMkLst>
      </pc:sldChg>
      <pc:sldChg chg="addSp delSp modSp mod delAnim modAnim">
        <pc:chgData name="Wayne Holt" userId="428574251bf3a103" providerId="LiveId" clId="{6CBC6F59-E7F3-439D-AD69-B67219A24CCB}" dt="2022-02-10T15:57:46.388" v="904"/>
        <pc:sldMkLst>
          <pc:docMk/>
          <pc:sldMk cId="0" sldId="366"/>
        </pc:sldMkLst>
        <pc:spChg chg="del">
          <ac:chgData name="Wayne Holt" userId="428574251bf3a103" providerId="LiveId" clId="{6CBC6F59-E7F3-439D-AD69-B67219A24CCB}" dt="2022-02-10T15:48:39.908" v="853" actId="478"/>
          <ac:spMkLst>
            <pc:docMk/>
            <pc:sldMk cId="0" sldId="366"/>
            <ac:spMk id="3" creationId="{89B09906-6344-4B75-BE25-F84DCCEC1171}"/>
          </ac:spMkLst>
        </pc:spChg>
        <pc:spChg chg="add mod">
          <ac:chgData name="Wayne Holt" userId="428574251bf3a103" providerId="LiveId" clId="{6CBC6F59-E7F3-439D-AD69-B67219A24CCB}" dt="2022-02-10T15:57:46.388" v="904"/>
          <ac:spMkLst>
            <pc:docMk/>
            <pc:sldMk cId="0" sldId="366"/>
            <ac:spMk id="5" creationId="{151C987B-840F-4F75-8E4E-CD30A05B2896}"/>
          </ac:spMkLst>
        </pc:spChg>
      </pc:sldChg>
      <pc:sldChg chg="del">
        <pc:chgData name="Wayne Holt" userId="428574251bf3a103" providerId="LiveId" clId="{6CBC6F59-E7F3-439D-AD69-B67219A24CCB}" dt="2022-02-10T15:48:55.765" v="855" actId="47"/>
        <pc:sldMkLst>
          <pc:docMk/>
          <pc:sldMk cId="0" sldId="367"/>
        </pc:sldMkLst>
      </pc:sldChg>
      <pc:sldChg chg="del">
        <pc:chgData name="Wayne Holt" userId="428574251bf3a103" providerId="LiveId" clId="{6CBC6F59-E7F3-439D-AD69-B67219A24CCB}" dt="2022-02-10T15:49:05.013" v="856" actId="47"/>
        <pc:sldMkLst>
          <pc:docMk/>
          <pc:sldMk cId="0" sldId="368"/>
        </pc:sldMkLst>
      </pc:sldChg>
      <pc:sldChg chg="addSp modSp modAnim">
        <pc:chgData name="Wayne Holt" userId="428574251bf3a103" providerId="LiveId" clId="{6CBC6F59-E7F3-439D-AD69-B67219A24CCB}" dt="2022-02-10T15:57:47.638" v="905"/>
        <pc:sldMkLst>
          <pc:docMk/>
          <pc:sldMk cId="0" sldId="369"/>
        </pc:sldMkLst>
        <pc:spChg chg="add mod">
          <ac:chgData name="Wayne Holt" userId="428574251bf3a103" providerId="LiveId" clId="{6CBC6F59-E7F3-439D-AD69-B67219A24CCB}" dt="2022-02-10T15:57:47.638" v="905"/>
          <ac:spMkLst>
            <pc:docMk/>
            <pc:sldMk cId="0" sldId="369"/>
            <ac:spMk id="4" creationId="{CC2D20D5-F2E5-40F3-816A-859AD3B3D584}"/>
          </ac:spMkLst>
        </pc:spChg>
      </pc:sldChg>
      <pc:sldChg chg="addSp delSp modSp mod delAnim modAnim">
        <pc:chgData name="Wayne Holt" userId="428574251bf3a103" providerId="LiveId" clId="{6CBC6F59-E7F3-439D-AD69-B67219A24CCB}" dt="2022-02-10T15:57:49.155" v="906"/>
        <pc:sldMkLst>
          <pc:docMk/>
          <pc:sldMk cId="0" sldId="370"/>
        </pc:sldMkLst>
        <pc:spChg chg="del">
          <ac:chgData name="Wayne Holt" userId="428574251bf3a103" providerId="LiveId" clId="{6CBC6F59-E7F3-439D-AD69-B67219A24CCB}" dt="2022-02-10T15:49:20.441" v="857" actId="478"/>
          <ac:spMkLst>
            <pc:docMk/>
            <pc:sldMk cId="0" sldId="370"/>
            <ac:spMk id="2" creationId="{3283C18F-5935-4DC9-A78C-10230D6F1B30}"/>
          </ac:spMkLst>
        </pc:spChg>
        <pc:spChg chg="add mod">
          <ac:chgData name="Wayne Holt" userId="428574251bf3a103" providerId="LiveId" clId="{6CBC6F59-E7F3-439D-AD69-B67219A24CCB}" dt="2022-02-10T15:57:49.155" v="906"/>
          <ac:spMkLst>
            <pc:docMk/>
            <pc:sldMk cId="0" sldId="370"/>
            <ac:spMk id="5" creationId="{41B56AE8-64CA-4E5C-9F3F-A2E31B5D2CA9}"/>
          </ac:spMkLst>
        </pc:spChg>
      </pc:sldChg>
      <pc:sldChg chg="del">
        <pc:chgData name="Wayne Holt" userId="428574251bf3a103" providerId="LiveId" clId="{6CBC6F59-E7F3-439D-AD69-B67219A24CCB}" dt="2022-02-10T15:49:29.257" v="858" actId="47"/>
        <pc:sldMkLst>
          <pc:docMk/>
          <pc:sldMk cId="2297418156" sldId="371"/>
        </pc:sldMkLst>
      </pc:sldChg>
      <pc:sldChg chg="addSp modSp modAnim">
        <pc:chgData name="Wayne Holt" userId="428574251bf3a103" providerId="LiveId" clId="{6CBC6F59-E7F3-439D-AD69-B67219A24CCB}" dt="2022-02-10T15:58:00.191" v="908"/>
        <pc:sldMkLst>
          <pc:docMk/>
          <pc:sldMk cId="0" sldId="372"/>
        </pc:sldMkLst>
        <pc:spChg chg="add mod">
          <ac:chgData name="Wayne Holt" userId="428574251bf3a103" providerId="LiveId" clId="{6CBC6F59-E7F3-439D-AD69-B67219A24CCB}" dt="2022-02-10T15:58:00.191" v="908"/>
          <ac:spMkLst>
            <pc:docMk/>
            <pc:sldMk cId="0" sldId="372"/>
            <ac:spMk id="4" creationId="{DB2F0039-4335-49AC-96D8-887380DF50EE}"/>
          </ac:spMkLst>
        </pc:spChg>
      </pc:sldChg>
      <pc:sldChg chg="addSp modSp mod">
        <pc:chgData name="Wayne Holt" userId="428574251bf3a103" providerId="LiveId" clId="{6CBC6F59-E7F3-439D-AD69-B67219A24CCB}" dt="2022-02-10T15:58:01.704" v="909"/>
        <pc:sldMkLst>
          <pc:docMk/>
          <pc:sldMk cId="0" sldId="373"/>
        </pc:sldMkLst>
        <pc:spChg chg="add mod">
          <ac:chgData name="Wayne Holt" userId="428574251bf3a103" providerId="LiveId" clId="{6CBC6F59-E7F3-439D-AD69-B67219A24CCB}" dt="2022-02-10T15:58:01.704" v="909"/>
          <ac:spMkLst>
            <pc:docMk/>
            <pc:sldMk cId="0" sldId="373"/>
            <ac:spMk id="4" creationId="{5B07F99A-23C0-44F8-BA6D-E9C25A7FC059}"/>
          </ac:spMkLst>
        </pc:spChg>
        <pc:spChg chg="mod">
          <ac:chgData name="Wayne Holt" userId="428574251bf3a103" providerId="LiveId" clId="{6CBC6F59-E7F3-439D-AD69-B67219A24CCB}" dt="2022-02-10T15:50:02.643" v="873" actId="20577"/>
          <ac:spMkLst>
            <pc:docMk/>
            <pc:sldMk cId="0" sldId="373"/>
            <ac:spMk id="37891" creationId="{00000000-0000-0000-0000-000000000000}"/>
          </ac:spMkLst>
        </pc:spChg>
      </pc:sldChg>
      <pc:sldChg chg="del modAnim">
        <pc:chgData name="Wayne Holt" userId="428574251bf3a103" providerId="LiveId" clId="{6CBC6F59-E7F3-439D-AD69-B67219A24CCB}" dt="2022-02-10T15:55:54.872" v="893" actId="47"/>
        <pc:sldMkLst>
          <pc:docMk/>
          <pc:sldMk cId="3517262585" sldId="374"/>
        </pc:sldMkLst>
      </pc:sldChg>
      <pc:sldChg chg="del">
        <pc:chgData name="Wayne Holt" userId="428574251bf3a103" providerId="LiveId" clId="{6CBC6F59-E7F3-439D-AD69-B67219A24CCB}" dt="2022-02-10T15:55:57.771" v="894" actId="47"/>
        <pc:sldMkLst>
          <pc:docMk/>
          <pc:sldMk cId="0" sldId="375"/>
        </pc:sldMkLst>
      </pc:sldChg>
      <pc:sldChg chg="addSp modSp">
        <pc:chgData name="Wayne Holt" userId="428574251bf3a103" providerId="LiveId" clId="{6CBC6F59-E7F3-439D-AD69-B67219A24CCB}" dt="2022-02-10T15:58:03.064" v="910"/>
        <pc:sldMkLst>
          <pc:docMk/>
          <pc:sldMk cId="0" sldId="376"/>
        </pc:sldMkLst>
        <pc:spChg chg="add mod">
          <ac:chgData name="Wayne Holt" userId="428574251bf3a103" providerId="LiveId" clId="{6CBC6F59-E7F3-439D-AD69-B67219A24CCB}" dt="2022-02-10T15:58:03.064" v="910"/>
          <ac:spMkLst>
            <pc:docMk/>
            <pc:sldMk cId="0" sldId="376"/>
            <ac:spMk id="4" creationId="{A70DB75A-23F1-4FF6-9001-9406197E11DA}"/>
          </ac:spMkLst>
        </pc:spChg>
      </pc:sldChg>
      <pc:sldChg chg="addSp modSp">
        <pc:chgData name="Wayne Holt" userId="428574251bf3a103" providerId="LiveId" clId="{6CBC6F59-E7F3-439D-AD69-B67219A24CCB}" dt="2022-02-10T15:58:05.158" v="911"/>
        <pc:sldMkLst>
          <pc:docMk/>
          <pc:sldMk cId="0" sldId="377"/>
        </pc:sldMkLst>
        <pc:spChg chg="add mod">
          <ac:chgData name="Wayne Holt" userId="428574251bf3a103" providerId="LiveId" clId="{6CBC6F59-E7F3-439D-AD69-B67219A24CCB}" dt="2022-02-10T15:58:05.158" v="911"/>
          <ac:spMkLst>
            <pc:docMk/>
            <pc:sldMk cId="0" sldId="377"/>
            <ac:spMk id="4" creationId="{0BA4B985-85F6-4514-AD17-247FF273F276}"/>
          </ac:spMkLst>
        </pc:spChg>
      </pc:sldChg>
      <pc:sldChg chg="del">
        <pc:chgData name="Wayne Holt" userId="428574251bf3a103" providerId="LiveId" clId="{6CBC6F59-E7F3-439D-AD69-B67219A24CCB}" dt="2022-02-10T15:50:31.069" v="874" actId="47"/>
        <pc:sldMkLst>
          <pc:docMk/>
          <pc:sldMk cId="1701279938" sldId="378"/>
        </pc:sldMkLst>
      </pc:sldChg>
      <pc:sldChg chg="del">
        <pc:chgData name="Wayne Holt" userId="428574251bf3a103" providerId="LiveId" clId="{6CBC6F59-E7F3-439D-AD69-B67219A24CCB}" dt="2022-02-10T15:50:31.991" v="875" actId="47"/>
        <pc:sldMkLst>
          <pc:docMk/>
          <pc:sldMk cId="0" sldId="379"/>
        </pc:sldMkLst>
      </pc:sldChg>
      <pc:sldChg chg="addSp modSp">
        <pc:chgData name="Wayne Holt" userId="428574251bf3a103" providerId="LiveId" clId="{6CBC6F59-E7F3-439D-AD69-B67219A24CCB}" dt="2022-02-10T15:58:11.904" v="913"/>
        <pc:sldMkLst>
          <pc:docMk/>
          <pc:sldMk cId="237316029" sldId="380"/>
        </pc:sldMkLst>
        <pc:spChg chg="add mod">
          <ac:chgData name="Wayne Holt" userId="428574251bf3a103" providerId="LiveId" clId="{6CBC6F59-E7F3-439D-AD69-B67219A24CCB}" dt="2022-02-10T15:58:11.904" v="913"/>
          <ac:spMkLst>
            <pc:docMk/>
            <pc:sldMk cId="237316029" sldId="380"/>
            <ac:spMk id="4" creationId="{80E80E99-CD1F-442E-850C-299A2871816F}"/>
          </ac:spMkLst>
        </pc:spChg>
      </pc:sldChg>
      <pc:sldChg chg="del">
        <pc:chgData name="Wayne Holt" userId="428574251bf3a103" providerId="LiveId" clId="{6CBC6F59-E7F3-439D-AD69-B67219A24CCB}" dt="2022-02-10T15:50:47.245" v="877" actId="47"/>
        <pc:sldMkLst>
          <pc:docMk/>
          <pc:sldMk cId="0" sldId="381"/>
        </pc:sldMkLst>
      </pc:sldChg>
      <pc:sldChg chg="del">
        <pc:chgData name="Wayne Holt" userId="428574251bf3a103" providerId="LiveId" clId="{6CBC6F59-E7F3-439D-AD69-B67219A24CCB}" dt="2022-02-10T15:51:01.276" v="879" actId="47"/>
        <pc:sldMkLst>
          <pc:docMk/>
          <pc:sldMk cId="1102540321" sldId="382"/>
        </pc:sldMkLst>
      </pc:sldChg>
      <pc:sldChg chg="addSp modSp modAnim">
        <pc:chgData name="Wayne Holt" userId="428574251bf3a103" providerId="LiveId" clId="{6CBC6F59-E7F3-439D-AD69-B67219A24CCB}" dt="2022-02-10T15:58:16.029" v="916"/>
        <pc:sldMkLst>
          <pc:docMk/>
          <pc:sldMk cId="0" sldId="383"/>
        </pc:sldMkLst>
        <pc:spChg chg="add mod">
          <ac:chgData name="Wayne Holt" userId="428574251bf3a103" providerId="LiveId" clId="{6CBC6F59-E7F3-439D-AD69-B67219A24CCB}" dt="2022-02-10T15:58:16.029" v="916"/>
          <ac:spMkLst>
            <pc:docMk/>
            <pc:sldMk cId="0" sldId="383"/>
            <ac:spMk id="5" creationId="{4941AF88-401B-45D2-9313-D9B757810E5F}"/>
          </ac:spMkLst>
        </pc:spChg>
      </pc:sldChg>
      <pc:sldChg chg="modSp mod modAnim modNotesTx">
        <pc:chgData name="Wayne Holt" userId="428574251bf3a103" providerId="LiveId" clId="{6CBC6F59-E7F3-439D-AD69-B67219A24CCB}" dt="2022-02-11T00:31:00.168" v="946" actId="6549"/>
        <pc:sldMkLst>
          <pc:docMk/>
          <pc:sldMk cId="115350489" sldId="384"/>
        </pc:sldMkLst>
        <pc:spChg chg="mod">
          <ac:chgData name="Wayne Holt" userId="428574251bf3a103" providerId="LiveId" clId="{6CBC6F59-E7F3-439D-AD69-B67219A24CCB}" dt="2022-02-11T00:30:47.319" v="945"/>
          <ac:spMkLst>
            <pc:docMk/>
            <pc:sldMk cId="115350489" sldId="384"/>
            <ac:spMk id="25603" creationId="{76519A65-1354-48CD-BA5D-9B6E24B04F55}"/>
          </ac:spMkLst>
        </pc:spChg>
        <pc:spChg chg="mod">
          <ac:chgData name="Wayne Holt" userId="428574251bf3a103" providerId="LiveId" clId="{6CBC6F59-E7F3-439D-AD69-B67219A24CCB}" dt="2022-02-11T00:29:45.717" v="934" actId="20577"/>
          <ac:spMkLst>
            <pc:docMk/>
            <pc:sldMk cId="115350489" sldId="384"/>
            <ac:spMk id="93186" creationId="{9A4A882C-123F-47CC-8BF1-D193250B0C95}"/>
          </ac:spMkLst>
        </pc:spChg>
      </pc:sldChg>
      <pc:sldChg chg="modSp modAnim">
        <pc:chgData name="Wayne Holt" userId="428574251bf3a103" providerId="LiveId" clId="{6CBC6F59-E7F3-439D-AD69-B67219A24CCB}" dt="2022-02-11T00:44:02.707" v="1045" actId="20577"/>
        <pc:sldMkLst>
          <pc:docMk/>
          <pc:sldMk cId="1952696211" sldId="385"/>
        </pc:sldMkLst>
        <pc:spChg chg="mod">
          <ac:chgData name="Wayne Holt" userId="428574251bf3a103" providerId="LiveId" clId="{6CBC6F59-E7F3-439D-AD69-B67219A24CCB}" dt="2022-02-11T00:44:02.707" v="1045" actId="20577"/>
          <ac:spMkLst>
            <pc:docMk/>
            <pc:sldMk cId="1952696211" sldId="385"/>
            <ac:spMk id="58371" creationId="{E33258B3-DEB6-4587-BFF9-18938DB0D659}"/>
          </ac:spMkLst>
        </pc:spChg>
        <pc:spChg chg="mod">
          <ac:chgData name="Wayne Holt" userId="428574251bf3a103" providerId="LiveId" clId="{6CBC6F59-E7F3-439D-AD69-B67219A24CCB}" dt="2022-02-11T00:42:21.556" v="990"/>
          <ac:spMkLst>
            <pc:docMk/>
            <pc:sldMk cId="1952696211" sldId="385"/>
            <ac:spMk id="107522" creationId="{87A2B6E6-DECD-4714-B094-5D4307A3C67C}"/>
          </ac:spMkLst>
        </pc:spChg>
      </pc:sldChg>
      <pc:sldMasterChg chg="modSp modSldLayout">
        <pc:chgData name="Wayne Holt" userId="428574251bf3a103" providerId="LiveId" clId="{6CBC6F59-E7F3-439D-AD69-B67219A24CCB}" dt="2022-01-15T15:27:42.826" v="0"/>
        <pc:sldMasterMkLst>
          <pc:docMk/>
          <pc:sldMasterMk cId="0" sldId="2147483649"/>
        </pc:sldMasterMkLst>
        <pc:spChg chg="mod">
          <ac:chgData name="Wayne Holt" userId="428574251bf3a103" providerId="LiveId" clId="{6CBC6F59-E7F3-439D-AD69-B67219A24CCB}" dt="2022-01-15T15:27:42.826" v="0"/>
          <ac:spMkLst>
            <pc:docMk/>
            <pc:sldMasterMk cId="0" sldId="2147483649"/>
            <ac:spMk id="1026" creationId="{8236D312-DBE1-4D2A-AE78-C110EAFE0C22}"/>
          </ac:spMkLst>
        </pc:spChg>
        <pc:spChg chg="mod">
          <ac:chgData name="Wayne Holt" userId="428574251bf3a103" providerId="LiveId" clId="{6CBC6F59-E7F3-439D-AD69-B67219A24CCB}" dt="2022-01-15T15:27:42.826" v="0"/>
          <ac:spMkLst>
            <pc:docMk/>
            <pc:sldMasterMk cId="0" sldId="2147483649"/>
            <ac:spMk id="1027" creationId="{E6AF6B86-BBE8-4DDA-A9DF-922DAD15BBF8}"/>
          </ac:spMkLst>
        </pc:spChg>
        <pc:spChg chg="mod">
          <ac:chgData name="Wayne Holt" userId="428574251bf3a103" providerId="LiveId" clId="{6CBC6F59-E7F3-439D-AD69-B67219A24CCB}" dt="2022-01-15T15:27:42.826" v="0"/>
          <ac:spMkLst>
            <pc:docMk/>
            <pc:sldMasterMk cId="0" sldId="2147483649"/>
            <ac:spMk id="1028" creationId="{DB66ED4E-6A39-4078-9503-43C1FFC6B097}"/>
          </ac:spMkLst>
        </pc:spChg>
        <pc:spChg chg="mod">
          <ac:chgData name="Wayne Holt" userId="428574251bf3a103" providerId="LiveId" clId="{6CBC6F59-E7F3-439D-AD69-B67219A24CCB}" dt="2022-01-15T15:27:42.826" v="0"/>
          <ac:spMkLst>
            <pc:docMk/>
            <pc:sldMasterMk cId="0" sldId="2147483649"/>
            <ac:spMk id="1029" creationId="{CA046C39-E617-49D6-8F72-E60DD8484ED7}"/>
          </ac:spMkLst>
        </pc:spChg>
        <pc:spChg chg="mod">
          <ac:chgData name="Wayne Holt" userId="428574251bf3a103" providerId="LiveId" clId="{6CBC6F59-E7F3-439D-AD69-B67219A24CCB}" dt="2022-01-15T15:27:42.826" v="0"/>
          <ac:spMkLst>
            <pc:docMk/>
            <pc:sldMasterMk cId="0" sldId="2147483649"/>
            <ac:spMk id="38918" creationId="{20DEB2F3-27D7-4D9F-A30F-075DABC40464}"/>
          </ac:spMkLst>
        </pc:spChg>
        <pc:spChg chg="mod">
          <ac:chgData name="Wayne Holt" userId="428574251bf3a103" providerId="LiveId" clId="{6CBC6F59-E7F3-439D-AD69-B67219A24CCB}" dt="2022-01-15T15:27:42.826" v="0"/>
          <ac:spMkLst>
            <pc:docMk/>
            <pc:sldMasterMk cId="0" sldId="2147483649"/>
            <ac:spMk id="38919" creationId="{593660BF-FB9D-400D-9308-33895A41F114}"/>
          </ac:spMkLst>
        </pc:spChg>
        <pc:spChg chg="mod">
          <ac:chgData name="Wayne Holt" userId="428574251bf3a103" providerId="LiveId" clId="{6CBC6F59-E7F3-439D-AD69-B67219A24CCB}" dt="2022-01-15T15:27:42.826" v="0"/>
          <ac:spMkLst>
            <pc:docMk/>
            <pc:sldMasterMk cId="0" sldId="2147483649"/>
            <ac:spMk id="38920" creationId="{45BABB07-5FD3-4BC1-ACDC-77640AD6C3D7}"/>
          </ac:spMkLst>
        </pc:spChg>
        <pc:sldLayoutChg chg="modSp">
          <pc:chgData name="Wayne Holt" userId="428574251bf3a103" providerId="LiveId" clId="{6CBC6F59-E7F3-439D-AD69-B67219A24CCB}" dt="2022-01-15T15:27:42.826" v="0"/>
          <pc:sldLayoutMkLst>
            <pc:docMk/>
            <pc:sldMasterMk cId="0" sldId="2147483649"/>
            <pc:sldLayoutMk cId="1425247335" sldId="2147484074"/>
          </pc:sldLayoutMkLst>
          <pc:spChg chg="mod">
            <ac:chgData name="Wayne Holt" userId="428574251bf3a103" providerId="LiveId" clId="{6CBC6F59-E7F3-439D-AD69-B67219A24CCB}" dt="2022-01-15T15:27:42.826" v="0"/>
            <ac:spMkLst>
              <pc:docMk/>
              <pc:sldMasterMk cId="0" sldId="2147483649"/>
              <pc:sldLayoutMk cId="1425247335" sldId="2147484074"/>
              <ac:spMk id="2" creationId="{00000000-0000-0000-0000-000000000000}"/>
            </ac:spMkLst>
          </pc:spChg>
          <pc:spChg chg="mod">
            <ac:chgData name="Wayne Holt" userId="428574251bf3a103" providerId="LiveId" clId="{6CBC6F59-E7F3-439D-AD69-B67219A24CCB}" dt="2022-01-15T15:27:42.826" v="0"/>
            <ac:spMkLst>
              <pc:docMk/>
              <pc:sldMasterMk cId="0" sldId="2147483649"/>
              <pc:sldLayoutMk cId="1425247335" sldId="2147484074"/>
              <ac:spMk id="3"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649"/>
            <pc:sldLayoutMk cId="1044116683" sldId="2147484075"/>
          </pc:sldLayoutMkLst>
          <pc:spChg chg="mod">
            <ac:chgData name="Wayne Holt" userId="428574251bf3a103" providerId="LiveId" clId="{6CBC6F59-E7F3-439D-AD69-B67219A24CCB}" dt="2022-01-15T15:27:42.826" v="0"/>
            <ac:spMkLst>
              <pc:docMk/>
              <pc:sldMasterMk cId="0" sldId="2147483649"/>
              <pc:sldLayoutMk cId="1044116683" sldId="2147484075"/>
              <ac:spMk id="3" creationId="{00000000-0000-0000-0000-000000000000}"/>
            </ac:spMkLst>
          </pc:spChg>
          <pc:spChg chg="mod">
            <ac:chgData name="Wayne Holt" userId="428574251bf3a103" providerId="LiveId" clId="{6CBC6F59-E7F3-439D-AD69-B67219A24CCB}" dt="2022-01-15T15:27:42.826" v="0"/>
            <ac:spMkLst>
              <pc:docMk/>
              <pc:sldMasterMk cId="0" sldId="2147483649"/>
              <pc:sldLayoutMk cId="1044116683" sldId="2147484075"/>
              <ac:spMk id="4"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649"/>
            <pc:sldLayoutMk cId="4002144929" sldId="2147484076"/>
          </pc:sldLayoutMkLst>
          <pc:spChg chg="mod">
            <ac:chgData name="Wayne Holt" userId="428574251bf3a103" providerId="LiveId" clId="{6CBC6F59-E7F3-439D-AD69-B67219A24CCB}" dt="2022-01-15T15:27:42.826" v="0"/>
            <ac:spMkLst>
              <pc:docMk/>
              <pc:sldMasterMk cId="0" sldId="2147483649"/>
              <pc:sldLayoutMk cId="4002144929" sldId="2147484076"/>
              <ac:spMk id="2" creationId="{00000000-0000-0000-0000-000000000000}"/>
            </ac:spMkLst>
          </pc:spChg>
          <pc:spChg chg="mod">
            <ac:chgData name="Wayne Holt" userId="428574251bf3a103" providerId="LiveId" clId="{6CBC6F59-E7F3-439D-AD69-B67219A24CCB}" dt="2022-01-15T15:27:42.826" v="0"/>
            <ac:spMkLst>
              <pc:docMk/>
              <pc:sldMasterMk cId="0" sldId="2147483649"/>
              <pc:sldLayoutMk cId="4002144929" sldId="2147484076"/>
              <ac:spMk id="3" creationId="{00000000-0000-0000-0000-000000000000}"/>
            </ac:spMkLst>
          </pc:spChg>
          <pc:spChg chg="mod">
            <ac:chgData name="Wayne Holt" userId="428574251bf3a103" providerId="LiveId" clId="{6CBC6F59-E7F3-439D-AD69-B67219A24CCB}" dt="2022-01-15T15:27:42.826" v="0"/>
            <ac:spMkLst>
              <pc:docMk/>
              <pc:sldMasterMk cId="0" sldId="2147483649"/>
              <pc:sldLayoutMk cId="4002144929" sldId="2147484076"/>
              <ac:spMk id="4" creationId="{00000000-0000-0000-0000-000000000000}"/>
            </ac:spMkLst>
          </pc:spChg>
          <pc:spChg chg="mod">
            <ac:chgData name="Wayne Holt" userId="428574251bf3a103" providerId="LiveId" clId="{6CBC6F59-E7F3-439D-AD69-B67219A24CCB}" dt="2022-01-15T15:27:42.826" v="0"/>
            <ac:spMkLst>
              <pc:docMk/>
              <pc:sldMasterMk cId="0" sldId="2147483649"/>
              <pc:sldLayoutMk cId="4002144929" sldId="2147484076"/>
              <ac:spMk id="5" creationId="{00000000-0000-0000-0000-000000000000}"/>
            </ac:spMkLst>
          </pc:spChg>
          <pc:spChg chg="mod">
            <ac:chgData name="Wayne Holt" userId="428574251bf3a103" providerId="LiveId" clId="{6CBC6F59-E7F3-439D-AD69-B67219A24CCB}" dt="2022-01-15T15:27:42.826" v="0"/>
            <ac:spMkLst>
              <pc:docMk/>
              <pc:sldMasterMk cId="0" sldId="2147483649"/>
              <pc:sldLayoutMk cId="4002144929" sldId="2147484076"/>
              <ac:spMk id="6"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649"/>
            <pc:sldLayoutMk cId="2447270814" sldId="2147484079"/>
          </pc:sldLayoutMkLst>
          <pc:spChg chg="mod">
            <ac:chgData name="Wayne Holt" userId="428574251bf3a103" providerId="LiveId" clId="{6CBC6F59-E7F3-439D-AD69-B67219A24CCB}" dt="2022-01-15T15:27:42.826" v="0"/>
            <ac:spMkLst>
              <pc:docMk/>
              <pc:sldMasterMk cId="0" sldId="2147483649"/>
              <pc:sldLayoutMk cId="2447270814" sldId="2147484079"/>
              <ac:spMk id="2" creationId="{00000000-0000-0000-0000-000000000000}"/>
            </ac:spMkLst>
          </pc:spChg>
          <pc:spChg chg="mod">
            <ac:chgData name="Wayne Holt" userId="428574251bf3a103" providerId="LiveId" clId="{6CBC6F59-E7F3-439D-AD69-B67219A24CCB}" dt="2022-01-15T15:27:42.826" v="0"/>
            <ac:spMkLst>
              <pc:docMk/>
              <pc:sldMasterMk cId="0" sldId="2147483649"/>
              <pc:sldLayoutMk cId="2447270814" sldId="2147484079"/>
              <ac:spMk id="3" creationId="{00000000-0000-0000-0000-000000000000}"/>
            </ac:spMkLst>
          </pc:spChg>
          <pc:spChg chg="mod">
            <ac:chgData name="Wayne Holt" userId="428574251bf3a103" providerId="LiveId" clId="{6CBC6F59-E7F3-439D-AD69-B67219A24CCB}" dt="2022-01-15T15:27:42.826" v="0"/>
            <ac:spMkLst>
              <pc:docMk/>
              <pc:sldMasterMk cId="0" sldId="2147483649"/>
              <pc:sldLayoutMk cId="2447270814" sldId="2147484079"/>
              <ac:spMk id="4"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649"/>
            <pc:sldLayoutMk cId="2099083749" sldId="2147484080"/>
          </pc:sldLayoutMkLst>
          <pc:spChg chg="mod">
            <ac:chgData name="Wayne Holt" userId="428574251bf3a103" providerId="LiveId" clId="{6CBC6F59-E7F3-439D-AD69-B67219A24CCB}" dt="2022-01-15T15:27:42.826" v="0"/>
            <ac:spMkLst>
              <pc:docMk/>
              <pc:sldMasterMk cId="0" sldId="2147483649"/>
              <pc:sldLayoutMk cId="2099083749" sldId="2147484080"/>
              <ac:spMk id="2" creationId="{00000000-0000-0000-0000-000000000000}"/>
            </ac:spMkLst>
          </pc:spChg>
          <pc:spChg chg="mod">
            <ac:chgData name="Wayne Holt" userId="428574251bf3a103" providerId="LiveId" clId="{6CBC6F59-E7F3-439D-AD69-B67219A24CCB}" dt="2022-01-15T15:27:42.826" v="0"/>
            <ac:spMkLst>
              <pc:docMk/>
              <pc:sldMasterMk cId="0" sldId="2147483649"/>
              <pc:sldLayoutMk cId="2099083749" sldId="2147484080"/>
              <ac:spMk id="3" creationId="{00000000-0000-0000-0000-000000000000}"/>
            </ac:spMkLst>
          </pc:spChg>
          <pc:spChg chg="mod">
            <ac:chgData name="Wayne Holt" userId="428574251bf3a103" providerId="LiveId" clId="{6CBC6F59-E7F3-439D-AD69-B67219A24CCB}" dt="2022-01-15T15:27:42.826" v="0"/>
            <ac:spMkLst>
              <pc:docMk/>
              <pc:sldMasterMk cId="0" sldId="2147483649"/>
              <pc:sldLayoutMk cId="2099083749" sldId="2147484080"/>
              <ac:spMk id="4"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649"/>
            <pc:sldLayoutMk cId="2712037550" sldId="2147484082"/>
          </pc:sldLayoutMkLst>
          <pc:spChg chg="mod">
            <ac:chgData name="Wayne Holt" userId="428574251bf3a103" providerId="LiveId" clId="{6CBC6F59-E7F3-439D-AD69-B67219A24CCB}" dt="2022-01-15T15:27:42.826" v="0"/>
            <ac:spMkLst>
              <pc:docMk/>
              <pc:sldMasterMk cId="0" sldId="2147483649"/>
              <pc:sldLayoutMk cId="2712037550" sldId="2147484082"/>
              <ac:spMk id="2" creationId="{00000000-0000-0000-0000-000000000000}"/>
            </ac:spMkLst>
          </pc:spChg>
          <pc:spChg chg="mod">
            <ac:chgData name="Wayne Holt" userId="428574251bf3a103" providerId="LiveId" clId="{6CBC6F59-E7F3-439D-AD69-B67219A24CCB}" dt="2022-01-15T15:27:42.826" v="0"/>
            <ac:spMkLst>
              <pc:docMk/>
              <pc:sldMasterMk cId="0" sldId="2147483649"/>
              <pc:sldLayoutMk cId="2712037550" sldId="2147484082"/>
              <ac:spMk id="3"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649"/>
            <pc:sldLayoutMk cId="2079033377" sldId="2147484116"/>
          </pc:sldLayoutMkLst>
          <pc:spChg chg="mod">
            <ac:chgData name="Wayne Holt" userId="428574251bf3a103" providerId="LiveId" clId="{6CBC6F59-E7F3-439D-AD69-B67219A24CCB}" dt="2022-01-15T15:27:42.826" v="0"/>
            <ac:spMkLst>
              <pc:docMk/>
              <pc:sldMasterMk cId="0" sldId="2147483649"/>
              <pc:sldLayoutMk cId="2079033377" sldId="2147484116"/>
              <ac:spMk id="4" creationId="{973C88ED-AFBF-4262-A9FE-C16BEBF3FE55}"/>
            </ac:spMkLst>
          </pc:spChg>
          <pc:spChg chg="mod">
            <ac:chgData name="Wayne Holt" userId="428574251bf3a103" providerId="LiveId" clId="{6CBC6F59-E7F3-439D-AD69-B67219A24CCB}" dt="2022-01-15T15:27:42.826" v="0"/>
            <ac:spMkLst>
              <pc:docMk/>
              <pc:sldMasterMk cId="0" sldId="2147483649"/>
              <pc:sldLayoutMk cId="2079033377" sldId="2147484116"/>
              <ac:spMk id="5" creationId="{6302CDFB-8505-4969-9BDB-2A77D53E5949}"/>
            </ac:spMkLst>
          </pc:spChg>
          <pc:spChg chg="mod">
            <ac:chgData name="Wayne Holt" userId="428574251bf3a103" providerId="LiveId" clId="{6CBC6F59-E7F3-439D-AD69-B67219A24CCB}" dt="2022-01-15T15:27:42.826" v="0"/>
            <ac:spMkLst>
              <pc:docMk/>
              <pc:sldMasterMk cId="0" sldId="2147483649"/>
              <pc:sldLayoutMk cId="2079033377" sldId="2147484116"/>
              <ac:spMk id="6" creationId="{A0B029A3-9CF0-4A83-B8D8-65BC6242F519}"/>
            </ac:spMkLst>
          </pc:spChg>
          <pc:spChg chg="mod">
            <ac:chgData name="Wayne Holt" userId="428574251bf3a103" providerId="LiveId" clId="{6CBC6F59-E7F3-439D-AD69-B67219A24CCB}" dt="2022-01-15T15:27:42.826" v="0"/>
            <ac:spMkLst>
              <pc:docMk/>
              <pc:sldMasterMk cId="0" sldId="2147483649"/>
              <pc:sldLayoutMk cId="2079033377" sldId="2147484116"/>
              <ac:spMk id="7" creationId="{7B255272-B249-482B-ACBA-1400C58E6B3E}"/>
            </ac:spMkLst>
          </pc:spChg>
          <pc:spChg chg="mod">
            <ac:chgData name="Wayne Holt" userId="428574251bf3a103" providerId="LiveId" clId="{6CBC6F59-E7F3-439D-AD69-B67219A24CCB}" dt="2022-01-15T15:27:42.826" v="0"/>
            <ac:spMkLst>
              <pc:docMk/>
              <pc:sldMasterMk cId="0" sldId="2147483649"/>
              <pc:sldLayoutMk cId="2079033377" sldId="2147484116"/>
              <ac:spMk id="39938" creationId="{00000000-0000-0000-0000-000000000000}"/>
            </ac:spMkLst>
          </pc:spChg>
          <pc:spChg chg="mod">
            <ac:chgData name="Wayne Holt" userId="428574251bf3a103" providerId="LiveId" clId="{6CBC6F59-E7F3-439D-AD69-B67219A24CCB}" dt="2022-01-15T15:27:42.826" v="0"/>
            <ac:spMkLst>
              <pc:docMk/>
              <pc:sldMasterMk cId="0" sldId="2147483649"/>
              <pc:sldLayoutMk cId="2079033377" sldId="2147484116"/>
              <ac:spMk id="39939" creationId="{00000000-0000-0000-0000-000000000000}"/>
            </ac:spMkLst>
          </pc:spChg>
        </pc:sldLayoutChg>
      </pc:sldMasterChg>
      <pc:sldMasterChg chg="modSp modSldLayout">
        <pc:chgData name="Wayne Holt" userId="428574251bf3a103" providerId="LiveId" clId="{6CBC6F59-E7F3-439D-AD69-B67219A24CCB}" dt="2022-01-15T15:27:42.826" v="0"/>
        <pc:sldMasterMkLst>
          <pc:docMk/>
          <pc:sldMasterMk cId="0" sldId="2147483651"/>
        </pc:sldMasterMkLst>
        <pc:spChg chg="mod">
          <ac:chgData name="Wayne Holt" userId="428574251bf3a103" providerId="LiveId" clId="{6CBC6F59-E7F3-439D-AD69-B67219A24CCB}" dt="2022-01-15T15:27:42.826" v="0"/>
          <ac:spMkLst>
            <pc:docMk/>
            <pc:sldMasterMk cId="0" sldId="2147483651"/>
            <ac:spMk id="4" creationId="{71D4F13F-A22F-4310-8884-F9D92F70603C}"/>
          </ac:spMkLst>
        </pc:spChg>
        <pc:spChg chg="mod">
          <ac:chgData name="Wayne Holt" userId="428574251bf3a103" providerId="LiveId" clId="{6CBC6F59-E7F3-439D-AD69-B67219A24CCB}" dt="2022-01-15T15:27:42.826" v="0"/>
          <ac:spMkLst>
            <pc:docMk/>
            <pc:sldMasterMk cId="0" sldId="2147483651"/>
            <ac:spMk id="5" creationId="{DEDDF2F4-B072-4960-BEB0-C745A57B2CC5}"/>
          </ac:spMkLst>
        </pc:spChg>
        <pc:spChg chg="mod">
          <ac:chgData name="Wayne Holt" userId="428574251bf3a103" providerId="LiveId" clId="{6CBC6F59-E7F3-439D-AD69-B67219A24CCB}" dt="2022-01-15T15:27:42.826" v="0"/>
          <ac:spMkLst>
            <pc:docMk/>
            <pc:sldMasterMk cId="0" sldId="2147483651"/>
            <ac:spMk id="6" creationId="{F7FDA1CE-03CC-4030-B507-222D28546DCD}"/>
          </ac:spMkLst>
        </pc:spChg>
        <pc:spChg chg="mod">
          <ac:chgData name="Wayne Holt" userId="428574251bf3a103" providerId="LiveId" clId="{6CBC6F59-E7F3-439D-AD69-B67219A24CCB}" dt="2022-01-15T15:27:42.826" v="0"/>
          <ac:spMkLst>
            <pc:docMk/>
            <pc:sldMasterMk cId="0" sldId="2147483651"/>
            <ac:spMk id="2050" creationId="{D5C25BDD-2FFE-4FC3-B891-71D77808CF28}"/>
          </ac:spMkLst>
        </pc:spChg>
        <pc:spChg chg="mod">
          <ac:chgData name="Wayne Holt" userId="428574251bf3a103" providerId="LiveId" clId="{6CBC6F59-E7F3-439D-AD69-B67219A24CCB}" dt="2022-01-15T15:27:42.826" v="0"/>
          <ac:spMkLst>
            <pc:docMk/>
            <pc:sldMasterMk cId="0" sldId="2147483651"/>
            <ac:spMk id="2051" creationId="{88F08563-AC50-4559-93E0-F072AA0AAB15}"/>
          </ac:spMkLst>
        </pc:spChg>
        <pc:sldLayoutChg chg="modSp">
          <pc:chgData name="Wayne Holt" userId="428574251bf3a103" providerId="LiveId" clId="{6CBC6F59-E7F3-439D-AD69-B67219A24CCB}" dt="2022-01-15T15:27:42.826" v="0"/>
          <pc:sldLayoutMkLst>
            <pc:docMk/>
            <pc:sldMasterMk cId="0" sldId="2147483651"/>
            <pc:sldLayoutMk cId="2766550999" sldId="2147484083"/>
          </pc:sldLayoutMkLst>
          <pc:spChg chg="mod">
            <ac:chgData name="Wayne Holt" userId="428574251bf3a103" providerId="LiveId" clId="{6CBC6F59-E7F3-439D-AD69-B67219A24CCB}" dt="2022-01-15T15:27:42.826" v="0"/>
            <ac:spMkLst>
              <pc:docMk/>
              <pc:sldMasterMk cId="0" sldId="2147483651"/>
              <pc:sldLayoutMk cId="2766550999" sldId="2147484083"/>
              <ac:spMk id="2" creationId="{00000000-0000-0000-0000-000000000000}"/>
            </ac:spMkLst>
          </pc:spChg>
          <pc:spChg chg="mod">
            <ac:chgData name="Wayne Holt" userId="428574251bf3a103" providerId="LiveId" clId="{6CBC6F59-E7F3-439D-AD69-B67219A24CCB}" dt="2022-01-15T15:27:42.826" v="0"/>
            <ac:spMkLst>
              <pc:docMk/>
              <pc:sldMasterMk cId="0" sldId="2147483651"/>
              <pc:sldLayoutMk cId="2766550999" sldId="2147484083"/>
              <ac:spMk id="3"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651"/>
            <pc:sldLayoutMk cId="801071117" sldId="2147484085"/>
          </pc:sldLayoutMkLst>
          <pc:spChg chg="mod">
            <ac:chgData name="Wayne Holt" userId="428574251bf3a103" providerId="LiveId" clId="{6CBC6F59-E7F3-439D-AD69-B67219A24CCB}" dt="2022-01-15T15:27:42.826" v="0"/>
            <ac:spMkLst>
              <pc:docMk/>
              <pc:sldMasterMk cId="0" sldId="2147483651"/>
              <pc:sldLayoutMk cId="801071117" sldId="2147484085"/>
              <ac:spMk id="2" creationId="{00000000-0000-0000-0000-000000000000}"/>
            </ac:spMkLst>
          </pc:spChg>
          <pc:spChg chg="mod">
            <ac:chgData name="Wayne Holt" userId="428574251bf3a103" providerId="LiveId" clId="{6CBC6F59-E7F3-439D-AD69-B67219A24CCB}" dt="2022-01-15T15:27:42.826" v="0"/>
            <ac:spMkLst>
              <pc:docMk/>
              <pc:sldMasterMk cId="0" sldId="2147483651"/>
              <pc:sldLayoutMk cId="801071117" sldId="2147484085"/>
              <ac:spMk id="3"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651"/>
            <pc:sldLayoutMk cId="1718962701" sldId="2147484086"/>
          </pc:sldLayoutMkLst>
          <pc:spChg chg="mod">
            <ac:chgData name="Wayne Holt" userId="428574251bf3a103" providerId="LiveId" clId="{6CBC6F59-E7F3-439D-AD69-B67219A24CCB}" dt="2022-01-15T15:27:42.826" v="0"/>
            <ac:spMkLst>
              <pc:docMk/>
              <pc:sldMasterMk cId="0" sldId="2147483651"/>
              <pc:sldLayoutMk cId="1718962701" sldId="2147484086"/>
              <ac:spMk id="3" creationId="{00000000-0000-0000-0000-000000000000}"/>
            </ac:spMkLst>
          </pc:spChg>
          <pc:spChg chg="mod">
            <ac:chgData name="Wayne Holt" userId="428574251bf3a103" providerId="LiveId" clId="{6CBC6F59-E7F3-439D-AD69-B67219A24CCB}" dt="2022-01-15T15:27:42.826" v="0"/>
            <ac:spMkLst>
              <pc:docMk/>
              <pc:sldMasterMk cId="0" sldId="2147483651"/>
              <pc:sldLayoutMk cId="1718962701" sldId="2147484086"/>
              <ac:spMk id="4"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651"/>
            <pc:sldLayoutMk cId="679136532" sldId="2147484087"/>
          </pc:sldLayoutMkLst>
          <pc:spChg chg="mod">
            <ac:chgData name="Wayne Holt" userId="428574251bf3a103" providerId="LiveId" clId="{6CBC6F59-E7F3-439D-AD69-B67219A24CCB}" dt="2022-01-15T15:27:42.826" v="0"/>
            <ac:spMkLst>
              <pc:docMk/>
              <pc:sldMasterMk cId="0" sldId="2147483651"/>
              <pc:sldLayoutMk cId="679136532" sldId="2147484087"/>
              <ac:spMk id="3" creationId="{00000000-0000-0000-0000-000000000000}"/>
            </ac:spMkLst>
          </pc:spChg>
          <pc:spChg chg="mod">
            <ac:chgData name="Wayne Holt" userId="428574251bf3a103" providerId="LiveId" clId="{6CBC6F59-E7F3-439D-AD69-B67219A24CCB}" dt="2022-01-15T15:27:42.826" v="0"/>
            <ac:spMkLst>
              <pc:docMk/>
              <pc:sldMasterMk cId="0" sldId="2147483651"/>
              <pc:sldLayoutMk cId="679136532" sldId="2147484087"/>
              <ac:spMk id="4" creationId="{00000000-0000-0000-0000-000000000000}"/>
            </ac:spMkLst>
          </pc:spChg>
          <pc:spChg chg="mod">
            <ac:chgData name="Wayne Holt" userId="428574251bf3a103" providerId="LiveId" clId="{6CBC6F59-E7F3-439D-AD69-B67219A24CCB}" dt="2022-01-15T15:27:42.826" v="0"/>
            <ac:spMkLst>
              <pc:docMk/>
              <pc:sldMasterMk cId="0" sldId="2147483651"/>
              <pc:sldLayoutMk cId="679136532" sldId="2147484087"/>
              <ac:spMk id="5" creationId="{00000000-0000-0000-0000-000000000000}"/>
            </ac:spMkLst>
          </pc:spChg>
          <pc:spChg chg="mod">
            <ac:chgData name="Wayne Holt" userId="428574251bf3a103" providerId="LiveId" clId="{6CBC6F59-E7F3-439D-AD69-B67219A24CCB}" dt="2022-01-15T15:27:42.826" v="0"/>
            <ac:spMkLst>
              <pc:docMk/>
              <pc:sldMasterMk cId="0" sldId="2147483651"/>
              <pc:sldLayoutMk cId="679136532" sldId="2147484087"/>
              <ac:spMk id="6"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651"/>
            <pc:sldLayoutMk cId="1853635100" sldId="2147484090"/>
          </pc:sldLayoutMkLst>
          <pc:spChg chg="mod">
            <ac:chgData name="Wayne Holt" userId="428574251bf3a103" providerId="LiveId" clId="{6CBC6F59-E7F3-439D-AD69-B67219A24CCB}" dt="2022-01-15T15:27:42.826" v="0"/>
            <ac:spMkLst>
              <pc:docMk/>
              <pc:sldMasterMk cId="0" sldId="2147483651"/>
              <pc:sldLayoutMk cId="1853635100" sldId="2147484090"/>
              <ac:spMk id="2" creationId="{00000000-0000-0000-0000-000000000000}"/>
            </ac:spMkLst>
          </pc:spChg>
          <pc:spChg chg="mod">
            <ac:chgData name="Wayne Holt" userId="428574251bf3a103" providerId="LiveId" clId="{6CBC6F59-E7F3-439D-AD69-B67219A24CCB}" dt="2022-01-15T15:27:42.826" v="0"/>
            <ac:spMkLst>
              <pc:docMk/>
              <pc:sldMasterMk cId="0" sldId="2147483651"/>
              <pc:sldLayoutMk cId="1853635100" sldId="2147484090"/>
              <ac:spMk id="3" creationId="{00000000-0000-0000-0000-000000000000}"/>
            </ac:spMkLst>
          </pc:spChg>
          <pc:spChg chg="mod">
            <ac:chgData name="Wayne Holt" userId="428574251bf3a103" providerId="LiveId" clId="{6CBC6F59-E7F3-439D-AD69-B67219A24CCB}" dt="2022-01-15T15:27:42.826" v="0"/>
            <ac:spMkLst>
              <pc:docMk/>
              <pc:sldMasterMk cId="0" sldId="2147483651"/>
              <pc:sldLayoutMk cId="1853635100" sldId="2147484090"/>
              <ac:spMk id="4"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651"/>
            <pc:sldLayoutMk cId="866271446" sldId="2147484091"/>
          </pc:sldLayoutMkLst>
          <pc:spChg chg="mod">
            <ac:chgData name="Wayne Holt" userId="428574251bf3a103" providerId="LiveId" clId="{6CBC6F59-E7F3-439D-AD69-B67219A24CCB}" dt="2022-01-15T15:27:42.826" v="0"/>
            <ac:spMkLst>
              <pc:docMk/>
              <pc:sldMasterMk cId="0" sldId="2147483651"/>
              <pc:sldLayoutMk cId="866271446" sldId="2147484091"/>
              <ac:spMk id="2" creationId="{00000000-0000-0000-0000-000000000000}"/>
            </ac:spMkLst>
          </pc:spChg>
          <pc:spChg chg="mod">
            <ac:chgData name="Wayne Holt" userId="428574251bf3a103" providerId="LiveId" clId="{6CBC6F59-E7F3-439D-AD69-B67219A24CCB}" dt="2022-01-15T15:27:42.826" v="0"/>
            <ac:spMkLst>
              <pc:docMk/>
              <pc:sldMasterMk cId="0" sldId="2147483651"/>
              <pc:sldLayoutMk cId="866271446" sldId="2147484091"/>
              <ac:spMk id="3" creationId="{00000000-0000-0000-0000-000000000000}"/>
            </ac:spMkLst>
          </pc:spChg>
          <pc:spChg chg="mod">
            <ac:chgData name="Wayne Holt" userId="428574251bf3a103" providerId="LiveId" clId="{6CBC6F59-E7F3-439D-AD69-B67219A24CCB}" dt="2022-01-15T15:27:42.826" v="0"/>
            <ac:spMkLst>
              <pc:docMk/>
              <pc:sldMasterMk cId="0" sldId="2147483651"/>
              <pc:sldLayoutMk cId="866271446" sldId="2147484091"/>
              <ac:spMk id="4"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651"/>
            <pc:sldLayoutMk cId="1895418319" sldId="2147484093"/>
          </pc:sldLayoutMkLst>
          <pc:spChg chg="mod">
            <ac:chgData name="Wayne Holt" userId="428574251bf3a103" providerId="LiveId" clId="{6CBC6F59-E7F3-439D-AD69-B67219A24CCB}" dt="2022-01-15T15:27:42.826" v="0"/>
            <ac:spMkLst>
              <pc:docMk/>
              <pc:sldMasterMk cId="0" sldId="2147483651"/>
              <pc:sldLayoutMk cId="1895418319" sldId="2147484093"/>
              <ac:spMk id="2" creationId="{00000000-0000-0000-0000-000000000000}"/>
            </ac:spMkLst>
          </pc:spChg>
          <pc:spChg chg="mod">
            <ac:chgData name="Wayne Holt" userId="428574251bf3a103" providerId="LiveId" clId="{6CBC6F59-E7F3-439D-AD69-B67219A24CCB}" dt="2022-01-15T15:27:42.826" v="0"/>
            <ac:spMkLst>
              <pc:docMk/>
              <pc:sldMasterMk cId="0" sldId="2147483651"/>
              <pc:sldLayoutMk cId="1895418319" sldId="2147484093"/>
              <ac:spMk id="3" creationId="{00000000-0000-0000-0000-000000000000}"/>
            </ac:spMkLst>
          </pc:spChg>
        </pc:sldLayoutChg>
      </pc:sldMasterChg>
      <pc:sldMasterChg chg="modSp del delSldLayout">
        <pc:chgData name="Wayne Holt" userId="428574251bf3a103" providerId="LiveId" clId="{6CBC6F59-E7F3-439D-AD69-B67219A24CCB}" dt="2022-02-09T00:16:39.618" v="464" actId="2696"/>
        <pc:sldMasterMkLst>
          <pc:docMk/>
          <pc:sldMasterMk cId="0" sldId="2147483765"/>
        </pc:sldMasterMkLst>
        <pc:spChg chg="mod">
          <ac:chgData name="Wayne Holt" userId="428574251bf3a103" providerId="LiveId" clId="{6CBC6F59-E7F3-439D-AD69-B67219A24CCB}" dt="2022-01-15T15:27:42.826" v="0"/>
          <ac:spMkLst>
            <pc:docMk/>
            <pc:sldMasterMk cId="0" sldId="2147483765"/>
            <ac:spMk id="3074" creationId="{1AF6F300-11BF-454F-B45C-C978F21E6C76}"/>
          </ac:spMkLst>
        </pc:spChg>
        <pc:spChg chg="mod">
          <ac:chgData name="Wayne Holt" userId="428574251bf3a103" providerId="LiveId" clId="{6CBC6F59-E7F3-439D-AD69-B67219A24CCB}" dt="2022-01-15T15:27:42.826" v="0"/>
          <ac:spMkLst>
            <pc:docMk/>
            <pc:sldMasterMk cId="0" sldId="2147483765"/>
            <ac:spMk id="3075" creationId="{5B9CFE2E-08AD-426B-B945-658C8A17A671}"/>
          </ac:spMkLst>
        </pc:spChg>
        <pc:spChg chg="mod">
          <ac:chgData name="Wayne Holt" userId="428574251bf3a103" providerId="LiveId" clId="{6CBC6F59-E7F3-439D-AD69-B67219A24CCB}" dt="2022-01-15T15:27:42.826" v="0"/>
          <ac:spMkLst>
            <pc:docMk/>
            <pc:sldMasterMk cId="0" sldId="2147483765"/>
            <ac:spMk id="3076" creationId="{E05E3A79-07D5-4EC9-9C16-1D837E391D42}"/>
          </ac:spMkLst>
        </pc:spChg>
        <pc:spChg chg="mod">
          <ac:chgData name="Wayne Holt" userId="428574251bf3a103" providerId="LiveId" clId="{6CBC6F59-E7F3-439D-AD69-B67219A24CCB}" dt="2022-01-15T15:27:42.826" v="0"/>
          <ac:spMkLst>
            <pc:docMk/>
            <pc:sldMasterMk cId="0" sldId="2147483765"/>
            <ac:spMk id="3077" creationId="{334B4188-02D6-4633-AB22-E42693129487}"/>
          </ac:spMkLst>
        </pc:spChg>
        <pc:spChg chg="mod">
          <ac:chgData name="Wayne Holt" userId="428574251bf3a103" providerId="LiveId" clId="{6CBC6F59-E7F3-439D-AD69-B67219A24CCB}" dt="2022-01-15T15:27:42.826" v="0"/>
          <ac:spMkLst>
            <pc:docMk/>
            <pc:sldMasterMk cId="0" sldId="2147483765"/>
            <ac:spMk id="68614" creationId="{FDF4189D-7820-4A78-8A30-71E7EDD24B08}"/>
          </ac:spMkLst>
        </pc:spChg>
        <pc:spChg chg="mod">
          <ac:chgData name="Wayne Holt" userId="428574251bf3a103" providerId="LiveId" clId="{6CBC6F59-E7F3-439D-AD69-B67219A24CCB}" dt="2022-01-15T15:27:42.826" v="0"/>
          <ac:spMkLst>
            <pc:docMk/>
            <pc:sldMasterMk cId="0" sldId="2147483765"/>
            <ac:spMk id="68615" creationId="{AC6B3716-06FD-4271-94C9-0257594E6BA0}"/>
          </ac:spMkLst>
        </pc:spChg>
        <pc:spChg chg="mod">
          <ac:chgData name="Wayne Holt" userId="428574251bf3a103" providerId="LiveId" clId="{6CBC6F59-E7F3-439D-AD69-B67219A24CCB}" dt="2022-01-15T15:27:42.826" v="0"/>
          <ac:spMkLst>
            <pc:docMk/>
            <pc:sldMasterMk cId="0" sldId="2147483765"/>
            <ac:spMk id="68616" creationId="{DBAF7336-3A95-471B-A678-F75C54F0B839}"/>
          </ac:spMkLst>
        </pc:spChg>
        <pc:sldLayoutChg chg="del">
          <pc:chgData name="Wayne Holt" userId="428574251bf3a103" providerId="LiveId" clId="{6CBC6F59-E7F3-439D-AD69-B67219A24CCB}" dt="2022-02-09T00:16:39.618" v="464" actId="2696"/>
          <pc:sldLayoutMkLst>
            <pc:docMk/>
            <pc:sldMasterMk cId="0" sldId="2147483765"/>
            <pc:sldLayoutMk cId="3979031884" sldId="2147484094"/>
          </pc:sldLayoutMkLst>
        </pc:sldLayoutChg>
      </pc:sldMasterChg>
      <pc:sldMasterChg chg="modSp del delSldLayout">
        <pc:chgData name="Wayne Holt" userId="428574251bf3a103" providerId="LiveId" clId="{6CBC6F59-E7F3-439D-AD69-B67219A24CCB}" dt="2022-02-09T00:16:39.618" v="464" actId="2696"/>
        <pc:sldMasterMkLst>
          <pc:docMk/>
          <pc:sldMasterMk cId="0" sldId="2147483767"/>
        </pc:sldMasterMkLst>
        <pc:spChg chg="mod">
          <ac:chgData name="Wayne Holt" userId="428574251bf3a103" providerId="LiveId" clId="{6CBC6F59-E7F3-439D-AD69-B67219A24CCB}" dt="2022-01-15T15:27:42.826" v="0"/>
          <ac:spMkLst>
            <pc:docMk/>
            <pc:sldMasterMk cId="0" sldId="2147483767"/>
            <ac:spMk id="4098" creationId="{07C1FC62-539F-4586-A054-CAA9E42CF827}"/>
          </ac:spMkLst>
        </pc:spChg>
        <pc:spChg chg="mod">
          <ac:chgData name="Wayne Holt" userId="428574251bf3a103" providerId="LiveId" clId="{6CBC6F59-E7F3-439D-AD69-B67219A24CCB}" dt="2022-01-15T15:27:42.826" v="0"/>
          <ac:spMkLst>
            <pc:docMk/>
            <pc:sldMasterMk cId="0" sldId="2147483767"/>
            <ac:spMk id="4099" creationId="{AE86F302-A4EA-446A-8B9A-0A096ACE3007}"/>
          </ac:spMkLst>
        </pc:spChg>
        <pc:spChg chg="mod">
          <ac:chgData name="Wayne Holt" userId="428574251bf3a103" providerId="LiveId" clId="{6CBC6F59-E7F3-439D-AD69-B67219A24CCB}" dt="2022-01-15T15:27:42.826" v="0"/>
          <ac:spMkLst>
            <pc:docMk/>
            <pc:sldMasterMk cId="0" sldId="2147483767"/>
            <ac:spMk id="4100" creationId="{9F78BFA9-4EFE-40CD-9984-AC0628EF4584}"/>
          </ac:spMkLst>
        </pc:spChg>
        <pc:spChg chg="mod">
          <ac:chgData name="Wayne Holt" userId="428574251bf3a103" providerId="LiveId" clId="{6CBC6F59-E7F3-439D-AD69-B67219A24CCB}" dt="2022-01-15T15:27:42.826" v="0"/>
          <ac:spMkLst>
            <pc:docMk/>
            <pc:sldMasterMk cId="0" sldId="2147483767"/>
            <ac:spMk id="4101" creationId="{1D0DA5DC-C08B-4C46-A34D-3A5EB3C43934}"/>
          </ac:spMkLst>
        </pc:spChg>
        <pc:spChg chg="mod">
          <ac:chgData name="Wayne Holt" userId="428574251bf3a103" providerId="LiveId" clId="{6CBC6F59-E7F3-439D-AD69-B67219A24CCB}" dt="2022-01-15T15:27:42.826" v="0"/>
          <ac:spMkLst>
            <pc:docMk/>
            <pc:sldMasterMk cId="0" sldId="2147483767"/>
            <ac:spMk id="68614" creationId="{412ED4A7-A572-44CC-B9A2-0CDF257A059E}"/>
          </ac:spMkLst>
        </pc:spChg>
        <pc:spChg chg="mod">
          <ac:chgData name="Wayne Holt" userId="428574251bf3a103" providerId="LiveId" clId="{6CBC6F59-E7F3-439D-AD69-B67219A24CCB}" dt="2022-01-15T15:27:42.826" v="0"/>
          <ac:spMkLst>
            <pc:docMk/>
            <pc:sldMasterMk cId="0" sldId="2147483767"/>
            <ac:spMk id="68615" creationId="{179C81EB-7D88-45EA-889E-32ABBDF331D1}"/>
          </ac:spMkLst>
        </pc:spChg>
        <pc:spChg chg="mod">
          <ac:chgData name="Wayne Holt" userId="428574251bf3a103" providerId="LiveId" clId="{6CBC6F59-E7F3-439D-AD69-B67219A24CCB}" dt="2022-01-15T15:27:42.826" v="0"/>
          <ac:spMkLst>
            <pc:docMk/>
            <pc:sldMasterMk cId="0" sldId="2147483767"/>
            <ac:spMk id="68616" creationId="{53447286-245A-4F06-BA76-24B1CBD9BECC}"/>
          </ac:spMkLst>
        </pc:spChg>
        <pc:sldLayoutChg chg="del">
          <pc:chgData name="Wayne Holt" userId="428574251bf3a103" providerId="LiveId" clId="{6CBC6F59-E7F3-439D-AD69-B67219A24CCB}" dt="2022-02-09T00:16:39.618" v="464" actId="2696"/>
          <pc:sldLayoutMkLst>
            <pc:docMk/>
            <pc:sldMasterMk cId="0" sldId="2147483767"/>
            <pc:sldLayoutMk cId="4235417294" sldId="2147484095"/>
          </pc:sldLayoutMkLst>
        </pc:sldLayoutChg>
      </pc:sldMasterChg>
      <pc:sldMasterChg chg="modSp del delSldLayout">
        <pc:chgData name="Wayne Holt" userId="428574251bf3a103" providerId="LiveId" clId="{6CBC6F59-E7F3-439D-AD69-B67219A24CCB}" dt="2022-02-09T00:16:39.618" v="464" actId="2696"/>
        <pc:sldMasterMkLst>
          <pc:docMk/>
          <pc:sldMasterMk cId="0" sldId="2147483769"/>
        </pc:sldMasterMkLst>
        <pc:spChg chg="mod">
          <ac:chgData name="Wayne Holt" userId="428574251bf3a103" providerId="LiveId" clId="{6CBC6F59-E7F3-439D-AD69-B67219A24CCB}" dt="2022-01-15T15:27:42.826" v="0"/>
          <ac:spMkLst>
            <pc:docMk/>
            <pc:sldMasterMk cId="0" sldId="2147483769"/>
            <ac:spMk id="5122" creationId="{5389B8F7-2035-49EA-80AE-41E13374ACFF}"/>
          </ac:spMkLst>
        </pc:spChg>
        <pc:spChg chg="mod">
          <ac:chgData name="Wayne Holt" userId="428574251bf3a103" providerId="LiveId" clId="{6CBC6F59-E7F3-439D-AD69-B67219A24CCB}" dt="2022-01-15T15:27:42.826" v="0"/>
          <ac:spMkLst>
            <pc:docMk/>
            <pc:sldMasterMk cId="0" sldId="2147483769"/>
            <ac:spMk id="5123" creationId="{B1010941-C3A6-4E6C-9EB6-D36EB70252CB}"/>
          </ac:spMkLst>
        </pc:spChg>
        <pc:spChg chg="mod">
          <ac:chgData name="Wayne Holt" userId="428574251bf3a103" providerId="LiveId" clId="{6CBC6F59-E7F3-439D-AD69-B67219A24CCB}" dt="2022-01-15T15:27:42.826" v="0"/>
          <ac:spMkLst>
            <pc:docMk/>
            <pc:sldMasterMk cId="0" sldId="2147483769"/>
            <ac:spMk id="5124" creationId="{5AE297C3-C153-4AA5-A62B-1CFB75A4CF53}"/>
          </ac:spMkLst>
        </pc:spChg>
        <pc:spChg chg="mod">
          <ac:chgData name="Wayne Holt" userId="428574251bf3a103" providerId="LiveId" clId="{6CBC6F59-E7F3-439D-AD69-B67219A24CCB}" dt="2022-01-15T15:27:42.826" v="0"/>
          <ac:spMkLst>
            <pc:docMk/>
            <pc:sldMasterMk cId="0" sldId="2147483769"/>
            <ac:spMk id="5125" creationId="{5949F542-A9B4-4F4B-A31A-8DD9BA367340}"/>
          </ac:spMkLst>
        </pc:spChg>
        <pc:spChg chg="mod">
          <ac:chgData name="Wayne Holt" userId="428574251bf3a103" providerId="LiveId" clId="{6CBC6F59-E7F3-439D-AD69-B67219A24CCB}" dt="2022-01-15T15:27:42.826" v="0"/>
          <ac:spMkLst>
            <pc:docMk/>
            <pc:sldMasterMk cId="0" sldId="2147483769"/>
            <ac:spMk id="68614" creationId="{939B305D-46CB-438F-9DE1-5E8977011889}"/>
          </ac:spMkLst>
        </pc:spChg>
        <pc:spChg chg="mod">
          <ac:chgData name="Wayne Holt" userId="428574251bf3a103" providerId="LiveId" clId="{6CBC6F59-E7F3-439D-AD69-B67219A24CCB}" dt="2022-01-15T15:27:42.826" v="0"/>
          <ac:spMkLst>
            <pc:docMk/>
            <pc:sldMasterMk cId="0" sldId="2147483769"/>
            <ac:spMk id="68615" creationId="{3C07A423-F89A-4029-AD37-E54CB46F99E8}"/>
          </ac:spMkLst>
        </pc:spChg>
        <pc:spChg chg="mod">
          <ac:chgData name="Wayne Holt" userId="428574251bf3a103" providerId="LiveId" clId="{6CBC6F59-E7F3-439D-AD69-B67219A24CCB}" dt="2022-01-15T15:27:42.826" v="0"/>
          <ac:spMkLst>
            <pc:docMk/>
            <pc:sldMasterMk cId="0" sldId="2147483769"/>
            <ac:spMk id="68616" creationId="{37ECFB4C-6E58-44E9-898E-A4144FEB23B3}"/>
          </ac:spMkLst>
        </pc:spChg>
        <pc:sldLayoutChg chg="del">
          <pc:chgData name="Wayne Holt" userId="428574251bf3a103" providerId="LiveId" clId="{6CBC6F59-E7F3-439D-AD69-B67219A24CCB}" dt="2022-02-09T00:16:39.618" v="464" actId="2696"/>
          <pc:sldLayoutMkLst>
            <pc:docMk/>
            <pc:sldMasterMk cId="0" sldId="2147483769"/>
            <pc:sldLayoutMk cId="1403632397" sldId="2147484096"/>
          </pc:sldLayoutMkLst>
        </pc:sldLayoutChg>
      </pc:sldMasterChg>
      <pc:sldMasterChg chg="modSp del delSldLayout">
        <pc:chgData name="Wayne Holt" userId="428574251bf3a103" providerId="LiveId" clId="{6CBC6F59-E7F3-439D-AD69-B67219A24CCB}" dt="2022-02-09T00:16:39.618" v="464" actId="2696"/>
        <pc:sldMasterMkLst>
          <pc:docMk/>
          <pc:sldMasterMk cId="0" sldId="2147483771"/>
        </pc:sldMasterMkLst>
        <pc:spChg chg="mod">
          <ac:chgData name="Wayne Holt" userId="428574251bf3a103" providerId="LiveId" clId="{6CBC6F59-E7F3-439D-AD69-B67219A24CCB}" dt="2022-01-15T15:27:42.826" v="0"/>
          <ac:spMkLst>
            <pc:docMk/>
            <pc:sldMasterMk cId="0" sldId="2147483771"/>
            <ac:spMk id="6146" creationId="{A65CFC55-D6AB-40B2-B704-115D4F41C9A3}"/>
          </ac:spMkLst>
        </pc:spChg>
        <pc:spChg chg="mod">
          <ac:chgData name="Wayne Holt" userId="428574251bf3a103" providerId="LiveId" clId="{6CBC6F59-E7F3-439D-AD69-B67219A24CCB}" dt="2022-01-15T15:27:42.826" v="0"/>
          <ac:spMkLst>
            <pc:docMk/>
            <pc:sldMasterMk cId="0" sldId="2147483771"/>
            <ac:spMk id="6147" creationId="{639BF6BE-8B27-466D-A6F0-BCCC80789AEB}"/>
          </ac:spMkLst>
        </pc:spChg>
        <pc:spChg chg="mod">
          <ac:chgData name="Wayne Holt" userId="428574251bf3a103" providerId="LiveId" clId="{6CBC6F59-E7F3-439D-AD69-B67219A24CCB}" dt="2022-01-15T15:27:42.826" v="0"/>
          <ac:spMkLst>
            <pc:docMk/>
            <pc:sldMasterMk cId="0" sldId="2147483771"/>
            <ac:spMk id="6148" creationId="{441E33B1-74C9-4C54-B98B-34161BDAF6BF}"/>
          </ac:spMkLst>
        </pc:spChg>
        <pc:spChg chg="mod">
          <ac:chgData name="Wayne Holt" userId="428574251bf3a103" providerId="LiveId" clId="{6CBC6F59-E7F3-439D-AD69-B67219A24CCB}" dt="2022-01-15T15:27:42.826" v="0"/>
          <ac:spMkLst>
            <pc:docMk/>
            <pc:sldMasterMk cId="0" sldId="2147483771"/>
            <ac:spMk id="6149" creationId="{3DA1CFA1-C7D6-47FC-8A78-77F098205052}"/>
          </ac:spMkLst>
        </pc:spChg>
        <pc:spChg chg="mod">
          <ac:chgData name="Wayne Holt" userId="428574251bf3a103" providerId="LiveId" clId="{6CBC6F59-E7F3-439D-AD69-B67219A24CCB}" dt="2022-01-15T15:27:42.826" v="0"/>
          <ac:spMkLst>
            <pc:docMk/>
            <pc:sldMasterMk cId="0" sldId="2147483771"/>
            <ac:spMk id="68614" creationId="{DC903432-76E7-4FC4-B8E1-2A705F727FC5}"/>
          </ac:spMkLst>
        </pc:spChg>
        <pc:spChg chg="mod">
          <ac:chgData name="Wayne Holt" userId="428574251bf3a103" providerId="LiveId" clId="{6CBC6F59-E7F3-439D-AD69-B67219A24CCB}" dt="2022-01-15T15:27:42.826" v="0"/>
          <ac:spMkLst>
            <pc:docMk/>
            <pc:sldMasterMk cId="0" sldId="2147483771"/>
            <ac:spMk id="68615" creationId="{508517CA-7AB4-4E1F-8E73-7ABF7FA4038E}"/>
          </ac:spMkLst>
        </pc:spChg>
        <pc:spChg chg="mod">
          <ac:chgData name="Wayne Holt" userId="428574251bf3a103" providerId="LiveId" clId="{6CBC6F59-E7F3-439D-AD69-B67219A24CCB}" dt="2022-01-15T15:27:42.826" v="0"/>
          <ac:spMkLst>
            <pc:docMk/>
            <pc:sldMasterMk cId="0" sldId="2147483771"/>
            <ac:spMk id="68616" creationId="{D9339B5D-282A-4CD8-B97A-FC4A646C425C}"/>
          </ac:spMkLst>
        </pc:spChg>
        <pc:sldLayoutChg chg="del">
          <pc:chgData name="Wayne Holt" userId="428574251bf3a103" providerId="LiveId" clId="{6CBC6F59-E7F3-439D-AD69-B67219A24CCB}" dt="2022-02-09T00:16:39.618" v="464" actId="2696"/>
          <pc:sldLayoutMkLst>
            <pc:docMk/>
            <pc:sldMasterMk cId="0" sldId="2147483771"/>
            <pc:sldLayoutMk cId="2420461067" sldId="2147484097"/>
          </pc:sldLayoutMkLst>
        </pc:sldLayoutChg>
      </pc:sldMasterChg>
      <pc:sldMasterChg chg="modSp del delSldLayout">
        <pc:chgData name="Wayne Holt" userId="428574251bf3a103" providerId="LiveId" clId="{6CBC6F59-E7F3-439D-AD69-B67219A24CCB}" dt="2022-02-09T00:16:39.618" v="464" actId="2696"/>
        <pc:sldMasterMkLst>
          <pc:docMk/>
          <pc:sldMasterMk cId="0" sldId="2147483773"/>
        </pc:sldMasterMkLst>
        <pc:spChg chg="mod">
          <ac:chgData name="Wayne Holt" userId="428574251bf3a103" providerId="LiveId" clId="{6CBC6F59-E7F3-439D-AD69-B67219A24CCB}" dt="2022-01-15T15:27:42.826" v="0"/>
          <ac:spMkLst>
            <pc:docMk/>
            <pc:sldMasterMk cId="0" sldId="2147483773"/>
            <ac:spMk id="7170" creationId="{85491547-512F-4AA5-8E28-D04A9BD0B0C7}"/>
          </ac:spMkLst>
        </pc:spChg>
        <pc:spChg chg="mod">
          <ac:chgData name="Wayne Holt" userId="428574251bf3a103" providerId="LiveId" clId="{6CBC6F59-E7F3-439D-AD69-B67219A24CCB}" dt="2022-01-15T15:27:42.826" v="0"/>
          <ac:spMkLst>
            <pc:docMk/>
            <pc:sldMasterMk cId="0" sldId="2147483773"/>
            <ac:spMk id="7171" creationId="{381BD263-7D6F-4295-BBB2-FCF213CDE72D}"/>
          </ac:spMkLst>
        </pc:spChg>
        <pc:spChg chg="mod">
          <ac:chgData name="Wayne Holt" userId="428574251bf3a103" providerId="LiveId" clId="{6CBC6F59-E7F3-439D-AD69-B67219A24CCB}" dt="2022-01-15T15:27:42.826" v="0"/>
          <ac:spMkLst>
            <pc:docMk/>
            <pc:sldMasterMk cId="0" sldId="2147483773"/>
            <ac:spMk id="7172" creationId="{B746805F-AE04-4065-9D61-C0EF0573D341}"/>
          </ac:spMkLst>
        </pc:spChg>
        <pc:spChg chg="mod">
          <ac:chgData name="Wayne Holt" userId="428574251bf3a103" providerId="LiveId" clId="{6CBC6F59-E7F3-439D-AD69-B67219A24CCB}" dt="2022-01-15T15:27:42.826" v="0"/>
          <ac:spMkLst>
            <pc:docMk/>
            <pc:sldMasterMk cId="0" sldId="2147483773"/>
            <ac:spMk id="7173" creationId="{C4669F64-7F7E-4BD7-A93E-B38E884D7111}"/>
          </ac:spMkLst>
        </pc:spChg>
        <pc:spChg chg="mod">
          <ac:chgData name="Wayne Holt" userId="428574251bf3a103" providerId="LiveId" clId="{6CBC6F59-E7F3-439D-AD69-B67219A24CCB}" dt="2022-01-15T15:27:42.826" v="0"/>
          <ac:spMkLst>
            <pc:docMk/>
            <pc:sldMasterMk cId="0" sldId="2147483773"/>
            <ac:spMk id="68614" creationId="{71390490-C7CF-479E-B6DB-94BAC780A306}"/>
          </ac:spMkLst>
        </pc:spChg>
        <pc:spChg chg="mod">
          <ac:chgData name="Wayne Holt" userId="428574251bf3a103" providerId="LiveId" clId="{6CBC6F59-E7F3-439D-AD69-B67219A24CCB}" dt="2022-01-15T15:27:42.826" v="0"/>
          <ac:spMkLst>
            <pc:docMk/>
            <pc:sldMasterMk cId="0" sldId="2147483773"/>
            <ac:spMk id="68615" creationId="{6CB807E9-9C7D-440F-B99D-211FECB4CE26}"/>
          </ac:spMkLst>
        </pc:spChg>
        <pc:spChg chg="mod">
          <ac:chgData name="Wayne Holt" userId="428574251bf3a103" providerId="LiveId" clId="{6CBC6F59-E7F3-439D-AD69-B67219A24CCB}" dt="2022-01-15T15:27:42.826" v="0"/>
          <ac:spMkLst>
            <pc:docMk/>
            <pc:sldMasterMk cId="0" sldId="2147483773"/>
            <ac:spMk id="68616" creationId="{30F1D3F1-863D-4462-93DA-4667765070CA}"/>
          </ac:spMkLst>
        </pc:spChg>
        <pc:sldLayoutChg chg="del">
          <pc:chgData name="Wayne Holt" userId="428574251bf3a103" providerId="LiveId" clId="{6CBC6F59-E7F3-439D-AD69-B67219A24CCB}" dt="2022-02-09T00:16:39.618" v="464" actId="2696"/>
          <pc:sldLayoutMkLst>
            <pc:docMk/>
            <pc:sldMasterMk cId="0" sldId="2147483773"/>
            <pc:sldLayoutMk cId="1477696205" sldId="2147484098"/>
          </pc:sldLayoutMkLst>
        </pc:sldLayoutChg>
      </pc:sldMasterChg>
      <pc:sldMasterChg chg="modSp del delSldLayout">
        <pc:chgData name="Wayne Holt" userId="428574251bf3a103" providerId="LiveId" clId="{6CBC6F59-E7F3-439D-AD69-B67219A24CCB}" dt="2022-02-09T00:16:39.618" v="464" actId="2696"/>
        <pc:sldMasterMkLst>
          <pc:docMk/>
          <pc:sldMasterMk cId="0" sldId="2147483775"/>
        </pc:sldMasterMkLst>
        <pc:spChg chg="mod">
          <ac:chgData name="Wayne Holt" userId="428574251bf3a103" providerId="LiveId" clId="{6CBC6F59-E7F3-439D-AD69-B67219A24CCB}" dt="2022-01-15T15:27:42.826" v="0"/>
          <ac:spMkLst>
            <pc:docMk/>
            <pc:sldMasterMk cId="0" sldId="2147483775"/>
            <ac:spMk id="8194" creationId="{6E5BC815-8CB0-428A-8711-CEF42888910A}"/>
          </ac:spMkLst>
        </pc:spChg>
        <pc:spChg chg="mod">
          <ac:chgData name="Wayne Holt" userId="428574251bf3a103" providerId="LiveId" clId="{6CBC6F59-E7F3-439D-AD69-B67219A24CCB}" dt="2022-01-15T15:27:42.826" v="0"/>
          <ac:spMkLst>
            <pc:docMk/>
            <pc:sldMasterMk cId="0" sldId="2147483775"/>
            <ac:spMk id="8195" creationId="{99C836D0-4DE9-4355-91BD-FC512B0556EE}"/>
          </ac:spMkLst>
        </pc:spChg>
        <pc:spChg chg="mod">
          <ac:chgData name="Wayne Holt" userId="428574251bf3a103" providerId="LiveId" clId="{6CBC6F59-E7F3-439D-AD69-B67219A24CCB}" dt="2022-01-15T15:27:42.826" v="0"/>
          <ac:spMkLst>
            <pc:docMk/>
            <pc:sldMasterMk cId="0" sldId="2147483775"/>
            <ac:spMk id="8196" creationId="{1C3B951D-60F5-45C2-8AB3-124D1069CA77}"/>
          </ac:spMkLst>
        </pc:spChg>
        <pc:spChg chg="mod">
          <ac:chgData name="Wayne Holt" userId="428574251bf3a103" providerId="LiveId" clId="{6CBC6F59-E7F3-439D-AD69-B67219A24CCB}" dt="2022-01-15T15:27:42.826" v="0"/>
          <ac:spMkLst>
            <pc:docMk/>
            <pc:sldMasterMk cId="0" sldId="2147483775"/>
            <ac:spMk id="8197" creationId="{C5C370F8-FE35-4204-8175-6FCA1296A2B3}"/>
          </ac:spMkLst>
        </pc:spChg>
        <pc:spChg chg="mod">
          <ac:chgData name="Wayne Holt" userId="428574251bf3a103" providerId="LiveId" clId="{6CBC6F59-E7F3-439D-AD69-B67219A24CCB}" dt="2022-01-15T15:27:42.826" v="0"/>
          <ac:spMkLst>
            <pc:docMk/>
            <pc:sldMasterMk cId="0" sldId="2147483775"/>
            <ac:spMk id="68614" creationId="{C22DD8F7-A1FD-4072-A189-9AE89045DE7D}"/>
          </ac:spMkLst>
        </pc:spChg>
        <pc:spChg chg="mod">
          <ac:chgData name="Wayne Holt" userId="428574251bf3a103" providerId="LiveId" clId="{6CBC6F59-E7F3-439D-AD69-B67219A24CCB}" dt="2022-01-15T15:27:42.826" v="0"/>
          <ac:spMkLst>
            <pc:docMk/>
            <pc:sldMasterMk cId="0" sldId="2147483775"/>
            <ac:spMk id="68615" creationId="{724A840B-C98C-4027-BF83-57E2CC28A62D}"/>
          </ac:spMkLst>
        </pc:spChg>
        <pc:spChg chg="mod">
          <ac:chgData name="Wayne Holt" userId="428574251bf3a103" providerId="LiveId" clId="{6CBC6F59-E7F3-439D-AD69-B67219A24CCB}" dt="2022-01-15T15:27:42.826" v="0"/>
          <ac:spMkLst>
            <pc:docMk/>
            <pc:sldMasterMk cId="0" sldId="2147483775"/>
            <ac:spMk id="68616" creationId="{1D17C523-79EA-4F91-B2BE-96D2149F38A1}"/>
          </ac:spMkLst>
        </pc:spChg>
        <pc:sldLayoutChg chg="del">
          <pc:chgData name="Wayne Holt" userId="428574251bf3a103" providerId="LiveId" clId="{6CBC6F59-E7F3-439D-AD69-B67219A24CCB}" dt="2022-02-09T00:16:39.618" v="464" actId="2696"/>
          <pc:sldLayoutMkLst>
            <pc:docMk/>
            <pc:sldMasterMk cId="0" sldId="2147483775"/>
            <pc:sldLayoutMk cId="2292866499" sldId="2147484099"/>
          </pc:sldLayoutMkLst>
        </pc:sldLayoutChg>
      </pc:sldMasterChg>
      <pc:sldMasterChg chg="modSp del delSldLayout">
        <pc:chgData name="Wayne Holt" userId="428574251bf3a103" providerId="LiveId" clId="{6CBC6F59-E7F3-439D-AD69-B67219A24CCB}" dt="2022-02-09T00:16:39.618" v="464" actId="2696"/>
        <pc:sldMasterMkLst>
          <pc:docMk/>
          <pc:sldMasterMk cId="0" sldId="2147483777"/>
        </pc:sldMasterMkLst>
        <pc:spChg chg="mod">
          <ac:chgData name="Wayne Holt" userId="428574251bf3a103" providerId="LiveId" clId="{6CBC6F59-E7F3-439D-AD69-B67219A24CCB}" dt="2022-01-15T15:27:42.826" v="0"/>
          <ac:spMkLst>
            <pc:docMk/>
            <pc:sldMasterMk cId="0" sldId="2147483777"/>
            <ac:spMk id="9218" creationId="{336D38A6-6CD6-4B10-B08A-8FF76C56CD27}"/>
          </ac:spMkLst>
        </pc:spChg>
        <pc:spChg chg="mod">
          <ac:chgData name="Wayne Holt" userId="428574251bf3a103" providerId="LiveId" clId="{6CBC6F59-E7F3-439D-AD69-B67219A24CCB}" dt="2022-01-15T15:27:42.826" v="0"/>
          <ac:spMkLst>
            <pc:docMk/>
            <pc:sldMasterMk cId="0" sldId="2147483777"/>
            <ac:spMk id="9219" creationId="{76B001DF-5249-4B00-92FA-707A92474F5A}"/>
          </ac:spMkLst>
        </pc:spChg>
        <pc:spChg chg="mod">
          <ac:chgData name="Wayne Holt" userId="428574251bf3a103" providerId="LiveId" clId="{6CBC6F59-E7F3-439D-AD69-B67219A24CCB}" dt="2022-01-15T15:27:42.826" v="0"/>
          <ac:spMkLst>
            <pc:docMk/>
            <pc:sldMasterMk cId="0" sldId="2147483777"/>
            <ac:spMk id="9220" creationId="{4046F5A4-A0E6-416F-9EFC-F730968702C3}"/>
          </ac:spMkLst>
        </pc:spChg>
        <pc:spChg chg="mod">
          <ac:chgData name="Wayne Holt" userId="428574251bf3a103" providerId="LiveId" clId="{6CBC6F59-E7F3-439D-AD69-B67219A24CCB}" dt="2022-01-15T15:27:42.826" v="0"/>
          <ac:spMkLst>
            <pc:docMk/>
            <pc:sldMasterMk cId="0" sldId="2147483777"/>
            <ac:spMk id="9221" creationId="{D3917E06-8179-41E0-BBEC-1A2AE2E36238}"/>
          </ac:spMkLst>
        </pc:spChg>
        <pc:spChg chg="mod">
          <ac:chgData name="Wayne Holt" userId="428574251bf3a103" providerId="LiveId" clId="{6CBC6F59-E7F3-439D-AD69-B67219A24CCB}" dt="2022-01-15T15:27:42.826" v="0"/>
          <ac:spMkLst>
            <pc:docMk/>
            <pc:sldMasterMk cId="0" sldId="2147483777"/>
            <ac:spMk id="68614" creationId="{CF9E66E5-B9CF-4240-A8F4-6C11FFAA24CF}"/>
          </ac:spMkLst>
        </pc:spChg>
        <pc:spChg chg="mod">
          <ac:chgData name="Wayne Holt" userId="428574251bf3a103" providerId="LiveId" clId="{6CBC6F59-E7F3-439D-AD69-B67219A24CCB}" dt="2022-01-15T15:27:42.826" v="0"/>
          <ac:spMkLst>
            <pc:docMk/>
            <pc:sldMasterMk cId="0" sldId="2147483777"/>
            <ac:spMk id="68615" creationId="{038E0AD7-A96D-42E4-A2DA-5515B41042CB}"/>
          </ac:spMkLst>
        </pc:spChg>
        <pc:spChg chg="mod">
          <ac:chgData name="Wayne Holt" userId="428574251bf3a103" providerId="LiveId" clId="{6CBC6F59-E7F3-439D-AD69-B67219A24CCB}" dt="2022-01-15T15:27:42.826" v="0"/>
          <ac:spMkLst>
            <pc:docMk/>
            <pc:sldMasterMk cId="0" sldId="2147483777"/>
            <ac:spMk id="68616" creationId="{E8A5BFB8-E9E1-4AA2-AF4C-35DCB2B14BDE}"/>
          </ac:spMkLst>
        </pc:spChg>
        <pc:sldLayoutChg chg="del">
          <pc:chgData name="Wayne Holt" userId="428574251bf3a103" providerId="LiveId" clId="{6CBC6F59-E7F3-439D-AD69-B67219A24CCB}" dt="2022-02-09T00:16:39.618" v="464" actId="2696"/>
          <pc:sldLayoutMkLst>
            <pc:docMk/>
            <pc:sldMasterMk cId="0" sldId="2147483777"/>
            <pc:sldLayoutMk cId="2860186202" sldId="2147484100"/>
          </pc:sldLayoutMkLst>
        </pc:sldLayoutChg>
      </pc:sldMasterChg>
      <pc:sldMasterChg chg="modSp del delSldLayout">
        <pc:chgData name="Wayne Holt" userId="428574251bf3a103" providerId="LiveId" clId="{6CBC6F59-E7F3-439D-AD69-B67219A24CCB}" dt="2022-02-09T00:16:39.618" v="464" actId="2696"/>
        <pc:sldMasterMkLst>
          <pc:docMk/>
          <pc:sldMasterMk cId="0" sldId="2147483779"/>
        </pc:sldMasterMkLst>
        <pc:spChg chg="mod">
          <ac:chgData name="Wayne Holt" userId="428574251bf3a103" providerId="LiveId" clId="{6CBC6F59-E7F3-439D-AD69-B67219A24CCB}" dt="2022-01-15T15:27:42.826" v="0"/>
          <ac:spMkLst>
            <pc:docMk/>
            <pc:sldMasterMk cId="0" sldId="2147483779"/>
            <ac:spMk id="10242" creationId="{D609D810-1FCA-4BA1-9721-23D1BA31407F}"/>
          </ac:spMkLst>
        </pc:spChg>
        <pc:spChg chg="mod">
          <ac:chgData name="Wayne Holt" userId="428574251bf3a103" providerId="LiveId" clId="{6CBC6F59-E7F3-439D-AD69-B67219A24CCB}" dt="2022-01-15T15:27:42.826" v="0"/>
          <ac:spMkLst>
            <pc:docMk/>
            <pc:sldMasterMk cId="0" sldId="2147483779"/>
            <ac:spMk id="10243" creationId="{CB812DD8-1C72-48AE-A4AC-F452BF50DE34}"/>
          </ac:spMkLst>
        </pc:spChg>
        <pc:spChg chg="mod">
          <ac:chgData name="Wayne Holt" userId="428574251bf3a103" providerId="LiveId" clId="{6CBC6F59-E7F3-439D-AD69-B67219A24CCB}" dt="2022-01-15T15:27:42.826" v="0"/>
          <ac:spMkLst>
            <pc:docMk/>
            <pc:sldMasterMk cId="0" sldId="2147483779"/>
            <ac:spMk id="10244" creationId="{6B7A3B99-73B4-4CCA-9939-19E40C9E4DDF}"/>
          </ac:spMkLst>
        </pc:spChg>
        <pc:spChg chg="mod">
          <ac:chgData name="Wayne Holt" userId="428574251bf3a103" providerId="LiveId" clId="{6CBC6F59-E7F3-439D-AD69-B67219A24CCB}" dt="2022-01-15T15:27:42.826" v="0"/>
          <ac:spMkLst>
            <pc:docMk/>
            <pc:sldMasterMk cId="0" sldId="2147483779"/>
            <ac:spMk id="10245" creationId="{6E5D81A1-264C-4ED3-BD7E-5B7F280B55CA}"/>
          </ac:spMkLst>
        </pc:spChg>
        <pc:spChg chg="mod">
          <ac:chgData name="Wayne Holt" userId="428574251bf3a103" providerId="LiveId" clId="{6CBC6F59-E7F3-439D-AD69-B67219A24CCB}" dt="2022-01-15T15:27:42.826" v="0"/>
          <ac:spMkLst>
            <pc:docMk/>
            <pc:sldMasterMk cId="0" sldId="2147483779"/>
            <ac:spMk id="68614" creationId="{FC6BFCCC-6598-409F-9820-9EBE9426F00B}"/>
          </ac:spMkLst>
        </pc:spChg>
        <pc:spChg chg="mod">
          <ac:chgData name="Wayne Holt" userId="428574251bf3a103" providerId="LiveId" clId="{6CBC6F59-E7F3-439D-AD69-B67219A24CCB}" dt="2022-01-15T15:27:42.826" v="0"/>
          <ac:spMkLst>
            <pc:docMk/>
            <pc:sldMasterMk cId="0" sldId="2147483779"/>
            <ac:spMk id="68615" creationId="{5EB64ACB-DEBE-4F25-AD36-19763611B7CF}"/>
          </ac:spMkLst>
        </pc:spChg>
        <pc:spChg chg="mod">
          <ac:chgData name="Wayne Holt" userId="428574251bf3a103" providerId="LiveId" clId="{6CBC6F59-E7F3-439D-AD69-B67219A24CCB}" dt="2022-01-15T15:27:42.826" v="0"/>
          <ac:spMkLst>
            <pc:docMk/>
            <pc:sldMasterMk cId="0" sldId="2147483779"/>
            <ac:spMk id="68616" creationId="{8F2B6DE9-D284-4D04-9215-2C096102C4CF}"/>
          </ac:spMkLst>
        </pc:spChg>
        <pc:sldLayoutChg chg="del">
          <pc:chgData name="Wayne Holt" userId="428574251bf3a103" providerId="LiveId" clId="{6CBC6F59-E7F3-439D-AD69-B67219A24CCB}" dt="2022-02-09T00:16:39.618" v="464" actId="2696"/>
          <pc:sldLayoutMkLst>
            <pc:docMk/>
            <pc:sldMasterMk cId="0" sldId="2147483779"/>
            <pc:sldLayoutMk cId="2109947224" sldId="2147484101"/>
          </pc:sldLayoutMkLst>
        </pc:sldLayoutChg>
      </pc:sldMasterChg>
      <pc:sldMasterChg chg="modSp del delSldLayout">
        <pc:chgData name="Wayne Holt" userId="428574251bf3a103" providerId="LiveId" clId="{6CBC6F59-E7F3-439D-AD69-B67219A24CCB}" dt="2022-02-09T00:16:39.618" v="464" actId="2696"/>
        <pc:sldMasterMkLst>
          <pc:docMk/>
          <pc:sldMasterMk cId="0" sldId="2147483781"/>
        </pc:sldMasterMkLst>
        <pc:spChg chg="mod">
          <ac:chgData name="Wayne Holt" userId="428574251bf3a103" providerId="LiveId" clId="{6CBC6F59-E7F3-439D-AD69-B67219A24CCB}" dt="2022-01-15T15:27:42.826" v="0"/>
          <ac:spMkLst>
            <pc:docMk/>
            <pc:sldMasterMk cId="0" sldId="2147483781"/>
            <ac:spMk id="11266" creationId="{BBF9F22C-AEC2-4987-953C-9202FBDD5700}"/>
          </ac:spMkLst>
        </pc:spChg>
        <pc:spChg chg="mod">
          <ac:chgData name="Wayne Holt" userId="428574251bf3a103" providerId="LiveId" clId="{6CBC6F59-E7F3-439D-AD69-B67219A24CCB}" dt="2022-01-15T15:27:42.826" v="0"/>
          <ac:spMkLst>
            <pc:docMk/>
            <pc:sldMasterMk cId="0" sldId="2147483781"/>
            <ac:spMk id="11267" creationId="{734321DF-2418-44A1-8B62-05CFC4FA9810}"/>
          </ac:spMkLst>
        </pc:spChg>
        <pc:spChg chg="mod">
          <ac:chgData name="Wayne Holt" userId="428574251bf3a103" providerId="LiveId" clId="{6CBC6F59-E7F3-439D-AD69-B67219A24CCB}" dt="2022-01-15T15:27:42.826" v="0"/>
          <ac:spMkLst>
            <pc:docMk/>
            <pc:sldMasterMk cId="0" sldId="2147483781"/>
            <ac:spMk id="11268" creationId="{EA90C8BF-DDAB-4BEE-A7BE-FE57DCB0D543}"/>
          </ac:spMkLst>
        </pc:spChg>
        <pc:spChg chg="mod">
          <ac:chgData name="Wayne Holt" userId="428574251bf3a103" providerId="LiveId" clId="{6CBC6F59-E7F3-439D-AD69-B67219A24CCB}" dt="2022-01-15T15:27:42.826" v="0"/>
          <ac:spMkLst>
            <pc:docMk/>
            <pc:sldMasterMk cId="0" sldId="2147483781"/>
            <ac:spMk id="11269" creationId="{8913523C-F247-44EF-AD28-58D551F27457}"/>
          </ac:spMkLst>
        </pc:spChg>
        <pc:spChg chg="mod">
          <ac:chgData name="Wayne Holt" userId="428574251bf3a103" providerId="LiveId" clId="{6CBC6F59-E7F3-439D-AD69-B67219A24CCB}" dt="2022-01-15T15:27:42.826" v="0"/>
          <ac:spMkLst>
            <pc:docMk/>
            <pc:sldMasterMk cId="0" sldId="2147483781"/>
            <ac:spMk id="68614" creationId="{97A47FF6-B719-40A8-94F8-16F5151856D8}"/>
          </ac:spMkLst>
        </pc:spChg>
        <pc:spChg chg="mod">
          <ac:chgData name="Wayne Holt" userId="428574251bf3a103" providerId="LiveId" clId="{6CBC6F59-E7F3-439D-AD69-B67219A24CCB}" dt="2022-01-15T15:27:42.826" v="0"/>
          <ac:spMkLst>
            <pc:docMk/>
            <pc:sldMasterMk cId="0" sldId="2147483781"/>
            <ac:spMk id="68615" creationId="{3152D0FA-8A7E-46BC-A67E-014CF1340C4A}"/>
          </ac:spMkLst>
        </pc:spChg>
        <pc:spChg chg="mod">
          <ac:chgData name="Wayne Holt" userId="428574251bf3a103" providerId="LiveId" clId="{6CBC6F59-E7F3-439D-AD69-B67219A24CCB}" dt="2022-01-15T15:27:42.826" v="0"/>
          <ac:spMkLst>
            <pc:docMk/>
            <pc:sldMasterMk cId="0" sldId="2147483781"/>
            <ac:spMk id="68616" creationId="{5327F7F4-D8CD-4AE5-9BD9-37FC36ADB675}"/>
          </ac:spMkLst>
        </pc:spChg>
        <pc:sldLayoutChg chg="del">
          <pc:chgData name="Wayne Holt" userId="428574251bf3a103" providerId="LiveId" clId="{6CBC6F59-E7F3-439D-AD69-B67219A24CCB}" dt="2022-02-09T00:16:39.618" v="464" actId="2696"/>
          <pc:sldLayoutMkLst>
            <pc:docMk/>
            <pc:sldMasterMk cId="0" sldId="2147483781"/>
            <pc:sldLayoutMk cId="687890370" sldId="2147484102"/>
          </pc:sldLayoutMkLst>
        </pc:sldLayoutChg>
      </pc:sldMasterChg>
      <pc:sldMasterChg chg="modSp del delSldLayout">
        <pc:chgData name="Wayne Holt" userId="428574251bf3a103" providerId="LiveId" clId="{6CBC6F59-E7F3-439D-AD69-B67219A24CCB}" dt="2022-02-09T00:16:39.618" v="464" actId="2696"/>
        <pc:sldMasterMkLst>
          <pc:docMk/>
          <pc:sldMasterMk cId="0" sldId="2147483783"/>
        </pc:sldMasterMkLst>
        <pc:spChg chg="mod">
          <ac:chgData name="Wayne Holt" userId="428574251bf3a103" providerId="LiveId" clId="{6CBC6F59-E7F3-439D-AD69-B67219A24CCB}" dt="2022-01-15T15:27:42.826" v="0"/>
          <ac:spMkLst>
            <pc:docMk/>
            <pc:sldMasterMk cId="0" sldId="2147483783"/>
            <ac:spMk id="12290" creationId="{8D3A7B7F-3D6C-4157-9BFD-B8B2B0635330}"/>
          </ac:spMkLst>
        </pc:spChg>
        <pc:spChg chg="mod">
          <ac:chgData name="Wayne Holt" userId="428574251bf3a103" providerId="LiveId" clId="{6CBC6F59-E7F3-439D-AD69-B67219A24CCB}" dt="2022-01-15T15:27:42.826" v="0"/>
          <ac:spMkLst>
            <pc:docMk/>
            <pc:sldMasterMk cId="0" sldId="2147483783"/>
            <ac:spMk id="12291" creationId="{7DA016D0-2AC3-44B0-A233-6F865C534C49}"/>
          </ac:spMkLst>
        </pc:spChg>
        <pc:spChg chg="mod">
          <ac:chgData name="Wayne Holt" userId="428574251bf3a103" providerId="LiveId" clId="{6CBC6F59-E7F3-439D-AD69-B67219A24CCB}" dt="2022-01-15T15:27:42.826" v="0"/>
          <ac:spMkLst>
            <pc:docMk/>
            <pc:sldMasterMk cId="0" sldId="2147483783"/>
            <ac:spMk id="12292" creationId="{97A71D68-45FB-45F4-99FB-0323D690A4CB}"/>
          </ac:spMkLst>
        </pc:spChg>
        <pc:spChg chg="mod">
          <ac:chgData name="Wayne Holt" userId="428574251bf3a103" providerId="LiveId" clId="{6CBC6F59-E7F3-439D-AD69-B67219A24CCB}" dt="2022-01-15T15:27:42.826" v="0"/>
          <ac:spMkLst>
            <pc:docMk/>
            <pc:sldMasterMk cId="0" sldId="2147483783"/>
            <ac:spMk id="12293" creationId="{5EE3BE1D-D3E5-4B71-A0A0-50139C692562}"/>
          </ac:spMkLst>
        </pc:spChg>
        <pc:spChg chg="mod">
          <ac:chgData name="Wayne Holt" userId="428574251bf3a103" providerId="LiveId" clId="{6CBC6F59-E7F3-439D-AD69-B67219A24CCB}" dt="2022-01-15T15:27:42.826" v="0"/>
          <ac:spMkLst>
            <pc:docMk/>
            <pc:sldMasterMk cId="0" sldId="2147483783"/>
            <ac:spMk id="68614" creationId="{477D232D-4CF0-42C5-987D-791E35A96F41}"/>
          </ac:spMkLst>
        </pc:spChg>
        <pc:spChg chg="mod">
          <ac:chgData name="Wayne Holt" userId="428574251bf3a103" providerId="LiveId" clId="{6CBC6F59-E7F3-439D-AD69-B67219A24CCB}" dt="2022-01-15T15:27:42.826" v="0"/>
          <ac:spMkLst>
            <pc:docMk/>
            <pc:sldMasterMk cId="0" sldId="2147483783"/>
            <ac:spMk id="68615" creationId="{62297A1C-2E91-4B84-89D5-2FA002CD66DC}"/>
          </ac:spMkLst>
        </pc:spChg>
        <pc:spChg chg="mod">
          <ac:chgData name="Wayne Holt" userId="428574251bf3a103" providerId="LiveId" clId="{6CBC6F59-E7F3-439D-AD69-B67219A24CCB}" dt="2022-01-15T15:27:42.826" v="0"/>
          <ac:spMkLst>
            <pc:docMk/>
            <pc:sldMasterMk cId="0" sldId="2147483783"/>
            <ac:spMk id="68616" creationId="{53648169-8794-417A-A191-E55D40B514BE}"/>
          </ac:spMkLst>
        </pc:spChg>
        <pc:sldLayoutChg chg="del">
          <pc:chgData name="Wayne Holt" userId="428574251bf3a103" providerId="LiveId" clId="{6CBC6F59-E7F3-439D-AD69-B67219A24CCB}" dt="2022-02-09T00:16:39.618" v="464" actId="2696"/>
          <pc:sldLayoutMkLst>
            <pc:docMk/>
            <pc:sldMasterMk cId="0" sldId="2147483783"/>
            <pc:sldLayoutMk cId="3391443154" sldId="2147484103"/>
          </pc:sldLayoutMkLst>
        </pc:sldLayoutChg>
      </pc:sldMasterChg>
      <pc:sldMasterChg chg="modSp del delSldLayout">
        <pc:chgData name="Wayne Holt" userId="428574251bf3a103" providerId="LiveId" clId="{6CBC6F59-E7F3-439D-AD69-B67219A24CCB}" dt="2022-02-09T00:16:39.618" v="464" actId="2696"/>
        <pc:sldMasterMkLst>
          <pc:docMk/>
          <pc:sldMasterMk cId="0" sldId="2147483785"/>
        </pc:sldMasterMkLst>
        <pc:spChg chg="mod">
          <ac:chgData name="Wayne Holt" userId="428574251bf3a103" providerId="LiveId" clId="{6CBC6F59-E7F3-439D-AD69-B67219A24CCB}" dt="2022-01-15T15:27:42.826" v="0"/>
          <ac:spMkLst>
            <pc:docMk/>
            <pc:sldMasterMk cId="0" sldId="2147483785"/>
            <ac:spMk id="13314" creationId="{E0CF9889-609B-406E-B2DA-C8E33D408CBF}"/>
          </ac:spMkLst>
        </pc:spChg>
        <pc:spChg chg="mod">
          <ac:chgData name="Wayne Holt" userId="428574251bf3a103" providerId="LiveId" clId="{6CBC6F59-E7F3-439D-AD69-B67219A24CCB}" dt="2022-01-15T15:27:42.826" v="0"/>
          <ac:spMkLst>
            <pc:docMk/>
            <pc:sldMasterMk cId="0" sldId="2147483785"/>
            <ac:spMk id="13315" creationId="{01E091C9-1D49-47FC-AE63-89E1563469B1}"/>
          </ac:spMkLst>
        </pc:spChg>
        <pc:spChg chg="mod">
          <ac:chgData name="Wayne Holt" userId="428574251bf3a103" providerId="LiveId" clId="{6CBC6F59-E7F3-439D-AD69-B67219A24CCB}" dt="2022-01-15T15:27:42.826" v="0"/>
          <ac:spMkLst>
            <pc:docMk/>
            <pc:sldMasterMk cId="0" sldId="2147483785"/>
            <ac:spMk id="13316" creationId="{812B685E-3DCF-48BE-BE75-571C751D02DE}"/>
          </ac:spMkLst>
        </pc:spChg>
        <pc:spChg chg="mod">
          <ac:chgData name="Wayne Holt" userId="428574251bf3a103" providerId="LiveId" clId="{6CBC6F59-E7F3-439D-AD69-B67219A24CCB}" dt="2022-01-15T15:27:42.826" v="0"/>
          <ac:spMkLst>
            <pc:docMk/>
            <pc:sldMasterMk cId="0" sldId="2147483785"/>
            <ac:spMk id="13317" creationId="{0095F651-59C7-4EAB-993A-D1CD9463C76F}"/>
          </ac:spMkLst>
        </pc:spChg>
        <pc:spChg chg="mod">
          <ac:chgData name="Wayne Holt" userId="428574251bf3a103" providerId="LiveId" clId="{6CBC6F59-E7F3-439D-AD69-B67219A24CCB}" dt="2022-01-15T15:27:42.826" v="0"/>
          <ac:spMkLst>
            <pc:docMk/>
            <pc:sldMasterMk cId="0" sldId="2147483785"/>
            <ac:spMk id="68614" creationId="{E8675223-487E-4C4A-B6BD-A3C3976C5E7D}"/>
          </ac:spMkLst>
        </pc:spChg>
        <pc:spChg chg="mod">
          <ac:chgData name="Wayne Holt" userId="428574251bf3a103" providerId="LiveId" clId="{6CBC6F59-E7F3-439D-AD69-B67219A24CCB}" dt="2022-01-15T15:27:42.826" v="0"/>
          <ac:spMkLst>
            <pc:docMk/>
            <pc:sldMasterMk cId="0" sldId="2147483785"/>
            <ac:spMk id="68615" creationId="{5417EA14-A0F5-4563-88F1-3CB3E4A81F36}"/>
          </ac:spMkLst>
        </pc:spChg>
        <pc:spChg chg="mod">
          <ac:chgData name="Wayne Holt" userId="428574251bf3a103" providerId="LiveId" clId="{6CBC6F59-E7F3-439D-AD69-B67219A24CCB}" dt="2022-01-15T15:27:42.826" v="0"/>
          <ac:spMkLst>
            <pc:docMk/>
            <pc:sldMasterMk cId="0" sldId="2147483785"/>
            <ac:spMk id="68616" creationId="{75B188AB-7360-4D44-A777-60CFE5DB8A77}"/>
          </ac:spMkLst>
        </pc:spChg>
        <pc:sldLayoutChg chg="del">
          <pc:chgData name="Wayne Holt" userId="428574251bf3a103" providerId="LiveId" clId="{6CBC6F59-E7F3-439D-AD69-B67219A24CCB}" dt="2022-02-09T00:16:39.618" v="464" actId="2696"/>
          <pc:sldLayoutMkLst>
            <pc:docMk/>
            <pc:sldMasterMk cId="0" sldId="2147483785"/>
            <pc:sldLayoutMk cId="2515791528" sldId="2147484104"/>
          </pc:sldLayoutMkLst>
        </pc:sldLayoutChg>
      </pc:sldMasterChg>
      <pc:sldMasterChg chg="modSp del delSldLayout">
        <pc:chgData name="Wayne Holt" userId="428574251bf3a103" providerId="LiveId" clId="{6CBC6F59-E7F3-439D-AD69-B67219A24CCB}" dt="2022-02-09T00:16:39.618" v="464" actId="2696"/>
        <pc:sldMasterMkLst>
          <pc:docMk/>
          <pc:sldMasterMk cId="0" sldId="2147483787"/>
        </pc:sldMasterMkLst>
        <pc:spChg chg="mod">
          <ac:chgData name="Wayne Holt" userId="428574251bf3a103" providerId="LiveId" clId="{6CBC6F59-E7F3-439D-AD69-B67219A24CCB}" dt="2022-01-15T15:27:42.826" v="0"/>
          <ac:spMkLst>
            <pc:docMk/>
            <pc:sldMasterMk cId="0" sldId="2147483787"/>
            <ac:spMk id="14338" creationId="{55BE6F61-9606-4B39-9D3F-ED332B6BE53A}"/>
          </ac:spMkLst>
        </pc:spChg>
        <pc:spChg chg="mod">
          <ac:chgData name="Wayne Holt" userId="428574251bf3a103" providerId="LiveId" clId="{6CBC6F59-E7F3-439D-AD69-B67219A24CCB}" dt="2022-01-15T15:27:42.826" v="0"/>
          <ac:spMkLst>
            <pc:docMk/>
            <pc:sldMasterMk cId="0" sldId="2147483787"/>
            <ac:spMk id="14339" creationId="{E3FF68BE-C522-4345-A248-C2B4F0F8ACE0}"/>
          </ac:spMkLst>
        </pc:spChg>
        <pc:spChg chg="mod">
          <ac:chgData name="Wayne Holt" userId="428574251bf3a103" providerId="LiveId" clId="{6CBC6F59-E7F3-439D-AD69-B67219A24CCB}" dt="2022-01-15T15:27:42.826" v="0"/>
          <ac:spMkLst>
            <pc:docMk/>
            <pc:sldMasterMk cId="0" sldId="2147483787"/>
            <ac:spMk id="14340" creationId="{F30FB857-EF28-4160-A91B-3E08EA878128}"/>
          </ac:spMkLst>
        </pc:spChg>
        <pc:spChg chg="mod">
          <ac:chgData name="Wayne Holt" userId="428574251bf3a103" providerId="LiveId" clId="{6CBC6F59-E7F3-439D-AD69-B67219A24CCB}" dt="2022-01-15T15:27:42.826" v="0"/>
          <ac:spMkLst>
            <pc:docMk/>
            <pc:sldMasterMk cId="0" sldId="2147483787"/>
            <ac:spMk id="14341" creationId="{4FD5779F-32B8-4E66-A219-09993A9399A1}"/>
          </ac:spMkLst>
        </pc:spChg>
        <pc:spChg chg="mod">
          <ac:chgData name="Wayne Holt" userId="428574251bf3a103" providerId="LiveId" clId="{6CBC6F59-E7F3-439D-AD69-B67219A24CCB}" dt="2022-01-15T15:27:42.826" v="0"/>
          <ac:spMkLst>
            <pc:docMk/>
            <pc:sldMasterMk cId="0" sldId="2147483787"/>
            <ac:spMk id="68614" creationId="{00A90CEA-8846-46E7-97B6-F06524727EBC}"/>
          </ac:spMkLst>
        </pc:spChg>
        <pc:spChg chg="mod">
          <ac:chgData name="Wayne Holt" userId="428574251bf3a103" providerId="LiveId" clId="{6CBC6F59-E7F3-439D-AD69-B67219A24CCB}" dt="2022-01-15T15:27:42.826" v="0"/>
          <ac:spMkLst>
            <pc:docMk/>
            <pc:sldMasterMk cId="0" sldId="2147483787"/>
            <ac:spMk id="68615" creationId="{F1DAD840-27A2-4C32-9D26-E38655722DA0}"/>
          </ac:spMkLst>
        </pc:spChg>
        <pc:spChg chg="mod">
          <ac:chgData name="Wayne Holt" userId="428574251bf3a103" providerId="LiveId" clId="{6CBC6F59-E7F3-439D-AD69-B67219A24CCB}" dt="2022-01-15T15:27:42.826" v="0"/>
          <ac:spMkLst>
            <pc:docMk/>
            <pc:sldMasterMk cId="0" sldId="2147483787"/>
            <ac:spMk id="68616" creationId="{DC85A4DB-0691-416A-9D2B-5C37878E7DDC}"/>
          </ac:spMkLst>
        </pc:spChg>
        <pc:sldLayoutChg chg="del">
          <pc:chgData name="Wayne Holt" userId="428574251bf3a103" providerId="LiveId" clId="{6CBC6F59-E7F3-439D-AD69-B67219A24CCB}" dt="2022-02-09T00:16:39.618" v="464" actId="2696"/>
          <pc:sldLayoutMkLst>
            <pc:docMk/>
            <pc:sldMasterMk cId="0" sldId="2147483787"/>
            <pc:sldLayoutMk cId="543370619" sldId="2147484105"/>
          </pc:sldLayoutMkLst>
        </pc:sldLayoutChg>
      </pc:sldMasterChg>
      <pc:sldMasterChg chg="modSp modSldLayout">
        <pc:chgData name="Wayne Holt" userId="428574251bf3a103" providerId="LiveId" clId="{6CBC6F59-E7F3-439D-AD69-B67219A24CCB}" dt="2022-01-15T15:27:42.826" v="0"/>
        <pc:sldMasterMkLst>
          <pc:docMk/>
          <pc:sldMasterMk cId="0" sldId="2147483824"/>
        </pc:sldMasterMkLst>
        <pc:spChg chg="mod">
          <ac:chgData name="Wayne Holt" userId="428574251bf3a103" providerId="LiveId" clId="{6CBC6F59-E7F3-439D-AD69-B67219A24CCB}" dt="2022-01-15T15:27:42.826" v="0"/>
          <ac:spMkLst>
            <pc:docMk/>
            <pc:sldMasterMk cId="0" sldId="2147483824"/>
            <ac:spMk id="15362" creationId="{8BDC71CC-FA20-4279-9948-1EDD4B35D06F}"/>
          </ac:spMkLst>
        </pc:spChg>
        <pc:spChg chg="mod">
          <ac:chgData name="Wayne Holt" userId="428574251bf3a103" providerId="LiveId" clId="{6CBC6F59-E7F3-439D-AD69-B67219A24CCB}" dt="2022-01-15T15:27:42.826" v="0"/>
          <ac:spMkLst>
            <pc:docMk/>
            <pc:sldMasterMk cId="0" sldId="2147483824"/>
            <ac:spMk id="15363" creationId="{EF1DB408-FD0F-438D-A3A9-3FD5178C9294}"/>
          </ac:spMkLst>
        </pc:spChg>
        <pc:spChg chg="mod">
          <ac:chgData name="Wayne Holt" userId="428574251bf3a103" providerId="LiveId" clId="{6CBC6F59-E7F3-439D-AD69-B67219A24CCB}" dt="2022-01-15T15:27:42.826" v="0"/>
          <ac:spMkLst>
            <pc:docMk/>
            <pc:sldMasterMk cId="0" sldId="2147483824"/>
            <ac:spMk id="15364" creationId="{323720D9-944D-48C7-A9DD-409838E3921E}"/>
          </ac:spMkLst>
        </pc:spChg>
        <pc:spChg chg="mod">
          <ac:chgData name="Wayne Holt" userId="428574251bf3a103" providerId="LiveId" clId="{6CBC6F59-E7F3-439D-AD69-B67219A24CCB}" dt="2022-01-15T15:27:42.826" v="0"/>
          <ac:spMkLst>
            <pc:docMk/>
            <pc:sldMasterMk cId="0" sldId="2147483824"/>
            <ac:spMk id="15365" creationId="{14AF3EFD-6EB1-4277-8421-4C6A99FA07B1}"/>
          </ac:spMkLst>
        </pc:spChg>
        <pc:spChg chg="mod">
          <ac:chgData name="Wayne Holt" userId="428574251bf3a103" providerId="LiveId" clId="{6CBC6F59-E7F3-439D-AD69-B67219A24CCB}" dt="2022-01-15T15:27:42.826" v="0"/>
          <ac:spMkLst>
            <pc:docMk/>
            <pc:sldMasterMk cId="0" sldId="2147483824"/>
            <ac:spMk id="38918" creationId="{697E7674-0FB5-4B82-AADE-2767884677FA}"/>
          </ac:spMkLst>
        </pc:spChg>
        <pc:spChg chg="mod">
          <ac:chgData name="Wayne Holt" userId="428574251bf3a103" providerId="LiveId" clId="{6CBC6F59-E7F3-439D-AD69-B67219A24CCB}" dt="2022-01-15T15:27:42.826" v="0"/>
          <ac:spMkLst>
            <pc:docMk/>
            <pc:sldMasterMk cId="0" sldId="2147483824"/>
            <ac:spMk id="38919" creationId="{584EEE7B-4D6B-4E5F-8C1E-C28145B51164}"/>
          </ac:spMkLst>
        </pc:spChg>
        <pc:spChg chg="mod">
          <ac:chgData name="Wayne Holt" userId="428574251bf3a103" providerId="LiveId" clId="{6CBC6F59-E7F3-439D-AD69-B67219A24CCB}" dt="2022-01-15T15:27:42.826" v="0"/>
          <ac:spMkLst>
            <pc:docMk/>
            <pc:sldMasterMk cId="0" sldId="2147483824"/>
            <ac:spMk id="38920" creationId="{08087D4E-251D-47F0-B8DF-4F54ADD808DA}"/>
          </ac:spMkLst>
        </pc:spChg>
        <pc:sldLayoutChg chg="modSp">
          <pc:chgData name="Wayne Holt" userId="428574251bf3a103" providerId="LiveId" clId="{6CBC6F59-E7F3-439D-AD69-B67219A24CCB}" dt="2022-01-15T15:27:42.826" v="0"/>
          <pc:sldLayoutMkLst>
            <pc:docMk/>
            <pc:sldMasterMk cId="0" sldId="2147483824"/>
            <pc:sldLayoutMk cId="3206082053" sldId="2147484107"/>
          </pc:sldLayoutMkLst>
          <pc:spChg chg="mod">
            <ac:chgData name="Wayne Holt" userId="428574251bf3a103" providerId="LiveId" clId="{6CBC6F59-E7F3-439D-AD69-B67219A24CCB}" dt="2022-01-15T15:27:42.826" v="0"/>
            <ac:spMkLst>
              <pc:docMk/>
              <pc:sldMasterMk cId="0" sldId="2147483824"/>
              <pc:sldLayoutMk cId="3206082053" sldId="2147484107"/>
              <ac:spMk id="2" creationId="{00000000-0000-0000-0000-000000000000}"/>
            </ac:spMkLst>
          </pc:spChg>
          <pc:spChg chg="mod">
            <ac:chgData name="Wayne Holt" userId="428574251bf3a103" providerId="LiveId" clId="{6CBC6F59-E7F3-439D-AD69-B67219A24CCB}" dt="2022-01-15T15:27:42.826" v="0"/>
            <ac:spMkLst>
              <pc:docMk/>
              <pc:sldMasterMk cId="0" sldId="2147483824"/>
              <pc:sldLayoutMk cId="3206082053" sldId="2147484107"/>
              <ac:spMk id="3"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824"/>
            <pc:sldLayoutMk cId="1063775386" sldId="2147484108"/>
          </pc:sldLayoutMkLst>
          <pc:spChg chg="mod">
            <ac:chgData name="Wayne Holt" userId="428574251bf3a103" providerId="LiveId" clId="{6CBC6F59-E7F3-439D-AD69-B67219A24CCB}" dt="2022-01-15T15:27:42.826" v="0"/>
            <ac:spMkLst>
              <pc:docMk/>
              <pc:sldMasterMk cId="0" sldId="2147483824"/>
              <pc:sldLayoutMk cId="1063775386" sldId="2147484108"/>
              <ac:spMk id="3" creationId="{00000000-0000-0000-0000-000000000000}"/>
            </ac:spMkLst>
          </pc:spChg>
          <pc:spChg chg="mod">
            <ac:chgData name="Wayne Holt" userId="428574251bf3a103" providerId="LiveId" clId="{6CBC6F59-E7F3-439D-AD69-B67219A24CCB}" dt="2022-01-15T15:27:42.826" v="0"/>
            <ac:spMkLst>
              <pc:docMk/>
              <pc:sldMasterMk cId="0" sldId="2147483824"/>
              <pc:sldLayoutMk cId="1063775386" sldId="2147484108"/>
              <ac:spMk id="4"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824"/>
            <pc:sldLayoutMk cId="2486705585" sldId="2147484109"/>
          </pc:sldLayoutMkLst>
          <pc:spChg chg="mod">
            <ac:chgData name="Wayne Holt" userId="428574251bf3a103" providerId="LiveId" clId="{6CBC6F59-E7F3-439D-AD69-B67219A24CCB}" dt="2022-01-15T15:27:42.826" v="0"/>
            <ac:spMkLst>
              <pc:docMk/>
              <pc:sldMasterMk cId="0" sldId="2147483824"/>
              <pc:sldLayoutMk cId="2486705585" sldId="2147484109"/>
              <ac:spMk id="2" creationId="{00000000-0000-0000-0000-000000000000}"/>
            </ac:spMkLst>
          </pc:spChg>
          <pc:spChg chg="mod">
            <ac:chgData name="Wayne Holt" userId="428574251bf3a103" providerId="LiveId" clId="{6CBC6F59-E7F3-439D-AD69-B67219A24CCB}" dt="2022-01-15T15:27:42.826" v="0"/>
            <ac:spMkLst>
              <pc:docMk/>
              <pc:sldMasterMk cId="0" sldId="2147483824"/>
              <pc:sldLayoutMk cId="2486705585" sldId="2147484109"/>
              <ac:spMk id="3" creationId="{00000000-0000-0000-0000-000000000000}"/>
            </ac:spMkLst>
          </pc:spChg>
          <pc:spChg chg="mod">
            <ac:chgData name="Wayne Holt" userId="428574251bf3a103" providerId="LiveId" clId="{6CBC6F59-E7F3-439D-AD69-B67219A24CCB}" dt="2022-01-15T15:27:42.826" v="0"/>
            <ac:spMkLst>
              <pc:docMk/>
              <pc:sldMasterMk cId="0" sldId="2147483824"/>
              <pc:sldLayoutMk cId="2486705585" sldId="2147484109"/>
              <ac:spMk id="4" creationId="{00000000-0000-0000-0000-000000000000}"/>
            </ac:spMkLst>
          </pc:spChg>
          <pc:spChg chg="mod">
            <ac:chgData name="Wayne Holt" userId="428574251bf3a103" providerId="LiveId" clId="{6CBC6F59-E7F3-439D-AD69-B67219A24CCB}" dt="2022-01-15T15:27:42.826" v="0"/>
            <ac:spMkLst>
              <pc:docMk/>
              <pc:sldMasterMk cId="0" sldId="2147483824"/>
              <pc:sldLayoutMk cId="2486705585" sldId="2147484109"/>
              <ac:spMk id="5" creationId="{00000000-0000-0000-0000-000000000000}"/>
            </ac:spMkLst>
          </pc:spChg>
          <pc:spChg chg="mod">
            <ac:chgData name="Wayne Holt" userId="428574251bf3a103" providerId="LiveId" clId="{6CBC6F59-E7F3-439D-AD69-B67219A24CCB}" dt="2022-01-15T15:27:42.826" v="0"/>
            <ac:spMkLst>
              <pc:docMk/>
              <pc:sldMasterMk cId="0" sldId="2147483824"/>
              <pc:sldLayoutMk cId="2486705585" sldId="2147484109"/>
              <ac:spMk id="6"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824"/>
            <pc:sldLayoutMk cId="3934640610" sldId="2147484112"/>
          </pc:sldLayoutMkLst>
          <pc:spChg chg="mod">
            <ac:chgData name="Wayne Holt" userId="428574251bf3a103" providerId="LiveId" clId="{6CBC6F59-E7F3-439D-AD69-B67219A24CCB}" dt="2022-01-15T15:27:42.826" v="0"/>
            <ac:spMkLst>
              <pc:docMk/>
              <pc:sldMasterMk cId="0" sldId="2147483824"/>
              <pc:sldLayoutMk cId="3934640610" sldId="2147484112"/>
              <ac:spMk id="2" creationId="{00000000-0000-0000-0000-000000000000}"/>
            </ac:spMkLst>
          </pc:spChg>
          <pc:spChg chg="mod">
            <ac:chgData name="Wayne Holt" userId="428574251bf3a103" providerId="LiveId" clId="{6CBC6F59-E7F3-439D-AD69-B67219A24CCB}" dt="2022-01-15T15:27:42.826" v="0"/>
            <ac:spMkLst>
              <pc:docMk/>
              <pc:sldMasterMk cId="0" sldId="2147483824"/>
              <pc:sldLayoutMk cId="3934640610" sldId="2147484112"/>
              <ac:spMk id="3" creationId="{00000000-0000-0000-0000-000000000000}"/>
            </ac:spMkLst>
          </pc:spChg>
          <pc:spChg chg="mod">
            <ac:chgData name="Wayne Holt" userId="428574251bf3a103" providerId="LiveId" clId="{6CBC6F59-E7F3-439D-AD69-B67219A24CCB}" dt="2022-01-15T15:27:42.826" v="0"/>
            <ac:spMkLst>
              <pc:docMk/>
              <pc:sldMasterMk cId="0" sldId="2147483824"/>
              <pc:sldLayoutMk cId="3934640610" sldId="2147484112"/>
              <ac:spMk id="4"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824"/>
            <pc:sldLayoutMk cId="3016650252" sldId="2147484113"/>
          </pc:sldLayoutMkLst>
          <pc:spChg chg="mod">
            <ac:chgData name="Wayne Holt" userId="428574251bf3a103" providerId="LiveId" clId="{6CBC6F59-E7F3-439D-AD69-B67219A24CCB}" dt="2022-01-15T15:27:42.826" v="0"/>
            <ac:spMkLst>
              <pc:docMk/>
              <pc:sldMasterMk cId="0" sldId="2147483824"/>
              <pc:sldLayoutMk cId="3016650252" sldId="2147484113"/>
              <ac:spMk id="2" creationId="{00000000-0000-0000-0000-000000000000}"/>
            </ac:spMkLst>
          </pc:spChg>
          <pc:spChg chg="mod">
            <ac:chgData name="Wayne Holt" userId="428574251bf3a103" providerId="LiveId" clId="{6CBC6F59-E7F3-439D-AD69-B67219A24CCB}" dt="2022-01-15T15:27:42.826" v="0"/>
            <ac:spMkLst>
              <pc:docMk/>
              <pc:sldMasterMk cId="0" sldId="2147483824"/>
              <pc:sldLayoutMk cId="3016650252" sldId="2147484113"/>
              <ac:spMk id="3" creationId="{00000000-0000-0000-0000-000000000000}"/>
            </ac:spMkLst>
          </pc:spChg>
          <pc:spChg chg="mod">
            <ac:chgData name="Wayne Holt" userId="428574251bf3a103" providerId="LiveId" clId="{6CBC6F59-E7F3-439D-AD69-B67219A24CCB}" dt="2022-01-15T15:27:42.826" v="0"/>
            <ac:spMkLst>
              <pc:docMk/>
              <pc:sldMasterMk cId="0" sldId="2147483824"/>
              <pc:sldLayoutMk cId="3016650252" sldId="2147484113"/>
              <ac:spMk id="4"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824"/>
            <pc:sldLayoutMk cId="1588496497" sldId="2147484115"/>
          </pc:sldLayoutMkLst>
          <pc:spChg chg="mod">
            <ac:chgData name="Wayne Holt" userId="428574251bf3a103" providerId="LiveId" clId="{6CBC6F59-E7F3-439D-AD69-B67219A24CCB}" dt="2022-01-15T15:27:42.826" v="0"/>
            <ac:spMkLst>
              <pc:docMk/>
              <pc:sldMasterMk cId="0" sldId="2147483824"/>
              <pc:sldLayoutMk cId="1588496497" sldId="2147484115"/>
              <ac:spMk id="2" creationId="{00000000-0000-0000-0000-000000000000}"/>
            </ac:spMkLst>
          </pc:spChg>
          <pc:spChg chg="mod">
            <ac:chgData name="Wayne Holt" userId="428574251bf3a103" providerId="LiveId" clId="{6CBC6F59-E7F3-439D-AD69-B67219A24CCB}" dt="2022-01-15T15:27:42.826" v="0"/>
            <ac:spMkLst>
              <pc:docMk/>
              <pc:sldMasterMk cId="0" sldId="2147483824"/>
              <pc:sldLayoutMk cId="1588496497" sldId="2147484115"/>
              <ac:spMk id="3" creationId="{00000000-0000-0000-0000-000000000000}"/>
            </ac:spMkLst>
          </pc:spChg>
        </pc:sldLayoutChg>
        <pc:sldLayoutChg chg="modSp">
          <pc:chgData name="Wayne Holt" userId="428574251bf3a103" providerId="LiveId" clId="{6CBC6F59-E7F3-439D-AD69-B67219A24CCB}" dt="2022-01-15T15:27:42.826" v="0"/>
          <pc:sldLayoutMkLst>
            <pc:docMk/>
            <pc:sldMasterMk cId="0" sldId="2147483824"/>
            <pc:sldLayoutMk cId="2128899487" sldId="2147484117"/>
          </pc:sldLayoutMkLst>
          <pc:spChg chg="mod">
            <ac:chgData name="Wayne Holt" userId="428574251bf3a103" providerId="LiveId" clId="{6CBC6F59-E7F3-439D-AD69-B67219A24CCB}" dt="2022-01-15T15:27:42.826" v="0"/>
            <ac:spMkLst>
              <pc:docMk/>
              <pc:sldMasterMk cId="0" sldId="2147483824"/>
              <pc:sldLayoutMk cId="2128899487" sldId="2147484117"/>
              <ac:spMk id="4" creationId="{C7C4ED81-77B1-4054-9EDC-6A30761CA506}"/>
            </ac:spMkLst>
          </pc:spChg>
          <pc:spChg chg="mod">
            <ac:chgData name="Wayne Holt" userId="428574251bf3a103" providerId="LiveId" clId="{6CBC6F59-E7F3-439D-AD69-B67219A24CCB}" dt="2022-01-15T15:27:42.826" v="0"/>
            <ac:spMkLst>
              <pc:docMk/>
              <pc:sldMasterMk cId="0" sldId="2147483824"/>
              <pc:sldLayoutMk cId="2128899487" sldId="2147484117"/>
              <ac:spMk id="5" creationId="{93F8F471-3ADE-4737-9085-21C5C0A3CCA3}"/>
            </ac:spMkLst>
          </pc:spChg>
          <pc:spChg chg="mod">
            <ac:chgData name="Wayne Holt" userId="428574251bf3a103" providerId="LiveId" clId="{6CBC6F59-E7F3-439D-AD69-B67219A24CCB}" dt="2022-01-15T15:27:42.826" v="0"/>
            <ac:spMkLst>
              <pc:docMk/>
              <pc:sldMasterMk cId="0" sldId="2147483824"/>
              <pc:sldLayoutMk cId="2128899487" sldId="2147484117"/>
              <ac:spMk id="6" creationId="{E593B565-86C8-4B6C-AF8F-49296F32B81D}"/>
            </ac:spMkLst>
          </pc:spChg>
          <pc:spChg chg="mod">
            <ac:chgData name="Wayne Holt" userId="428574251bf3a103" providerId="LiveId" clId="{6CBC6F59-E7F3-439D-AD69-B67219A24CCB}" dt="2022-01-15T15:27:42.826" v="0"/>
            <ac:spMkLst>
              <pc:docMk/>
              <pc:sldMasterMk cId="0" sldId="2147483824"/>
              <pc:sldLayoutMk cId="2128899487" sldId="2147484117"/>
              <ac:spMk id="7" creationId="{81D01982-8D01-4769-95CC-9CEEC531004E}"/>
            </ac:spMkLst>
          </pc:spChg>
          <pc:spChg chg="mod">
            <ac:chgData name="Wayne Holt" userId="428574251bf3a103" providerId="LiveId" clId="{6CBC6F59-E7F3-439D-AD69-B67219A24CCB}" dt="2022-01-15T15:27:42.826" v="0"/>
            <ac:spMkLst>
              <pc:docMk/>
              <pc:sldMasterMk cId="0" sldId="2147483824"/>
              <pc:sldLayoutMk cId="2128899487" sldId="2147484117"/>
              <ac:spMk id="39938" creationId="{00000000-0000-0000-0000-000000000000}"/>
            </ac:spMkLst>
          </pc:spChg>
          <pc:spChg chg="mod">
            <ac:chgData name="Wayne Holt" userId="428574251bf3a103" providerId="LiveId" clId="{6CBC6F59-E7F3-439D-AD69-B67219A24CCB}" dt="2022-01-15T15:27:42.826" v="0"/>
            <ac:spMkLst>
              <pc:docMk/>
              <pc:sldMasterMk cId="0" sldId="2147483824"/>
              <pc:sldLayoutMk cId="2128899487" sldId="2147484117"/>
              <ac:spMk id="39939"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B500EB6-35C8-4339-9128-13FED615F18B}"/>
              </a:ext>
            </a:extLst>
          </p:cNvPr>
          <p:cNvSpPr>
            <a:spLocks noGrp="1"/>
          </p:cNvSpPr>
          <p:nvPr>
            <p:ph type="hdr" sz="quarter"/>
          </p:nvPr>
        </p:nvSpPr>
        <p:spPr>
          <a:xfrm>
            <a:off x="0" y="0"/>
            <a:ext cx="2971800" cy="454025"/>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519539D1-4F25-4F57-88B0-92839D5C8D0F}"/>
              </a:ext>
            </a:extLst>
          </p:cNvPr>
          <p:cNvSpPr>
            <a:spLocks noGrp="1"/>
          </p:cNvSpPr>
          <p:nvPr>
            <p:ph type="dt" sz="quarter" idx="1"/>
          </p:nvPr>
        </p:nvSpPr>
        <p:spPr>
          <a:xfrm>
            <a:off x="3884613" y="0"/>
            <a:ext cx="2971800" cy="454025"/>
          </a:xfrm>
          <a:prstGeom prst="rect">
            <a:avLst/>
          </a:prstGeom>
        </p:spPr>
        <p:txBody>
          <a:bodyPr vert="horz" lIns="91440" tIns="45720" rIns="91440" bIns="45720" rtlCol="0"/>
          <a:lstStyle>
            <a:lvl1pPr algn="r">
              <a:defRPr sz="1200"/>
            </a:lvl1pPr>
          </a:lstStyle>
          <a:p>
            <a:pPr>
              <a:defRPr/>
            </a:pPr>
            <a:fld id="{47EECBCD-B2DE-4D90-B263-3A6848A092FB}" type="datetimeFigureOut">
              <a:rPr lang="en-US"/>
              <a:pPr>
                <a:defRPr/>
              </a:pPr>
              <a:t>2/11/2022</a:t>
            </a:fld>
            <a:endParaRPr lang="en-US"/>
          </a:p>
        </p:txBody>
      </p:sp>
      <p:sp>
        <p:nvSpPr>
          <p:cNvPr id="4" name="Footer Placeholder 3">
            <a:extLst>
              <a:ext uri="{FF2B5EF4-FFF2-40B4-BE49-F238E27FC236}">
                <a16:creationId xmlns:a16="http://schemas.microsoft.com/office/drawing/2014/main" id="{48CABA5C-1C8D-4800-A373-7071F6F4490E}"/>
              </a:ext>
            </a:extLst>
          </p:cNvPr>
          <p:cNvSpPr>
            <a:spLocks noGrp="1"/>
          </p:cNvSpPr>
          <p:nvPr>
            <p:ph type="ftr" sz="quarter" idx="2"/>
          </p:nvPr>
        </p:nvSpPr>
        <p:spPr>
          <a:xfrm>
            <a:off x="0" y="8628063"/>
            <a:ext cx="2971800" cy="454025"/>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890D1D73-44AB-4950-AB7E-E373683B6D4D}"/>
              </a:ext>
            </a:extLst>
          </p:cNvPr>
          <p:cNvSpPr>
            <a:spLocks noGrp="1"/>
          </p:cNvSpPr>
          <p:nvPr>
            <p:ph type="sldNum" sz="quarter" idx="3"/>
          </p:nvPr>
        </p:nvSpPr>
        <p:spPr>
          <a:xfrm>
            <a:off x="3884613" y="8628063"/>
            <a:ext cx="2971800" cy="454025"/>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C235CD34-2A14-4873-8165-D12432342D97}"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28AB36D-4565-46A3-842E-102F9E35E7AB}"/>
              </a:ext>
            </a:extLst>
          </p:cNvPr>
          <p:cNvSpPr>
            <a:spLocks noGrp="1" noChangeArrowheads="1"/>
          </p:cNvSpPr>
          <p:nvPr>
            <p:ph type="hdr" sz="quarter"/>
          </p:nvPr>
        </p:nvSpPr>
        <p:spPr bwMode="auto">
          <a:xfrm>
            <a:off x="0"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075" name="Rectangle 3">
            <a:extLst>
              <a:ext uri="{FF2B5EF4-FFF2-40B4-BE49-F238E27FC236}">
                <a16:creationId xmlns:a16="http://schemas.microsoft.com/office/drawing/2014/main" id="{E3651554-9B0D-4E43-A47F-D974658CCB3F}"/>
              </a:ext>
            </a:extLst>
          </p:cNvPr>
          <p:cNvSpPr>
            <a:spLocks noGrp="1" noChangeArrowheads="1"/>
          </p:cNvSpPr>
          <p:nvPr>
            <p:ph type="dt" idx="1"/>
          </p:nvPr>
        </p:nvSpPr>
        <p:spPr bwMode="auto">
          <a:xfrm>
            <a:off x="3884613" y="0"/>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8436" name="Rectangle 4">
            <a:extLst>
              <a:ext uri="{FF2B5EF4-FFF2-40B4-BE49-F238E27FC236}">
                <a16:creationId xmlns:a16="http://schemas.microsoft.com/office/drawing/2014/main" id="{ED64D38E-EC4D-42A6-92B2-397D559B7AC9}"/>
              </a:ext>
            </a:extLst>
          </p:cNvPr>
          <p:cNvSpPr>
            <a:spLocks noGrp="1" noRot="1" noChangeAspect="1" noChangeArrowheads="1" noTextEdit="1"/>
          </p:cNvSpPr>
          <p:nvPr>
            <p:ph type="sldImg" idx="2"/>
          </p:nvPr>
        </p:nvSpPr>
        <p:spPr bwMode="auto">
          <a:xfrm>
            <a:off x="1157288" y="681038"/>
            <a:ext cx="4543425" cy="34067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5D39B44B-61FC-4C67-BD28-8ABDC1D898AE}"/>
              </a:ext>
            </a:extLst>
          </p:cNvPr>
          <p:cNvSpPr>
            <a:spLocks noGrp="1" noChangeArrowheads="1"/>
          </p:cNvSpPr>
          <p:nvPr>
            <p:ph type="body" sz="quarter" idx="3"/>
          </p:nvPr>
        </p:nvSpPr>
        <p:spPr bwMode="auto">
          <a:xfrm>
            <a:off x="685800" y="4314825"/>
            <a:ext cx="5486400" cy="408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a:extLst>
              <a:ext uri="{FF2B5EF4-FFF2-40B4-BE49-F238E27FC236}">
                <a16:creationId xmlns:a16="http://schemas.microsoft.com/office/drawing/2014/main" id="{B9968276-89CE-4189-8412-52A0B058E2D3}"/>
              </a:ext>
            </a:extLst>
          </p:cNvPr>
          <p:cNvSpPr>
            <a:spLocks noGrp="1" noChangeArrowheads="1"/>
          </p:cNvSpPr>
          <p:nvPr>
            <p:ph type="ftr" sz="quarter" idx="4"/>
          </p:nvPr>
        </p:nvSpPr>
        <p:spPr bwMode="auto">
          <a:xfrm>
            <a:off x="0" y="8628063"/>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079" name="Rectangle 7">
            <a:extLst>
              <a:ext uri="{FF2B5EF4-FFF2-40B4-BE49-F238E27FC236}">
                <a16:creationId xmlns:a16="http://schemas.microsoft.com/office/drawing/2014/main" id="{2B2EA1A1-7123-49AC-8238-B03086B81987}"/>
              </a:ext>
            </a:extLst>
          </p:cNvPr>
          <p:cNvSpPr>
            <a:spLocks noGrp="1" noChangeArrowheads="1"/>
          </p:cNvSpPr>
          <p:nvPr>
            <p:ph type="sldNum" sz="quarter" idx="5"/>
          </p:nvPr>
        </p:nvSpPr>
        <p:spPr bwMode="auto">
          <a:xfrm>
            <a:off x="3884613" y="8628063"/>
            <a:ext cx="29718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02350556-D8CD-459D-B4E1-AB68F913A14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D2921009-2F7E-4D85-8C54-8D4C293362AC}"/>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8A34B91-2A33-4338-BD37-8A0113AECDCD}" type="slidenum">
              <a:rPr lang="en-US" altLang="en-US">
                <a:latin typeface="Arial" panose="020B0604020202020204" pitchFamily="34" charset="0"/>
              </a:rPr>
              <a:pPr/>
              <a:t>1</a:t>
            </a:fld>
            <a:endParaRPr lang="en-US" altLang="en-US">
              <a:latin typeface="Arial" panose="020B0604020202020204" pitchFamily="34" charset="0"/>
            </a:endParaRPr>
          </a:p>
        </p:txBody>
      </p:sp>
      <p:sp>
        <p:nvSpPr>
          <p:cNvPr id="21507" name="Rectangle 2">
            <a:extLst>
              <a:ext uri="{FF2B5EF4-FFF2-40B4-BE49-F238E27FC236}">
                <a16:creationId xmlns:a16="http://schemas.microsoft.com/office/drawing/2014/main" id="{D13E33F8-8D0B-4038-9363-DE7CC4F5B39C}"/>
              </a:ext>
            </a:extLst>
          </p:cNvPr>
          <p:cNvSpPr>
            <a:spLocks noGrp="1" noRot="1" noChangeAspect="1" noChangeArrowheads="1" noTextEdit="1"/>
          </p:cNvSpPr>
          <p:nvPr>
            <p:ph type="sldImg"/>
          </p:nvPr>
        </p:nvSpPr>
        <p:spPr>
          <a:xfrm>
            <a:off x="1157288" y="681038"/>
            <a:ext cx="4543425" cy="3406775"/>
          </a:xfrm>
          <a:ln/>
        </p:spPr>
      </p:sp>
      <p:sp>
        <p:nvSpPr>
          <p:cNvPr id="21508" name="Rectangle 3">
            <a:extLst>
              <a:ext uri="{FF2B5EF4-FFF2-40B4-BE49-F238E27FC236}">
                <a16:creationId xmlns:a16="http://schemas.microsoft.com/office/drawing/2014/main" id="{4EAF9D77-E703-464B-A817-20D788DC402A}"/>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1F86A01-80FC-4D8E-B227-F47B96E24E09}"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4515" name="Rectangle 2"/>
          <p:cNvSpPr>
            <a:spLocks noGrp="1" noRot="1" noChangeAspect="1" noChangeArrowheads="1" noTextEdit="1"/>
          </p:cNvSpPr>
          <p:nvPr>
            <p:ph type="sldImg"/>
          </p:nvPr>
        </p:nvSpPr>
        <p:spPr>
          <a:xfrm>
            <a:off x="1204913" y="704850"/>
            <a:ext cx="4692650" cy="3519488"/>
          </a:xfrm>
          <a:ln/>
        </p:spPr>
      </p:sp>
      <p:sp>
        <p:nvSpPr>
          <p:cNvPr id="6451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4743F7BD-15DE-4F27-BB86-54B1526C0482}"/>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5349233-DFC7-44CE-AF25-1DCFB86B4DBF}"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6563" name="Rectangle 2"/>
          <p:cNvSpPr>
            <a:spLocks noGrp="1" noRot="1" noChangeAspect="1" noChangeArrowheads="1" noTextEdit="1"/>
          </p:cNvSpPr>
          <p:nvPr>
            <p:ph type="sldImg"/>
          </p:nvPr>
        </p:nvSpPr>
        <p:spPr>
          <a:xfrm>
            <a:off x="1204913" y="704850"/>
            <a:ext cx="4692650" cy="3519488"/>
          </a:xfrm>
          <a:ln/>
        </p:spPr>
      </p:sp>
      <p:sp>
        <p:nvSpPr>
          <p:cNvPr id="66564" name="Rectangle 3"/>
          <p:cNvSpPr>
            <a:spLocks noGrp="1" noChangeArrowheads="1"/>
          </p:cNvSpPr>
          <p:nvPr>
            <p:ph type="body" idx="1"/>
          </p:nvPr>
        </p:nvSpPr>
        <p:spPr>
          <a:noFill/>
        </p:spPr>
        <p:txBody>
          <a:bodyPr/>
          <a:lstStyle/>
          <a:p>
            <a:pPr eaLnBrk="1" hangingPunct="1"/>
            <a:r>
              <a:rPr lang="en-US" altLang="en-US" sz="1200"/>
              <a:t>Genesis 3:6 … She also gave to her husband with her, and he ate.</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ADAM STOP– relate account of David’s sin and how often we have said, if David had just walked away when he first saw Bathsheba.  What if Adam had been the leader, the husband, the believer of God that he should have been.  Again, how would history have changed??  Failures in the First Families—here is a big one!!</a:t>
            </a:r>
          </a:p>
          <a:p>
            <a:pPr eaLnBrk="1" hangingPunct="1"/>
            <a:endParaRPr lang="en-US" altLang="en-US">
              <a:latin typeface="Arial" panose="020B0604020202020204" pitchFamily="34" charset="0"/>
            </a:endParaRPr>
          </a:p>
          <a:p>
            <a:pPr eaLnBrk="1" hangingPunct="1"/>
            <a:r>
              <a:rPr lang="en-US" altLang="en-US">
                <a:latin typeface="Arial" panose="020B0604020202020204" pitchFamily="34" charset="0"/>
              </a:rPr>
              <a:t>Ga 2:11  Now when Peter had come to Antioch, I withstood him to his face, because he was to be blamed;</a:t>
            </a:r>
          </a:p>
          <a:p>
            <a:pPr eaLnBrk="1" hangingPunct="1"/>
            <a:r>
              <a:rPr lang="en-US" altLang="en-US">
                <a:latin typeface="Arial" panose="020B0604020202020204" pitchFamily="34" charset="0"/>
              </a:rPr>
              <a:t> 12 for before certain men came from James, he would eat with the Gentiles; but when they came, he withdrew and separated himself, fearing those who were of the circumcision.</a:t>
            </a:r>
          </a:p>
          <a:p>
            <a:pPr eaLnBrk="1" hangingPunct="1"/>
            <a:r>
              <a:rPr lang="en-US" altLang="en-US">
                <a:latin typeface="Arial" panose="020B0604020202020204" pitchFamily="34" charset="0"/>
              </a:rPr>
              <a:t> 13 And the rest of the Jews also played the hypocrite with him, so that </a:t>
            </a:r>
            <a:r>
              <a:rPr lang="en-US" altLang="en-US" b="1">
                <a:latin typeface="Arial" panose="020B0604020202020204" pitchFamily="34" charset="0"/>
              </a:rPr>
              <a:t>even Barnabas was carried away with their hypocrisy.</a:t>
            </a:r>
          </a:p>
        </p:txBody>
      </p:sp>
      <p:sp>
        <p:nvSpPr>
          <p:cNvPr id="2" name="Footer Placeholder 1">
            <a:extLst>
              <a:ext uri="{FF2B5EF4-FFF2-40B4-BE49-F238E27FC236}">
                <a16:creationId xmlns:a16="http://schemas.microsoft.com/office/drawing/2014/main" id="{B4A2A2E6-BCC0-4741-A263-51ED2AFF06BC}"/>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E2B258F-B4B5-4D5C-A43E-30C159C4CEF2}"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9635" name="Rectangle 2"/>
          <p:cNvSpPr>
            <a:spLocks noGrp="1" noRot="1" noChangeAspect="1" noChangeArrowheads="1" noTextEdit="1"/>
          </p:cNvSpPr>
          <p:nvPr>
            <p:ph type="sldImg"/>
          </p:nvPr>
        </p:nvSpPr>
        <p:spPr>
          <a:xfrm>
            <a:off x="1204913" y="704850"/>
            <a:ext cx="4692650" cy="3519488"/>
          </a:xfrm>
          <a:ln/>
        </p:spPr>
      </p:sp>
      <p:sp>
        <p:nvSpPr>
          <p:cNvPr id="69636"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Read Gen 3:9-11</a:t>
            </a:r>
          </a:p>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27771DDF-1B0B-4E97-95E0-DD153D904474}"/>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2D23E12-1296-4521-B737-8FCE9DDC6BBB}"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0659" name="Rectangle 2"/>
          <p:cNvSpPr>
            <a:spLocks noGrp="1" noRot="1" noChangeAspect="1" noChangeArrowheads="1" noTextEdit="1"/>
          </p:cNvSpPr>
          <p:nvPr>
            <p:ph type="sldImg"/>
          </p:nvPr>
        </p:nvSpPr>
        <p:spPr>
          <a:xfrm>
            <a:off x="1204913" y="704850"/>
            <a:ext cx="4692650" cy="3519488"/>
          </a:xfrm>
          <a:ln/>
        </p:spPr>
      </p:sp>
      <p:sp>
        <p:nvSpPr>
          <p:cNvPr id="70660" name="Rectangle 3"/>
          <p:cNvSpPr>
            <a:spLocks noGrp="1" noChangeArrowheads="1"/>
          </p:cNvSpPr>
          <p:nvPr>
            <p:ph type="body" idx="1"/>
          </p:nvPr>
        </p:nvSpPr>
        <p:spPr>
          <a:noFill/>
        </p:spPr>
        <p:txBody>
          <a:bodyPr/>
          <a:lstStyle/>
          <a:p>
            <a:pPr eaLnBrk="1" hangingPunct="1"/>
            <a:r>
              <a:rPr lang="en-US" altLang="en-US" sz="3200"/>
              <a:t>vs 12 Then the man said, "The woman whom You gave to be with me, she gave me of the tree, and I ate."</a:t>
            </a:r>
          </a:p>
          <a:p>
            <a:pPr eaLnBrk="1" hangingPunct="1"/>
            <a:r>
              <a:rPr lang="en-US" altLang="en-US" sz="3200"/>
              <a:t>Blame God</a:t>
            </a:r>
          </a:p>
          <a:p>
            <a:pPr eaLnBrk="1" hangingPunct="1"/>
            <a:r>
              <a:rPr lang="en-US" altLang="en-US" sz="3200"/>
              <a:t>Blame his wife</a:t>
            </a:r>
          </a:p>
          <a:p>
            <a:pPr eaLnBrk="1" hangingPunct="1"/>
            <a:r>
              <a:rPr lang="en-US" altLang="en-US" sz="3200"/>
              <a:t>Who ate?</a:t>
            </a:r>
          </a:p>
          <a:p>
            <a:pPr lvl="1" eaLnBrk="1" hangingPunct="1"/>
            <a:r>
              <a:rPr lang="en-US" altLang="en-US" sz="3000"/>
              <a:t>“and </a:t>
            </a:r>
            <a:r>
              <a:rPr lang="en-US" altLang="en-US" sz="3000" b="1">
                <a:solidFill>
                  <a:srgbClr val="FF0000"/>
                </a:solidFill>
              </a:rPr>
              <a:t>I</a:t>
            </a:r>
            <a:r>
              <a:rPr lang="en-US" altLang="en-US" sz="3000"/>
              <a:t> ate”</a:t>
            </a:r>
          </a:p>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58C5FAC4-A465-406F-B47F-E76FA6649E67}"/>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436692F-7B59-4A82-A209-B9F36EC4FBAD}"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1683" name="Rectangle 2"/>
          <p:cNvSpPr>
            <a:spLocks noGrp="1" noRot="1" noChangeAspect="1" noChangeArrowheads="1" noTextEdit="1"/>
          </p:cNvSpPr>
          <p:nvPr>
            <p:ph type="sldImg"/>
          </p:nvPr>
        </p:nvSpPr>
        <p:spPr>
          <a:xfrm>
            <a:off x="1204913" y="704850"/>
            <a:ext cx="4692650" cy="3519488"/>
          </a:xfrm>
          <a:ln/>
        </p:spPr>
      </p:sp>
      <p:sp>
        <p:nvSpPr>
          <p:cNvPr id="7168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03F47F8B-81D3-44A2-B4A0-E51DB4C02600}"/>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0C5B64C-7E3F-4885-B461-C382B8506362}"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3731" name="Rectangle 2"/>
          <p:cNvSpPr>
            <a:spLocks noGrp="1" noRot="1" noChangeAspect="1" noChangeArrowheads="1" noTextEdit="1"/>
          </p:cNvSpPr>
          <p:nvPr>
            <p:ph type="sldImg"/>
          </p:nvPr>
        </p:nvSpPr>
        <p:spPr>
          <a:xfrm>
            <a:off x="1204913" y="704850"/>
            <a:ext cx="4692650" cy="3519488"/>
          </a:xfrm>
          <a:ln/>
        </p:spPr>
      </p:sp>
      <p:sp>
        <p:nvSpPr>
          <p:cNvPr id="7373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CDFDC79C-19B2-46E8-8FE3-FA25218DD51F}"/>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36BE23D-23CA-4B4B-A3A6-FF51E559ADB6}"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4755" name="Rectangle 2"/>
          <p:cNvSpPr>
            <a:spLocks noGrp="1" noRot="1" noChangeAspect="1" noChangeArrowheads="1" noTextEdit="1"/>
          </p:cNvSpPr>
          <p:nvPr>
            <p:ph type="sldImg"/>
          </p:nvPr>
        </p:nvSpPr>
        <p:spPr>
          <a:xfrm>
            <a:off x="1204913" y="704850"/>
            <a:ext cx="4692650" cy="3519488"/>
          </a:xfrm>
          <a:ln/>
        </p:spPr>
      </p:sp>
      <p:sp>
        <p:nvSpPr>
          <p:cNvPr id="74756"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44B21243-4BDC-4773-9BAE-059601138D97}"/>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2732C2F-7588-4CF9-9779-FD0E954553DF}"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6803" name="Rectangle 2"/>
          <p:cNvSpPr>
            <a:spLocks noGrp="1" noRot="1" noChangeAspect="1" noChangeArrowheads="1" noTextEdit="1"/>
          </p:cNvSpPr>
          <p:nvPr>
            <p:ph type="sldImg"/>
          </p:nvPr>
        </p:nvSpPr>
        <p:spPr>
          <a:xfrm>
            <a:off x="1204913" y="704850"/>
            <a:ext cx="4692650" cy="3519488"/>
          </a:xfrm>
          <a:ln/>
        </p:spPr>
      </p:sp>
      <p:sp>
        <p:nvSpPr>
          <p:cNvPr id="7680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F77E31C7-96B0-4435-BBCB-D0E182DB6B47}"/>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6DF5211-29C9-44BB-ADD4-0C0B9171AF87}"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7827" name="Rectangle 2"/>
          <p:cNvSpPr>
            <a:spLocks noGrp="1" noRot="1" noChangeAspect="1" noChangeArrowheads="1" noTextEdit="1"/>
          </p:cNvSpPr>
          <p:nvPr>
            <p:ph type="sldImg"/>
          </p:nvPr>
        </p:nvSpPr>
        <p:spPr>
          <a:xfrm>
            <a:off x="1204913" y="704850"/>
            <a:ext cx="4692650" cy="3519488"/>
          </a:xfrm>
          <a:ln/>
        </p:spPr>
      </p:sp>
      <p:sp>
        <p:nvSpPr>
          <p:cNvPr id="7782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21FC6E36-418C-4616-9BA9-0704A9B699C1}"/>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7CF1E498-F4A0-4FA0-8D92-EC8EA36AA9A9}"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9875" name="Rectangle 2"/>
          <p:cNvSpPr>
            <a:spLocks noGrp="1" noRot="1" noChangeAspect="1" noChangeArrowheads="1" noTextEdit="1"/>
          </p:cNvSpPr>
          <p:nvPr>
            <p:ph type="sldImg"/>
          </p:nvPr>
        </p:nvSpPr>
        <p:spPr>
          <a:xfrm>
            <a:off x="1204913" y="704850"/>
            <a:ext cx="4692650" cy="3519488"/>
          </a:xfrm>
          <a:ln/>
        </p:spPr>
      </p:sp>
      <p:sp>
        <p:nvSpPr>
          <p:cNvPr id="79876"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Children—I told you not to do that and you did it anyway…</a:t>
            </a:r>
          </a:p>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ECE88E8E-B1C2-4909-B406-2380BE13AAE5}"/>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Artwork by </a:t>
            </a:r>
            <a:r>
              <a:rPr lang="nl-NL"/>
              <a:t>Jan van 't Hoff/Gospelimages.com</a:t>
            </a:r>
            <a:r>
              <a:rPr lang="en-US"/>
              <a:t>.</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7978C00-50A6-45A0-980D-D7C3766C8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49150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944C73A-6B62-4D03-95C7-ED2B33E70E8E}"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0899" name="Rectangle 2"/>
          <p:cNvSpPr>
            <a:spLocks noGrp="1" noRot="1" noChangeAspect="1" noChangeArrowheads="1" noTextEdit="1"/>
          </p:cNvSpPr>
          <p:nvPr>
            <p:ph type="sldImg"/>
          </p:nvPr>
        </p:nvSpPr>
        <p:spPr>
          <a:xfrm>
            <a:off x="1204913" y="704850"/>
            <a:ext cx="4692650" cy="3519488"/>
          </a:xfrm>
          <a:ln/>
        </p:spPr>
      </p:sp>
      <p:sp>
        <p:nvSpPr>
          <p:cNvPr id="8090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C5DA5624-0085-482B-93FB-B240998F4DF1}"/>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extLst>
      <p:ext uri="{BB962C8B-B14F-4D97-AF65-F5344CB8AC3E}">
        <p14:creationId xmlns:p14="http://schemas.microsoft.com/office/powerpoint/2010/main" val="59967904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85F0791-6404-4A9A-8243-0F9452154D21}"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2947" name="Rectangle 2"/>
          <p:cNvSpPr>
            <a:spLocks noGrp="1" noRot="1" noChangeAspect="1" noChangeArrowheads="1" noTextEdit="1"/>
          </p:cNvSpPr>
          <p:nvPr>
            <p:ph type="sldImg"/>
          </p:nvPr>
        </p:nvSpPr>
        <p:spPr>
          <a:xfrm>
            <a:off x="1204913" y="704850"/>
            <a:ext cx="4692650" cy="3519488"/>
          </a:xfrm>
          <a:ln/>
        </p:spPr>
      </p:sp>
      <p:sp>
        <p:nvSpPr>
          <p:cNvPr id="8294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3BFEBF4E-10C3-4208-B894-89FB9F485B65}"/>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6A895D-E31C-4B07-8D12-4ECD7BF95B2C}"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3971" name="Rectangle 2"/>
          <p:cNvSpPr>
            <a:spLocks noGrp="1" noRot="1" noChangeAspect="1" noChangeArrowheads="1" noTextEdit="1"/>
          </p:cNvSpPr>
          <p:nvPr>
            <p:ph type="sldImg"/>
          </p:nvPr>
        </p:nvSpPr>
        <p:spPr>
          <a:xfrm>
            <a:off x="1204913" y="704850"/>
            <a:ext cx="4692650" cy="3519488"/>
          </a:xfrm>
          <a:ln/>
        </p:spPr>
      </p:sp>
      <p:sp>
        <p:nvSpPr>
          <p:cNvPr id="83972"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Read 3:22-24</a:t>
            </a:r>
          </a:p>
        </p:txBody>
      </p:sp>
      <p:sp>
        <p:nvSpPr>
          <p:cNvPr id="2" name="Footer Placeholder 1">
            <a:extLst>
              <a:ext uri="{FF2B5EF4-FFF2-40B4-BE49-F238E27FC236}">
                <a16:creationId xmlns:a16="http://schemas.microsoft.com/office/drawing/2014/main" id="{84D87292-90AD-4FCC-A814-EF7B6E00B372}"/>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8E3D319-230D-4458-952F-79992DFC37E8}"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6019" name="Rectangle 2"/>
          <p:cNvSpPr>
            <a:spLocks noGrp="1" noRot="1" noChangeAspect="1" noChangeArrowheads="1" noTextEdit="1"/>
          </p:cNvSpPr>
          <p:nvPr>
            <p:ph type="sldImg"/>
          </p:nvPr>
        </p:nvSpPr>
        <p:spPr>
          <a:xfrm>
            <a:off x="1204913" y="704850"/>
            <a:ext cx="4692650" cy="3519488"/>
          </a:xfrm>
          <a:ln/>
        </p:spPr>
      </p:sp>
      <p:sp>
        <p:nvSpPr>
          <p:cNvPr id="8602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5562BCB9-3372-49F0-8BA5-F1F9EEFF99DA}"/>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a:extLst>
              <a:ext uri="{FF2B5EF4-FFF2-40B4-BE49-F238E27FC236}">
                <a16:creationId xmlns:a16="http://schemas.microsoft.com/office/drawing/2014/main" id="{E5DF3692-D96E-43EC-92A0-9E1E690C532D}"/>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B154F7A-B141-4543-8916-6F7200825A54}" type="slidenum">
              <a:rPr lang="en-US" altLang="en-US">
                <a:latin typeface="Arial" panose="020B0604020202020204" pitchFamily="34" charset="0"/>
              </a:rPr>
              <a:pPr/>
              <a:t>24</a:t>
            </a:fld>
            <a:endParaRPr lang="en-US" altLang="en-US">
              <a:latin typeface="Arial" panose="020B0604020202020204" pitchFamily="34" charset="0"/>
            </a:endParaRPr>
          </a:p>
        </p:txBody>
      </p:sp>
      <p:sp>
        <p:nvSpPr>
          <p:cNvPr id="55299" name="Rectangle 2">
            <a:extLst>
              <a:ext uri="{FF2B5EF4-FFF2-40B4-BE49-F238E27FC236}">
                <a16:creationId xmlns:a16="http://schemas.microsoft.com/office/drawing/2014/main" id="{3E2853A8-C2D3-4C10-8317-E3045645E35D}"/>
              </a:ext>
            </a:extLst>
          </p:cNvPr>
          <p:cNvSpPr>
            <a:spLocks noGrp="1" noRot="1" noChangeAspect="1" noChangeArrowheads="1" noTextEdit="1"/>
          </p:cNvSpPr>
          <p:nvPr>
            <p:ph type="sldImg"/>
          </p:nvPr>
        </p:nvSpPr>
        <p:spPr>
          <a:xfrm>
            <a:off x="1157288" y="681038"/>
            <a:ext cx="4543425" cy="3406775"/>
          </a:xfrm>
          <a:ln/>
        </p:spPr>
      </p:sp>
      <p:sp>
        <p:nvSpPr>
          <p:cNvPr id="55300" name="Rectangle 3">
            <a:extLst>
              <a:ext uri="{FF2B5EF4-FFF2-40B4-BE49-F238E27FC236}">
                <a16:creationId xmlns:a16="http://schemas.microsoft.com/office/drawing/2014/main" id="{CC99E561-8527-4B00-9466-D0BB03C8AE77}"/>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Read Genesis 4:1-2</a:t>
            </a:r>
          </a:p>
          <a:p>
            <a:pPr eaLnBrk="1" hangingPunct="1"/>
            <a:endParaRPr lang="en-US" altLang="en-US" dirty="0">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C705DB17-5B4B-4458-9D9F-2CEF370F825C}"/>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800FE24-25D7-4E80-8066-44F4FF43DDD1}" type="slidenum">
              <a:rPr lang="en-US" altLang="en-US">
                <a:solidFill>
                  <a:srgbClr val="000000"/>
                </a:solidFill>
                <a:latin typeface="Arial" panose="020B0604020202020204" pitchFamily="34" charset="0"/>
              </a:rPr>
              <a:pPr/>
              <a:t>25</a:t>
            </a:fld>
            <a:endParaRPr lang="en-US" altLang="en-US">
              <a:solidFill>
                <a:srgbClr val="000000"/>
              </a:solidFill>
              <a:latin typeface="Arial" panose="020B0604020202020204" pitchFamily="34" charset="0"/>
            </a:endParaRPr>
          </a:p>
        </p:txBody>
      </p:sp>
      <p:sp>
        <p:nvSpPr>
          <p:cNvPr id="57347" name="Rectangle 2">
            <a:extLst>
              <a:ext uri="{FF2B5EF4-FFF2-40B4-BE49-F238E27FC236}">
                <a16:creationId xmlns:a16="http://schemas.microsoft.com/office/drawing/2014/main" id="{C4667F78-C802-4702-AFB5-E612F4F739D6}"/>
              </a:ext>
            </a:extLst>
          </p:cNvPr>
          <p:cNvSpPr>
            <a:spLocks noGrp="1" noRot="1" noChangeAspect="1" noChangeArrowheads="1" noTextEdit="1"/>
          </p:cNvSpPr>
          <p:nvPr>
            <p:ph type="sldImg"/>
          </p:nvPr>
        </p:nvSpPr>
        <p:spPr>
          <a:xfrm>
            <a:off x="1157288" y="681038"/>
            <a:ext cx="4543425" cy="3406775"/>
          </a:xfrm>
          <a:ln/>
        </p:spPr>
      </p:sp>
      <p:sp>
        <p:nvSpPr>
          <p:cNvPr id="57348" name="Rectangle 3">
            <a:extLst>
              <a:ext uri="{FF2B5EF4-FFF2-40B4-BE49-F238E27FC236}">
                <a16:creationId xmlns:a16="http://schemas.microsoft.com/office/drawing/2014/main" id="{4948EBAB-B1FF-4943-B085-A48B3ACDD2F6}"/>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Ps 39:5 Indeed, You have made my days as handbreadths, And my age is as nothing before You; Certainly every man at his best state is but vapor.</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4FD187C9-1E8B-4077-8EA1-0D6AE421AB4A}"/>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337A86E-5EC9-4EB9-A3CB-C7EFC6B08835}" type="slidenum">
              <a:rPr lang="en-US" altLang="en-US">
                <a:latin typeface="Arial" panose="020B0604020202020204" pitchFamily="34" charset="0"/>
              </a:rPr>
              <a:pPr/>
              <a:t>26</a:t>
            </a:fld>
            <a:endParaRPr lang="en-US" altLang="en-US">
              <a:latin typeface="Arial" panose="020B0604020202020204" pitchFamily="34" charset="0"/>
            </a:endParaRPr>
          </a:p>
        </p:txBody>
      </p:sp>
      <p:sp>
        <p:nvSpPr>
          <p:cNvPr id="59395" name="Rectangle 2">
            <a:extLst>
              <a:ext uri="{FF2B5EF4-FFF2-40B4-BE49-F238E27FC236}">
                <a16:creationId xmlns:a16="http://schemas.microsoft.com/office/drawing/2014/main" id="{47DFC6BD-3810-4AB0-881D-91005F6CA907}"/>
              </a:ext>
            </a:extLst>
          </p:cNvPr>
          <p:cNvSpPr>
            <a:spLocks noGrp="1" noRot="1" noChangeAspect="1" noChangeArrowheads="1" noTextEdit="1"/>
          </p:cNvSpPr>
          <p:nvPr>
            <p:ph type="sldImg"/>
          </p:nvPr>
        </p:nvSpPr>
        <p:spPr>
          <a:xfrm>
            <a:off x="1157288" y="681038"/>
            <a:ext cx="4543425" cy="3406775"/>
          </a:xfrm>
          <a:ln/>
        </p:spPr>
      </p:sp>
      <p:sp>
        <p:nvSpPr>
          <p:cNvPr id="59396" name="Rectangle 3">
            <a:extLst>
              <a:ext uri="{FF2B5EF4-FFF2-40B4-BE49-F238E27FC236}">
                <a16:creationId xmlns:a16="http://schemas.microsoft.com/office/drawing/2014/main" id="{924A8620-94EE-47DE-8657-5202F040638B}"/>
              </a:ext>
            </a:extLst>
          </p:cNvPr>
          <p:cNvSpPr>
            <a:spLocks noGrp="1" noChangeArrowheads="1"/>
          </p:cNvSpPr>
          <p:nvPr>
            <p:ph type="body" idx="1"/>
          </p:nvPr>
        </p:nvSpPr>
        <p:spPr>
          <a:noFill/>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en-US" dirty="0">
                <a:latin typeface="Arial" panose="020B0604020202020204" pitchFamily="34" charset="0"/>
              </a:rPr>
              <a:t>Read Genesis 4:3-5</a:t>
            </a:r>
          </a:p>
          <a:p>
            <a:pPr eaLnBrk="1" hangingPunct="1"/>
            <a:endParaRPr lang="en-US" altLang="en-US" dirty="0">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a:extLst>
              <a:ext uri="{FF2B5EF4-FFF2-40B4-BE49-F238E27FC236}">
                <a16:creationId xmlns:a16="http://schemas.microsoft.com/office/drawing/2014/main" id="{6FD26A61-A319-41DF-83A9-74A450A95D78}"/>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BAC58859-EAEC-4119-BA3B-D2258D465669}" type="slidenum">
              <a:rPr lang="en-US" altLang="en-US">
                <a:latin typeface="Arial" panose="020B0604020202020204" pitchFamily="34" charset="0"/>
              </a:rPr>
              <a:pPr/>
              <a:t>27</a:t>
            </a:fld>
            <a:endParaRPr lang="en-US" altLang="en-US">
              <a:latin typeface="Arial" panose="020B0604020202020204" pitchFamily="34" charset="0"/>
            </a:endParaRPr>
          </a:p>
        </p:txBody>
      </p:sp>
      <p:sp>
        <p:nvSpPr>
          <p:cNvPr id="61443" name="Rectangle 2">
            <a:extLst>
              <a:ext uri="{FF2B5EF4-FFF2-40B4-BE49-F238E27FC236}">
                <a16:creationId xmlns:a16="http://schemas.microsoft.com/office/drawing/2014/main" id="{C4688584-58A0-420D-BA74-3B8023F6640A}"/>
              </a:ext>
            </a:extLst>
          </p:cNvPr>
          <p:cNvSpPr>
            <a:spLocks noGrp="1" noRot="1" noChangeAspect="1" noChangeArrowheads="1" noTextEdit="1"/>
          </p:cNvSpPr>
          <p:nvPr>
            <p:ph type="sldImg"/>
          </p:nvPr>
        </p:nvSpPr>
        <p:spPr>
          <a:xfrm>
            <a:off x="1157288" y="681038"/>
            <a:ext cx="4543425" cy="3406775"/>
          </a:xfrm>
          <a:ln/>
        </p:spPr>
      </p:sp>
      <p:sp>
        <p:nvSpPr>
          <p:cNvPr id="61444" name="Rectangle 3">
            <a:extLst>
              <a:ext uri="{FF2B5EF4-FFF2-40B4-BE49-F238E27FC236}">
                <a16:creationId xmlns:a16="http://schemas.microsoft.com/office/drawing/2014/main" id="{39E20009-6269-40C8-8483-E0D8F89A8E56}"/>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Jamieson--Ge 4:4. the Lord had respect unto Abel, not unto Cain, &amp;c.--The words, "had respect to," signify in Hebrew,--"to look at any thing with a keen earnest glance," which has been translated, "kindle into a fire," so that the divine approval of Abel's offering was shown in its being consumed by fire</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6027D4DC-EF0A-4FA9-AA2B-720DD3616D0F}"/>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B619A58C-07F0-4D19-9B0F-1743CBC8DFC1}" type="slidenum">
              <a:rPr lang="en-US" altLang="en-US">
                <a:solidFill>
                  <a:srgbClr val="000000"/>
                </a:solidFill>
                <a:latin typeface="Arial" panose="020B0604020202020204" pitchFamily="34" charset="0"/>
              </a:rPr>
              <a:pPr/>
              <a:t>28</a:t>
            </a:fld>
            <a:endParaRPr lang="en-US" altLang="en-US">
              <a:solidFill>
                <a:srgbClr val="000000"/>
              </a:solidFill>
              <a:latin typeface="Arial" panose="020B0604020202020204" pitchFamily="34" charset="0"/>
            </a:endParaRPr>
          </a:p>
        </p:txBody>
      </p:sp>
      <p:sp>
        <p:nvSpPr>
          <p:cNvPr id="63491" name="Rectangle 2">
            <a:extLst>
              <a:ext uri="{FF2B5EF4-FFF2-40B4-BE49-F238E27FC236}">
                <a16:creationId xmlns:a16="http://schemas.microsoft.com/office/drawing/2014/main" id="{27C6C824-877B-4CC6-AA85-085E54F6F8D8}"/>
              </a:ext>
            </a:extLst>
          </p:cNvPr>
          <p:cNvSpPr>
            <a:spLocks noGrp="1" noRot="1" noChangeAspect="1" noChangeArrowheads="1" noTextEdit="1"/>
          </p:cNvSpPr>
          <p:nvPr>
            <p:ph type="sldImg"/>
          </p:nvPr>
        </p:nvSpPr>
        <p:spPr>
          <a:xfrm>
            <a:off x="1157288" y="681038"/>
            <a:ext cx="4543425" cy="3406775"/>
          </a:xfrm>
          <a:ln/>
        </p:spPr>
      </p:sp>
      <p:sp>
        <p:nvSpPr>
          <p:cNvPr id="63492" name="Rectangle 3">
            <a:extLst>
              <a:ext uri="{FF2B5EF4-FFF2-40B4-BE49-F238E27FC236}">
                <a16:creationId xmlns:a16="http://schemas.microsoft.com/office/drawing/2014/main" id="{E7A2F62F-6DBC-47A2-845D-17FF9C7FBA2A}"/>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Jamieson--Heb 11:4. more excellent sacrifice--because offered in faith. Now faith must have some revelation of God on which it fastens. The revelation in this case was doubtless God's command to sacrifice animals ("the firstlings of the flock")</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BC6BB2C0-9706-4FA8-B898-45C59F873E0B}"/>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B070B2C5-E608-4C9A-95C6-8E72122A7E81}" type="slidenum">
              <a:rPr lang="en-US" altLang="en-US">
                <a:latin typeface="Arial" panose="020B0604020202020204" pitchFamily="34" charset="0"/>
              </a:rPr>
              <a:pPr/>
              <a:t>29</a:t>
            </a:fld>
            <a:endParaRPr lang="en-US" altLang="en-US">
              <a:latin typeface="Arial" panose="020B0604020202020204" pitchFamily="34" charset="0"/>
            </a:endParaRPr>
          </a:p>
        </p:txBody>
      </p:sp>
      <p:sp>
        <p:nvSpPr>
          <p:cNvPr id="65539" name="Rectangle 2">
            <a:extLst>
              <a:ext uri="{FF2B5EF4-FFF2-40B4-BE49-F238E27FC236}">
                <a16:creationId xmlns:a16="http://schemas.microsoft.com/office/drawing/2014/main" id="{700F7803-2DA1-4C5A-83B3-50E4908F6010}"/>
              </a:ext>
            </a:extLst>
          </p:cNvPr>
          <p:cNvSpPr>
            <a:spLocks noGrp="1" noRot="1" noChangeAspect="1" noChangeArrowheads="1" noTextEdit="1"/>
          </p:cNvSpPr>
          <p:nvPr>
            <p:ph type="sldImg"/>
          </p:nvPr>
        </p:nvSpPr>
        <p:spPr>
          <a:xfrm>
            <a:off x="1157288" y="681038"/>
            <a:ext cx="4543425" cy="3406775"/>
          </a:xfrm>
          <a:ln/>
        </p:spPr>
      </p:sp>
      <p:sp>
        <p:nvSpPr>
          <p:cNvPr id="65540" name="Rectangle 3">
            <a:extLst>
              <a:ext uri="{FF2B5EF4-FFF2-40B4-BE49-F238E27FC236}">
                <a16:creationId xmlns:a16="http://schemas.microsoft.com/office/drawing/2014/main" id="{45C0678B-3D4B-4251-97A8-270F5EA49616}"/>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Artwork by </a:t>
            </a:r>
            <a:r>
              <a:rPr lang="nl-NL"/>
              <a:t>Jan van 't Hoff/Gospelimages.com</a:t>
            </a:r>
            <a:r>
              <a:rPr lang="en-US"/>
              <a:t>.</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7978C00-50A6-45A0-980D-D7C3766C88FA}"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790757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a:extLst>
              <a:ext uri="{FF2B5EF4-FFF2-40B4-BE49-F238E27FC236}">
                <a16:creationId xmlns:a16="http://schemas.microsoft.com/office/drawing/2014/main" id="{E81016A3-9248-4AF2-9DEF-F6E4C49D1738}"/>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558CBE6A-5B32-4C2D-84E6-C05958683F25}" type="slidenum">
              <a:rPr lang="en-US" altLang="en-US">
                <a:latin typeface="Arial" panose="020B0604020202020204" pitchFamily="34" charset="0"/>
              </a:rPr>
              <a:pPr/>
              <a:t>30</a:t>
            </a:fld>
            <a:endParaRPr lang="en-US" altLang="en-US">
              <a:latin typeface="Arial" panose="020B0604020202020204" pitchFamily="34" charset="0"/>
            </a:endParaRPr>
          </a:p>
        </p:txBody>
      </p:sp>
      <p:sp>
        <p:nvSpPr>
          <p:cNvPr id="67587" name="Rectangle 2">
            <a:extLst>
              <a:ext uri="{FF2B5EF4-FFF2-40B4-BE49-F238E27FC236}">
                <a16:creationId xmlns:a16="http://schemas.microsoft.com/office/drawing/2014/main" id="{38F797E8-E8BA-4C64-A5D5-E315FE42A35E}"/>
              </a:ext>
            </a:extLst>
          </p:cNvPr>
          <p:cNvSpPr>
            <a:spLocks noGrp="1" noRot="1" noChangeAspect="1" noChangeArrowheads="1" noTextEdit="1"/>
          </p:cNvSpPr>
          <p:nvPr>
            <p:ph type="sldImg"/>
          </p:nvPr>
        </p:nvSpPr>
        <p:spPr>
          <a:xfrm>
            <a:off x="1157288" y="681038"/>
            <a:ext cx="4543425" cy="3406775"/>
          </a:xfrm>
          <a:ln/>
        </p:spPr>
      </p:sp>
      <p:sp>
        <p:nvSpPr>
          <p:cNvPr id="67588" name="Rectangle 3">
            <a:extLst>
              <a:ext uri="{FF2B5EF4-FFF2-40B4-BE49-F238E27FC236}">
                <a16:creationId xmlns:a16="http://schemas.microsoft.com/office/drawing/2014/main" id="{BEBA79FB-2BB3-470E-949A-ECEB1EE71AFE}"/>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7412BEF7-4BAE-469A-826F-DE20BBA4A4E5}"/>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69F5B0D-5FC8-4CA2-B181-AC5462A81128}" type="slidenum">
              <a:rPr lang="en-US" altLang="en-US">
                <a:latin typeface="Arial" panose="020B0604020202020204" pitchFamily="34" charset="0"/>
              </a:rPr>
              <a:pPr/>
              <a:t>31</a:t>
            </a:fld>
            <a:endParaRPr lang="en-US" altLang="en-US">
              <a:latin typeface="Arial" panose="020B0604020202020204" pitchFamily="34" charset="0"/>
            </a:endParaRPr>
          </a:p>
        </p:txBody>
      </p:sp>
      <p:sp>
        <p:nvSpPr>
          <p:cNvPr id="69635" name="Rectangle 2">
            <a:extLst>
              <a:ext uri="{FF2B5EF4-FFF2-40B4-BE49-F238E27FC236}">
                <a16:creationId xmlns:a16="http://schemas.microsoft.com/office/drawing/2014/main" id="{7070F0ED-9746-45DB-9F4B-8DC274985D80}"/>
              </a:ext>
            </a:extLst>
          </p:cNvPr>
          <p:cNvSpPr>
            <a:spLocks noGrp="1" noRot="1" noChangeAspect="1" noChangeArrowheads="1" noTextEdit="1"/>
          </p:cNvSpPr>
          <p:nvPr>
            <p:ph type="sldImg"/>
          </p:nvPr>
        </p:nvSpPr>
        <p:spPr>
          <a:xfrm>
            <a:off x="1157288" y="681038"/>
            <a:ext cx="4543425" cy="3406775"/>
          </a:xfrm>
          <a:ln/>
        </p:spPr>
      </p:sp>
      <p:sp>
        <p:nvSpPr>
          <p:cNvPr id="69636" name="Rectangle 3">
            <a:extLst>
              <a:ext uri="{FF2B5EF4-FFF2-40B4-BE49-F238E27FC236}">
                <a16:creationId xmlns:a16="http://schemas.microsoft.com/office/drawing/2014/main" id="{27D6C8DE-4B37-4E67-BDB5-02A4761B9F9F}"/>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Read Genesis 4:6-7</a:t>
            </a:r>
          </a:p>
          <a:p>
            <a:pPr eaLnBrk="1" hangingPunct="1"/>
            <a:endParaRPr lang="en-US" altLang="en-US" dirty="0">
              <a:latin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9A8677BC-152D-44DE-AC63-B050CC9865FC}"/>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5C91BBF-7BEA-4CE5-B0D8-B3C34A1AFE9F}" type="slidenum">
              <a:rPr lang="en-US" altLang="en-US">
                <a:latin typeface="Arial" panose="020B0604020202020204" pitchFamily="34" charset="0"/>
              </a:rPr>
              <a:pPr/>
              <a:t>32</a:t>
            </a:fld>
            <a:endParaRPr lang="en-US" altLang="en-US">
              <a:latin typeface="Arial" panose="020B0604020202020204" pitchFamily="34" charset="0"/>
            </a:endParaRPr>
          </a:p>
        </p:txBody>
      </p:sp>
      <p:sp>
        <p:nvSpPr>
          <p:cNvPr id="71683" name="Rectangle 2">
            <a:extLst>
              <a:ext uri="{FF2B5EF4-FFF2-40B4-BE49-F238E27FC236}">
                <a16:creationId xmlns:a16="http://schemas.microsoft.com/office/drawing/2014/main" id="{E74F1A4A-B975-41C8-939B-45C460B45729}"/>
              </a:ext>
            </a:extLst>
          </p:cNvPr>
          <p:cNvSpPr>
            <a:spLocks noGrp="1" noRot="1" noChangeAspect="1" noChangeArrowheads="1" noTextEdit="1"/>
          </p:cNvSpPr>
          <p:nvPr>
            <p:ph type="sldImg"/>
          </p:nvPr>
        </p:nvSpPr>
        <p:spPr>
          <a:xfrm>
            <a:off x="1157288" y="681038"/>
            <a:ext cx="4543425" cy="3406775"/>
          </a:xfrm>
          <a:ln/>
        </p:spPr>
      </p:sp>
      <p:sp>
        <p:nvSpPr>
          <p:cNvPr id="71684" name="Rectangle 3">
            <a:extLst>
              <a:ext uri="{FF2B5EF4-FFF2-40B4-BE49-F238E27FC236}">
                <a16:creationId xmlns:a16="http://schemas.microsoft.com/office/drawing/2014/main" id="{08931CF9-A0BE-48AF-9A69-BCB16C276276}"/>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a:extLst>
              <a:ext uri="{FF2B5EF4-FFF2-40B4-BE49-F238E27FC236}">
                <a16:creationId xmlns:a16="http://schemas.microsoft.com/office/drawing/2014/main" id="{13AAEC1A-0F0E-4401-891E-2B73CB7CF3A8}"/>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D574D60-7C72-46BA-8E64-BD7611428C39}" type="slidenum">
              <a:rPr lang="en-US" altLang="en-US">
                <a:latin typeface="Arial" panose="020B0604020202020204" pitchFamily="34" charset="0"/>
              </a:rPr>
              <a:pPr/>
              <a:t>33</a:t>
            </a:fld>
            <a:endParaRPr lang="en-US" altLang="en-US">
              <a:latin typeface="Arial" panose="020B0604020202020204" pitchFamily="34" charset="0"/>
            </a:endParaRPr>
          </a:p>
        </p:txBody>
      </p:sp>
      <p:sp>
        <p:nvSpPr>
          <p:cNvPr id="73731" name="Rectangle 2">
            <a:extLst>
              <a:ext uri="{FF2B5EF4-FFF2-40B4-BE49-F238E27FC236}">
                <a16:creationId xmlns:a16="http://schemas.microsoft.com/office/drawing/2014/main" id="{5C1E9D11-7765-4C8F-8572-D9948A5B2C57}"/>
              </a:ext>
            </a:extLst>
          </p:cNvPr>
          <p:cNvSpPr>
            <a:spLocks noGrp="1" noRot="1" noChangeAspect="1" noChangeArrowheads="1" noTextEdit="1"/>
          </p:cNvSpPr>
          <p:nvPr>
            <p:ph type="sldImg"/>
          </p:nvPr>
        </p:nvSpPr>
        <p:spPr>
          <a:xfrm>
            <a:off x="1157288" y="681038"/>
            <a:ext cx="4543425" cy="3406775"/>
          </a:xfrm>
          <a:ln/>
        </p:spPr>
      </p:sp>
      <p:sp>
        <p:nvSpPr>
          <p:cNvPr id="73732" name="Rectangle 3">
            <a:extLst>
              <a:ext uri="{FF2B5EF4-FFF2-40B4-BE49-F238E27FC236}">
                <a16:creationId xmlns:a16="http://schemas.microsoft.com/office/drawing/2014/main" id="{5E18439E-AC03-450C-9C88-93E641D7318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E9581E32-34B1-461B-BF94-5487001B42AF}"/>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F703F99-0CEB-47F2-8192-D897F3A2B622}" type="slidenum">
              <a:rPr lang="en-US" altLang="en-US">
                <a:latin typeface="Arial" panose="020B0604020202020204" pitchFamily="34" charset="0"/>
              </a:rPr>
              <a:pPr/>
              <a:t>34</a:t>
            </a:fld>
            <a:endParaRPr lang="en-US" altLang="en-US">
              <a:latin typeface="Arial" panose="020B0604020202020204" pitchFamily="34" charset="0"/>
            </a:endParaRPr>
          </a:p>
        </p:txBody>
      </p:sp>
      <p:sp>
        <p:nvSpPr>
          <p:cNvPr id="75779" name="Rectangle 2">
            <a:extLst>
              <a:ext uri="{FF2B5EF4-FFF2-40B4-BE49-F238E27FC236}">
                <a16:creationId xmlns:a16="http://schemas.microsoft.com/office/drawing/2014/main" id="{2538C67A-AA49-4AD4-96C9-04E6004DD05C}"/>
              </a:ext>
            </a:extLst>
          </p:cNvPr>
          <p:cNvSpPr>
            <a:spLocks noGrp="1" noRot="1" noChangeAspect="1" noChangeArrowheads="1" noTextEdit="1"/>
          </p:cNvSpPr>
          <p:nvPr>
            <p:ph type="sldImg"/>
          </p:nvPr>
        </p:nvSpPr>
        <p:spPr>
          <a:xfrm>
            <a:off x="1157288" y="681038"/>
            <a:ext cx="4543425" cy="3406775"/>
          </a:xfrm>
          <a:ln/>
        </p:spPr>
      </p:sp>
      <p:sp>
        <p:nvSpPr>
          <p:cNvPr id="75780" name="Rectangle 3">
            <a:extLst>
              <a:ext uri="{FF2B5EF4-FFF2-40B4-BE49-F238E27FC236}">
                <a16:creationId xmlns:a16="http://schemas.microsoft.com/office/drawing/2014/main" id="{969E9725-6A29-4336-9CE2-EC3299E0046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a:extLst>
              <a:ext uri="{FF2B5EF4-FFF2-40B4-BE49-F238E27FC236}">
                <a16:creationId xmlns:a16="http://schemas.microsoft.com/office/drawing/2014/main" id="{89887CDC-BDDE-4B3B-B525-D08B1B6723BA}"/>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497BB552-1B29-4DFB-9DA6-695AE2389BEF}" type="slidenum">
              <a:rPr lang="en-US" altLang="en-US">
                <a:latin typeface="Arial" panose="020B0604020202020204" pitchFamily="34" charset="0"/>
              </a:rPr>
              <a:pPr/>
              <a:t>35</a:t>
            </a:fld>
            <a:endParaRPr lang="en-US" altLang="en-US">
              <a:latin typeface="Arial" panose="020B0604020202020204" pitchFamily="34" charset="0"/>
            </a:endParaRPr>
          </a:p>
        </p:txBody>
      </p:sp>
      <p:sp>
        <p:nvSpPr>
          <p:cNvPr id="79875" name="Rectangle 2">
            <a:extLst>
              <a:ext uri="{FF2B5EF4-FFF2-40B4-BE49-F238E27FC236}">
                <a16:creationId xmlns:a16="http://schemas.microsoft.com/office/drawing/2014/main" id="{6D13C167-F368-4EBE-BEFC-BDDF651D4A94}"/>
              </a:ext>
            </a:extLst>
          </p:cNvPr>
          <p:cNvSpPr>
            <a:spLocks noGrp="1" noRot="1" noChangeAspect="1" noChangeArrowheads="1" noTextEdit="1"/>
          </p:cNvSpPr>
          <p:nvPr>
            <p:ph type="sldImg"/>
          </p:nvPr>
        </p:nvSpPr>
        <p:spPr>
          <a:xfrm>
            <a:off x="1157288" y="681038"/>
            <a:ext cx="4543425" cy="3406775"/>
          </a:xfrm>
          <a:ln/>
        </p:spPr>
      </p:sp>
      <p:sp>
        <p:nvSpPr>
          <p:cNvPr id="79876" name="Rectangle 3">
            <a:extLst>
              <a:ext uri="{FF2B5EF4-FFF2-40B4-BE49-F238E27FC236}">
                <a16:creationId xmlns:a16="http://schemas.microsoft.com/office/drawing/2014/main" id="{356EB324-678B-4FC6-A297-43543BBBABB9}"/>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Read Genesis 4:8-12</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1Jo 3:12 not as Cain who was of the wicked one and murdered his brother. And why did he murder him? Because his works were evil and his brother's righteous.</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Jude 1:11 Woe to them! For they have gone in the way of Cain, have run greedily in the error of Balaam for profit, and perished in the rebellion of </a:t>
            </a:r>
            <a:r>
              <a:rPr lang="en-US" altLang="en-US" dirty="0" err="1">
                <a:latin typeface="Arial" panose="020B0604020202020204" pitchFamily="34" charset="0"/>
              </a:rPr>
              <a:t>Korah</a:t>
            </a:r>
            <a:r>
              <a:rPr lang="en-US" altLang="en-US" dirty="0">
                <a:latin typeface="Arial" panose="020B0604020202020204" pitchFamily="34" charset="0"/>
              </a:rPr>
              <a:t>.</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a:extLst>
              <a:ext uri="{FF2B5EF4-FFF2-40B4-BE49-F238E27FC236}">
                <a16:creationId xmlns:a16="http://schemas.microsoft.com/office/drawing/2014/main" id="{52A27B1F-920C-4B52-9CD2-17483C05323D}"/>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9FF64581-8D1D-4ED8-9265-2DD91C7B6C19}" type="slidenum">
              <a:rPr lang="en-US" altLang="en-US">
                <a:solidFill>
                  <a:srgbClr val="000000"/>
                </a:solidFill>
                <a:latin typeface="Arial" panose="020B0604020202020204" pitchFamily="34" charset="0"/>
              </a:rPr>
              <a:pPr/>
              <a:t>36</a:t>
            </a:fld>
            <a:endParaRPr lang="en-US" altLang="en-US">
              <a:solidFill>
                <a:srgbClr val="000000"/>
              </a:solidFill>
              <a:latin typeface="Arial" panose="020B0604020202020204" pitchFamily="34" charset="0"/>
            </a:endParaRPr>
          </a:p>
        </p:txBody>
      </p:sp>
      <p:sp>
        <p:nvSpPr>
          <p:cNvPr id="81923" name="Rectangle 2">
            <a:extLst>
              <a:ext uri="{FF2B5EF4-FFF2-40B4-BE49-F238E27FC236}">
                <a16:creationId xmlns:a16="http://schemas.microsoft.com/office/drawing/2014/main" id="{1186C616-22C4-437D-A44F-892C84B39299}"/>
              </a:ext>
            </a:extLst>
          </p:cNvPr>
          <p:cNvSpPr>
            <a:spLocks noGrp="1" noRot="1" noChangeAspect="1" noChangeArrowheads="1" noTextEdit="1"/>
          </p:cNvSpPr>
          <p:nvPr>
            <p:ph type="sldImg"/>
          </p:nvPr>
        </p:nvSpPr>
        <p:spPr>
          <a:xfrm>
            <a:off x="1157288" y="681038"/>
            <a:ext cx="4543425" cy="3406775"/>
          </a:xfrm>
          <a:ln/>
        </p:spPr>
      </p:sp>
      <p:sp>
        <p:nvSpPr>
          <p:cNvPr id="81924" name="Rectangle 3">
            <a:extLst>
              <a:ext uri="{FF2B5EF4-FFF2-40B4-BE49-F238E27FC236}">
                <a16:creationId xmlns:a16="http://schemas.microsoft.com/office/drawing/2014/main" id="{B6019811-1EAD-4D15-892F-32D0CE6E6CA8}"/>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3E127632-F73E-4445-884B-3D1DD34943BF}"/>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0D6D89EC-9581-4A78-925A-7A98BF1EBB12}" type="slidenum">
              <a:rPr lang="en-US" altLang="en-US">
                <a:latin typeface="Arial" panose="020B0604020202020204" pitchFamily="34" charset="0"/>
              </a:rPr>
              <a:pPr/>
              <a:t>37</a:t>
            </a:fld>
            <a:endParaRPr lang="en-US" altLang="en-US">
              <a:latin typeface="Arial" panose="020B0604020202020204" pitchFamily="34" charset="0"/>
            </a:endParaRPr>
          </a:p>
        </p:txBody>
      </p:sp>
      <p:sp>
        <p:nvSpPr>
          <p:cNvPr id="83971" name="Rectangle 2">
            <a:extLst>
              <a:ext uri="{FF2B5EF4-FFF2-40B4-BE49-F238E27FC236}">
                <a16:creationId xmlns:a16="http://schemas.microsoft.com/office/drawing/2014/main" id="{31C24018-E2CD-461A-8B36-47BEC17AA28C}"/>
              </a:ext>
            </a:extLst>
          </p:cNvPr>
          <p:cNvSpPr>
            <a:spLocks noGrp="1" noRot="1" noChangeAspect="1" noChangeArrowheads="1" noTextEdit="1"/>
          </p:cNvSpPr>
          <p:nvPr>
            <p:ph type="sldImg"/>
          </p:nvPr>
        </p:nvSpPr>
        <p:spPr>
          <a:xfrm>
            <a:off x="1157288" y="681038"/>
            <a:ext cx="4543425" cy="3406775"/>
          </a:xfrm>
          <a:ln/>
        </p:spPr>
      </p:sp>
      <p:sp>
        <p:nvSpPr>
          <p:cNvPr id="83972" name="Rectangle 3">
            <a:extLst>
              <a:ext uri="{FF2B5EF4-FFF2-40B4-BE49-F238E27FC236}">
                <a16:creationId xmlns:a16="http://schemas.microsoft.com/office/drawing/2014/main" id="{5C67A97C-7367-4D36-BE07-EFFBA1AD0388}"/>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D94D75A3-4B6D-4364-BDF4-C23750FF4879}"/>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664B3AB-5301-48BD-ABE0-5C847A5DAC31}" type="slidenum">
              <a:rPr lang="en-US" altLang="en-US">
                <a:latin typeface="Arial" panose="020B0604020202020204" pitchFamily="34" charset="0"/>
              </a:rPr>
              <a:pPr/>
              <a:t>38</a:t>
            </a:fld>
            <a:endParaRPr lang="en-US" altLang="en-US">
              <a:latin typeface="Arial" panose="020B0604020202020204" pitchFamily="34" charset="0"/>
            </a:endParaRPr>
          </a:p>
        </p:txBody>
      </p:sp>
      <p:sp>
        <p:nvSpPr>
          <p:cNvPr id="86019" name="Rectangle 2">
            <a:extLst>
              <a:ext uri="{FF2B5EF4-FFF2-40B4-BE49-F238E27FC236}">
                <a16:creationId xmlns:a16="http://schemas.microsoft.com/office/drawing/2014/main" id="{1A3D2761-469A-496F-B744-6843EF24940D}"/>
              </a:ext>
            </a:extLst>
          </p:cNvPr>
          <p:cNvSpPr>
            <a:spLocks noGrp="1" noRot="1" noChangeAspect="1" noChangeArrowheads="1" noTextEdit="1"/>
          </p:cNvSpPr>
          <p:nvPr>
            <p:ph type="sldImg"/>
          </p:nvPr>
        </p:nvSpPr>
        <p:spPr>
          <a:xfrm>
            <a:off x="1157288" y="681038"/>
            <a:ext cx="4543425" cy="3406775"/>
          </a:xfrm>
          <a:ln/>
        </p:spPr>
      </p:sp>
      <p:sp>
        <p:nvSpPr>
          <p:cNvPr id="86020" name="Rectangle 3">
            <a:extLst>
              <a:ext uri="{FF2B5EF4-FFF2-40B4-BE49-F238E27FC236}">
                <a16:creationId xmlns:a16="http://schemas.microsoft.com/office/drawing/2014/main" id="{D3F6119D-F3A1-4F19-A29E-0F23C798546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a:extLst>
              <a:ext uri="{FF2B5EF4-FFF2-40B4-BE49-F238E27FC236}">
                <a16:creationId xmlns:a16="http://schemas.microsoft.com/office/drawing/2014/main" id="{C221D183-4249-45FC-9992-53EBD72F7D64}"/>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0EC2097-B9EE-4822-9A0E-BF5143DA9C65}" type="slidenum">
              <a:rPr lang="en-US" altLang="en-US">
                <a:latin typeface="Arial" panose="020B0604020202020204" pitchFamily="34" charset="0"/>
              </a:rPr>
              <a:pPr/>
              <a:t>39</a:t>
            </a:fld>
            <a:endParaRPr lang="en-US" altLang="en-US">
              <a:latin typeface="Arial" panose="020B0604020202020204" pitchFamily="34" charset="0"/>
            </a:endParaRPr>
          </a:p>
        </p:txBody>
      </p:sp>
      <p:sp>
        <p:nvSpPr>
          <p:cNvPr id="88067" name="Rectangle 2">
            <a:extLst>
              <a:ext uri="{FF2B5EF4-FFF2-40B4-BE49-F238E27FC236}">
                <a16:creationId xmlns:a16="http://schemas.microsoft.com/office/drawing/2014/main" id="{C65F690A-B30B-4559-9049-95A5E01544B5}"/>
              </a:ext>
            </a:extLst>
          </p:cNvPr>
          <p:cNvSpPr>
            <a:spLocks noGrp="1" noRot="1" noChangeAspect="1" noChangeArrowheads="1" noTextEdit="1"/>
          </p:cNvSpPr>
          <p:nvPr>
            <p:ph type="sldImg"/>
          </p:nvPr>
        </p:nvSpPr>
        <p:spPr>
          <a:xfrm>
            <a:off x="1157288" y="681038"/>
            <a:ext cx="4543425" cy="3406775"/>
          </a:xfrm>
          <a:ln/>
        </p:spPr>
      </p:sp>
      <p:sp>
        <p:nvSpPr>
          <p:cNvPr id="88068" name="Rectangle 3">
            <a:extLst>
              <a:ext uri="{FF2B5EF4-FFF2-40B4-BE49-F238E27FC236}">
                <a16:creationId xmlns:a16="http://schemas.microsoft.com/office/drawing/2014/main" id="{19414992-56E1-4915-A545-0702999B4FA6}"/>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F071D197-BDAF-40FE-AC1E-C0E9B45E3ED0}"/>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FC01C586-B0A0-4AB1-A513-A8A5D89A83E2}" type="slidenum">
              <a:rPr lang="en-US" altLang="en-US">
                <a:latin typeface="Arial" panose="020B0604020202020204" pitchFamily="34" charset="0"/>
              </a:rPr>
              <a:pPr/>
              <a:t>4</a:t>
            </a:fld>
            <a:endParaRPr lang="en-US" altLang="en-US">
              <a:latin typeface="Arial" panose="020B0604020202020204" pitchFamily="34" charset="0"/>
            </a:endParaRPr>
          </a:p>
        </p:txBody>
      </p:sp>
      <p:sp>
        <p:nvSpPr>
          <p:cNvPr id="23555" name="Rectangle 2">
            <a:extLst>
              <a:ext uri="{FF2B5EF4-FFF2-40B4-BE49-F238E27FC236}">
                <a16:creationId xmlns:a16="http://schemas.microsoft.com/office/drawing/2014/main" id="{65C136BD-74B4-4AC9-B1BE-339F4D7CDC32}"/>
              </a:ext>
            </a:extLst>
          </p:cNvPr>
          <p:cNvSpPr>
            <a:spLocks noGrp="1" noRot="1" noChangeAspect="1" noChangeArrowheads="1" noTextEdit="1"/>
          </p:cNvSpPr>
          <p:nvPr>
            <p:ph type="sldImg"/>
          </p:nvPr>
        </p:nvSpPr>
        <p:spPr>
          <a:xfrm>
            <a:off x="1157288" y="681038"/>
            <a:ext cx="4543425" cy="3406775"/>
          </a:xfrm>
          <a:ln/>
        </p:spPr>
      </p:sp>
      <p:sp>
        <p:nvSpPr>
          <p:cNvPr id="23556" name="Rectangle 3">
            <a:extLst>
              <a:ext uri="{FF2B5EF4-FFF2-40B4-BE49-F238E27FC236}">
                <a16:creationId xmlns:a16="http://schemas.microsoft.com/office/drawing/2014/main" id="{67831BA4-593B-451E-BAEE-95154A8AE107}"/>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5984E21D-B76C-4218-BBD7-F127D24641C5}"/>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130D64A3-F41D-4CD4-B52B-1FECD514441B}" type="slidenum">
              <a:rPr lang="en-US" altLang="en-US">
                <a:solidFill>
                  <a:srgbClr val="000000"/>
                </a:solidFill>
                <a:latin typeface="Arial" panose="020B0604020202020204" pitchFamily="34" charset="0"/>
              </a:rPr>
              <a:pPr/>
              <a:t>40</a:t>
            </a:fld>
            <a:endParaRPr lang="en-US" altLang="en-US">
              <a:solidFill>
                <a:srgbClr val="000000"/>
              </a:solidFill>
              <a:latin typeface="Arial" panose="020B0604020202020204" pitchFamily="34" charset="0"/>
            </a:endParaRPr>
          </a:p>
        </p:txBody>
      </p:sp>
      <p:sp>
        <p:nvSpPr>
          <p:cNvPr id="90115" name="Rectangle 2">
            <a:extLst>
              <a:ext uri="{FF2B5EF4-FFF2-40B4-BE49-F238E27FC236}">
                <a16:creationId xmlns:a16="http://schemas.microsoft.com/office/drawing/2014/main" id="{F3BF8000-2BB8-4CE1-8788-E147CFD43DB2}"/>
              </a:ext>
            </a:extLst>
          </p:cNvPr>
          <p:cNvSpPr>
            <a:spLocks noGrp="1" noRot="1" noChangeAspect="1" noChangeArrowheads="1" noTextEdit="1"/>
          </p:cNvSpPr>
          <p:nvPr>
            <p:ph type="sldImg"/>
          </p:nvPr>
        </p:nvSpPr>
        <p:spPr>
          <a:xfrm>
            <a:off x="1157288" y="681038"/>
            <a:ext cx="4543425" cy="3406775"/>
          </a:xfrm>
          <a:ln/>
        </p:spPr>
      </p:sp>
      <p:sp>
        <p:nvSpPr>
          <p:cNvPr id="90116" name="Rectangle 3">
            <a:extLst>
              <a:ext uri="{FF2B5EF4-FFF2-40B4-BE49-F238E27FC236}">
                <a16:creationId xmlns:a16="http://schemas.microsoft.com/office/drawing/2014/main" id="{8EB97BCF-0C5D-4CD2-BD14-3A55050F1D5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a:extLst>
              <a:ext uri="{FF2B5EF4-FFF2-40B4-BE49-F238E27FC236}">
                <a16:creationId xmlns:a16="http://schemas.microsoft.com/office/drawing/2014/main" id="{495FCDDB-9425-4CA7-9D02-DF2CA4367563}"/>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4C9A164-B0A0-4318-9830-3BD46A551EA5}" type="slidenum">
              <a:rPr lang="en-US" altLang="en-US">
                <a:latin typeface="Arial" panose="020B0604020202020204" pitchFamily="34" charset="0"/>
              </a:rPr>
              <a:pPr/>
              <a:t>41</a:t>
            </a:fld>
            <a:endParaRPr lang="en-US" altLang="en-US">
              <a:latin typeface="Arial" panose="020B0604020202020204" pitchFamily="34" charset="0"/>
            </a:endParaRPr>
          </a:p>
        </p:txBody>
      </p:sp>
      <p:sp>
        <p:nvSpPr>
          <p:cNvPr id="92163" name="Rectangle 2">
            <a:extLst>
              <a:ext uri="{FF2B5EF4-FFF2-40B4-BE49-F238E27FC236}">
                <a16:creationId xmlns:a16="http://schemas.microsoft.com/office/drawing/2014/main" id="{514CFB35-026A-452C-925D-B630D5321E6E}"/>
              </a:ext>
            </a:extLst>
          </p:cNvPr>
          <p:cNvSpPr>
            <a:spLocks noGrp="1" noRot="1" noChangeAspect="1" noChangeArrowheads="1" noTextEdit="1"/>
          </p:cNvSpPr>
          <p:nvPr>
            <p:ph type="sldImg"/>
          </p:nvPr>
        </p:nvSpPr>
        <p:spPr>
          <a:xfrm>
            <a:off x="1157288" y="681038"/>
            <a:ext cx="4543425" cy="3406775"/>
          </a:xfrm>
          <a:ln/>
        </p:spPr>
      </p:sp>
      <p:sp>
        <p:nvSpPr>
          <p:cNvPr id="92164" name="Rectangle 3">
            <a:extLst>
              <a:ext uri="{FF2B5EF4-FFF2-40B4-BE49-F238E27FC236}">
                <a16:creationId xmlns:a16="http://schemas.microsoft.com/office/drawing/2014/main" id="{E1F4894B-489F-44C5-BEA7-B7D16C84B571}"/>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Read Genesis 4:13-16</a:t>
            </a:r>
          </a:p>
          <a:p>
            <a:pPr eaLnBrk="1" hangingPunct="1"/>
            <a:endParaRPr lang="en-US" altLang="en-US" dirty="0">
              <a:latin typeface="Arial" panose="020B060402020202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a:extLst>
              <a:ext uri="{FF2B5EF4-FFF2-40B4-BE49-F238E27FC236}">
                <a16:creationId xmlns:a16="http://schemas.microsoft.com/office/drawing/2014/main" id="{495FCDDB-9425-4CA7-9D02-DF2CA4367563}"/>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4C9A164-B0A0-4318-9830-3BD46A551EA5}"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2163" name="Rectangle 2">
            <a:extLst>
              <a:ext uri="{FF2B5EF4-FFF2-40B4-BE49-F238E27FC236}">
                <a16:creationId xmlns:a16="http://schemas.microsoft.com/office/drawing/2014/main" id="{514CFB35-026A-452C-925D-B630D5321E6E}"/>
              </a:ext>
            </a:extLst>
          </p:cNvPr>
          <p:cNvSpPr>
            <a:spLocks noGrp="1" noRot="1" noChangeAspect="1" noChangeArrowheads="1" noTextEdit="1"/>
          </p:cNvSpPr>
          <p:nvPr>
            <p:ph type="sldImg"/>
          </p:nvPr>
        </p:nvSpPr>
        <p:spPr>
          <a:xfrm>
            <a:off x="1157288" y="681038"/>
            <a:ext cx="4543425" cy="3406775"/>
          </a:xfrm>
          <a:ln/>
        </p:spPr>
      </p:sp>
      <p:sp>
        <p:nvSpPr>
          <p:cNvPr id="92164" name="Rectangle 3">
            <a:extLst>
              <a:ext uri="{FF2B5EF4-FFF2-40B4-BE49-F238E27FC236}">
                <a16:creationId xmlns:a16="http://schemas.microsoft.com/office/drawing/2014/main" id="{E1F4894B-489F-44C5-BEA7-B7D16C84B571}"/>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18761794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a:extLst>
              <a:ext uri="{FF2B5EF4-FFF2-40B4-BE49-F238E27FC236}">
                <a16:creationId xmlns:a16="http://schemas.microsoft.com/office/drawing/2014/main" id="{6507DBD0-DB51-48F6-A180-5CA59580E3FE}"/>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A088F5B-FF37-4274-8EA9-F9FDCC5047FC}"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4211" name="Rectangle 2">
            <a:extLst>
              <a:ext uri="{FF2B5EF4-FFF2-40B4-BE49-F238E27FC236}">
                <a16:creationId xmlns:a16="http://schemas.microsoft.com/office/drawing/2014/main" id="{1446FB36-79FD-49F8-ACE0-C77CFD7F2F9F}"/>
              </a:ext>
            </a:extLst>
          </p:cNvPr>
          <p:cNvSpPr>
            <a:spLocks noGrp="1" noRot="1" noChangeAspect="1" noChangeArrowheads="1" noTextEdit="1"/>
          </p:cNvSpPr>
          <p:nvPr>
            <p:ph type="sldImg"/>
          </p:nvPr>
        </p:nvSpPr>
        <p:spPr>
          <a:xfrm>
            <a:off x="1157288" y="681038"/>
            <a:ext cx="4543425" cy="3406775"/>
          </a:xfrm>
          <a:ln/>
        </p:spPr>
      </p:sp>
      <p:sp>
        <p:nvSpPr>
          <p:cNvPr id="94212" name="Rectangle 3">
            <a:extLst>
              <a:ext uri="{FF2B5EF4-FFF2-40B4-BE49-F238E27FC236}">
                <a16:creationId xmlns:a16="http://schemas.microsoft.com/office/drawing/2014/main" id="{EEE72A75-8A9C-4F91-B72A-A99820FFBF9E}"/>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Genesis 4:17-24 – descendants of Cain </a:t>
            </a:r>
          </a:p>
          <a:p>
            <a:pPr eaLnBrk="1" hangingPunct="1"/>
            <a:r>
              <a:rPr lang="en-US" altLang="en-US" dirty="0">
                <a:latin typeface="Arial" panose="020B0604020202020204" pitchFamily="34" charset="0"/>
              </a:rPr>
              <a:t>Genesis 4:25-26 (on screen)</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Lu 3:38 the son of Enos, the son of Seth, the son of Adam, the son of God.</a:t>
            </a:r>
          </a:p>
        </p:txBody>
      </p:sp>
    </p:spTree>
    <p:extLst>
      <p:ext uri="{BB962C8B-B14F-4D97-AF65-F5344CB8AC3E}">
        <p14:creationId xmlns:p14="http://schemas.microsoft.com/office/powerpoint/2010/main" val="398692364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a:extLst>
              <a:ext uri="{FF2B5EF4-FFF2-40B4-BE49-F238E27FC236}">
                <a16:creationId xmlns:a16="http://schemas.microsoft.com/office/drawing/2014/main" id="{6507DBD0-DB51-48F6-A180-5CA59580E3FE}"/>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A088F5B-FF37-4274-8EA9-F9FDCC5047FC}"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4211" name="Rectangle 2">
            <a:extLst>
              <a:ext uri="{FF2B5EF4-FFF2-40B4-BE49-F238E27FC236}">
                <a16:creationId xmlns:a16="http://schemas.microsoft.com/office/drawing/2014/main" id="{1446FB36-79FD-49F8-ACE0-C77CFD7F2F9F}"/>
              </a:ext>
            </a:extLst>
          </p:cNvPr>
          <p:cNvSpPr>
            <a:spLocks noGrp="1" noRot="1" noChangeAspect="1" noChangeArrowheads="1" noTextEdit="1"/>
          </p:cNvSpPr>
          <p:nvPr>
            <p:ph type="sldImg"/>
          </p:nvPr>
        </p:nvSpPr>
        <p:spPr>
          <a:xfrm>
            <a:off x="1157288" y="681038"/>
            <a:ext cx="4543425" cy="3406775"/>
          </a:xfrm>
          <a:ln/>
        </p:spPr>
      </p:sp>
      <p:sp>
        <p:nvSpPr>
          <p:cNvPr id="94212" name="Rectangle 3">
            <a:extLst>
              <a:ext uri="{FF2B5EF4-FFF2-40B4-BE49-F238E27FC236}">
                <a16:creationId xmlns:a16="http://schemas.microsoft.com/office/drawing/2014/main" id="{EEE72A75-8A9C-4F91-B72A-A99820FFBF9E}"/>
              </a:ext>
            </a:extLst>
          </p:cNvPr>
          <p:cNvSpPr>
            <a:spLocks noGrp="1" noChangeArrowheads="1"/>
          </p:cNvSpPr>
          <p:nvPr>
            <p:ph type="body" idx="1"/>
          </p:nvPr>
        </p:nvSpPr>
        <p:spPr>
          <a:noFill/>
        </p:spPr>
        <p:txBody>
          <a:bodyPr/>
          <a:lstStyle/>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04672462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a:extLst>
              <a:ext uri="{FF2B5EF4-FFF2-40B4-BE49-F238E27FC236}">
                <a16:creationId xmlns:a16="http://schemas.microsoft.com/office/drawing/2014/main" id="{6507DBD0-DB51-48F6-A180-5CA59580E3FE}"/>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5A088F5B-FF37-4274-8EA9-F9FDCC5047FC}" type="slidenum">
              <a:rPr lang="en-US" altLang="en-US">
                <a:latin typeface="Arial" panose="020B0604020202020204" pitchFamily="34" charset="0"/>
              </a:rPr>
              <a:pPr/>
              <a:t>45</a:t>
            </a:fld>
            <a:endParaRPr lang="en-US" altLang="en-US">
              <a:latin typeface="Arial" panose="020B0604020202020204" pitchFamily="34" charset="0"/>
            </a:endParaRPr>
          </a:p>
        </p:txBody>
      </p:sp>
      <p:sp>
        <p:nvSpPr>
          <p:cNvPr id="94211" name="Rectangle 2">
            <a:extLst>
              <a:ext uri="{FF2B5EF4-FFF2-40B4-BE49-F238E27FC236}">
                <a16:creationId xmlns:a16="http://schemas.microsoft.com/office/drawing/2014/main" id="{1446FB36-79FD-49F8-ACE0-C77CFD7F2F9F}"/>
              </a:ext>
            </a:extLst>
          </p:cNvPr>
          <p:cNvSpPr>
            <a:spLocks noGrp="1" noRot="1" noChangeAspect="1" noChangeArrowheads="1" noTextEdit="1"/>
          </p:cNvSpPr>
          <p:nvPr>
            <p:ph type="sldImg"/>
          </p:nvPr>
        </p:nvSpPr>
        <p:spPr>
          <a:xfrm>
            <a:off x="1157288" y="681038"/>
            <a:ext cx="4543425" cy="3406775"/>
          </a:xfrm>
          <a:ln/>
        </p:spPr>
      </p:sp>
      <p:sp>
        <p:nvSpPr>
          <p:cNvPr id="94212" name="Rectangle 3">
            <a:extLst>
              <a:ext uri="{FF2B5EF4-FFF2-40B4-BE49-F238E27FC236}">
                <a16:creationId xmlns:a16="http://schemas.microsoft.com/office/drawing/2014/main" id="{EEE72A75-8A9C-4F91-B72A-A99820FFBF9E}"/>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Genesis 5 – genealogy; pick out a couple to look at</a:t>
            </a:r>
          </a:p>
          <a:p>
            <a:pPr eaLnBrk="1" hangingPunct="1"/>
            <a:r>
              <a:rPr lang="en-US" altLang="en-US" dirty="0">
                <a:latin typeface="Arial" panose="020B0604020202020204" pitchFamily="34" charset="0"/>
              </a:rPr>
              <a:t>Genesis 5:21-24</a:t>
            </a:r>
          </a:p>
          <a:p>
            <a:pPr eaLnBrk="1" hangingPunct="1"/>
            <a:endParaRPr lang="en-US" altLang="en-US" dirty="0">
              <a:latin typeface="Arial" panose="020B060402020202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a:extLst>
              <a:ext uri="{FF2B5EF4-FFF2-40B4-BE49-F238E27FC236}">
                <a16:creationId xmlns:a16="http://schemas.microsoft.com/office/drawing/2014/main" id="{4BDEB92D-F544-493F-853A-FE44C8EEBE70}"/>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23C11AD-3DC9-4469-BA1E-D97A6DF7B6B4}" type="slidenum">
              <a:rPr lang="en-US" altLang="en-US">
                <a:latin typeface="Arial" panose="020B0604020202020204" pitchFamily="34" charset="0"/>
              </a:rPr>
              <a:pPr/>
              <a:t>46</a:t>
            </a:fld>
            <a:endParaRPr lang="en-US" altLang="en-US">
              <a:latin typeface="Arial" panose="020B0604020202020204" pitchFamily="34" charset="0"/>
            </a:endParaRPr>
          </a:p>
        </p:txBody>
      </p:sp>
      <p:sp>
        <p:nvSpPr>
          <p:cNvPr id="98307" name="Rectangle 2">
            <a:extLst>
              <a:ext uri="{FF2B5EF4-FFF2-40B4-BE49-F238E27FC236}">
                <a16:creationId xmlns:a16="http://schemas.microsoft.com/office/drawing/2014/main" id="{152C64D0-11EC-4CFA-BAA5-9D531D0B77C2}"/>
              </a:ext>
            </a:extLst>
          </p:cNvPr>
          <p:cNvSpPr>
            <a:spLocks noGrp="1" noRot="1" noChangeAspect="1" noChangeArrowheads="1" noTextEdit="1"/>
          </p:cNvSpPr>
          <p:nvPr>
            <p:ph type="sldImg"/>
          </p:nvPr>
        </p:nvSpPr>
        <p:spPr>
          <a:xfrm>
            <a:off x="1157288" y="681038"/>
            <a:ext cx="4543425" cy="3406775"/>
          </a:xfrm>
          <a:ln/>
        </p:spPr>
      </p:sp>
      <p:sp>
        <p:nvSpPr>
          <p:cNvPr id="98308" name="Rectangle 3">
            <a:extLst>
              <a:ext uri="{FF2B5EF4-FFF2-40B4-BE49-F238E27FC236}">
                <a16:creationId xmlns:a16="http://schemas.microsoft.com/office/drawing/2014/main" id="{2F454354-A0B6-4922-96B8-DAE564167068}"/>
              </a:ext>
            </a:extLst>
          </p:cNvPr>
          <p:cNvSpPr>
            <a:spLocks noGrp="1" noChangeArrowheads="1"/>
          </p:cNvSpPr>
          <p:nvPr>
            <p:ph type="body" idx="1"/>
          </p:nvPr>
        </p:nvSpPr>
        <p:spPr>
          <a:noFill/>
        </p:spPr>
        <p:txBody>
          <a:bodyPr/>
          <a:lstStyle/>
          <a:p>
            <a:pPr eaLnBrk="1" hangingPunct="1"/>
            <a:r>
              <a:rPr lang="en-US" altLang="en-US" sz="1400" dirty="0">
                <a:latin typeface="Arial" panose="020B0604020202020204" pitchFamily="34" charset="0"/>
              </a:rPr>
              <a:t>Genesis 6:9 This is the genealogy of Noah. Noah was a just man, perfect in his generations. </a:t>
            </a:r>
            <a:r>
              <a:rPr lang="en-US" altLang="en-US" sz="1400" b="1" dirty="0">
                <a:latin typeface="Arial" panose="020B0604020202020204" pitchFamily="34" charset="0"/>
              </a:rPr>
              <a:t>Noah walked with God</a:t>
            </a:r>
            <a:r>
              <a:rPr lang="en-US" altLang="en-US" sz="1400" dirty="0">
                <a:latin typeface="Arial" panose="020B0604020202020204" pitchFamily="34" charset="0"/>
              </a:rPr>
              <a:t>.</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a:extLst>
              <a:ext uri="{FF2B5EF4-FFF2-40B4-BE49-F238E27FC236}">
                <a16:creationId xmlns:a16="http://schemas.microsoft.com/office/drawing/2014/main" id="{BFD66C91-6038-467F-8006-EB5FD9353A1C}"/>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A258E00-800F-4480-A0FD-1426E7FAA20D}" type="slidenum">
              <a:rPr lang="en-US" altLang="en-US">
                <a:latin typeface="Arial" panose="020B0604020202020204" pitchFamily="34" charset="0"/>
              </a:rPr>
              <a:pPr/>
              <a:t>47</a:t>
            </a:fld>
            <a:endParaRPr lang="en-US" altLang="en-US">
              <a:latin typeface="Arial" panose="020B0604020202020204" pitchFamily="34" charset="0"/>
            </a:endParaRPr>
          </a:p>
        </p:txBody>
      </p:sp>
      <p:sp>
        <p:nvSpPr>
          <p:cNvPr id="100355" name="Rectangle 2">
            <a:extLst>
              <a:ext uri="{FF2B5EF4-FFF2-40B4-BE49-F238E27FC236}">
                <a16:creationId xmlns:a16="http://schemas.microsoft.com/office/drawing/2014/main" id="{9EFADAC5-7D26-4E5B-89DC-F6E5E6D85A09}"/>
              </a:ext>
            </a:extLst>
          </p:cNvPr>
          <p:cNvSpPr>
            <a:spLocks noGrp="1" noRot="1" noChangeAspect="1" noChangeArrowheads="1" noTextEdit="1"/>
          </p:cNvSpPr>
          <p:nvPr>
            <p:ph type="sldImg"/>
          </p:nvPr>
        </p:nvSpPr>
        <p:spPr>
          <a:xfrm>
            <a:off x="1157288" y="681038"/>
            <a:ext cx="4543425" cy="3406775"/>
          </a:xfrm>
          <a:ln/>
        </p:spPr>
      </p:sp>
      <p:sp>
        <p:nvSpPr>
          <p:cNvPr id="100356" name="Rectangle 3">
            <a:extLst>
              <a:ext uri="{FF2B5EF4-FFF2-40B4-BE49-F238E27FC236}">
                <a16:creationId xmlns:a16="http://schemas.microsoft.com/office/drawing/2014/main" id="{C33BBDBE-981D-4688-B198-6FF7D66091FD}"/>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a:extLst>
              <a:ext uri="{FF2B5EF4-FFF2-40B4-BE49-F238E27FC236}">
                <a16:creationId xmlns:a16="http://schemas.microsoft.com/office/drawing/2014/main" id="{B191FDDE-E5C7-4AE8-859E-74C2473FFFD8}"/>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F75688D-AD7B-4513-98FB-F62437EEE837}" type="slidenum">
              <a:rPr lang="en-US" altLang="en-US">
                <a:latin typeface="Arial" panose="020B0604020202020204" pitchFamily="34" charset="0"/>
              </a:rPr>
              <a:pPr/>
              <a:t>48</a:t>
            </a:fld>
            <a:endParaRPr lang="en-US" altLang="en-US">
              <a:latin typeface="Arial" panose="020B0604020202020204" pitchFamily="34" charset="0"/>
            </a:endParaRPr>
          </a:p>
        </p:txBody>
      </p:sp>
      <p:sp>
        <p:nvSpPr>
          <p:cNvPr id="102403" name="Rectangle 2">
            <a:extLst>
              <a:ext uri="{FF2B5EF4-FFF2-40B4-BE49-F238E27FC236}">
                <a16:creationId xmlns:a16="http://schemas.microsoft.com/office/drawing/2014/main" id="{49279426-A530-47A4-ACE0-6007B8690354}"/>
              </a:ext>
            </a:extLst>
          </p:cNvPr>
          <p:cNvSpPr>
            <a:spLocks noGrp="1" noRot="1" noChangeAspect="1" noChangeArrowheads="1" noTextEdit="1"/>
          </p:cNvSpPr>
          <p:nvPr>
            <p:ph type="sldImg"/>
          </p:nvPr>
        </p:nvSpPr>
        <p:spPr>
          <a:xfrm>
            <a:off x="1157288" y="681038"/>
            <a:ext cx="4543425" cy="3406775"/>
          </a:xfrm>
          <a:ln/>
        </p:spPr>
      </p:sp>
      <p:sp>
        <p:nvSpPr>
          <p:cNvPr id="102404" name="Rectangle 3">
            <a:extLst>
              <a:ext uri="{FF2B5EF4-FFF2-40B4-BE49-F238E27FC236}">
                <a16:creationId xmlns:a16="http://schemas.microsoft.com/office/drawing/2014/main" id="{C9403499-34FE-4645-9500-AB689366A6BC}"/>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1 Corinthians 15:51 Behold, I tell you a mystery: We shall not all sleep, but we shall all be changed--</a:t>
            </a:r>
          </a:p>
          <a:p>
            <a:pPr eaLnBrk="1" hangingPunct="1"/>
            <a:r>
              <a:rPr lang="en-US" altLang="en-US" dirty="0">
                <a:latin typeface="Arial" panose="020B0604020202020204" pitchFamily="34" charset="0"/>
              </a:rPr>
              <a:t> 52 in a moment, in the twinkling of an eye, at the last trumpet. For the trumpet will sound, and the dead will be raised incorruptible, and we shall be changed.</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Barnes--all who are alive at the coming of the Lord Jesus shall undergo such a change as to fit them for their new abode in heaven; or such as shall make them like those who shall be raised from the dead. This change will be instantaneous, (1Co 15:52,)  for it is evident that God can as easily change the living as he can raise the dead</a:t>
            </a: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a:extLst>
              <a:ext uri="{FF2B5EF4-FFF2-40B4-BE49-F238E27FC236}">
                <a16:creationId xmlns:a16="http://schemas.microsoft.com/office/drawing/2014/main" id="{1C2EC763-E612-4D82-9468-7233B135DD93}"/>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49D34DEE-6BB1-4753-ABF3-D0FD9C4DE027}" type="slidenum">
              <a:rPr lang="en-US" altLang="en-US">
                <a:latin typeface="Arial" panose="020B0604020202020204" pitchFamily="34" charset="0"/>
              </a:rPr>
              <a:pPr/>
              <a:t>49</a:t>
            </a:fld>
            <a:endParaRPr lang="en-US" altLang="en-US">
              <a:latin typeface="Arial" panose="020B0604020202020204" pitchFamily="34" charset="0"/>
            </a:endParaRPr>
          </a:p>
        </p:txBody>
      </p:sp>
      <p:sp>
        <p:nvSpPr>
          <p:cNvPr id="104451" name="Rectangle 2">
            <a:extLst>
              <a:ext uri="{FF2B5EF4-FFF2-40B4-BE49-F238E27FC236}">
                <a16:creationId xmlns:a16="http://schemas.microsoft.com/office/drawing/2014/main" id="{8C3F1EE5-E916-4628-B96B-FA21006E68EC}"/>
              </a:ext>
            </a:extLst>
          </p:cNvPr>
          <p:cNvSpPr>
            <a:spLocks noGrp="1" noRot="1" noChangeAspect="1" noChangeArrowheads="1" noTextEdit="1"/>
          </p:cNvSpPr>
          <p:nvPr>
            <p:ph type="sldImg"/>
          </p:nvPr>
        </p:nvSpPr>
        <p:spPr>
          <a:xfrm>
            <a:off x="1157288" y="681038"/>
            <a:ext cx="4543425" cy="3406775"/>
          </a:xfrm>
          <a:ln/>
        </p:spPr>
      </p:sp>
      <p:sp>
        <p:nvSpPr>
          <p:cNvPr id="104452" name="Rectangle 3">
            <a:extLst>
              <a:ext uri="{FF2B5EF4-FFF2-40B4-BE49-F238E27FC236}">
                <a16:creationId xmlns:a16="http://schemas.microsoft.com/office/drawing/2014/main" id="{B07FECB1-E900-4EBC-86C4-B555AAB0C5F8}"/>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Ge 6:9 This is the genealogy of Noah. Noah was a just man, perfect in his generations. Noah walked with God.</a:t>
            </a:r>
          </a:p>
          <a:p>
            <a:pPr eaLnBrk="1" hangingPunct="1"/>
            <a:endParaRPr lang="en-US" altLang="en-US" dirty="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5CF0225-24B9-4F5D-B861-1B788C8F2338}"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4275" name="Rectangle 2"/>
          <p:cNvSpPr>
            <a:spLocks noGrp="1" noRot="1" noChangeAspect="1" noChangeArrowheads="1" noTextEdit="1"/>
          </p:cNvSpPr>
          <p:nvPr>
            <p:ph type="sldImg"/>
          </p:nvPr>
        </p:nvSpPr>
        <p:spPr>
          <a:xfrm>
            <a:off x="1204913" y="704850"/>
            <a:ext cx="4692650" cy="3519488"/>
          </a:xfrm>
          <a:ln/>
        </p:spPr>
      </p:sp>
      <p:sp>
        <p:nvSpPr>
          <p:cNvPr id="54276"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Read vs 1-5</a:t>
            </a:r>
          </a:p>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5D1335BB-BBFE-466B-B266-375BB75467CF}"/>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a:extLst>
              <a:ext uri="{FF2B5EF4-FFF2-40B4-BE49-F238E27FC236}">
                <a16:creationId xmlns:a16="http://schemas.microsoft.com/office/drawing/2014/main" id="{DA0DD69F-FE2C-4AE5-8DAF-FD642ABF25DA}"/>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0AB5CCE-E4AD-4EFB-990D-1FA9B2DE95A4}" type="slidenum">
              <a:rPr lang="en-US" altLang="en-US">
                <a:latin typeface="Arial" panose="020B0604020202020204" pitchFamily="34" charset="0"/>
              </a:rPr>
              <a:pPr/>
              <a:t>50</a:t>
            </a:fld>
            <a:endParaRPr lang="en-US" altLang="en-US">
              <a:latin typeface="Arial" panose="020B0604020202020204" pitchFamily="34" charset="0"/>
            </a:endParaRPr>
          </a:p>
        </p:txBody>
      </p:sp>
      <p:sp>
        <p:nvSpPr>
          <p:cNvPr id="106499" name="Rectangle 2">
            <a:extLst>
              <a:ext uri="{FF2B5EF4-FFF2-40B4-BE49-F238E27FC236}">
                <a16:creationId xmlns:a16="http://schemas.microsoft.com/office/drawing/2014/main" id="{F2EACD06-E039-42A7-B4E5-591B658AC480}"/>
              </a:ext>
            </a:extLst>
          </p:cNvPr>
          <p:cNvSpPr>
            <a:spLocks noGrp="1" noRot="1" noChangeAspect="1" noChangeArrowheads="1" noTextEdit="1"/>
          </p:cNvSpPr>
          <p:nvPr>
            <p:ph type="sldImg"/>
          </p:nvPr>
        </p:nvSpPr>
        <p:spPr>
          <a:xfrm>
            <a:off x="1157288" y="681038"/>
            <a:ext cx="4543425" cy="3406775"/>
          </a:xfrm>
          <a:ln/>
        </p:spPr>
      </p:sp>
      <p:sp>
        <p:nvSpPr>
          <p:cNvPr id="106500" name="Rectangle 3">
            <a:extLst>
              <a:ext uri="{FF2B5EF4-FFF2-40B4-BE49-F238E27FC236}">
                <a16:creationId xmlns:a16="http://schemas.microsoft.com/office/drawing/2014/main" id="{F90B9906-6ECA-4708-A840-54514DC82263}"/>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Genesis 5:28-32</a:t>
            </a:r>
          </a:p>
          <a:p>
            <a:pPr eaLnBrk="1" hangingPunct="1"/>
            <a:endParaRPr lang="en-US" altLang="en-US" dirty="0">
              <a:latin typeface="Arial" panose="020B0604020202020204" pitchFamily="34"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Heb 11:4 ¶ By faith </a:t>
            </a:r>
            <a:r>
              <a:rPr lang="en-US" b="1" dirty="0"/>
              <a:t>Abel</a:t>
            </a:r>
            <a:r>
              <a:rPr lang="en-US" dirty="0"/>
              <a:t> offered to God a more excellent sacrifice than Cain, through which he obtained witness that he was righteous, God testifying of his gifts; and through it he being dead still speaks.</a:t>
            </a:r>
          </a:p>
          <a:p>
            <a:r>
              <a:rPr lang="en-US" dirty="0"/>
              <a:t> 5 By faith </a:t>
            </a:r>
            <a:r>
              <a:rPr lang="en-US" b="1" dirty="0"/>
              <a:t>Enoch</a:t>
            </a:r>
            <a:r>
              <a:rPr lang="en-US" dirty="0"/>
              <a:t> was taken away so that he did not see death, "and was not found, because God had taken him"; for before he was taken he had this testimony, that he pleased God.</a:t>
            </a:r>
          </a:p>
        </p:txBody>
      </p:sp>
      <p:sp>
        <p:nvSpPr>
          <p:cNvPr id="4" name="Slide Number Placeholder 3"/>
          <p:cNvSpPr>
            <a:spLocks noGrp="1"/>
          </p:cNvSpPr>
          <p:nvPr>
            <p:ph type="sldNum" sz="quarter" idx="5"/>
          </p:nvPr>
        </p:nvSpPr>
        <p:spPr/>
        <p:txBody>
          <a:bodyPr/>
          <a:lstStyle/>
          <a:p>
            <a:pPr>
              <a:defRPr/>
            </a:pPr>
            <a:fld id="{02350556-D8CD-459D-B4E1-AB68F913A145}" type="slidenum">
              <a:rPr lang="en-US" altLang="en-US" smtClean="0"/>
              <a:pPr>
                <a:defRPr/>
              </a:pPr>
              <a:t>53</a:t>
            </a:fld>
            <a:endParaRPr lang="en-US" altLang="en-US"/>
          </a:p>
        </p:txBody>
      </p:sp>
    </p:spTree>
    <p:extLst>
      <p:ext uri="{BB962C8B-B14F-4D97-AF65-F5344CB8AC3E}">
        <p14:creationId xmlns:p14="http://schemas.microsoft.com/office/powerpoint/2010/main" val="243613092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a:extLst>
              <a:ext uri="{FF2B5EF4-FFF2-40B4-BE49-F238E27FC236}">
                <a16:creationId xmlns:a16="http://schemas.microsoft.com/office/drawing/2014/main" id="{469F8FF4-B4FB-4F31-86E6-E93296A73059}"/>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07EADBEF-381E-44DD-8889-48532FF85E6B}" type="slidenum">
              <a:rPr lang="en-US" altLang="en-US">
                <a:latin typeface="Arial" panose="020B0604020202020204" pitchFamily="34" charset="0"/>
              </a:rPr>
              <a:pPr/>
              <a:t>54</a:t>
            </a:fld>
            <a:endParaRPr lang="en-US" altLang="en-US">
              <a:latin typeface="Arial" panose="020B0604020202020204" pitchFamily="34" charset="0"/>
            </a:endParaRPr>
          </a:p>
        </p:txBody>
      </p:sp>
      <p:sp>
        <p:nvSpPr>
          <p:cNvPr id="109571" name="Rectangle 2">
            <a:extLst>
              <a:ext uri="{FF2B5EF4-FFF2-40B4-BE49-F238E27FC236}">
                <a16:creationId xmlns:a16="http://schemas.microsoft.com/office/drawing/2014/main" id="{1928E680-43FA-4023-B573-DDACF85FEE74}"/>
              </a:ext>
            </a:extLst>
          </p:cNvPr>
          <p:cNvSpPr>
            <a:spLocks noGrp="1" noRot="1" noChangeAspect="1" noChangeArrowheads="1" noTextEdit="1"/>
          </p:cNvSpPr>
          <p:nvPr>
            <p:ph type="sldImg"/>
          </p:nvPr>
        </p:nvSpPr>
        <p:spPr>
          <a:xfrm>
            <a:off x="1157288" y="681038"/>
            <a:ext cx="4543425" cy="3406775"/>
          </a:xfrm>
          <a:ln/>
        </p:spPr>
      </p:sp>
      <p:sp>
        <p:nvSpPr>
          <p:cNvPr id="109572" name="Rectangle 3">
            <a:extLst>
              <a:ext uri="{FF2B5EF4-FFF2-40B4-BE49-F238E27FC236}">
                <a16:creationId xmlns:a16="http://schemas.microsoft.com/office/drawing/2014/main" id="{1579C541-DED3-4D2D-AFF0-DD86CB9BC350}"/>
              </a:ext>
            </a:extLst>
          </p:cNvPr>
          <p:cNvSpPr>
            <a:spLocks noGrp="1" noChangeArrowheads="1"/>
          </p:cNvSpPr>
          <p:nvPr>
            <p:ph type="body" idx="1"/>
          </p:nvPr>
        </p:nvSpPr>
        <p:spPr>
          <a:noFill/>
        </p:spPr>
        <p:txBody>
          <a:bodyPr/>
          <a:lstStyle/>
          <a:p>
            <a:pPr eaLnBrk="1" hangingPunct="1"/>
            <a:r>
              <a:rPr lang="en-US" altLang="en-US" dirty="0">
                <a:latin typeface="Arial" panose="020B0604020202020204" pitchFamily="34" charset="0"/>
              </a:rPr>
              <a:t>JEFF; multiple chapters</a:t>
            </a: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3D4C4CF3-2188-4765-A465-2CB29429B502}"/>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B35235C3-778F-4B1A-B19C-3611763B119F}" type="slidenum">
              <a:rPr lang="en-US" altLang="en-US">
                <a:latin typeface="Arial" panose="020B0604020202020204" pitchFamily="34" charset="0"/>
              </a:rPr>
              <a:pPr/>
              <a:t>55</a:t>
            </a:fld>
            <a:endParaRPr lang="en-US" altLang="en-US">
              <a:latin typeface="Arial" panose="020B0604020202020204" pitchFamily="34" charset="0"/>
            </a:endParaRPr>
          </a:p>
        </p:txBody>
      </p:sp>
      <p:sp>
        <p:nvSpPr>
          <p:cNvPr id="28675" name="Rectangle 2">
            <a:extLst>
              <a:ext uri="{FF2B5EF4-FFF2-40B4-BE49-F238E27FC236}">
                <a16:creationId xmlns:a16="http://schemas.microsoft.com/office/drawing/2014/main" id="{BFBA8E0A-D19E-4F50-9D96-A49FF69A4874}"/>
              </a:ext>
            </a:extLst>
          </p:cNvPr>
          <p:cNvSpPr>
            <a:spLocks noGrp="1" noRot="1" noChangeAspect="1" noChangeArrowheads="1" noTextEdit="1"/>
          </p:cNvSpPr>
          <p:nvPr>
            <p:ph type="sldImg"/>
          </p:nvPr>
        </p:nvSpPr>
        <p:spPr>
          <a:xfrm>
            <a:off x="1157288" y="681038"/>
            <a:ext cx="4543425" cy="3406775"/>
          </a:xfrm>
          <a:ln/>
        </p:spPr>
      </p:sp>
      <p:sp>
        <p:nvSpPr>
          <p:cNvPr id="28676" name="Rectangle 3">
            <a:extLst>
              <a:ext uri="{FF2B5EF4-FFF2-40B4-BE49-F238E27FC236}">
                <a16:creationId xmlns:a16="http://schemas.microsoft.com/office/drawing/2014/main" id="{F856EF71-E078-4A83-B0AA-08A8E3198A8D}"/>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80817797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FFC85F89-8EEA-4EA5-8D6C-CBECD21C086B}"/>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61279A1-6F58-4AE5-97DF-47785295F150}" type="slidenum">
              <a:rPr lang="en-US" altLang="en-US">
                <a:solidFill>
                  <a:srgbClr val="000000"/>
                </a:solidFill>
                <a:latin typeface="Arial" panose="020B0604020202020204" pitchFamily="34" charset="0"/>
              </a:rPr>
              <a:pPr/>
              <a:t>56</a:t>
            </a:fld>
            <a:endParaRPr lang="en-US" altLang="en-US">
              <a:solidFill>
                <a:srgbClr val="000000"/>
              </a:solidFill>
              <a:latin typeface="Arial" panose="020B0604020202020204" pitchFamily="34" charset="0"/>
            </a:endParaRPr>
          </a:p>
        </p:txBody>
      </p:sp>
      <p:sp>
        <p:nvSpPr>
          <p:cNvPr id="30723" name="Rectangle 2">
            <a:extLst>
              <a:ext uri="{FF2B5EF4-FFF2-40B4-BE49-F238E27FC236}">
                <a16:creationId xmlns:a16="http://schemas.microsoft.com/office/drawing/2014/main" id="{6EC858B2-F438-40F4-952F-1214C77A5655}"/>
              </a:ext>
            </a:extLst>
          </p:cNvPr>
          <p:cNvSpPr>
            <a:spLocks noGrp="1" noRot="1" noChangeAspect="1" noChangeArrowheads="1" noTextEdit="1"/>
          </p:cNvSpPr>
          <p:nvPr>
            <p:ph type="sldImg"/>
          </p:nvPr>
        </p:nvSpPr>
        <p:spPr>
          <a:xfrm>
            <a:off x="1157288" y="681038"/>
            <a:ext cx="4543425" cy="3406775"/>
          </a:xfrm>
          <a:ln/>
        </p:spPr>
      </p:sp>
      <p:sp>
        <p:nvSpPr>
          <p:cNvPr id="30724" name="Rectangle 3">
            <a:extLst>
              <a:ext uri="{FF2B5EF4-FFF2-40B4-BE49-F238E27FC236}">
                <a16:creationId xmlns:a16="http://schemas.microsoft.com/office/drawing/2014/main" id="{6F7358FC-C628-4A12-A2C9-E2E74C4062D0}"/>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6415195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AEA7E227-EBC1-479F-A0F5-BCC916DAB278}"/>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427CBA66-EFB1-44C2-A1D8-5630D9740299}" type="slidenum">
              <a:rPr lang="en-US" altLang="en-US">
                <a:solidFill>
                  <a:srgbClr val="000000"/>
                </a:solidFill>
                <a:latin typeface="Arial" panose="020B0604020202020204" pitchFamily="34" charset="0"/>
              </a:rPr>
              <a:pPr/>
              <a:t>57</a:t>
            </a:fld>
            <a:endParaRPr lang="en-US" altLang="en-US">
              <a:solidFill>
                <a:srgbClr val="000000"/>
              </a:solidFill>
              <a:latin typeface="Arial" panose="020B0604020202020204" pitchFamily="34" charset="0"/>
            </a:endParaRPr>
          </a:p>
        </p:txBody>
      </p:sp>
      <p:sp>
        <p:nvSpPr>
          <p:cNvPr id="32771" name="Rectangle 2">
            <a:extLst>
              <a:ext uri="{FF2B5EF4-FFF2-40B4-BE49-F238E27FC236}">
                <a16:creationId xmlns:a16="http://schemas.microsoft.com/office/drawing/2014/main" id="{70A87296-AE5A-4086-BF97-E70CFF86DF6A}"/>
              </a:ext>
            </a:extLst>
          </p:cNvPr>
          <p:cNvSpPr>
            <a:spLocks noGrp="1" noRot="1" noChangeAspect="1" noChangeArrowheads="1" noTextEdit="1"/>
          </p:cNvSpPr>
          <p:nvPr>
            <p:ph type="sldImg"/>
          </p:nvPr>
        </p:nvSpPr>
        <p:spPr>
          <a:xfrm>
            <a:off x="1157288" y="681038"/>
            <a:ext cx="4543425" cy="3406775"/>
          </a:xfrm>
          <a:ln/>
        </p:spPr>
      </p:sp>
      <p:sp>
        <p:nvSpPr>
          <p:cNvPr id="32772" name="Rectangle 3">
            <a:extLst>
              <a:ext uri="{FF2B5EF4-FFF2-40B4-BE49-F238E27FC236}">
                <a16:creationId xmlns:a16="http://schemas.microsoft.com/office/drawing/2014/main" id="{2DB646D0-9CB2-42DC-8535-2C8ACFF6F118}"/>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72346883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6CF058A1-6B5F-4935-AFEE-2480D071F6C8}"/>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0A78729-6290-4225-8717-DC4B96A8D977}" type="slidenum">
              <a:rPr lang="en-US" altLang="en-US">
                <a:solidFill>
                  <a:srgbClr val="000000"/>
                </a:solidFill>
                <a:latin typeface="Arial" panose="020B0604020202020204" pitchFamily="34" charset="0"/>
              </a:rPr>
              <a:pPr/>
              <a:t>58</a:t>
            </a:fld>
            <a:endParaRPr lang="en-US" altLang="en-US">
              <a:solidFill>
                <a:srgbClr val="000000"/>
              </a:solidFill>
              <a:latin typeface="Arial" panose="020B0604020202020204" pitchFamily="34" charset="0"/>
            </a:endParaRPr>
          </a:p>
        </p:txBody>
      </p:sp>
      <p:sp>
        <p:nvSpPr>
          <p:cNvPr id="34819" name="Rectangle 2">
            <a:extLst>
              <a:ext uri="{FF2B5EF4-FFF2-40B4-BE49-F238E27FC236}">
                <a16:creationId xmlns:a16="http://schemas.microsoft.com/office/drawing/2014/main" id="{1EAF61B3-C78B-493C-9C6F-44C0A8D4CBC1}"/>
              </a:ext>
            </a:extLst>
          </p:cNvPr>
          <p:cNvSpPr>
            <a:spLocks noGrp="1" noRot="1" noChangeAspect="1" noChangeArrowheads="1" noTextEdit="1"/>
          </p:cNvSpPr>
          <p:nvPr>
            <p:ph type="sldImg"/>
          </p:nvPr>
        </p:nvSpPr>
        <p:spPr>
          <a:xfrm>
            <a:off x="1157288" y="681038"/>
            <a:ext cx="4543425" cy="3406775"/>
          </a:xfrm>
          <a:ln/>
        </p:spPr>
      </p:sp>
      <p:sp>
        <p:nvSpPr>
          <p:cNvPr id="34820" name="Rectangle 3">
            <a:extLst>
              <a:ext uri="{FF2B5EF4-FFF2-40B4-BE49-F238E27FC236}">
                <a16:creationId xmlns:a16="http://schemas.microsoft.com/office/drawing/2014/main" id="{1E974972-33A3-4010-8979-5181CF35081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43559254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76A7E795-1203-4022-9002-7357156724AA}"/>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DDC82E1-D8D1-4B3E-8517-A94E0C5BDB9F}" type="slidenum">
              <a:rPr lang="en-US" altLang="en-US">
                <a:solidFill>
                  <a:srgbClr val="000000"/>
                </a:solidFill>
                <a:latin typeface="Arial" panose="020B0604020202020204" pitchFamily="34" charset="0"/>
              </a:rPr>
              <a:pPr/>
              <a:t>59</a:t>
            </a:fld>
            <a:endParaRPr lang="en-US" altLang="en-US">
              <a:solidFill>
                <a:srgbClr val="000000"/>
              </a:solidFill>
              <a:latin typeface="Arial" panose="020B0604020202020204" pitchFamily="34" charset="0"/>
            </a:endParaRPr>
          </a:p>
        </p:txBody>
      </p:sp>
      <p:sp>
        <p:nvSpPr>
          <p:cNvPr id="36867" name="Rectangle 2">
            <a:extLst>
              <a:ext uri="{FF2B5EF4-FFF2-40B4-BE49-F238E27FC236}">
                <a16:creationId xmlns:a16="http://schemas.microsoft.com/office/drawing/2014/main" id="{C10261AE-0539-4815-ADDA-387BD36BC2ED}"/>
              </a:ext>
            </a:extLst>
          </p:cNvPr>
          <p:cNvSpPr>
            <a:spLocks noGrp="1" noRot="1" noChangeAspect="1" noChangeArrowheads="1" noTextEdit="1"/>
          </p:cNvSpPr>
          <p:nvPr>
            <p:ph type="sldImg"/>
          </p:nvPr>
        </p:nvSpPr>
        <p:spPr>
          <a:xfrm>
            <a:off x="1157288" y="681038"/>
            <a:ext cx="4543425" cy="3406775"/>
          </a:xfrm>
          <a:ln/>
        </p:spPr>
      </p:sp>
      <p:sp>
        <p:nvSpPr>
          <p:cNvPr id="36868" name="Rectangle 3">
            <a:extLst>
              <a:ext uri="{FF2B5EF4-FFF2-40B4-BE49-F238E27FC236}">
                <a16:creationId xmlns:a16="http://schemas.microsoft.com/office/drawing/2014/main" id="{F235BB54-85E9-4DEC-9B50-0BBCD8F0095F}"/>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92922730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0589BD22-5E3A-46D8-B35B-0F7611D20B6E}"/>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C6CADA21-68EE-4E0E-B8B6-6E2AF4F88BD6}" type="slidenum">
              <a:rPr lang="en-US" altLang="en-US">
                <a:solidFill>
                  <a:srgbClr val="000000"/>
                </a:solidFill>
                <a:latin typeface="Arial" panose="020B0604020202020204" pitchFamily="34" charset="0"/>
              </a:rPr>
              <a:pPr/>
              <a:t>60</a:t>
            </a:fld>
            <a:endParaRPr lang="en-US" altLang="en-US">
              <a:solidFill>
                <a:srgbClr val="000000"/>
              </a:solidFill>
              <a:latin typeface="Arial" panose="020B0604020202020204" pitchFamily="34" charset="0"/>
            </a:endParaRPr>
          </a:p>
        </p:txBody>
      </p:sp>
      <p:sp>
        <p:nvSpPr>
          <p:cNvPr id="38915" name="Rectangle 2">
            <a:extLst>
              <a:ext uri="{FF2B5EF4-FFF2-40B4-BE49-F238E27FC236}">
                <a16:creationId xmlns:a16="http://schemas.microsoft.com/office/drawing/2014/main" id="{31392ADA-D359-4EBA-A4C5-22D7B11F1082}"/>
              </a:ext>
            </a:extLst>
          </p:cNvPr>
          <p:cNvSpPr>
            <a:spLocks noGrp="1" noRot="1" noChangeAspect="1" noChangeArrowheads="1" noTextEdit="1"/>
          </p:cNvSpPr>
          <p:nvPr>
            <p:ph type="sldImg"/>
          </p:nvPr>
        </p:nvSpPr>
        <p:spPr>
          <a:xfrm>
            <a:off x="1157288" y="681038"/>
            <a:ext cx="4543425" cy="3406775"/>
          </a:xfrm>
          <a:ln/>
        </p:spPr>
      </p:sp>
      <p:sp>
        <p:nvSpPr>
          <p:cNvPr id="38916" name="Rectangle 3">
            <a:extLst>
              <a:ext uri="{FF2B5EF4-FFF2-40B4-BE49-F238E27FC236}">
                <a16:creationId xmlns:a16="http://schemas.microsoft.com/office/drawing/2014/main" id="{1F02C917-E35D-4406-959E-8E9E1F0D7219}"/>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55746728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0C9B56EF-E4D6-4D3C-92EA-21C26B085BEB}"/>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A39FBDFA-6338-46C9-B4B8-228B8324F0A1}" type="slidenum">
              <a:rPr lang="en-US" altLang="en-US">
                <a:solidFill>
                  <a:srgbClr val="000000"/>
                </a:solidFill>
                <a:latin typeface="Arial" panose="020B0604020202020204" pitchFamily="34" charset="0"/>
              </a:rPr>
              <a:pPr/>
              <a:t>61</a:t>
            </a:fld>
            <a:endParaRPr lang="en-US" altLang="en-US">
              <a:solidFill>
                <a:srgbClr val="000000"/>
              </a:solidFill>
              <a:latin typeface="Arial" panose="020B0604020202020204" pitchFamily="34" charset="0"/>
            </a:endParaRPr>
          </a:p>
        </p:txBody>
      </p:sp>
      <p:sp>
        <p:nvSpPr>
          <p:cNvPr id="40963" name="Rectangle 2">
            <a:extLst>
              <a:ext uri="{FF2B5EF4-FFF2-40B4-BE49-F238E27FC236}">
                <a16:creationId xmlns:a16="http://schemas.microsoft.com/office/drawing/2014/main" id="{0FE2CEB8-4D78-4921-A871-2FCE97D02DA7}"/>
              </a:ext>
            </a:extLst>
          </p:cNvPr>
          <p:cNvSpPr>
            <a:spLocks noGrp="1" noRot="1" noChangeAspect="1" noChangeArrowheads="1" noTextEdit="1"/>
          </p:cNvSpPr>
          <p:nvPr>
            <p:ph type="sldImg"/>
          </p:nvPr>
        </p:nvSpPr>
        <p:spPr>
          <a:xfrm>
            <a:off x="1157288" y="681038"/>
            <a:ext cx="4543425" cy="3406775"/>
          </a:xfrm>
          <a:ln/>
        </p:spPr>
      </p:sp>
      <p:sp>
        <p:nvSpPr>
          <p:cNvPr id="40964" name="Rectangle 3">
            <a:extLst>
              <a:ext uri="{FF2B5EF4-FFF2-40B4-BE49-F238E27FC236}">
                <a16:creationId xmlns:a16="http://schemas.microsoft.com/office/drawing/2014/main" id="{14389058-EE95-48BE-A476-EDB728F17AC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436822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9D4319FB-8477-4F76-AA50-DD44D7A5E0E9}"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8371" name="Rectangle 2"/>
          <p:cNvSpPr>
            <a:spLocks noGrp="1" noRot="1" noChangeAspect="1" noChangeArrowheads="1" noTextEdit="1"/>
          </p:cNvSpPr>
          <p:nvPr>
            <p:ph type="sldImg"/>
          </p:nvPr>
        </p:nvSpPr>
        <p:spPr>
          <a:xfrm>
            <a:off x="1204913" y="704850"/>
            <a:ext cx="4692650" cy="3519488"/>
          </a:xfrm>
          <a:ln/>
        </p:spPr>
      </p:sp>
      <p:sp>
        <p:nvSpPr>
          <p:cNvPr id="5837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8ADBAD0D-C50A-48F3-8C9E-AFF01E743076}"/>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extLst>
      <p:ext uri="{BB962C8B-B14F-4D97-AF65-F5344CB8AC3E}">
        <p14:creationId xmlns:p14="http://schemas.microsoft.com/office/powerpoint/2010/main" val="172721325"/>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47158F27-50C0-40F4-9326-49969213F044}"/>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B377F935-4E1A-4D17-B815-C053F3E0CAE8}" type="slidenum">
              <a:rPr lang="en-US" altLang="en-US">
                <a:solidFill>
                  <a:srgbClr val="000000"/>
                </a:solidFill>
                <a:latin typeface="Arial" panose="020B0604020202020204" pitchFamily="34" charset="0"/>
              </a:rPr>
              <a:pPr/>
              <a:t>62</a:t>
            </a:fld>
            <a:endParaRPr lang="en-US" altLang="en-US">
              <a:solidFill>
                <a:srgbClr val="000000"/>
              </a:solidFill>
              <a:latin typeface="Arial" panose="020B0604020202020204" pitchFamily="34" charset="0"/>
            </a:endParaRPr>
          </a:p>
        </p:txBody>
      </p:sp>
      <p:sp>
        <p:nvSpPr>
          <p:cNvPr id="43011" name="Rectangle 2">
            <a:extLst>
              <a:ext uri="{FF2B5EF4-FFF2-40B4-BE49-F238E27FC236}">
                <a16:creationId xmlns:a16="http://schemas.microsoft.com/office/drawing/2014/main" id="{59477C1F-104F-4BCB-B31F-F1F20406E7B2}"/>
              </a:ext>
            </a:extLst>
          </p:cNvPr>
          <p:cNvSpPr>
            <a:spLocks noGrp="1" noRot="1" noChangeAspect="1" noChangeArrowheads="1" noTextEdit="1"/>
          </p:cNvSpPr>
          <p:nvPr>
            <p:ph type="sldImg"/>
          </p:nvPr>
        </p:nvSpPr>
        <p:spPr>
          <a:xfrm>
            <a:off x="1157288" y="681038"/>
            <a:ext cx="4543425" cy="3406775"/>
          </a:xfrm>
          <a:ln/>
        </p:spPr>
      </p:sp>
      <p:sp>
        <p:nvSpPr>
          <p:cNvPr id="43012" name="Rectangle 3">
            <a:extLst>
              <a:ext uri="{FF2B5EF4-FFF2-40B4-BE49-F238E27FC236}">
                <a16:creationId xmlns:a16="http://schemas.microsoft.com/office/drawing/2014/main" id="{25A8B130-D8E9-46C0-8E84-E710ED19C687}"/>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11981192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6BF29794-E396-4AE7-86AA-920B97077900}"/>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4E4C6CB1-B0CC-48D5-87C0-2148115FE7F1}" type="slidenum">
              <a:rPr lang="en-US" altLang="en-US">
                <a:solidFill>
                  <a:srgbClr val="000000"/>
                </a:solidFill>
                <a:latin typeface="Arial" panose="020B0604020202020204" pitchFamily="34" charset="0"/>
              </a:rPr>
              <a:pPr/>
              <a:t>63</a:t>
            </a:fld>
            <a:endParaRPr lang="en-US" altLang="en-US">
              <a:solidFill>
                <a:srgbClr val="000000"/>
              </a:solidFill>
              <a:latin typeface="Arial" panose="020B0604020202020204" pitchFamily="34" charset="0"/>
            </a:endParaRPr>
          </a:p>
        </p:txBody>
      </p:sp>
      <p:sp>
        <p:nvSpPr>
          <p:cNvPr id="45059" name="Rectangle 2">
            <a:extLst>
              <a:ext uri="{FF2B5EF4-FFF2-40B4-BE49-F238E27FC236}">
                <a16:creationId xmlns:a16="http://schemas.microsoft.com/office/drawing/2014/main" id="{E2779619-5576-44D3-9187-A98A1895A3A3}"/>
              </a:ext>
            </a:extLst>
          </p:cNvPr>
          <p:cNvSpPr>
            <a:spLocks noGrp="1" noRot="1" noChangeAspect="1" noChangeArrowheads="1" noTextEdit="1"/>
          </p:cNvSpPr>
          <p:nvPr>
            <p:ph type="sldImg"/>
          </p:nvPr>
        </p:nvSpPr>
        <p:spPr>
          <a:xfrm>
            <a:off x="1157288" y="681038"/>
            <a:ext cx="4543425" cy="3406775"/>
          </a:xfrm>
          <a:ln/>
        </p:spPr>
      </p:sp>
      <p:sp>
        <p:nvSpPr>
          <p:cNvPr id="45060" name="Rectangle 3">
            <a:extLst>
              <a:ext uri="{FF2B5EF4-FFF2-40B4-BE49-F238E27FC236}">
                <a16:creationId xmlns:a16="http://schemas.microsoft.com/office/drawing/2014/main" id="{D066F0AF-8C03-4C4B-A1AE-6C57D2E9A19E}"/>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966432380"/>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528D0F35-23FF-4678-A337-1E9FAC489986}"/>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0C64922C-3CD9-45BF-8DB3-8750EE69970C}" type="slidenum">
              <a:rPr lang="en-US" altLang="en-US">
                <a:solidFill>
                  <a:srgbClr val="000000"/>
                </a:solidFill>
                <a:latin typeface="Arial" panose="020B0604020202020204" pitchFamily="34" charset="0"/>
              </a:rPr>
              <a:pPr/>
              <a:t>64</a:t>
            </a:fld>
            <a:endParaRPr lang="en-US" altLang="en-US">
              <a:solidFill>
                <a:srgbClr val="000000"/>
              </a:solidFill>
              <a:latin typeface="Arial" panose="020B0604020202020204" pitchFamily="34" charset="0"/>
            </a:endParaRPr>
          </a:p>
        </p:txBody>
      </p:sp>
      <p:sp>
        <p:nvSpPr>
          <p:cNvPr id="47107" name="Rectangle 2">
            <a:extLst>
              <a:ext uri="{FF2B5EF4-FFF2-40B4-BE49-F238E27FC236}">
                <a16:creationId xmlns:a16="http://schemas.microsoft.com/office/drawing/2014/main" id="{14580C80-1B8A-49DD-B895-CDAF8CE4A966}"/>
              </a:ext>
            </a:extLst>
          </p:cNvPr>
          <p:cNvSpPr>
            <a:spLocks noGrp="1" noRot="1" noChangeAspect="1" noChangeArrowheads="1" noTextEdit="1"/>
          </p:cNvSpPr>
          <p:nvPr>
            <p:ph type="sldImg"/>
          </p:nvPr>
        </p:nvSpPr>
        <p:spPr>
          <a:xfrm>
            <a:off x="1157288" y="681038"/>
            <a:ext cx="4543425" cy="3406775"/>
          </a:xfrm>
          <a:ln/>
        </p:spPr>
      </p:sp>
      <p:sp>
        <p:nvSpPr>
          <p:cNvPr id="47108" name="Rectangle 3">
            <a:extLst>
              <a:ext uri="{FF2B5EF4-FFF2-40B4-BE49-F238E27FC236}">
                <a16:creationId xmlns:a16="http://schemas.microsoft.com/office/drawing/2014/main" id="{560D64A0-3DB4-4EF1-BC0B-64DD23746585}"/>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7623524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F6CAACD6-9828-430D-9418-E2920DE545BC}"/>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398A5698-7CA1-42E6-A84C-76EBF1CC2D21}" type="slidenum">
              <a:rPr lang="en-US" altLang="en-US">
                <a:solidFill>
                  <a:srgbClr val="000000"/>
                </a:solidFill>
                <a:latin typeface="Arial" panose="020B0604020202020204" pitchFamily="34" charset="0"/>
              </a:rPr>
              <a:pPr/>
              <a:t>65</a:t>
            </a:fld>
            <a:endParaRPr lang="en-US" altLang="en-US">
              <a:solidFill>
                <a:srgbClr val="000000"/>
              </a:solidFill>
              <a:latin typeface="Arial" panose="020B0604020202020204" pitchFamily="34" charset="0"/>
            </a:endParaRPr>
          </a:p>
        </p:txBody>
      </p:sp>
      <p:sp>
        <p:nvSpPr>
          <p:cNvPr id="49155" name="Rectangle 2">
            <a:extLst>
              <a:ext uri="{FF2B5EF4-FFF2-40B4-BE49-F238E27FC236}">
                <a16:creationId xmlns:a16="http://schemas.microsoft.com/office/drawing/2014/main" id="{9B4821C8-B79F-4F0E-B560-66554FE2F7A6}"/>
              </a:ext>
            </a:extLst>
          </p:cNvPr>
          <p:cNvSpPr>
            <a:spLocks noGrp="1" noRot="1" noChangeAspect="1" noChangeArrowheads="1" noTextEdit="1"/>
          </p:cNvSpPr>
          <p:nvPr>
            <p:ph type="sldImg"/>
          </p:nvPr>
        </p:nvSpPr>
        <p:spPr>
          <a:xfrm>
            <a:off x="1157288" y="681038"/>
            <a:ext cx="4543425" cy="3406775"/>
          </a:xfrm>
          <a:ln/>
        </p:spPr>
      </p:sp>
      <p:sp>
        <p:nvSpPr>
          <p:cNvPr id="49156" name="Rectangle 3">
            <a:extLst>
              <a:ext uri="{FF2B5EF4-FFF2-40B4-BE49-F238E27FC236}">
                <a16:creationId xmlns:a16="http://schemas.microsoft.com/office/drawing/2014/main" id="{FD85D1B7-E0D1-4690-9498-0E72728EE676}"/>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38072402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C8B75D86-3E10-459C-90C7-3363534930F8}"/>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8666C034-8E1A-4BC8-AFA4-0C308211C78B}" type="slidenum">
              <a:rPr lang="en-US" altLang="en-US">
                <a:solidFill>
                  <a:srgbClr val="000000"/>
                </a:solidFill>
                <a:latin typeface="Arial" panose="020B0604020202020204" pitchFamily="34" charset="0"/>
              </a:rPr>
              <a:pPr/>
              <a:t>66</a:t>
            </a:fld>
            <a:endParaRPr lang="en-US" altLang="en-US">
              <a:solidFill>
                <a:srgbClr val="000000"/>
              </a:solidFill>
              <a:latin typeface="Arial" panose="020B0604020202020204" pitchFamily="34" charset="0"/>
            </a:endParaRPr>
          </a:p>
        </p:txBody>
      </p:sp>
      <p:sp>
        <p:nvSpPr>
          <p:cNvPr id="51203" name="Rectangle 2">
            <a:extLst>
              <a:ext uri="{FF2B5EF4-FFF2-40B4-BE49-F238E27FC236}">
                <a16:creationId xmlns:a16="http://schemas.microsoft.com/office/drawing/2014/main" id="{44D56E9E-75D4-4BA4-96E4-2A784888F529}"/>
              </a:ext>
            </a:extLst>
          </p:cNvPr>
          <p:cNvSpPr>
            <a:spLocks noGrp="1" noRot="1" noChangeAspect="1" noChangeArrowheads="1" noTextEdit="1"/>
          </p:cNvSpPr>
          <p:nvPr>
            <p:ph type="sldImg"/>
          </p:nvPr>
        </p:nvSpPr>
        <p:spPr>
          <a:xfrm>
            <a:off x="1157288" y="681038"/>
            <a:ext cx="4543425" cy="3406775"/>
          </a:xfrm>
          <a:ln/>
        </p:spPr>
      </p:sp>
      <p:sp>
        <p:nvSpPr>
          <p:cNvPr id="51204" name="Rectangle 3">
            <a:extLst>
              <a:ext uri="{FF2B5EF4-FFF2-40B4-BE49-F238E27FC236}">
                <a16:creationId xmlns:a16="http://schemas.microsoft.com/office/drawing/2014/main" id="{7308988A-41C6-4B79-9699-F2E596A6CB46}"/>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11951649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457834EA-207A-4B48-BAD7-67C7E450BBBD}"/>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78C65653-2DFF-4193-9EE9-D6A284610C5D}" type="slidenum">
              <a:rPr lang="en-US" altLang="en-US">
                <a:solidFill>
                  <a:srgbClr val="000000"/>
                </a:solidFill>
                <a:latin typeface="Arial" panose="020B0604020202020204" pitchFamily="34" charset="0"/>
              </a:rPr>
              <a:pPr/>
              <a:t>67</a:t>
            </a:fld>
            <a:endParaRPr lang="en-US" altLang="en-US">
              <a:solidFill>
                <a:srgbClr val="000000"/>
              </a:solidFill>
              <a:latin typeface="Arial" panose="020B0604020202020204" pitchFamily="34" charset="0"/>
            </a:endParaRPr>
          </a:p>
        </p:txBody>
      </p:sp>
      <p:sp>
        <p:nvSpPr>
          <p:cNvPr id="53251" name="Rectangle 2">
            <a:extLst>
              <a:ext uri="{FF2B5EF4-FFF2-40B4-BE49-F238E27FC236}">
                <a16:creationId xmlns:a16="http://schemas.microsoft.com/office/drawing/2014/main" id="{BBCE3ABC-292C-4051-94E9-3C058B9D3FAC}"/>
              </a:ext>
            </a:extLst>
          </p:cNvPr>
          <p:cNvSpPr>
            <a:spLocks noGrp="1" noRot="1" noChangeAspect="1" noChangeArrowheads="1" noTextEdit="1"/>
          </p:cNvSpPr>
          <p:nvPr>
            <p:ph type="sldImg"/>
          </p:nvPr>
        </p:nvSpPr>
        <p:spPr>
          <a:xfrm>
            <a:off x="1157288" y="681038"/>
            <a:ext cx="4543425" cy="3406775"/>
          </a:xfrm>
          <a:ln/>
        </p:spPr>
      </p:sp>
      <p:sp>
        <p:nvSpPr>
          <p:cNvPr id="53252" name="Rectangle 3">
            <a:extLst>
              <a:ext uri="{FF2B5EF4-FFF2-40B4-BE49-F238E27FC236}">
                <a16:creationId xmlns:a16="http://schemas.microsoft.com/office/drawing/2014/main" id="{B6656AA8-1EFA-4F14-8B06-2570DA79F9C5}"/>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42274102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a:extLst>
              <a:ext uri="{FF2B5EF4-FFF2-40B4-BE49-F238E27FC236}">
                <a16:creationId xmlns:a16="http://schemas.microsoft.com/office/drawing/2014/main" id="{469F8FF4-B4FB-4F31-86E6-E93296A73059}"/>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7EADBEF-381E-44DD-8889-48532FF85E6B}"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09571" name="Rectangle 2">
            <a:extLst>
              <a:ext uri="{FF2B5EF4-FFF2-40B4-BE49-F238E27FC236}">
                <a16:creationId xmlns:a16="http://schemas.microsoft.com/office/drawing/2014/main" id="{1928E680-43FA-4023-B573-DDACF85FEE74}"/>
              </a:ext>
            </a:extLst>
          </p:cNvPr>
          <p:cNvSpPr>
            <a:spLocks noGrp="1" noRot="1" noChangeAspect="1" noChangeArrowheads="1" noTextEdit="1"/>
          </p:cNvSpPr>
          <p:nvPr>
            <p:ph type="sldImg"/>
          </p:nvPr>
        </p:nvSpPr>
        <p:spPr>
          <a:xfrm>
            <a:off x="1157288" y="681038"/>
            <a:ext cx="4543425" cy="3406775"/>
          </a:xfrm>
          <a:ln/>
        </p:spPr>
      </p:sp>
      <p:sp>
        <p:nvSpPr>
          <p:cNvPr id="109572" name="Rectangle 3">
            <a:extLst>
              <a:ext uri="{FF2B5EF4-FFF2-40B4-BE49-F238E27FC236}">
                <a16:creationId xmlns:a16="http://schemas.microsoft.com/office/drawing/2014/main" id="{1579C541-DED3-4D2D-AFF0-DD86CB9BC350}"/>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38323052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a:extLst>
              <a:ext uri="{FF2B5EF4-FFF2-40B4-BE49-F238E27FC236}">
                <a16:creationId xmlns:a16="http://schemas.microsoft.com/office/drawing/2014/main" id="{ECE04AB8-7781-46A9-8DB5-C026841FD44B}"/>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70ADD748-6F59-4ACA-999F-10E0AFC4FE11}" type="slidenum">
              <a:rPr lang="en-US" altLang="en-US">
                <a:latin typeface="Arial" panose="020B0604020202020204" pitchFamily="34" charset="0"/>
              </a:rPr>
              <a:pPr/>
              <a:t>69</a:t>
            </a:fld>
            <a:endParaRPr lang="en-US" altLang="en-US">
              <a:latin typeface="Arial" panose="020B0604020202020204" pitchFamily="34" charset="0"/>
            </a:endParaRPr>
          </a:p>
        </p:txBody>
      </p:sp>
      <p:sp>
        <p:nvSpPr>
          <p:cNvPr id="111619" name="Rectangle 2">
            <a:extLst>
              <a:ext uri="{FF2B5EF4-FFF2-40B4-BE49-F238E27FC236}">
                <a16:creationId xmlns:a16="http://schemas.microsoft.com/office/drawing/2014/main" id="{2762B082-95A6-47A3-BD0D-47C2165EBEE0}"/>
              </a:ext>
            </a:extLst>
          </p:cNvPr>
          <p:cNvSpPr>
            <a:spLocks noGrp="1" noRot="1" noChangeAspect="1" noChangeArrowheads="1" noTextEdit="1"/>
          </p:cNvSpPr>
          <p:nvPr>
            <p:ph type="sldImg"/>
          </p:nvPr>
        </p:nvSpPr>
        <p:spPr>
          <a:xfrm>
            <a:off x="1157288" y="681038"/>
            <a:ext cx="4543425" cy="3406775"/>
          </a:xfrm>
          <a:ln/>
        </p:spPr>
      </p:sp>
      <p:sp>
        <p:nvSpPr>
          <p:cNvPr id="111620" name="Rectangle 3">
            <a:extLst>
              <a:ext uri="{FF2B5EF4-FFF2-40B4-BE49-F238E27FC236}">
                <a16:creationId xmlns:a16="http://schemas.microsoft.com/office/drawing/2014/main" id="{07FAD6D4-D6CD-4D96-B275-A6F6D2EDA77A}"/>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a:extLst>
              <a:ext uri="{FF2B5EF4-FFF2-40B4-BE49-F238E27FC236}">
                <a16:creationId xmlns:a16="http://schemas.microsoft.com/office/drawing/2014/main" id="{D23FC4EA-8AAC-469D-A261-CDDF8DDEA5F9}"/>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E398A7C3-A773-46B5-BF5A-AC1C6FA6F219}" type="slidenum">
              <a:rPr lang="en-US" altLang="en-US">
                <a:solidFill>
                  <a:srgbClr val="000000"/>
                </a:solidFill>
                <a:latin typeface="Arial" panose="020B0604020202020204" pitchFamily="34" charset="0"/>
              </a:rPr>
              <a:pPr/>
              <a:t>70</a:t>
            </a:fld>
            <a:endParaRPr lang="en-US" altLang="en-US">
              <a:solidFill>
                <a:srgbClr val="000000"/>
              </a:solidFill>
              <a:latin typeface="Arial" panose="020B0604020202020204" pitchFamily="34" charset="0"/>
            </a:endParaRPr>
          </a:p>
        </p:txBody>
      </p:sp>
      <p:sp>
        <p:nvSpPr>
          <p:cNvPr id="113667" name="Rectangle 2">
            <a:extLst>
              <a:ext uri="{FF2B5EF4-FFF2-40B4-BE49-F238E27FC236}">
                <a16:creationId xmlns:a16="http://schemas.microsoft.com/office/drawing/2014/main" id="{9FAD34B7-BE03-459D-956A-BFF9073D60A5}"/>
              </a:ext>
            </a:extLst>
          </p:cNvPr>
          <p:cNvSpPr>
            <a:spLocks noGrp="1" noRot="1" noChangeAspect="1" noChangeArrowheads="1" noTextEdit="1"/>
          </p:cNvSpPr>
          <p:nvPr>
            <p:ph type="sldImg"/>
          </p:nvPr>
        </p:nvSpPr>
        <p:spPr>
          <a:xfrm>
            <a:off x="1157288" y="681038"/>
            <a:ext cx="4543425" cy="3406775"/>
          </a:xfrm>
          <a:ln/>
        </p:spPr>
      </p:sp>
      <p:sp>
        <p:nvSpPr>
          <p:cNvPr id="113668" name="Rectangle 3">
            <a:extLst>
              <a:ext uri="{FF2B5EF4-FFF2-40B4-BE49-F238E27FC236}">
                <a16:creationId xmlns:a16="http://schemas.microsoft.com/office/drawing/2014/main" id="{AC1D3F57-A3F4-4DD7-A856-629E8921D615}"/>
              </a:ext>
            </a:extLst>
          </p:cNvPr>
          <p:cNvSpPr>
            <a:spLocks noGrp="1" noChangeArrowheads="1"/>
          </p:cNvSpPr>
          <p:nvPr>
            <p:ph type="body" idx="1"/>
          </p:nvPr>
        </p:nvSpPr>
        <p:spPr>
          <a:noFill/>
        </p:spPr>
        <p:txBody>
          <a:bodyPr/>
          <a:lstStyle/>
          <a:p>
            <a:pPr eaLnBrk="1" hangingPunct="1"/>
            <a:r>
              <a:rPr lang="en-US" altLang="en-US" b="1">
                <a:latin typeface="Arial" panose="020B0604020202020204" pitchFamily="34" charset="0"/>
              </a:rPr>
              <a:t>a·o·rist</a:t>
            </a:r>
            <a:r>
              <a:rPr lang="en-US" altLang="en-US">
                <a:latin typeface="Arial" panose="020B0604020202020204" pitchFamily="34" charset="0"/>
              </a:rPr>
              <a:t> </a:t>
            </a:r>
            <a:r>
              <a:rPr lang="en-US" altLang="en-US" b="1" i="1">
                <a:latin typeface="Arial" panose="020B0604020202020204" pitchFamily="34" charset="0"/>
              </a:rPr>
              <a:t>–noun </a:t>
            </a:r>
            <a:r>
              <a:rPr lang="en-US" altLang="en-US">
                <a:latin typeface="Arial" panose="020B0604020202020204" pitchFamily="34" charset="0"/>
              </a:rPr>
              <a:t>1.a verb tense, as in Classical Greek, expressing action or, in the indicative mood, past action, without further limitation or implication. </a:t>
            </a: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a:extLst>
              <a:ext uri="{FF2B5EF4-FFF2-40B4-BE49-F238E27FC236}">
                <a16:creationId xmlns:a16="http://schemas.microsoft.com/office/drawing/2014/main" id="{7D43050C-782D-46BF-88CD-B7466624098C}"/>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46D73D77-5234-4618-917B-5DA778EB74B8}" type="slidenum">
              <a:rPr lang="en-US" altLang="en-US">
                <a:solidFill>
                  <a:srgbClr val="000000"/>
                </a:solidFill>
                <a:latin typeface="Arial" panose="020B0604020202020204" pitchFamily="34" charset="0"/>
              </a:rPr>
              <a:pPr/>
              <a:t>71</a:t>
            </a:fld>
            <a:endParaRPr lang="en-US" altLang="en-US">
              <a:solidFill>
                <a:srgbClr val="000000"/>
              </a:solidFill>
              <a:latin typeface="Arial" panose="020B0604020202020204" pitchFamily="34" charset="0"/>
            </a:endParaRPr>
          </a:p>
        </p:txBody>
      </p:sp>
      <p:sp>
        <p:nvSpPr>
          <p:cNvPr id="115715" name="Rectangle 2">
            <a:extLst>
              <a:ext uri="{FF2B5EF4-FFF2-40B4-BE49-F238E27FC236}">
                <a16:creationId xmlns:a16="http://schemas.microsoft.com/office/drawing/2014/main" id="{33C1927B-24F0-407F-8B29-7334A2A1A67B}"/>
              </a:ext>
            </a:extLst>
          </p:cNvPr>
          <p:cNvSpPr>
            <a:spLocks noGrp="1" noRot="1" noChangeAspect="1" noChangeArrowheads="1" noTextEdit="1"/>
          </p:cNvSpPr>
          <p:nvPr>
            <p:ph type="sldImg"/>
          </p:nvPr>
        </p:nvSpPr>
        <p:spPr>
          <a:xfrm>
            <a:off x="1157288" y="681038"/>
            <a:ext cx="4543425" cy="3406775"/>
          </a:xfrm>
          <a:ln/>
        </p:spPr>
      </p:sp>
      <p:sp>
        <p:nvSpPr>
          <p:cNvPr id="115716" name="Rectangle 3">
            <a:extLst>
              <a:ext uri="{FF2B5EF4-FFF2-40B4-BE49-F238E27FC236}">
                <a16:creationId xmlns:a16="http://schemas.microsoft.com/office/drawing/2014/main" id="{D2958A9B-8FE4-4AC1-8360-49173DFC0FC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1830E07-7E01-4439-BF69-C052FA4D25DE}"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9395" name="Rectangle 2"/>
          <p:cNvSpPr>
            <a:spLocks noGrp="1" noRot="1" noChangeAspect="1" noChangeArrowheads="1" noTextEdit="1"/>
          </p:cNvSpPr>
          <p:nvPr>
            <p:ph type="sldImg"/>
          </p:nvPr>
        </p:nvSpPr>
        <p:spPr>
          <a:xfrm>
            <a:off x="1204913" y="704850"/>
            <a:ext cx="4692650" cy="3519488"/>
          </a:xfrm>
          <a:ln/>
        </p:spPr>
      </p:sp>
      <p:sp>
        <p:nvSpPr>
          <p:cNvPr id="59396" name="Rectangle 3"/>
          <p:cNvSpPr>
            <a:spLocks noGrp="1" noChangeArrowheads="1"/>
          </p:cNvSpPr>
          <p:nvPr>
            <p:ph type="body" idx="1"/>
          </p:nvPr>
        </p:nvSpPr>
        <p:spPr>
          <a:noFill/>
        </p:spPr>
        <p:txBody>
          <a:bodyPr/>
          <a:lstStyle/>
          <a:p>
            <a:pPr eaLnBrk="1" hangingPunct="1"/>
            <a:r>
              <a:rPr lang="en-US" altLang="en-US">
                <a:latin typeface="Arial" panose="020B0604020202020204" pitchFamily="34" charset="0"/>
              </a:rPr>
              <a:t>Eve knew and quoted what God had said.</a:t>
            </a:r>
          </a:p>
        </p:txBody>
      </p:sp>
      <p:sp>
        <p:nvSpPr>
          <p:cNvPr id="2" name="Footer Placeholder 1">
            <a:extLst>
              <a:ext uri="{FF2B5EF4-FFF2-40B4-BE49-F238E27FC236}">
                <a16:creationId xmlns:a16="http://schemas.microsoft.com/office/drawing/2014/main" id="{9383BE80-9515-4752-AA07-4464882FE5A2}"/>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a:extLst>
              <a:ext uri="{FF2B5EF4-FFF2-40B4-BE49-F238E27FC236}">
                <a16:creationId xmlns:a16="http://schemas.microsoft.com/office/drawing/2014/main" id="{4598F023-E89C-4021-A50E-5CA7834A5CE6}"/>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780261B6-2AEA-4F9C-AB9D-806E7182ED7F}" type="slidenum">
              <a:rPr lang="en-US" altLang="en-US">
                <a:solidFill>
                  <a:srgbClr val="000000"/>
                </a:solidFill>
                <a:latin typeface="Arial" panose="020B0604020202020204" pitchFamily="34" charset="0"/>
              </a:rPr>
              <a:pPr/>
              <a:t>72</a:t>
            </a:fld>
            <a:endParaRPr lang="en-US" altLang="en-US">
              <a:solidFill>
                <a:srgbClr val="000000"/>
              </a:solidFill>
              <a:latin typeface="Arial" panose="020B0604020202020204" pitchFamily="34" charset="0"/>
            </a:endParaRPr>
          </a:p>
        </p:txBody>
      </p:sp>
      <p:sp>
        <p:nvSpPr>
          <p:cNvPr id="117763" name="Rectangle 2">
            <a:extLst>
              <a:ext uri="{FF2B5EF4-FFF2-40B4-BE49-F238E27FC236}">
                <a16:creationId xmlns:a16="http://schemas.microsoft.com/office/drawing/2014/main" id="{E4828D27-75B6-48C4-9866-31337F089220}"/>
              </a:ext>
            </a:extLst>
          </p:cNvPr>
          <p:cNvSpPr>
            <a:spLocks noGrp="1" noRot="1" noChangeAspect="1" noChangeArrowheads="1" noTextEdit="1"/>
          </p:cNvSpPr>
          <p:nvPr>
            <p:ph type="sldImg"/>
          </p:nvPr>
        </p:nvSpPr>
        <p:spPr>
          <a:xfrm>
            <a:off x="1157288" y="681038"/>
            <a:ext cx="4543425" cy="3406775"/>
          </a:xfrm>
          <a:ln/>
        </p:spPr>
      </p:sp>
      <p:sp>
        <p:nvSpPr>
          <p:cNvPr id="117764" name="Rectangle 3">
            <a:extLst>
              <a:ext uri="{FF2B5EF4-FFF2-40B4-BE49-F238E27FC236}">
                <a16:creationId xmlns:a16="http://schemas.microsoft.com/office/drawing/2014/main" id="{7398B3D8-269B-4AA7-BAAE-6F8CD4335A8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a:extLst>
              <a:ext uri="{FF2B5EF4-FFF2-40B4-BE49-F238E27FC236}">
                <a16:creationId xmlns:a16="http://schemas.microsoft.com/office/drawing/2014/main" id="{349C0BC6-7A06-47CC-9C15-C966F690CC57}"/>
              </a:ext>
            </a:extLst>
          </p:cNvPr>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fld id="{23EBC85E-DEFC-4EA7-87DB-9311726A54C4}" type="slidenum">
              <a:rPr lang="en-US" altLang="en-US">
                <a:solidFill>
                  <a:srgbClr val="000000"/>
                </a:solidFill>
                <a:latin typeface="Arial" panose="020B0604020202020204" pitchFamily="34" charset="0"/>
              </a:rPr>
              <a:pPr/>
              <a:t>73</a:t>
            </a:fld>
            <a:endParaRPr lang="en-US" altLang="en-US">
              <a:solidFill>
                <a:srgbClr val="000000"/>
              </a:solidFill>
              <a:latin typeface="Arial" panose="020B0604020202020204" pitchFamily="34" charset="0"/>
            </a:endParaRPr>
          </a:p>
        </p:txBody>
      </p:sp>
      <p:sp>
        <p:nvSpPr>
          <p:cNvPr id="119811" name="Rectangle 2">
            <a:extLst>
              <a:ext uri="{FF2B5EF4-FFF2-40B4-BE49-F238E27FC236}">
                <a16:creationId xmlns:a16="http://schemas.microsoft.com/office/drawing/2014/main" id="{BFCC9608-D207-42AE-8B11-55A0B0415C79}"/>
              </a:ext>
            </a:extLst>
          </p:cNvPr>
          <p:cNvSpPr>
            <a:spLocks noGrp="1" noRot="1" noChangeAspect="1" noChangeArrowheads="1" noTextEdit="1"/>
          </p:cNvSpPr>
          <p:nvPr>
            <p:ph type="sldImg"/>
          </p:nvPr>
        </p:nvSpPr>
        <p:spPr>
          <a:xfrm>
            <a:off x="1157288" y="681038"/>
            <a:ext cx="4543425" cy="3406775"/>
          </a:xfrm>
          <a:ln/>
        </p:spPr>
      </p:sp>
      <p:sp>
        <p:nvSpPr>
          <p:cNvPr id="119812" name="Rectangle 3">
            <a:extLst>
              <a:ext uri="{FF2B5EF4-FFF2-40B4-BE49-F238E27FC236}">
                <a16:creationId xmlns:a16="http://schemas.microsoft.com/office/drawing/2014/main" id="{08EDBBA1-679B-4102-8DB6-1802D1F168AA}"/>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036F8D0-C7A2-41B1-B51A-A53B233261CA}"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0419" name="Rectangle 2"/>
          <p:cNvSpPr>
            <a:spLocks noGrp="1" noRot="1" noChangeAspect="1" noChangeArrowheads="1" noTextEdit="1"/>
          </p:cNvSpPr>
          <p:nvPr>
            <p:ph type="sldImg"/>
          </p:nvPr>
        </p:nvSpPr>
        <p:spPr>
          <a:xfrm>
            <a:off x="1204913" y="704850"/>
            <a:ext cx="4692650" cy="3519488"/>
          </a:xfrm>
          <a:ln/>
        </p:spPr>
      </p:sp>
      <p:sp>
        <p:nvSpPr>
          <p:cNvPr id="60420" name="Rectangle 3"/>
          <p:cNvSpPr>
            <a:spLocks noGrp="1" noChangeArrowheads="1"/>
          </p:cNvSpPr>
          <p:nvPr>
            <p:ph type="body" idx="1"/>
          </p:nvPr>
        </p:nvSpPr>
        <p:spPr>
          <a:noFill/>
        </p:spPr>
        <p:txBody>
          <a:bodyPr/>
          <a:lstStyle/>
          <a:p>
            <a:pPr eaLnBrk="1" hangingPunct="1"/>
            <a:endParaRPr lang="en-US" altLang="en-US" dirty="0">
              <a:latin typeface="Arial" panose="020B0604020202020204" pitchFamily="34" charset="0"/>
            </a:endParaRPr>
          </a:p>
        </p:txBody>
      </p:sp>
      <p:sp>
        <p:nvSpPr>
          <p:cNvPr id="2" name="Footer Placeholder 1">
            <a:extLst>
              <a:ext uri="{FF2B5EF4-FFF2-40B4-BE49-F238E27FC236}">
                <a16:creationId xmlns:a16="http://schemas.microsoft.com/office/drawing/2014/main" id="{E6B3C2C5-D1E2-41F4-8B98-90674C6A4CB4}"/>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a:solidFill>
                  <a:schemeClr val="tx1"/>
                </a:solidFill>
                <a:latin typeface="Verdana" panose="020B0604030504040204" pitchFamily="34" charset="0"/>
              </a:defRPr>
            </a:lvl1pPr>
            <a:lvl2pPr marL="765610" indent="-294465">
              <a:defRPr>
                <a:solidFill>
                  <a:schemeClr val="tx1"/>
                </a:solidFill>
                <a:latin typeface="Verdana" panose="020B0604030504040204" pitchFamily="34" charset="0"/>
              </a:defRPr>
            </a:lvl2pPr>
            <a:lvl3pPr marL="1177862" indent="-235572">
              <a:defRPr>
                <a:solidFill>
                  <a:schemeClr val="tx1"/>
                </a:solidFill>
                <a:latin typeface="Verdana" panose="020B0604030504040204" pitchFamily="34" charset="0"/>
              </a:defRPr>
            </a:lvl3pPr>
            <a:lvl4pPr marL="1649006" indent="-235572">
              <a:defRPr>
                <a:solidFill>
                  <a:schemeClr val="tx1"/>
                </a:solidFill>
                <a:latin typeface="Verdana" panose="020B0604030504040204" pitchFamily="34" charset="0"/>
              </a:defRPr>
            </a:lvl4pPr>
            <a:lvl5pPr marL="2120151" indent="-235572">
              <a:defRPr>
                <a:solidFill>
                  <a:schemeClr val="tx1"/>
                </a:solidFill>
                <a:latin typeface="Verdana" panose="020B0604030504040204" pitchFamily="34" charset="0"/>
              </a:defRPr>
            </a:lvl5pPr>
            <a:lvl6pPr marL="2591295" indent="-235572" eaLnBrk="0" fontAlgn="base" hangingPunct="0">
              <a:spcBef>
                <a:spcPct val="0"/>
              </a:spcBef>
              <a:spcAft>
                <a:spcPct val="0"/>
              </a:spcAft>
              <a:defRPr>
                <a:solidFill>
                  <a:schemeClr val="tx1"/>
                </a:solidFill>
                <a:latin typeface="Verdana" panose="020B0604030504040204" pitchFamily="34" charset="0"/>
              </a:defRPr>
            </a:lvl6pPr>
            <a:lvl7pPr marL="3062440" indent="-235572" eaLnBrk="0" fontAlgn="base" hangingPunct="0">
              <a:spcBef>
                <a:spcPct val="0"/>
              </a:spcBef>
              <a:spcAft>
                <a:spcPct val="0"/>
              </a:spcAft>
              <a:defRPr>
                <a:solidFill>
                  <a:schemeClr val="tx1"/>
                </a:solidFill>
                <a:latin typeface="Verdana" panose="020B0604030504040204" pitchFamily="34" charset="0"/>
              </a:defRPr>
            </a:lvl7pPr>
            <a:lvl8pPr marL="3533585" indent="-235572" eaLnBrk="0" fontAlgn="base" hangingPunct="0">
              <a:spcBef>
                <a:spcPct val="0"/>
              </a:spcBef>
              <a:spcAft>
                <a:spcPct val="0"/>
              </a:spcAft>
              <a:defRPr>
                <a:solidFill>
                  <a:schemeClr val="tx1"/>
                </a:solidFill>
                <a:latin typeface="Verdana" panose="020B0604030504040204" pitchFamily="34" charset="0"/>
              </a:defRPr>
            </a:lvl8pPr>
            <a:lvl9pPr marL="4004729" indent="-235572" eaLnBrk="0" fontAlgn="base" hangingPunct="0">
              <a:spcBef>
                <a:spcPct val="0"/>
              </a:spcBef>
              <a:spcAft>
                <a:spcPct val="0"/>
              </a:spcAft>
              <a:defRPr>
                <a:solidFill>
                  <a:schemeClr val="tx1"/>
                </a:solidFill>
                <a:latin typeface="Verdan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7F70225-4D4F-4C1F-B69E-3EC39B60F1C3}" type="slidenum">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3491" name="Rectangle 2"/>
          <p:cNvSpPr>
            <a:spLocks noGrp="1" noRot="1" noChangeAspect="1" noChangeArrowheads="1" noTextEdit="1"/>
          </p:cNvSpPr>
          <p:nvPr>
            <p:ph type="sldImg"/>
          </p:nvPr>
        </p:nvSpPr>
        <p:spPr>
          <a:xfrm>
            <a:off x="1204913" y="704850"/>
            <a:ext cx="4692650" cy="3519488"/>
          </a:xfrm>
          <a:ln/>
        </p:spPr>
      </p:sp>
      <p:sp>
        <p:nvSpPr>
          <p:cNvPr id="6349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
        <p:nvSpPr>
          <p:cNvPr id="2" name="Footer Placeholder 1">
            <a:extLst>
              <a:ext uri="{FF2B5EF4-FFF2-40B4-BE49-F238E27FC236}">
                <a16:creationId xmlns:a16="http://schemas.microsoft.com/office/drawing/2014/main" id="{D258644A-011E-4C15-8C1A-CD878B3E959D}"/>
              </a:ext>
            </a:extLst>
          </p:cNvPr>
          <p:cNvSpPr>
            <a:spLocks noGrp="1"/>
          </p:cNvSpPr>
          <p:nvPr>
            <p:ph type="ftr" sz="quarter"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charset="0"/>
                <a:ea typeface="+mn-ea"/>
                <a:cs typeface="+mn-cs"/>
              </a:rPr>
              <a:t>Lesson 4</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a:extLst>
              <a:ext uri="{FF2B5EF4-FFF2-40B4-BE49-F238E27FC236}">
                <a16:creationId xmlns:a16="http://schemas.microsoft.com/office/drawing/2014/main" id="{973C88ED-AFBF-4262-A9FE-C16BEBF3FE55}"/>
              </a:ext>
            </a:extLst>
          </p:cNvPr>
          <p:cNvSpPr>
            <a:spLocks noChangeArrowheads="1"/>
          </p:cNvSpPr>
          <p:nvPr/>
        </p:nvSpPr>
        <p:spPr bwMode="auto">
          <a:xfrm>
            <a:off x="685800" y="2393950"/>
            <a:ext cx="7772400" cy="109538"/>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39938" name="Rectangle 2"/>
          <p:cNvSpPr>
            <a:spLocks noGrp="1" noChangeArrowheads="1"/>
          </p:cNvSpPr>
          <p:nvPr>
            <p:ph type="ctrTitle"/>
          </p:nvPr>
        </p:nvSpPr>
        <p:spPr>
          <a:xfrm>
            <a:off x="685800" y="990600"/>
            <a:ext cx="7772400" cy="1371600"/>
          </a:xfrm>
        </p:spPr>
        <p:txBody>
          <a:bodyPr/>
          <a:lstStyle>
            <a:lvl1pPr>
              <a:defRPr sz="4000"/>
            </a:lvl1pPr>
          </a:lstStyle>
          <a:p>
            <a:pPr lvl="0"/>
            <a:r>
              <a:rPr lang="en-US" noProof="0"/>
              <a:t>Click to edit Master title style</a:t>
            </a:r>
          </a:p>
        </p:txBody>
      </p:sp>
      <p:sp>
        <p:nvSpPr>
          <p:cNvPr id="3993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pPr lvl="0"/>
            <a:r>
              <a:rPr lang="en-US" noProof="0"/>
              <a:t>Click to edit Master subtitle style</a:t>
            </a:r>
          </a:p>
        </p:txBody>
      </p:sp>
      <p:sp>
        <p:nvSpPr>
          <p:cNvPr id="5" name="Date Placeholder 4">
            <a:extLst>
              <a:ext uri="{FF2B5EF4-FFF2-40B4-BE49-F238E27FC236}">
                <a16:creationId xmlns:a16="http://schemas.microsoft.com/office/drawing/2014/main" id="{6302CDFB-8505-4969-9BDB-2A77D53E5949}"/>
              </a:ext>
            </a:extLst>
          </p:cNvPr>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A0B029A3-9CF0-4A83-B8D8-65BC6242F519}"/>
              </a:ext>
            </a:extLst>
          </p:cNvPr>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7B255272-B249-482B-ACBA-1400C58E6B3E}"/>
              </a:ext>
            </a:extLst>
          </p:cNvPr>
          <p:cNvSpPr>
            <a:spLocks noGrp="1" noChangeArrowheads="1"/>
          </p:cNvSpPr>
          <p:nvPr>
            <p:ph type="sldNum" sz="quarter" idx="12"/>
          </p:nvPr>
        </p:nvSpPr>
        <p:spPr>
          <a:xfrm>
            <a:off x="6553200" y="6248400"/>
            <a:ext cx="1905000" cy="457200"/>
          </a:xfrm>
        </p:spPr>
        <p:txBody>
          <a:bodyPr/>
          <a:lstStyle>
            <a:lvl1pPr>
              <a:defRPr smtClean="0"/>
            </a:lvl1pPr>
          </a:lstStyle>
          <a:p>
            <a:pPr>
              <a:defRPr/>
            </a:pPr>
            <a:fld id="{A9C97153-9FA6-4DE1-A376-6E061CFFC2D3}" type="slidenum">
              <a:rPr lang="en-US" altLang="en-US"/>
              <a:pPr>
                <a:defRPr/>
              </a:pPr>
              <a:t>‹#›</a:t>
            </a:fld>
            <a:endParaRPr lang="en-US" altLang="en-US"/>
          </a:p>
        </p:txBody>
      </p:sp>
    </p:spTree>
    <p:extLst>
      <p:ext uri="{BB962C8B-B14F-4D97-AF65-F5344CB8AC3E}">
        <p14:creationId xmlns:p14="http://schemas.microsoft.com/office/powerpoint/2010/main" val="2079033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CC4CB659-EEEF-45BA-9F7C-820DB1A2577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B4425144-1C59-40A8-8B42-E6D83C2AE6C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5F3EF968-B482-47C4-A62C-0B9DE12A1731}"/>
              </a:ext>
            </a:extLst>
          </p:cNvPr>
          <p:cNvSpPr>
            <a:spLocks noGrp="1" noChangeArrowheads="1"/>
          </p:cNvSpPr>
          <p:nvPr>
            <p:ph type="sldNum" sz="quarter" idx="12"/>
          </p:nvPr>
        </p:nvSpPr>
        <p:spPr>
          <a:ln/>
        </p:spPr>
        <p:txBody>
          <a:bodyPr/>
          <a:lstStyle>
            <a:lvl1pPr>
              <a:defRPr/>
            </a:lvl1pPr>
          </a:lstStyle>
          <a:p>
            <a:pPr>
              <a:defRPr/>
            </a:pPr>
            <a:fld id="{34516E24-1835-4F5F-B106-6CF076FBC361}" type="slidenum">
              <a:rPr lang="en-US" altLang="en-US"/>
              <a:pPr>
                <a:defRPr/>
              </a:pPr>
              <a:t>‹#›</a:t>
            </a:fld>
            <a:endParaRPr lang="en-US" altLang="en-US"/>
          </a:p>
        </p:txBody>
      </p:sp>
    </p:spTree>
    <p:extLst>
      <p:ext uri="{BB962C8B-B14F-4D97-AF65-F5344CB8AC3E}">
        <p14:creationId xmlns:p14="http://schemas.microsoft.com/office/powerpoint/2010/main" val="2814203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9" y="304800"/>
            <a:ext cx="2001837"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6739"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602B6736-A115-4D82-8288-DCCA7297A4D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1FFF8BA5-D6CA-4172-BE2A-B5F02E56E39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E1674A34-D805-44C6-99C8-B5B5225A4EAA}"/>
              </a:ext>
            </a:extLst>
          </p:cNvPr>
          <p:cNvSpPr>
            <a:spLocks noGrp="1" noChangeArrowheads="1"/>
          </p:cNvSpPr>
          <p:nvPr>
            <p:ph type="sldNum" sz="quarter" idx="12"/>
          </p:nvPr>
        </p:nvSpPr>
        <p:spPr>
          <a:ln/>
        </p:spPr>
        <p:txBody>
          <a:bodyPr/>
          <a:lstStyle>
            <a:lvl1pPr>
              <a:defRPr/>
            </a:lvl1pPr>
          </a:lstStyle>
          <a:p>
            <a:pPr>
              <a:defRPr/>
            </a:pPr>
            <a:fld id="{DD2928B2-2153-44D2-A22E-1E8D74AB5837}" type="slidenum">
              <a:rPr lang="en-US" altLang="en-US"/>
              <a:pPr>
                <a:defRPr/>
              </a:pPr>
              <a:t>‹#›</a:t>
            </a:fld>
            <a:endParaRPr lang="en-US" altLang="en-US"/>
          </a:p>
        </p:txBody>
      </p:sp>
    </p:spTree>
    <p:extLst>
      <p:ext uri="{BB962C8B-B14F-4D97-AF65-F5344CB8AC3E}">
        <p14:creationId xmlns:p14="http://schemas.microsoft.com/office/powerpoint/2010/main" val="27120375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a:extLst>
              <a:ext uri="{FF2B5EF4-FFF2-40B4-BE49-F238E27FC236}">
                <a16:creationId xmlns:a16="http://schemas.microsoft.com/office/drawing/2014/main" id="{E2E95478-5E57-48CA-AC52-23F6E734EE1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DE844E88-EA6B-480A-B90E-E97D3FDAC87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6F08E0E-9071-4785-BF05-9869298599EF}"/>
              </a:ext>
            </a:extLst>
          </p:cNvPr>
          <p:cNvSpPr>
            <a:spLocks noGrp="1"/>
          </p:cNvSpPr>
          <p:nvPr>
            <p:ph type="sldNum" sz="quarter" idx="12"/>
          </p:nvPr>
        </p:nvSpPr>
        <p:spPr/>
        <p:txBody>
          <a:bodyPr/>
          <a:lstStyle>
            <a:lvl1pPr>
              <a:defRPr/>
            </a:lvl1pPr>
          </a:lstStyle>
          <a:p>
            <a:pPr>
              <a:defRPr/>
            </a:pPr>
            <a:fld id="{F03F7027-07A3-41C7-9C57-47C09192EE67}" type="slidenum">
              <a:rPr lang="en-US" altLang="en-US"/>
              <a:pPr>
                <a:defRPr/>
              </a:pPr>
              <a:t>‹#›</a:t>
            </a:fld>
            <a:endParaRPr lang="en-US" altLang="en-US"/>
          </a:p>
        </p:txBody>
      </p:sp>
    </p:spTree>
    <p:extLst>
      <p:ext uri="{BB962C8B-B14F-4D97-AF65-F5344CB8AC3E}">
        <p14:creationId xmlns:p14="http://schemas.microsoft.com/office/powerpoint/2010/main" val="27665509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A46A08-00E9-4F2D-AE90-C06FFC5F522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103A8A8-9170-4BF9-BBBA-B1899CF7B34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53ED605-3FA3-4E7F-B3D1-8E99D1AE77E3}"/>
              </a:ext>
            </a:extLst>
          </p:cNvPr>
          <p:cNvSpPr>
            <a:spLocks noGrp="1"/>
          </p:cNvSpPr>
          <p:nvPr>
            <p:ph type="sldNum" sz="quarter" idx="12"/>
          </p:nvPr>
        </p:nvSpPr>
        <p:spPr/>
        <p:txBody>
          <a:bodyPr/>
          <a:lstStyle>
            <a:lvl1pPr>
              <a:defRPr/>
            </a:lvl1pPr>
          </a:lstStyle>
          <a:p>
            <a:pPr>
              <a:defRPr/>
            </a:pPr>
            <a:fld id="{01AAEE9C-3F0D-4C63-8110-EBAB36CA6630}" type="slidenum">
              <a:rPr lang="en-US" altLang="en-US"/>
              <a:pPr>
                <a:defRPr/>
              </a:pPr>
              <a:t>‹#›</a:t>
            </a:fld>
            <a:endParaRPr lang="en-US" altLang="en-US"/>
          </a:p>
        </p:txBody>
      </p:sp>
    </p:spTree>
    <p:extLst>
      <p:ext uri="{BB962C8B-B14F-4D97-AF65-F5344CB8AC3E}">
        <p14:creationId xmlns:p14="http://schemas.microsoft.com/office/powerpoint/2010/main" val="8027893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a:extLst>
              <a:ext uri="{FF2B5EF4-FFF2-40B4-BE49-F238E27FC236}">
                <a16:creationId xmlns:a16="http://schemas.microsoft.com/office/drawing/2014/main" id="{36A92FF6-4282-4659-BBEA-857981041DF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74A5071F-1B36-4CEF-9405-667BFED5AAD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CF59179-C3B7-4A6B-8CD7-FA8F863508C5}"/>
              </a:ext>
            </a:extLst>
          </p:cNvPr>
          <p:cNvSpPr>
            <a:spLocks noGrp="1"/>
          </p:cNvSpPr>
          <p:nvPr>
            <p:ph type="sldNum" sz="quarter" idx="12"/>
          </p:nvPr>
        </p:nvSpPr>
        <p:spPr/>
        <p:txBody>
          <a:bodyPr/>
          <a:lstStyle>
            <a:lvl1pPr>
              <a:defRPr/>
            </a:lvl1pPr>
          </a:lstStyle>
          <a:p>
            <a:pPr>
              <a:defRPr/>
            </a:pPr>
            <a:fld id="{1E3DB45B-94FE-49A4-96C8-05527B5CEF29}" type="slidenum">
              <a:rPr lang="en-US" altLang="en-US"/>
              <a:pPr>
                <a:defRPr/>
              </a:pPr>
              <a:t>‹#›</a:t>
            </a:fld>
            <a:endParaRPr lang="en-US" altLang="en-US"/>
          </a:p>
        </p:txBody>
      </p:sp>
    </p:spTree>
    <p:extLst>
      <p:ext uri="{BB962C8B-B14F-4D97-AF65-F5344CB8AC3E}">
        <p14:creationId xmlns:p14="http://schemas.microsoft.com/office/powerpoint/2010/main" val="8010711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BBFCC44-1532-4BE1-A43F-87911FC811AE}"/>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1A008BF6-3C70-4738-8EC6-759382173D8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250C0EB-1B04-4298-8F60-DF00D4BD17D8}"/>
              </a:ext>
            </a:extLst>
          </p:cNvPr>
          <p:cNvSpPr>
            <a:spLocks noGrp="1"/>
          </p:cNvSpPr>
          <p:nvPr>
            <p:ph type="sldNum" sz="quarter" idx="12"/>
          </p:nvPr>
        </p:nvSpPr>
        <p:spPr/>
        <p:txBody>
          <a:bodyPr/>
          <a:lstStyle>
            <a:lvl1pPr>
              <a:defRPr/>
            </a:lvl1pPr>
          </a:lstStyle>
          <a:p>
            <a:pPr>
              <a:defRPr/>
            </a:pPr>
            <a:fld id="{9524BA54-C22F-4232-8DDB-B0F66BEFFE25}" type="slidenum">
              <a:rPr lang="en-US" altLang="en-US"/>
              <a:pPr>
                <a:defRPr/>
              </a:pPr>
              <a:t>‹#›</a:t>
            </a:fld>
            <a:endParaRPr lang="en-US" altLang="en-US"/>
          </a:p>
        </p:txBody>
      </p:sp>
    </p:spTree>
    <p:extLst>
      <p:ext uri="{BB962C8B-B14F-4D97-AF65-F5344CB8AC3E}">
        <p14:creationId xmlns:p14="http://schemas.microsoft.com/office/powerpoint/2010/main" val="17189627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10CCF832-6C3B-4D8E-978D-8CD97F3AEC88}"/>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A89D8190-87A8-4038-90ED-64DEFBA9E0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986AFB62-3019-43FC-8E1C-51CC8374F64A}"/>
              </a:ext>
            </a:extLst>
          </p:cNvPr>
          <p:cNvSpPr>
            <a:spLocks noGrp="1"/>
          </p:cNvSpPr>
          <p:nvPr>
            <p:ph type="sldNum" sz="quarter" idx="12"/>
          </p:nvPr>
        </p:nvSpPr>
        <p:spPr/>
        <p:txBody>
          <a:bodyPr/>
          <a:lstStyle>
            <a:lvl1pPr>
              <a:defRPr/>
            </a:lvl1pPr>
          </a:lstStyle>
          <a:p>
            <a:pPr>
              <a:defRPr/>
            </a:pPr>
            <a:fld id="{69C2CA66-4380-4448-913A-D05D2E9B1913}" type="slidenum">
              <a:rPr lang="en-US" altLang="en-US"/>
              <a:pPr>
                <a:defRPr/>
              </a:pPr>
              <a:t>‹#›</a:t>
            </a:fld>
            <a:endParaRPr lang="en-US" altLang="en-US"/>
          </a:p>
        </p:txBody>
      </p:sp>
    </p:spTree>
    <p:extLst>
      <p:ext uri="{BB962C8B-B14F-4D97-AF65-F5344CB8AC3E}">
        <p14:creationId xmlns:p14="http://schemas.microsoft.com/office/powerpoint/2010/main" val="6791365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EB8835F-DEF7-41C8-80EE-E698B57DF9A9}"/>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A60102D4-FD54-439B-9B18-A4F6CFD7131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2FB08516-2653-4AF7-ADE4-D63FBCA438F2}"/>
              </a:ext>
            </a:extLst>
          </p:cNvPr>
          <p:cNvSpPr>
            <a:spLocks noGrp="1"/>
          </p:cNvSpPr>
          <p:nvPr>
            <p:ph type="sldNum" sz="quarter" idx="12"/>
          </p:nvPr>
        </p:nvSpPr>
        <p:spPr/>
        <p:txBody>
          <a:bodyPr/>
          <a:lstStyle>
            <a:lvl1pPr>
              <a:defRPr/>
            </a:lvl1pPr>
          </a:lstStyle>
          <a:p>
            <a:pPr>
              <a:defRPr/>
            </a:pPr>
            <a:fld id="{EF8A1E9B-7797-4E52-99E4-69B601734FBB}" type="slidenum">
              <a:rPr lang="en-US" altLang="en-US"/>
              <a:pPr>
                <a:defRPr/>
              </a:pPr>
              <a:t>‹#›</a:t>
            </a:fld>
            <a:endParaRPr lang="en-US" altLang="en-US"/>
          </a:p>
        </p:txBody>
      </p:sp>
    </p:spTree>
    <p:extLst>
      <p:ext uri="{BB962C8B-B14F-4D97-AF65-F5344CB8AC3E}">
        <p14:creationId xmlns:p14="http://schemas.microsoft.com/office/powerpoint/2010/main" val="8965123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8D0559C-A6A4-4DF1-985F-2FAEBB499DD4}"/>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409BABF1-0C89-4584-8175-213C1D383A3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01117B0D-1D31-481C-8B48-B2AFC3E98321}"/>
              </a:ext>
            </a:extLst>
          </p:cNvPr>
          <p:cNvSpPr>
            <a:spLocks noGrp="1"/>
          </p:cNvSpPr>
          <p:nvPr>
            <p:ph type="sldNum" sz="quarter" idx="12"/>
          </p:nvPr>
        </p:nvSpPr>
        <p:spPr/>
        <p:txBody>
          <a:bodyPr/>
          <a:lstStyle>
            <a:lvl1pPr>
              <a:defRPr/>
            </a:lvl1pPr>
          </a:lstStyle>
          <a:p>
            <a:pPr>
              <a:defRPr/>
            </a:pPr>
            <a:fld id="{DF7D876A-167D-405A-8725-9D1E537F6946}" type="slidenum">
              <a:rPr lang="en-US" altLang="en-US"/>
              <a:pPr>
                <a:defRPr/>
              </a:pPr>
              <a:t>‹#›</a:t>
            </a:fld>
            <a:endParaRPr lang="en-US" altLang="en-US"/>
          </a:p>
        </p:txBody>
      </p:sp>
    </p:spTree>
    <p:extLst>
      <p:ext uri="{BB962C8B-B14F-4D97-AF65-F5344CB8AC3E}">
        <p14:creationId xmlns:p14="http://schemas.microsoft.com/office/powerpoint/2010/main" val="13857075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11434AC-C91E-4BE1-A81F-89B909EB1983}"/>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A0315DBC-E94B-4A6E-99AA-77B6D8A3024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825967A-9CBB-4FA5-9499-F44AC4E35AFA}"/>
              </a:ext>
            </a:extLst>
          </p:cNvPr>
          <p:cNvSpPr>
            <a:spLocks noGrp="1"/>
          </p:cNvSpPr>
          <p:nvPr>
            <p:ph type="sldNum" sz="quarter" idx="12"/>
          </p:nvPr>
        </p:nvSpPr>
        <p:spPr/>
        <p:txBody>
          <a:bodyPr/>
          <a:lstStyle>
            <a:lvl1pPr>
              <a:defRPr/>
            </a:lvl1pPr>
          </a:lstStyle>
          <a:p>
            <a:pPr>
              <a:defRPr/>
            </a:pPr>
            <a:fld id="{E40A3330-B180-4EC3-A2E6-BABFC7CBEFD8}" type="slidenum">
              <a:rPr lang="en-US" altLang="en-US"/>
              <a:pPr>
                <a:defRPr/>
              </a:pPr>
              <a:t>‹#›</a:t>
            </a:fld>
            <a:endParaRPr lang="en-US" altLang="en-US"/>
          </a:p>
        </p:txBody>
      </p:sp>
    </p:spTree>
    <p:extLst>
      <p:ext uri="{BB962C8B-B14F-4D97-AF65-F5344CB8AC3E}">
        <p14:creationId xmlns:p14="http://schemas.microsoft.com/office/powerpoint/2010/main" val="1853635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A66B4979-DE4E-4BDF-A872-FE18EAB1529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23927754-B9C4-4679-ABC9-DB13ADF7552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08CDB897-1DAD-4D21-8AE6-DF431F415534}"/>
              </a:ext>
            </a:extLst>
          </p:cNvPr>
          <p:cNvSpPr>
            <a:spLocks noGrp="1" noChangeArrowheads="1"/>
          </p:cNvSpPr>
          <p:nvPr>
            <p:ph type="sldNum" sz="quarter" idx="12"/>
          </p:nvPr>
        </p:nvSpPr>
        <p:spPr>
          <a:ln/>
        </p:spPr>
        <p:txBody>
          <a:bodyPr/>
          <a:lstStyle>
            <a:lvl1pPr>
              <a:defRPr/>
            </a:lvl1pPr>
          </a:lstStyle>
          <a:p>
            <a:pPr>
              <a:defRPr/>
            </a:pPr>
            <a:fld id="{8DFD2205-D7BA-4441-9FCF-B14F70A53F14}" type="slidenum">
              <a:rPr lang="en-US" altLang="en-US"/>
              <a:pPr>
                <a:defRPr/>
              </a:pPr>
              <a:t>‹#›</a:t>
            </a:fld>
            <a:endParaRPr lang="en-US" altLang="en-US"/>
          </a:p>
        </p:txBody>
      </p:sp>
    </p:spTree>
    <p:extLst>
      <p:ext uri="{BB962C8B-B14F-4D97-AF65-F5344CB8AC3E}">
        <p14:creationId xmlns:p14="http://schemas.microsoft.com/office/powerpoint/2010/main" val="27792856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5BDBB762-D19E-46FF-9DEF-D989699A18FE}"/>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A4F5756F-3995-41B0-982C-C10F12C026F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21790E9-8909-489A-888D-8FD40AED27B3}"/>
              </a:ext>
            </a:extLst>
          </p:cNvPr>
          <p:cNvSpPr>
            <a:spLocks noGrp="1"/>
          </p:cNvSpPr>
          <p:nvPr>
            <p:ph type="sldNum" sz="quarter" idx="12"/>
          </p:nvPr>
        </p:nvSpPr>
        <p:spPr/>
        <p:txBody>
          <a:bodyPr/>
          <a:lstStyle>
            <a:lvl1pPr>
              <a:defRPr/>
            </a:lvl1pPr>
          </a:lstStyle>
          <a:p>
            <a:pPr>
              <a:defRPr/>
            </a:pPr>
            <a:fld id="{88B69C6D-8070-4124-B836-EA17B2BD954E}" type="slidenum">
              <a:rPr lang="en-US" altLang="en-US"/>
              <a:pPr>
                <a:defRPr/>
              </a:pPr>
              <a:t>‹#›</a:t>
            </a:fld>
            <a:endParaRPr lang="en-US" altLang="en-US"/>
          </a:p>
        </p:txBody>
      </p:sp>
    </p:spTree>
    <p:extLst>
      <p:ext uri="{BB962C8B-B14F-4D97-AF65-F5344CB8AC3E}">
        <p14:creationId xmlns:p14="http://schemas.microsoft.com/office/powerpoint/2010/main" val="86627144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C7948A-E9D5-410E-B7C0-186D01A42D63}"/>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8B04C4C4-61AC-4C32-A355-06E05448014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FFCD8EA-7D9F-4CF1-9547-83C4F2661820}"/>
              </a:ext>
            </a:extLst>
          </p:cNvPr>
          <p:cNvSpPr>
            <a:spLocks noGrp="1"/>
          </p:cNvSpPr>
          <p:nvPr>
            <p:ph type="sldNum" sz="quarter" idx="12"/>
          </p:nvPr>
        </p:nvSpPr>
        <p:spPr/>
        <p:txBody>
          <a:bodyPr/>
          <a:lstStyle>
            <a:lvl1pPr>
              <a:defRPr/>
            </a:lvl1pPr>
          </a:lstStyle>
          <a:p>
            <a:pPr>
              <a:defRPr/>
            </a:pPr>
            <a:fld id="{0C6EEEA0-B02E-4664-A17F-67A88F86FCAF}" type="slidenum">
              <a:rPr lang="en-US" altLang="en-US"/>
              <a:pPr>
                <a:defRPr/>
              </a:pPr>
              <a:t>‹#›</a:t>
            </a:fld>
            <a:endParaRPr lang="en-US" altLang="en-US"/>
          </a:p>
        </p:txBody>
      </p:sp>
    </p:spTree>
    <p:extLst>
      <p:ext uri="{BB962C8B-B14F-4D97-AF65-F5344CB8AC3E}">
        <p14:creationId xmlns:p14="http://schemas.microsoft.com/office/powerpoint/2010/main" val="42213676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466680-934E-47B4-AC51-74A4F7F94C0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B8C0276B-D26E-4B04-9815-5533BC07B75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FB9D6B9-5347-47AF-BA0C-3F79C292CBEF}"/>
              </a:ext>
            </a:extLst>
          </p:cNvPr>
          <p:cNvSpPr>
            <a:spLocks noGrp="1"/>
          </p:cNvSpPr>
          <p:nvPr>
            <p:ph type="sldNum" sz="quarter" idx="12"/>
          </p:nvPr>
        </p:nvSpPr>
        <p:spPr/>
        <p:txBody>
          <a:bodyPr/>
          <a:lstStyle>
            <a:lvl1pPr>
              <a:defRPr/>
            </a:lvl1pPr>
          </a:lstStyle>
          <a:p>
            <a:pPr>
              <a:defRPr/>
            </a:pPr>
            <a:fld id="{F2719F35-AA41-424D-8D7A-D6BC02F8E88A}" type="slidenum">
              <a:rPr lang="en-US" altLang="en-US"/>
              <a:pPr>
                <a:defRPr/>
              </a:pPr>
              <a:t>‹#›</a:t>
            </a:fld>
            <a:endParaRPr lang="en-US" altLang="en-US"/>
          </a:p>
        </p:txBody>
      </p:sp>
    </p:spTree>
    <p:extLst>
      <p:ext uri="{BB962C8B-B14F-4D97-AF65-F5344CB8AC3E}">
        <p14:creationId xmlns:p14="http://schemas.microsoft.com/office/powerpoint/2010/main" val="18954183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a:extLst>
              <a:ext uri="{FF2B5EF4-FFF2-40B4-BE49-F238E27FC236}">
                <a16:creationId xmlns:a16="http://schemas.microsoft.com/office/drawing/2014/main" id="{C7C4ED81-77B1-4054-9EDC-6A30761CA506}"/>
              </a:ext>
            </a:extLst>
          </p:cNvPr>
          <p:cNvSpPr>
            <a:spLocks noChangeArrowheads="1"/>
          </p:cNvSpPr>
          <p:nvPr/>
        </p:nvSpPr>
        <p:spPr bwMode="auto">
          <a:xfrm>
            <a:off x="685800" y="2393950"/>
            <a:ext cx="7772400" cy="109538"/>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39938" name="Rectangle 2"/>
          <p:cNvSpPr>
            <a:spLocks noGrp="1" noChangeArrowheads="1"/>
          </p:cNvSpPr>
          <p:nvPr>
            <p:ph type="ctrTitle"/>
          </p:nvPr>
        </p:nvSpPr>
        <p:spPr>
          <a:xfrm>
            <a:off x="685800" y="990600"/>
            <a:ext cx="7772400" cy="1371600"/>
          </a:xfrm>
        </p:spPr>
        <p:txBody>
          <a:bodyPr/>
          <a:lstStyle>
            <a:lvl1pPr>
              <a:defRPr sz="4000"/>
            </a:lvl1pPr>
          </a:lstStyle>
          <a:p>
            <a:pPr lvl="0"/>
            <a:r>
              <a:rPr lang="en-US" noProof="0"/>
              <a:t>Click to edit Master title style</a:t>
            </a:r>
          </a:p>
        </p:txBody>
      </p:sp>
      <p:sp>
        <p:nvSpPr>
          <p:cNvPr id="39939"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pPr lvl="0"/>
            <a:r>
              <a:rPr lang="en-US" noProof="0"/>
              <a:t>Click to edit Master subtitle style</a:t>
            </a:r>
          </a:p>
        </p:txBody>
      </p:sp>
      <p:sp>
        <p:nvSpPr>
          <p:cNvPr id="5" name="Date Placeholder 4">
            <a:extLst>
              <a:ext uri="{FF2B5EF4-FFF2-40B4-BE49-F238E27FC236}">
                <a16:creationId xmlns:a16="http://schemas.microsoft.com/office/drawing/2014/main" id="{93F8F471-3ADE-4737-9085-21C5C0A3CCA3}"/>
              </a:ext>
            </a:extLst>
          </p:cNvPr>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E593B565-86C8-4B6C-AF8F-49296F32B81D}"/>
              </a:ext>
            </a:extLst>
          </p:cNvPr>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81D01982-8D01-4769-95CC-9CEEC531004E}"/>
              </a:ext>
            </a:extLst>
          </p:cNvPr>
          <p:cNvSpPr>
            <a:spLocks noGrp="1" noChangeArrowheads="1"/>
          </p:cNvSpPr>
          <p:nvPr>
            <p:ph type="sldNum" sz="quarter" idx="12"/>
          </p:nvPr>
        </p:nvSpPr>
        <p:spPr>
          <a:xfrm>
            <a:off x="6553200" y="6248400"/>
            <a:ext cx="1905000" cy="457200"/>
          </a:xfrm>
        </p:spPr>
        <p:txBody>
          <a:bodyPr/>
          <a:lstStyle>
            <a:lvl1pPr>
              <a:defRPr smtClean="0"/>
            </a:lvl1pPr>
          </a:lstStyle>
          <a:p>
            <a:pPr>
              <a:defRPr/>
            </a:pPr>
            <a:fld id="{F483DD7B-1BCA-4F7B-8AB5-5B093B7FD166}" type="slidenum">
              <a:rPr lang="en-US" altLang="en-US"/>
              <a:pPr>
                <a:defRPr/>
              </a:pPr>
              <a:t>‹#›</a:t>
            </a:fld>
            <a:endParaRPr lang="en-US" altLang="en-US"/>
          </a:p>
        </p:txBody>
      </p:sp>
    </p:spTree>
    <p:extLst>
      <p:ext uri="{BB962C8B-B14F-4D97-AF65-F5344CB8AC3E}">
        <p14:creationId xmlns:p14="http://schemas.microsoft.com/office/powerpoint/2010/main" val="21288994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04567446-23A8-4FCE-96B7-03B76F6D1D2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0FB8BEEC-E233-4E87-972B-B459CBEFABC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8D42701D-B982-4B5A-AFC6-2E82AAE2B77D}"/>
              </a:ext>
            </a:extLst>
          </p:cNvPr>
          <p:cNvSpPr>
            <a:spLocks noGrp="1" noChangeArrowheads="1"/>
          </p:cNvSpPr>
          <p:nvPr>
            <p:ph type="sldNum" sz="quarter" idx="12"/>
          </p:nvPr>
        </p:nvSpPr>
        <p:spPr>
          <a:ln/>
        </p:spPr>
        <p:txBody>
          <a:bodyPr/>
          <a:lstStyle>
            <a:lvl1pPr>
              <a:defRPr/>
            </a:lvl1pPr>
          </a:lstStyle>
          <a:p>
            <a:pPr>
              <a:defRPr/>
            </a:pPr>
            <a:fld id="{63E1FF7B-5C46-4832-86A3-9EBE010D27E4}" type="slidenum">
              <a:rPr lang="en-US" altLang="en-US"/>
              <a:pPr>
                <a:defRPr/>
              </a:pPr>
              <a:t>‹#›</a:t>
            </a:fld>
            <a:endParaRPr lang="en-US" altLang="en-US"/>
          </a:p>
        </p:txBody>
      </p:sp>
    </p:spTree>
    <p:extLst>
      <p:ext uri="{BB962C8B-B14F-4D97-AF65-F5344CB8AC3E}">
        <p14:creationId xmlns:p14="http://schemas.microsoft.com/office/powerpoint/2010/main" val="299257797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4B94DABA-E27A-4051-ABE3-C3B01016912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5EE88A31-9658-47B7-8A5F-826C62F26FB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03D164A4-C5E2-43FB-953E-904493C23686}"/>
              </a:ext>
            </a:extLst>
          </p:cNvPr>
          <p:cNvSpPr>
            <a:spLocks noGrp="1" noChangeArrowheads="1"/>
          </p:cNvSpPr>
          <p:nvPr>
            <p:ph type="sldNum" sz="quarter" idx="12"/>
          </p:nvPr>
        </p:nvSpPr>
        <p:spPr>
          <a:ln/>
        </p:spPr>
        <p:txBody>
          <a:bodyPr/>
          <a:lstStyle>
            <a:lvl1pPr>
              <a:defRPr/>
            </a:lvl1pPr>
          </a:lstStyle>
          <a:p>
            <a:pPr>
              <a:defRPr/>
            </a:pPr>
            <a:fld id="{2D1C2450-A9FC-472E-8324-B195EE1E9D72}" type="slidenum">
              <a:rPr lang="en-US" altLang="en-US"/>
              <a:pPr>
                <a:defRPr/>
              </a:pPr>
              <a:t>‹#›</a:t>
            </a:fld>
            <a:endParaRPr lang="en-US" altLang="en-US"/>
          </a:p>
        </p:txBody>
      </p:sp>
    </p:spTree>
    <p:extLst>
      <p:ext uri="{BB962C8B-B14F-4D97-AF65-F5344CB8AC3E}">
        <p14:creationId xmlns:p14="http://schemas.microsoft.com/office/powerpoint/2010/main" val="32060820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777C132A-8100-42C8-A91B-CD07A72CCB7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E3552809-54E4-4746-99BB-639CE159FE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8">
            <a:extLst>
              <a:ext uri="{FF2B5EF4-FFF2-40B4-BE49-F238E27FC236}">
                <a16:creationId xmlns:a16="http://schemas.microsoft.com/office/drawing/2014/main" id="{E1CCF7D7-20A9-4DC8-AB40-241C22AC3FE5}"/>
              </a:ext>
            </a:extLst>
          </p:cNvPr>
          <p:cNvSpPr>
            <a:spLocks noGrp="1" noChangeArrowheads="1"/>
          </p:cNvSpPr>
          <p:nvPr>
            <p:ph type="sldNum" sz="quarter" idx="12"/>
          </p:nvPr>
        </p:nvSpPr>
        <p:spPr>
          <a:ln/>
        </p:spPr>
        <p:txBody>
          <a:bodyPr/>
          <a:lstStyle>
            <a:lvl1pPr>
              <a:defRPr/>
            </a:lvl1pPr>
          </a:lstStyle>
          <a:p>
            <a:pPr>
              <a:defRPr/>
            </a:pPr>
            <a:fld id="{83F67DA0-A462-4F5F-B519-354132ADA124}" type="slidenum">
              <a:rPr lang="en-US" altLang="en-US"/>
              <a:pPr>
                <a:defRPr/>
              </a:pPr>
              <a:t>‹#›</a:t>
            </a:fld>
            <a:endParaRPr lang="en-US" altLang="en-US"/>
          </a:p>
        </p:txBody>
      </p:sp>
    </p:spTree>
    <p:extLst>
      <p:ext uri="{BB962C8B-B14F-4D97-AF65-F5344CB8AC3E}">
        <p14:creationId xmlns:p14="http://schemas.microsoft.com/office/powerpoint/2010/main" val="10637753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33855C84-D062-47E6-A35B-BE729EAF0D16}"/>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7">
            <a:extLst>
              <a:ext uri="{FF2B5EF4-FFF2-40B4-BE49-F238E27FC236}">
                <a16:creationId xmlns:a16="http://schemas.microsoft.com/office/drawing/2014/main" id="{D193A7B3-A4D1-406E-829A-E9F88218421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8">
            <a:extLst>
              <a:ext uri="{FF2B5EF4-FFF2-40B4-BE49-F238E27FC236}">
                <a16:creationId xmlns:a16="http://schemas.microsoft.com/office/drawing/2014/main" id="{F6101AED-CA8B-4105-99AD-C8D570148A9F}"/>
              </a:ext>
            </a:extLst>
          </p:cNvPr>
          <p:cNvSpPr>
            <a:spLocks noGrp="1" noChangeArrowheads="1"/>
          </p:cNvSpPr>
          <p:nvPr>
            <p:ph type="sldNum" sz="quarter" idx="12"/>
          </p:nvPr>
        </p:nvSpPr>
        <p:spPr>
          <a:ln/>
        </p:spPr>
        <p:txBody>
          <a:bodyPr/>
          <a:lstStyle>
            <a:lvl1pPr>
              <a:defRPr/>
            </a:lvl1pPr>
          </a:lstStyle>
          <a:p>
            <a:pPr>
              <a:defRPr/>
            </a:pPr>
            <a:fld id="{6456DB50-BAF1-4B41-B7F2-96B8DE9E5FD4}" type="slidenum">
              <a:rPr lang="en-US" altLang="en-US"/>
              <a:pPr>
                <a:defRPr/>
              </a:pPr>
              <a:t>‹#›</a:t>
            </a:fld>
            <a:endParaRPr lang="en-US" altLang="en-US"/>
          </a:p>
        </p:txBody>
      </p:sp>
    </p:spTree>
    <p:extLst>
      <p:ext uri="{BB962C8B-B14F-4D97-AF65-F5344CB8AC3E}">
        <p14:creationId xmlns:p14="http://schemas.microsoft.com/office/powerpoint/2010/main" val="24867055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197187FD-97EB-46C9-9B38-C94201771C69}"/>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7">
            <a:extLst>
              <a:ext uri="{FF2B5EF4-FFF2-40B4-BE49-F238E27FC236}">
                <a16:creationId xmlns:a16="http://schemas.microsoft.com/office/drawing/2014/main" id="{E24B8E52-252C-4C0D-B3FD-73DE1BB05A7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9E2F5871-735E-49E7-B3BA-3568EBE24328}"/>
              </a:ext>
            </a:extLst>
          </p:cNvPr>
          <p:cNvSpPr>
            <a:spLocks noGrp="1" noChangeArrowheads="1"/>
          </p:cNvSpPr>
          <p:nvPr>
            <p:ph type="sldNum" sz="quarter" idx="12"/>
          </p:nvPr>
        </p:nvSpPr>
        <p:spPr>
          <a:ln/>
        </p:spPr>
        <p:txBody>
          <a:bodyPr/>
          <a:lstStyle>
            <a:lvl1pPr>
              <a:defRPr/>
            </a:lvl1pPr>
          </a:lstStyle>
          <a:p>
            <a:pPr>
              <a:defRPr/>
            </a:pPr>
            <a:fld id="{A0045B11-EED7-480E-AA17-E283D5752B4D}" type="slidenum">
              <a:rPr lang="en-US" altLang="en-US"/>
              <a:pPr>
                <a:defRPr/>
              </a:pPr>
              <a:t>‹#›</a:t>
            </a:fld>
            <a:endParaRPr lang="en-US" altLang="en-US"/>
          </a:p>
        </p:txBody>
      </p:sp>
    </p:spTree>
    <p:extLst>
      <p:ext uri="{BB962C8B-B14F-4D97-AF65-F5344CB8AC3E}">
        <p14:creationId xmlns:p14="http://schemas.microsoft.com/office/powerpoint/2010/main" val="40151101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19F9E9C4-E4C7-487B-9872-19E5A9325BA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7">
            <a:extLst>
              <a:ext uri="{FF2B5EF4-FFF2-40B4-BE49-F238E27FC236}">
                <a16:creationId xmlns:a16="http://schemas.microsoft.com/office/drawing/2014/main" id="{6778DAD3-FAD6-4104-966E-A69B58E3376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8">
            <a:extLst>
              <a:ext uri="{FF2B5EF4-FFF2-40B4-BE49-F238E27FC236}">
                <a16:creationId xmlns:a16="http://schemas.microsoft.com/office/drawing/2014/main" id="{C01EB4D3-1B40-4D0A-9075-A8D006209D71}"/>
              </a:ext>
            </a:extLst>
          </p:cNvPr>
          <p:cNvSpPr>
            <a:spLocks noGrp="1" noChangeArrowheads="1"/>
          </p:cNvSpPr>
          <p:nvPr>
            <p:ph type="sldNum" sz="quarter" idx="12"/>
          </p:nvPr>
        </p:nvSpPr>
        <p:spPr>
          <a:ln/>
        </p:spPr>
        <p:txBody>
          <a:bodyPr/>
          <a:lstStyle>
            <a:lvl1pPr>
              <a:defRPr/>
            </a:lvl1pPr>
          </a:lstStyle>
          <a:p>
            <a:pPr>
              <a:defRPr/>
            </a:pPr>
            <a:fld id="{DB2B5738-4461-42B0-89CB-A54A1B95DE1B}" type="slidenum">
              <a:rPr lang="en-US" altLang="en-US"/>
              <a:pPr>
                <a:defRPr/>
              </a:pPr>
              <a:t>‹#›</a:t>
            </a:fld>
            <a:endParaRPr lang="en-US" altLang="en-US"/>
          </a:p>
        </p:txBody>
      </p:sp>
    </p:spTree>
    <p:extLst>
      <p:ext uri="{BB962C8B-B14F-4D97-AF65-F5344CB8AC3E}">
        <p14:creationId xmlns:p14="http://schemas.microsoft.com/office/powerpoint/2010/main" val="1432555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a:extLst>
              <a:ext uri="{FF2B5EF4-FFF2-40B4-BE49-F238E27FC236}">
                <a16:creationId xmlns:a16="http://schemas.microsoft.com/office/drawing/2014/main" id="{062461FB-B93E-45E2-89CF-D8A67D12810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92CB26B0-F68F-45EB-94A7-081D06A88C0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1B5DE95D-16B1-46EC-A6CD-3C46613258BF}"/>
              </a:ext>
            </a:extLst>
          </p:cNvPr>
          <p:cNvSpPr>
            <a:spLocks noGrp="1" noChangeArrowheads="1"/>
          </p:cNvSpPr>
          <p:nvPr>
            <p:ph type="sldNum" sz="quarter" idx="12"/>
          </p:nvPr>
        </p:nvSpPr>
        <p:spPr>
          <a:ln/>
        </p:spPr>
        <p:txBody>
          <a:bodyPr/>
          <a:lstStyle>
            <a:lvl1pPr>
              <a:defRPr/>
            </a:lvl1pPr>
          </a:lstStyle>
          <a:p>
            <a:pPr>
              <a:defRPr/>
            </a:pPr>
            <a:fld id="{2AD9441B-136C-4369-B205-C33D4515B495}" type="slidenum">
              <a:rPr lang="en-US" altLang="en-US"/>
              <a:pPr>
                <a:defRPr/>
              </a:pPr>
              <a:t>‹#›</a:t>
            </a:fld>
            <a:endParaRPr lang="en-US" altLang="en-US"/>
          </a:p>
        </p:txBody>
      </p:sp>
    </p:spTree>
    <p:extLst>
      <p:ext uri="{BB962C8B-B14F-4D97-AF65-F5344CB8AC3E}">
        <p14:creationId xmlns:p14="http://schemas.microsoft.com/office/powerpoint/2010/main" val="14252473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FB767C3C-1AA8-49A8-8504-A8A68A01C0F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22BFE328-7959-483A-9F87-A473046DE9F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8">
            <a:extLst>
              <a:ext uri="{FF2B5EF4-FFF2-40B4-BE49-F238E27FC236}">
                <a16:creationId xmlns:a16="http://schemas.microsoft.com/office/drawing/2014/main" id="{5A82B75A-9B1E-4033-BB8A-D6EDB62831B9}"/>
              </a:ext>
            </a:extLst>
          </p:cNvPr>
          <p:cNvSpPr>
            <a:spLocks noGrp="1" noChangeArrowheads="1"/>
          </p:cNvSpPr>
          <p:nvPr>
            <p:ph type="sldNum" sz="quarter" idx="12"/>
          </p:nvPr>
        </p:nvSpPr>
        <p:spPr>
          <a:ln/>
        </p:spPr>
        <p:txBody>
          <a:bodyPr/>
          <a:lstStyle>
            <a:lvl1pPr>
              <a:defRPr/>
            </a:lvl1pPr>
          </a:lstStyle>
          <a:p>
            <a:pPr>
              <a:defRPr/>
            </a:pPr>
            <a:fld id="{7C121E7A-9CFC-418C-9671-A5AEC6F139B0}" type="slidenum">
              <a:rPr lang="en-US" altLang="en-US"/>
              <a:pPr>
                <a:defRPr/>
              </a:pPr>
              <a:t>‹#›</a:t>
            </a:fld>
            <a:endParaRPr lang="en-US" altLang="en-US"/>
          </a:p>
        </p:txBody>
      </p:sp>
    </p:spTree>
    <p:extLst>
      <p:ext uri="{BB962C8B-B14F-4D97-AF65-F5344CB8AC3E}">
        <p14:creationId xmlns:p14="http://schemas.microsoft.com/office/powerpoint/2010/main" val="39346406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6A1AF169-D321-4CF6-AA45-995B4EB5A90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8120CC5A-36C9-4C36-819A-14C882EA08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8">
            <a:extLst>
              <a:ext uri="{FF2B5EF4-FFF2-40B4-BE49-F238E27FC236}">
                <a16:creationId xmlns:a16="http://schemas.microsoft.com/office/drawing/2014/main" id="{CBC95503-6E6F-4A16-B19C-AB631CB27408}"/>
              </a:ext>
            </a:extLst>
          </p:cNvPr>
          <p:cNvSpPr>
            <a:spLocks noGrp="1" noChangeArrowheads="1"/>
          </p:cNvSpPr>
          <p:nvPr>
            <p:ph type="sldNum" sz="quarter" idx="12"/>
          </p:nvPr>
        </p:nvSpPr>
        <p:spPr>
          <a:ln/>
        </p:spPr>
        <p:txBody>
          <a:bodyPr/>
          <a:lstStyle>
            <a:lvl1pPr>
              <a:defRPr/>
            </a:lvl1pPr>
          </a:lstStyle>
          <a:p>
            <a:pPr>
              <a:defRPr/>
            </a:pPr>
            <a:fld id="{4D4E1281-091D-46AF-A17C-5BF1FF5AE95A}" type="slidenum">
              <a:rPr lang="en-US" altLang="en-US"/>
              <a:pPr>
                <a:defRPr/>
              </a:pPr>
              <a:t>‹#›</a:t>
            </a:fld>
            <a:endParaRPr lang="en-US" altLang="en-US"/>
          </a:p>
        </p:txBody>
      </p:sp>
    </p:spTree>
    <p:extLst>
      <p:ext uri="{BB962C8B-B14F-4D97-AF65-F5344CB8AC3E}">
        <p14:creationId xmlns:p14="http://schemas.microsoft.com/office/powerpoint/2010/main" val="30166502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EDD20171-E56B-476F-8E1C-20CB12A2532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7A9FD1F6-7BAE-4E7A-96D2-29F486233F8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0AC5C021-E205-45D0-A609-E1D0E1BBCBA5}"/>
              </a:ext>
            </a:extLst>
          </p:cNvPr>
          <p:cNvSpPr>
            <a:spLocks noGrp="1" noChangeArrowheads="1"/>
          </p:cNvSpPr>
          <p:nvPr>
            <p:ph type="sldNum" sz="quarter" idx="12"/>
          </p:nvPr>
        </p:nvSpPr>
        <p:spPr>
          <a:ln/>
        </p:spPr>
        <p:txBody>
          <a:bodyPr/>
          <a:lstStyle>
            <a:lvl1pPr>
              <a:defRPr/>
            </a:lvl1pPr>
          </a:lstStyle>
          <a:p>
            <a:pPr>
              <a:defRPr/>
            </a:pPr>
            <a:fld id="{4B56FC57-FBB6-4673-973F-9A5C57867059}" type="slidenum">
              <a:rPr lang="en-US" altLang="en-US"/>
              <a:pPr>
                <a:defRPr/>
              </a:pPr>
              <a:t>‹#›</a:t>
            </a:fld>
            <a:endParaRPr lang="en-US" altLang="en-US"/>
          </a:p>
        </p:txBody>
      </p:sp>
    </p:spTree>
    <p:extLst>
      <p:ext uri="{BB962C8B-B14F-4D97-AF65-F5344CB8AC3E}">
        <p14:creationId xmlns:p14="http://schemas.microsoft.com/office/powerpoint/2010/main" val="31848274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9" y="304800"/>
            <a:ext cx="2001837"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6739"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52D2FB84-3484-4CC5-98DE-0632E617AF0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CE9F1CC7-58FC-40AC-A00C-30F3BA5C184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8">
            <a:extLst>
              <a:ext uri="{FF2B5EF4-FFF2-40B4-BE49-F238E27FC236}">
                <a16:creationId xmlns:a16="http://schemas.microsoft.com/office/drawing/2014/main" id="{6AC10264-4CDF-4DF6-A287-300D3BFEAE31}"/>
              </a:ext>
            </a:extLst>
          </p:cNvPr>
          <p:cNvSpPr>
            <a:spLocks noGrp="1" noChangeArrowheads="1"/>
          </p:cNvSpPr>
          <p:nvPr>
            <p:ph type="sldNum" sz="quarter" idx="12"/>
          </p:nvPr>
        </p:nvSpPr>
        <p:spPr>
          <a:ln/>
        </p:spPr>
        <p:txBody>
          <a:bodyPr/>
          <a:lstStyle>
            <a:lvl1pPr>
              <a:defRPr/>
            </a:lvl1pPr>
          </a:lstStyle>
          <a:p>
            <a:pPr>
              <a:defRPr/>
            </a:pPr>
            <a:fld id="{8E7EF11D-6924-4CFE-9197-22CEB7DC40F8}" type="slidenum">
              <a:rPr lang="en-US" altLang="en-US"/>
              <a:pPr>
                <a:defRPr/>
              </a:pPr>
              <a:t>‹#›</a:t>
            </a:fld>
            <a:endParaRPr lang="en-US" altLang="en-US"/>
          </a:p>
        </p:txBody>
      </p:sp>
    </p:spTree>
    <p:extLst>
      <p:ext uri="{BB962C8B-B14F-4D97-AF65-F5344CB8AC3E}">
        <p14:creationId xmlns:p14="http://schemas.microsoft.com/office/powerpoint/2010/main" val="158849649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8D65E78-A25B-4620-BF8B-553F80C4092F}"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299592321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D65E78-A25B-4620-BF8B-553F80C4092F}"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7017456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D65E78-A25B-4620-BF8B-553F80C4092F}"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65364920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8D65E78-A25B-4620-BF8B-553F80C4092F}" type="datetimeFigureOut">
              <a:rPr lang="en-US" smtClean="0"/>
              <a:t>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4973906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8D65E78-A25B-4620-BF8B-553F80C4092F}" type="datetimeFigureOut">
              <a:rPr lang="en-US" smtClean="0"/>
              <a:t>2/11/2022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25920093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8D65E78-A25B-4620-BF8B-553F80C4092F}" type="datetimeFigureOut">
              <a:rPr lang="en-US" smtClean="0"/>
              <a:t>2/11/2022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2756016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7D295DB1-F82D-4ACF-A424-D0E7B30BC7A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82179006-FA1F-44B7-A60F-9F1E791E83F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8">
            <a:extLst>
              <a:ext uri="{FF2B5EF4-FFF2-40B4-BE49-F238E27FC236}">
                <a16:creationId xmlns:a16="http://schemas.microsoft.com/office/drawing/2014/main" id="{DCEEB94F-95C8-47B4-B4FB-91024F21C4F6}"/>
              </a:ext>
            </a:extLst>
          </p:cNvPr>
          <p:cNvSpPr>
            <a:spLocks noGrp="1" noChangeArrowheads="1"/>
          </p:cNvSpPr>
          <p:nvPr>
            <p:ph type="sldNum" sz="quarter" idx="12"/>
          </p:nvPr>
        </p:nvSpPr>
        <p:spPr>
          <a:ln/>
        </p:spPr>
        <p:txBody>
          <a:bodyPr/>
          <a:lstStyle>
            <a:lvl1pPr>
              <a:defRPr/>
            </a:lvl1pPr>
          </a:lstStyle>
          <a:p>
            <a:pPr>
              <a:defRPr/>
            </a:pPr>
            <a:fld id="{FB77BC7D-C4EB-4EE9-8515-3D3FBFD31B15}" type="slidenum">
              <a:rPr lang="en-US" altLang="en-US"/>
              <a:pPr>
                <a:defRPr/>
              </a:pPr>
              <a:t>‹#›</a:t>
            </a:fld>
            <a:endParaRPr lang="en-US" altLang="en-US"/>
          </a:p>
        </p:txBody>
      </p:sp>
    </p:spTree>
    <p:extLst>
      <p:ext uri="{BB962C8B-B14F-4D97-AF65-F5344CB8AC3E}">
        <p14:creationId xmlns:p14="http://schemas.microsoft.com/office/powerpoint/2010/main" val="104411668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D65E78-A25B-4620-BF8B-553F80C4092F}" type="datetimeFigureOut">
              <a:rPr lang="en-US" smtClean="0"/>
              <a:t>2/11/2022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179359443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D65E78-A25B-4620-BF8B-553F80C4092F}" type="datetimeFigureOut">
              <a:rPr lang="en-US" smtClean="0"/>
              <a:t>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29035553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8D65E78-A25B-4620-BF8B-553F80C4092F}" type="datetimeFigureOut">
              <a:rPr lang="en-US" smtClean="0"/>
              <a:t>2/11/2022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108302025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D65E78-A25B-4620-BF8B-553F80C4092F}"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4505643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D65E78-A25B-4620-BF8B-553F80C4092F}" type="datetimeFigureOut">
              <a:rPr lang="en-US" smtClean="0"/>
              <a:t>2/11/2022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00C37B-F5C3-4DCA-9976-C7421CCB6FF9}" type="slidenum">
              <a:rPr lang="en-US" smtClean="0"/>
              <a:t>‹#›</a:t>
            </a:fld>
            <a:endParaRPr lang="en-US"/>
          </a:p>
        </p:txBody>
      </p:sp>
    </p:spTree>
    <p:extLst>
      <p:ext uri="{BB962C8B-B14F-4D97-AF65-F5344CB8AC3E}">
        <p14:creationId xmlns:p14="http://schemas.microsoft.com/office/powerpoint/2010/main" val="28355109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69634" name="Rectangle 2"/>
          <p:cNvSpPr>
            <a:spLocks noGrp="1" noChangeArrowheads="1"/>
          </p:cNvSpPr>
          <p:nvPr>
            <p:ph type="ctrTitle"/>
          </p:nvPr>
        </p:nvSpPr>
        <p:spPr>
          <a:xfrm>
            <a:off x="685800" y="990600"/>
            <a:ext cx="7772400" cy="1371600"/>
          </a:xfrm>
        </p:spPr>
        <p:txBody>
          <a:bodyPr/>
          <a:lstStyle>
            <a:lvl1pPr>
              <a:defRPr sz="4000"/>
            </a:lvl1pPr>
          </a:lstStyle>
          <a:p>
            <a:pPr lvl="0"/>
            <a:r>
              <a:rPr lang="en-US" altLang="en-US" noProof="0"/>
              <a:t>Click to edit Master title style</a:t>
            </a:r>
          </a:p>
        </p:txBody>
      </p:sp>
      <p:sp>
        <p:nvSpPr>
          <p:cNvPr id="6963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5" name="Date Placeholder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en-US"/>
          </a:p>
        </p:txBody>
      </p:sp>
      <p:sp>
        <p:nvSpPr>
          <p:cNvPr id="6" name="Footer Placeholder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en-US"/>
          </a:p>
        </p:txBody>
      </p:sp>
      <p:sp>
        <p:nvSpPr>
          <p:cNvPr id="7" name="Slide Number Placeholder 6"/>
          <p:cNvSpPr>
            <a:spLocks noGrp="1" noChangeArrowheads="1"/>
          </p:cNvSpPr>
          <p:nvPr>
            <p:ph type="sldNum" sz="quarter" idx="12"/>
          </p:nvPr>
        </p:nvSpPr>
        <p:spPr>
          <a:xfrm>
            <a:off x="6553200" y="6248400"/>
            <a:ext cx="1905000" cy="457200"/>
          </a:xfrm>
        </p:spPr>
        <p:txBody>
          <a:bodyPr/>
          <a:lstStyle>
            <a:lvl1pPr>
              <a:defRPr/>
            </a:lvl1pPr>
          </a:lstStyle>
          <a:p>
            <a:fld id="{32DAA541-A070-4413-A678-3E7777AD7D2C}" type="slidenum">
              <a:rPr lang="en-US" altLang="en-US"/>
              <a:pPr/>
              <a:t>‹#›</a:t>
            </a:fld>
            <a:endParaRPr lang="en-US" altLang="en-US"/>
          </a:p>
        </p:txBody>
      </p:sp>
    </p:spTree>
    <p:extLst>
      <p:ext uri="{BB962C8B-B14F-4D97-AF65-F5344CB8AC3E}">
        <p14:creationId xmlns:p14="http://schemas.microsoft.com/office/powerpoint/2010/main" val="392088085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fld id="{9AD21AAD-05CF-4047-9CB1-ABA20160DD4C}" type="slidenum">
              <a:rPr lang="en-US" altLang="en-US"/>
              <a:pPr/>
              <a:t>‹#›</a:t>
            </a:fld>
            <a:endParaRPr lang="en-US" altLang="en-US"/>
          </a:p>
        </p:txBody>
      </p:sp>
    </p:spTree>
    <p:extLst>
      <p:ext uri="{BB962C8B-B14F-4D97-AF65-F5344CB8AC3E}">
        <p14:creationId xmlns:p14="http://schemas.microsoft.com/office/powerpoint/2010/main" val="388924841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fld id="{3C69C939-4F8D-4D37-842B-FDE43F9256B2}" type="slidenum">
              <a:rPr lang="en-US" altLang="en-US"/>
              <a:pPr/>
              <a:t>‹#›</a:t>
            </a:fld>
            <a:endParaRPr lang="en-US" altLang="en-US"/>
          </a:p>
        </p:txBody>
      </p:sp>
    </p:spTree>
    <p:extLst>
      <p:ext uri="{BB962C8B-B14F-4D97-AF65-F5344CB8AC3E}">
        <p14:creationId xmlns:p14="http://schemas.microsoft.com/office/powerpoint/2010/main" val="199935477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fld id="{82C2C207-5CA0-4F72-83FA-1C185A5DEEDC}" type="slidenum">
              <a:rPr lang="en-US" altLang="en-US"/>
              <a:pPr/>
              <a:t>‹#›</a:t>
            </a:fld>
            <a:endParaRPr lang="en-US" altLang="en-US"/>
          </a:p>
        </p:txBody>
      </p:sp>
    </p:spTree>
    <p:extLst>
      <p:ext uri="{BB962C8B-B14F-4D97-AF65-F5344CB8AC3E}">
        <p14:creationId xmlns:p14="http://schemas.microsoft.com/office/powerpoint/2010/main" val="23554564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8"/>
          <p:cNvSpPr>
            <a:spLocks noGrp="1" noChangeArrowheads="1"/>
          </p:cNvSpPr>
          <p:nvPr>
            <p:ph type="sldNum" sz="quarter" idx="12"/>
          </p:nvPr>
        </p:nvSpPr>
        <p:spPr>
          <a:ln/>
        </p:spPr>
        <p:txBody>
          <a:bodyPr/>
          <a:lstStyle>
            <a:lvl1pPr>
              <a:defRPr/>
            </a:lvl1pPr>
          </a:lstStyle>
          <a:p>
            <a:fld id="{76A199B6-422B-48C5-B6E2-AF25E9140B06}" type="slidenum">
              <a:rPr lang="en-US" altLang="en-US"/>
              <a:pPr/>
              <a:t>‹#›</a:t>
            </a:fld>
            <a:endParaRPr lang="en-US" altLang="en-US"/>
          </a:p>
        </p:txBody>
      </p:sp>
    </p:spTree>
    <p:extLst>
      <p:ext uri="{BB962C8B-B14F-4D97-AF65-F5344CB8AC3E}">
        <p14:creationId xmlns:p14="http://schemas.microsoft.com/office/powerpoint/2010/main" val="784858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BB433E4F-1ED6-4BE2-8BF8-93CDF6FF7AE3}"/>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7">
            <a:extLst>
              <a:ext uri="{FF2B5EF4-FFF2-40B4-BE49-F238E27FC236}">
                <a16:creationId xmlns:a16="http://schemas.microsoft.com/office/drawing/2014/main" id="{02AEDE27-D381-469E-97A3-519762F283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8">
            <a:extLst>
              <a:ext uri="{FF2B5EF4-FFF2-40B4-BE49-F238E27FC236}">
                <a16:creationId xmlns:a16="http://schemas.microsoft.com/office/drawing/2014/main" id="{4250FFA2-C884-4407-A98C-8F8B30CF1AB2}"/>
              </a:ext>
            </a:extLst>
          </p:cNvPr>
          <p:cNvSpPr>
            <a:spLocks noGrp="1" noChangeArrowheads="1"/>
          </p:cNvSpPr>
          <p:nvPr>
            <p:ph type="sldNum" sz="quarter" idx="12"/>
          </p:nvPr>
        </p:nvSpPr>
        <p:spPr>
          <a:ln/>
        </p:spPr>
        <p:txBody>
          <a:bodyPr/>
          <a:lstStyle>
            <a:lvl1pPr>
              <a:defRPr/>
            </a:lvl1pPr>
          </a:lstStyle>
          <a:p>
            <a:pPr>
              <a:defRPr/>
            </a:pPr>
            <a:fld id="{030458B4-5372-4989-97E9-3E317ED0B78E}" type="slidenum">
              <a:rPr lang="en-US" altLang="en-US"/>
              <a:pPr>
                <a:defRPr/>
              </a:pPr>
              <a:t>‹#›</a:t>
            </a:fld>
            <a:endParaRPr lang="en-US" altLang="en-US"/>
          </a:p>
        </p:txBody>
      </p:sp>
    </p:spTree>
    <p:extLst>
      <p:ext uri="{BB962C8B-B14F-4D97-AF65-F5344CB8AC3E}">
        <p14:creationId xmlns:p14="http://schemas.microsoft.com/office/powerpoint/2010/main" val="400214492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8"/>
          <p:cNvSpPr>
            <a:spLocks noGrp="1" noChangeArrowheads="1"/>
          </p:cNvSpPr>
          <p:nvPr>
            <p:ph type="sldNum" sz="quarter" idx="12"/>
          </p:nvPr>
        </p:nvSpPr>
        <p:spPr>
          <a:ln/>
        </p:spPr>
        <p:txBody>
          <a:bodyPr/>
          <a:lstStyle>
            <a:lvl1pPr>
              <a:defRPr/>
            </a:lvl1pPr>
          </a:lstStyle>
          <a:p>
            <a:fld id="{CD4270F6-DB70-4204-A897-CE4B71DCF7D9}" type="slidenum">
              <a:rPr lang="en-US" altLang="en-US"/>
              <a:pPr/>
              <a:t>‹#›</a:t>
            </a:fld>
            <a:endParaRPr lang="en-US" altLang="en-US"/>
          </a:p>
        </p:txBody>
      </p:sp>
    </p:spTree>
    <p:extLst>
      <p:ext uri="{BB962C8B-B14F-4D97-AF65-F5344CB8AC3E}">
        <p14:creationId xmlns:p14="http://schemas.microsoft.com/office/powerpoint/2010/main" val="15625209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8"/>
          <p:cNvSpPr>
            <a:spLocks noGrp="1" noChangeArrowheads="1"/>
          </p:cNvSpPr>
          <p:nvPr>
            <p:ph type="sldNum" sz="quarter" idx="12"/>
          </p:nvPr>
        </p:nvSpPr>
        <p:spPr>
          <a:ln/>
        </p:spPr>
        <p:txBody>
          <a:bodyPr/>
          <a:lstStyle>
            <a:lvl1pPr>
              <a:defRPr/>
            </a:lvl1pPr>
          </a:lstStyle>
          <a:p>
            <a:fld id="{E1DC1987-7DDB-40DE-A741-6E4D3461670F}" type="slidenum">
              <a:rPr lang="en-US" altLang="en-US"/>
              <a:pPr/>
              <a:t>‹#›</a:t>
            </a:fld>
            <a:endParaRPr lang="en-US" altLang="en-US"/>
          </a:p>
        </p:txBody>
      </p:sp>
    </p:spTree>
    <p:extLst>
      <p:ext uri="{BB962C8B-B14F-4D97-AF65-F5344CB8AC3E}">
        <p14:creationId xmlns:p14="http://schemas.microsoft.com/office/powerpoint/2010/main" val="248785725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fld id="{ED29F6D3-753A-472C-8302-FFCDAB5FB121}" type="slidenum">
              <a:rPr lang="en-US" altLang="en-US"/>
              <a:pPr/>
              <a:t>‹#›</a:t>
            </a:fld>
            <a:endParaRPr lang="en-US" altLang="en-US"/>
          </a:p>
        </p:txBody>
      </p:sp>
    </p:spTree>
    <p:extLst>
      <p:ext uri="{BB962C8B-B14F-4D97-AF65-F5344CB8AC3E}">
        <p14:creationId xmlns:p14="http://schemas.microsoft.com/office/powerpoint/2010/main" val="257829487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fld id="{3F2BAF99-9696-4C9A-88C6-5A80C58C8B1B}" type="slidenum">
              <a:rPr lang="en-US" altLang="en-US"/>
              <a:pPr/>
              <a:t>‹#›</a:t>
            </a:fld>
            <a:endParaRPr lang="en-US" altLang="en-US"/>
          </a:p>
        </p:txBody>
      </p:sp>
    </p:spTree>
    <p:extLst>
      <p:ext uri="{BB962C8B-B14F-4D97-AF65-F5344CB8AC3E}">
        <p14:creationId xmlns:p14="http://schemas.microsoft.com/office/powerpoint/2010/main" val="314695645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fld id="{73D5ACF7-BBE5-478F-9B91-00F20462C29D}" type="slidenum">
              <a:rPr lang="en-US" altLang="en-US"/>
              <a:pPr/>
              <a:t>‹#›</a:t>
            </a:fld>
            <a:endParaRPr lang="en-US" altLang="en-US"/>
          </a:p>
        </p:txBody>
      </p:sp>
    </p:spTree>
    <p:extLst>
      <p:ext uri="{BB962C8B-B14F-4D97-AF65-F5344CB8AC3E}">
        <p14:creationId xmlns:p14="http://schemas.microsoft.com/office/powerpoint/2010/main" val="23783423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9" y="304800"/>
            <a:ext cx="2001837"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6739"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fld id="{7DA0D84E-5491-4DEA-B8C1-701D065BB29E}" type="slidenum">
              <a:rPr lang="en-US" altLang="en-US"/>
              <a:pPr/>
              <a:t>‹#›</a:t>
            </a:fld>
            <a:endParaRPr lang="en-US" altLang="en-US"/>
          </a:p>
        </p:txBody>
      </p:sp>
    </p:spTree>
    <p:extLst>
      <p:ext uri="{BB962C8B-B14F-4D97-AF65-F5344CB8AC3E}">
        <p14:creationId xmlns:p14="http://schemas.microsoft.com/office/powerpoint/2010/main" val="630604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40DE165B-7AC8-4150-B7F5-118196FABF1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7">
            <a:extLst>
              <a:ext uri="{FF2B5EF4-FFF2-40B4-BE49-F238E27FC236}">
                <a16:creationId xmlns:a16="http://schemas.microsoft.com/office/drawing/2014/main" id="{579B1552-7A53-467A-A04C-EF569ED3F4F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8">
            <a:extLst>
              <a:ext uri="{FF2B5EF4-FFF2-40B4-BE49-F238E27FC236}">
                <a16:creationId xmlns:a16="http://schemas.microsoft.com/office/drawing/2014/main" id="{12951F7F-0310-4453-8D71-F2D77D66CCCA}"/>
              </a:ext>
            </a:extLst>
          </p:cNvPr>
          <p:cNvSpPr>
            <a:spLocks noGrp="1" noChangeArrowheads="1"/>
          </p:cNvSpPr>
          <p:nvPr>
            <p:ph type="sldNum" sz="quarter" idx="12"/>
          </p:nvPr>
        </p:nvSpPr>
        <p:spPr>
          <a:ln/>
        </p:spPr>
        <p:txBody>
          <a:bodyPr/>
          <a:lstStyle>
            <a:lvl1pPr>
              <a:defRPr/>
            </a:lvl1pPr>
          </a:lstStyle>
          <a:p>
            <a:pPr>
              <a:defRPr/>
            </a:pPr>
            <a:fld id="{4A67D3C8-FD38-4F3D-877B-990CAAC30C82}" type="slidenum">
              <a:rPr lang="en-US" altLang="en-US"/>
              <a:pPr>
                <a:defRPr/>
              </a:pPr>
              <a:t>‹#›</a:t>
            </a:fld>
            <a:endParaRPr lang="en-US" altLang="en-US"/>
          </a:p>
        </p:txBody>
      </p:sp>
    </p:spTree>
    <p:extLst>
      <p:ext uri="{BB962C8B-B14F-4D97-AF65-F5344CB8AC3E}">
        <p14:creationId xmlns:p14="http://schemas.microsoft.com/office/powerpoint/2010/main" val="4094883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728D8390-F77B-4692-AC4C-87B0E8A1FC2D}"/>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7">
            <a:extLst>
              <a:ext uri="{FF2B5EF4-FFF2-40B4-BE49-F238E27FC236}">
                <a16:creationId xmlns:a16="http://schemas.microsoft.com/office/drawing/2014/main" id="{A5F0CC4B-BBDE-4167-BEF4-C2D3FE873E2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8">
            <a:extLst>
              <a:ext uri="{FF2B5EF4-FFF2-40B4-BE49-F238E27FC236}">
                <a16:creationId xmlns:a16="http://schemas.microsoft.com/office/drawing/2014/main" id="{B57DFFDC-DC96-4A2D-9A3F-536D8472FDB4}"/>
              </a:ext>
            </a:extLst>
          </p:cNvPr>
          <p:cNvSpPr>
            <a:spLocks noGrp="1" noChangeArrowheads="1"/>
          </p:cNvSpPr>
          <p:nvPr>
            <p:ph type="sldNum" sz="quarter" idx="12"/>
          </p:nvPr>
        </p:nvSpPr>
        <p:spPr>
          <a:ln/>
        </p:spPr>
        <p:txBody>
          <a:bodyPr/>
          <a:lstStyle>
            <a:lvl1pPr>
              <a:defRPr/>
            </a:lvl1pPr>
          </a:lstStyle>
          <a:p>
            <a:pPr>
              <a:defRPr/>
            </a:pPr>
            <a:fld id="{B361EB45-266E-438F-ADF1-4B61D3DBE054}" type="slidenum">
              <a:rPr lang="en-US" altLang="en-US"/>
              <a:pPr>
                <a:defRPr/>
              </a:pPr>
              <a:t>‹#›</a:t>
            </a:fld>
            <a:endParaRPr lang="en-US" altLang="en-US"/>
          </a:p>
        </p:txBody>
      </p:sp>
    </p:spTree>
    <p:extLst>
      <p:ext uri="{BB962C8B-B14F-4D97-AF65-F5344CB8AC3E}">
        <p14:creationId xmlns:p14="http://schemas.microsoft.com/office/powerpoint/2010/main" val="3147943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96700F6F-8A86-4654-B396-1A4BFADBC15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3FC95E2C-C9A0-4FF4-A7B0-F9C0FD81901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8">
            <a:extLst>
              <a:ext uri="{FF2B5EF4-FFF2-40B4-BE49-F238E27FC236}">
                <a16:creationId xmlns:a16="http://schemas.microsoft.com/office/drawing/2014/main" id="{77830040-DBBF-4939-B208-AB6E44EACFE4}"/>
              </a:ext>
            </a:extLst>
          </p:cNvPr>
          <p:cNvSpPr>
            <a:spLocks noGrp="1" noChangeArrowheads="1"/>
          </p:cNvSpPr>
          <p:nvPr>
            <p:ph type="sldNum" sz="quarter" idx="12"/>
          </p:nvPr>
        </p:nvSpPr>
        <p:spPr>
          <a:ln/>
        </p:spPr>
        <p:txBody>
          <a:bodyPr/>
          <a:lstStyle>
            <a:lvl1pPr>
              <a:defRPr/>
            </a:lvl1pPr>
          </a:lstStyle>
          <a:p>
            <a:pPr>
              <a:defRPr/>
            </a:pPr>
            <a:fld id="{760923E8-2081-42D9-9CB1-2C730BD96DAB}" type="slidenum">
              <a:rPr lang="en-US" altLang="en-US"/>
              <a:pPr>
                <a:defRPr/>
              </a:pPr>
              <a:t>‹#›</a:t>
            </a:fld>
            <a:endParaRPr lang="en-US" altLang="en-US"/>
          </a:p>
        </p:txBody>
      </p:sp>
    </p:spTree>
    <p:extLst>
      <p:ext uri="{BB962C8B-B14F-4D97-AF65-F5344CB8AC3E}">
        <p14:creationId xmlns:p14="http://schemas.microsoft.com/office/powerpoint/2010/main" val="2447270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a:extLst>
              <a:ext uri="{FF2B5EF4-FFF2-40B4-BE49-F238E27FC236}">
                <a16:creationId xmlns:a16="http://schemas.microsoft.com/office/drawing/2014/main" id="{513670B2-E898-4147-8C4F-9FDEF0FEEAE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70041CCE-944F-436F-91EA-597CE8A02AA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8">
            <a:extLst>
              <a:ext uri="{FF2B5EF4-FFF2-40B4-BE49-F238E27FC236}">
                <a16:creationId xmlns:a16="http://schemas.microsoft.com/office/drawing/2014/main" id="{FE8A2D22-3BCE-46F4-8556-49D3CDC1F73A}"/>
              </a:ext>
            </a:extLst>
          </p:cNvPr>
          <p:cNvSpPr>
            <a:spLocks noGrp="1" noChangeArrowheads="1"/>
          </p:cNvSpPr>
          <p:nvPr>
            <p:ph type="sldNum" sz="quarter" idx="12"/>
          </p:nvPr>
        </p:nvSpPr>
        <p:spPr>
          <a:ln/>
        </p:spPr>
        <p:txBody>
          <a:bodyPr/>
          <a:lstStyle>
            <a:lvl1pPr>
              <a:defRPr/>
            </a:lvl1pPr>
          </a:lstStyle>
          <a:p>
            <a:pPr>
              <a:defRPr/>
            </a:pPr>
            <a:fld id="{7A87A569-18E9-4164-BC2D-FEF13E9D5AC6}" type="slidenum">
              <a:rPr lang="en-US" altLang="en-US"/>
              <a:pPr>
                <a:defRPr/>
              </a:pPr>
              <a:t>‹#›</a:t>
            </a:fld>
            <a:endParaRPr lang="en-US" altLang="en-US"/>
          </a:p>
        </p:txBody>
      </p:sp>
    </p:spTree>
    <p:extLst>
      <p:ext uri="{BB962C8B-B14F-4D97-AF65-F5344CB8AC3E}">
        <p14:creationId xmlns:p14="http://schemas.microsoft.com/office/powerpoint/2010/main" val="2099083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236D312-DBE1-4D2A-AE78-C110EAFE0C22}"/>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6AF6B86-BBE8-4DDA-A9DF-922DAD15BBF8}"/>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AutoShape 4">
            <a:extLst>
              <a:ext uri="{FF2B5EF4-FFF2-40B4-BE49-F238E27FC236}">
                <a16:creationId xmlns:a16="http://schemas.microsoft.com/office/drawing/2014/main" id="{DB66ED4E-6A39-4078-9503-43C1FFC6B097}"/>
              </a:ext>
            </a:extLst>
          </p:cNvPr>
          <p:cNvSpPr>
            <a:spLocks noChangeArrowheads="1"/>
          </p:cNvSpPr>
          <p:nvPr/>
        </p:nvSpPr>
        <p:spPr bwMode="auto">
          <a:xfrm>
            <a:off x="609601" y="1566865"/>
            <a:ext cx="7958138"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029" name="Line 5">
            <a:extLst>
              <a:ext uri="{FF2B5EF4-FFF2-40B4-BE49-F238E27FC236}">
                <a16:creationId xmlns:a16="http://schemas.microsoft.com/office/drawing/2014/main" id="{CA046C39-E617-49D6-8F72-E60DD8484ED7}"/>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918" name="Rectangle 6">
            <a:extLst>
              <a:ext uri="{FF2B5EF4-FFF2-40B4-BE49-F238E27FC236}">
                <a16:creationId xmlns:a16="http://schemas.microsoft.com/office/drawing/2014/main" id="{20DEB2F3-27D7-4D9F-A30F-075DABC40464}"/>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38919" name="Rectangle 7">
            <a:extLst>
              <a:ext uri="{FF2B5EF4-FFF2-40B4-BE49-F238E27FC236}">
                <a16:creationId xmlns:a16="http://schemas.microsoft.com/office/drawing/2014/main" id="{593660BF-FB9D-400D-9308-33895A41F114}"/>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lvl1pPr>
          </a:lstStyle>
          <a:p>
            <a:pPr>
              <a:defRPr/>
            </a:pPr>
            <a:endParaRPr lang="en-US"/>
          </a:p>
        </p:txBody>
      </p:sp>
      <p:sp>
        <p:nvSpPr>
          <p:cNvPr id="38920" name="Rectangle 8">
            <a:extLst>
              <a:ext uri="{FF2B5EF4-FFF2-40B4-BE49-F238E27FC236}">
                <a16:creationId xmlns:a16="http://schemas.microsoft.com/office/drawing/2014/main" id="{45BABB07-5FD3-4BC1-ACDC-77640AD6C3D7}"/>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CD7B8BDC-80C7-48BD-8A7F-5501866FE77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116" r:id="rId1"/>
    <p:sldLayoutId id="2147484073" r:id="rId2"/>
    <p:sldLayoutId id="2147484074" r:id="rId3"/>
    <p:sldLayoutId id="2147484075" r:id="rId4"/>
    <p:sldLayoutId id="2147484076" r:id="rId5"/>
    <p:sldLayoutId id="2147484077" r:id="rId6"/>
    <p:sldLayoutId id="2147484078" r:id="rId7"/>
    <p:sldLayoutId id="2147484079" r:id="rId8"/>
    <p:sldLayoutId id="2147484080" r:id="rId9"/>
    <p:sldLayoutId id="2147484081" r:id="rId10"/>
    <p:sldLayoutId id="2147484082" r:id="rId1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D5C25BDD-2FFE-4FC3-B891-71D77808CF28}"/>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88F08563-AC50-4559-93E0-F072AA0AAB15}"/>
              </a:ext>
            </a:extLst>
          </p:cNvPr>
          <p:cNvSpPr>
            <a:spLocks noGrp="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71D4F13F-A22F-4310-8884-F9D92F70603C}"/>
              </a:ext>
            </a:extLst>
          </p:cNvPr>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5" name="Footer Placeholder 4">
            <a:extLst>
              <a:ext uri="{FF2B5EF4-FFF2-40B4-BE49-F238E27FC236}">
                <a16:creationId xmlns:a16="http://schemas.microsoft.com/office/drawing/2014/main" id="{DEDDF2F4-B072-4960-BEB0-C745A57B2CC5}"/>
              </a:ext>
            </a:extLst>
          </p:cNvPr>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F7FDA1CE-03CC-4030-B507-222D28546DCD}"/>
              </a:ext>
            </a:extLst>
          </p:cNvPr>
          <p:cNvSpPr>
            <a:spLocks noGrp="1"/>
          </p:cNvSpPr>
          <p:nvPr>
            <p:ph type="sldNum" sz="quarter" idx="4"/>
          </p:nvPr>
        </p:nvSpPr>
        <p:spPr>
          <a:xfrm>
            <a:off x="6553200" y="6356352"/>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1A93BAB6-17D2-40EE-BCF9-9806E2CD723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083" r:id="rId1"/>
    <p:sldLayoutId id="2147484084" r:id="rId2"/>
    <p:sldLayoutId id="2147484085" r:id="rId3"/>
    <p:sldLayoutId id="2147484086" r:id="rId4"/>
    <p:sldLayoutId id="2147484087" r:id="rId5"/>
    <p:sldLayoutId id="2147484088" r:id="rId6"/>
    <p:sldLayoutId id="2147484089" r:id="rId7"/>
    <p:sldLayoutId id="2147484090" r:id="rId8"/>
    <p:sldLayoutId id="2147484091" r:id="rId9"/>
    <p:sldLayoutId id="2147484092" r:id="rId10"/>
    <p:sldLayoutId id="2147484093" r:id="rId11"/>
  </p:sldLayoutIdLst>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8BDC71CC-FA20-4279-9948-1EDD4B35D06F}"/>
              </a:ext>
            </a:extLst>
          </p:cNvPr>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5363" name="Rectangle 3">
            <a:extLst>
              <a:ext uri="{FF2B5EF4-FFF2-40B4-BE49-F238E27FC236}">
                <a16:creationId xmlns:a16="http://schemas.microsoft.com/office/drawing/2014/main" id="{EF1DB408-FD0F-438D-A3A9-3FD5178C9294}"/>
              </a:ext>
            </a:extLst>
          </p:cNvPr>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364" name="AutoShape 4">
            <a:extLst>
              <a:ext uri="{FF2B5EF4-FFF2-40B4-BE49-F238E27FC236}">
                <a16:creationId xmlns:a16="http://schemas.microsoft.com/office/drawing/2014/main" id="{323720D9-944D-48C7-A9DD-409838E3921E}"/>
              </a:ext>
            </a:extLst>
          </p:cNvPr>
          <p:cNvSpPr>
            <a:spLocks noChangeArrowheads="1"/>
          </p:cNvSpPr>
          <p:nvPr/>
        </p:nvSpPr>
        <p:spPr bwMode="auto">
          <a:xfrm>
            <a:off x="609601" y="1566865"/>
            <a:ext cx="7958138"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5365" name="Line 5">
            <a:extLst>
              <a:ext uri="{FF2B5EF4-FFF2-40B4-BE49-F238E27FC236}">
                <a16:creationId xmlns:a16="http://schemas.microsoft.com/office/drawing/2014/main" id="{14AF3EFD-6EB1-4277-8421-4C6A99FA07B1}"/>
              </a:ext>
            </a:extLst>
          </p:cNvPr>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918" name="Rectangle 6">
            <a:extLst>
              <a:ext uri="{FF2B5EF4-FFF2-40B4-BE49-F238E27FC236}">
                <a16:creationId xmlns:a16="http://schemas.microsoft.com/office/drawing/2014/main" id="{697E7674-0FB5-4B82-AADE-2767884677FA}"/>
              </a:ext>
            </a:extLst>
          </p:cNvPr>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solidFill>
                  <a:srgbClr val="000000"/>
                </a:solidFill>
              </a:defRPr>
            </a:lvl1pPr>
          </a:lstStyle>
          <a:p>
            <a:pPr>
              <a:defRPr/>
            </a:pPr>
            <a:endParaRPr lang="en-US"/>
          </a:p>
        </p:txBody>
      </p:sp>
      <p:sp>
        <p:nvSpPr>
          <p:cNvPr id="38919" name="Rectangle 7">
            <a:extLst>
              <a:ext uri="{FF2B5EF4-FFF2-40B4-BE49-F238E27FC236}">
                <a16:creationId xmlns:a16="http://schemas.microsoft.com/office/drawing/2014/main" id="{584EEE7B-4D6B-4E5F-8C1E-C28145B51164}"/>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0000"/>
                </a:solidFill>
              </a:defRPr>
            </a:lvl1pPr>
          </a:lstStyle>
          <a:p>
            <a:pPr>
              <a:defRPr/>
            </a:pPr>
            <a:endParaRPr lang="en-US"/>
          </a:p>
        </p:txBody>
      </p:sp>
      <p:sp>
        <p:nvSpPr>
          <p:cNvPr id="38920" name="Rectangle 8">
            <a:extLst>
              <a:ext uri="{FF2B5EF4-FFF2-40B4-BE49-F238E27FC236}">
                <a16:creationId xmlns:a16="http://schemas.microsoft.com/office/drawing/2014/main" id="{08087D4E-251D-47F0-B8DF-4F54ADD808DA}"/>
              </a:ext>
            </a:extLst>
          </p:cNvPr>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solidFill>
                  <a:srgbClr val="000000"/>
                </a:solidFill>
              </a:defRPr>
            </a:lvl1pPr>
          </a:lstStyle>
          <a:p>
            <a:pPr>
              <a:defRPr/>
            </a:pPr>
            <a:fld id="{6FBBB279-6B4B-402B-A1CF-C8708E220A6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117" r:id="rId1"/>
    <p:sldLayoutId id="2147484106" r:id="rId2"/>
    <p:sldLayoutId id="2147484107" r:id="rId3"/>
    <p:sldLayoutId id="2147484108" r:id="rId4"/>
    <p:sldLayoutId id="2147484109" r:id="rId5"/>
    <p:sldLayoutId id="2147484110" r:id="rId6"/>
    <p:sldLayoutId id="2147484111" r:id="rId7"/>
    <p:sldLayoutId id="2147484112" r:id="rId8"/>
    <p:sldLayoutId id="2147484113" r:id="rId9"/>
    <p:sldLayoutId id="2147484114" r:id="rId10"/>
    <p:sldLayoutId id="2147484115" r:id="rId1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D65E78-A25B-4620-BF8B-553F80C4092F}" type="datetimeFigureOut">
              <a:rPr lang="en-US" smtClean="0"/>
              <a:t>2/11/2022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00C37B-F5C3-4DCA-9976-C7421CCB6FF9}" type="slidenum">
              <a:rPr lang="en-US" smtClean="0"/>
              <a:t>‹#›</a:t>
            </a:fld>
            <a:endParaRPr lang="en-US"/>
          </a:p>
        </p:txBody>
      </p:sp>
    </p:spTree>
    <p:extLst>
      <p:ext uri="{BB962C8B-B14F-4D97-AF65-F5344CB8AC3E}">
        <p14:creationId xmlns:p14="http://schemas.microsoft.com/office/powerpoint/2010/main" val="3459782574"/>
      </p:ext>
    </p:extLst>
  </p:cSld>
  <p:clrMap bg1="lt1" tx1="dk1" bg2="lt2" tx2="dk2" accent1="accent1" accent2="accent2" accent3="accent3" accent4="accent4" accent5="accent5" accent6="accent6" hlink="hlink" folHlink="folHlink"/>
  <p:sldLayoutIdLst>
    <p:sldLayoutId id="2147484119" r:id="rId1"/>
    <p:sldLayoutId id="2147484120" r:id="rId2"/>
    <p:sldLayoutId id="2147484121" r:id="rId3"/>
    <p:sldLayoutId id="2147484122" r:id="rId4"/>
    <p:sldLayoutId id="2147484123" r:id="rId5"/>
    <p:sldLayoutId id="2147484124" r:id="rId6"/>
    <p:sldLayoutId id="2147484125" r:id="rId7"/>
    <p:sldLayoutId id="2147484126" r:id="rId8"/>
    <p:sldLayoutId id="2147484127" r:id="rId9"/>
    <p:sldLayoutId id="2147484128" r:id="rId10"/>
    <p:sldLayoutId id="214748412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1"/>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AutoShape 4"/>
          <p:cNvSpPr>
            <a:spLocks noChangeArrowheads="1"/>
          </p:cNvSpPr>
          <p:nvPr/>
        </p:nvSpPr>
        <p:spPr bwMode="auto">
          <a:xfrm>
            <a:off x="609601" y="1566865"/>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14"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68615"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lvl1pPr>
          </a:lstStyle>
          <a:p>
            <a:pPr>
              <a:defRPr/>
            </a:pPr>
            <a:endParaRPr lang="en-US" altLang="en-US"/>
          </a:p>
        </p:txBody>
      </p:sp>
      <p:sp>
        <p:nvSpPr>
          <p:cNvPr id="68616"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fld id="{2604EBAA-8325-480B-8CD7-882F898A4973}" type="slidenum">
              <a:rPr lang="en-US" altLang="en-US"/>
              <a:pPr/>
              <a:t>‹#›</a:t>
            </a:fld>
            <a:endParaRPr lang="en-US" altLang="en-US"/>
          </a:p>
        </p:txBody>
      </p:sp>
    </p:spTree>
    <p:extLst>
      <p:ext uri="{BB962C8B-B14F-4D97-AF65-F5344CB8AC3E}">
        <p14:creationId xmlns:p14="http://schemas.microsoft.com/office/powerpoint/2010/main" val="278664123"/>
      </p:ext>
    </p:extLst>
  </p:cSld>
  <p:clrMap bg1="lt1" tx1="dk1" bg2="lt2" tx2="dk2" accent1="accent1" accent2="accent2" accent3="accent3" accent4="accent4" accent5="accent5" accent6="accent6" hlink="hlink" folHlink="folHlink"/>
  <p:sldLayoutIdLst>
    <p:sldLayoutId id="2147484131" r:id="rId1"/>
    <p:sldLayoutId id="2147484132" r:id="rId2"/>
    <p:sldLayoutId id="2147484133" r:id="rId3"/>
    <p:sldLayoutId id="2147484134" r:id="rId4"/>
    <p:sldLayoutId id="2147484135" r:id="rId5"/>
    <p:sldLayoutId id="2147484136" r:id="rId6"/>
    <p:sldLayoutId id="2147484137" r:id="rId7"/>
    <p:sldLayoutId id="2147484138" r:id="rId8"/>
    <p:sldLayoutId id="2147484139" r:id="rId9"/>
    <p:sldLayoutId id="2147484140" r:id="rId10"/>
    <p:sldLayoutId id="2147484141" r:id="rId11"/>
  </p:sldLayoutIdLst>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4.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4.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8.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6.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4.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4.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4.xml"/></Relationships>
</file>

<file path=ppt/slides/_rels/slide7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smithsonianmag.com/science/sahara-millions-years-older-thought-180952735/" TargetMode="External"/><Relationship Id="rId1" Type="http://schemas.openxmlformats.org/officeDocument/2006/relationships/slideLayout" Target="../slideLayouts/slideLayout23.xml"/></Relationships>
</file>

<file path=ppt/slides/_rels/slide75.xml.rels><?xml version="1.0" encoding="UTF-8" standalone="yes"?>
<Relationships xmlns="http://schemas.openxmlformats.org/package/2006/relationships"><Relationship Id="rId2" Type="http://schemas.openxmlformats.org/officeDocument/2006/relationships/hyperlink" Target="http://www.alphagalileo.org/ViewItem.aspx?ItemId=145439&amp;CultureCode=en" TargetMode="External"/><Relationship Id="rId1" Type="http://schemas.openxmlformats.org/officeDocument/2006/relationships/slideLayout" Target="../slideLayouts/slideLayout2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482" name="TextBox 3">
            <a:extLst>
              <a:ext uri="{FF2B5EF4-FFF2-40B4-BE49-F238E27FC236}">
                <a16:creationId xmlns:a16="http://schemas.microsoft.com/office/drawing/2014/main" id="{6056D6A8-5BEB-454F-88D6-49337BD2CF21}"/>
              </a:ext>
            </a:extLst>
          </p:cNvPr>
          <p:cNvSpPr txBox="1">
            <a:spLocks noChangeArrowheads="1"/>
          </p:cNvSpPr>
          <p:nvPr/>
        </p:nvSpPr>
        <p:spPr bwMode="auto">
          <a:xfrm>
            <a:off x="1143000" y="4800600"/>
            <a:ext cx="342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chemeClr val="bg1"/>
                </a:solidFill>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a:t>Eve Sins</a:t>
            </a:r>
          </a:p>
        </p:txBody>
      </p:sp>
      <p:sp>
        <p:nvSpPr>
          <p:cNvPr id="19459" name="Rectangle 3"/>
          <p:cNvSpPr>
            <a:spLocks noGrp="1" noChangeArrowheads="1"/>
          </p:cNvSpPr>
          <p:nvPr>
            <p:ph type="body" idx="1"/>
          </p:nvPr>
        </p:nvSpPr>
        <p:spPr>
          <a:xfrm>
            <a:off x="566738" y="1752600"/>
            <a:ext cx="8120062" cy="4267200"/>
          </a:xfrm>
        </p:spPr>
        <p:txBody>
          <a:bodyPr/>
          <a:lstStyle/>
          <a:p>
            <a:pPr eaLnBrk="1" hangingPunct="1"/>
            <a:r>
              <a:rPr lang="en-US" altLang="en-US" sz="3200" dirty="0"/>
              <a:t>vs 6 So when the woman saw that the tree was good for food, that it was pleasant to the eyes, and a tree desirable to make one wise, she took of its fruit and ate.</a:t>
            </a:r>
          </a:p>
          <a:p>
            <a:pPr eaLnBrk="1" hangingPunct="1"/>
            <a:r>
              <a:rPr lang="en-US" altLang="en-US" sz="3200" dirty="0"/>
              <a:t>She took of the fruit; showing that </a:t>
            </a:r>
            <a:r>
              <a:rPr lang="en-US" altLang="en-US" sz="3200" dirty="0">
                <a:effectLst>
                  <a:outerShdw blurRad="38100" dist="38100" dir="2700000" algn="tl">
                    <a:srgbClr val="000000">
                      <a:alpha val="43137"/>
                    </a:srgbClr>
                  </a:outerShdw>
                </a:effectLst>
              </a:rPr>
              <a:t>she believed Satan rather than God</a:t>
            </a:r>
            <a:r>
              <a:rPr lang="en-US" altLang="en-US" sz="3200" dirty="0"/>
              <a:t>.</a:t>
            </a:r>
          </a:p>
          <a:p>
            <a:pPr lvl="1" eaLnBrk="1" hangingPunct="1"/>
            <a:r>
              <a:rPr lang="en-US" altLang="en-US" sz="3000" i="1" dirty="0"/>
              <a:t>lesson</a:t>
            </a:r>
          </a:p>
        </p:txBody>
      </p:sp>
      <p:sp>
        <p:nvSpPr>
          <p:cNvPr id="4" name="TextBox 1">
            <a:extLst>
              <a:ext uri="{FF2B5EF4-FFF2-40B4-BE49-F238E27FC236}">
                <a16:creationId xmlns:a16="http://schemas.microsoft.com/office/drawing/2014/main" id="{FD62F9AD-B886-4FCB-9A6D-52FF0A72A64B}"/>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a:t>Adam Sins</a:t>
            </a:r>
          </a:p>
        </p:txBody>
      </p:sp>
      <p:sp>
        <p:nvSpPr>
          <p:cNvPr id="25603" name="Rectangle 3"/>
          <p:cNvSpPr>
            <a:spLocks noGrp="1" noChangeArrowheads="1"/>
          </p:cNvSpPr>
          <p:nvPr>
            <p:ph type="body" idx="1"/>
          </p:nvPr>
        </p:nvSpPr>
        <p:spPr/>
        <p:txBody>
          <a:bodyPr/>
          <a:lstStyle/>
          <a:p>
            <a:pPr eaLnBrk="1" hangingPunct="1"/>
            <a:r>
              <a:rPr lang="en-US" altLang="en-US" sz="3200" dirty="0"/>
              <a:t>vs 6 … She also gave to her husband with her, and he ate.</a:t>
            </a:r>
          </a:p>
          <a:p>
            <a:pPr eaLnBrk="1" hangingPunct="1"/>
            <a:r>
              <a:rPr lang="en-US" altLang="en-US" sz="3200" dirty="0"/>
              <a:t>Sin ‘loves’ company</a:t>
            </a:r>
          </a:p>
          <a:p>
            <a:pPr eaLnBrk="1" hangingPunct="1"/>
            <a:r>
              <a:rPr lang="en-US" altLang="en-US" sz="3200" dirty="0"/>
              <a:t>I enjoyed it, why wouldn’t he?</a:t>
            </a:r>
          </a:p>
        </p:txBody>
      </p:sp>
      <p:sp>
        <p:nvSpPr>
          <p:cNvPr id="5" name="TextBox 1">
            <a:extLst>
              <a:ext uri="{FF2B5EF4-FFF2-40B4-BE49-F238E27FC236}">
                <a16:creationId xmlns:a16="http://schemas.microsoft.com/office/drawing/2014/main" id="{151C987B-840F-4F75-8E4E-CD30A05B2896}"/>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a:t>God Knows</a:t>
            </a:r>
          </a:p>
        </p:txBody>
      </p:sp>
      <p:sp>
        <p:nvSpPr>
          <p:cNvPr id="27651" name="Rectangle 3"/>
          <p:cNvSpPr>
            <a:spLocks noGrp="1" noChangeArrowheads="1"/>
          </p:cNvSpPr>
          <p:nvPr>
            <p:ph type="body" idx="1"/>
          </p:nvPr>
        </p:nvSpPr>
        <p:spPr>
          <a:xfrm>
            <a:off x="574675" y="1828800"/>
            <a:ext cx="8188325" cy="4267200"/>
          </a:xfrm>
        </p:spPr>
        <p:txBody>
          <a:bodyPr/>
          <a:lstStyle/>
          <a:p>
            <a:pPr eaLnBrk="1" hangingPunct="1"/>
            <a:r>
              <a:rPr lang="en-US" altLang="en-US" sz="3200" dirty="0"/>
              <a:t>vs 11 And He said, “Who told you that you were naked? Have you eaten from the tree of which I commanded you that you should not eat?”</a:t>
            </a:r>
          </a:p>
          <a:p>
            <a:pPr eaLnBrk="1" hangingPunct="1"/>
            <a:r>
              <a:rPr lang="en-US" altLang="en-US" sz="3200" dirty="0"/>
              <a:t>Hebrews 4:13 And there is no creature hidden from His sight, but all things are naked and open to the eyes of Him to whom we must give account.</a:t>
            </a:r>
          </a:p>
        </p:txBody>
      </p:sp>
      <p:sp>
        <p:nvSpPr>
          <p:cNvPr id="4" name="TextBox 1">
            <a:extLst>
              <a:ext uri="{FF2B5EF4-FFF2-40B4-BE49-F238E27FC236}">
                <a16:creationId xmlns:a16="http://schemas.microsoft.com/office/drawing/2014/main" id="{CC2D20D5-F2E5-40F3-816A-859AD3B3D584}"/>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altLang="en-US"/>
              <a:t>Blame</a:t>
            </a:r>
          </a:p>
        </p:txBody>
      </p:sp>
      <p:sp>
        <p:nvSpPr>
          <p:cNvPr id="29699" name="Rectangle 3"/>
          <p:cNvSpPr>
            <a:spLocks noGrp="1" noChangeArrowheads="1"/>
          </p:cNvSpPr>
          <p:nvPr>
            <p:ph type="body" idx="1"/>
          </p:nvPr>
        </p:nvSpPr>
        <p:spPr/>
        <p:txBody>
          <a:bodyPr/>
          <a:lstStyle/>
          <a:p>
            <a:pPr eaLnBrk="1" hangingPunct="1"/>
            <a:r>
              <a:rPr lang="en-US" altLang="en-US" sz="3200" dirty="0"/>
              <a:t>vs 12 Then the man said, "The woman whom You gave to be with me, she gave me of the tree, and I ate."</a:t>
            </a:r>
          </a:p>
          <a:p>
            <a:pPr eaLnBrk="1" hangingPunct="1"/>
            <a:r>
              <a:rPr lang="en-US" altLang="en-US" sz="3200" dirty="0"/>
              <a:t>Blame God</a:t>
            </a:r>
          </a:p>
          <a:p>
            <a:pPr eaLnBrk="1" hangingPunct="1"/>
            <a:r>
              <a:rPr lang="en-US" altLang="en-US" sz="3200" dirty="0"/>
              <a:t>Blame his wife</a:t>
            </a:r>
          </a:p>
          <a:p>
            <a:pPr eaLnBrk="1" hangingPunct="1"/>
            <a:r>
              <a:rPr lang="en-US" altLang="en-US" sz="3200" dirty="0"/>
              <a:t>Who ate?</a:t>
            </a:r>
          </a:p>
          <a:p>
            <a:pPr lvl="1" eaLnBrk="1" hangingPunct="1"/>
            <a:r>
              <a:rPr lang="en-US" altLang="en-US" sz="3000" dirty="0"/>
              <a:t>“and </a:t>
            </a:r>
            <a:r>
              <a:rPr lang="en-US" altLang="en-US" sz="3000" b="1" dirty="0">
                <a:solidFill>
                  <a:srgbClr val="FF0000"/>
                </a:solidFill>
              </a:rPr>
              <a:t>I</a:t>
            </a:r>
            <a:r>
              <a:rPr lang="en-US" altLang="en-US" sz="3000" dirty="0"/>
              <a:t> ate”</a:t>
            </a:r>
          </a:p>
          <a:p>
            <a:pPr lvl="1" eaLnBrk="1" hangingPunct="1"/>
            <a:endParaRPr lang="en-US" altLang="en-US" dirty="0"/>
          </a:p>
        </p:txBody>
      </p:sp>
      <p:sp>
        <p:nvSpPr>
          <p:cNvPr id="5" name="TextBox 1">
            <a:extLst>
              <a:ext uri="{FF2B5EF4-FFF2-40B4-BE49-F238E27FC236}">
                <a16:creationId xmlns:a16="http://schemas.microsoft.com/office/drawing/2014/main" id="{41B56AE8-64CA-4E5C-9F3F-A2E31B5D2CA9}"/>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a:t>More Blame</a:t>
            </a:r>
          </a:p>
        </p:txBody>
      </p:sp>
      <p:sp>
        <p:nvSpPr>
          <p:cNvPr id="31747" name="Rectangle 3"/>
          <p:cNvSpPr>
            <a:spLocks noGrp="1" noChangeArrowheads="1"/>
          </p:cNvSpPr>
          <p:nvPr>
            <p:ph type="body" idx="1"/>
          </p:nvPr>
        </p:nvSpPr>
        <p:spPr>
          <a:xfrm>
            <a:off x="574675" y="1714500"/>
            <a:ext cx="8112125" cy="4267200"/>
          </a:xfrm>
        </p:spPr>
        <p:txBody>
          <a:bodyPr/>
          <a:lstStyle/>
          <a:p>
            <a:pPr eaLnBrk="1" hangingPunct="1"/>
            <a:r>
              <a:rPr lang="en-US" altLang="en-US" sz="3200"/>
              <a:t>vs 13 And the LORD God said to the woman, "What is this you have done?" The woman said, “The serpent deceived me, and </a:t>
            </a:r>
            <a:r>
              <a:rPr lang="en-US" altLang="en-US" sz="3200" b="1"/>
              <a:t>I</a:t>
            </a:r>
            <a:r>
              <a:rPr lang="en-US" altLang="en-US" sz="3200"/>
              <a:t> ate.”</a:t>
            </a:r>
          </a:p>
        </p:txBody>
      </p:sp>
      <p:sp>
        <p:nvSpPr>
          <p:cNvPr id="4" name="TextBox 1">
            <a:extLst>
              <a:ext uri="{FF2B5EF4-FFF2-40B4-BE49-F238E27FC236}">
                <a16:creationId xmlns:a16="http://schemas.microsoft.com/office/drawing/2014/main" id="{A92752D1-6F48-485C-83BC-2CB2037C30E7}"/>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a:t>Consequences</a:t>
            </a:r>
          </a:p>
        </p:txBody>
      </p:sp>
      <p:sp>
        <p:nvSpPr>
          <p:cNvPr id="35843" name="Rectangle 3"/>
          <p:cNvSpPr>
            <a:spLocks noGrp="1" noChangeArrowheads="1"/>
          </p:cNvSpPr>
          <p:nvPr>
            <p:ph type="body" idx="1"/>
          </p:nvPr>
        </p:nvSpPr>
        <p:spPr/>
        <p:txBody>
          <a:bodyPr/>
          <a:lstStyle/>
          <a:p>
            <a:pPr eaLnBrk="1" hangingPunct="1"/>
            <a:r>
              <a:rPr lang="en-US" altLang="en-US" sz="3200" dirty="0"/>
              <a:t>First for the serpent</a:t>
            </a:r>
          </a:p>
          <a:p>
            <a:pPr eaLnBrk="1" hangingPunct="1"/>
            <a:r>
              <a:rPr lang="en-US" altLang="en-US" sz="3200" dirty="0"/>
              <a:t>vs 14 So the LORD God said to the serpent: "Because you have done this, You are cursed more than all cattle, And more than every beast of the field; On your belly you shall go, And you shall eat dust All the days of your life.</a:t>
            </a:r>
          </a:p>
        </p:txBody>
      </p:sp>
      <p:sp>
        <p:nvSpPr>
          <p:cNvPr id="4" name="TextBox 1">
            <a:extLst>
              <a:ext uri="{FF2B5EF4-FFF2-40B4-BE49-F238E27FC236}">
                <a16:creationId xmlns:a16="http://schemas.microsoft.com/office/drawing/2014/main" id="{DB2F0039-4335-49AC-96D8-887380DF50EE}"/>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a:t>Consequences</a:t>
            </a:r>
          </a:p>
        </p:txBody>
      </p:sp>
      <p:sp>
        <p:nvSpPr>
          <p:cNvPr id="37891" name="Rectangle 3"/>
          <p:cNvSpPr>
            <a:spLocks noGrp="1" noChangeArrowheads="1"/>
          </p:cNvSpPr>
          <p:nvPr>
            <p:ph type="body" idx="1"/>
          </p:nvPr>
        </p:nvSpPr>
        <p:spPr/>
        <p:txBody>
          <a:bodyPr/>
          <a:lstStyle/>
          <a:p>
            <a:pPr eaLnBrk="1" hangingPunct="1"/>
            <a:r>
              <a:rPr lang="en-US" altLang="en-US" sz="3200" dirty="0"/>
              <a:t>For Satan (or serpent)</a:t>
            </a:r>
          </a:p>
          <a:p>
            <a:pPr eaLnBrk="1" hangingPunct="1"/>
            <a:r>
              <a:rPr lang="en-US" altLang="en-US" sz="3200" dirty="0"/>
              <a:t>vs 15 And I will put enmity between you and the woman, And between your seed and her Seed; He shall bruise your head, And you shall bruise His heel."</a:t>
            </a:r>
          </a:p>
        </p:txBody>
      </p:sp>
      <p:sp>
        <p:nvSpPr>
          <p:cNvPr id="4" name="TextBox 1">
            <a:extLst>
              <a:ext uri="{FF2B5EF4-FFF2-40B4-BE49-F238E27FC236}">
                <a16:creationId xmlns:a16="http://schemas.microsoft.com/office/drawing/2014/main" id="{5B07F99A-23C0-44F8-BA6D-E9C25A7FC059}"/>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a:t>Promise of Christ</a:t>
            </a:r>
          </a:p>
        </p:txBody>
      </p:sp>
      <p:sp>
        <p:nvSpPr>
          <p:cNvPr id="83971" name="Rectangle 3"/>
          <p:cNvSpPr>
            <a:spLocks noGrp="1" noChangeArrowheads="1"/>
          </p:cNvSpPr>
          <p:nvPr>
            <p:ph type="body" idx="1"/>
          </p:nvPr>
        </p:nvSpPr>
        <p:spPr/>
        <p:txBody>
          <a:bodyPr/>
          <a:lstStyle/>
          <a:p>
            <a:pPr eaLnBrk="1" hangingPunct="1"/>
            <a:r>
              <a:rPr lang="en-US" altLang="en-US" sz="3200"/>
              <a:t>Hebrews 2:14  Inasmuch then as the children have partaken of flesh and blood, He Himself likewise shared in the same, that </a:t>
            </a:r>
            <a:r>
              <a:rPr lang="en-US" altLang="en-US" sz="3200">
                <a:effectLst>
                  <a:outerShdw blurRad="38100" dist="38100" dir="2700000" algn="tl">
                    <a:srgbClr val="000000">
                      <a:alpha val="43137"/>
                    </a:srgbClr>
                  </a:outerShdw>
                </a:effectLst>
              </a:rPr>
              <a:t>through death He might destroy him who had the power of death, that is, the devil</a:t>
            </a:r>
          </a:p>
        </p:txBody>
      </p:sp>
      <p:sp>
        <p:nvSpPr>
          <p:cNvPr id="4" name="TextBox 1">
            <a:extLst>
              <a:ext uri="{FF2B5EF4-FFF2-40B4-BE49-F238E27FC236}">
                <a16:creationId xmlns:a16="http://schemas.microsoft.com/office/drawing/2014/main" id="{A70DB75A-23F1-4FF6-9001-9406197E11DA}"/>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a:t>Consequences</a:t>
            </a:r>
          </a:p>
        </p:txBody>
      </p:sp>
      <p:sp>
        <p:nvSpPr>
          <p:cNvPr id="41987" name="Rectangle 3"/>
          <p:cNvSpPr>
            <a:spLocks noGrp="1" noChangeArrowheads="1"/>
          </p:cNvSpPr>
          <p:nvPr>
            <p:ph type="body" idx="1"/>
          </p:nvPr>
        </p:nvSpPr>
        <p:spPr/>
        <p:txBody>
          <a:bodyPr/>
          <a:lstStyle/>
          <a:p>
            <a:pPr eaLnBrk="1" hangingPunct="1"/>
            <a:r>
              <a:rPr lang="en-US" altLang="en-US" sz="3200" dirty="0"/>
              <a:t>For Eve</a:t>
            </a:r>
          </a:p>
          <a:p>
            <a:pPr eaLnBrk="1" hangingPunct="1"/>
            <a:r>
              <a:rPr lang="en-US" altLang="en-US" sz="3200" dirty="0"/>
              <a:t>vs 16 To the woman He said: "I will greatly multiply your sorrow and your conception; In pain you shall bring forth children; Your desire shall be for your husband, And he shall rule over you."</a:t>
            </a:r>
          </a:p>
        </p:txBody>
      </p:sp>
      <p:sp>
        <p:nvSpPr>
          <p:cNvPr id="4" name="TextBox 1">
            <a:extLst>
              <a:ext uri="{FF2B5EF4-FFF2-40B4-BE49-F238E27FC236}">
                <a16:creationId xmlns:a16="http://schemas.microsoft.com/office/drawing/2014/main" id="{0BA4B985-85F6-4514-AD17-247FF273F276}"/>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en-US"/>
              <a:t>Consequences</a:t>
            </a:r>
          </a:p>
        </p:txBody>
      </p:sp>
      <p:sp>
        <p:nvSpPr>
          <p:cNvPr id="46083" name="Rectangle 3"/>
          <p:cNvSpPr>
            <a:spLocks noGrp="1" noChangeArrowheads="1"/>
          </p:cNvSpPr>
          <p:nvPr>
            <p:ph type="body" idx="1"/>
          </p:nvPr>
        </p:nvSpPr>
        <p:spPr>
          <a:xfrm>
            <a:off x="574676" y="1752600"/>
            <a:ext cx="8001000" cy="4114800"/>
          </a:xfrm>
        </p:spPr>
        <p:txBody>
          <a:bodyPr/>
          <a:lstStyle/>
          <a:p>
            <a:pPr eaLnBrk="1" hangingPunct="1">
              <a:lnSpc>
                <a:spcPct val="90000"/>
              </a:lnSpc>
            </a:pPr>
            <a:r>
              <a:rPr lang="en-US" altLang="en-US" sz="3200" dirty="0"/>
              <a:t>For Adam</a:t>
            </a:r>
          </a:p>
          <a:p>
            <a:pPr eaLnBrk="1" hangingPunct="1">
              <a:lnSpc>
                <a:spcPct val="90000"/>
              </a:lnSpc>
            </a:pPr>
            <a:r>
              <a:rPr lang="en-US" altLang="en-US" sz="3200" dirty="0"/>
              <a:t>vs 17 Then to Adam He said, "Because you have heeded the voice of your wife, and have eaten from the tree of </a:t>
            </a:r>
            <a:r>
              <a:rPr lang="en-US" altLang="en-US" sz="3200" u="sng" dirty="0"/>
              <a:t>which I commanded you, saying, 'You shall not eat of it'</a:t>
            </a:r>
            <a:r>
              <a:rPr lang="en-US" altLang="en-US" sz="3200" dirty="0"/>
              <a:t>: "Cursed is the ground for your sake; </a:t>
            </a:r>
            <a:r>
              <a:rPr lang="en-US" altLang="en-US" sz="3200" b="1" dirty="0"/>
              <a:t>In toil you shall eat</a:t>
            </a:r>
            <a:r>
              <a:rPr lang="en-US" altLang="en-US" sz="3200" dirty="0"/>
              <a:t> of it All the days of your life.</a:t>
            </a:r>
          </a:p>
        </p:txBody>
      </p:sp>
      <p:sp>
        <p:nvSpPr>
          <p:cNvPr id="5" name="TextBox 1">
            <a:extLst>
              <a:ext uri="{FF2B5EF4-FFF2-40B4-BE49-F238E27FC236}">
                <a16:creationId xmlns:a16="http://schemas.microsoft.com/office/drawing/2014/main" id="{EA12C8EF-0E2A-4CF2-B4DB-DF2CCDD5C086}"/>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0034EC-28D9-435A-9C0D-987C9A464788}"/>
              </a:ext>
            </a:extLst>
          </p:cNvPr>
          <p:cNvPicPr>
            <a:picLocks noChangeAspect="1"/>
          </p:cNvPicPr>
          <p:nvPr/>
        </p:nvPicPr>
        <p:blipFill>
          <a:blip r:embed="rId3"/>
          <a:stretch>
            <a:fillRect/>
          </a:stretch>
        </p:blipFill>
        <p:spPr>
          <a:xfrm flipH="1">
            <a:off x="2635691" y="2074653"/>
            <a:ext cx="6417523" cy="473132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itle 1">
            <a:extLst>
              <a:ext uri="{FF2B5EF4-FFF2-40B4-BE49-F238E27FC236}">
                <a16:creationId xmlns:a16="http://schemas.microsoft.com/office/drawing/2014/main" id="{3D088794-D51E-49D1-BC29-1FBA47587F0F}"/>
              </a:ext>
            </a:extLst>
          </p:cNvPr>
          <p:cNvSpPr>
            <a:spLocks noGrp="1"/>
          </p:cNvSpPr>
          <p:nvPr>
            <p:ph type="ctrTitle"/>
          </p:nvPr>
        </p:nvSpPr>
        <p:spPr>
          <a:xfrm>
            <a:off x="-10646" y="1155638"/>
            <a:ext cx="3530006" cy="1405101"/>
          </a:xfrm>
        </p:spPr>
        <p:txBody>
          <a:bodyPr anchor="ctr">
            <a:normAutofit fontScale="90000"/>
          </a:bodyPr>
          <a:lstStyle/>
          <a:p>
            <a:r>
              <a:rPr lang="en-US" sz="6600">
                <a:solidFill>
                  <a:schemeClr val="accent6">
                    <a:lumMod val="40000"/>
                    <a:lumOff val="60000"/>
                  </a:schemeClr>
                </a:solidFill>
                <a:effectLst>
                  <a:glow rad="101600">
                    <a:schemeClr val="accent2">
                      <a:satMod val="175000"/>
                      <a:alpha val="40000"/>
                    </a:schemeClr>
                  </a:glow>
                </a:effectLst>
                <a:latin typeface="Gill Sans MT" panose="020B0502020104020203" pitchFamily="34" charset="0"/>
              </a:rPr>
              <a:t>Studies in</a:t>
            </a:r>
            <a:br>
              <a:rPr lang="en-US" sz="6600">
                <a:solidFill>
                  <a:schemeClr val="accent6">
                    <a:lumMod val="40000"/>
                    <a:lumOff val="60000"/>
                  </a:schemeClr>
                </a:solidFill>
                <a:effectLst>
                  <a:glow rad="101600">
                    <a:schemeClr val="accent2">
                      <a:satMod val="175000"/>
                      <a:alpha val="40000"/>
                    </a:schemeClr>
                  </a:glow>
                </a:effectLst>
                <a:latin typeface="Gill Sans MT" panose="020B0502020104020203" pitchFamily="34" charset="0"/>
              </a:rPr>
            </a:br>
            <a:r>
              <a:rPr lang="en-US" sz="6600">
                <a:solidFill>
                  <a:schemeClr val="accent6">
                    <a:lumMod val="40000"/>
                    <a:lumOff val="60000"/>
                  </a:schemeClr>
                </a:solidFill>
                <a:effectLst>
                  <a:glow rad="101600">
                    <a:schemeClr val="accent2">
                      <a:satMod val="175000"/>
                      <a:alpha val="40000"/>
                    </a:schemeClr>
                  </a:glow>
                </a:effectLst>
                <a:latin typeface="Gill Sans MT" panose="020B0502020104020203" pitchFamily="34" charset="0"/>
              </a:rPr>
              <a:t> Genesis</a:t>
            </a:r>
          </a:p>
        </p:txBody>
      </p:sp>
      <p:pic>
        <p:nvPicPr>
          <p:cNvPr id="10" name="Picture 9">
            <a:extLst>
              <a:ext uri="{FF2B5EF4-FFF2-40B4-BE49-F238E27FC236}">
                <a16:creationId xmlns:a16="http://schemas.microsoft.com/office/drawing/2014/main" id="{8731863A-0B83-43AA-8834-F9C45AA26FDC}"/>
              </a:ext>
            </a:extLst>
          </p:cNvPr>
          <p:cNvPicPr>
            <a:picLocks noChangeAspect="1"/>
          </p:cNvPicPr>
          <p:nvPr/>
        </p:nvPicPr>
        <p:blipFill>
          <a:blip r:embed="rId4"/>
          <a:stretch>
            <a:fillRect/>
          </a:stretch>
        </p:blipFill>
        <p:spPr>
          <a:xfrm>
            <a:off x="584385" y="81234"/>
            <a:ext cx="1759894" cy="931433"/>
          </a:xfrm>
          <a:prstGeom prst="rect">
            <a:avLst/>
          </a:prstGeom>
        </p:spPr>
      </p:pic>
      <p:sp>
        <p:nvSpPr>
          <p:cNvPr id="8" name="Scroll: Vertical 7">
            <a:extLst>
              <a:ext uri="{FF2B5EF4-FFF2-40B4-BE49-F238E27FC236}">
                <a16:creationId xmlns:a16="http://schemas.microsoft.com/office/drawing/2014/main" id="{EA13D395-2AFE-4A23-9376-934B68F27057}"/>
              </a:ext>
            </a:extLst>
          </p:cNvPr>
          <p:cNvSpPr/>
          <p:nvPr/>
        </p:nvSpPr>
        <p:spPr>
          <a:xfrm rot="21068064">
            <a:off x="261488" y="3927861"/>
            <a:ext cx="2405689" cy="2401708"/>
          </a:xfrm>
          <a:prstGeom prst="verticalScroll">
            <a:avLst>
              <a:gd name="adj" fmla="val 10035"/>
            </a:avLst>
          </a:prstGeom>
          <a:solidFill>
            <a:schemeClr val="accent5">
              <a:lumMod val="20000"/>
              <a:lumOff val="80000"/>
              <a:alpha val="98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D0C2123F-6CFB-47A4-A2E0-094CDF4251F8}"/>
              </a:ext>
            </a:extLst>
          </p:cNvPr>
          <p:cNvSpPr>
            <a:spLocks noGrp="1"/>
          </p:cNvSpPr>
          <p:nvPr>
            <p:ph type="subTitle" idx="1"/>
          </p:nvPr>
        </p:nvSpPr>
        <p:spPr>
          <a:xfrm rot="21023048">
            <a:off x="512348" y="3928530"/>
            <a:ext cx="2114062" cy="2709746"/>
          </a:xfrm>
        </p:spPr>
        <p:txBody>
          <a:bodyPr anchor="ctr">
            <a:normAutofit/>
          </a:bodyPr>
          <a:lstStyle/>
          <a:p>
            <a:r>
              <a:rPr lang="en-US" sz="3600">
                <a:solidFill>
                  <a:schemeClr val="accent1">
                    <a:lumMod val="50000"/>
                  </a:schemeClr>
                </a:solidFill>
                <a:effectLst/>
                <a:latin typeface="Agency FB" panose="020B0503020202020204" pitchFamily="34" charset="0"/>
              </a:rPr>
              <a:t>The Faith  and Failings of First Families</a:t>
            </a:r>
          </a:p>
        </p:txBody>
      </p:sp>
      <p:sp>
        <p:nvSpPr>
          <p:cNvPr id="4" name="TextBox 3">
            <a:extLst>
              <a:ext uri="{FF2B5EF4-FFF2-40B4-BE49-F238E27FC236}">
                <a16:creationId xmlns:a16="http://schemas.microsoft.com/office/drawing/2014/main" id="{04E29C55-3064-4054-AF97-2632401AD367}"/>
              </a:ext>
            </a:extLst>
          </p:cNvPr>
          <p:cNvSpPr txBox="1"/>
          <p:nvPr/>
        </p:nvSpPr>
        <p:spPr>
          <a:xfrm>
            <a:off x="5156788" y="10622"/>
            <a:ext cx="3136605"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srgbClr val="FFFF99"/>
                </a:solidFill>
                <a:effectLst/>
                <a:uLnTx/>
                <a:uFillTx/>
                <a:latin typeface="Calibri" panose="020F0502020204030204"/>
                <a:ea typeface="+mn-ea"/>
                <a:cs typeface="+mn-cs"/>
              </a:rPr>
              <a:t>Class will begin in:</a:t>
            </a:r>
          </a:p>
        </p:txBody>
      </p:sp>
    </p:spTree>
    <p:extLst>
      <p:ext uri="{BB962C8B-B14F-4D97-AF65-F5344CB8AC3E}">
        <p14:creationId xmlns:p14="http://schemas.microsoft.com/office/powerpoint/2010/main" val="309319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en-US"/>
              <a:t>Consequences</a:t>
            </a:r>
          </a:p>
        </p:txBody>
      </p:sp>
      <p:sp>
        <p:nvSpPr>
          <p:cNvPr id="46083" name="Rectangle 3"/>
          <p:cNvSpPr>
            <a:spLocks noGrp="1" noChangeArrowheads="1"/>
          </p:cNvSpPr>
          <p:nvPr>
            <p:ph type="body" idx="1"/>
          </p:nvPr>
        </p:nvSpPr>
        <p:spPr>
          <a:xfrm>
            <a:off x="574675" y="1828800"/>
            <a:ext cx="8112125" cy="4114800"/>
          </a:xfrm>
        </p:spPr>
        <p:txBody>
          <a:bodyPr/>
          <a:lstStyle/>
          <a:p>
            <a:pPr eaLnBrk="1" hangingPunct="1">
              <a:lnSpc>
                <a:spcPct val="90000"/>
              </a:lnSpc>
            </a:pPr>
            <a:r>
              <a:rPr lang="en-US" altLang="en-US" dirty="0"/>
              <a:t>For Adam</a:t>
            </a:r>
          </a:p>
          <a:p>
            <a:pPr eaLnBrk="1" hangingPunct="1">
              <a:lnSpc>
                <a:spcPct val="90000"/>
              </a:lnSpc>
            </a:pPr>
            <a:r>
              <a:rPr lang="en-US" altLang="en-US" b="1" dirty="0"/>
              <a:t>…In toil you shall eat</a:t>
            </a:r>
            <a:r>
              <a:rPr lang="en-US" altLang="en-US" dirty="0"/>
              <a:t> of it All the days of your life.</a:t>
            </a:r>
          </a:p>
          <a:p>
            <a:pPr eaLnBrk="1" hangingPunct="1">
              <a:lnSpc>
                <a:spcPct val="90000"/>
              </a:lnSpc>
            </a:pPr>
            <a:r>
              <a:rPr lang="en-US" altLang="en-US" dirty="0"/>
              <a:t>18 Both </a:t>
            </a:r>
            <a:r>
              <a:rPr lang="en-US" altLang="en-US" u="sng" dirty="0"/>
              <a:t>thorns and thistles</a:t>
            </a:r>
            <a:r>
              <a:rPr lang="en-US" altLang="en-US" dirty="0"/>
              <a:t> it shall bring forth for you, And you </a:t>
            </a:r>
            <a:r>
              <a:rPr lang="en-US" altLang="en-US" b="1" dirty="0"/>
              <a:t>shall eat the herb of the field</a:t>
            </a:r>
            <a:r>
              <a:rPr lang="en-US" altLang="en-US" dirty="0"/>
              <a:t>.</a:t>
            </a:r>
          </a:p>
          <a:p>
            <a:pPr eaLnBrk="1" hangingPunct="1">
              <a:lnSpc>
                <a:spcPct val="90000"/>
              </a:lnSpc>
            </a:pPr>
            <a:r>
              <a:rPr lang="en-US" altLang="en-US" dirty="0"/>
              <a:t>19 In the sweat of your face you shall eat bread until you </a:t>
            </a:r>
            <a:r>
              <a:rPr lang="en-US" altLang="en-US" b="1" dirty="0"/>
              <a:t>return to the ground</a:t>
            </a:r>
            <a:r>
              <a:rPr lang="en-US" altLang="en-US" dirty="0"/>
              <a:t>, For out of it you were taken; For dust you are, And to dust you shall return."</a:t>
            </a:r>
          </a:p>
        </p:txBody>
      </p:sp>
      <p:sp>
        <p:nvSpPr>
          <p:cNvPr id="4" name="TextBox 1">
            <a:extLst>
              <a:ext uri="{FF2B5EF4-FFF2-40B4-BE49-F238E27FC236}">
                <a16:creationId xmlns:a16="http://schemas.microsoft.com/office/drawing/2014/main" id="{80E80E99-CD1F-442E-850C-299A2871816F}"/>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extLst>
      <p:ext uri="{BB962C8B-B14F-4D97-AF65-F5344CB8AC3E}">
        <p14:creationId xmlns:p14="http://schemas.microsoft.com/office/powerpoint/2010/main" val="237316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en-US"/>
              <a:t>Naked</a:t>
            </a:r>
          </a:p>
        </p:txBody>
      </p:sp>
      <p:sp>
        <p:nvSpPr>
          <p:cNvPr id="50179" name="Rectangle 3"/>
          <p:cNvSpPr>
            <a:spLocks noGrp="1" noChangeArrowheads="1"/>
          </p:cNvSpPr>
          <p:nvPr>
            <p:ph type="body" idx="1"/>
          </p:nvPr>
        </p:nvSpPr>
        <p:spPr/>
        <p:txBody>
          <a:bodyPr/>
          <a:lstStyle/>
          <a:p>
            <a:pPr eaLnBrk="1" hangingPunct="1"/>
            <a:r>
              <a:rPr lang="en-US" altLang="en-US" sz="3200" dirty="0"/>
              <a:t>vs 7 Then the eyes of both of them were opened, and they knew that they were naked; and they sewed fig leaves together and made themselves coverings.</a:t>
            </a:r>
          </a:p>
          <a:p>
            <a:pPr eaLnBrk="1" hangingPunct="1"/>
            <a:r>
              <a:rPr lang="en-US" altLang="en-US" sz="3200" dirty="0"/>
              <a:t>vs 21  Also for Adam and his wife the LORD God made tunics of skin, and clothed them.</a:t>
            </a:r>
          </a:p>
        </p:txBody>
      </p:sp>
      <p:sp>
        <p:nvSpPr>
          <p:cNvPr id="4" name="TextBox 1">
            <a:extLst>
              <a:ext uri="{FF2B5EF4-FFF2-40B4-BE49-F238E27FC236}">
                <a16:creationId xmlns:a16="http://schemas.microsoft.com/office/drawing/2014/main" id="{701DAAC1-E483-4D45-BF75-6D4BF57FDE92}"/>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a:t>Physically Banished</a:t>
            </a:r>
          </a:p>
        </p:txBody>
      </p:sp>
      <p:sp>
        <p:nvSpPr>
          <p:cNvPr id="46083" name="Rectangle 3"/>
          <p:cNvSpPr>
            <a:spLocks noGrp="1" noChangeArrowheads="1"/>
          </p:cNvSpPr>
          <p:nvPr>
            <p:ph type="body" idx="1"/>
          </p:nvPr>
        </p:nvSpPr>
        <p:spPr>
          <a:xfrm>
            <a:off x="685801" y="1752600"/>
            <a:ext cx="8001000" cy="4267200"/>
          </a:xfrm>
        </p:spPr>
        <p:txBody>
          <a:bodyPr/>
          <a:lstStyle/>
          <a:p>
            <a:pPr eaLnBrk="1" hangingPunct="1"/>
            <a:r>
              <a:rPr lang="en-US" altLang="en-US" sz="3200" dirty="0"/>
              <a:t>vs 22-24 …therefore the LORD God sent him out of the garden of Eden to till the ground from which he was taken. So He drove out the man; and He placed cherubim at the east of the garden of Eden, and a flaming sword which turned every way, to guard the way to the tree of life.</a:t>
            </a:r>
          </a:p>
        </p:txBody>
      </p:sp>
      <p:sp>
        <p:nvSpPr>
          <p:cNvPr id="4" name="TextBox 1">
            <a:extLst>
              <a:ext uri="{FF2B5EF4-FFF2-40B4-BE49-F238E27FC236}">
                <a16:creationId xmlns:a16="http://schemas.microsoft.com/office/drawing/2014/main" id="{72F69BC2-1342-45B4-ACF5-7E5FA2F3320A}"/>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altLang="en-US"/>
              <a:t>Summary</a:t>
            </a:r>
          </a:p>
        </p:txBody>
      </p:sp>
      <p:sp>
        <p:nvSpPr>
          <p:cNvPr id="48131" name="Rectangle 3"/>
          <p:cNvSpPr>
            <a:spLocks noGrp="1" noChangeArrowheads="1"/>
          </p:cNvSpPr>
          <p:nvPr>
            <p:ph type="body" idx="1"/>
          </p:nvPr>
        </p:nvSpPr>
        <p:spPr>
          <a:xfrm>
            <a:off x="574676" y="1752600"/>
            <a:ext cx="8001000" cy="4267200"/>
          </a:xfrm>
        </p:spPr>
        <p:txBody>
          <a:bodyPr/>
          <a:lstStyle/>
          <a:p>
            <a:pPr eaLnBrk="1" hangingPunct="1"/>
            <a:r>
              <a:rPr lang="en-US" altLang="en-US" sz="3200" dirty="0"/>
              <a:t>Genesis 2:15 Then the LORD God took the man and put him in the garden of Eden to tend and keep it. And the LORD God commanded the man, saying, "Of every tree of the garden you may freely eat…</a:t>
            </a:r>
            <a:endParaRPr lang="en-US" altLang="en-US" dirty="0"/>
          </a:p>
        </p:txBody>
      </p:sp>
      <p:sp>
        <p:nvSpPr>
          <p:cNvPr id="4" name="TextBox 3">
            <a:extLst>
              <a:ext uri="{FF2B5EF4-FFF2-40B4-BE49-F238E27FC236}">
                <a16:creationId xmlns:a16="http://schemas.microsoft.com/office/drawing/2014/main" id="{80279D08-F6C1-4E23-840A-9F2100F9F5DC}"/>
              </a:ext>
            </a:extLst>
          </p:cNvPr>
          <p:cNvSpPr txBox="1"/>
          <p:nvPr/>
        </p:nvSpPr>
        <p:spPr>
          <a:xfrm>
            <a:off x="2400300" y="4800600"/>
            <a:ext cx="4343400" cy="1938992"/>
          </a:xfrm>
          <a:prstGeom prst="rect">
            <a:avLst/>
          </a:prstGeom>
          <a:solidFill>
            <a:srgbClr val="FFC000"/>
          </a:solidFill>
          <a:ln w="38100">
            <a:solidFill>
              <a:srgbClr val="CC6600"/>
            </a:solidFill>
          </a:ln>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BANISNED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Because of</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0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SIN!!</a:t>
            </a:r>
          </a:p>
        </p:txBody>
      </p:sp>
      <p:sp>
        <p:nvSpPr>
          <p:cNvPr id="5" name="TextBox 1">
            <a:extLst>
              <a:ext uri="{FF2B5EF4-FFF2-40B4-BE49-F238E27FC236}">
                <a16:creationId xmlns:a16="http://schemas.microsoft.com/office/drawing/2014/main" id="{4941AF88-401B-45D2-9313-D9B757810E5F}"/>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F51655BA-3220-4659-A464-C6E562E47552}"/>
              </a:ext>
            </a:extLst>
          </p:cNvPr>
          <p:cNvSpPr>
            <a:spLocks noGrp="1" noChangeArrowheads="1"/>
          </p:cNvSpPr>
          <p:nvPr>
            <p:ph type="title"/>
          </p:nvPr>
        </p:nvSpPr>
        <p:spPr/>
        <p:txBody>
          <a:bodyPr/>
          <a:lstStyle/>
          <a:p>
            <a:pPr eaLnBrk="1" hangingPunct="1"/>
            <a:r>
              <a:rPr lang="en-US" altLang="en-US"/>
              <a:t>Children Born</a:t>
            </a:r>
          </a:p>
        </p:txBody>
      </p:sp>
      <p:sp>
        <p:nvSpPr>
          <p:cNvPr id="5123" name="Rectangle 3">
            <a:extLst>
              <a:ext uri="{FF2B5EF4-FFF2-40B4-BE49-F238E27FC236}">
                <a16:creationId xmlns:a16="http://schemas.microsoft.com/office/drawing/2014/main" id="{4D42E5A5-34CC-4BD8-B260-0A76BCC74115}"/>
              </a:ext>
            </a:extLst>
          </p:cNvPr>
          <p:cNvSpPr>
            <a:spLocks noGrp="1" noChangeArrowheads="1"/>
          </p:cNvSpPr>
          <p:nvPr>
            <p:ph type="body" idx="1"/>
          </p:nvPr>
        </p:nvSpPr>
        <p:spPr/>
        <p:txBody>
          <a:bodyPr/>
          <a:lstStyle/>
          <a:p>
            <a:pPr eaLnBrk="1" hangingPunct="1"/>
            <a:r>
              <a:rPr lang="en-US" altLang="en-US" sz="3200" dirty="0"/>
              <a:t>Verses 1-2 – Eve said, I have gotten a man from the Lord—that is, “by the help of the Lord”—an expression of gratitude</a:t>
            </a:r>
          </a:p>
          <a:p>
            <a:pPr eaLnBrk="1" hangingPunct="1"/>
            <a:r>
              <a:rPr lang="en-US" altLang="en-US" sz="3200" dirty="0"/>
              <a:t>She called him Cain, that is, “a possession,” as if valued above everything else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A9FBB65D-22FD-4614-908F-DFEA5F4845AB}"/>
              </a:ext>
            </a:extLst>
          </p:cNvPr>
          <p:cNvSpPr>
            <a:spLocks noGrp="1" noChangeArrowheads="1"/>
          </p:cNvSpPr>
          <p:nvPr>
            <p:ph type="title"/>
          </p:nvPr>
        </p:nvSpPr>
        <p:spPr/>
        <p:txBody>
          <a:bodyPr/>
          <a:lstStyle/>
          <a:p>
            <a:pPr eaLnBrk="1" hangingPunct="1"/>
            <a:r>
              <a:rPr lang="en-US" altLang="en-US"/>
              <a:t>Children Born</a:t>
            </a:r>
          </a:p>
        </p:txBody>
      </p:sp>
      <p:sp>
        <p:nvSpPr>
          <p:cNvPr id="5123" name="Rectangle 3">
            <a:extLst>
              <a:ext uri="{FF2B5EF4-FFF2-40B4-BE49-F238E27FC236}">
                <a16:creationId xmlns:a16="http://schemas.microsoft.com/office/drawing/2014/main" id="{15623EF7-DFD9-4097-9AAC-C254A54B443F}"/>
              </a:ext>
            </a:extLst>
          </p:cNvPr>
          <p:cNvSpPr>
            <a:spLocks noGrp="1" noChangeArrowheads="1"/>
          </p:cNvSpPr>
          <p:nvPr>
            <p:ph type="body" idx="1"/>
          </p:nvPr>
        </p:nvSpPr>
        <p:spPr/>
        <p:txBody>
          <a:bodyPr/>
          <a:lstStyle/>
          <a:p>
            <a:pPr eaLnBrk="1" hangingPunct="1"/>
            <a:r>
              <a:rPr lang="en-US" altLang="en-US" sz="3200" dirty="0"/>
              <a:t>While the arrival of another son reminding Eve of the misery she had brought on her offspring, led to the name Abel, that is, either weakness, vanity (Psalm 39:5), or grief, lamentation</a:t>
            </a:r>
          </a:p>
          <a:p>
            <a:pPr eaLnBrk="1" hangingPunct="1"/>
            <a:r>
              <a:rPr lang="en-US" altLang="en-US" sz="3200" i="1" dirty="0"/>
              <a:t>Cain and Abel were possibly twins  </a:t>
            </a:r>
            <a:r>
              <a:rPr lang="en-US" altLang="en-US" i="1" dirty="0"/>
              <a:t>(someone’s thoughts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4D863573-EA14-4AFF-B72B-C9EA9D6B516D}"/>
              </a:ext>
            </a:extLst>
          </p:cNvPr>
          <p:cNvSpPr>
            <a:spLocks noGrp="1" noChangeArrowheads="1"/>
          </p:cNvSpPr>
          <p:nvPr>
            <p:ph type="title"/>
          </p:nvPr>
        </p:nvSpPr>
        <p:spPr/>
        <p:txBody>
          <a:bodyPr/>
          <a:lstStyle/>
          <a:p>
            <a:pPr eaLnBrk="1" hangingPunct="1"/>
            <a:r>
              <a:rPr lang="en-US" altLang="en-US"/>
              <a:t>Offerings to the Lord</a:t>
            </a:r>
          </a:p>
        </p:txBody>
      </p:sp>
      <p:sp>
        <p:nvSpPr>
          <p:cNvPr id="7171" name="Rectangle 3">
            <a:extLst>
              <a:ext uri="{FF2B5EF4-FFF2-40B4-BE49-F238E27FC236}">
                <a16:creationId xmlns:a16="http://schemas.microsoft.com/office/drawing/2014/main" id="{607CF176-F9F1-4267-919E-C0AB6C1F1482}"/>
              </a:ext>
            </a:extLst>
          </p:cNvPr>
          <p:cNvSpPr>
            <a:spLocks noGrp="1" noChangeArrowheads="1"/>
          </p:cNvSpPr>
          <p:nvPr>
            <p:ph type="body" idx="1"/>
          </p:nvPr>
        </p:nvSpPr>
        <p:spPr>
          <a:xfrm>
            <a:off x="574676" y="1828800"/>
            <a:ext cx="8001000" cy="4267200"/>
          </a:xfrm>
        </p:spPr>
        <p:txBody>
          <a:bodyPr/>
          <a:lstStyle/>
          <a:p>
            <a:pPr eaLnBrk="1" hangingPunct="1"/>
            <a:r>
              <a:rPr lang="en-US" altLang="en-US" sz="3200" dirty="0"/>
              <a:t>Cain brought an offering of the fruit of the ground to the LORD</a:t>
            </a:r>
          </a:p>
          <a:p>
            <a:pPr eaLnBrk="1" hangingPunct="1"/>
            <a:r>
              <a:rPr lang="en-US" altLang="en-US" sz="3200" dirty="0"/>
              <a:t>Abel also brought of the firstborn of his flock and of their fat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18895EE4-2123-4A94-A5A7-BDBB0D0E7775}"/>
              </a:ext>
            </a:extLst>
          </p:cNvPr>
          <p:cNvSpPr>
            <a:spLocks noGrp="1" noChangeArrowheads="1"/>
          </p:cNvSpPr>
          <p:nvPr>
            <p:ph type="title"/>
          </p:nvPr>
        </p:nvSpPr>
        <p:spPr/>
        <p:txBody>
          <a:bodyPr/>
          <a:lstStyle/>
          <a:p>
            <a:pPr eaLnBrk="1" hangingPunct="1"/>
            <a:r>
              <a:rPr lang="en-US" altLang="en-US"/>
              <a:t>Offerings to the Lord</a:t>
            </a:r>
          </a:p>
        </p:txBody>
      </p:sp>
      <p:sp>
        <p:nvSpPr>
          <p:cNvPr id="7171" name="Rectangle 3">
            <a:extLst>
              <a:ext uri="{FF2B5EF4-FFF2-40B4-BE49-F238E27FC236}">
                <a16:creationId xmlns:a16="http://schemas.microsoft.com/office/drawing/2014/main" id="{922739CA-7DD8-44A6-AF6E-1A66AA5C9127}"/>
              </a:ext>
            </a:extLst>
          </p:cNvPr>
          <p:cNvSpPr>
            <a:spLocks noGrp="1" noChangeArrowheads="1"/>
          </p:cNvSpPr>
          <p:nvPr>
            <p:ph type="body" idx="1"/>
          </p:nvPr>
        </p:nvSpPr>
        <p:spPr>
          <a:xfrm>
            <a:off x="574675" y="1676400"/>
            <a:ext cx="8112125" cy="4267200"/>
          </a:xfrm>
        </p:spPr>
        <p:txBody>
          <a:bodyPr/>
          <a:lstStyle/>
          <a:p>
            <a:pPr eaLnBrk="1" hangingPunct="1"/>
            <a:r>
              <a:rPr lang="en-US" altLang="en-US" sz="3200" dirty="0"/>
              <a:t>And the LORD respected Abel and his offering</a:t>
            </a:r>
          </a:p>
          <a:p>
            <a:pPr eaLnBrk="1" hangingPunct="1"/>
            <a:r>
              <a:rPr lang="en-US" altLang="en-US" sz="3200" dirty="0"/>
              <a:t>But He did not respect Cain and his offering</a:t>
            </a:r>
          </a:p>
          <a:p>
            <a:pPr lvl="1" eaLnBrk="1" hangingPunct="1"/>
            <a:r>
              <a:rPr lang="en-US" altLang="en-US" sz="3000" dirty="0"/>
              <a:t>Why?</a:t>
            </a:r>
          </a:p>
          <a:p>
            <a:pPr lvl="1" eaLnBrk="1" hangingPunct="1"/>
            <a:r>
              <a:rPr lang="en-US" altLang="en-US" sz="3000" dirty="0"/>
              <a:t>1 John 3:12 not as Cain who was of the wicked one and murdered his brother. And why did he murder him? Because his </a:t>
            </a:r>
            <a:r>
              <a:rPr lang="en-US" altLang="en-US" sz="3000" dirty="0">
                <a:effectLst>
                  <a:outerShdw blurRad="38100" dist="38100" dir="2700000" algn="tl">
                    <a:srgbClr val="000000">
                      <a:alpha val="43137"/>
                    </a:srgbClr>
                  </a:outerShdw>
                </a:effectLst>
              </a:rPr>
              <a:t>works were evil</a:t>
            </a:r>
            <a:r>
              <a:rPr lang="en-US" altLang="en-US" sz="3000" dirty="0"/>
              <a:t> and his brother's righteous.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AF2365EF-5E9B-48B0-A2D9-8B51B58E6047}"/>
              </a:ext>
            </a:extLst>
          </p:cNvPr>
          <p:cNvSpPr>
            <a:spLocks noGrp="1" noChangeArrowheads="1"/>
          </p:cNvSpPr>
          <p:nvPr>
            <p:ph type="title"/>
          </p:nvPr>
        </p:nvSpPr>
        <p:spPr/>
        <p:txBody>
          <a:bodyPr/>
          <a:lstStyle/>
          <a:p>
            <a:pPr eaLnBrk="1" hangingPunct="1"/>
            <a:r>
              <a:rPr lang="en-US" altLang="en-US"/>
              <a:t>Abel’s Offering</a:t>
            </a:r>
          </a:p>
        </p:txBody>
      </p:sp>
      <p:sp>
        <p:nvSpPr>
          <p:cNvPr id="9219" name="Rectangle 3">
            <a:extLst>
              <a:ext uri="{FF2B5EF4-FFF2-40B4-BE49-F238E27FC236}">
                <a16:creationId xmlns:a16="http://schemas.microsoft.com/office/drawing/2014/main" id="{BC1883DF-3D45-4603-86CF-50F74F409432}"/>
              </a:ext>
            </a:extLst>
          </p:cNvPr>
          <p:cNvSpPr>
            <a:spLocks noGrp="1" noChangeArrowheads="1"/>
          </p:cNvSpPr>
          <p:nvPr>
            <p:ph type="body" idx="1"/>
          </p:nvPr>
        </p:nvSpPr>
        <p:spPr>
          <a:xfrm>
            <a:off x="574676" y="1752600"/>
            <a:ext cx="8001000" cy="4267200"/>
          </a:xfrm>
        </p:spPr>
        <p:txBody>
          <a:bodyPr/>
          <a:lstStyle/>
          <a:p>
            <a:pPr eaLnBrk="1" hangingPunct="1"/>
            <a:r>
              <a:rPr lang="en-US" altLang="en-US" sz="3200" dirty="0"/>
              <a:t>Hebrews 11:4  By faith Abel offered to God </a:t>
            </a:r>
            <a:r>
              <a:rPr lang="en-US" altLang="en-US" sz="3200" dirty="0">
                <a:effectLst>
                  <a:outerShdw blurRad="38100" dist="38100" dir="2700000" algn="tl">
                    <a:srgbClr val="000000">
                      <a:alpha val="43137"/>
                    </a:srgbClr>
                  </a:outerShdw>
                </a:effectLst>
              </a:rPr>
              <a:t>a more excellent sacrifice than Cain</a:t>
            </a:r>
            <a:r>
              <a:rPr lang="en-US" altLang="en-US" sz="3200" dirty="0"/>
              <a:t>, through which he obtained witness that he was </a:t>
            </a:r>
            <a:r>
              <a:rPr lang="en-US" altLang="en-US" sz="3200" dirty="0">
                <a:effectLst>
                  <a:outerShdw blurRad="38100" dist="38100" dir="2700000" algn="tl">
                    <a:srgbClr val="000000">
                      <a:alpha val="43137"/>
                    </a:srgbClr>
                  </a:outerShdw>
                </a:effectLst>
              </a:rPr>
              <a:t>righteous</a:t>
            </a:r>
            <a:r>
              <a:rPr lang="en-US" altLang="en-US" sz="3200" dirty="0"/>
              <a:t>, God testifying of his gifts...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8C77B870-4DA3-4F0C-B73F-BEE585C62074}"/>
              </a:ext>
            </a:extLst>
          </p:cNvPr>
          <p:cNvSpPr>
            <a:spLocks noGrp="1" noChangeArrowheads="1"/>
          </p:cNvSpPr>
          <p:nvPr>
            <p:ph type="title"/>
          </p:nvPr>
        </p:nvSpPr>
        <p:spPr/>
        <p:txBody>
          <a:bodyPr/>
          <a:lstStyle/>
          <a:p>
            <a:pPr eaLnBrk="1" hangingPunct="1"/>
            <a:r>
              <a:rPr lang="en-US" altLang="en-US"/>
              <a:t>Abel’s Offering</a:t>
            </a:r>
          </a:p>
        </p:txBody>
      </p:sp>
      <p:sp>
        <p:nvSpPr>
          <p:cNvPr id="9219" name="Rectangle 3">
            <a:extLst>
              <a:ext uri="{FF2B5EF4-FFF2-40B4-BE49-F238E27FC236}">
                <a16:creationId xmlns:a16="http://schemas.microsoft.com/office/drawing/2014/main" id="{714B484A-EF09-47F0-A660-71512FCA6524}"/>
              </a:ext>
            </a:extLst>
          </p:cNvPr>
          <p:cNvSpPr>
            <a:spLocks noGrp="1" noChangeArrowheads="1"/>
          </p:cNvSpPr>
          <p:nvPr>
            <p:ph type="body" idx="1"/>
          </p:nvPr>
        </p:nvSpPr>
        <p:spPr>
          <a:xfrm>
            <a:off x="574676" y="1752600"/>
            <a:ext cx="8001000" cy="4267200"/>
          </a:xfrm>
        </p:spPr>
        <p:txBody>
          <a:bodyPr/>
          <a:lstStyle/>
          <a:p>
            <a:pPr eaLnBrk="1" hangingPunct="1"/>
            <a:r>
              <a:rPr lang="en-US" altLang="en-US" sz="3200" dirty="0"/>
              <a:t>Abel, whose sacrifice was acceptable because it was offered in the right spirit (obedience)</a:t>
            </a:r>
          </a:p>
          <a:p>
            <a:pPr eaLnBrk="1" hangingPunct="1"/>
            <a:r>
              <a:rPr lang="en-US" altLang="en-US" sz="3200" dirty="0"/>
              <a:t>Abel's faith was shown in offering just such a sacrifice as the Lord demanded, while Cain made an offering according to his own ideas.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0034EC-28D9-435A-9C0D-987C9A464788}"/>
              </a:ext>
            </a:extLst>
          </p:cNvPr>
          <p:cNvPicPr>
            <a:picLocks noChangeAspect="1"/>
          </p:cNvPicPr>
          <p:nvPr/>
        </p:nvPicPr>
        <p:blipFill>
          <a:blip r:embed="rId3"/>
          <a:stretch>
            <a:fillRect/>
          </a:stretch>
        </p:blipFill>
        <p:spPr>
          <a:xfrm flipH="1">
            <a:off x="1363236" y="1692357"/>
            <a:ext cx="6417523" cy="473132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itle 1">
            <a:extLst>
              <a:ext uri="{FF2B5EF4-FFF2-40B4-BE49-F238E27FC236}">
                <a16:creationId xmlns:a16="http://schemas.microsoft.com/office/drawing/2014/main" id="{3D088794-D51E-49D1-BC29-1FBA47587F0F}"/>
              </a:ext>
            </a:extLst>
          </p:cNvPr>
          <p:cNvSpPr>
            <a:spLocks noGrp="1"/>
          </p:cNvSpPr>
          <p:nvPr>
            <p:ph type="ctrTitle"/>
          </p:nvPr>
        </p:nvSpPr>
        <p:spPr>
          <a:xfrm>
            <a:off x="685797" y="434314"/>
            <a:ext cx="7772400" cy="1098714"/>
          </a:xfrm>
        </p:spPr>
        <p:txBody>
          <a:bodyPr anchor="ctr">
            <a:normAutofit fontScale="90000"/>
          </a:bodyPr>
          <a:lstStyle/>
          <a:p>
            <a:r>
              <a:rPr lang="en-US" sz="8000">
                <a:solidFill>
                  <a:schemeClr val="accent6">
                    <a:lumMod val="40000"/>
                    <a:lumOff val="60000"/>
                  </a:schemeClr>
                </a:solidFill>
                <a:effectLst>
                  <a:glow rad="101600">
                    <a:schemeClr val="accent2">
                      <a:satMod val="175000"/>
                      <a:alpha val="40000"/>
                    </a:schemeClr>
                  </a:glow>
                </a:effectLst>
                <a:latin typeface="Gill Sans MT" panose="020B0502020104020203" pitchFamily="34" charset="0"/>
              </a:rPr>
              <a:t>Studies in Genesis</a:t>
            </a:r>
          </a:p>
        </p:txBody>
      </p:sp>
      <p:pic>
        <p:nvPicPr>
          <p:cNvPr id="10" name="Picture 9">
            <a:extLst>
              <a:ext uri="{FF2B5EF4-FFF2-40B4-BE49-F238E27FC236}">
                <a16:creationId xmlns:a16="http://schemas.microsoft.com/office/drawing/2014/main" id="{8731863A-0B83-43AA-8834-F9C45AA26FDC}"/>
              </a:ext>
            </a:extLst>
          </p:cNvPr>
          <p:cNvPicPr>
            <a:picLocks noChangeAspect="1"/>
          </p:cNvPicPr>
          <p:nvPr/>
        </p:nvPicPr>
        <p:blipFill>
          <a:blip r:embed="rId4"/>
          <a:stretch>
            <a:fillRect/>
          </a:stretch>
        </p:blipFill>
        <p:spPr>
          <a:xfrm>
            <a:off x="7094174" y="5798640"/>
            <a:ext cx="1759894" cy="931433"/>
          </a:xfrm>
          <a:prstGeom prst="rect">
            <a:avLst/>
          </a:prstGeom>
        </p:spPr>
      </p:pic>
      <p:sp>
        <p:nvSpPr>
          <p:cNvPr id="8" name="Scroll: Vertical 7">
            <a:extLst>
              <a:ext uri="{FF2B5EF4-FFF2-40B4-BE49-F238E27FC236}">
                <a16:creationId xmlns:a16="http://schemas.microsoft.com/office/drawing/2014/main" id="{EA13D395-2AFE-4A23-9376-934B68F27057}"/>
              </a:ext>
            </a:extLst>
          </p:cNvPr>
          <p:cNvSpPr/>
          <p:nvPr/>
        </p:nvSpPr>
        <p:spPr>
          <a:xfrm rot="21068064">
            <a:off x="261488" y="3927861"/>
            <a:ext cx="2405689" cy="2401708"/>
          </a:xfrm>
          <a:prstGeom prst="verticalScroll">
            <a:avLst>
              <a:gd name="adj" fmla="val 10035"/>
            </a:avLst>
          </a:prstGeom>
          <a:solidFill>
            <a:schemeClr val="accent5">
              <a:lumMod val="20000"/>
              <a:lumOff val="80000"/>
              <a:alpha val="98000"/>
            </a:schemeClr>
          </a:solidFill>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Subtitle 2">
            <a:extLst>
              <a:ext uri="{FF2B5EF4-FFF2-40B4-BE49-F238E27FC236}">
                <a16:creationId xmlns:a16="http://schemas.microsoft.com/office/drawing/2014/main" id="{D0C2123F-6CFB-47A4-A2E0-094CDF4251F8}"/>
              </a:ext>
            </a:extLst>
          </p:cNvPr>
          <p:cNvSpPr>
            <a:spLocks noGrp="1"/>
          </p:cNvSpPr>
          <p:nvPr>
            <p:ph type="subTitle" idx="1"/>
          </p:nvPr>
        </p:nvSpPr>
        <p:spPr>
          <a:xfrm rot="21023048">
            <a:off x="413061" y="3819323"/>
            <a:ext cx="2114062" cy="2709746"/>
          </a:xfrm>
        </p:spPr>
        <p:txBody>
          <a:bodyPr anchor="ctr">
            <a:normAutofit/>
          </a:bodyPr>
          <a:lstStyle/>
          <a:p>
            <a:r>
              <a:rPr lang="en-US" sz="3600">
                <a:solidFill>
                  <a:schemeClr val="accent1">
                    <a:lumMod val="50000"/>
                  </a:schemeClr>
                </a:solidFill>
                <a:effectLst/>
                <a:latin typeface="Agency FB" panose="020B0503020202020204" pitchFamily="34" charset="0"/>
              </a:rPr>
              <a:t>The Faith  and Failings of First Families</a:t>
            </a:r>
          </a:p>
        </p:txBody>
      </p:sp>
    </p:spTree>
    <p:extLst>
      <p:ext uri="{BB962C8B-B14F-4D97-AF65-F5344CB8AC3E}">
        <p14:creationId xmlns:p14="http://schemas.microsoft.com/office/powerpoint/2010/main" val="38381659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F1FDD198-C891-44EE-8056-DD2C32D6AD57}"/>
              </a:ext>
            </a:extLst>
          </p:cNvPr>
          <p:cNvSpPr>
            <a:spLocks noGrp="1" noChangeArrowheads="1"/>
          </p:cNvSpPr>
          <p:nvPr>
            <p:ph type="title"/>
          </p:nvPr>
        </p:nvSpPr>
        <p:spPr/>
        <p:txBody>
          <a:bodyPr/>
          <a:lstStyle/>
          <a:p>
            <a:pPr eaLnBrk="1" hangingPunct="1"/>
            <a:r>
              <a:rPr lang="en-US" altLang="en-US"/>
              <a:t>Abel’s Offering</a:t>
            </a:r>
          </a:p>
        </p:txBody>
      </p:sp>
      <p:sp>
        <p:nvSpPr>
          <p:cNvPr id="48131" name="Rectangle 3">
            <a:extLst>
              <a:ext uri="{FF2B5EF4-FFF2-40B4-BE49-F238E27FC236}">
                <a16:creationId xmlns:a16="http://schemas.microsoft.com/office/drawing/2014/main" id="{93FD89B5-4D54-478E-B521-B1A5ADAA4527}"/>
              </a:ext>
            </a:extLst>
          </p:cNvPr>
          <p:cNvSpPr>
            <a:spLocks noGrp="1" noChangeArrowheads="1"/>
          </p:cNvSpPr>
          <p:nvPr>
            <p:ph type="body" idx="1"/>
          </p:nvPr>
        </p:nvSpPr>
        <p:spPr>
          <a:xfrm>
            <a:off x="576604" y="1600200"/>
            <a:ext cx="7999071" cy="4267200"/>
          </a:xfrm>
        </p:spPr>
        <p:txBody>
          <a:bodyPr/>
          <a:lstStyle/>
          <a:p>
            <a:pPr eaLnBrk="1" hangingPunct="1">
              <a:defRPr/>
            </a:pPr>
            <a:r>
              <a:rPr lang="en-US" altLang="en-US" sz="3200" dirty="0"/>
              <a:t>Hebrews 11:4  By faith Abel offered to God a more excellent sacrifice than Cain, through which he obtained witness that he was righteous, God testifying of his gifts; </a:t>
            </a:r>
            <a:r>
              <a:rPr lang="en-US" altLang="en-US" sz="3200" dirty="0">
                <a:effectLst>
                  <a:outerShdw blurRad="38100" dist="38100" dir="2700000" algn="tl">
                    <a:srgbClr val="000000">
                      <a:alpha val="43137"/>
                    </a:srgbClr>
                  </a:outerShdw>
                </a:effectLst>
              </a:rPr>
              <a:t>and through it he being dead still speaks</a:t>
            </a:r>
            <a:r>
              <a:rPr lang="en-US" altLang="en-US" sz="3200" dirty="0"/>
              <a:t>.</a:t>
            </a:r>
          </a:p>
          <a:p>
            <a:pPr eaLnBrk="1" hangingPunct="1">
              <a:defRPr/>
            </a:pPr>
            <a:r>
              <a:rPr lang="en-US" altLang="en-US" sz="3200" dirty="0"/>
              <a:t>His faith speaks to all ages. </a:t>
            </a:r>
          </a:p>
          <a:p>
            <a:pPr eaLnBrk="1" hangingPunct="1">
              <a:defRPr/>
            </a:pPr>
            <a:r>
              <a:rPr lang="en-US" altLang="en-US" sz="3200" dirty="0"/>
              <a:t>Hebrews 11:6 But without faith it is impossible to please Him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1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13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E3ABFAFB-4E7E-4E52-A4FE-3EC9351995A3}"/>
              </a:ext>
            </a:extLst>
          </p:cNvPr>
          <p:cNvSpPr>
            <a:spLocks noGrp="1" noChangeArrowheads="1"/>
          </p:cNvSpPr>
          <p:nvPr>
            <p:ph type="title"/>
          </p:nvPr>
        </p:nvSpPr>
        <p:spPr>
          <a:xfrm>
            <a:off x="566738" y="609601"/>
            <a:ext cx="7891462" cy="914399"/>
          </a:xfrm>
        </p:spPr>
        <p:txBody>
          <a:bodyPr/>
          <a:lstStyle/>
          <a:p>
            <a:pPr eaLnBrk="1" hangingPunct="1"/>
            <a:r>
              <a:rPr lang="en-US" altLang="en-US" dirty="0"/>
              <a:t>Question for Cain</a:t>
            </a:r>
          </a:p>
        </p:txBody>
      </p:sp>
      <p:sp>
        <p:nvSpPr>
          <p:cNvPr id="11267" name="Rectangle 3">
            <a:extLst>
              <a:ext uri="{FF2B5EF4-FFF2-40B4-BE49-F238E27FC236}">
                <a16:creationId xmlns:a16="http://schemas.microsoft.com/office/drawing/2014/main" id="{41FED7AB-6B8C-4B66-A430-EC848E261EEC}"/>
              </a:ext>
            </a:extLst>
          </p:cNvPr>
          <p:cNvSpPr>
            <a:spLocks noGrp="1" noChangeArrowheads="1"/>
          </p:cNvSpPr>
          <p:nvPr>
            <p:ph type="body" idx="1"/>
          </p:nvPr>
        </p:nvSpPr>
        <p:spPr>
          <a:xfrm>
            <a:off x="566738" y="1600200"/>
            <a:ext cx="8001000" cy="4267200"/>
          </a:xfrm>
        </p:spPr>
        <p:txBody>
          <a:bodyPr/>
          <a:lstStyle/>
          <a:p>
            <a:pPr eaLnBrk="1" hangingPunct="1"/>
            <a:r>
              <a:rPr lang="en-US" altLang="en-US" sz="3200" dirty="0"/>
              <a:t>Cain was very angry, and his countenance fell</a:t>
            </a:r>
          </a:p>
          <a:p>
            <a:pPr eaLnBrk="1" hangingPunct="1"/>
            <a:r>
              <a:rPr lang="en-US" altLang="en-US" sz="3200" dirty="0"/>
              <a:t>Verse 7 – “If you do well, will you not be accepted? And if you do not do well, sin lies at the door. And its desire is for you, </a:t>
            </a:r>
            <a:r>
              <a:rPr lang="en-US" altLang="en-US" sz="3200" dirty="0">
                <a:effectLst>
                  <a:outerShdw blurRad="38100" dist="38100" dir="2700000" algn="tl">
                    <a:srgbClr val="000000">
                      <a:alpha val="43137"/>
                    </a:srgbClr>
                  </a:outerShdw>
                </a:effectLst>
              </a:rPr>
              <a:t>but you should rule over it</a:t>
            </a:r>
            <a:r>
              <a:rPr lang="en-US" altLang="en-US" sz="3200" dirty="0"/>
              <a:t>.”</a:t>
            </a:r>
          </a:p>
          <a:p>
            <a:pPr eaLnBrk="1" hangingPunct="1"/>
            <a:r>
              <a:rPr lang="en-US" altLang="en-US" sz="3200" dirty="0"/>
              <a:t>Romans 12:21 Be not overcome of evil, but overcome evil with good.</a:t>
            </a:r>
          </a:p>
        </p:txBody>
      </p:sp>
      <p:pic>
        <p:nvPicPr>
          <p:cNvPr id="1026" name="Picture 2" descr="Free Check Mark Symbol, Download Free Check Mark Symbol png images, Free  ClipArts on Clipart Library">
            <a:extLst>
              <a:ext uri="{FF2B5EF4-FFF2-40B4-BE49-F238E27FC236}">
                <a16:creationId xmlns:a16="http://schemas.microsoft.com/office/drawing/2014/main" id="{629FFA41-0462-4AC3-9ABE-9D7EB7ECFE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4800" y="4191000"/>
            <a:ext cx="1052512" cy="94592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nodeType="clickEffect">
                                  <p:stCondLst>
                                    <p:cond delay="0"/>
                                  </p:stCondLst>
                                  <p:childTnLst>
                                    <p:set>
                                      <p:cBhvr>
                                        <p:cTn id="14" dur="1" fill="hold">
                                          <p:stCondLst>
                                            <p:cond delay="0"/>
                                          </p:stCondLst>
                                        </p:cTn>
                                        <p:tgtEl>
                                          <p:spTgt spid="1026"/>
                                        </p:tgtEl>
                                        <p:attrNameLst>
                                          <p:attrName>style.visibility</p:attrName>
                                        </p:attrNameLst>
                                      </p:cBhvr>
                                      <p:to>
                                        <p:strVal val="visible"/>
                                      </p:to>
                                    </p:set>
                                    <p:anim calcmode="lin" valueType="num">
                                      <p:cBhvr additive="base">
                                        <p:cTn id="15" dur="500" fill="hold"/>
                                        <p:tgtEl>
                                          <p:spTgt spid="1026"/>
                                        </p:tgtEl>
                                        <p:attrNameLst>
                                          <p:attrName>ppt_x</p:attrName>
                                        </p:attrNameLst>
                                      </p:cBhvr>
                                      <p:tavLst>
                                        <p:tav tm="0">
                                          <p:val>
                                            <p:strVal val="#ppt_x"/>
                                          </p:val>
                                        </p:tav>
                                        <p:tav tm="100000">
                                          <p:val>
                                            <p:strVal val="#ppt_x"/>
                                          </p:val>
                                        </p:tav>
                                      </p:tavLst>
                                    </p:anim>
                                    <p:anim calcmode="lin" valueType="num">
                                      <p:cBhvr additive="base">
                                        <p:cTn id="16" dur="500" fill="hold"/>
                                        <p:tgtEl>
                                          <p:spTgt spid="102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5971BF02-88EB-403F-B3F7-74C1EC01FF90}"/>
              </a:ext>
            </a:extLst>
          </p:cNvPr>
          <p:cNvSpPr>
            <a:spLocks noGrp="1" noChangeArrowheads="1"/>
          </p:cNvSpPr>
          <p:nvPr>
            <p:ph type="title"/>
          </p:nvPr>
        </p:nvSpPr>
        <p:spPr/>
        <p:txBody>
          <a:bodyPr/>
          <a:lstStyle/>
          <a:p>
            <a:pPr eaLnBrk="1" hangingPunct="1"/>
            <a:r>
              <a:rPr lang="en-US" altLang="en-US"/>
              <a:t>Question for Cain</a:t>
            </a:r>
          </a:p>
        </p:txBody>
      </p:sp>
      <p:sp>
        <p:nvSpPr>
          <p:cNvPr id="11267" name="Rectangle 3">
            <a:extLst>
              <a:ext uri="{FF2B5EF4-FFF2-40B4-BE49-F238E27FC236}">
                <a16:creationId xmlns:a16="http://schemas.microsoft.com/office/drawing/2014/main" id="{6B9C53CB-99EA-4E07-A350-452A79C1503C}"/>
              </a:ext>
            </a:extLst>
          </p:cNvPr>
          <p:cNvSpPr>
            <a:spLocks noGrp="1" noChangeArrowheads="1"/>
          </p:cNvSpPr>
          <p:nvPr>
            <p:ph type="body" idx="1"/>
          </p:nvPr>
        </p:nvSpPr>
        <p:spPr/>
        <p:txBody>
          <a:bodyPr/>
          <a:lstStyle/>
          <a:p>
            <a:pPr eaLnBrk="1" hangingPunct="1">
              <a:defRPr/>
            </a:pPr>
            <a:r>
              <a:rPr lang="en-US" altLang="en-US" sz="3200" dirty="0"/>
              <a:t>Verse 7 – “If you do well, will you not be accepted? And if you do not do well, sin lies at the door. And its desire is for you, but you should rule over it.”</a:t>
            </a:r>
          </a:p>
          <a:p>
            <a:pPr eaLnBrk="1" hangingPunct="1">
              <a:defRPr/>
            </a:pPr>
            <a:r>
              <a:rPr lang="en-US" altLang="en-US" sz="3200" dirty="0"/>
              <a:t>1 John 2:14 …I have written to you, young men, Because you are strong, and the word of God abides in you, And </a:t>
            </a:r>
            <a:r>
              <a:rPr lang="en-US" altLang="en-US" sz="3200" dirty="0">
                <a:effectLst>
                  <a:outerShdw blurRad="38100" dist="38100" dir="2700000" algn="tl">
                    <a:srgbClr val="000000">
                      <a:alpha val="43137"/>
                    </a:srgbClr>
                  </a:outerShdw>
                </a:effectLst>
              </a:rPr>
              <a:t>you have overcome the wicked one</a:t>
            </a:r>
            <a:r>
              <a:rPr lang="en-US" altLang="en-US" sz="3200"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0115F511-A3B1-41AE-A5A0-03A92356AB22}"/>
              </a:ext>
            </a:extLst>
          </p:cNvPr>
          <p:cNvSpPr>
            <a:spLocks noGrp="1" noChangeArrowheads="1"/>
          </p:cNvSpPr>
          <p:nvPr>
            <p:ph type="title"/>
          </p:nvPr>
        </p:nvSpPr>
        <p:spPr/>
        <p:txBody>
          <a:bodyPr/>
          <a:lstStyle/>
          <a:p>
            <a:pPr eaLnBrk="1" hangingPunct="1"/>
            <a:r>
              <a:rPr lang="en-US" altLang="en-US"/>
              <a:t>Question for Cain</a:t>
            </a:r>
          </a:p>
        </p:txBody>
      </p:sp>
      <p:sp>
        <p:nvSpPr>
          <p:cNvPr id="15363" name="Rectangle 3">
            <a:extLst>
              <a:ext uri="{FF2B5EF4-FFF2-40B4-BE49-F238E27FC236}">
                <a16:creationId xmlns:a16="http://schemas.microsoft.com/office/drawing/2014/main" id="{45B4CD38-08F7-41E3-B766-2EE7176EDC8B}"/>
              </a:ext>
            </a:extLst>
          </p:cNvPr>
          <p:cNvSpPr>
            <a:spLocks noGrp="1" noChangeArrowheads="1"/>
          </p:cNvSpPr>
          <p:nvPr>
            <p:ph type="body" idx="1"/>
          </p:nvPr>
        </p:nvSpPr>
        <p:spPr>
          <a:xfrm>
            <a:off x="574675" y="1676400"/>
            <a:ext cx="8186396" cy="4267200"/>
          </a:xfrm>
        </p:spPr>
        <p:txBody>
          <a:bodyPr/>
          <a:lstStyle/>
          <a:p>
            <a:pPr eaLnBrk="1" hangingPunct="1"/>
            <a:r>
              <a:rPr lang="en-US" altLang="en-US" sz="3200" dirty="0"/>
              <a:t>Verse 7 – “If you do well, will you not be accepted? And if you do not do well, sin lies at the door. And its desire is for you, but you should rule over it.”</a:t>
            </a:r>
          </a:p>
          <a:p>
            <a:pPr eaLnBrk="1" hangingPunct="1"/>
            <a:r>
              <a:rPr lang="en-US" altLang="en-US" sz="3200" dirty="0"/>
              <a:t>It was Cain’s choice.  Do well, or not.  The wrong choice would be sin.  Sin had been introduced and was waiting on Cain.  </a:t>
            </a:r>
            <a:r>
              <a:rPr lang="en-US" altLang="en-US" sz="3200" dirty="0">
                <a:effectLst>
                  <a:outerShdw blurRad="38100" dist="38100" dir="2700000" algn="tl">
                    <a:srgbClr val="000000">
                      <a:alpha val="43137"/>
                    </a:srgbClr>
                  </a:outerShdw>
                </a:effectLst>
              </a:rPr>
              <a:t>He was capable of ruling over sin</a:t>
            </a:r>
            <a:r>
              <a:rPr lang="en-US" altLang="en-US" sz="3200" dirty="0"/>
              <a:t>.</a:t>
            </a:r>
          </a:p>
        </p:txBody>
      </p:sp>
      <p:sp>
        <p:nvSpPr>
          <p:cNvPr id="15364" name="Text Box 4">
            <a:extLst>
              <a:ext uri="{FF2B5EF4-FFF2-40B4-BE49-F238E27FC236}">
                <a16:creationId xmlns:a16="http://schemas.microsoft.com/office/drawing/2014/main" id="{BACC0BFB-EA48-4E7D-96B0-0952A3FDC3F5}"/>
              </a:ext>
            </a:extLst>
          </p:cNvPr>
          <p:cNvSpPr txBox="1">
            <a:spLocks noChangeArrowheads="1"/>
          </p:cNvSpPr>
          <p:nvPr/>
        </p:nvSpPr>
        <p:spPr bwMode="auto">
          <a:xfrm rot="21268544">
            <a:off x="5374258" y="529348"/>
            <a:ext cx="3060700" cy="762000"/>
          </a:xfrm>
          <a:prstGeom prst="rect">
            <a:avLst/>
          </a:prstGeom>
          <a:solidFill>
            <a:srgbClr val="FFFF00">
              <a:alpha val="25000"/>
            </a:srgbClr>
          </a:solidFill>
          <a:ln w="2857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defRPr/>
            </a:pPr>
            <a:r>
              <a:rPr lang="en-US" sz="4400" dirty="0">
                <a:solidFill>
                  <a:srgbClr val="FFFF00"/>
                </a:solidFill>
                <a:effectDag name="">
                  <a:cont type="tree" name="">
                    <a:effect ref="fillLine"/>
                    <a:outerShdw dist="38100" dir="13500000" algn="br">
                      <a:srgbClr val="FFFF55"/>
                    </a:outerShdw>
                  </a:cont>
                  <a:cont type="tree" name="">
                    <a:effect ref="fillLine"/>
                    <a:outerShdw dist="38100" dir="2700000" algn="tl">
                      <a:srgbClr val="999800"/>
                    </a:outerShdw>
                  </a:cont>
                  <a:effect ref="fillLine"/>
                </a:effectDag>
              </a:rPr>
              <a:t>LESSON?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childTnLst>
                          </p:cTn>
                        </p:par>
                        <p:par>
                          <p:cTn id="7" fill="hold" nodeType="withGroup">
                            <p:stCondLst>
                              <p:cond delay="0"/>
                            </p:stCondLst>
                            <p:childTnLst>
                              <p:par>
                                <p:cTn id="8" presetID="1" presetClass="entr" presetSubtype="0" fill="hold" grpId="0" nodeType="afterEffect">
                                  <p:stCondLst>
                                    <p:cond delay="0"/>
                                  </p:stCondLst>
                                  <p:childTnLst>
                                    <p:set>
                                      <p:cBhvr>
                                        <p:cTn id="9"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5364"/>
                                        </p:tgtEl>
                                        <p:attrNameLst>
                                          <p:attrName>style.visibility</p:attrName>
                                        </p:attrNameLst>
                                      </p:cBhvr>
                                      <p:to>
                                        <p:strVal val="visible"/>
                                      </p:to>
                                    </p:set>
                                    <p:anim calcmode="lin" valueType="num">
                                      <p:cBhvr additive="base">
                                        <p:cTn id="14" dur="1000" fill="hold"/>
                                        <p:tgtEl>
                                          <p:spTgt spid="15364"/>
                                        </p:tgtEl>
                                        <p:attrNameLst>
                                          <p:attrName>ppt_x</p:attrName>
                                        </p:attrNameLst>
                                      </p:cBhvr>
                                      <p:tavLst>
                                        <p:tav tm="0">
                                          <p:val>
                                            <p:strVal val="#ppt_x"/>
                                          </p:val>
                                        </p:tav>
                                        <p:tav tm="100000">
                                          <p:val>
                                            <p:strVal val="#ppt_x"/>
                                          </p:val>
                                        </p:tav>
                                      </p:tavLst>
                                    </p:anim>
                                    <p:anim calcmode="lin" valueType="num">
                                      <p:cBhvr additive="base">
                                        <p:cTn id="15" dur="1000" fill="hold"/>
                                        <p:tgtEl>
                                          <p:spTgt spid="1536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p:bldP spid="1536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D426A80A-48D5-4D39-A322-D3079CAB59C1}"/>
              </a:ext>
            </a:extLst>
          </p:cNvPr>
          <p:cNvSpPr>
            <a:spLocks noGrp="1" noChangeArrowheads="1"/>
          </p:cNvSpPr>
          <p:nvPr>
            <p:ph type="title"/>
          </p:nvPr>
        </p:nvSpPr>
        <p:spPr/>
        <p:txBody>
          <a:bodyPr/>
          <a:lstStyle/>
          <a:p>
            <a:pPr eaLnBrk="1" hangingPunct="1"/>
            <a:r>
              <a:rPr lang="en-US" altLang="en-US"/>
              <a:t>Cain’s Choice</a:t>
            </a:r>
          </a:p>
        </p:txBody>
      </p:sp>
      <p:sp>
        <p:nvSpPr>
          <p:cNvPr id="17411" name="Rectangle 3">
            <a:extLst>
              <a:ext uri="{FF2B5EF4-FFF2-40B4-BE49-F238E27FC236}">
                <a16:creationId xmlns:a16="http://schemas.microsoft.com/office/drawing/2014/main" id="{CF138E70-F911-44B4-9510-46D2AF3D779C}"/>
              </a:ext>
            </a:extLst>
          </p:cNvPr>
          <p:cNvSpPr>
            <a:spLocks noGrp="1" noChangeArrowheads="1"/>
          </p:cNvSpPr>
          <p:nvPr>
            <p:ph type="body" idx="1"/>
          </p:nvPr>
        </p:nvSpPr>
        <p:spPr>
          <a:xfrm>
            <a:off x="611328" y="1828800"/>
            <a:ext cx="7964347" cy="4267200"/>
          </a:xfrm>
        </p:spPr>
        <p:txBody>
          <a:bodyPr/>
          <a:lstStyle/>
          <a:p>
            <a:pPr eaLnBrk="1" hangingPunct="1"/>
            <a:r>
              <a:rPr lang="en-US" altLang="en-US" sz="3200" dirty="0"/>
              <a:t>Romans 6:14 For sin shall not have dominion over you</a:t>
            </a:r>
          </a:p>
          <a:p>
            <a:pPr eaLnBrk="1" hangingPunct="1"/>
            <a:r>
              <a:rPr lang="en-US" altLang="en-US" sz="3200" dirty="0"/>
              <a:t>Ephesians 4:26-27 "Be angry, and do not sin": do not let the sun go down on your wrath, nor give place to the devil.</a:t>
            </a:r>
          </a:p>
          <a:p>
            <a:pPr eaLnBrk="1" hangingPunct="1"/>
            <a:endParaRPr lang="en-US" altLang="en-US" sz="3200" dirty="0"/>
          </a:p>
        </p:txBody>
      </p:sp>
      <p:sp>
        <p:nvSpPr>
          <p:cNvPr id="2" name="TextBox 1">
            <a:extLst>
              <a:ext uri="{FF2B5EF4-FFF2-40B4-BE49-F238E27FC236}">
                <a16:creationId xmlns:a16="http://schemas.microsoft.com/office/drawing/2014/main" id="{0D934036-C8C6-4BDE-827F-AC52D225E48D}"/>
              </a:ext>
            </a:extLst>
          </p:cNvPr>
          <p:cNvSpPr txBox="1"/>
          <p:nvPr/>
        </p:nvSpPr>
        <p:spPr>
          <a:xfrm>
            <a:off x="2650401" y="5105400"/>
            <a:ext cx="3886200" cy="769441"/>
          </a:xfrm>
          <a:prstGeom prst="rect">
            <a:avLst/>
          </a:prstGeom>
          <a:solidFill>
            <a:srgbClr val="FFC000"/>
          </a:solidFill>
          <a:ln w="28575">
            <a:solidFill>
              <a:schemeClr val="accent6">
                <a:lumMod val="75000"/>
              </a:schemeClr>
            </a:solidFill>
          </a:ln>
        </p:spPr>
        <p:txBody>
          <a:bodyPr wrap="square" rtlCol="0">
            <a:spAutoFit/>
          </a:bodyPr>
          <a:lstStyle/>
          <a:p>
            <a:pPr algn="ctr"/>
            <a:r>
              <a:rPr lang="en-US" sz="4400" dirty="0"/>
              <a:t>CHOICE???</a:t>
            </a:r>
          </a:p>
        </p:txBody>
      </p:sp>
      <p:sp>
        <p:nvSpPr>
          <p:cNvPr id="3" name="Star: 6 Points 2">
            <a:extLst>
              <a:ext uri="{FF2B5EF4-FFF2-40B4-BE49-F238E27FC236}">
                <a16:creationId xmlns:a16="http://schemas.microsoft.com/office/drawing/2014/main" id="{742C6423-9C26-4BA2-8CE0-C141FCB2AA5A}"/>
              </a:ext>
            </a:extLst>
          </p:cNvPr>
          <p:cNvSpPr/>
          <p:nvPr/>
        </p:nvSpPr>
        <p:spPr bwMode="auto">
          <a:xfrm>
            <a:off x="8305800" y="6400800"/>
            <a:ext cx="269875" cy="304800"/>
          </a:xfrm>
          <a:prstGeom prst="star6">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uiExpand="1" build="p"/>
      <p:bldP spid="2"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3F06083C-CF1D-4200-87C3-E46DBAD11B82}"/>
              </a:ext>
            </a:extLst>
          </p:cNvPr>
          <p:cNvSpPr>
            <a:spLocks noGrp="1" noChangeArrowheads="1"/>
          </p:cNvSpPr>
          <p:nvPr>
            <p:ph type="title"/>
          </p:nvPr>
        </p:nvSpPr>
        <p:spPr/>
        <p:txBody>
          <a:bodyPr/>
          <a:lstStyle/>
          <a:p>
            <a:pPr eaLnBrk="1" hangingPunct="1"/>
            <a:r>
              <a:rPr lang="en-US" altLang="en-US"/>
              <a:t>Cain’s Choice</a:t>
            </a:r>
          </a:p>
        </p:txBody>
      </p:sp>
      <p:sp>
        <p:nvSpPr>
          <p:cNvPr id="17411" name="Rectangle 3">
            <a:extLst>
              <a:ext uri="{FF2B5EF4-FFF2-40B4-BE49-F238E27FC236}">
                <a16:creationId xmlns:a16="http://schemas.microsoft.com/office/drawing/2014/main" id="{BEBDE412-1F93-421C-B902-D8580207E46B}"/>
              </a:ext>
            </a:extLst>
          </p:cNvPr>
          <p:cNvSpPr>
            <a:spLocks noGrp="1" noChangeArrowheads="1"/>
          </p:cNvSpPr>
          <p:nvPr>
            <p:ph type="body" idx="1"/>
          </p:nvPr>
        </p:nvSpPr>
        <p:spPr>
          <a:xfrm>
            <a:off x="574676" y="1752600"/>
            <a:ext cx="8001000" cy="4267200"/>
          </a:xfrm>
        </p:spPr>
        <p:txBody>
          <a:bodyPr/>
          <a:lstStyle/>
          <a:p>
            <a:pPr eaLnBrk="1" hangingPunct="1"/>
            <a:r>
              <a:rPr lang="en-US" altLang="en-US" sz="3200" dirty="0"/>
              <a:t>Genesis 4:8  And Cain talked with Abel his brother--Under the guise of brotherly familiarity, he concealed his premeditated purpose till a convenient time and place occurred for the murder </a:t>
            </a:r>
          </a:p>
          <a:p>
            <a:pPr eaLnBrk="1" hangingPunct="1"/>
            <a:r>
              <a:rPr lang="en-US" altLang="en-US" sz="3200" dirty="0"/>
              <a:t>Jude 11 Woe to them! For they have gone in the way of Cain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38BD4305-1CCB-496F-8A6A-3F9A4DC8F14F}"/>
              </a:ext>
            </a:extLst>
          </p:cNvPr>
          <p:cNvSpPr>
            <a:spLocks noGrp="1" noChangeArrowheads="1"/>
          </p:cNvSpPr>
          <p:nvPr>
            <p:ph type="title"/>
          </p:nvPr>
        </p:nvSpPr>
        <p:spPr/>
        <p:txBody>
          <a:bodyPr/>
          <a:lstStyle/>
          <a:p>
            <a:pPr eaLnBrk="1" hangingPunct="1"/>
            <a:r>
              <a:rPr lang="en-US" altLang="en-US"/>
              <a:t>Cain’s Choice</a:t>
            </a:r>
          </a:p>
        </p:txBody>
      </p:sp>
      <p:sp>
        <p:nvSpPr>
          <p:cNvPr id="17411" name="Rectangle 3">
            <a:extLst>
              <a:ext uri="{FF2B5EF4-FFF2-40B4-BE49-F238E27FC236}">
                <a16:creationId xmlns:a16="http://schemas.microsoft.com/office/drawing/2014/main" id="{C78A5DB2-C26D-41FA-9178-5FBAF43160E3}"/>
              </a:ext>
            </a:extLst>
          </p:cNvPr>
          <p:cNvSpPr>
            <a:spLocks noGrp="1" noChangeArrowheads="1"/>
          </p:cNvSpPr>
          <p:nvPr>
            <p:ph type="body" idx="1"/>
          </p:nvPr>
        </p:nvSpPr>
        <p:spPr>
          <a:xfrm>
            <a:off x="574675" y="1828800"/>
            <a:ext cx="8112125" cy="4267200"/>
          </a:xfrm>
        </p:spPr>
        <p:txBody>
          <a:bodyPr/>
          <a:lstStyle/>
          <a:p>
            <a:pPr eaLnBrk="1" hangingPunct="1">
              <a:defRPr/>
            </a:pPr>
            <a:r>
              <a:rPr lang="en-US" altLang="en-US" sz="3200" dirty="0"/>
              <a:t>1 John 3:12 not as Cain who was of the wicked one and murdered his brother. And why did he murder him? Because his works were evil and his brother's righteous.</a:t>
            </a:r>
          </a:p>
          <a:p>
            <a:pPr eaLnBrk="1" hangingPunct="1">
              <a:defRPr/>
            </a:pPr>
            <a:r>
              <a:rPr lang="en-US" altLang="en-US" sz="3200" dirty="0"/>
              <a:t>Worship to God in a manner, method, purpose or attitude </a:t>
            </a:r>
            <a:r>
              <a:rPr lang="en-US" altLang="en-US" sz="3200" dirty="0">
                <a:effectLst>
                  <a:outerShdw blurRad="38100" dist="38100" dir="2700000" algn="tl">
                    <a:srgbClr val="000000">
                      <a:alpha val="43137"/>
                    </a:srgbClr>
                  </a:outerShdw>
                </a:effectLst>
              </a:rPr>
              <a:t>He has not prescribed is ‘evil.’</a:t>
            </a:r>
          </a:p>
        </p:txBody>
      </p:sp>
      <p:cxnSp>
        <p:nvCxnSpPr>
          <p:cNvPr id="3" name="Straight Arrow Connector 2">
            <a:extLst>
              <a:ext uri="{FF2B5EF4-FFF2-40B4-BE49-F238E27FC236}">
                <a16:creationId xmlns:a16="http://schemas.microsoft.com/office/drawing/2014/main" id="{E27B4170-3A87-400B-A9B4-8DC723C7C830}"/>
              </a:ext>
            </a:extLst>
          </p:cNvPr>
          <p:cNvCxnSpPr>
            <a:cxnSpLocks/>
          </p:cNvCxnSpPr>
          <p:nvPr/>
        </p:nvCxnSpPr>
        <p:spPr bwMode="auto">
          <a:xfrm flipH="1">
            <a:off x="5181600" y="3886200"/>
            <a:ext cx="1828800" cy="1524000"/>
          </a:xfrm>
          <a:prstGeom prst="straightConnector1">
            <a:avLst/>
          </a:prstGeom>
          <a:noFill/>
          <a:ln w="38100" algn="ctr">
            <a:solidFill>
              <a:srgbClr val="00B0F0"/>
            </a:solidFill>
            <a:round/>
            <a:headEn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Rectangle: Rounded Corners 3">
            <a:extLst>
              <a:ext uri="{FF2B5EF4-FFF2-40B4-BE49-F238E27FC236}">
                <a16:creationId xmlns:a16="http://schemas.microsoft.com/office/drawing/2014/main" id="{F55A3152-95B7-4027-9A26-67E265E3081A}"/>
              </a:ext>
            </a:extLst>
          </p:cNvPr>
          <p:cNvSpPr>
            <a:spLocks noChangeArrowheads="1"/>
          </p:cNvSpPr>
          <p:nvPr/>
        </p:nvSpPr>
        <p:spPr bwMode="auto">
          <a:xfrm>
            <a:off x="3924300" y="3276600"/>
            <a:ext cx="4152900" cy="609600"/>
          </a:xfrm>
          <a:prstGeom prst="roundRect">
            <a:avLst>
              <a:gd name="adj" fmla="val 16667"/>
            </a:avLst>
          </a:prstGeom>
          <a:noFill/>
          <a:ln w="38100" algn="ctr">
            <a:solidFill>
              <a:srgbClr val="00B0F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4"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par>
                          <p:cTn id="16" fill="hold" nodeType="afterGroup">
                            <p:stCondLst>
                              <p:cond delay="500"/>
                            </p:stCondLst>
                            <p:childTnLst>
                              <p:par>
                                <p:cTn id="17" presetID="22" presetClass="entr" presetSubtype="4" fill="hold" grpId="0"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P spid="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FA9F7F99-4A2F-4DDC-AAF6-CF7DCCEA4D28}"/>
              </a:ext>
            </a:extLst>
          </p:cNvPr>
          <p:cNvSpPr>
            <a:spLocks noGrp="1" noChangeArrowheads="1"/>
          </p:cNvSpPr>
          <p:nvPr>
            <p:ph type="title"/>
          </p:nvPr>
        </p:nvSpPr>
        <p:spPr/>
        <p:txBody>
          <a:bodyPr/>
          <a:lstStyle/>
          <a:p>
            <a:pPr eaLnBrk="1" hangingPunct="1"/>
            <a:r>
              <a:rPr lang="en-US" altLang="en-US"/>
              <a:t>Cain’s Choice</a:t>
            </a:r>
          </a:p>
        </p:txBody>
      </p:sp>
      <p:sp>
        <p:nvSpPr>
          <p:cNvPr id="82947" name="Rectangle 3">
            <a:extLst>
              <a:ext uri="{FF2B5EF4-FFF2-40B4-BE49-F238E27FC236}">
                <a16:creationId xmlns:a16="http://schemas.microsoft.com/office/drawing/2014/main" id="{C6E8934E-F464-4B93-A0F2-B5E97E445249}"/>
              </a:ext>
            </a:extLst>
          </p:cNvPr>
          <p:cNvSpPr>
            <a:spLocks noGrp="1" noChangeArrowheads="1"/>
          </p:cNvSpPr>
          <p:nvPr>
            <p:ph type="body" idx="1"/>
          </p:nvPr>
        </p:nvSpPr>
        <p:spPr/>
        <p:txBody>
          <a:bodyPr/>
          <a:lstStyle/>
          <a:p>
            <a:pPr eaLnBrk="1" hangingPunct="1"/>
            <a:r>
              <a:rPr lang="en-US" altLang="en-US" sz="3200" dirty="0"/>
              <a:t>slew he him? Because his own works were evil, and his brother's righteous--through </a:t>
            </a:r>
            <a:r>
              <a:rPr lang="en-US" altLang="en-US" sz="3200" dirty="0">
                <a:effectLst>
                  <a:outerShdw blurRad="38100" dist="38100" dir="2700000" algn="tl">
                    <a:srgbClr val="000000">
                      <a:alpha val="43137"/>
                    </a:srgbClr>
                  </a:outerShdw>
                </a:effectLst>
              </a:rPr>
              <a:t>envy and hatred of his brother's righteousness</a:t>
            </a:r>
            <a:r>
              <a:rPr lang="en-US" altLang="en-US" sz="3200" dirty="0"/>
              <a:t>, owing to which God accepted Abel's, but rejected Cain's offering. Enmity from the first existed between the seed of the woman and the seed of the serpent.</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3AF937E9-3FA0-4729-9AD6-DAA54BAF34FA}"/>
              </a:ext>
            </a:extLst>
          </p:cNvPr>
          <p:cNvSpPr>
            <a:spLocks noGrp="1" noChangeArrowheads="1"/>
          </p:cNvSpPr>
          <p:nvPr>
            <p:ph type="title"/>
          </p:nvPr>
        </p:nvSpPr>
        <p:spPr/>
        <p:txBody>
          <a:bodyPr/>
          <a:lstStyle/>
          <a:p>
            <a:pPr eaLnBrk="1" hangingPunct="1"/>
            <a:r>
              <a:rPr lang="en-US" altLang="en-US"/>
              <a:t>Sins Multiply</a:t>
            </a:r>
          </a:p>
        </p:txBody>
      </p:sp>
      <p:sp>
        <p:nvSpPr>
          <p:cNvPr id="19459" name="Rectangle 3">
            <a:extLst>
              <a:ext uri="{FF2B5EF4-FFF2-40B4-BE49-F238E27FC236}">
                <a16:creationId xmlns:a16="http://schemas.microsoft.com/office/drawing/2014/main" id="{7C9A9AFA-B966-497F-B9BE-ED3BC9C88797}"/>
              </a:ext>
            </a:extLst>
          </p:cNvPr>
          <p:cNvSpPr>
            <a:spLocks noGrp="1" noChangeArrowheads="1"/>
          </p:cNvSpPr>
          <p:nvPr>
            <p:ph type="body" sz="half" idx="1"/>
          </p:nvPr>
        </p:nvSpPr>
        <p:spPr/>
        <p:txBody>
          <a:bodyPr/>
          <a:lstStyle/>
          <a:p>
            <a:pPr eaLnBrk="1" hangingPunct="1"/>
            <a:r>
              <a:rPr lang="en-US" altLang="en-US" sz="3200"/>
              <a:t>9  Then the LORD said to Cain, "Where is Abel your brother?" He said, "I do not know. Am I my brother's keeper?"</a:t>
            </a:r>
          </a:p>
        </p:txBody>
      </p:sp>
      <p:sp>
        <p:nvSpPr>
          <p:cNvPr id="19460" name="Rectangle 4">
            <a:extLst>
              <a:ext uri="{FF2B5EF4-FFF2-40B4-BE49-F238E27FC236}">
                <a16:creationId xmlns:a16="http://schemas.microsoft.com/office/drawing/2014/main" id="{C906795C-3834-4CA0-B065-01E1375BF7E2}"/>
              </a:ext>
            </a:extLst>
          </p:cNvPr>
          <p:cNvSpPr>
            <a:spLocks noGrp="1" noChangeArrowheads="1"/>
          </p:cNvSpPr>
          <p:nvPr>
            <p:ph type="body" sz="half" idx="2"/>
          </p:nvPr>
        </p:nvSpPr>
        <p:spPr/>
        <p:txBody>
          <a:bodyPr/>
          <a:lstStyle/>
          <a:p>
            <a:pPr eaLnBrk="1" hangingPunct="1"/>
            <a:r>
              <a:rPr lang="en-US" altLang="en-US" sz="3200"/>
              <a:t>Wrong sacrifice</a:t>
            </a:r>
          </a:p>
          <a:p>
            <a:pPr eaLnBrk="1" hangingPunct="1"/>
            <a:r>
              <a:rPr lang="en-US" altLang="en-US" sz="3200"/>
              <a:t>Anger</a:t>
            </a:r>
          </a:p>
          <a:p>
            <a:pPr eaLnBrk="1" hangingPunct="1"/>
            <a:r>
              <a:rPr lang="en-US" altLang="en-US" sz="3200"/>
              <a:t>Jealousy</a:t>
            </a:r>
          </a:p>
          <a:p>
            <a:pPr eaLnBrk="1" hangingPunct="1"/>
            <a:r>
              <a:rPr lang="en-US" altLang="en-US" sz="3200"/>
              <a:t>Hatred </a:t>
            </a:r>
          </a:p>
          <a:p>
            <a:pPr eaLnBrk="1" hangingPunct="1"/>
            <a:r>
              <a:rPr lang="en-US" altLang="en-US" sz="3200"/>
              <a:t>Murder</a:t>
            </a:r>
          </a:p>
          <a:p>
            <a:pPr eaLnBrk="1" hangingPunct="1"/>
            <a:r>
              <a:rPr lang="en-US" altLang="en-US" sz="3200"/>
              <a:t>Lying</a:t>
            </a:r>
          </a:p>
          <a:p>
            <a:pPr eaLnBrk="1" hangingPunct="1"/>
            <a:endParaRPr lang="en-US" altLang="en-US" sz="30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460">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460">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460">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460">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460">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46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P spid="19460"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EAFA0DFD-B296-4B45-8B13-6A69DCF22D52}"/>
              </a:ext>
            </a:extLst>
          </p:cNvPr>
          <p:cNvSpPr>
            <a:spLocks noGrp="1" noChangeArrowheads="1"/>
          </p:cNvSpPr>
          <p:nvPr>
            <p:ph type="title"/>
          </p:nvPr>
        </p:nvSpPr>
        <p:spPr/>
        <p:txBody>
          <a:bodyPr/>
          <a:lstStyle/>
          <a:p>
            <a:pPr eaLnBrk="1" hangingPunct="1"/>
            <a:r>
              <a:rPr lang="en-US" altLang="en-US"/>
              <a:t>Cain’s Punishment</a:t>
            </a:r>
          </a:p>
        </p:txBody>
      </p:sp>
      <p:sp>
        <p:nvSpPr>
          <p:cNvPr id="21507" name="Rectangle 3">
            <a:extLst>
              <a:ext uri="{FF2B5EF4-FFF2-40B4-BE49-F238E27FC236}">
                <a16:creationId xmlns:a16="http://schemas.microsoft.com/office/drawing/2014/main" id="{F93C1418-4C6E-4BF9-93A0-EE51E336B27F}"/>
              </a:ext>
            </a:extLst>
          </p:cNvPr>
          <p:cNvSpPr>
            <a:spLocks noGrp="1" noChangeArrowheads="1"/>
          </p:cNvSpPr>
          <p:nvPr>
            <p:ph type="body" idx="1"/>
          </p:nvPr>
        </p:nvSpPr>
        <p:spPr/>
        <p:txBody>
          <a:bodyPr/>
          <a:lstStyle/>
          <a:p>
            <a:pPr eaLnBrk="1" hangingPunct="1"/>
            <a:r>
              <a:rPr lang="en-US" altLang="en-US" sz="3200"/>
              <a:t>Genesis 4:10 And He said, "What have you done? The voice of your brother's blood cries out to Me from the ground.</a:t>
            </a:r>
          </a:p>
          <a:p>
            <a:pPr eaLnBrk="1" hangingPunct="1"/>
            <a:r>
              <a:rPr lang="en-US" altLang="en-US" sz="3200"/>
              <a:t>God knew what Cain had done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EF084558-BFDC-49DC-ADAC-626155AF0832}"/>
              </a:ext>
            </a:extLst>
          </p:cNvPr>
          <p:cNvSpPr>
            <a:spLocks noGrp="1" noChangeArrowheads="1"/>
          </p:cNvSpPr>
          <p:nvPr>
            <p:ph type="ctrTitle"/>
          </p:nvPr>
        </p:nvSpPr>
        <p:spPr/>
        <p:txBody>
          <a:bodyPr/>
          <a:lstStyle/>
          <a:p>
            <a:pPr eaLnBrk="1" hangingPunct="1"/>
            <a:r>
              <a:rPr lang="en-US" altLang="en-US"/>
              <a:t>Genesis 4-5</a:t>
            </a:r>
          </a:p>
        </p:txBody>
      </p:sp>
      <p:sp>
        <p:nvSpPr>
          <p:cNvPr id="22531" name="Rectangle 3">
            <a:extLst>
              <a:ext uri="{FF2B5EF4-FFF2-40B4-BE49-F238E27FC236}">
                <a16:creationId xmlns:a16="http://schemas.microsoft.com/office/drawing/2014/main" id="{D42C1380-C65F-41B7-804D-05D8F88FBF60}"/>
              </a:ext>
            </a:extLst>
          </p:cNvPr>
          <p:cNvSpPr>
            <a:spLocks noGrp="1" noChangeArrowheads="1"/>
          </p:cNvSpPr>
          <p:nvPr>
            <p:ph type="subTitle" idx="1"/>
          </p:nvPr>
        </p:nvSpPr>
        <p:spPr/>
        <p:txBody>
          <a:bodyPr/>
          <a:lstStyle/>
          <a:p>
            <a:pPr eaLnBrk="1" hangingPunct="1"/>
            <a:r>
              <a:rPr lang="en-US" altLang="en-US"/>
              <a:t>Lesson 5</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C4BF1642-69B3-4A7B-8A77-6EA8C658882A}"/>
              </a:ext>
            </a:extLst>
          </p:cNvPr>
          <p:cNvSpPr>
            <a:spLocks noGrp="1" noChangeArrowheads="1"/>
          </p:cNvSpPr>
          <p:nvPr>
            <p:ph type="title"/>
          </p:nvPr>
        </p:nvSpPr>
        <p:spPr/>
        <p:txBody>
          <a:bodyPr/>
          <a:lstStyle/>
          <a:p>
            <a:pPr eaLnBrk="1" hangingPunct="1"/>
            <a:r>
              <a:rPr lang="en-US" altLang="en-US"/>
              <a:t>Cain’s Punishment</a:t>
            </a:r>
          </a:p>
        </p:txBody>
      </p:sp>
      <p:sp>
        <p:nvSpPr>
          <p:cNvPr id="21507" name="Rectangle 3">
            <a:extLst>
              <a:ext uri="{FF2B5EF4-FFF2-40B4-BE49-F238E27FC236}">
                <a16:creationId xmlns:a16="http://schemas.microsoft.com/office/drawing/2014/main" id="{9A11E3F5-5F78-4008-9B5C-0C8626B2F70E}"/>
              </a:ext>
            </a:extLst>
          </p:cNvPr>
          <p:cNvSpPr>
            <a:spLocks noGrp="1" noChangeArrowheads="1"/>
          </p:cNvSpPr>
          <p:nvPr>
            <p:ph type="body" idx="1"/>
          </p:nvPr>
        </p:nvSpPr>
        <p:spPr/>
        <p:txBody>
          <a:bodyPr/>
          <a:lstStyle/>
          <a:p>
            <a:pPr eaLnBrk="1" hangingPunct="1"/>
            <a:r>
              <a:rPr lang="en-US" altLang="en-US" sz="3200" dirty="0"/>
              <a:t>11 "So now you are cursed from the earth, which has opened its mouth to receive your brother's blood from your hand.</a:t>
            </a:r>
          </a:p>
          <a:p>
            <a:pPr eaLnBrk="1" hangingPunct="1"/>
            <a:r>
              <a:rPr lang="en-US" altLang="en-US" sz="3200" dirty="0"/>
              <a:t>12 "When you till the ground, it shall no longer yield its strength to you. A fugitive and a vagabond you shall be on the earth."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A529D87A-B73C-4D66-B414-79452A20C095}"/>
              </a:ext>
            </a:extLst>
          </p:cNvPr>
          <p:cNvSpPr>
            <a:spLocks noGrp="1" noChangeArrowheads="1"/>
          </p:cNvSpPr>
          <p:nvPr>
            <p:ph type="title"/>
          </p:nvPr>
        </p:nvSpPr>
        <p:spPr/>
        <p:txBody>
          <a:bodyPr/>
          <a:lstStyle/>
          <a:p>
            <a:pPr eaLnBrk="1" hangingPunct="1"/>
            <a:r>
              <a:rPr lang="en-US" altLang="en-US"/>
              <a:t>Too Much?</a:t>
            </a:r>
          </a:p>
        </p:txBody>
      </p:sp>
      <p:sp>
        <p:nvSpPr>
          <p:cNvPr id="23555" name="Rectangle 3">
            <a:extLst>
              <a:ext uri="{FF2B5EF4-FFF2-40B4-BE49-F238E27FC236}">
                <a16:creationId xmlns:a16="http://schemas.microsoft.com/office/drawing/2014/main" id="{09D6240B-5FAD-4A9B-B2A7-E767E42EB88F}"/>
              </a:ext>
            </a:extLst>
          </p:cNvPr>
          <p:cNvSpPr>
            <a:spLocks noGrp="1" noChangeArrowheads="1"/>
          </p:cNvSpPr>
          <p:nvPr>
            <p:ph type="body" idx="1"/>
          </p:nvPr>
        </p:nvSpPr>
        <p:spPr/>
        <p:txBody>
          <a:bodyPr/>
          <a:lstStyle/>
          <a:p>
            <a:pPr eaLnBrk="1" hangingPunct="1"/>
            <a:r>
              <a:rPr lang="en-US" altLang="en-US" sz="3200" dirty="0"/>
              <a:t>Genesis 4:13  And Cain said to the LORD, "My punishment is greater than I can bear!</a:t>
            </a:r>
          </a:p>
          <a:p>
            <a:pPr eaLnBrk="1" hangingPunct="1"/>
            <a:r>
              <a:rPr lang="en-US" altLang="en-US" sz="3200" dirty="0"/>
              <a:t>What an overwhelming sense of misery</a:t>
            </a:r>
          </a:p>
          <a:p>
            <a:pPr eaLnBrk="1" hangingPunct="1"/>
            <a:r>
              <a:rPr lang="en-US" altLang="en-US" sz="3200" dirty="0"/>
              <a:t>But </a:t>
            </a:r>
            <a:r>
              <a:rPr lang="en-US" altLang="en-US" sz="3200" dirty="0">
                <a:effectLst>
                  <a:outerShdw blurRad="38100" dist="38100" dir="2700000" algn="tl">
                    <a:srgbClr val="000000">
                      <a:alpha val="43137"/>
                    </a:srgbClr>
                  </a:outerShdw>
                </a:effectLst>
              </a:rPr>
              <a:t>no sign of penitence</a:t>
            </a:r>
            <a:r>
              <a:rPr lang="en-US" altLang="en-US" sz="3200" dirty="0"/>
              <a:t>, nor cry for pardon.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A529D87A-B73C-4D66-B414-79452A20C095}"/>
              </a:ext>
            </a:extLst>
          </p:cNvPr>
          <p:cNvSpPr>
            <a:spLocks noGrp="1" noChangeArrowheads="1"/>
          </p:cNvSpPr>
          <p:nvPr>
            <p:ph type="title"/>
          </p:nvPr>
        </p:nvSpPr>
        <p:spPr/>
        <p:txBody>
          <a:bodyPr/>
          <a:lstStyle/>
          <a:p>
            <a:pPr eaLnBrk="1" hangingPunct="1"/>
            <a:r>
              <a:rPr lang="en-US" altLang="en-US" dirty="0"/>
              <a:t>Away from God</a:t>
            </a:r>
          </a:p>
        </p:txBody>
      </p:sp>
      <p:sp>
        <p:nvSpPr>
          <p:cNvPr id="23555" name="Rectangle 3">
            <a:extLst>
              <a:ext uri="{FF2B5EF4-FFF2-40B4-BE49-F238E27FC236}">
                <a16:creationId xmlns:a16="http://schemas.microsoft.com/office/drawing/2014/main" id="{09D6240B-5FAD-4A9B-B2A7-E767E42EB88F}"/>
              </a:ext>
            </a:extLst>
          </p:cNvPr>
          <p:cNvSpPr>
            <a:spLocks noGrp="1" noChangeArrowheads="1"/>
          </p:cNvSpPr>
          <p:nvPr>
            <p:ph type="body" idx="1"/>
          </p:nvPr>
        </p:nvSpPr>
        <p:spPr>
          <a:xfrm>
            <a:off x="566738" y="1752600"/>
            <a:ext cx="8196262" cy="4267200"/>
          </a:xfrm>
        </p:spPr>
        <p:txBody>
          <a:bodyPr/>
          <a:lstStyle/>
          <a:p>
            <a:pPr eaLnBrk="1" hangingPunct="1"/>
            <a:r>
              <a:rPr lang="en-US" altLang="en-US" sz="3100" dirty="0"/>
              <a:t>4:14 "Surely You have driven me out this day from the face of the ground; I shall be </a:t>
            </a:r>
            <a:r>
              <a:rPr lang="en-US" altLang="en-US" sz="3100" dirty="0">
                <a:effectLst>
                  <a:outerShdw blurRad="38100" dist="38100" dir="2700000" algn="tl">
                    <a:srgbClr val="000000">
                      <a:alpha val="43137"/>
                    </a:srgbClr>
                  </a:outerShdw>
                </a:effectLst>
              </a:rPr>
              <a:t>hidden from Your face</a:t>
            </a:r>
          </a:p>
          <a:p>
            <a:pPr eaLnBrk="1" hangingPunct="1"/>
            <a:r>
              <a:rPr lang="en-US" altLang="en-US" sz="3100" dirty="0"/>
              <a:t>Matthew 25:41 "Then He will also say to those on the left hand, '</a:t>
            </a:r>
            <a:r>
              <a:rPr lang="en-US" altLang="en-US" sz="3100" dirty="0">
                <a:effectLst>
                  <a:outerShdw blurRad="38100" dist="38100" dir="2700000" algn="tl">
                    <a:srgbClr val="000000">
                      <a:alpha val="43137"/>
                    </a:srgbClr>
                  </a:outerShdw>
                </a:effectLst>
              </a:rPr>
              <a:t>Depart from Me</a:t>
            </a:r>
            <a:r>
              <a:rPr lang="en-US" altLang="en-US" sz="3100" dirty="0"/>
              <a:t>…</a:t>
            </a:r>
          </a:p>
          <a:p>
            <a:pPr eaLnBrk="1" hangingPunct="1"/>
            <a:r>
              <a:rPr lang="en-US" altLang="en-US" sz="3100" dirty="0"/>
              <a:t>Colossians 3:1 If then you were raised with Christ, seek those things which are above, </a:t>
            </a:r>
            <a:r>
              <a:rPr lang="en-US" altLang="en-US" sz="3100" dirty="0">
                <a:effectLst>
                  <a:outerShdw blurRad="38100" dist="38100" dir="2700000" algn="tl">
                    <a:srgbClr val="000000">
                      <a:alpha val="43137"/>
                    </a:srgbClr>
                  </a:outerShdw>
                </a:effectLst>
              </a:rPr>
              <a:t>where Christ is</a:t>
            </a:r>
            <a:r>
              <a:rPr lang="en-US" altLang="en-US" sz="3100" dirty="0"/>
              <a:t>, sitting at the right hand of God.</a:t>
            </a:r>
          </a:p>
        </p:txBody>
      </p:sp>
    </p:spTree>
    <p:extLst>
      <p:ext uri="{BB962C8B-B14F-4D97-AF65-F5344CB8AC3E}">
        <p14:creationId xmlns:p14="http://schemas.microsoft.com/office/powerpoint/2010/main" val="2798167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9A4A882C-123F-47CC-8BF1-D193250B0C95}"/>
              </a:ext>
            </a:extLst>
          </p:cNvPr>
          <p:cNvSpPr>
            <a:spLocks noGrp="1" noChangeArrowheads="1"/>
          </p:cNvSpPr>
          <p:nvPr>
            <p:ph type="title"/>
          </p:nvPr>
        </p:nvSpPr>
        <p:spPr/>
        <p:txBody>
          <a:bodyPr/>
          <a:lstStyle/>
          <a:p>
            <a:pPr eaLnBrk="1" hangingPunct="1"/>
            <a:r>
              <a:rPr lang="en-US" altLang="en-US" dirty="0"/>
              <a:t>Seth</a:t>
            </a:r>
          </a:p>
        </p:txBody>
      </p:sp>
      <p:sp>
        <p:nvSpPr>
          <p:cNvPr id="25603" name="Rectangle 3">
            <a:extLst>
              <a:ext uri="{FF2B5EF4-FFF2-40B4-BE49-F238E27FC236}">
                <a16:creationId xmlns:a16="http://schemas.microsoft.com/office/drawing/2014/main" id="{76519A65-1354-48CD-BA5D-9B6E24B04F55}"/>
              </a:ext>
            </a:extLst>
          </p:cNvPr>
          <p:cNvSpPr>
            <a:spLocks noGrp="1" noChangeArrowheads="1"/>
          </p:cNvSpPr>
          <p:nvPr>
            <p:ph type="body" idx="1"/>
          </p:nvPr>
        </p:nvSpPr>
        <p:spPr>
          <a:xfrm>
            <a:off x="566738" y="1600200"/>
            <a:ext cx="8001000" cy="4267200"/>
          </a:xfrm>
        </p:spPr>
        <p:txBody>
          <a:bodyPr/>
          <a:lstStyle/>
          <a:p>
            <a:pPr eaLnBrk="1" hangingPunct="1"/>
            <a:r>
              <a:rPr lang="en-US" altLang="en-US" sz="3200" dirty="0"/>
              <a:t>4:25  And Adam knew his wife again, and she bore a son and named him Seth, "For God has appointed another seed for me instead of Abel, whom Cain killed."</a:t>
            </a:r>
          </a:p>
          <a:p>
            <a:pPr eaLnBrk="1" hangingPunct="1"/>
            <a:r>
              <a:rPr lang="en-US" altLang="en-US" sz="3200" dirty="0"/>
              <a:t> 26 And as for Seth, to him also a son was born; and he named him </a:t>
            </a:r>
            <a:r>
              <a:rPr lang="en-US" altLang="en-US" sz="3200" dirty="0" err="1"/>
              <a:t>Enosh</a:t>
            </a:r>
            <a:r>
              <a:rPr lang="en-US" altLang="en-US" sz="3200" dirty="0"/>
              <a:t>. Then men began to call on the name of the LORD.</a:t>
            </a:r>
          </a:p>
          <a:p>
            <a:pPr eaLnBrk="1" hangingPunct="1"/>
            <a:r>
              <a:rPr lang="en-US" altLang="en-US" sz="3200" i="1" dirty="0"/>
              <a:t>Lineage of Christ  </a:t>
            </a:r>
            <a:r>
              <a:rPr lang="en-US" altLang="en-US" sz="2800" i="1" dirty="0"/>
              <a:t>(Luke 3:38)</a:t>
            </a:r>
            <a:endParaRPr lang="en-US" altLang="en-US" sz="3200" i="1" dirty="0"/>
          </a:p>
        </p:txBody>
      </p:sp>
    </p:spTree>
    <p:extLst>
      <p:ext uri="{BB962C8B-B14F-4D97-AF65-F5344CB8AC3E}">
        <p14:creationId xmlns:p14="http://schemas.microsoft.com/office/powerpoint/2010/main" val="8988675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9A4A882C-123F-47CC-8BF1-D193250B0C95}"/>
              </a:ext>
            </a:extLst>
          </p:cNvPr>
          <p:cNvSpPr>
            <a:spLocks noGrp="1" noChangeArrowheads="1"/>
          </p:cNvSpPr>
          <p:nvPr>
            <p:ph type="title"/>
          </p:nvPr>
        </p:nvSpPr>
        <p:spPr/>
        <p:txBody>
          <a:bodyPr/>
          <a:lstStyle/>
          <a:p>
            <a:pPr eaLnBrk="1" hangingPunct="1"/>
            <a:r>
              <a:rPr lang="en-US" altLang="en-US" dirty="0"/>
              <a:t>Male and Female</a:t>
            </a:r>
          </a:p>
        </p:txBody>
      </p:sp>
      <p:sp>
        <p:nvSpPr>
          <p:cNvPr id="25603" name="Rectangle 3">
            <a:extLst>
              <a:ext uri="{FF2B5EF4-FFF2-40B4-BE49-F238E27FC236}">
                <a16:creationId xmlns:a16="http://schemas.microsoft.com/office/drawing/2014/main" id="{76519A65-1354-48CD-BA5D-9B6E24B04F55}"/>
              </a:ext>
            </a:extLst>
          </p:cNvPr>
          <p:cNvSpPr>
            <a:spLocks noGrp="1" noChangeArrowheads="1"/>
          </p:cNvSpPr>
          <p:nvPr>
            <p:ph type="body" idx="1"/>
          </p:nvPr>
        </p:nvSpPr>
        <p:spPr/>
        <p:txBody>
          <a:bodyPr/>
          <a:lstStyle/>
          <a:p>
            <a:pPr eaLnBrk="1" hangingPunct="1"/>
            <a:r>
              <a:rPr lang="en-US" altLang="en-US" sz="3200" dirty="0"/>
              <a:t>Genesis 5:1 This is the book of the genealogy of Adam. In the day that God created man, He made him in the likeness of God.</a:t>
            </a:r>
          </a:p>
          <a:p>
            <a:pPr eaLnBrk="1" hangingPunct="1"/>
            <a:r>
              <a:rPr lang="en-US" altLang="en-US" sz="3200" dirty="0"/>
              <a:t> 2 He created them </a:t>
            </a:r>
            <a:r>
              <a:rPr lang="en-US" altLang="en-US" sz="3200" dirty="0">
                <a:effectLst>
                  <a:outerShdw blurRad="38100" dist="38100" dir="2700000" algn="tl">
                    <a:srgbClr val="000000">
                      <a:alpha val="43137"/>
                    </a:srgbClr>
                  </a:outerShdw>
                </a:effectLst>
              </a:rPr>
              <a:t>male and female</a:t>
            </a:r>
            <a:r>
              <a:rPr lang="en-US" altLang="en-US" sz="3200" dirty="0"/>
              <a:t>, and blessed them and called them Mankind in the day they were created.</a:t>
            </a:r>
          </a:p>
        </p:txBody>
      </p:sp>
    </p:spTree>
    <p:extLst>
      <p:ext uri="{BB962C8B-B14F-4D97-AF65-F5344CB8AC3E}">
        <p14:creationId xmlns:p14="http://schemas.microsoft.com/office/powerpoint/2010/main" val="1153504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9A4A882C-123F-47CC-8BF1-D193250B0C95}"/>
              </a:ext>
            </a:extLst>
          </p:cNvPr>
          <p:cNvSpPr>
            <a:spLocks noGrp="1" noChangeArrowheads="1"/>
          </p:cNvSpPr>
          <p:nvPr>
            <p:ph type="title"/>
          </p:nvPr>
        </p:nvSpPr>
        <p:spPr/>
        <p:txBody>
          <a:bodyPr/>
          <a:lstStyle/>
          <a:p>
            <a:pPr eaLnBrk="1" hangingPunct="1"/>
            <a:r>
              <a:rPr lang="en-US" altLang="en-US"/>
              <a:t>Enoch</a:t>
            </a:r>
          </a:p>
        </p:txBody>
      </p:sp>
      <p:sp>
        <p:nvSpPr>
          <p:cNvPr id="25603" name="Rectangle 3">
            <a:extLst>
              <a:ext uri="{FF2B5EF4-FFF2-40B4-BE49-F238E27FC236}">
                <a16:creationId xmlns:a16="http://schemas.microsoft.com/office/drawing/2014/main" id="{76519A65-1354-48CD-BA5D-9B6E24B04F55}"/>
              </a:ext>
            </a:extLst>
          </p:cNvPr>
          <p:cNvSpPr>
            <a:spLocks noGrp="1" noChangeArrowheads="1"/>
          </p:cNvSpPr>
          <p:nvPr>
            <p:ph type="body" idx="1"/>
          </p:nvPr>
        </p:nvSpPr>
        <p:spPr/>
        <p:txBody>
          <a:bodyPr/>
          <a:lstStyle/>
          <a:p>
            <a:pPr eaLnBrk="1" hangingPunct="1"/>
            <a:r>
              <a:rPr lang="en-US" altLang="en-US" sz="3200" dirty="0"/>
              <a:t>Genesis 5:21  Enoch lived sixty-five years, and begot Methuselah.</a:t>
            </a:r>
          </a:p>
          <a:p>
            <a:pPr eaLnBrk="1" hangingPunct="1"/>
            <a:r>
              <a:rPr lang="en-US" altLang="en-US" sz="3200" dirty="0"/>
              <a:t>Enoch ... begat Methuselah—This name signifies, "He </a:t>
            </a:r>
            <a:r>
              <a:rPr lang="en-US" altLang="en-US" sz="3200" dirty="0" err="1"/>
              <a:t>dieth</a:t>
            </a:r>
            <a:r>
              <a:rPr lang="en-US" altLang="en-US" sz="3200" dirty="0"/>
              <a:t>, at the sending forth," so that Enoch gave it as prophetical of the flood. It is computed that Methuselah died in the year of the flood.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0BABB894-B462-4504-8A72-7F17430749AF}"/>
              </a:ext>
            </a:extLst>
          </p:cNvPr>
          <p:cNvSpPr>
            <a:spLocks noGrp="1" noChangeArrowheads="1"/>
          </p:cNvSpPr>
          <p:nvPr>
            <p:ph type="title"/>
          </p:nvPr>
        </p:nvSpPr>
        <p:spPr/>
        <p:txBody>
          <a:bodyPr/>
          <a:lstStyle/>
          <a:p>
            <a:pPr eaLnBrk="1" hangingPunct="1"/>
            <a:r>
              <a:rPr lang="en-US" altLang="en-US"/>
              <a:t>Enoch</a:t>
            </a:r>
          </a:p>
        </p:txBody>
      </p:sp>
      <p:sp>
        <p:nvSpPr>
          <p:cNvPr id="52227" name="Rectangle 3">
            <a:extLst>
              <a:ext uri="{FF2B5EF4-FFF2-40B4-BE49-F238E27FC236}">
                <a16:creationId xmlns:a16="http://schemas.microsoft.com/office/drawing/2014/main" id="{2095ED99-39D4-40BA-A78C-922E151BE137}"/>
              </a:ext>
            </a:extLst>
          </p:cNvPr>
          <p:cNvSpPr>
            <a:spLocks noGrp="1" noChangeArrowheads="1"/>
          </p:cNvSpPr>
          <p:nvPr>
            <p:ph type="body" idx="1"/>
          </p:nvPr>
        </p:nvSpPr>
        <p:spPr/>
        <p:txBody>
          <a:bodyPr/>
          <a:lstStyle/>
          <a:p>
            <a:pPr eaLnBrk="1" hangingPunct="1">
              <a:defRPr/>
            </a:pPr>
            <a:r>
              <a:rPr lang="en-US" altLang="en-US" sz="3100" dirty="0"/>
              <a:t>22 … and had sons and daughters. So all the days of Enoch were three hundred and sixty-five years. And Enoch walked with God; and he was not, for God took him.</a:t>
            </a:r>
          </a:p>
          <a:p>
            <a:pPr eaLnBrk="1" hangingPunct="1">
              <a:defRPr/>
            </a:pPr>
            <a:r>
              <a:rPr lang="en-US" altLang="en-US" sz="3100" dirty="0"/>
              <a:t>And Enoch walked with God—</a:t>
            </a:r>
            <a:br>
              <a:rPr lang="en-US" altLang="en-US" sz="3100" dirty="0"/>
            </a:br>
            <a:r>
              <a:rPr lang="en-US" altLang="en-US" sz="3100" dirty="0"/>
              <a:t>a common phrase in Eastern countries denoting </a:t>
            </a:r>
            <a:r>
              <a:rPr lang="en-US" altLang="en-US" sz="3100" b="1" dirty="0">
                <a:effectLst>
                  <a:outerShdw blurRad="38100" dist="38100" dir="2700000" algn="tl">
                    <a:srgbClr val="000000">
                      <a:alpha val="43137"/>
                    </a:srgbClr>
                  </a:outerShdw>
                </a:effectLst>
              </a:rPr>
              <a:t>constant and familiar association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222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0626A0A7-9865-4DAB-AC8B-5EFA19E0BC6A}"/>
              </a:ext>
            </a:extLst>
          </p:cNvPr>
          <p:cNvSpPr>
            <a:spLocks noGrp="1" noChangeArrowheads="1"/>
          </p:cNvSpPr>
          <p:nvPr>
            <p:ph type="title"/>
          </p:nvPr>
        </p:nvSpPr>
        <p:spPr/>
        <p:txBody>
          <a:bodyPr/>
          <a:lstStyle/>
          <a:p>
            <a:pPr eaLnBrk="1" hangingPunct="1"/>
            <a:r>
              <a:rPr lang="en-US" altLang="en-US"/>
              <a:t>Enoch</a:t>
            </a:r>
          </a:p>
        </p:txBody>
      </p:sp>
      <p:sp>
        <p:nvSpPr>
          <p:cNvPr id="29699" name="Rectangle 3">
            <a:extLst>
              <a:ext uri="{FF2B5EF4-FFF2-40B4-BE49-F238E27FC236}">
                <a16:creationId xmlns:a16="http://schemas.microsoft.com/office/drawing/2014/main" id="{DEDE9027-C20D-4429-AEF2-6483FEE9229F}"/>
              </a:ext>
            </a:extLst>
          </p:cNvPr>
          <p:cNvSpPr>
            <a:spLocks noGrp="1" noChangeArrowheads="1"/>
          </p:cNvSpPr>
          <p:nvPr>
            <p:ph type="body" idx="1"/>
          </p:nvPr>
        </p:nvSpPr>
        <p:spPr>
          <a:xfrm>
            <a:off x="574676" y="1752600"/>
            <a:ext cx="8001000" cy="4267200"/>
          </a:xfrm>
        </p:spPr>
        <p:txBody>
          <a:bodyPr/>
          <a:lstStyle/>
          <a:p>
            <a:pPr eaLnBrk="1" hangingPunct="1"/>
            <a:r>
              <a:rPr lang="en-US" altLang="en-US" sz="3200" dirty="0"/>
              <a:t>Hebrews 11:5 By faith Enoch was taken away so that he did not see death, "and was not found, because God had taken him"; for before he was taken he had this testimony, </a:t>
            </a:r>
            <a:r>
              <a:rPr lang="en-US" altLang="en-US" sz="3200" dirty="0">
                <a:effectLst>
                  <a:outerShdw blurRad="38100" dist="38100" dir="2700000" algn="tl">
                    <a:srgbClr val="000000">
                      <a:alpha val="43137"/>
                    </a:srgbClr>
                  </a:outerShdw>
                </a:effectLst>
              </a:rPr>
              <a:t>that he pleased God</a:t>
            </a:r>
            <a:r>
              <a:rPr lang="en-US" altLang="en-US" sz="3200" dirty="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380C6B51-0380-41C5-B85C-1FAD1FDCEAB5}"/>
              </a:ext>
            </a:extLst>
          </p:cNvPr>
          <p:cNvSpPr>
            <a:spLocks noGrp="1" noChangeArrowheads="1"/>
          </p:cNvSpPr>
          <p:nvPr>
            <p:ph type="title"/>
          </p:nvPr>
        </p:nvSpPr>
        <p:spPr/>
        <p:txBody>
          <a:bodyPr/>
          <a:lstStyle/>
          <a:p>
            <a:pPr eaLnBrk="1" hangingPunct="1"/>
            <a:r>
              <a:rPr lang="en-US" altLang="en-US"/>
              <a:t>Enoch</a:t>
            </a:r>
          </a:p>
        </p:txBody>
      </p:sp>
      <p:sp>
        <p:nvSpPr>
          <p:cNvPr id="29699" name="Rectangle 3">
            <a:extLst>
              <a:ext uri="{FF2B5EF4-FFF2-40B4-BE49-F238E27FC236}">
                <a16:creationId xmlns:a16="http://schemas.microsoft.com/office/drawing/2014/main" id="{417F19AF-F25B-40EC-8B6D-1912D72166DD}"/>
              </a:ext>
            </a:extLst>
          </p:cNvPr>
          <p:cNvSpPr>
            <a:spLocks noGrp="1" noChangeArrowheads="1"/>
          </p:cNvSpPr>
          <p:nvPr>
            <p:ph type="body" idx="1"/>
          </p:nvPr>
        </p:nvSpPr>
        <p:spPr>
          <a:xfrm>
            <a:off x="574676" y="1752600"/>
            <a:ext cx="8001000" cy="4267200"/>
          </a:xfrm>
        </p:spPr>
        <p:txBody>
          <a:bodyPr/>
          <a:lstStyle/>
          <a:p>
            <a:pPr eaLnBrk="1" hangingPunct="1"/>
            <a:r>
              <a:rPr lang="en-US" altLang="en-US" sz="3200" dirty="0"/>
              <a:t>Faith was the ground of his pleasing God; and his pleasing God was the ground of his translation. </a:t>
            </a:r>
          </a:p>
          <a:p>
            <a:pPr eaLnBrk="1" hangingPunct="1"/>
            <a:r>
              <a:rPr lang="en-US" altLang="en-US" sz="3200" dirty="0"/>
              <a:t>Translated—Implying a sudden removal from mortality without death to immortality: such a CHANGE as shall pass over the living at Christ's coming       </a:t>
            </a:r>
            <a:br>
              <a:rPr lang="en-US" altLang="en-US" sz="3200" dirty="0"/>
            </a:br>
            <a:r>
              <a:rPr lang="en-US" altLang="en-US" sz="2800" dirty="0"/>
              <a:t>(1 Corinthians 15:51,52)</a:t>
            </a:r>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7064E960-8296-407D-BCA0-E603EBD776B5}"/>
              </a:ext>
            </a:extLst>
          </p:cNvPr>
          <p:cNvSpPr>
            <a:spLocks noGrp="1" noChangeArrowheads="1"/>
          </p:cNvSpPr>
          <p:nvPr>
            <p:ph type="title"/>
          </p:nvPr>
        </p:nvSpPr>
        <p:spPr/>
        <p:txBody>
          <a:bodyPr/>
          <a:lstStyle/>
          <a:p>
            <a:pPr eaLnBrk="1" hangingPunct="1"/>
            <a:r>
              <a:rPr lang="en-US" altLang="en-US"/>
              <a:t>Enoch</a:t>
            </a:r>
          </a:p>
        </p:txBody>
      </p:sp>
      <p:sp>
        <p:nvSpPr>
          <p:cNvPr id="54275" name="Rectangle 3">
            <a:extLst>
              <a:ext uri="{FF2B5EF4-FFF2-40B4-BE49-F238E27FC236}">
                <a16:creationId xmlns:a16="http://schemas.microsoft.com/office/drawing/2014/main" id="{5E013EE8-A11A-4CCC-BCD6-562012FFE612}"/>
              </a:ext>
            </a:extLst>
          </p:cNvPr>
          <p:cNvSpPr>
            <a:spLocks noGrp="1" noChangeArrowheads="1"/>
          </p:cNvSpPr>
          <p:nvPr>
            <p:ph type="body" idx="1"/>
          </p:nvPr>
        </p:nvSpPr>
        <p:spPr>
          <a:xfrm>
            <a:off x="599754" y="1828800"/>
            <a:ext cx="8001000" cy="4267200"/>
          </a:xfrm>
        </p:spPr>
        <p:txBody>
          <a:bodyPr/>
          <a:lstStyle/>
          <a:p>
            <a:pPr eaLnBrk="1" hangingPunct="1"/>
            <a:r>
              <a:rPr lang="en-US" altLang="en-US" sz="3200" dirty="0"/>
              <a:t>pleased God—The Scripture testimony virtually expresses that he pleased God, namely, "Enoch walked with God." The Septuagint translates the Hebrew for "walked with God," Genesis 6:9, pleased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a:t>The Serpent</a:t>
            </a:r>
          </a:p>
        </p:txBody>
      </p:sp>
      <p:sp>
        <p:nvSpPr>
          <p:cNvPr id="7171" name="Rectangle 3"/>
          <p:cNvSpPr>
            <a:spLocks noGrp="1" noChangeArrowheads="1"/>
          </p:cNvSpPr>
          <p:nvPr>
            <p:ph type="body" idx="1"/>
          </p:nvPr>
        </p:nvSpPr>
        <p:spPr/>
        <p:txBody>
          <a:bodyPr/>
          <a:lstStyle/>
          <a:p>
            <a:pPr eaLnBrk="1" hangingPunct="1"/>
            <a:r>
              <a:rPr lang="en-US" altLang="en-US" sz="3200" dirty="0"/>
              <a:t>vs 1 Now the serpent was more cunning than any beast of the field which the LORD God had made. And he said to the woman, "</a:t>
            </a:r>
            <a:r>
              <a:rPr lang="en-US" altLang="en-US" sz="3200" dirty="0">
                <a:effectLst>
                  <a:outerShdw blurRad="38100" dist="38100" dir="2700000" algn="tl">
                    <a:srgbClr val="000000">
                      <a:alpha val="43137"/>
                    </a:srgbClr>
                  </a:outerShdw>
                </a:effectLst>
              </a:rPr>
              <a:t>Has God indeed said</a:t>
            </a:r>
            <a:r>
              <a:rPr lang="en-US" altLang="en-US" sz="3200" dirty="0"/>
              <a:t>, 'You shall not eat of every tree of the garden'?"</a:t>
            </a:r>
          </a:p>
          <a:p>
            <a:pPr eaLnBrk="1" hangingPunct="1"/>
            <a:r>
              <a:rPr lang="en-US" altLang="en-US" sz="3200" dirty="0"/>
              <a:t>The serpent was the instrument or tool of a higher agent, Satan or the devil </a:t>
            </a:r>
          </a:p>
        </p:txBody>
      </p:sp>
      <p:sp>
        <p:nvSpPr>
          <p:cNvPr id="4" name="TextBox 1">
            <a:extLst>
              <a:ext uri="{FF2B5EF4-FFF2-40B4-BE49-F238E27FC236}">
                <a16:creationId xmlns:a16="http://schemas.microsoft.com/office/drawing/2014/main" id="{33C017FE-EA73-4AFB-9898-8EFF7683FB9D}"/>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D5085EAB-FD1B-4E81-B07D-7EBEDC60BC59}"/>
              </a:ext>
            </a:extLst>
          </p:cNvPr>
          <p:cNvSpPr>
            <a:spLocks noGrp="1" noChangeArrowheads="1"/>
          </p:cNvSpPr>
          <p:nvPr>
            <p:ph type="title"/>
          </p:nvPr>
        </p:nvSpPr>
        <p:spPr>
          <a:xfrm>
            <a:off x="566738" y="304802"/>
            <a:ext cx="7891462" cy="1216025"/>
          </a:xfrm>
        </p:spPr>
        <p:txBody>
          <a:bodyPr/>
          <a:lstStyle/>
          <a:p>
            <a:pPr eaLnBrk="1" hangingPunct="1"/>
            <a:r>
              <a:rPr lang="en-US" altLang="en-US" dirty="0"/>
              <a:t>Noah</a:t>
            </a:r>
          </a:p>
        </p:txBody>
      </p:sp>
      <p:sp>
        <p:nvSpPr>
          <p:cNvPr id="105475" name="Rectangle 3">
            <a:extLst>
              <a:ext uri="{FF2B5EF4-FFF2-40B4-BE49-F238E27FC236}">
                <a16:creationId xmlns:a16="http://schemas.microsoft.com/office/drawing/2014/main" id="{12EB3C66-1BCF-49B7-844C-927153C260F1}"/>
              </a:ext>
            </a:extLst>
          </p:cNvPr>
          <p:cNvSpPr>
            <a:spLocks noGrp="1" noChangeArrowheads="1"/>
          </p:cNvSpPr>
          <p:nvPr>
            <p:ph type="body" idx="1"/>
          </p:nvPr>
        </p:nvSpPr>
        <p:spPr/>
        <p:txBody>
          <a:bodyPr/>
          <a:lstStyle/>
          <a:p>
            <a:pPr eaLnBrk="1" hangingPunct="1"/>
            <a:r>
              <a:rPr lang="en-US" altLang="en-US" sz="3200" dirty="0"/>
              <a:t>Genesis 5:32 And Noah was five hundred years old, and Noah begot Shem, Ham, and Japheth.</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a:extLst>
              <a:ext uri="{FF2B5EF4-FFF2-40B4-BE49-F238E27FC236}">
                <a16:creationId xmlns:a16="http://schemas.microsoft.com/office/drawing/2014/main" id="{87A2B6E6-DECD-4714-B094-5D4307A3C67C}"/>
              </a:ext>
            </a:extLst>
          </p:cNvPr>
          <p:cNvSpPr>
            <a:spLocks noGrp="1" noChangeArrowheads="1"/>
          </p:cNvSpPr>
          <p:nvPr>
            <p:ph type="title"/>
          </p:nvPr>
        </p:nvSpPr>
        <p:spPr/>
        <p:txBody>
          <a:bodyPr/>
          <a:lstStyle/>
          <a:p>
            <a:r>
              <a:rPr lang="en-US" altLang="en-US"/>
              <a:t>Lessons</a:t>
            </a:r>
          </a:p>
        </p:txBody>
      </p:sp>
      <p:sp>
        <p:nvSpPr>
          <p:cNvPr id="58371" name="Content Placeholder 2">
            <a:extLst>
              <a:ext uri="{FF2B5EF4-FFF2-40B4-BE49-F238E27FC236}">
                <a16:creationId xmlns:a16="http://schemas.microsoft.com/office/drawing/2014/main" id="{E33258B3-DEB6-4587-BFF9-18938DB0D659}"/>
              </a:ext>
            </a:extLst>
          </p:cNvPr>
          <p:cNvSpPr>
            <a:spLocks noGrp="1" noChangeArrowheads="1"/>
          </p:cNvSpPr>
          <p:nvPr>
            <p:ph idx="1"/>
          </p:nvPr>
        </p:nvSpPr>
        <p:spPr/>
        <p:txBody>
          <a:bodyPr/>
          <a:lstStyle/>
          <a:p>
            <a:r>
              <a:rPr lang="en-US" altLang="en-US" sz="3200" dirty="0"/>
              <a:t>Importance of acceptable worship</a:t>
            </a:r>
          </a:p>
          <a:p>
            <a:pPr lvl="1"/>
            <a:r>
              <a:rPr lang="en-US" altLang="en-US" sz="3000" dirty="0"/>
              <a:t>By faith</a:t>
            </a:r>
          </a:p>
          <a:p>
            <a:pPr lvl="1"/>
            <a:r>
              <a:rPr lang="en-US" altLang="en-US" sz="3000" dirty="0"/>
              <a:t>What God wants</a:t>
            </a:r>
          </a:p>
          <a:p>
            <a:r>
              <a:rPr lang="en-US" altLang="en-US" sz="3200" dirty="0"/>
              <a:t>Conquering sin</a:t>
            </a:r>
          </a:p>
          <a:p>
            <a:pPr lvl="1"/>
            <a:r>
              <a:rPr lang="en-US" altLang="en-US" sz="3000" dirty="0"/>
              <a:t>Our choice</a:t>
            </a:r>
          </a:p>
          <a:p>
            <a:pPr lvl="1"/>
            <a:r>
              <a:rPr lang="en-US" altLang="en-US" sz="3000" dirty="0"/>
              <a:t>Strength through God’s word</a:t>
            </a:r>
          </a:p>
          <a:p>
            <a:r>
              <a:rPr lang="en-US" altLang="en-US" sz="3200" dirty="0"/>
              <a:t>Faith</a:t>
            </a:r>
          </a:p>
          <a:p>
            <a:pPr lvl="1"/>
            <a:r>
              <a:rPr lang="en-US" altLang="en-US" sz="3000" dirty="0"/>
              <a:t>Diligently seeking God</a:t>
            </a:r>
          </a:p>
          <a:p>
            <a:endParaRPr lang="en-US"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37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837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37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837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8371">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8371">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83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a:extLst>
              <a:ext uri="{FF2B5EF4-FFF2-40B4-BE49-F238E27FC236}">
                <a16:creationId xmlns:a16="http://schemas.microsoft.com/office/drawing/2014/main" id="{87A2B6E6-DECD-4714-B094-5D4307A3C67C}"/>
              </a:ext>
            </a:extLst>
          </p:cNvPr>
          <p:cNvSpPr>
            <a:spLocks noGrp="1" noChangeArrowheads="1"/>
          </p:cNvSpPr>
          <p:nvPr>
            <p:ph type="title"/>
          </p:nvPr>
        </p:nvSpPr>
        <p:spPr/>
        <p:txBody>
          <a:bodyPr/>
          <a:lstStyle/>
          <a:p>
            <a:r>
              <a:rPr lang="en-US" altLang="en-US" dirty="0"/>
              <a:t>Faith and </a:t>
            </a:r>
            <a:r>
              <a:rPr lang="en-US" altLang="en-US" dirty="0">
                <a:effectLst>
                  <a:outerShdw blurRad="38100" dist="38100" dir="2700000" algn="tl">
                    <a:srgbClr val="000000">
                      <a:alpha val="43137"/>
                    </a:srgbClr>
                  </a:outerShdw>
                </a:effectLst>
              </a:rPr>
              <a:t>Failings</a:t>
            </a:r>
          </a:p>
        </p:txBody>
      </p:sp>
      <p:sp>
        <p:nvSpPr>
          <p:cNvPr id="58371" name="Content Placeholder 2">
            <a:extLst>
              <a:ext uri="{FF2B5EF4-FFF2-40B4-BE49-F238E27FC236}">
                <a16:creationId xmlns:a16="http://schemas.microsoft.com/office/drawing/2014/main" id="{E33258B3-DEB6-4587-BFF9-18938DB0D659}"/>
              </a:ext>
            </a:extLst>
          </p:cNvPr>
          <p:cNvSpPr>
            <a:spLocks noGrp="1" noChangeArrowheads="1"/>
          </p:cNvSpPr>
          <p:nvPr>
            <p:ph idx="1"/>
          </p:nvPr>
        </p:nvSpPr>
        <p:spPr/>
        <p:txBody>
          <a:bodyPr/>
          <a:lstStyle/>
          <a:p>
            <a:r>
              <a:rPr lang="en-US" altLang="en-US" sz="3200" dirty="0"/>
              <a:t>Adam and Eve</a:t>
            </a:r>
          </a:p>
          <a:p>
            <a:pPr lvl="1"/>
            <a:r>
              <a:rPr lang="en-US" altLang="en-US" sz="3000" dirty="0"/>
              <a:t>Believed Satan instead of God</a:t>
            </a:r>
          </a:p>
          <a:p>
            <a:pPr lvl="1"/>
            <a:r>
              <a:rPr lang="en-US" altLang="en-US" sz="3000" dirty="0"/>
              <a:t>Ate from forbidden tree</a:t>
            </a:r>
          </a:p>
          <a:p>
            <a:pPr lvl="1"/>
            <a:r>
              <a:rPr lang="en-US" altLang="en-US" sz="3000" dirty="0"/>
              <a:t>Pointed blame</a:t>
            </a:r>
          </a:p>
          <a:p>
            <a:r>
              <a:rPr lang="en-US" altLang="en-US" sz="3200" dirty="0"/>
              <a:t>Cain</a:t>
            </a:r>
          </a:p>
          <a:p>
            <a:pPr lvl="1"/>
            <a:r>
              <a:rPr lang="en-US" altLang="en-US" sz="3000" dirty="0"/>
              <a:t>Unacceptable sacrifice</a:t>
            </a:r>
          </a:p>
          <a:p>
            <a:pPr lvl="1"/>
            <a:r>
              <a:rPr lang="en-US" altLang="en-US" sz="3000" dirty="0"/>
              <a:t>Murder </a:t>
            </a:r>
          </a:p>
          <a:p>
            <a:pPr lvl="1"/>
            <a:r>
              <a:rPr lang="en-US" altLang="en-US" sz="3000" dirty="0"/>
              <a:t>Lying to God</a:t>
            </a:r>
          </a:p>
          <a:p>
            <a:pPr marL="0" indent="0">
              <a:buNone/>
            </a:pPr>
            <a:endParaRPr lang="en-US" altLang="en-US" dirty="0"/>
          </a:p>
        </p:txBody>
      </p:sp>
    </p:spTree>
    <p:extLst>
      <p:ext uri="{BB962C8B-B14F-4D97-AF65-F5344CB8AC3E}">
        <p14:creationId xmlns:p14="http://schemas.microsoft.com/office/powerpoint/2010/main" val="1952696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37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837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37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837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837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837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83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a:extLst>
              <a:ext uri="{FF2B5EF4-FFF2-40B4-BE49-F238E27FC236}">
                <a16:creationId xmlns:a16="http://schemas.microsoft.com/office/drawing/2014/main" id="{87A2B6E6-DECD-4714-B094-5D4307A3C67C}"/>
              </a:ext>
            </a:extLst>
          </p:cNvPr>
          <p:cNvSpPr>
            <a:spLocks noGrp="1" noChangeArrowheads="1"/>
          </p:cNvSpPr>
          <p:nvPr>
            <p:ph type="title"/>
          </p:nvPr>
        </p:nvSpPr>
        <p:spPr/>
        <p:txBody>
          <a:bodyPr/>
          <a:lstStyle/>
          <a:p>
            <a:r>
              <a:rPr lang="en-US" altLang="en-US" dirty="0">
                <a:effectLst>
                  <a:outerShdw blurRad="38100" dist="38100" dir="2700000" algn="tl">
                    <a:srgbClr val="000000">
                      <a:alpha val="43137"/>
                    </a:srgbClr>
                  </a:outerShdw>
                </a:effectLst>
              </a:rPr>
              <a:t>Faith</a:t>
            </a:r>
            <a:r>
              <a:rPr lang="en-US" altLang="en-US" dirty="0"/>
              <a:t> and Failings</a:t>
            </a:r>
          </a:p>
        </p:txBody>
      </p:sp>
      <p:sp>
        <p:nvSpPr>
          <p:cNvPr id="58371" name="Content Placeholder 2">
            <a:extLst>
              <a:ext uri="{FF2B5EF4-FFF2-40B4-BE49-F238E27FC236}">
                <a16:creationId xmlns:a16="http://schemas.microsoft.com/office/drawing/2014/main" id="{E33258B3-DEB6-4587-BFF9-18938DB0D659}"/>
              </a:ext>
            </a:extLst>
          </p:cNvPr>
          <p:cNvSpPr>
            <a:spLocks noGrp="1" noChangeArrowheads="1"/>
          </p:cNvSpPr>
          <p:nvPr>
            <p:ph idx="1"/>
          </p:nvPr>
        </p:nvSpPr>
        <p:spPr/>
        <p:txBody>
          <a:bodyPr/>
          <a:lstStyle/>
          <a:p>
            <a:r>
              <a:rPr lang="en-US" altLang="en-US" sz="3200" dirty="0"/>
              <a:t>Abel</a:t>
            </a:r>
          </a:p>
          <a:p>
            <a:pPr lvl="1"/>
            <a:r>
              <a:rPr lang="en-US" altLang="en-US" sz="3000" dirty="0"/>
              <a:t>By faith – Hebrews 11:4</a:t>
            </a:r>
          </a:p>
          <a:p>
            <a:pPr lvl="1"/>
            <a:r>
              <a:rPr lang="en-US" altLang="en-US" sz="3000" dirty="0"/>
              <a:t>Acceptable sacrifice</a:t>
            </a:r>
          </a:p>
          <a:p>
            <a:r>
              <a:rPr lang="en-US" altLang="en-US" sz="3200" dirty="0"/>
              <a:t>Enoch</a:t>
            </a:r>
          </a:p>
          <a:p>
            <a:pPr lvl="1"/>
            <a:r>
              <a:rPr lang="en-US" altLang="en-US" sz="3000" dirty="0"/>
              <a:t>By faith – Hebrews 11:5</a:t>
            </a:r>
          </a:p>
          <a:p>
            <a:pPr lvl="1"/>
            <a:r>
              <a:rPr lang="en-US" altLang="en-US" sz="3000" dirty="0"/>
              <a:t>Walked with God</a:t>
            </a:r>
          </a:p>
        </p:txBody>
      </p:sp>
    </p:spTree>
    <p:extLst>
      <p:ext uri="{BB962C8B-B14F-4D97-AF65-F5344CB8AC3E}">
        <p14:creationId xmlns:p14="http://schemas.microsoft.com/office/powerpoint/2010/main" val="3835436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37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83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37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837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83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8546" name="TextBox 3">
            <a:extLst>
              <a:ext uri="{FF2B5EF4-FFF2-40B4-BE49-F238E27FC236}">
                <a16:creationId xmlns:a16="http://schemas.microsoft.com/office/drawing/2014/main" id="{FA6BA621-AA7C-47EA-BA4D-690C2BA0D55A}"/>
              </a:ext>
            </a:extLst>
          </p:cNvPr>
          <p:cNvSpPr txBox="1">
            <a:spLocks noChangeArrowheads="1"/>
          </p:cNvSpPr>
          <p:nvPr/>
        </p:nvSpPr>
        <p:spPr bwMode="auto">
          <a:xfrm>
            <a:off x="1504493" y="1143000"/>
            <a:ext cx="6135014"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6600" dirty="0">
                <a:solidFill>
                  <a:schemeClr val="bg1"/>
                </a:solidFill>
              </a:rPr>
              <a:t>Wednesday night</a:t>
            </a:r>
          </a:p>
          <a:p>
            <a:pPr algn="ctr" eaLnBrk="1" hangingPunct="1">
              <a:spcBef>
                <a:spcPct val="0"/>
              </a:spcBef>
              <a:buFontTx/>
              <a:buNone/>
            </a:pPr>
            <a:r>
              <a:rPr lang="en-US" altLang="en-US" sz="6600" dirty="0">
                <a:solidFill>
                  <a:schemeClr val="bg1"/>
                </a:solidFill>
              </a:rPr>
              <a:t>Genesis 6-9</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C6B54E22-CBCA-4DE4-B2E6-94424485BD63}"/>
              </a:ext>
            </a:extLst>
          </p:cNvPr>
          <p:cNvSpPr>
            <a:spLocks noGrp="1" noChangeArrowheads="1"/>
          </p:cNvSpPr>
          <p:nvPr>
            <p:ph type="title"/>
          </p:nvPr>
        </p:nvSpPr>
        <p:spPr/>
        <p:txBody>
          <a:bodyPr/>
          <a:lstStyle/>
          <a:p>
            <a:pPr eaLnBrk="1" hangingPunct="1"/>
            <a:r>
              <a:rPr lang="en-US" altLang="en-US"/>
              <a:t>The Serpent</a:t>
            </a:r>
          </a:p>
        </p:txBody>
      </p:sp>
      <p:sp>
        <p:nvSpPr>
          <p:cNvPr id="7171" name="Rectangle 3">
            <a:extLst>
              <a:ext uri="{FF2B5EF4-FFF2-40B4-BE49-F238E27FC236}">
                <a16:creationId xmlns:a16="http://schemas.microsoft.com/office/drawing/2014/main" id="{48BAD6A3-12C4-45B2-9AA4-6A8A2F965310}"/>
              </a:ext>
            </a:extLst>
          </p:cNvPr>
          <p:cNvSpPr>
            <a:spLocks noGrp="1" noChangeArrowheads="1"/>
          </p:cNvSpPr>
          <p:nvPr>
            <p:ph type="body" idx="1"/>
          </p:nvPr>
        </p:nvSpPr>
        <p:spPr/>
        <p:txBody>
          <a:bodyPr/>
          <a:lstStyle/>
          <a:p>
            <a:pPr eaLnBrk="1" hangingPunct="1"/>
            <a:r>
              <a:rPr lang="en-US" altLang="en-US" sz="3200"/>
              <a:t>Now the serpent was more cunning than any beast of the field which the LORD God had made. And he said to the woman, "Has God indeed said, 'You shall not eat of every tree of the garden'?"</a:t>
            </a:r>
          </a:p>
          <a:p>
            <a:pPr eaLnBrk="1" hangingPunct="1"/>
            <a:r>
              <a:rPr lang="en-US" altLang="en-US" sz="3200"/>
              <a:t>The serpent was the instrument or tool of a higher agent, Satan or the devil </a:t>
            </a:r>
          </a:p>
        </p:txBody>
      </p:sp>
      <p:sp>
        <p:nvSpPr>
          <p:cNvPr id="27652" name="TextBox 1">
            <a:extLst>
              <a:ext uri="{FF2B5EF4-FFF2-40B4-BE49-F238E27FC236}">
                <a16:creationId xmlns:a16="http://schemas.microsoft.com/office/drawing/2014/main" id="{05757B5B-FBA8-420E-9594-F53205589B52}"/>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28808496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080EF1A8-62C1-4861-83DB-6050F07C29EF}"/>
              </a:ext>
            </a:extLst>
          </p:cNvPr>
          <p:cNvSpPr>
            <a:spLocks noGrp="1" noChangeArrowheads="1"/>
          </p:cNvSpPr>
          <p:nvPr>
            <p:ph type="title"/>
          </p:nvPr>
        </p:nvSpPr>
        <p:spPr/>
        <p:txBody>
          <a:bodyPr/>
          <a:lstStyle/>
          <a:p>
            <a:pPr eaLnBrk="1" hangingPunct="1"/>
            <a:r>
              <a:rPr lang="en-US" altLang="en-US"/>
              <a:t>The Lie</a:t>
            </a:r>
          </a:p>
        </p:txBody>
      </p:sp>
      <p:sp>
        <p:nvSpPr>
          <p:cNvPr id="13315" name="Rectangle 3">
            <a:extLst>
              <a:ext uri="{FF2B5EF4-FFF2-40B4-BE49-F238E27FC236}">
                <a16:creationId xmlns:a16="http://schemas.microsoft.com/office/drawing/2014/main" id="{109B16FB-1D5D-4404-8D87-16027CC37587}"/>
              </a:ext>
            </a:extLst>
          </p:cNvPr>
          <p:cNvSpPr>
            <a:spLocks noGrp="1" noChangeArrowheads="1"/>
          </p:cNvSpPr>
          <p:nvPr>
            <p:ph type="body" idx="1"/>
          </p:nvPr>
        </p:nvSpPr>
        <p:spPr/>
        <p:txBody>
          <a:bodyPr/>
          <a:lstStyle/>
          <a:p>
            <a:pPr eaLnBrk="1" hangingPunct="1"/>
            <a:r>
              <a:rPr lang="en-US" altLang="en-US" sz="3200" dirty="0"/>
              <a:t>Then the serpent said to the woman, "You will not surely die.</a:t>
            </a:r>
          </a:p>
          <a:p>
            <a:pPr eaLnBrk="1" hangingPunct="1"/>
            <a:r>
              <a:rPr lang="en-US" altLang="en-US" sz="3200" dirty="0"/>
              <a:t>John 8:44 "You are of your father the devil, and the desires of your father you want to do. He was a murderer from the beginning, and does not stand in the truth, because there is no truth in him. When he speaks a lie, he speaks from his own resources, for he is a liar and the father of it. </a:t>
            </a:r>
          </a:p>
        </p:txBody>
      </p:sp>
      <p:sp>
        <p:nvSpPr>
          <p:cNvPr id="13316" name="Line 4">
            <a:extLst>
              <a:ext uri="{FF2B5EF4-FFF2-40B4-BE49-F238E27FC236}">
                <a16:creationId xmlns:a16="http://schemas.microsoft.com/office/drawing/2014/main" id="{B3BD21FE-9BB1-473C-B682-2570789175D5}"/>
              </a:ext>
            </a:extLst>
          </p:cNvPr>
          <p:cNvSpPr>
            <a:spLocks noChangeShapeType="1"/>
          </p:cNvSpPr>
          <p:nvPr/>
        </p:nvSpPr>
        <p:spPr bwMode="auto">
          <a:xfrm flipV="1">
            <a:off x="4419600" y="5791200"/>
            <a:ext cx="51816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2" name="TextBox 1">
            <a:extLst>
              <a:ext uri="{FF2B5EF4-FFF2-40B4-BE49-F238E27FC236}">
                <a16:creationId xmlns:a16="http://schemas.microsoft.com/office/drawing/2014/main" id="{2917ECBD-B3BD-4892-A43F-541A34EE36F8}"/>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19812108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D6753EA6-424D-4BAB-8252-2A6D0854ED29}"/>
              </a:ext>
            </a:extLst>
          </p:cNvPr>
          <p:cNvSpPr>
            <a:spLocks noGrp="1" noChangeArrowheads="1"/>
          </p:cNvSpPr>
          <p:nvPr>
            <p:ph type="title"/>
          </p:nvPr>
        </p:nvSpPr>
        <p:spPr/>
        <p:txBody>
          <a:bodyPr/>
          <a:lstStyle/>
          <a:p>
            <a:pPr eaLnBrk="1" hangingPunct="1"/>
            <a:r>
              <a:rPr lang="en-US" altLang="en-US" dirty="0"/>
              <a:t>Satan at work</a:t>
            </a:r>
          </a:p>
        </p:txBody>
      </p:sp>
      <p:sp>
        <p:nvSpPr>
          <p:cNvPr id="15363" name="Rectangle 3">
            <a:extLst>
              <a:ext uri="{FF2B5EF4-FFF2-40B4-BE49-F238E27FC236}">
                <a16:creationId xmlns:a16="http://schemas.microsoft.com/office/drawing/2014/main" id="{20A6E507-A639-440F-972B-946D7BAFA3F3}"/>
              </a:ext>
            </a:extLst>
          </p:cNvPr>
          <p:cNvSpPr>
            <a:spLocks noGrp="1" noChangeArrowheads="1"/>
          </p:cNvSpPr>
          <p:nvPr>
            <p:ph type="body" idx="1"/>
          </p:nvPr>
        </p:nvSpPr>
        <p:spPr/>
        <p:txBody>
          <a:bodyPr/>
          <a:lstStyle/>
          <a:p>
            <a:pPr eaLnBrk="1" hangingPunct="1"/>
            <a:r>
              <a:rPr lang="en-US" altLang="en-US" sz="3200"/>
              <a:t>Genesis 3:5 “For God knows that in the day you eat of it your eyes will be opened, and you will be like God, knowing good and evil.”</a:t>
            </a:r>
          </a:p>
          <a:p>
            <a:pPr eaLnBrk="1" hangingPunct="1"/>
            <a:r>
              <a:rPr lang="en-US" altLang="en-US" sz="3200"/>
              <a:t>Satan</a:t>
            </a:r>
          </a:p>
          <a:p>
            <a:pPr lvl="1" eaLnBrk="1" hangingPunct="1"/>
            <a:r>
              <a:rPr lang="en-US" altLang="en-US" sz="2800"/>
              <a:t>Lies</a:t>
            </a:r>
          </a:p>
          <a:p>
            <a:pPr lvl="1" eaLnBrk="1" hangingPunct="1"/>
            <a:r>
              <a:rPr lang="en-US" altLang="en-US" sz="2800"/>
              <a:t>Reasons</a:t>
            </a:r>
          </a:p>
          <a:p>
            <a:pPr lvl="1" eaLnBrk="1" hangingPunct="1"/>
            <a:r>
              <a:rPr lang="en-US" altLang="en-US" sz="2800"/>
              <a:t>Justifies</a:t>
            </a:r>
          </a:p>
          <a:p>
            <a:pPr lvl="1" eaLnBrk="1" hangingPunct="1"/>
            <a:r>
              <a:rPr lang="en-US" altLang="en-US" sz="2800"/>
              <a:t>Persuades</a:t>
            </a:r>
            <a:endParaRPr lang="en-US" altLang="en-US"/>
          </a:p>
        </p:txBody>
      </p:sp>
      <p:sp>
        <p:nvSpPr>
          <p:cNvPr id="31748" name="TextBox 1">
            <a:extLst>
              <a:ext uri="{FF2B5EF4-FFF2-40B4-BE49-F238E27FC236}">
                <a16:creationId xmlns:a16="http://schemas.microsoft.com/office/drawing/2014/main" id="{1283374E-D1C3-4B04-8287-C0B6A8B4D98A}"/>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29484798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CFF8781E-9BEB-4588-9B50-D9867BC30CB4}"/>
              </a:ext>
            </a:extLst>
          </p:cNvPr>
          <p:cNvSpPr>
            <a:spLocks noGrp="1" noChangeArrowheads="1"/>
          </p:cNvSpPr>
          <p:nvPr>
            <p:ph type="title"/>
          </p:nvPr>
        </p:nvSpPr>
        <p:spPr/>
        <p:txBody>
          <a:bodyPr/>
          <a:lstStyle/>
          <a:p>
            <a:pPr eaLnBrk="1" hangingPunct="1"/>
            <a:r>
              <a:rPr lang="en-US" altLang="en-US"/>
              <a:t>Eve Sins</a:t>
            </a:r>
          </a:p>
        </p:txBody>
      </p:sp>
      <p:sp>
        <p:nvSpPr>
          <p:cNvPr id="19459" name="Rectangle 3">
            <a:extLst>
              <a:ext uri="{FF2B5EF4-FFF2-40B4-BE49-F238E27FC236}">
                <a16:creationId xmlns:a16="http://schemas.microsoft.com/office/drawing/2014/main" id="{AAAB1AE7-62FB-4C76-BF9C-0B8F5B37E47C}"/>
              </a:ext>
            </a:extLst>
          </p:cNvPr>
          <p:cNvSpPr>
            <a:spLocks noGrp="1" noChangeArrowheads="1"/>
          </p:cNvSpPr>
          <p:nvPr>
            <p:ph type="body" idx="1"/>
          </p:nvPr>
        </p:nvSpPr>
        <p:spPr/>
        <p:txBody>
          <a:bodyPr/>
          <a:lstStyle/>
          <a:p>
            <a:pPr eaLnBrk="1" hangingPunct="1"/>
            <a:r>
              <a:rPr lang="en-US" altLang="en-US" sz="3200" dirty="0"/>
              <a:t>Genesis 3:6  So when the woman saw that the tree was good for food, that it was pleasant to the eyes, and a tree desirable to make one wise, she took of its fruit and ate.</a:t>
            </a:r>
          </a:p>
          <a:p>
            <a:pPr eaLnBrk="1" hangingPunct="1"/>
            <a:r>
              <a:rPr lang="en-US" altLang="en-US" sz="3200" dirty="0"/>
              <a:t>She took of the fruit; showing that she believed Satan rather than God.</a:t>
            </a:r>
          </a:p>
        </p:txBody>
      </p:sp>
      <p:sp>
        <p:nvSpPr>
          <p:cNvPr id="33796" name="TextBox 1">
            <a:extLst>
              <a:ext uri="{FF2B5EF4-FFF2-40B4-BE49-F238E27FC236}">
                <a16:creationId xmlns:a16="http://schemas.microsoft.com/office/drawing/2014/main" id="{E0CE7592-1226-4BCD-9D41-AE9FD10B8E4B}"/>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4992582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B14D5AD3-3CBE-4CFF-913B-D6D2EF05888D}"/>
              </a:ext>
            </a:extLst>
          </p:cNvPr>
          <p:cNvSpPr>
            <a:spLocks noGrp="1" noChangeArrowheads="1"/>
          </p:cNvSpPr>
          <p:nvPr>
            <p:ph type="title"/>
          </p:nvPr>
        </p:nvSpPr>
        <p:spPr/>
        <p:txBody>
          <a:bodyPr/>
          <a:lstStyle/>
          <a:p>
            <a:pPr eaLnBrk="1" hangingPunct="1"/>
            <a:r>
              <a:rPr lang="en-US" altLang="en-US"/>
              <a:t>Adam Sins</a:t>
            </a:r>
          </a:p>
        </p:txBody>
      </p:sp>
      <p:sp>
        <p:nvSpPr>
          <p:cNvPr id="25603" name="Rectangle 3">
            <a:extLst>
              <a:ext uri="{FF2B5EF4-FFF2-40B4-BE49-F238E27FC236}">
                <a16:creationId xmlns:a16="http://schemas.microsoft.com/office/drawing/2014/main" id="{C1081BCD-3E37-482D-9FB3-0CB8D00AA5E4}"/>
              </a:ext>
            </a:extLst>
          </p:cNvPr>
          <p:cNvSpPr>
            <a:spLocks noGrp="1" noChangeArrowheads="1"/>
          </p:cNvSpPr>
          <p:nvPr>
            <p:ph type="body" idx="1"/>
          </p:nvPr>
        </p:nvSpPr>
        <p:spPr/>
        <p:txBody>
          <a:bodyPr/>
          <a:lstStyle/>
          <a:p>
            <a:pPr eaLnBrk="1" hangingPunct="1"/>
            <a:r>
              <a:rPr lang="en-US" altLang="en-US" sz="3200"/>
              <a:t>Genesis 3:6 … She also gave to her husband with her, and he ate.</a:t>
            </a:r>
          </a:p>
          <a:p>
            <a:pPr eaLnBrk="1" hangingPunct="1"/>
            <a:r>
              <a:rPr lang="en-US" altLang="en-US" sz="3200"/>
              <a:t>Sin ‘loves’ company</a:t>
            </a:r>
          </a:p>
          <a:p>
            <a:pPr eaLnBrk="1" hangingPunct="1"/>
            <a:r>
              <a:rPr lang="en-US" altLang="en-US" sz="3200"/>
              <a:t>I enjoyed it, why wouldn’t he?</a:t>
            </a:r>
          </a:p>
          <a:p>
            <a:pPr eaLnBrk="1" hangingPunct="1"/>
            <a:r>
              <a:rPr lang="en-US" altLang="en-US" sz="3200"/>
              <a:t>Proverbs 1:10f My son, if sinners entice you, Do not consent. If they say, "Come with us…</a:t>
            </a:r>
          </a:p>
        </p:txBody>
      </p:sp>
      <p:sp>
        <p:nvSpPr>
          <p:cNvPr id="35844" name="TextBox 1">
            <a:extLst>
              <a:ext uri="{FF2B5EF4-FFF2-40B4-BE49-F238E27FC236}">
                <a16:creationId xmlns:a16="http://schemas.microsoft.com/office/drawing/2014/main" id="{469BB956-DEB4-4462-8348-3465B59A10F4}"/>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4132556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altLang="en-US"/>
              <a:t>The Serpent</a:t>
            </a:r>
          </a:p>
        </p:txBody>
      </p:sp>
      <p:sp>
        <p:nvSpPr>
          <p:cNvPr id="9219" name="Rectangle 3"/>
          <p:cNvSpPr>
            <a:spLocks noGrp="1" noChangeArrowheads="1"/>
          </p:cNvSpPr>
          <p:nvPr>
            <p:ph type="body" idx="1"/>
          </p:nvPr>
        </p:nvSpPr>
        <p:spPr>
          <a:xfrm>
            <a:off x="574675" y="1761903"/>
            <a:ext cx="8112125" cy="4267200"/>
          </a:xfrm>
        </p:spPr>
        <p:txBody>
          <a:bodyPr/>
          <a:lstStyle/>
          <a:p>
            <a:pPr eaLnBrk="1" hangingPunct="1"/>
            <a:r>
              <a:rPr lang="en-US" altLang="en-US" sz="3200" dirty="0"/>
              <a:t>"Has God indeed said, 'You shall not eat of every tree of the garden'?"</a:t>
            </a:r>
          </a:p>
          <a:p>
            <a:pPr eaLnBrk="1" hangingPunct="1"/>
            <a:r>
              <a:rPr lang="en-US" altLang="en-US" sz="3200" dirty="0"/>
              <a:t>Is it true that He has restricted you in using the fruits of this delightful place? This is not like one so good and kind. Surely there is some mistake. </a:t>
            </a:r>
          </a:p>
        </p:txBody>
      </p:sp>
      <p:sp>
        <p:nvSpPr>
          <p:cNvPr id="5" name="TextBox 1">
            <a:extLst>
              <a:ext uri="{FF2B5EF4-FFF2-40B4-BE49-F238E27FC236}">
                <a16:creationId xmlns:a16="http://schemas.microsoft.com/office/drawing/2014/main" id="{B0B8DF22-3F7E-4D63-9247-4ED1BCD7FACD}"/>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extLst>
      <p:ext uri="{BB962C8B-B14F-4D97-AF65-F5344CB8AC3E}">
        <p14:creationId xmlns:p14="http://schemas.microsoft.com/office/powerpoint/2010/main" val="314409489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AD27C6B5-58CC-465F-881C-264964022E30}"/>
              </a:ext>
            </a:extLst>
          </p:cNvPr>
          <p:cNvSpPr>
            <a:spLocks noGrp="1" noChangeArrowheads="1"/>
          </p:cNvSpPr>
          <p:nvPr>
            <p:ph type="title"/>
          </p:nvPr>
        </p:nvSpPr>
        <p:spPr/>
        <p:txBody>
          <a:bodyPr/>
          <a:lstStyle/>
          <a:p>
            <a:pPr eaLnBrk="1" hangingPunct="1"/>
            <a:r>
              <a:rPr lang="en-US" altLang="en-US"/>
              <a:t>Innocence Lost</a:t>
            </a:r>
          </a:p>
        </p:txBody>
      </p:sp>
      <p:sp>
        <p:nvSpPr>
          <p:cNvPr id="21507" name="Rectangle 3">
            <a:extLst>
              <a:ext uri="{FF2B5EF4-FFF2-40B4-BE49-F238E27FC236}">
                <a16:creationId xmlns:a16="http://schemas.microsoft.com/office/drawing/2014/main" id="{E99232A0-FD98-460A-92C0-B0CF4E203A4A}"/>
              </a:ext>
            </a:extLst>
          </p:cNvPr>
          <p:cNvSpPr>
            <a:spLocks noGrp="1" noChangeArrowheads="1"/>
          </p:cNvSpPr>
          <p:nvPr>
            <p:ph type="body" idx="1"/>
          </p:nvPr>
        </p:nvSpPr>
        <p:spPr/>
        <p:txBody>
          <a:bodyPr/>
          <a:lstStyle/>
          <a:p>
            <a:pPr eaLnBrk="1" hangingPunct="1"/>
            <a:r>
              <a:rPr lang="en-US" altLang="en-US" sz="3200" dirty="0"/>
              <a:t>Genesis 3:7 Then the eyes of both of them were opened, and they knew that they were naked</a:t>
            </a:r>
          </a:p>
          <a:p>
            <a:pPr eaLnBrk="1" hangingPunct="1"/>
            <a:r>
              <a:rPr lang="en-US" altLang="en-US" sz="3200" dirty="0"/>
              <a:t>They now had a sufficient discovery of their sin and folly in disobeying the command of God; they could discern between good and evil; and what was the consequence?  Confusion and shame were engendered, because innocence was lost and guilt contracted. </a:t>
            </a:r>
          </a:p>
        </p:txBody>
      </p:sp>
      <p:sp>
        <p:nvSpPr>
          <p:cNvPr id="37892" name="TextBox 1">
            <a:extLst>
              <a:ext uri="{FF2B5EF4-FFF2-40B4-BE49-F238E27FC236}">
                <a16:creationId xmlns:a16="http://schemas.microsoft.com/office/drawing/2014/main" id="{2E0758EB-F265-4F12-958B-75AF9477AB5A}"/>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281356415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DD2A8EC2-2F58-4775-8885-8E3632FC33A3}"/>
              </a:ext>
            </a:extLst>
          </p:cNvPr>
          <p:cNvSpPr>
            <a:spLocks noGrp="1" noChangeArrowheads="1"/>
          </p:cNvSpPr>
          <p:nvPr>
            <p:ph type="title"/>
          </p:nvPr>
        </p:nvSpPr>
        <p:spPr/>
        <p:txBody>
          <a:bodyPr/>
          <a:lstStyle/>
          <a:p>
            <a:pPr eaLnBrk="1" hangingPunct="1"/>
            <a:r>
              <a:rPr lang="en-US" altLang="en-US"/>
              <a:t>God Knows</a:t>
            </a:r>
          </a:p>
        </p:txBody>
      </p:sp>
      <p:sp>
        <p:nvSpPr>
          <p:cNvPr id="27651" name="Rectangle 3">
            <a:extLst>
              <a:ext uri="{FF2B5EF4-FFF2-40B4-BE49-F238E27FC236}">
                <a16:creationId xmlns:a16="http://schemas.microsoft.com/office/drawing/2014/main" id="{4866EC27-BED6-4CA0-BCD2-28C2AA35FCAC}"/>
              </a:ext>
            </a:extLst>
          </p:cNvPr>
          <p:cNvSpPr>
            <a:spLocks noGrp="1" noChangeArrowheads="1"/>
          </p:cNvSpPr>
          <p:nvPr>
            <p:ph type="body" idx="1"/>
          </p:nvPr>
        </p:nvSpPr>
        <p:spPr>
          <a:xfrm>
            <a:off x="-757767" y="1752600"/>
            <a:ext cx="10054167" cy="4267200"/>
          </a:xfrm>
        </p:spPr>
        <p:txBody>
          <a:bodyPr/>
          <a:lstStyle/>
          <a:p>
            <a:pPr eaLnBrk="1" hangingPunct="1"/>
            <a:r>
              <a:rPr lang="en-US" altLang="en-US" sz="3200" dirty="0"/>
              <a:t>Genesis 3:11  And He said, “Who told you that you were naked? Have you eaten from the tree of which I commanded you that you should not eat?”</a:t>
            </a:r>
          </a:p>
          <a:p>
            <a:pPr eaLnBrk="1" hangingPunct="1"/>
            <a:r>
              <a:rPr lang="en-US" altLang="en-US" sz="3200" dirty="0"/>
              <a:t>Hebrews 4:13 And there is no creature hidden from His sight, but all things are naked and open to the eyes of Him to whom we must give account.</a:t>
            </a:r>
          </a:p>
        </p:txBody>
      </p:sp>
      <p:sp>
        <p:nvSpPr>
          <p:cNvPr id="39940" name="TextBox 1">
            <a:extLst>
              <a:ext uri="{FF2B5EF4-FFF2-40B4-BE49-F238E27FC236}">
                <a16:creationId xmlns:a16="http://schemas.microsoft.com/office/drawing/2014/main" id="{7454E21F-7F7D-4984-B43F-E46D5DCB5E19}"/>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390893905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8D4BB71C-06E0-4E06-8617-090B32B88F9A}"/>
              </a:ext>
            </a:extLst>
          </p:cNvPr>
          <p:cNvSpPr>
            <a:spLocks noGrp="1" noChangeArrowheads="1"/>
          </p:cNvSpPr>
          <p:nvPr>
            <p:ph type="title"/>
          </p:nvPr>
        </p:nvSpPr>
        <p:spPr/>
        <p:txBody>
          <a:bodyPr/>
          <a:lstStyle/>
          <a:p>
            <a:pPr eaLnBrk="1" hangingPunct="1"/>
            <a:r>
              <a:rPr lang="en-US" altLang="en-US"/>
              <a:t>Blame</a:t>
            </a:r>
          </a:p>
        </p:txBody>
      </p:sp>
      <p:sp>
        <p:nvSpPr>
          <p:cNvPr id="29699" name="Rectangle 3">
            <a:extLst>
              <a:ext uri="{FF2B5EF4-FFF2-40B4-BE49-F238E27FC236}">
                <a16:creationId xmlns:a16="http://schemas.microsoft.com/office/drawing/2014/main" id="{E8B58C86-E990-42E3-9D14-268687B6A4A8}"/>
              </a:ext>
            </a:extLst>
          </p:cNvPr>
          <p:cNvSpPr>
            <a:spLocks noGrp="1" noChangeArrowheads="1"/>
          </p:cNvSpPr>
          <p:nvPr>
            <p:ph type="body" idx="1"/>
          </p:nvPr>
        </p:nvSpPr>
        <p:spPr/>
        <p:txBody>
          <a:bodyPr/>
          <a:lstStyle/>
          <a:p>
            <a:pPr eaLnBrk="1" hangingPunct="1"/>
            <a:r>
              <a:rPr lang="en-US" altLang="en-US" sz="3200"/>
              <a:t>Genesis 3:12 Then the man said, "The woman whom You gave to be with me, she gave me of the tree, and I ate."</a:t>
            </a:r>
          </a:p>
          <a:p>
            <a:pPr eaLnBrk="1" hangingPunct="1"/>
            <a:r>
              <a:rPr lang="en-US" altLang="en-US" sz="3200"/>
              <a:t>Blame God</a:t>
            </a:r>
          </a:p>
          <a:p>
            <a:pPr eaLnBrk="1" hangingPunct="1"/>
            <a:r>
              <a:rPr lang="en-US" altLang="en-US" sz="3200"/>
              <a:t>Blame his wife</a:t>
            </a:r>
          </a:p>
          <a:p>
            <a:pPr eaLnBrk="1" hangingPunct="1"/>
            <a:r>
              <a:rPr lang="en-US" altLang="en-US" sz="3200"/>
              <a:t>Who ate?</a:t>
            </a:r>
          </a:p>
          <a:p>
            <a:pPr lvl="1" eaLnBrk="1" hangingPunct="1"/>
            <a:r>
              <a:rPr lang="en-US" altLang="en-US" sz="2800"/>
              <a:t>“and </a:t>
            </a:r>
            <a:r>
              <a:rPr lang="en-US" altLang="en-US" sz="3200" b="1">
                <a:solidFill>
                  <a:srgbClr val="FF0000"/>
                </a:solidFill>
              </a:rPr>
              <a:t>I</a:t>
            </a:r>
            <a:r>
              <a:rPr lang="en-US" altLang="en-US" sz="2800"/>
              <a:t> ate”</a:t>
            </a:r>
          </a:p>
          <a:p>
            <a:pPr lvl="1" eaLnBrk="1" hangingPunct="1"/>
            <a:endParaRPr lang="en-US" altLang="en-US"/>
          </a:p>
        </p:txBody>
      </p:sp>
      <p:sp>
        <p:nvSpPr>
          <p:cNvPr id="41988" name="TextBox 1">
            <a:extLst>
              <a:ext uri="{FF2B5EF4-FFF2-40B4-BE49-F238E27FC236}">
                <a16:creationId xmlns:a16="http://schemas.microsoft.com/office/drawing/2014/main" id="{93E03E55-5C37-4CA8-9269-5847679D94D8}"/>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216307866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6BD2378F-427B-4D22-BB3E-1B6B915F99C9}"/>
              </a:ext>
            </a:extLst>
          </p:cNvPr>
          <p:cNvSpPr>
            <a:spLocks noGrp="1" noChangeArrowheads="1"/>
          </p:cNvSpPr>
          <p:nvPr>
            <p:ph type="title"/>
          </p:nvPr>
        </p:nvSpPr>
        <p:spPr/>
        <p:txBody>
          <a:bodyPr/>
          <a:lstStyle/>
          <a:p>
            <a:pPr eaLnBrk="1" hangingPunct="1"/>
            <a:r>
              <a:rPr lang="en-US" altLang="en-US"/>
              <a:t>More Blame</a:t>
            </a:r>
          </a:p>
        </p:txBody>
      </p:sp>
      <p:sp>
        <p:nvSpPr>
          <p:cNvPr id="31747" name="Rectangle 3">
            <a:extLst>
              <a:ext uri="{FF2B5EF4-FFF2-40B4-BE49-F238E27FC236}">
                <a16:creationId xmlns:a16="http://schemas.microsoft.com/office/drawing/2014/main" id="{C35FD6E1-B090-4579-BACB-871A8A1FEA5F}"/>
              </a:ext>
            </a:extLst>
          </p:cNvPr>
          <p:cNvSpPr>
            <a:spLocks noGrp="1" noChangeArrowheads="1"/>
          </p:cNvSpPr>
          <p:nvPr>
            <p:ph type="body" idx="1"/>
          </p:nvPr>
        </p:nvSpPr>
        <p:spPr/>
        <p:txBody>
          <a:bodyPr/>
          <a:lstStyle/>
          <a:p>
            <a:pPr eaLnBrk="1" hangingPunct="1"/>
            <a:r>
              <a:rPr lang="en-US" altLang="en-US" sz="3200" dirty="0"/>
              <a:t>Genesis 3:13 And the LORD God said to the woman, "What is this you have done?" The woman said, "The serpent deceived me, and </a:t>
            </a:r>
            <a:r>
              <a:rPr lang="en-US" altLang="en-US" sz="3200" b="1" dirty="0"/>
              <a:t>I</a:t>
            </a:r>
            <a:r>
              <a:rPr lang="en-US" altLang="en-US" sz="3200" dirty="0"/>
              <a:t> ate.”</a:t>
            </a:r>
          </a:p>
        </p:txBody>
      </p:sp>
      <p:sp>
        <p:nvSpPr>
          <p:cNvPr id="44036" name="TextBox 1">
            <a:extLst>
              <a:ext uri="{FF2B5EF4-FFF2-40B4-BE49-F238E27FC236}">
                <a16:creationId xmlns:a16="http://schemas.microsoft.com/office/drawing/2014/main" id="{40A1D86D-C52B-4031-BECF-5EC6A0650C8F}"/>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88629016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8FD665D7-09A5-4AE2-838C-175EC6FD81A7}"/>
              </a:ext>
            </a:extLst>
          </p:cNvPr>
          <p:cNvSpPr>
            <a:spLocks noGrp="1" noChangeArrowheads="1"/>
          </p:cNvSpPr>
          <p:nvPr>
            <p:ph type="title"/>
          </p:nvPr>
        </p:nvSpPr>
        <p:spPr/>
        <p:txBody>
          <a:bodyPr/>
          <a:lstStyle/>
          <a:p>
            <a:pPr eaLnBrk="1" hangingPunct="1"/>
            <a:r>
              <a:rPr lang="en-US" altLang="en-US"/>
              <a:t>Consequences</a:t>
            </a:r>
          </a:p>
        </p:txBody>
      </p:sp>
      <p:sp>
        <p:nvSpPr>
          <p:cNvPr id="37891" name="Rectangle 3">
            <a:extLst>
              <a:ext uri="{FF2B5EF4-FFF2-40B4-BE49-F238E27FC236}">
                <a16:creationId xmlns:a16="http://schemas.microsoft.com/office/drawing/2014/main" id="{19DC6589-6704-412C-AEAF-D63FAE759A81}"/>
              </a:ext>
            </a:extLst>
          </p:cNvPr>
          <p:cNvSpPr>
            <a:spLocks noGrp="1" noChangeArrowheads="1"/>
          </p:cNvSpPr>
          <p:nvPr>
            <p:ph type="body" idx="1"/>
          </p:nvPr>
        </p:nvSpPr>
        <p:spPr/>
        <p:txBody>
          <a:bodyPr/>
          <a:lstStyle/>
          <a:p>
            <a:pPr eaLnBrk="1" hangingPunct="1"/>
            <a:r>
              <a:rPr lang="en-US" altLang="en-US" sz="3200"/>
              <a:t>For Satan</a:t>
            </a:r>
          </a:p>
          <a:p>
            <a:pPr eaLnBrk="1" hangingPunct="1"/>
            <a:r>
              <a:rPr lang="en-US" altLang="en-US" sz="3200"/>
              <a:t>Genesis 3:15 And I will put enmity between you and the woman, And between your seed and her Seed; He shall bruise your head, And you shall bruise His heel."</a:t>
            </a:r>
          </a:p>
        </p:txBody>
      </p:sp>
      <p:sp>
        <p:nvSpPr>
          <p:cNvPr id="46084" name="TextBox 1">
            <a:extLst>
              <a:ext uri="{FF2B5EF4-FFF2-40B4-BE49-F238E27FC236}">
                <a16:creationId xmlns:a16="http://schemas.microsoft.com/office/drawing/2014/main" id="{44749D99-8F88-4A80-8A7B-107DCF29EE30}"/>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50835445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C4E4CD6A-A6E5-4288-AECB-6CE2824B7721}"/>
              </a:ext>
            </a:extLst>
          </p:cNvPr>
          <p:cNvSpPr>
            <a:spLocks noGrp="1" noChangeArrowheads="1"/>
          </p:cNvSpPr>
          <p:nvPr>
            <p:ph type="title"/>
          </p:nvPr>
        </p:nvSpPr>
        <p:spPr/>
        <p:txBody>
          <a:bodyPr/>
          <a:lstStyle/>
          <a:p>
            <a:pPr eaLnBrk="1" hangingPunct="1"/>
            <a:r>
              <a:rPr lang="en-US" altLang="en-US"/>
              <a:t>Consequences</a:t>
            </a:r>
          </a:p>
        </p:txBody>
      </p:sp>
      <p:sp>
        <p:nvSpPr>
          <p:cNvPr id="41987" name="Rectangle 3">
            <a:extLst>
              <a:ext uri="{FF2B5EF4-FFF2-40B4-BE49-F238E27FC236}">
                <a16:creationId xmlns:a16="http://schemas.microsoft.com/office/drawing/2014/main" id="{4C431408-2E98-440E-A3C0-38ADFB9E9B99}"/>
              </a:ext>
            </a:extLst>
          </p:cNvPr>
          <p:cNvSpPr>
            <a:spLocks noGrp="1" noChangeArrowheads="1"/>
          </p:cNvSpPr>
          <p:nvPr>
            <p:ph type="body" idx="1"/>
          </p:nvPr>
        </p:nvSpPr>
        <p:spPr/>
        <p:txBody>
          <a:bodyPr/>
          <a:lstStyle/>
          <a:p>
            <a:pPr eaLnBrk="1" hangingPunct="1"/>
            <a:r>
              <a:rPr lang="en-US" altLang="en-US" sz="3200"/>
              <a:t>For Eve</a:t>
            </a:r>
          </a:p>
          <a:p>
            <a:pPr eaLnBrk="1" hangingPunct="1"/>
            <a:r>
              <a:rPr lang="en-US" altLang="en-US" sz="3200"/>
              <a:t>Genesis 3:16  To the woman He said: "I will greatly multiply your sorrow and your conception; In pain you shall bring forth children; Your desire shall be for your husband, And he shall rule over you."</a:t>
            </a:r>
          </a:p>
        </p:txBody>
      </p:sp>
      <p:sp>
        <p:nvSpPr>
          <p:cNvPr id="48132" name="TextBox 1">
            <a:extLst>
              <a:ext uri="{FF2B5EF4-FFF2-40B4-BE49-F238E27FC236}">
                <a16:creationId xmlns:a16="http://schemas.microsoft.com/office/drawing/2014/main" id="{61181744-8C59-42C6-8022-BA60D287DD92}"/>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5090380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B4F0A69E-939C-4BC8-A8D3-AB6B7392D7B8}"/>
              </a:ext>
            </a:extLst>
          </p:cNvPr>
          <p:cNvSpPr>
            <a:spLocks noGrp="1" noChangeArrowheads="1"/>
          </p:cNvSpPr>
          <p:nvPr>
            <p:ph type="title"/>
          </p:nvPr>
        </p:nvSpPr>
        <p:spPr/>
        <p:txBody>
          <a:bodyPr/>
          <a:lstStyle/>
          <a:p>
            <a:pPr eaLnBrk="1" hangingPunct="1"/>
            <a:r>
              <a:rPr lang="en-US" altLang="en-US"/>
              <a:t>Consequences</a:t>
            </a:r>
          </a:p>
        </p:txBody>
      </p:sp>
      <p:sp>
        <p:nvSpPr>
          <p:cNvPr id="46083" name="Rectangle 3">
            <a:extLst>
              <a:ext uri="{FF2B5EF4-FFF2-40B4-BE49-F238E27FC236}">
                <a16:creationId xmlns:a16="http://schemas.microsoft.com/office/drawing/2014/main" id="{D176743C-6FC7-4D3E-8121-268334C5435F}"/>
              </a:ext>
            </a:extLst>
          </p:cNvPr>
          <p:cNvSpPr>
            <a:spLocks noGrp="1" noChangeArrowheads="1"/>
          </p:cNvSpPr>
          <p:nvPr>
            <p:ph type="body" idx="1"/>
          </p:nvPr>
        </p:nvSpPr>
        <p:spPr>
          <a:xfrm>
            <a:off x="-757768" y="1752600"/>
            <a:ext cx="10739967" cy="4114800"/>
          </a:xfrm>
        </p:spPr>
        <p:txBody>
          <a:bodyPr/>
          <a:lstStyle/>
          <a:p>
            <a:pPr eaLnBrk="1" hangingPunct="1">
              <a:lnSpc>
                <a:spcPct val="90000"/>
              </a:lnSpc>
            </a:pPr>
            <a:r>
              <a:rPr lang="en-US" altLang="en-US" sz="3200" dirty="0"/>
              <a:t>For Adam</a:t>
            </a:r>
          </a:p>
          <a:p>
            <a:pPr eaLnBrk="1" hangingPunct="1">
              <a:lnSpc>
                <a:spcPct val="90000"/>
              </a:lnSpc>
            </a:pPr>
            <a:r>
              <a:rPr lang="en-US" altLang="en-US" sz="3200" dirty="0"/>
              <a:t>"Cursed is the ground for your sake; </a:t>
            </a:r>
            <a:r>
              <a:rPr lang="en-US" altLang="en-US" sz="3200" b="1" dirty="0"/>
              <a:t>In toil you shall eat</a:t>
            </a:r>
            <a:r>
              <a:rPr lang="en-US" altLang="en-US" sz="3200" dirty="0"/>
              <a:t> of it All the days of your life.</a:t>
            </a:r>
          </a:p>
          <a:p>
            <a:pPr eaLnBrk="1" hangingPunct="1">
              <a:lnSpc>
                <a:spcPct val="90000"/>
              </a:lnSpc>
            </a:pPr>
            <a:r>
              <a:rPr lang="en-US" altLang="en-US" sz="3200" dirty="0"/>
              <a:t>18 Both thorns and thistles it shall bring forth for you, And you </a:t>
            </a:r>
            <a:r>
              <a:rPr lang="en-US" altLang="en-US" sz="3200" b="1" dirty="0"/>
              <a:t>shall eat the herb of the field</a:t>
            </a:r>
            <a:r>
              <a:rPr lang="en-US" altLang="en-US" sz="3200" dirty="0"/>
              <a:t>.</a:t>
            </a:r>
          </a:p>
          <a:p>
            <a:pPr eaLnBrk="1" hangingPunct="1">
              <a:lnSpc>
                <a:spcPct val="90000"/>
              </a:lnSpc>
            </a:pPr>
            <a:r>
              <a:rPr lang="en-US" altLang="en-US" sz="3200" dirty="0"/>
              <a:t>19 In the sweat of your face you shall eat bread Till you </a:t>
            </a:r>
            <a:r>
              <a:rPr lang="en-US" altLang="en-US" sz="3200" b="1" dirty="0"/>
              <a:t>return to the ground</a:t>
            </a:r>
            <a:r>
              <a:rPr lang="en-US" altLang="en-US" sz="3200" dirty="0"/>
              <a:t>, For out of it you were taken; For dust you are, And to dust you shall return."</a:t>
            </a:r>
          </a:p>
        </p:txBody>
      </p:sp>
      <p:sp>
        <p:nvSpPr>
          <p:cNvPr id="50180" name="TextBox 1">
            <a:extLst>
              <a:ext uri="{FF2B5EF4-FFF2-40B4-BE49-F238E27FC236}">
                <a16:creationId xmlns:a16="http://schemas.microsoft.com/office/drawing/2014/main" id="{BE86DFAD-471F-41D8-87B0-847888BE5580}"/>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150071676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01058CC2-7817-4D02-81D9-C17859C3C06D}"/>
              </a:ext>
            </a:extLst>
          </p:cNvPr>
          <p:cNvSpPr>
            <a:spLocks noGrp="1" noChangeArrowheads="1"/>
          </p:cNvSpPr>
          <p:nvPr>
            <p:ph type="title"/>
          </p:nvPr>
        </p:nvSpPr>
        <p:spPr/>
        <p:txBody>
          <a:bodyPr/>
          <a:lstStyle/>
          <a:p>
            <a:pPr eaLnBrk="1" hangingPunct="1"/>
            <a:r>
              <a:rPr lang="en-US" altLang="en-US"/>
              <a:t>Physically Banished</a:t>
            </a:r>
          </a:p>
        </p:txBody>
      </p:sp>
      <p:sp>
        <p:nvSpPr>
          <p:cNvPr id="52227" name="Rectangle 3">
            <a:extLst>
              <a:ext uri="{FF2B5EF4-FFF2-40B4-BE49-F238E27FC236}">
                <a16:creationId xmlns:a16="http://schemas.microsoft.com/office/drawing/2014/main" id="{35FA4672-7325-4D71-90A8-4A085155B2AB}"/>
              </a:ext>
            </a:extLst>
          </p:cNvPr>
          <p:cNvSpPr>
            <a:spLocks noGrp="1" noChangeArrowheads="1"/>
          </p:cNvSpPr>
          <p:nvPr>
            <p:ph type="body" idx="1"/>
          </p:nvPr>
        </p:nvSpPr>
        <p:spPr/>
        <p:txBody>
          <a:bodyPr/>
          <a:lstStyle/>
          <a:p>
            <a:pPr eaLnBrk="1" hangingPunct="1"/>
            <a:r>
              <a:rPr lang="en-US" altLang="en-US" sz="3200" dirty="0"/>
              <a:t>Genesis 3:22  …therefore the LORD God sent him out of the garden of Eden to till the ground from which he was taken. So He drove out the man; and He placed cherubim at the east of the garden of Eden, and a flaming sword which turned every way, to guard the way to the tree of life.</a:t>
            </a:r>
          </a:p>
        </p:txBody>
      </p:sp>
      <p:sp>
        <p:nvSpPr>
          <p:cNvPr id="52228" name="TextBox 1">
            <a:extLst>
              <a:ext uri="{FF2B5EF4-FFF2-40B4-BE49-F238E27FC236}">
                <a16:creationId xmlns:a16="http://schemas.microsoft.com/office/drawing/2014/main" id="{347D817C-524C-4C3F-AC7A-B1BDF22E7BCB}"/>
              </a:ext>
            </a:extLst>
          </p:cNvPr>
          <p:cNvSpPr txBox="1">
            <a:spLocks noChangeArrowheads="1"/>
          </p:cNvSpPr>
          <p:nvPr/>
        </p:nvSpPr>
        <p:spPr bwMode="auto">
          <a:xfrm rot="20639931">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a:t>Review</a:t>
            </a:r>
            <a:endParaRPr lang="en-US" altLang="en-US"/>
          </a:p>
        </p:txBody>
      </p:sp>
    </p:spTree>
    <p:extLst>
      <p:ext uri="{BB962C8B-B14F-4D97-AF65-F5344CB8AC3E}">
        <p14:creationId xmlns:p14="http://schemas.microsoft.com/office/powerpoint/2010/main" val="389110918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8546" name="TextBox 3">
            <a:extLst>
              <a:ext uri="{FF2B5EF4-FFF2-40B4-BE49-F238E27FC236}">
                <a16:creationId xmlns:a16="http://schemas.microsoft.com/office/drawing/2014/main" id="{FA6BA621-AA7C-47EA-BA4D-690C2BA0D55A}"/>
              </a:ext>
            </a:extLst>
          </p:cNvPr>
          <p:cNvSpPr txBox="1">
            <a:spLocks noChangeArrowheads="1"/>
          </p:cNvSpPr>
          <p:nvPr/>
        </p:nvSpPr>
        <p:spPr bwMode="auto">
          <a:xfrm>
            <a:off x="8801100" y="5867400"/>
            <a:ext cx="342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FFFFFF"/>
                </a:solidFill>
                <a:effectLst/>
                <a:uLnTx/>
                <a:uFillTx/>
                <a:latin typeface="Calibri" panose="020F0502020204030204" pitchFamily="34" charset="0"/>
                <a:ea typeface="+mn-ea"/>
                <a:cs typeface="+mn-cs"/>
              </a:rPr>
              <a:t>…</a:t>
            </a:r>
          </a:p>
        </p:txBody>
      </p:sp>
    </p:spTree>
    <p:extLst>
      <p:ext uri="{BB962C8B-B14F-4D97-AF65-F5344CB8AC3E}">
        <p14:creationId xmlns:p14="http://schemas.microsoft.com/office/powerpoint/2010/main" val="2858312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a:extLst>
              <a:ext uri="{FF2B5EF4-FFF2-40B4-BE49-F238E27FC236}">
                <a16:creationId xmlns:a16="http://schemas.microsoft.com/office/drawing/2014/main" id="{F3C052EC-BB80-4981-A0A8-845C4C17D4F1}"/>
              </a:ext>
            </a:extLst>
          </p:cNvPr>
          <p:cNvSpPr>
            <a:spLocks noGrp="1" noChangeArrowheads="1"/>
          </p:cNvSpPr>
          <p:nvPr>
            <p:ph type="title"/>
          </p:nvPr>
        </p:nvSpPr>
        <p:spPr/>
        <p:txBody>
          <a:bodyPr/>
          <a:lstStyle/>
          <a:p>
            <a:pPr eaLnBrk="1" hangingPunct="1"/>
            <a:r>
              <a:rPr lang="en-US" altLang="en-US"/>
              <a:t>Enoch</a:t>
            </a:r>
          </a:p>
        </p:txBody>
      </p:sp>
      <p:sp>
        <p:nvSpPr>
          <p:cNvPr id="110595" name="Rectangle 3">
            <a:extLst>
              <a:ext uri="{FF2B5EF4-FFF2-40B4-BE49-F238E27FC236}">
                <a16:creationId xmlns:a16="http://schemas.microsoft.com/office/drawing/2014/main" id="{7B78D5C8-1AC9-45ED-9325-0AC319BB1DBE}"/>
              </a:ext>
            </a:extLst>
          </p:cNvPr>
          <p:cNvSpPr>
            <a:spLocks noGrp="1" noChangeArrowheads="1"/>
          </p:cNvSpPr>
          <p:nvPr>
            <p:ph type="body" idx="1"/>
          </p:nvPr>
        </p:nvSpPr>
        <p:spPr/>
        <p:txBody>
          <a:bodyPr/>
          <a:lstStyle/>
          <a:p>
            <a:pPr eaLnBrk="1" hangingPunct="1"/>
            <a:r>
              <a:rPr lang="en-US" altLang="en-US" sz="2600"/>
              <a:t>was not; for God took him--In Hebrews 11:5, we are informed that he was translated to heaven--a mighty miracle, designed to effect what ordinary means of instruction had failed to accomplish, gave a palpable proof to an age of almost universal unbelief that the doctrines which he had taught (Jude 1:25,25) were true and that his devotedness to the cause of God and righteousness in the midst of opposition was highly pleasing to the mind of God.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a:t>Eve Knew</a:t>
            </a:r>
          </a:p>
        </p:txBody>
      </p:sp>
      <p:sp>
        <p:nvSpPr>
          <p:cNvPr id="11267" name="Rectangle 3"/>
          <p:cNvSpPr>
            <a:spLocks noGrp="1" noChangeArrowheads="1"/>
          </p:cNvSpPr>
          <p:nvPr>
            <p:ph type="body" idx="1"/>
          </p:nvPr>
        </p:nvSpPr>
        <p:spPr>
          <a:xfrm>
            <a:off x="566738" y="1752600"/>
            <a:ext cx="8001000" cy="5029200"/>
          </a:xfrm>
        </p:spPr>
        <p:txBody>
          <a:bodyPr/>
          <a:lstStyle/>
          <a:p>
            <a:pPr eaLnBrk="1" hangingPunct="1"/>
            <a:r>
              <a:rPr lang="en-US" altLang="en-US" sz="3200" dirty="0"/>
              <a:t>vs 3</a:t>
            </a:r>
            <a:r>
              <a:rPr lang="en-US" altLang="en-US" sz="3200" b="1" dirty="0"/>
              <a:t> God has said</a:t>
            </a:r>
            <a:r>
              <a:rPr lang="en-US" altLang="en-US" sz="3200" dirty="0"/>
              <a:t>, ‘You shall not eat it, nor shall you touch it, lest you die.’</a:t>
            </a:r>
          </a:p>
          <a:p>
            <a:pPr eaLnBrk="1" hangingPunct="1"/>
            <a:r>
              <a:rPr lang="en-US" altLang="en-US" sz="3200" dirty="0"/>
              <a:t>Genesis 2:16  And the LORD God commanded the man, saying, "Of every tree of the garden you may freely eat; "but of the tree of the knowledge of good and evil you shall not eat, for in the day that you eat of it you shall surely die."</a:t>
            </a:r>
          </a:p>
        </p:txBody>
      </p:sp>
      <p:sp>
        <p:nvSpPr>
          <p:cNvPr id="4" name="TextBox 1">
            <a:extLst>
              <a:ext uri="{FF2B5EF4-FFF2-40B4-BE49-F238E27FC236}">
                <a16:creationId xmlns:a16="http://schemas.microsoft.com/office/drawing/2014/main" id="{33436934-A420-43BC-8C02-5BA2B084349B}"/>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F2291263-B564-4CE9-BC01-D80D2D1B29FB}"/>
              </a:ext>
            </a:extLst>
          </p:cNvPr>
          <p:cNvSpPr>
            <a:spLocks noGrp="1" noChangeArrowheads="1"/>
          </p:cNvSpPr>
          <p:nvPr>
            <p:ph type="title"/>
          </p:nvPr>
        </p:nvSpPr>
        <p:spPr/>
        <p:txBody>
          <a:bodyPr/>
          <a:lstStyle/>
          <a:p>
            <a:pPr eaLnBrk="1" hangingPunct="1"/>
            <a:r>
              <a:rPr lang="en-US" altLang="en-US"/>
              <a:t>Faith</a:t>
            </a:r>
          </a:p>
        </p:txBody>
      </p:sp>
      <p:sp>
        <p:nvSpPr>
          <p:cNvPr id="31747" name="Rectangle 3">
            <a:extLst>
              <a:ext uri="{FF2B5EF4-FFF2-40B4-BE49-F238E27FC236}">
                <a16:creationId xmlns:a16="http://schemas.microsoft.com/office/drawing/2014/main" id="{D486478F-AE8E-4179-94A1-615388E19254}"/>
              </a:ext>
            </a:extLst>
          </p:cNvPr>
          <p:cNvSpPr>
            <a:spLocks noGrp="1" noChangeArrowheads="1"/>
          </p:cNvSpPr>
          <p:nvPr>
            <p:ph type="body" idx="1"/>
          </p:nvPr>
        </p:nvSpPr>
        <p:spPr/>
        <p:txBody>
          <a:bodyPr/>
          <a:lstStyle/>
          <a:p>
            <a:pPr eaLnBrk="1" hangingPunct="1">
              <a:lnSpc>
                <a:spcPct val="90000"/>
              </a:lnSpc>
            </a:pPr>
            <a:r>
              <a:rPr lang="en-US" altLang="en-US" sz="2200"/>
              <a:t>6 But without faith it is impossible to please Him, for he who comes to God must believe that He is, and that He is a rewarder of those who diligently seek Him.</a:t>
            </a:r>
          </a:p>
          <a:p>
            <a:pPr eaLnBrk="1" hangingPunct="1">
              <a:lnSpc>
                <a:spcPct val="90000"/>
              </a:lnSpc>
            </a:pPr>
            <a:r>
              <a:rPr lang="en-US" altLang="en-US" sz="2200"/>
              <a:t>without--Greek, "apart from faith": if one be destitute of faith (compare Romans 14:23). </a:t>
            </a:r>
          </a:p>
          <a:p>
            <a:pPr eaLnBrk="1" hangingPunct="1">
              <a:lnSpc>
                <a:spcPct val="90000"/>
              </a:lnSpc>
            </a:pPr>
            <a:r>
              <a:rPr lang="en-US" altLang="en-US" sz="2200"/>
              <a:t>to please--Translate, as ALFORD does, the Greek aorist, "It is impossible to please God at all" (Ro 8:8).  Works not rooted in God are splendid sins [AUGUSTINE]. </a:t>
            </a:r>
          </a:p>
          <a:p>
            <a:pPr eaLnBrk="1" hangingPunct="1">
              <a:lnSpc>
                <a:spcPct val="90000"/>
              </a:lnSpc>
            </a:pPr>
            <a:r>
              <a:rPr lang="en-US" altLang="en-US" sz="2200"/>
              <a:t>he that cometh to God--as a worshipper (Hebrews 7:19). </a:t>
            </a:r>
          </a:p>
          <a:p>
            <a:pPr eaLnBrk="1" hangingPunct="1">
              <a:lnSpc>
                <a:spcPct val="90000"/>
              </a:lnSpc>
            </a:pPr>
            <a:r>
              <a:rPr lang="en-US" altLang="en-US" sz="2200"/>
              <a:t>must believe--once for all: Greek aorist tense. </a:t>
            </a:r>
          </a:p>
        </p:txBody>
      </p:sp>
      <p:sp>
        <p:nvSpPr>
          <p:cNvPr id="31748" name="Text Box 4">
            <a:extLst>
              <a:ext uri="{FF2B5EF4-FFF2-40B4-BE49-F238E27FC236}">
                <a16:creationId xmlns:a16="http://schemas.microsoft.com/office/drawing/2014/main" id="{8A4317C5-1B22-4393-A54D-63B2C029255D}"/>
              </a:ext>
            </a:extLst>
          </p:cNvPr>
          <p:cNvSpPr txBox="1">
            <a:spLocks noChangeArrowheads="1"/>
          </p:cNvSpPr>
          <p:nvPr/>
        </p:nvSpPr>
        <p:spPr bwMode="auto">
          <a:xfrm>
            <a:off x="762000" y="6248402"/>
            <a:ext cx="7543800"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spcBef>
                <a:spcPct val="30000"/>
              </a:spcBef>
            </a:pPr>
            <a:r>
              <a:rPr lang="en-US" altLang="en-US" sz="1600" b="1">
                <a:solidFill>
                  <a:srgbClr val="000000"/>
                </a:solidFill>
              </a:rPr>
              <a:t>a·o·rist</a:t>
            </a:r>
            <a:r>
              <a:rPr lang="en-US" altLang="en-US" sz="1600">
                <a:solidFill>
                  <a:srgbClr val="000000"/>
                </a:solidFill>
              </a:rPr>
              <a:t> expressing action…without further limitation or implication</a:t>
            </a:r>
            <a:r>
              <a:rPr lang="en-US" altLang="en-US">
                <a:solidFill>
                  <a:srgbClr val="000000"/>
                </a:solidFill>
              </a:rPr>
              <a:t> </a:t>
            </a:r>
          </a:p>
          <a:p>
            <a:pPr>
              <a:spcBef>
                <a:spcPct val="50000"/>
              </a:spcBef>
            </a:pPr>
            <a:endParaRPr lang="en-US" altLang="en-US">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 calcmode="lin" valueType="num">
                                      <p:cBhvr>
                                        <p:cTn id="7" dur="1000" fill="hold"/>
                                        <p:tgtEl>
                                          <p:spTgt spid="31747">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174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1747">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1747">
                                            <p:txEl>
                                              <p:pRg st="1" end="1"/>
                                            </p:txEl>
                                          </p:spTgt>
                                        </p:tgtEl>
                                        <p:attrNameLst>
                                          <p:attrName>style.visibility</p:attrName>
                                        </p:attrNameLst>
                                      </p:cBhvr>
                                      <p:to>
                                        <p:strVal val="visible"/>
                                      </p:to>
                                    </p:set>
                                    <p:anim calcmode="lin" valueType="num">
                                      <p:cBhvr>
                                        <p:cTn id="14" dur="1000" fill="hold"/>
                                        <p:tgtEl>
                                          <p:spTgt spid="31747">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1747">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1747">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1747">
                                            <p:txEl>
                                              <p:pRg st="2" end="2"/>
                                            </p:txEl>
                                          </p:spTgt>
                                        </p:tgtEl>
                                        <p:attrNameLst>
                                          <p:attrName>style.visibility</p:attrName>
                                        </p:attrNameLst>
                                      </p:cBhvr>
                                      <p:to>
                                        <p:strVal val="visible"/>
                                      </p:to>
                                    </p:set>
                                    <p:anim calcmode="lin" valueType="num">
                                      <p:cBhvr>
                                        <p:cTn id="21" dur="1000" fill="hold"/>
                                        <p:tgtEl>
                                          <p:spTgt spid="31747">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1747">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1747">
                                            <p:txEl>
                                              <p:pRg st="2" end="2"/>
                                            </p:txEl>
                                          </p:spTgt>
                                        </p:tgtEl>
                                      </p:cBhvr>
                                    </p:animEffect>
                                  </p:childTnLst>
                                </p:cTn>
                              </p:par>
                            </p:childTnLst>
                          </p:cTn>
                        </p:par>
                        <p:par>
                          <p:cTn id="24" fill="hold" nodeType="afterGroup">
                            <p:stCondLst>
                              <p:cond delay="1000"/>
                            </p:stCondLst>
                            <p:childTnLst>
                              <p:par>
                                <p:cTn id="25" presetID="29" presetClass="entr" presetSubtype="0" fill="hold" grpId="0" nodeType="afterEffect">
                                  <p:stCondLst>
                                    <p:cond delay="0"/>
                                  </p:stCondLst>
                                  <p:childTnLst>
                                    <p:set>
                                      <p:cBhvr>
                                        <p:cTn id="26" dur="1" fill="hold">
                                          <p:stCondLst>
                                            <p:cond delay="0"/>
                                          </p:stCondLst>
                                        </p:cTn>
                                        <p:tgtEl>
                                          <p:spTgt spid="31748"/>
                                        </p:tgtEl>
                                        <p:attrNameLst>
                                          <p:attrName>style.visibility</p:attrName>
                                        </p:attrNameLst>
                                      </p:cBhvr>
                                      <p:to>
                                        <p:strVal val="visible"/>
                                      </p:to>
                                    </p:set>
                                    <p:anim calcmode="lin" valueType="num">
                                      <p:cBhvr>
                                        <p:cTn id="27" dur="3000" fill="hold"/>
                                        <p:tgtEl>
                                          <p:spTgt spid="31748"/>
                                        </p:tgtEl>
                                        <p:attrNameLst>
                                          <p:attrName>ppt_x</p:attrName>
                                        </p:attrNameLst>
                                      </p:cBhvr>
                                      <p:tavLst>
                                        <p:tav tm="0">
                                          <p:val>
                                            <p:strVal val="#ppt_x-.2"/>
                                          </p:val>
                                        </p:tav>
                                        <p:tav tm="100000">
                                          <p:val>
                                            <p:strVal val="#ppt_x"/>
                                          </p:val>
                                        </p:tav>
                                      </p:tavLst>
                                    </p:anim>
                                    <p:anim calcmode="lin" valueType="num">
                                      <p:cBhvr>
                                        <p:cTn id="28" dur="3000" fill="hold"/>
                                        <p:tgtEl>
                                          <p:spTgt spid="31748"/>
                                        </p:tgtEl>
                                        <p:attrNameLst>
                                          <p:attrName>ppt_y</p:attrName>
                                        </p:attrNameLst>
                                      </p:cBhvr>
                                      <p:tavLst>
                                        <p:tav tm="0">
                                          <p:val>
                                            <p:strVal val="#ppt_y"/>
                                          </p:val>
                                        </p:tav>
                                        <p:tav tm="100000">
                                          <p:val>
                                            <p:strVal val="#ppt_y"/>
                                          </p:val>
                                        </p:tav>
                                      </p:tavLst>
                                    </p:anim>
                                    <p:animEffect transition="in" filter="wipe(right)" prLst="gradientSize: 0.1">
                                      <p:cBhvr>
                                        <p:cTn id="29" dur="3000"/>
                                        <p:tgtEl>
                                          <p:spTgt spid="31748"/>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31747">
                                            <p:txEl>
                                              <p:pRg st="3" end="3"/>
                                            </p:txEl>
                                          </p:spTgt>
                                        </p:tgtEl>
                                        <p:attrNameLst>
                                          <p:attrName>style.visibility</p:attrName>
                                        </p:attrNameLst>
                                      </p:cBhvr>
                                      <p:to>
                                        <p:strVal val="visible"/>
                                      </p:to>
                                    </p:set>
                                    <p:anim calcmode="lin" valueType="num">
                                      <p:cBhvr>
                                        <p:cTn id="34" dur="1000" fill="hold"/>
                                        <p:tgtEl>
                                          <p:spTgt spid="31747">
                                            <p:txEl>
                                              <p:pRg st="3" end="3"/>
                                            </p:txEl>
                                          </p:spTgt>
                                        </p:tgtEl>
                                        <p:attrNameLst>
                                          <p:attrName>ppt_x</p:attrName>
                                        </p:attrNameLst>
                                      </p:cBhvr>
                                      <p:tavLst>
                                        <p:tav tm="0">
                                          <p:val>
                                            <p:strVal val="#ppt_x-.2"/>
                                          </p:val>
                                        </p:tav>
                                        <p:tav tm="100000">
                                          <p:val>
                                            <p:strVal val="#ppt_x"/>
                                          </p:val>
                                        </p:tav>
                                      </p:tavLst>
                                    </p:anim>
                                    <p:anim calcmode="lin" valueType="num">
                                      <p:cBhvr>
                                        <p:cTn id="35" dur="1000" fill="hold"/>
                                        <p:tgtEl>
                                          <p:spTgt spid="31747">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6" dur="1000"/>
                                        <p:tgtEl>
                                          <p:spTgt spid="31747">
                                            <p:txEl>
                                              <p:pRg st="3" end="3"/>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9" presetClass="entr" presetSubtype="0" fill="hold" grpId="0" nodeType="clickEffect">
                                  <p:stCondLst>
                                    <p:cond delay="0"/>
                                  </p:stCondLst>
                                  <p:childTnLst>
                                    <p:set>
                                      <p:cBhvr>
                                        <p:cTn id="40" dur="1" fill="hold">
                                          <p:stCondLst>
                                            <p:cond delay="0"/>
                                          </p:stCondLst>
                                        </p:cTn>
                                        <p:tgtEl>
                                          <p:spTgt spid="31747">
                                            <p:txEl>
                                              <p:pRg st="4" end="4"/>
                                            </p:txEl>
                                          </p:spTgt>
                                        </p:tgtEl>
                                        <p:attrNameLst>
                                          <p:attrName>style.visibility</p:attrName>
                                        </p:attrNameLst>
                                      </p:cBhvr>
                                      <p:to>
                                        <p:strVal val="visible"/>
                                      </p:to>
                                    </p:set>
                                    <p:anim calcmode="lin" valueType="num">
                                      <p:cBhvr>
                                        <p:cTn id="41" dur="1000" fill="hold"/>
                                        <p:tgtEl>
                                          <p:spTgt spid="31747">
                                            <p:txEl>
                                              <p:pRg st="4" end="4"/>
                                            </p:txEl>
                                          </p:spTgt>
                                        </p:tgtEl>
                                        <p:attrNameLst>
                                          <p:attrName>ppt_x</p:attrName>
                                        </p:attrNameLst>
                                      </p:cBhvr>
                                      <p:tavLst>
                                        <p:tav tm="0">
                                          <p:val>
                                            <p:strVal val="#ppt_x-.2"/>
                                          </p:val>
                                        </p:tav>
                                        <p:tav tm="100000">
                                          <p:val>
                                            <p:strVal val="#ppt_x"/>
                                          </p:val>
                                        </p:tav>
                                      </p:tavLst>
                                    </p:anim>
                                    <p:anim calcmode="lin" valueType="num">
                                      <p:cBhvr>
                                        <p:cTn id="42" dur="1000" fill="hold"/>
                                        <p:tgtEl>
                                          <p:spTgt spid="31747">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43" dur="1000"/>
                                        <p:tgtEl>
                                          <p:spTgt spid="3174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P spid="31748"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41451EC1-E0D9-4549-8C07-94A3EE304086}"/>
              </a:ext>
            </a:extLst>
          </p:cNvPr>
          <p:cNvSpPr>
            <a:spLocks noGrp="1" noChangeArrowheads="1"/>
          </p:cNvSpPr>
          <p:nvPr>
            <p:ph type="title"/>
          </p:nvPr>
        </p:nvSpPr>
        <p:spPr/>
        <p:txBody>
          <a:bodyPr/>
          <a:lstStyle/>
          <a:p>
            <a:pPr eaLnBrk="1" hangingPunct="1"/>
            <a:r>
              <a:rPr lang="en-US" altLang="en-US"/>
              <a:t>Faith</a:t>
            </a:r>
          </a:p>
        </p:txBody>
      </p:sp>
      <p:sp>
        <p:nvSpPr>
          <p:cNvPr id="33795" name="Rectangle 3">
            <a:extLst>
              <a:ext uri="{FF2B5EF4-FFF2-40B4-BE49-F238E27FC236}">
                <a16:creationId xmlns:a16="http://schemas.microsoft.com/office/drawing/2014/main" id="{7949064A-3B4C-417A-A587-E76209E28A68}"/>
              </a:ext>
            </a:extLst>
          </p:cNvPr>
          <p:cNvSpPr>
            <a:spLocks noGrp="1" noChangeArrowheads="1"/>
          </p:cNvSpPr>
          <p:nvPr>
            <p:ph type="body" idx="1"/>
          </p:nvPr>
        </p:nvSpPr>
        <p:spPr>
          <a:xfrm>
            <a:off x="304800" y="1752600"/>
            <a:ext cx="8534400" cy="4267200"/>
          </a:xfrm>
        </p:spPr>
        <p:txBody>
          <a:bodyPr/>
          <a:lstStyle/>
          <a:p>
            <a:pPr eaLnBrk="1" hangingPunct="1">
              <a:lnSpc>
                <a:spcPct val="90000"/>
              </a:lnSpc>
            </a:pPr>
            <a:r>
              <a:rPr lang="en-US" altLang="en-US" sz="3200"/>
              <a:t>6 But without faith it is impossible to please Him, for he who comes to God must believe that He is, and that He is a rewarder of those who diligently seek Him.</a:t>
            </a:r>
          </a:p>
          <a:p>
            <a:pPr eaLnBrk="1" hangingPunct="1">
              <a:lnSpc>
                <a:spcPct val="90000"/>
              </a:lnSpc>
            </a:pPr>
            <a:r>
              <a:rPr lang="en-US" altLang="en-US" sz="3200"/>
              <a:t>that God is--is the true self-existing</a:t>
            </a:r>
          </a:p>
          <a:p>
            <a:pPr eaLnBrk="1" hangingPunct="1">
              <a:lnSpc>
                <a:spcPct val="90000"/>
              </a:lnSpc>
            </a:pPr>
            <a:r>
              <a:rPr lang="en-US" altLang="en-US" sz="3200"/>
              <a:t>Remember comments on Genesis 1:1</a:t>
            </a:r>
          </a:p>
          <a:p>
            <a:pPr lvl="1" eaLnBrk="1" hangingPunct="1">
              <a:lnSpc>
                <a:spcPct val="90000"/>
              </a:lnSpc>
            </a:pPr>
            <a:r>
              <a:rPr lang="en-US" altLang="en-US" sz="2800"/>
              <a:t>In the beginning </a:t>
            </a:r>
            <a:r>
              <a:rPr lang="en-US" altLang="en-US" sz="2800" b="1" u="sng"/>
              <a:t>God</a:t>
            </a:r>
            <a:r>
              <a:rPr lang="en-US" altLang="en-US" sz="2800"/>
              <a:t> created…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 calcmode="lin" valueType="num">
                                      <p:cBhvr>
                                        <p:cTn id="7" dur="1000" fill="hold"/>
                                        <p:tgtEl>
                                          <p:spTgt spid="3379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379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3795">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3795">
                                            <p:txEl>
                                              <p:pRg st="1" end="1"/>
                                            </p:txEl>
                                          </p:spTgt>
                                        </p:tgtEl>
                                        <p:attrNameLst>
                                          <p:attrName>style.visibility</p:attrName>
                                        </p:attrNameLst>
                                      </p:cBhvr>
                                      <p:to>
                                        <p:strVal val="visible"/>
                                      </p:to>
                                    </p:set>
                                    <p:anim calcmode="lin" valueType="num">
                                      <p:cBhvr>
                                        <p:cTn id="14" dur="1000" fill="hold"/>
                                        <p:tgtEl>
                                          <p:spTgt spid="33795">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3379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379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33795">
                                            <p:txEl>
                                              <p:pRg st="2" end="2"/>
                                            </p:txEl>
                                          </p:spTgt>
                                        </p:tgtEl>
                                        <p:attrNameLst>
                                          <p:attrName>style.visibility</p:attrName>
                                        </p:attrNameLst>
                                      </p:cBhvr>
                                      <p:to>
                                        <p:strVal val="visible"/>
                                      </p:to>
                                    </p:set>
                                    <p:anim calcmode="lin" valueType="num">
                                      <p:cBhvr>
                                        <p:cTn id="21" dur="1000" fill="hold"/>
                                        <p:tgtEl>
                                          <p:spTgt spid="33795">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33795">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33795">
                                            <p:txEl>
                                              <p:pRg st="2" end="2"/>
                                            </p:txEl>
                                          </p:spTgt>
                                        </p:tgtEl>
                                      </p:cBhvr>
                                    </p:animEffect>
                                  </p:childTnLst>
                                </p:cTn>
                              </p:par>
                              <p:par>
                                <p:cTn id="24" presetID="29" presetClass="entr" presetSubtype="0" fill="hold" grpId="0" nodeType="withEffect">
                                  <p:stCondLst>
                                    <p:cond delay="0"/>
                                  </p:stCondLst>
                                  <p:childTnLst>
                                    <p:set>
                                      <p:cBhvr>
                                        <p:cTn id="25" dur="1" fill="hold">
                                          <p:stCondLst>
                                            <p:cond delay="0"/>
                                          </p:stCondLst>
                                        </p:cTn>
                                        <p:tgtEl>
                                          <p:spTgt spid="33795">
                                            <p:txEl>
                                              <p:pRg st="3" end="3"/>
                                            </p:txEl>
                                          </p:spTgt>
                                        </p:tgtEl>
                                        <p:attrNameLst>
                                          <p:attrName>style.visibility</p:attrName>
                                        </p:attrNameLst>
                                      </p:cBhvr>
                                      <p:to>
                                        <p:strVal val="visible"/>
                                      </p:to>
                                    </p:set>
                                    <p:anim calcmode="lin" valueType="num">
                                      <p:cBhvr>
                                        <p:cTn id="26" dur="1000" fill="hold"/>
                                        <p:tgtEl>
                                          <p:spTgt spid="33795">
                                            <p:txEl>
                                              <p:pRg st="3" end="3"/>
                                            </p:txEl>
                                          </p:spTgt>
                                        </p:tgtEl>
                                        <p:attrNameLst>
                                          <p:attrName>ppt_x</p:attrName>
                                        </p:attrNameLst>
                                      </p:cBhvr>
                                      <p:tavLst>
                                        <p:tav tm="0">
                                          <p:val>
                                            <p:strVal val="#ppt_x-.2"/>
                                          </p:val>
                                        </p:tav>
                                        <p:tav tm="100000">
                                          <p:val>
                                            <p:strVal val="#ppt_x"/>
                                          </p:val>
                                        </p:tav>
                                      </p:tavLst>
                                    </p:anim>
                                    <p:anim calcmode="lin" valueType="num">
                                      <p:cBhvr>
                                        <p:cTn id="27" dur="1000" fill="hold"/>
                                        <p:tgtEl>
                                          <p:spTgt spid="33795">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28" dur="1000"/>
                                        <p:tgtEl>
                                          <p:spTgt spid="337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DB25CD78-DE11-4E12-A637-65062A793C2B}"/>
              </a:ext>
            </a:extLst>
          </p:cNvPr>
          <p:cNvSpPr>
            <a:spLocks noGrp="1" noChangeArrowheads="1"/>
          </p:cNvSpPr>
          <p:nvPr>
            <p:ph type="title"/>
          </p:nvPr>
        </p:nvSpPr>
        <p:spPr/>
        <p:txBody>
          <a:bodyPr/>
          <a:lstStyle/>
          <a:p>
            <a:pPr eaLnBrk="1" hangingPunct="1"/>
            <a:r>
              <a:rPr lang="en-US" altLang="en-US"/>
              <a:t>Faith</a:t>
            </a:r>
          </a:p>
        </p:txBody>
      </p:sp>
      <p:sp>
        <p:nvSpPr>
          <p:cNvPr id="58371" name="Rectangle 3">
            <a:extLst>
              <a:ext uri="{FF2B5EF4-FFF2-40B4-BE49-F238E27FC236}">
                <a16:creationId xmlns:a16="http://schemas.microsoft.com/office/drawing/2014/main" id="{3EB4F33B-7169-408F-9F85-871D26075CB6}"/>
              </a:ext>
            </a:extLst>
          </p:cNvPr>
          <p:cNvSpPr>
            <a:spLocks noGrp="1" noChangeArrowheads="1"/>
          </p:cNvSpPr>
          <p:nvPr>
            <p:ph type="body" idx="1"/>
          </p:nvPr>
        </p:nvSpPr>
        <p:spPr/>
        <p:txBody>
          <a:bodyPr/>
          <a:lstStyle/>
          <a:p>
            <a:pPr eaLnBrk="1" hangingPunct="1">
              <a:lnSpc>
                <a:spcPct val="90000"/>
              </a:lnSpc>
            </a:pPr>
            <a:r>
              <a:rPr lang="en-US" altLang="en-US" sz="2400"/>
              <a:t>6 But without faith it is impossible to please Him, for he who comes to God must believe that He is, and that He </a:t>
            </a:r>
            <a:r>
              <a:rPr lang="en-US" altLang="en-US" sz="2400" b="1"/>
              <a:t>is</a:t>
            </a:r>
            <a:r>
              <a:rPr lang="en-US" altLang="en-US" sz="2400"/>
              <a:t> a rewarder of those who diligently seek Him. </a:t>
            </a:r>
          </a:p>
          <a:p>
            <a:pPr eaLnBrk="1" hangingPunct="1">
              <a:lnSpc>
                <a:spcPct val="90000"/>
              </a:lnSpc>
            </a:pPr>
            <a:r>
              <a:rPr lang="en-US" altLang="en-US" sz="2400"/>
              <a:t>and ... is--a different Greek verb from the former "is." Translate, "is eventually"; proves to be; literally, "becomes." </a:t>
            </a:r>
          </a:p>
          <a:p>
            <a:pPr eaLnBrk="1" hangingPunct="1">
              <a:lnSpc>
                <a:spcPct val="90000"/>
              </a:lnSpc>
            </a:pPr>
            <a:r>
              <a:rPr lang="en-US" altLang="en-US" sz="2400"/>
              <a:t>rewarder--renderer of reward.  So God proved to be to Enoch. The reward is God Himself diligently "sought" and "walked with" in partial communion here, and to be fully enjoyed hereafter. Compare Genesis 15:1, "I am thy exceeding great reward."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 calcmode="lin" valueType="num">
                                      <p:cBhvr>
                                        <p:cTn id="7" dur="1000" fill="hold"/>
                                        <p:tgtEl>
                                          <p:spTgt spid="58371">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837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8371">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58371">
                                            <p:txEl>
                                              <p:pRg st="1" end="1"/>
                                            </p:txEl>
                                          </p:spTgt>
                                        </p:tgtEl>
                                        <p:attrNameLst>
                                          <p:attrName>style.visibility</p:attrName>
                                        </p:attrNameLst>
                                      </p:cBhvr>
                                      <p:to>
                                        <p:strVal val="visible"/>
                                      </p:to>
                                    </p:set>
                                    <p:anim calcmode="lin" valueType="num">
                                      <p:cBhvr>
                                        <p:cTn id="14" dur="1000" fill="hold"/>
                                        <p:tgtEl>
                                          <p:spTgt spid="58371">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58371">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8371">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58371">
                                            <p:txEl>
                                              <p:pRg st="2" end="2"/>
                                            </p:txEl>
                                          </p:spTgt>
                                        </p:tgtEl>
                                        <p:attrNameLst>
                                          <p:attrName>style.visibility</p:attrName>
                                        </p:attrNameLst>
                                      </p:cBhvr>
                                      <p:to>
                                        <p:strVal val="visible"/>
                                      </p:to>
                                    </p:set>
                                    <p:anim calcmode="lin" valueType="num">
                                      <p:cBhvr>
                                        <p:cTn id="21" dur="1000" fill="hold"/>
                                        <p:tgtEl>
                                          <p:spTgt spid="58371">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58371">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583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85ED4DB5-ABAD-4983-83EB-D56FDB9C1C5F}"/>
              </a:ext>
            </a:extLst>
          </p:cNvPr>
          <p:cNvSpPr>
            <a:spLocks noGrp="1" noChangeArrowheads="1"/>
          </p:cNvSpPr>
          <p:nvPr>
            <p:ph type="title"/>
          </p:nvPr>
        </p:nvSpPr>
        <p:spPr/>
        <p:txBody>
          <a:bodyPr/>
          <a:lstStyle/>
          <a:p>
            <a:pPr eaLnBrk="1" hangingPunct="1"/>
            <a:r>
              <a:rPr lang="en-US" altLang="en-US"/>
              <a:t>Faith</a:t>
            </a:r>
          </a:p>
        </p:txBody>
      </p:sp>
      <p:sp>
        <p:nvSpPr>
          <p:cNvPr id="56323" name="Rectangle 3">
            <a:extLst>
              <a:ext uri="{FF2B5EF4-FFF2-40B4-BE49-F238E27FC236}">
                <a16:creationId xmlns:a16="http://schemas.microsoft.com/office/drawing/2014/main" id="{A0B825BB-619A-4652-B04E-AC17718AB627}"/>
              </a:ext>
            </a:extLst>
          </p:cNvPr>
          <p:cNvSpPr>
            <a:spLocks noGrp="1" noChangeArrowheads="1"/>
          </p:cNvSpPr>
          <p:nvPr>
            <p:ph type="body" idx="1"/>
          </p:nvPr>
        </p:nvSpPr>
        <p:spPr/>
        <p:txBody>
          <a:bodyPr/>
          <a:lstStyle/>
          <a:p>
            <a:pPr eaLnBrk="1" hangingPunct="1"/>
            <a:r>
              <a:rPr lang="en-US" altLang="en-US" sz="2700"/>
              <a:t>6 But without faith it is impossible to please Him, for he who comes to God must believe that He is, and that He is a rewarder of those who diligently seek Him. </a:t>
            </a:r>
          </a:p>
          <a:p>
            <a:pPr eaLnBrk="1" hangingPunct="1"/>
            <a:r>
              <a:rPr lang="en-US" altLang="en-US" sz="2700"/>
              <a:t>of those--and those only. </a:t>
            </a:r>
          </a:p>
          <a:p>
            <a:pPr eaLnBrk="1" hangingPunct="1"/>
            <a:r>
              <a:rPr lang="en-US" altLang="en-US" sz="2700"/>
              <a:t>diligently seek--Greek, "seek out" God</a:t>
            </a:r>
          </a:p>
          <a:p>
            <a:pPr eaLnBrk="1" hangingPunct="1"/>
            <a:r>
              <a:rPr lang="en-US" altLang="en-US" sz="2700"/>
              <a:t>Luke 13:24 "Strive to enter through the narrow gate, for many, I say to you, will seek to enter and will not be able.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 calcmode="lin" valueType="num">
                                      <p:cBhvr>
                                        <p:cTn id="7" dur="1000" fill="hold"/>
                                        <p:tgtEl>
                                          <p:spTgt spid="56323">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632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632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56323">
                                            <p:txEl>
                                              <p:pRg st="1" end="1"/>
                                            </p:txEl>
                                          </p:spTgt>
                                        </p:tgtEl>
                                        <p:attrNameLst>
                                          <p:attrName>style.visibility</p:attrName>
                                        </p:attrNameLst>
                                      </p:cBhvr>
                                      <p:to>
                                        <p:strVal val="visible"/>
                                      </p:to>
                                    </p:set>
                                    <p:anim calcmode="lin" valueType="num">
                                      <p:cBhvr>
                                        <p:cTn id="14" dur="1000" fill="hold"/>
                                        <p:tgtEl>
                                          <p:spTgt spid="56323">
                                            <p:txEl>
                                              <p:pRg st="1" end="1"/>
                                            </p:txEl>
                                          </p:spTgt>
                                        </p:tgtEl>
                                        <p:attrNameLst>
                                          <p:attrName>ppt_x</p:attrName>
                                        </p:attrNameLst>
                                      </p:cBhvr>
                                      <p:tavLst>
                                        <p:tav tm="0">
                                          <p:val>
                                            <p:strVal val="#ppt_x-.2"/>
                                          </p:val>
                                        </p:tav>
                                        <p:tav tm="100000">
                                          <p:val>
                                            <p:strVal val="#ppt_x"/>
                                          </p:val>
                                        </p:tav>
                                      </p:tavLst>
                                    </p:anim>
                                    <p:anim calcmode="lin" valueType="num">
                                      <p:cBhvr>
                                        <p:cTn id="15" dur="1000" fill="hold"/>
                                        <p:tgtEl>
                                          <p:spTgt spid="5632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632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56323">
                                            <p:txEl>
                                              <p:pRg st="2" end="2"/>
                                            </p:txEl>
                                          </p:spTgt>
                                        </p:tgtEl>
                                        <p:attrNameLst>
                                          <p:attrName>style.visibility</p:attrName>
                                        </p:attrNameLst>
                                      </p:cBhvr>
                                      <p:to>
                                        <p:strVal val="visible"/>
                                      </p:to>
                                    </p:set>
                                    <p:anim calcmode="lin" valueType="num">
                                      <p:cBhvr>
                                        <p:cTn id="21" dur="1000" fill="hold"/>
                                        <p:tgtEl>
                                          <p:spTgt spid="56323">
                                            <p:txEl>
                                              <p:pRg st="2" end="2"/>
                                            </p:txEl>
                                          </p:spTgt>
                                        </p:tgtEl>
                                        <p:attrNameLst>
                                          <p:attrName>ppt_x</p:attrName>
                                        </p:attrNameLst>
                                      </p:cBhvr>
                                      <p:tavLst>
                                        <p:tav tm="0">
                                          <p:val>
                                            <p:strVal val="#ppt_x-.2"/>
                                          </p:val>
                                        </p:tav>
                                        <p:tav tm="100000">
                                          <p:val>
                                            <p:strVal val="#ppt_x"/>
                                          </p:val>
                                        </p:tav>
                                      </p:tavLst>
                                    </p:anim>
                                    <p:anim calcmode="lin" valueType="num">
                                      <p:cBhvr>
                                        <p:cTn id="22" dur="1000" fill="hold"/>
                                        <p:tgtEl>
                                          <p:spTgt spid="5632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23" dur="1000"/>
                                        <p:tgtEl>
                                          <p:spTgt spid="5632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9" presetClass="entr" presetSubtype="0" fill="hold" grpId="0" nodeType="clickEffect">
                                  <p:stCondLst>
                                    <p:cond delay="0"/>
                                  </p:stCondLst>
                                  <p:childTnLst>
                                    <p:set>
                                      <p:cBhvr>
                                        <p:cTn id="27" dur="1" fill="hold">
                                          <p:stCondLst>
                                            <p:cond delay="0"/>
                                          </p:stCondLst>
                                        </p:cTn>
                                        <p:tgtEl>
                                          <p:spTgt spid="56323">
                                            <p:txEl>
                                              <p:pRg st="3" end="3"/>
                                            </p:txEl>
                                          </p:spTgt>
                                        </p:tgtEl>
                                        <p:attrNameLst>
                                          <p:attrName>style.visibility</p:attrName>
                                        </p:attrNameLst>
                                      </p:cBhvr>
                                      <p:to>
                                        <p:strVal val="visible"/>
                                      </p:to>
                                    </p:set>
                                    <p:anim calcmode="lin" valueType="num">
                                      <p:cBhvr>
                                        <p:cTn id="28" dur="1000" fill="hold"/>
                                        <p:tgtEl>
                                          <p:spTgt spid="56323">
                                            <p:txEl>
                                              <p:pRg st="3" end="3"/>
                                            </p:txEl>
                                          </p:spTgt>
                                        </p:tgtEl>
                                        <p:attrNameLst>
                                          <p:attrName>ppt_x</p:attrName>
                                        </p:attrNameLst>
                                      </p:cBhvr>
                                      <p:tavLst>
                                        <p:tav tm="0">
                                          <p:val>
                                            <p:strVal val="#ppt_x-.2"/>
                                          </p:val>
                                        </p:tav>
                                        <p:tav tm="100000">
                                          <p:val>
                                            <p:strVal val="#ppt_x"/>
                                          </p:val>
                                        </p:tav>
                                      </p:tavLst>
                                    </p:anim>
                                    <p:anim calcmode="lin" valueType="num">
                                      <p:cBhvr>
                                        <p:cTn id="29" dur="1000" fill="hold"/>
                                        <p:tgtEl>
                                          <p:spTgt spid="5632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30" dur="1000"/>
                                        <p:tgtEl>
                                          <p:spTgt spid="563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9EFEFE-659C-4A7D-A4A7-9191BDC4E215}"/>
              </a:ext>
            </a:extLst>
          </p:cNvPr>
          <p:cNvSpPr>
            <a:spLocks noGrp="1"/>
          </p:cNvSpPr>
          <p:nvPr>
            <p:ph type="ctrTitle"/>
          </p:nvPr>
        </p:nvSpPr>
        <p:spPr/>
        <p:txBody>
          <a:bodyPr/>
          <a:lstStyle/>
          <a:p>
            <a:pPr>
              <a:defRPr/>
            </a:pPr>
            <a:r>
              <a:rPr lang="en-US" sz="3200" dirty="0">
                <a:effectLst>
                  <a:outerShdw blurRad="38100" dist="38100" dir="2700000" algn="tl">
                    <a:srgbClr val="000000">
                      <a:alpha val="43137"/>
                    </a:srgbClr>
                  </a:outerShdw>
                </a:effectLst>
              </a:rPr>
              <a:t>The Sahara Desert Formed Millions Of Years Earlier Than Previously Believed</a:t>
            </a:r>
            <a:endParaRPr lang="en-US" dirty="0">
              <a:effectLst>
                <a:outerShdw blurRad="38100" dist="38100" dir="2700000" algn="tl">
                  <a:srgbClr val="000000">
                    <a:alpha val="43137"/>
                  </a:srgbClr>
                </a:outerShdw>
              </a:effectLst>
            </a:endParaRPr>
          </a:p>
        </p:txBody>
      </p:sp>
      <p:sp>
        <p:nvSpPr>
          <p:cNvPr id="6" name="Subtitle 5">
            <a:extLst>
              <a:ext uri="{FF2B5EF4-FFF2-40B4-BE49-F238E27FC236}">
                <a16:creationId xmlns:a16="http://schemas.microsoft.com/office/drawing/2014/main" id="{157A0CBC-D194-4C85-8D31-A12703E01588}"/>
              </a:ext>
            </a:extLst>
          </p:cNvPr>
          <p:cNvSpPr>
            <a:spLocks noGrp="1"/>
          </p:cNvSpPr>
          <p:nvPr>
            <p:ph type="subTitle" idx="1"/>
          </p:nvPr>
        </p:nvSpPr>
        <p:spPr>
          <a:xfrm>
            <a:off x="-609600" y="2590800"/>
            <a:ext cx="9372600" cy="4038600"/>
          </a:xfrm>
        </p:spPr>
        <p:txBody>
          <a:bodyPr/>
          <a:lstStyle/>
          <a:p>
            <a:pPr>
              <a:defRPr/>
            </a:pPr>
            <a:r>
              <a:rPr lang="en-US" sz="3000" dirty="0">
                <a:effectLst>
                  <a:outerShdw blurRad="38100" dist="38100" dir="2700000" algn="tl">
                    <a:srgbClr val="000000">
                      <a:alpha val="43137"/>
                    </a:srgbClr>
                  </a:outerShdw>
                </a:effectLst>
              </a:rPr>
              <a:t>The earth's largest subtropical desert could be much older than scientists once believed.</a:t>
            </a:r>
          </a:p>
          <a:p>
            <a:pPr>
              <a:defRPr/>
            </a:pPr>
            <a:r>
              <a:rPr lang="en-US" sz="3000" dirty="0">
                <a:effectLst>
                  <a:outerShdw blurRad="38100" dist="38100" dir="2700000" algn="tl">
                    <a:srgbClr val="000000">
                      <a:alpha val="43137"/>
                    </a:srgbClr>
                  </a:outerShdw>
                </a:effectLst>
              </a:rPr>
              <a:t>Multiple studies originally led researchers to believe that the Sahara desert first appeared during the last </a:t>
            </a:r>
            <a:r>
              <a:rPr lang="en-US" sz="3000" dirty="0">
                <a:effectLst>
                  <a:outerShdw blurRad="38100" dist="38100" dir="2700000" algn="tl">
                    <a:srgbClr val="000000">
                      <a:alpha val="43137"/>
                    </a:srgbClr>
                  </a:outerShdw>
                </a:effectLst>
                <a:hlinkClick r:id="rId2"/>
              </a:rPr>
              <a:t>two to three million years</a:t>
            </a:r>
            <a:r>
              <a:rPr lang="en-US" sz="3000" dirty="0">
                <a:effectLst>
                  <a:outerShdw blurRad="38100" dist="38100" dir="2700000" algn="tl">
                    <a:srgbClr val="000000">
                      <a:alpha val="43137"/>
                    </a:srgbClr>
                  </a:outerShdw>
                </a:effectLst>
              </a:rPr>
              <a:t>. </a:t>
            </a:r>
          </a:p>
        </p:txBody>
      </p:sp>
      <p:pic>
        <p:nvPicPr>
          <p:cNvPr id="24580" name="Picture 2" descr="The Weather Channel - weather.com">
            <a:extLst>
              <a:ext uri="{FF2B5EF4-FFF2-40B4-BE49-F238E27FC236}">
                <a16:creationId xmlns:a16="http://schemas.microsoft.com/office/drawing/2014/main" id="{F433BA11-0DF5-49F3-9D1D-E5B8A6C542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1500" y="5905500"/>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TextBox 1">
            <a:extLst>
              <a:ext uri="{FF2B5EF4-FFF2-40B4-BE49-F238E27FC236}">
                <a16:creationId xmlns:a16="http://schemas.microsoft.com/office/drawing/2014/main" id="{A945DDF8-4C5D-4DA0-A6FA-0DC376E27CA9}"/>
              </a:ext>
            </a:extLst>
          </p:cNvPr>
          <p:cNvSpPr txBox="1">
            <a:spLocks noChangeArrowheads="1"/>
          </p:cNvSpPr>
          <p:nvPr/>
        </p:nvSpPr>
        <p:spPr bwMode="auto">
          <a:xfrm>
            <a:off x="4495800" y="6488115"/>
            <a:ext cx="365760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r>
              <a:rPr lang="en-US" altLang="en-US" sz="1600"/>
              <a:t>By Deante Parker on 2014-09-19</a:t>
            </a:r>
          </a:p>
        </p:txBody>
      </p:sp>
    </p:spTree>
    <p:extLst>
      <p:ext uri="{BB962C8B-B14F-4D97-AF65-F5344CB8AC3E}">
        <p14:creationId xmlns:p14="http://schemas.microsoft.com/office/powerpoint/2010/main" val="90355713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4870485-5D28-4597-A264-93F4FECAB9AB}"/>
              </a:ext>
            </a:extLst>
          </p:cNvPr>
          <p:cNvSpPr>
            <a:spLocks noGrp="1"/>
          </p:cNvSpPr>
          <p:nvPr>
            <p:ph type="ctrTitle"/>
          </p:nvPr>
        </p:nvSpPr>
        <p:spPr/>
        <p:txBody>
          <a:bodyPr/>
          <a:lstStyle/>
          <a:p>
            <a:pPr>
              <a:defRPr/>
            </a:pPr>
            <a:r>
              <a:rPr lang="en-US" sz="3200" dirty="0">
                <a:effectLst>
                  <a:outerShdw blurRad="38100" dist="38100" dir="2700000" algn="tl">
                    <a:srgbClr val="000000">
                      <a:alpha val="43137"/>
                    </a:srgbClr>
                  </a:outerShdw>
                </a:effectLst>
              </a:rPr>
              <a:t>The Sahara Desert Formed Millions Of Years Earlier Than Previously Believed</a:t>
            </a:r>
            <a:endParaRPr lang="en-US" sz="3200" dirty="0"/>
          </a:p>
        </p:txBody>
      </p:sp>
      <p:sp>
        <p:nvSpPr>
          <p:cNvPr id="6" name="Subtitle 5">
            <a:extLst>
              <a:ext uri="{FF2B5EF4-FFF2-40B4-BE49-F238E27FC236}">
                <a16:creationId xmlns:a16="http://schemas.microsoft.com/office/drawing/2014/main" id="{553350AF-BA18-4498-A8C7-FC003FB45F4D}"/>
              </a:ext>
            </a:extLst>
          </p:cNvPr>
          <p:cNvSpPr>
            <a:spLocks noGrp="1"/>
          </p:cNvSpPr>
          <p:nvPr>
            <p:ph type="subTitle" idx="1"/>
          </p:nvPr>
        </p:nvSpPr>
        <p:spPr>
          <a:xfrm>
            <a:off x="-609600" y="2590800"/>
            <a:ext cx="9601200" cy="4038600"/>
          </a:xfrm>
        </p:spPr>
        <p:txBody>
          <a:bodyPr/>
          <a:lstStyle/>
          <a:p>
            <a:pPr>
              <a:defRPr/>
            </a:pPr>
            <a:r>
              <a:rPr lang="en-US" sz="3000" dirty="0">
                <a:effectLst>
                  <a:outerShdw blurRad="38100" dist="38100" dir="2700000" algn="tl">
                    <a:srgbClr val="000000">
                      <a:alpha val="43137"/>
                    </a:srgbClr>
                  </a:outerShdw>
                </a:effectLst>
              </a:rPr>
              <a:t>But a new study, published this month in Nature, cites evidence that the large desert is much older. The </a:t>
            </a:r>
            <a:r>
              <a:rPr lang="en-US" sz="3000" dirty="0">
                <a:effectLst>
                  <a:outerShdw blurRad="38100" dist="38100" dir="2700000" algn="tl">
                    <a:srgbClr val="000000">
                      <a:alpha val="43137"/>
                    </a:srgbClr>
                  </a:outerShdw>
                </a:effectLst>
                <a:hlinkClick r:id="rId2"/>
              </a:rPr>
              <a:t>new research</a:t>
            </a:r>
            <a:r>
              <a:rPr lang="en-US" sz="3000" dirty="0">
                <a:effectLst>
                  <a:outerShdw blurRad="38100" dist="38100" dir="2700000" algn="tl">
                    <a:srgbClr val="000000">
                      <a:alpha val="43137"/>
                    </a:srgbClr>
                  </a:outerShdw>
                </a:effectLst>
              </a:rPr>
              <a:t> suggests that the tectonic plate movement that triggered the formation of the Alps and the Mediterranean Sea also marked the beginning of the drying out of North Africa. That makes the desert nearly seven million years old.</a:t>
            </a:r>
          </a:p>
          <a:p>
            <a:pPr>
              <a:defRPr/>
            </a:pPr>
            <a:endParaRPr lang="en-US" dirty="0"/>
          </a:p>
        </p:txBody>
      </p:sp>
    </p:spTree>
    <p:extLst>
      <p:ext uri="{BB962C8B-B14F-4D97-AF65-F5344CB8AC3E}">
        <p14:creationId xmlns:p14="http://schemas.microsoft.com/office/powerpoint/2010/main" val="242505597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3">
            <a:extLst>
              <a:ext uri="{FF2B5EF4-FFF2-40B4-BE49-F238E27FC236}">
                <a16:creationId xmlns:a16="http://schemas.microsoft.com/office/drawing/2014/main" id="{5CC27CD4-4190-4B19-8F3D-9DCCB28DD681}"/>
              </a:ext>
            </a:extLst>
          </p:cNvPr>
          <p:cNvSpPr>
            <a:spLocks noGrp="1" noChangeArrowheads="1"/>
          </p:cNvSpPr>
          <p:nvPr>
            <p:ph type="ctrTitle"/>
          </p:nvPr>
        </p:nvSpPr>
        <p:spPr/>
        <p:txBody>
          <a:bodyPr/>
          <a:lstStyle/>
          <a:p>
            <a:r>
              <a:rPr lang="en-US" altLang="en-US" sz="4400"/>
              <a:t>Genesis 1:9-10</a:t>
            </a:r>
          </a:p>
        </p:txBody>
      </p:sp>
      <p:sp>
        <p:nvSpPr>
          <p:cNvPr id="26627" name="Subtitle 4">
            <a:extLst>
              <a:ext uri="{FF2B5EF4-FFF2-40B4-BE49-F238E27FC236}">
                <a16:creationId xmlns:a16="http://schemas.microsoft.com/office/drawing/2014/main" id="{23D70F54-00AE-40DC-8D3D-FE9E6FBEFC58}"/>
              </a:ext>
            </a:extLst>
          </p:cNvPr>
          <p:cNvSpPr>
            <a:spLocks noGrp="1" noChangeArrowheads="1"/>
          </p:cNvSpPr>
          <p:nvPr>
            <p:ph type="subTitle" idx="1"/>
          </p:nvPr>
        </p:nvSpPr>
        <p:spPr>
          <a:xfrm>
            <a:off x="-609600" y="2590800"/>
            <a:ext cx="9372600" cy="4038600"/>
          </a:xfrm>
        </p:spPr>
        <p:txBody>
          <a:bodyPr/>
          <a:lstStyle/>
          <a:p>
            <a:r>
              <a:rPr lang="en-US" altLang="en-US" sz="3200" dirty="0"/>
              <a:t>Then God said, "Let the waters under the heavens be gathered together into one place, and let the dry land appear"; and it was so. And God called the dry land Earth, and the gathering together of the waters He called Seas. And God saw that it was good.</a:t>
            </a:r>
          </a:p>
        </p:txBody>
      </p:sp>
    </p:spTree>
    <p:extLst>
      <p:ext uri="{BB962C8B-B14F-4D97-AF65-F5344CB8AC3E}">
        <p14:creationId xmlns:p14="http://schemas.microsoft.com/office/powerpoint/2010/main" val="459983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a:t>The Lie</a:t>
            </a:r>
          </a:p>
        </p:txBody>
      </p:sp>
      <p:sp>
        <p:nvSpPr>
          <p:cNvPr id="13315" name="Rectangle 3"/>
          <p:cNvSpPr>
            <a:spLocks noGrp="1" noChangeArrowheads="1"/>
          </p:cNvSpPr>
          <p:nvPr>
            <p:ph type="body" idx="1"/>
          </p:nvPr>
        </p:nvSpPr>
        <p:spPr>
          <a:xfrm>
            <a:off x="574675" y="1751013"/>
            <a:ext cx="7883525" cy="4267200"/>
          </a:xfrm>
        </p:spPr>
        <p:txBody>
          <a:bodyPr/>
          <a:lstStyle/>
          <a:p>
            <a:pPr eaLnBrk="1" hangingPunct="1">
              <a:defRPr/>
            </a:pPr>
            <a:r>
              <a:rPr lang="en-US" altLang="en-US" sz="3200" dirty="0"/>
              <a:t>Then </a:t>
            </a:r>
            <a:r>
              <a:rPr lang="en-US" altLang="en-US" sz="3200" dirty="0">
                <a:effectLst>
                  <a:outerShdw blurRad="38100" dist="38100" dir="2700000" algn="tl">
                    <a:srgbClr val="000000">
                      <a:alpha val="43137"/>
                    </a:srgbClr>
                  </a:outerShdw>
                </a:effectLst>
              </a:rPr>
              <a:t>the serpent said </a:t>
            </a:r>
            <a:r>
              <a:rPr lang="en-US" altLang="en-US" sz="3200" dirty="0"/>
              <a:t>to the woman, "You will not surely die.</a:t>
            </a:r>
          </a:p>
          <a:p>
            <a:pPr eaLnBrk="1" hangingPunct="1">
              <a:defRPr/>
            </a:pPr>
            <a:r>
              <a:rPr lang="en-US" altLang="en-US" sz="3200" dirty="0"/>
              <a:t>John 8:44 …He was a murderer from the beginning, and does not stand in the truth, because there is no truth in him. When he speaks a lie, he speaks from his own resources, </a:t>
            </a:r>
            <a:r>
              <a:rPr lang="en-US" altLang="en-US" sz="3200" dirty="0">
                <a:effectLst>
                  <a:outerShdw blurRad="38100" dist="38100" dir="2700000" algn="tl">
                    <a:srgbClr val="000000">
                      <a:alpha val="43137"/>
                    </a:srgbClr>
                  </a:outerShdw>
                </a:effectLst>
              </a:rPr>
              <a:t>for he is a liar and the father of it.</a:t>
            </a:r>
            <a:r>
              <a:rPr lang="en-US" altLang="en-US" sz="3200" dirty="0"/>
              <a:t> </a:t>
            </a:r>
          </a:p>
        </p:txBody>
      </p:sp>
      <p:sp>
        <p:nvSpPr>
          <p:cNvPr id="13316" name="Line 4"/>
          <p:cNvSpPr>
            <a:spLocks noChangeShapeType="1"/>
          </p:cNvSpPr>
          <p:nvPr/>
        </p:nvSpPr>
        <p:spPr bwMode="auto">
          <a:xfrm>
            <a:off x="3429000" y="5791200"/>
            <a:ext cx="4572000" cy="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
        <p:nvSpPr>
          <p:cNvPr id="7" name="Line 4"/>
          <p:cNvSpPr>
            <a:spLocks noChangeShapeType="1"/>
          </p:cNvSpPr>
          <p:nvPr/>
        </p:nvSpPr>
        <p:spPr bwMode="auto">
          <a:xfrm>
            <a:off x="1143000" y="6266121"/>
            <a:ext cx="2209800" cy="3174"/>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Verdana" panose="020B0604030504040204" pitchFamily="34" charset="0"/>
              <a:ea typeface="+mn-ea"/>
              <a:cs typeface="+mn-cs"/>
            </a:endParaRPr>
          </a:p>
        </p:txBody>
      </p:sp>
      <p:sp>
        <p:nvSpPr>
          <p:cNvPr id="6" name="TextBox 1">
            <a:extLst>
              <a:ext uri="{FF2B5EF4-FFF2-40B4-BE49-F238E27FC236}">
                <a16:creationId xmlns:a16="http://schemas.microsoft.com/office/drawing/2014/main" id="{96FBB89F-7869-4BE6-ACCC-220DB21D9ABE}"/>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a:t>The Deception</a:t>
            </a:r>
          </a:p>
        </p:txBody>
      </p:sp>
      <p:sp>
        <p:nvSpPr>
          <p:cNvPr id="15363" name="Rectangle 3"/>
          <p:cNvSpPr>
            <a:spLocks noGrp="1" noChangeArrowheads="1"/>
          </p:cNvSpPr>
          <p:nvPr>
            <p:ph type="body" idx="1"/>
          </p:nvPr>
        </p:nvSpPr>
        <p:spPr/>
        <p:txBody>
          <a:bodyPr/>
          <a:lstStyle/>
          <a:p>
            <a:pPr eaLnBrk="1" hangingPunct="1"/>
            <a:r>
              <a:rPr lang="en-US" altLang="en-US" sz="3200" dirty="0"/>
              <a:t>vs 5 “For God knows that in the day you eat of it your eyes will be opened, and you will be like God, knowing good and evil.”</a:t>
            </a:r>
          </a:p>
          <a:p>
            <a:pPr eaLnBrk="1" hangingPunct="1"/>
            <a:r>
              <a:rPr lang="en-US" altLang="en-US" sz="3200" dirty="0"/>
              <a:t>Satan</a:t>
            </a:r>
          </a:p>
          <a:p>
            <a:pPr lvl="1" eaLnBrk="1" hangingPunct="1"/>
            <a:r>
              <a:rPr lang="en-US" altLang="en-US" sz="3200" dirty="0"/>
              <a:t>Lies</a:t>
            </a:r>
          </a:p>
          <a:p>
            <a:pPr lvl="1" eaLnBrk="1" hangingPunct="1"/>
            <a:r>
              <a:rPr lang="en-US" altLang="en-US" sz="3200" dirty="0"/>
              <a:t>Reasons</a:t>
            </a:r>
          </a:p>
          <a:p>
            <a:pPr lvl="1" eaLnBrk="1" hangingPunct="1"/>
            <a:r>
              <a:rPr lang="en-US" altLang="en-US" sz="3200" dirty="0"/>
              <a:t>Justifies</a:t>
            </a:r>
          </a:p>
          <a:p>
            <a:pPr lvl="1" eaLnBrk="1" hangingPunct="1"/>
            <a:r>
              <a:rPr lang="en-US" altLang="en-US" sz="3200" dirty="0"/>
              <a:t>Persuades</a:t>
            </a:r>
          </a:p>
        </p:txBody>
      </p:sp>
      <p:sp>
        <p:nvSpPr>
          <p:cNvPr id="2" name="TextBox 1">
            <a:extLst>
              <a:ext uri="{FF2B5EF4-FFF2-40B4-BE49-F238E27FC236}">
                <a16:creationId xmlns:a16="http://schemas.microsoft.com/office/drawing/2014/main" id="{D3AAD0AD-B9AF-4A7A-A856-58B61C201367}"/>
              </a:ext>
            </a:extLst>
          </p:cNvPr>
          <p:cNvSpPr txBox="1"/>
          <p:nvPr/>
        </p:nvSpPr>
        <p:spPr>
          <a:xfrm>
            <a:off x="4343400" y="4343400"/>
            <a:ext cx="3767138" cy="584775"/>
          </a:xfrm>
          <a:prstGeom prst="rect">
            <a:avLst/>
          </a:prstGeom>
          <a:solidFill>
            <a:srgbClr val="FFC000"/>
          </a:solidFill>
          <a:ln w="19050">
            <a:solidFill>
              <a:schemeClr val="accent6">
                <a:lumMod val="75000"/>
              </a:schemeClr>
            </a:solidFill>
          </a:ln>
        </p:spPr>
        <p:txBody>
          <a:bodyPr wrap="square" rtlCol="0">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200" b="0" i="0" u="none" strike="noStrike" kern="1200" cap="none" spc="0" normalizeH="0" baseline="0" noProof="0">
                <a:ln>
                  <a:noFill/>
                </a:ln>
                <a:solidFill>
                  <a:srgbClr val="000000"/>
                </a:solidFill>
                <a:effectLst/>
                <a:uLnTx/>
                <a:uFillTx/>
                <a:latin typeface="Verdana" panose="020B0604030504040204" pitchFamily="34" charset="0"/>
                <a:ea typeface="+mn-ea"/>
                <a:cs typeface="+mn-cs"/>
              </a:rPr>
              <a:t>then and now!!</a:t>
            </a:r>
          </a:p>
        </p:txBody>
      </p:sp>
      <p:sp>
        <p:nvSpPr>
          <p:cNvPr id="5" name="TextBox 1">
            <a:extLst>
              <a:ext uri="{FF2B5EF4-FFF2-40B4-BE49-F238E27FC236}">
                <a16:creationId xmlns:a16="http://schemas.microsoft.com/office/drawing/2014/main" id="{21D844C9-76D1-4FDB-9A01-192BDD44277A}"/>
              </a:ext>
            </a:extLst>
          </p:cNvPr>
          <p:cNvSpPr txBox="1">
            <a:spLocks noChangeArrowheads="1"/>
          </p:cNvSpPr>
          <p:nvPr/>
        </p:nvSpPr>
        <p:spPr bwMode="auto">
          <a:xfrm rot="167518">
            <a:off x="5943600" y="388938"/>
            <a:ext cx="2667000" cy="8302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a:r>
              <a:rPr lang="en-US" altLang="en-US" sz="4800" dirty="0"/>
              <a:t>Review</a:t>
            </a:r>
            <a:endParaRPr lang="en-US" altLang="en-US" dirty="0"/>
          </a:p>
        </p:txBody>
      </p:sp>
    </p:spTree>
  </p:cSld>
  <p:clrMapOvr>
    <a:masterClrMapping/>
  </p:clrMapOvr>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3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799</TotalTime>
  <Words>4951</Words>
  <Application>Microsoft Office PowerPoint</Application>
  <PresentationFormat>On-screen Show (4:3)</PresentationFormat>
  <Paragraphs>443</Paragraphs>
  <Slides>76</Slides>
  <Notes>71</Notes>
  <HiddenSlides>0</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76</vt:i4>
      </vt:variant>
    </vt:vector>
  </HeadingPairs>
  <TitlesOfParts>
    <vt:vector size="88" baseType="lpstr">
      <vt:lpstr>Agency FB</vt:lpstr>
      <vt:lpstr>Arial</vt:lpstr>
      <vt:lpstr>Calibri</vt:lpstr>
      <vt:lpstr>Calibri Light</vt:lpstr>
      <vt:lpstr>Gill Sans MT</vt:lpstr>
      <vt:lpstr>Verdana</vt:lpstr>
      <vt:lpstr>Wingdings</vt:lpstr>
      <vt:lpstr>Profile</vt:lpstr>
      <vt:lpstr>Office Theme</vt:lpstr>
      <vt:lpstr>13_Profile</vt:lpstr>
      <vt:lpstr>2_Office Theme</vt:lpstr>
      <vt:lpstr>1_Profile</vt:lpstr>
      <vt:lpstr>PowerPoint Presentation</vt:lpstr>
      <vt:lpstr>Studies in  Genesis</vt:lpstr>
      <vt:lpstr>Studies in Genesis</vt:lpstr>
      <vt:lpstr>Genesis 4-5</vt:lpstr>
      <vt:lpstr>The Serpent</vt:lpstr>
      <vt:lpstr>The Serpent</vt:lpstr>
      <vt:lpstr>Eve Knew</vt:lpstr>
      <vt:lpstr>The Lie</vt:lpstr>
      <vt:lpstr>The Deception</vt:lpstr>
      <vt:lpstr>Eve Sins</vt:lpstr>
      <vt:lpstr>Adam Sins</vt:lpstr>
      <vt:lpstr>God Knows</vt:lpstr>
      <vt:lpstr>Blame</vt:lpstr>
      <vt:lpstr>More Blame</vt:lpstr>
      <vt:lpstr>Consequences</vt:lpstr>
      <vt:lpstr>Consequences</vt:lpstr>
      <vt:lpstr>Promise of Christ</vt:lpstr>
      <vt:lpstr>Consequences</vt:lpstr>
      <vt:lpstr>Consequences</vt:lpstr>
      <vt:lpstr>Consequences</vt:lpstr>
      <vt:lpstr>Naked</vt:lpstr>
      <vt:lpstr>Physically Banished</vt:lpstr>
      <vt:lpstr>Summary</vt:lpstr>
      <vt:lpstr>Children Born</vt:lpstr>
      <vt:lpstr>Children Born</vt:lpstr>
      <vt:lpstr>Offerings to the Lord</vt:lpstr>
      <vt:lpstr>Offerings to the Lord</vt:lpstr>
      <vt:lpstr>Abel’s Offering</vt:lpstr>
      <vt:lpstr>Abel’s Offering</vt:lpstr>
      <vt:lpstr>Abel’s Offering</vt:lpstr>
      <vt:lpstr>Question for Cain</vt:lpstr>
      <vt:lpstr>Question for Cain</vt:lpstr>
      <vt:lpstr>Question for Cain</vt:lpstr>
      <vt:lpstr>Cain’s Choice</vt:lpstr>
      <vt:lpstr>Cain’s Choice</vt:lpstr>
      <vt:lpstr>Cain’s Choice</vt:lpstr>
      <vt:lpstr>Cain’s Choice</vt:lpstr>
      <vt:lpstr>Sins Multiply</vt:lpstr>
      <vt:lpstr>Cain’s Punishment</vt:lpstr>
      <vt:lpstr>Cain’s Punishment</vt:lpstr>
      <vt:lpstr>Too Much?</vt:lpstr>
      <vt:lpstr>Away from God</vt:lpstr>
      <vt:lpstr>Seth</vt:lpstr>
      <vt:lpstr>Male and Female</vt:lpstr>
      <vt:lpstr>Enoch</vt:lpstr>
      <vt:lpstr>Enoch</vt:lpstr>
      <vt:lpstr>Enoch</vt:lpstr>
      <vt:lpstr>Enoch</vt:lpstr>
      <vt:lpstr>Enoch</vt:lpstr>
      <vt:lpstr>Noah</vt:lpstr>
      <vt:lpstr>Lessons</vt:lpstr>
      <vt:lpstr>Faith and Failings</vt:lpstr>
      <vt:lpstr>Faith and Failings</vt:lpstr>
      <vt:lpstr>PowerPoint Presentation</vt:lpstr>
      <vt:lpstr>The Serpent</vt:lpstr>
      <vt:lpstr>The Lie</vt:lpstr>
      <vt:lpstr>Satan at work</vt:lpstr>
      <vt:lpstr>Eve Sins</vt:lpstr>
      <vt:lpstr>Adam Sins</vt:lpstr>
      <vt:lpstr>Innocence Lost</vt:lpstr>
      <vt:lpstr>God Knows</vt:lpstr>
      <vt:lpstr>Blame</vt:lpstr>
      <vt:lpstr>More Blame</vt:lpstr>
      <vt:lpstr>Consequences</vt:lpstr>
      <vt:lpstr>Consequences</vt:lpstr>
      <vt:lpstr>Consequences</vt:lpstr>
      <vt:lpstr>Physically Banished</vt:lpstr>
      <vt:lpstr>PowerPoint Presentation</vt:lpstr>
      <vt:lpstr>Enoch</vt:lpstr>
      <vt:lpstr>Faith</vt:lpstr>
      <vt:lpstr>Faith</vt:lpstr>
      <vt:lpstr>Faith</vt:lpstr>
      <vt:lpstr>Faith</vt:lpstr>
      <vt:lpstr>The Sahara Desert Formed Millions Of Years Earlier Than Previously Believed</vt:lpstr>
      <vt:lpstr>The Sahara Desert Formed Millions Of Years Earlier Than Previously Believed</vt:lpstr>
      <vt:lpstr>Genesis 1:9-10</vt:lpstr>
    </vt:vector>
  </TitlesOfParts>
  <Company>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5</dc:title>
  <dc:creator>Holt</dc:creator>
  <cp:lastModifiedBy>Wayne Holt</cp:lastModifiedBy>
  <cp:revision>58</cp:revision>
  <cp:lastPrinted>2011-12-21T16:55:07Z</cp:lastPrinted>
  <dcterms:created xsi:type="dcterms:W3CDTF">2008-08-10T18:32:23Z</dcterms:created>
  <dcterms:modified xsi:type="dcterms:W3CDTF">2022-02-12T00:44:51Z</dcterms:modified>
</cp:coreProperties>
</file>