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9" r:id="rId2"/>
    <p:sldMasterId id="2147483912" r:id="rId3"/>
    <p:sldMasterId id="2147483914" r:id="rId4"/>
    <p:sldMasterId id="2147483916" r:id="rId5"/>
    <p:sldMasterId id="2147483918" r:id="rId6"/>
    <p:sldMasterId id="2147483920" r:id="rId7"/>
    <p:sldMasterId id="2147483922" r:id="rId8"/>
    <p:sldMasterId id="2147483924" r:id="rId9"/>
    <p:sldMasterId id="2147484111" r:id="rId10"/>
  </p:sldMasterIdLst>
  <p:notesMasterIdLst>
    <p:notesMasterId r:id="rId74"/>
  </p:notesMasterIdLst>
  <p:sldIdLst>
    <p:sldId id="331" r:id="rId11"/>
    <p:sldId id="332" r:id="rId12"/>
    <p:sldId id="256" r:id="rId13"/>
    <p:sldId id="301" r:id="rId14"/>
    <p:sldId id="302" r:id="rId15"/>
    <p:sldId id="303" r:id="rId16"/>
    <p:sldId id="304" r:id="rId17"/>
    <p:sldId id="305" r:id="rId18"/>
    <p:sldId id="340" r:id="rId19"/>
    <p:sldId id="341" r:id="rId20"/>
    <p:sldId id="306" r:id="rId21"/>
    <p:sldId id="307" r:id="rId22"/>
    <p:sldId id="272" r:id="rId23"/>
    <p:sldId id="342" r:id="rId24"/>
    <p:sldId id="343" r:id="rId25"/>
    <p:sldId id="344" r:id="rId26"/>
    <p:sldId id="380" r:id="rId27"/>
    <p:sldId id="345" r:id="rId28"/>
    <p:sldId id="381" r:id="rId29"/>
    <p:sldId id="349" r:id="rId30"/>
    <p:sldId id="346" r:id="rId31"/>
    <p:sldId id="348" r:id="rId32"/>
    <p:sldId id="286" r:id="rId33"/>
    <p:sldId id="347" r:id="rId34"/>
    <p:sldId id="308" r:id="rId35"/>
    <p:sldId id="287" r:id="rId36"/>
    <p:sldId id="350" r:id="rId37"/>
    <p:sldId id="351" r:id="rId38"/>
    <p:sldId id="352" r:id="rId39"/>
    <p:sldId id="288" r:id="rId40"/>
    <p:sldId id="364" r:id="rId41"/>
    <p:sldId id="365" r:id="rId42"/>
    <p:sldId id="353" r:id="rId43"/>
    <p:sldId id="354" r:id="rId44"/>
    <p:sldId id="355" r:id="rId45"/>
    <p:sldId id="356" r:id="rId46"/>
    <p:sldId id="357" r:id="rId47"/>
    <p:sldId id="379" r:id="rId48"/>
    <p:sldId id="358" r:id="rId49"/>
    <p:sldId id="361" r:id="rId50"/>
    <p:sldId id="362" r:id="rId51"/>
    <p:sldId id="363" r:id="rId52"/>
    <p:sldId id="366" r:id="rId53"/>
    <p:sldId id="311" r:id="rId54"/>
    <p:sldId id="368" r:id="rId55"/>
    <p:sldId id="369" r:id="rId56"/>
    <p:sldId id="370" r:id="rId57"/>
    <p:sldId id="292" r:id="rId58"/>
    <p:sldId id="371" r:id="rId59"/>
    <p:sldId id="294" r:id="rId60"/>
    <p:sldId id="372" r:id="rId61"/>
    <p:sldId id="295" r:id="rId62"/>
    <p:sldId id="296" r:id="rId63"/>
    <p:sldId id="373" r:id="rId64"/>
    <p:sldId id="297" r:id="rId65"/>
    <p:sldId id="374" r:id="rId66"/>
    <p:sldId id="375" r:id="rId67"/>
    <p:sldId id="376" r:id="rId68"/>
    <p:sldId id="312" r:id="rId69"/>
    <p:sldId id="314" r:id="rId70"/>
    <p:sldId id="378" r:id="rId71"/>
    <p:sldId id="377" r:id="rId72"/>
    <p:sldId id="278" r:id="rId7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87" y="53"/>
      </p:cViewPr>
      <p:guideLst>
        <p:guide orient="horz" pos="2160"/>
        <p:guide pos="2880"/>
      </p:guideLst>
    </p:cSldViewPr>
  </p:slideViewPr>
  <p:notesTextViewPr>
    <p:cViewPr>
      <p:scale>
        <a:sx n="100" d="100"/>
        <a:sy n="100" d="100"/>
      </p:scale>
      <p:origin x="0" y="-5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Holt" userId="428574251bf3a103" providerId="LiveId" clId="{E6E98062-6272-48DB-9DA5-9FE6DB4C82DD}"/>
    <pc:docChg chg="modSld">
      <pc:chgData name="Wayne Holt" userId="428574251bf3a103" providerId="LiveId" clId="{E6E98062-6272-48DB-9DA5-9FE6DB4C82DD}" dt="2022-02-14T22:27:59.058" v="11" actId="20577"/>
      <pc:docMkLst>
        <pc:docMk/>
      </pc:docMkLst>
      <pc:sldChg chg="modNotesTx">
        <pc:chgData name="Wayne Holt" userId="428574251bf3a103" providerId="LiveId" clId="{E6E98062-6272-48DB-9DA5-9FE6DB4C82DD}" dt="2022-02-14T22:27:59.058" v="11" actId="20577"/>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C107B50-F586-48B1-A9B1-BEDDFFB8228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7F7EB707-9098-4A6E-8089-837433D7F19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60" name="Rectangle 4">
            <a:extLst>
              <a:ext uri="{FF2B5EF4-FFF2-40B4-BE49-F238E27FC236}">
                <a16:creationId xmlns:a16="http://schemas.microsoft.com/office/drawing/2014/main" id="{44629D97-C720-4AD2-AD61-E6A4E2D3211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11F764D9-13F7-4575-A92D-CD597FEFD75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8838D4B4-DB7D-4BB7-9A7F-5F07FA5CBC4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133F2536-E32B-47E1-9E4F-58A005334F2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D4FD31-5BA0-4BF2-B651-2254D0C469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2D8BB84-3947-47B2-BDE8-F2EE8907E6D8}"/>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75BD8377-08ED-46BD-878F-4AF1BBC54B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Artwork by </a:t>
            </a:r>
            <a:r>
              <a:rPr lang="nl-NL" altLang="en-US">
                <a:latin typeface="Arial" panose="020B0604020202020204" pitchFamily="34" charset="0"/>
              </a:rPr>
              <a:t>Jan van 't Hoff/Gospelimages.com</a:t>
            </a:r>
            <a:r>
              <a:rPr lang="en-US" altLang="en-US">
                <a:latin typeface="Arial" panose="020B0604020202020204" pitchFamily="34" charset="0"/>
              </a:rPr>
              <a:t>.</a:t>
            </a:r>
          </a:p>
        </p:txBody>
      </p:sp>
      <p:sp>
        <p:nvSpPr>
          <p:cNvPr id="21508" name="Slide Number Placeholder 3">
            <a:extLst>
              <a:ext uri="{FF2B5EF4-FFF2-40B4-BE49-F238E27FC236}">
                <a16:creationId xmlns:a16="http://schemas.microsoft.com/office/drawing/2014/main" id="{B3F92692-9546-412A-A598-4B56485FA0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A9E940A5-4F68-431E-9828-D90C1B90493D}" type="slidenum">
              <a:rPr lang="en-US" altLang="en-US" smtClean="0">
                <a:solidFill>
                  <a:srgbClr val="000000"/>
                </a:solidFill>
                <a:latin typeface="Calibri" panose="020F0502020204030204" pitchFamily="34" charset="0"/>
              </a:rPr>
              <a:pPr/>
              <a:t>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4563A7B-EF84-4217-9D5B-5D2906DC10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DF5E4F-A4D1-412C-93D8-822BB72E0C27}" type="slidenum">
              <a:rPr lang="en-US" altLang="en-US" smtClean="0">
                <a:solidFill>
                  <a:srgbClr val="000000"/>
                </a:solidFill>
              </a:rPr>
              <a:pPr>
                <a:spcBef>
                  <a:spcPct val="0"/>
                </a:spcBef>
              </a:pPr>
              <a:t>12</a:t>
            </a:fld>
            <a:endParaRPr lang="en-US" altLang="en-US">
              <a:solidFill>
                <a:srgbClr val="000000"/>
              </a:solidFill>
            </a:endParaRPr>
          </a:p>
        </p:txBody>
      </p:sp>
      <p:sp>
        <p:nvSpPr>
          <p:cNvPr id="41987" name="Rectangle 2">
            <a:extLst>
              <a:ext uri="{FF2B5EF4-FFF2-40B4-BE49-F238E27FC236}">
                <a16:creationId xmlns:a16="http://schemas.microsoft.com/office/drawing/2014/main" id="{8F80C148-05D6-4AEA-93BF-E8A5EDA7876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60235F4-677E-4F6A-BAD1-B6158BBEB2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920F37A-4105-41EC-BB7E-7FB33EFBEF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1232EC-2C30-4985-805E-C46831DBA088}" type="slidenum">
              <a:rPr lang="en-US" altLang="en-US" smtClean="0"/>
              <a:pPr/>
              <a:t>13</a:t>
            </a:fld>
            <a:endParaRPr lang="en-US" altLang="en-US"/>
          </a:p>
        </p:txBody>
      </p:sp>
      <p:sp>
        <p:nvSpPr>
          <p:cNvPr id="44035" name="Rectangle 2">
            <a:extLst>
              <a:ext uri="{FF2B5EF4-FFF2-40B4-BE49-F238E27FC236}">
                <a16:creationId xmlns:a16="http://schemas.microsoft.com/office/drawing/2014/main" id="{03E9BECD-821F-4DFE-92C9-CC28AB1C2CF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77A8DE8-66AD-46EE-94A8-5FFE6C5355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4070D3E-4824-4B6B-893A-777E4A668C49}"/>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0233ACD3-2D73-4C61-9B7A-19ED137C99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99A03481-5D62-4AF7-9EA1-10D01F31EA6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CE8158-2283-45CB-AF59-72492241C880}" type="slidenum">
              <a:rPr lang="en-US" altLang="en-US" smtClean="0"/>
              <a:pPr/>
              <a:t>39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8298326-0856-4FB3-B63B-CBDE9D5418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151F00-EDD8-4322-97B5-3EFBB987EF90}" type="slidenum">
              <a:rPr lang="en-US" altLang="en-US" smtClean="0"/>
              <a:pPr>
                <a:spcBef>
                  <a:spcPct val="0"/>
                </a:spcBef>
              </a:pPr>
              <a:t>44</a:t>
            </a:fld>
            <a:endParaRPr lang="en-US" altLang="en-US"/>
          </a:p>
        </p:txBody>
      </p:sp>
      <p:sp>
        <p:nvSpPr>
          <p:cNvPr id="77827" name="Rectangle 2">
            <a:extLst>
              <a:ext uri="{FF2B5EF4-FFF2-40B4-BE49-F238E27FC236}">
                <a16:creationId xmlns:a16="http://schemas.microsoft.com/office/drawing/2014/main" id="{324138EB-E7B0-4722-838F-C9AE7F7DBA26}"/>
              </a:ext>
            </a:extLst>
          </p:cNvPr>
          <p:cNvSpPr>
            <a:spLocks noGrp="1" noRot="1" noChangeAspect="1" noChangeArrowheads="1" noTextEdit="1"/>
          </p:cNvSpPr>
          <p:nvPr>
            <p:ph type="sldImg"/>
          </p:nvPr>
        </p:nvSpPr>
        <p:spPr>
          <a:xfrm>
            <a:off x="1150938" y="684213"/>
            <a:ext cx="4557712" cy="3417887"/>
          </a:xfrm>
          <a:ln/>
        </p:spPr>
      </p:sp>
      <p:sp>
        <p:nvSpPr>
          <p:cNvPr id="77828" name="Rectangle 3">
            <a:extLst>
              <a:ext uri="{FF2B5EF4-FFF2-40B4-BE49-F238E27FC236}">
                <a16:creationId xmlns:a16="http://schemas.microsoft.com/office/drawing/2014/main" id="{5AE8F483-92C1-49A0-8916-A05C0DE0B2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8B9CF414-DAB4-4F6F-8DC8-4A0472D2FF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4A7D12-E5D8-45D1-9CF6-AA0567287FD9}" type="slidenum">
              <a:rPr lang="en-US" altLang="en-US" smtClean="0"/>
              <a:pPr>
                <a:spcBef>
                  <a:spcPct val="0"/>
                </a:spcBef>
              </a:pPr>
              <a:t>63</a:t>
            </a:fld>
            <a:endParaRPr lang="en-US" altLang="en-US"/>
          </a:p>
        </p:txBody>
      </p:sp>
      <p:sp>
        <p:nvSpPr>
          <p:cNvPr id="98307" name="Rectangle 2">
            <a:extLst>
              <a:ext uri="{FF2B5EF4-FFF2-40B4-BE49-F238E27FC236}">
                <a16:creationId xmlns:a16="http://schemas.microsoft.com/office/drawing/2014/main" id="{3E3280BC-57CB-43D6-9B7C-CDF6F5E75F8E}"/>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39F0F863-B9BF-4DB7-ABB5-1874F779DF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8E4C976-BAD5-4A93-A980-F68AA3EDDDC3}"/>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858A6A3E-32EE-4AD8-8050-E2C89EF53A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Artwork by </a:t>
            </a:r>
            <a:r>
              <a:rPr lang="nl-NL" altLang="en-US">
                <a:latin typeface="Arial" panose="020B0604020202020204" pitchFamily="34" charset="0"/>
              </a:rPr>
              <a:t>Jan van 't Hoff/Gospelimages.com</a:t>
            </a:r>
            <a:r>
              <a:rPr lang="en-US" altLang="en-US">
                <a:latin typeface="Arial" panose="020B0604020202020204" pitchFamily="34" charset="0"/>
              </a:rPr>
              <a:t>.</a:t>
            </a:r>
          </a:p>
        </p:txBody>
      </p:sp>
      <p:sp>
        <p:nvSpPr>
          <p:cNvPr id="23556" name="Slide Number Placeholder 3">
            <a:extLst>
              <a:ext uri="{FF2B5EF4-FFF2-40B4-BE49-F238E27FC236}">
                <a16:creationId xmlns:a16="http://schemas.microsoft.com/office/drawing/2014/main" id="{470F0633-2B2A-4D11-825A-116DBA3C32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9406E904-488B-4177-8051-7CD670FA93B7}" type="slidenum">
              <a:rPr lang="en-US" altLang="en-US" smtClean="0">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B3D3226-41B3-4601-AE68-510581B5CE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0123BB-DA03-44FC-9020-0CD52BD5F129}" type="slidenum">
              <a:rPr lang="en-US" altLang="en-US" smtClean="0"/>
              <a:pPr>
                <a:spcBef>
                  <a:spcPct val="0"/>
                </a:spcBef>
              </a:pPr>
              <a:t>3</a:t>
            </a:fld>
            <a:endParaRPr lang="en-US" altLang="en-US"/>
          </a:p>
        </p:txBody>
      </p:sp>
      <p:sp>
        <p:nvSpPr>
          <p:cNvPr id="25603" name="Rectangle 2">
            <a:extLst>
              <a:ext uri="{FF2B5EF4-FFF2-40B4-BE49-F238E27FC236}">
                <a16:creationId xmlns:a16="http://schemas.microsoft.com/office/drawing/2014/main" id="{4FEAC12D-631D-4FF9-80C0-94145EF4007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A10D121-8408-42FC-B5BD-8671E84D25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Jeff Shaver</a:t>
            </a:r>
          </a:p>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D0859B9-ED97-409C-8CE5-3B47E61371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25D493-6ED7-4C40-ADE5-F6DFB94F8D47}" type="slidenum">
              <a:rPr lang="en-US" altLang="en-US" smtClean="0">
                <a:solidFill>
                  <a:srgbClr val="000000"/>
                </a:solidFill>
              </a:rPr>
              <a:pPr>
                <a:spcBef>
                  <a:spcPct val="0"/>
                </a:spcBef>
              </a:pPr>
              <a:t>4</a:t>
            </a:fld>
            <a:endParaRPr lang="en-US" altLang="en-US">
              <a:solidFill>
                <a:srgbClr val="000000"/>
              </a:solidFill>
            </a:endParaRPr>
          </a:p>
        </p:txBody>
      </p:sp>
      <p:sp>
        <p:nvSpPr>
          <p:cNvPr id="27651" name="Rectangle 2">
            <a:extLst>
              <a:ext uri="{FF2B5EF4-FFF2-40B4-BE49-F238E27FC236}">
                <a16:creationId xmlns:a16="http://schemas.microsoft.com/office/drawing/2014/main" id="{DA2430B3-B9D5-484C-B6FC-A497F50AF611}"/>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8CDC364-83AF-4645-A752-8E5BA3E167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8D27E4B-A94B-4133-93DD-67319BFD08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B8B47E-51E4-407D-AD8E-E208A4AFAE31}" type="slidenum">
              <a:rPr lang="en-US" altLang="en-US" smtClean="0">
                <a:solidFill>
                  <a:srgbClr val="000000"/>
                </a:solidFill>
              </a:rPr>
              <a:pPr>
                <a:spcBef>
                  <a:spcPct val="0"/>
                </a:spcBef>
              </a:pPr>
              <a:t>5</a:t>
            </a:fld>
            <a:endParaRPr lang="en-US" altLang="en-US">
              <a:solidFill>
                <a:srgbClr val="000000"/>
              </a:solidFill>
            </a:endParaRPr>
          </a:p>
        </p:txBody>
      </p:sp>
      <p:sp>
        <p:nvSpPr>
          <p:cNvPr id="29699" name="Rectangle 2">
            <a:extLst>
              <a:ext uri="{FF2B5EF4-FFF2-40B4-BE49-F238E27FC236}">
                <a16:creationId xmlns:a16="http://schemas.microsoft.com/office/drawing/2014/main" id="{DCDA77C5-32AD-4ABD-BC70-1BBEEF55C6D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60D8446F-99BB-4504-9940-D09955695E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B78C37F-2391-45F3-935A-80FCFCCF36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1B6CA9-3E4D-41EE-AA89-D2C93B47075C}" type="slidenum">
              <a:rPr lang="en-US" altLang="en-US" smtClean="0">
                <a:solidFill>
                  <a:srgbClr val="000000"/>
                </a:solidFill>
              </a:rPr>
              <a:pPr>
                <a:spcBef>
                  <a:spcPct val="0"/>
                </a:spcBef>
              </a:pPr>
              <a:t>6</a:t>
            </a:fld>
            <a:endParaRPr lang="en-US" altLang="en-US">
              <a:solidFill>
                <a:srgbClr val="000000"/>
              </a:solidFill>
            </a:endParaRPr>
          </a:p>
        </p:txBody>
      </p:sp>
      <p:sp>
        <p:nvSpPr>
          <p:cNvPr id="31747" name="Rectangle 2">
            <a:extLst>
              <a:ext uri="{FF2B5EF4-FFF2-40B4-BE49-F238E27FC236}">
                <a16:creationId xmlns:a16="http://schemas.microsoft.com/office/drawing/2014/main" id="{AFC1508D-D0AE-456A-B378-B9457864A35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C783975-F63D-4E7F-BFB3-B4F9D61508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F42750F-5781-45D8-9DE7-4435568633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C03E9B-DA4A-40C6-B24E-85CF4D2A1266}" type="slidenum">
              <a:rPr lang="en-US" altLang="en-US" smtClean="0">
                <a:solidFill>
                  <a:srgbClr val="000000"/>
                </a:solidFill>
              </a:rPr>
              <a:pPr>
                <a:spcBef>
                  <a:spcPct val="0"/>
                </a:spcBef>
              </a:pPr>
              <a:t>7</a:t>
            </a:fld>
            <a:endParaRPr lang="en-US" altLang="en-US">
              <a:solidFill>
                <a:srgbClr val="000000"/>
              </a:solidFill>
            </a:endParaRPr>
          </a:p>
        </p:txBody>
      </p:sp>
      <p:sp>
        <p:nvSpPr>
          <p:cNvPr id="33795" name="Rectangle 2">
            <a:extLst>
              <a:ext uri="{FF2B5EF4-FFF2-40B4-BE49-F238E27FC236}">
                <a16:creationId xmlns:a16="http://schemas.microsoft.com/office/drawing/2014/main" id="{72C3061D-698D-48C6-B05D-D000246C542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2F134A7-CCC9-4845-B856-F32DF85E80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62D7072-1312-4042-B397-1283690FF4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D19F5E-574D-40F6-A683-C02F4E8763D5}" type="slidenum">
              <a:rPr lang="en-US" altLang="en-US" smtClean="0">
                <a:solidFill>
                  <a:srgbClr val="000000"/>
                </a:solidFill>
              </a:rPr>
              <a:pPr>
                <a:spcBef>
                  <a:spcPct val="0"/>
                </a:spcBef>
              </a:pPr>
              <a:t>8</a:t>
            </a:fld>
            <a:endParaRPr lang="en-US" altLang="en-US">
              <a:solidFill>
                <a:srgbClr val="000000"/>
              </a:solidFill>
            </a:endParaRPr>
          </a:p>
        </p:txBody>
      </p:sp>
      <p:sp>
        <p:nvSpPr>
          <p:cNvPr id="35843" name="Rectangle 2">
            <a:extLst>
              <a:ext uri="{FF2B5EF4-FFF2-40B4-BE49-F238E27FC236}">
                <a16:creationId xmlns:a16="http://schemas.microsoft.com/office/drawing/2014/main" id="{64BB0DD2-DB59-45F1-B498-1DA62ABC4BF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737AB40-1A49-45B2-B56D-842054272C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D19CB9E-E15E-431C-9C46-CE11757E59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9C7D2C-E557-4F05-8130-4B120D2746BF}" type="slidenum">
              <a:rPr lang="en-US" altLang="en-US" smtClean="0">
                <a:solidFill>
                  <a:srgbClr val="000000"/>
                </a:solidFill>
              </a:rPr>
              <a:pPr>
                <a:spcBef>
                  <a:spcPct val="0"/>
                </a:spcBef>
              </a:pPr>
              <a:t>11</a:t>
            </a:fld>
            <a:endParaRPr lang="en-US" altLang="en-US">
              <a:solidFill>
                <a:srgbClr val="000000"/>
              </a:solidFill>
            </a:endParaRPr>
          </a:p>
        </p:txBody>
      </p:sp>
      <p:sp>
        <p:nvSpPr>
          <p:cNvPr id="39939" name="Rectangle 2">
            <a:extLst>
              <a:ext uri="{FF2B5EF4-FFF2-40B4-BE49-F238E27FC236}">
                <a16:creationId xmlns:a16="http://schemas.microsoft.com/office/drawing/2014/main" id="{83DCD025-2032-4583-9F4A-6E3E7A28951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022197A-0842-46CD-81C2-B4AD9B1037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CDDADAD0-C6D3-4D49-A545-ACF6AF0EA65D}"/>
              </a:ext>
            </a:extLst>
          </p:cNvPr>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8914"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389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EC2812DB-9FCB-4BD0-8798-CB38AD1069BC}"/>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A220429-70E0-4786-9E76-FCFA3411C19E}"/>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F2D9163-C6EA-45C2-BE68-5DEAB73F7587}"/>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E16F0BEF-3BC0-469F-BA29-62BFC06F3589}" type="slidenum">
              <a:rPr lang="en-US" altLang="en-US"/>
              <a:pPr>
                <a:defRPr/>
              </a:pPr>
              <a:t>‹#›</a:t>
            </a:fld>
            <a:endParaRPr lang="en-US" altLang="en-US"/>
          </a:p>
        </p:txBody>
      </p:sp>
    </p:spTree>
    <p:extLst>
      <p:ext uri="{BB962C8B-B14F-4D97-AF65-F5344CB8AC3E}">
        <p14:creationId xmlns:p14="http://schemas.microsoft.com/office/powerpoint/2010/main" val="279119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39A40C6-3FE1-4810-A4EA-4644284A72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D0742B8-4C91-43F6-8EB7-38150A5EAA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8A473B5-EEF1-4023-BBD3-6CEF51B7372A}"/>
              </a:ext>
            </a:extLst>
          </p:cNvPr>
          <p:cNvSpPr>
            <a:spLocks noGrp="1" noChangeArrowheads="1"/>
          </p:cNvSpPr>
          <p:nvPr>
            <p:ph type="sldNum" sz="quarter" idx="12"/>
          </p:nvPr>
        </p:nvSpPr>
        <p:spPr>
          <a:ln/>
        </p:spPr>
        <p:txBody>
          <a:bodyPr/>
          <a:lstStyle>
            <a:lvl1pPr>
              <a:defRPr/>
            </a:lvl1pPr>
          </a:lstStyle>
          <a:p>
            <a:pPr>
              <a:defRPr/>
            </a:pPr>
            <a:fld id="{BB5D3109-9703-42B9-9563-266F8CEA63BC}" type="slidenum">
              <a:rPr lang="en-US" altLang="en-US"/>
              <a:pPr>
                <a:defRPr/>
              </a:pPr>
              <a:t>‹#›</a:t>
            </a:fld>
            <a:endParaRPr lang="en-US" altLang="en-US"/>
          </a:p>
        </p:txBody>
      </p:sp>
    </p:spTree>
    <p:extLst>
      <p:ext uri="{BB962C8B-B14F-4D97-AF65-F5344CB8AC3E}">
        <p14:creationId xmlns:p14="http://schemas.microsoft.com/office/powerpoint/2010/main" val="389609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33C12DB-326C-4301-BFFD-286C59EF11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73A6E14-A14B-4A30-B877-8F35097803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D9B434C-B4B4-477C-B44D-FE498347280A}"/>
              </a:ext>
            </a:extLst>
          </p:cNvPr>
          <p:cNvSpPr>
            <a:spLocks noGrp="1" noChangeArrowheads="1"/>
          </p:cNvSpPr>
          <p:nvPr>
            <p:ph type="sldNum" sz="quarter" idx="12"/>
          </p:nvPr>
        </p:nvSpPr>
        <p:spPr>
          <a:ln/>
        </p:spPr>
        <p:txBody>
          <a:bodyPr/>
          <a:lstStyle>
            <a:lvl1pPr>
              <a:defRPr/>
            </a:lvl1pPr>
          </a:lstStyle>
          <a:p>
            <a:pPr>
              <a:defRPr/>
            </a:pPr>
            <a:fld id="{C4933B57-2DFB-4335-B099-C5402735D3BE}" type="slidenum">
              <a:rPr lang="en-US" altLang="en-US"/>
              <a:pPr>
                <a:defRPr/>
              </a:pPr>
              <a:t>‹#›</a:t>
            </a:fld>
            <a:endParaRPr lang="en-US" altLang="en-US"/>
          </a:p>
        </p:txBody>
      </p:sp>
    </p:spTree>
    <p:extLst>
      <p:ext uri="{BB962C8B-B14F-4D97-AF65-F5344CB8AC3E}">
        <p14:creationId xmlns:p14="http://schemas.microsoft.com/office/powerpoint/2010/main" val="210714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58C3CC65-8441-467D-B5E2-753BB3BBE6D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516EE6-3E7E-411F-9915-C0D4EC7746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078334-E117-4501-BC35-86928A5EA4F8}"/>
              </a:ext>
            </a:extLst>
          </p:cNvPr>
          <p:cNvSpPr>
            <a:spLocks noGrp="1"/>
          </p:cNvSpPr>
          <p:nvPr>
            <p:ph type="sldNum" sz="quarter" idx="12"/>
          </p:nvPr>
        </p:nvSpPr>
        <p:spPr/>
        <p:txBody>
          <a:bodyPr/>
          <a:lstStyle>
            <a:lvl1pPr>
              <a:defRPr/>
            </a:lvl1pPr>
          </a:lstStyle>
          <a:p>
            <a:pPr>
              <a:defRPr/>
            </a:pPr>
            <a:fld id="{78ED3805-04DF-4771-A9C2-903BC6B0BD95}" type="slidenum">
              <a:rPr lang="en-US" altLang="en-US"/>
              <a:pPr>
                <a:defRPr/>
              </a:pPr>
              <a:t>‹#›</a:t>
            </a:fld>
            <a:endParaRPr lang="en-US" altLang="en-US"/>
          </a:p>
        </p:txBody>
      </p:sp>
    </p:spTree>
    <p:extLst>
      <p:ext uri="{BB962C8B-B14F-4D97-AF65-F5344CB8AC3E}">
        <p14:creationId xmlns:p14="http://schemas.microsoft.com/office/powerpoint/2010/main" val="3825606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E2D9F-974E-464C-8738-746B2CEE58B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E12E5E-18C9-485E-8835-E9A005207B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C74B8-9A15-4907-B4C9-192D8400937E}"/>
              </a:ext>
            </a:extLst>
          </p:cNvPr>
          <p:cNvSpPr>
            <a:spLocks noGrp="1"/>
          </p:cNvSpPr>
          <p:nvPr>
            <p:ph type="sldNum" sz="quarter" idx="12"/>
          </p:nvPr>
        </p:nvSpPr>
        <p:spPr/>
        <p:txBody>
          <a:bodyPr/>
          <a:lstStyle>
            <a:lvl1pPr>
              <a:defRPr/>
            </a:lvl1pPr>
          </a:lstStyle>
          <a:p>
            <a:pPr>
              <a:defRPr/>
            </a:pPr>
            <a:fld id="{87F2A6E3-25EF-4D1D-9151-F6D0AD7701D4}" type="slidenum">
              <a:rPr lang="en-US" altLang="en-US"/>
              <a:pPr>
                <a:defRPr/>
              </a:pPr>
              <a:t>‹#›</a:t>
            </a:fld>
            <a:endParaRPr lang="en-US" altLang="en-US"/>
          </a:p>
        </p:txBody>
      </p:sp>
    </p:spTree>
    <p:extLst>
      <p:ext uri="{BB962C8B-B14F-4D97-AF65-F5344CB8AC3E}">
        <p14:creationId xmlns:p14="http://schemas.microsoft.com/office/powerpoint/2010/main" val="3861870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D316B626-A543-4636-956C-741340DCF54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E9DCCDD-1B42-44BC-868B-22FF01F5FF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EF243F-17C0-4FF8-AEA0-1280221DBCF5}"/>
              </a:ext>
            </a:extLst>
          </p:cNvPr>
          <p:cNvSpPr>
            <a:spLocks noGrp="1"/>
          </p:cNvSpPr>
          <p:nvPr>
            <p:ph type="sldNum" sz="quarter" idx="12"/>
          </p:nvPr>
        </p:nvSpPr>
        <p:spPr/>
        <p:txBody>
          <a:bodyPr/>
          <a:lstStyle>
            <a:lvl1pPr>
              <a:defRPr/>
            </a:lvl1pPr>
          </a:lstStyle>
          <a:p>
            <a:pPr>
              <a:defRPr/>
            </a:pPr>
            <a:fld id="{6CD0437C-3E01-4A8F-8117-CDC2EC0F81E1}" type="slidenum">
              <a:rPr lang="en-US" altLang="en-US"/>
              <a:pPr>
                <a:defRPr/>
              </a:pPr>
              <a:t>‹#›</a:t>
            </a:fld>
            <a:endParaRPr lang="en-US" altLang="en-US"/>
          </a:p>
        </p:txBody>
      </p:sp>
    </p:spTree>
    <p:extLst>
      <p:ext uri="{BB962C8B-B14F-4D97-AF65-F5344CB8AC3E}">
        <p14:creationId xmlns:p14="http://schemas.microsoft.com/office/powerpoint/2010/main" val="214490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BB01E3-7A91-4913-998A-6C78FC28EB7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CE4FEF8-276A-4B8E-8410-5E6E57C09D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CD9CCC-F85E-4994-B7F2-B7DC4DDA683A}"/>
              </a:ext>
            </a:extLst>
          </p:cNvPr>
          <p:cNvSpPr>
            <a:spLocks noGrp="1"/>
          </p:cNvSpPr>
          <p:nvPr>
            <p:ph type="sldNum" sz="quarter" idx="12"/>
          </p:nvPr>
        </p:nvSpPr>
        <p:spPr/>
        <p:txBody>
          <a:bodyPr/>
          <a:lstStyle>
            <a:lvl1pPr>
              <a:defRPr/>
            </a:lvl1pPr>
          </a:lstStyle>
          <a:p>
            <a:pPr>
              <a:defRPr/>
            </a:pPr>
            <a:fld id="{A9162AD3-C84B-4A00-A6E6-2C4164D26A3A}" type="slidenum">
              <a:rPr lang="en-US" altLang="en-US"/>
              <a:pPr>
                <a:defRPr/>
              </a:pPr>
              <a:t>‹#›</a:t>
            </a:fld>
            <a:endParaRPr lang="en-US" altLang="en-US"/>
          </a:p>
        </p:txBody>
      </p:sp>
    </p:spTree>
    <p:extLst>
      <p:ext uri="{BB962C8B-B14F-4D97-AF65-F5344CB8AC3E}">
        <p14:creationId xmlns:p14="http://schemas.microsoft.com/office/powerpoint/2010/main" val="701011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AD311D9-0B00-42FF-B124-07123BF2DD8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88BDFDD-49A6-4684-A227-626D2CD5E96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429D8B1-EB84-46EE-9DB9-82AEE56B7162}"/>
              </a:ext>
            </a:extLst>
          </p:cNvPr>
          <p:cNvSpPr>
            <a:spLocks noGrp="1"/>
          </p:cNvSpPr>
          <p:nvPr>
            <p:ph type="sldNum" sz="quarter" idx="12"/>
          </p:nvPr>
        </p:nvSpPr>
        <p:spPr/>
        <p:txBody>
          <a:bodyPr/>
          <a:lstStyle>
            <a:lvl1pPr>
              <a:defRPr/>
            </a:lvl1pPr>
          </a:lstStyle>
          <a:p>
            <a:pPr>
              <a:defRPr/>
            </a:pPr>
            <a:fld id="{AB97CB3E-D5F5-4A40-A8F3-7EA46E6DF0EA}" type="slidenum">
              <a:rPr lang="en-US" altLang="en-US"/>
              <a:pPr>
                <a:defRPr/>
              </a:pPr>
              <a:t>‹#›</a:t>
            </a:fld>
            <a:endParaRPr lang="en-US" altLang="en-US"/>
          </a:p>
        </p:txBody>
      </p:sp>
    </p:spTree>
    <p:extLst>
      <p:ext uri="{BB962C8B-B14F-4D97-AF65-F5344CB8AC3E}">
        <p14:creationId xmlns:p14="http://schemas.microsoft.com/office/powerpoint/2010/main" val="142653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30FFFFF-4442-4897-8EF1-BC1A3DBEA63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4E5551D-9F22-41B3-8F3A-4F72AFD5585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15D0665-4F71-4BCC-B03D-E86B48A32DD1}"/>
              </a:ext>
            </a:extLst>
          </p:cNvPr>
          <p:cNvSpPr>
            <a:spLocks noGrp="1"/>
          </p:cNvSpPr>
          <p:nvPr>
            <p:ph type="sldNum" sz="quarter" idx="12"/>
          </p:nvPr>
        </p:nvSpPr>
        <p:spPr/>
        <p:txBody>
          <a:bodyPr/>
          <a:lstStyle>
            <a:lvl1pPr>
              <a:defRPr/>
            </a:lvl1pPr>
          </a:lstStyle>
          <a:p>
            <a:pPr>
              <a:defRPr/>
            </a:pPr>
            <a:fld id="{3E942E33-0480-4055-B45B-5E8D17B04F9F}" type="slidenum">
              <a:rPr lang="en-US" altLang="en-US"/>
              <a:pPr>
                <a:defRPr/>
              </a:pPr>
              <a:t>‹#›</a:t>
            </a:fld>
            <a:endParaRPr lang="en-US" altLang="en-US"/>
          </a:p>
        </p:txBody>
      </p:sp>
    </p:spTree>
    <p:extLst>
      <p:ext uri="{BB962C8B-B14F-4D97-AF65-F5344CB8AC3E}">
        <p14:creationId xmlns:p14="http://schemas.microsoft.com/office/powerpoint/2010/main" val="1937131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34D0FA5-3C70-44CD-B625-0C39C11E2C5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48899B1-3609-43CD-92EB-C88F032B01D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6E481F8-2B34-4456-BF56-69FAAE29EDD0}"/>
              </a:ext>
            </a:extLst>
          </p:cNvPr>
          <p:cNvSpPr>
            <a:spLocks noGrp="1"/>
          </p:cNvSpPr>
          <p:nvPr>
            <p:ph type="sldNum" sz="quarter" idx="12"/>
          </p:nvPr>
        </p:nvSpPr>
        <p:spPr/>
        <p:txBody>
          <a:bodyPr/>
          <a:lstStyle>
            <a:lvl1pPr>
              <a:defRPr/>
            </a:lvl1pPr>
          </a:lstStyle>
          <a:p>
            <a:pPr>
              <a:defRPr/>
            </a:pPr>
            <a:fld id="{C100F351-3B1B-4153-A40F-66E2E588ABE5}" type="slidenum">
              <a:rPr lang="en-US" altLang="en-US"/>
              <a:pPr>
                <a:defRPr/>
              </a:pPr>
              <a:t>‹#›</a:t>
            </a:fld>
            <a:endParaRPr lang="en-US" altLang="en-US"/>
          </a:p>
        </p:txBody>
      </p:sp>
    </p:spTree>
    <p:extLst>
      <p:ext uri="{BB962C8B-B14F-4D97-AF65-F5344CB8AC3E}">
        <p14:creationId xmlns:p14="http://schemas.microsoft.com/office/powerpoint/2010/main" val="142289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44C3722-C458-4A30-BD94-571787CADBA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390859F-1578-4A3D-8961-5FD1FB8043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A11325-5483-4111-8EFB-4B8E989B5D13}"/>
              </a:ext>
            </a:extLst>
          </p:cNvPr>
          <p:cNvSpPr>
            <a:spLocks noGrp="1"/>
          </p:cNvSpPr>
          <p:nvPr>
            <p:ph type="sldNum" sz="quarter" idx="12"/>
          </p:nvPr>
        </p:nvSpPr>
        <p:spPr/>
        <p:txBody>
          <a:bodyPr/>
          <a:lstStyle>
            <a:lvl1pPr>
              <a:defRPr/>
            </a:lvl1pPr>
          </a:lstStyle>
          <a:p>
            <a:pPr>
              <a:defRPr/>
            </a:pPr>
            <a:fld id="{5934F297-DF9D-4F06-A810-80D44DAF73A0}" type="slidenum">
              <a:rPr lang="en-US" altLang="en-US"/>
              <a:pPr>
                <a:defRPr/>
              </a:pPr>
              <a:t>‹#›</a:t>
            </a:fld>
            <a:endParaRPr lang="en-US" altLang="en-US"/>
          </a:p>
        </p:txBody>
      </p:sp>
    </p:spTree>
    <p:extLst>
      <p:ext uri="{BB962C8B-B14F-4D97-AF65-F5344CB8AC3E}">
        <p14:creationId xmlns:p14="http://schemas.microsoft.com/office/powerpoint/2010/main" val="99792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D2C6B8F-0F8B-4021-AFDD-B9ED12BE94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8E102C7-F646-4F1E-8E18-4EA83EF30A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DE18B3A-18F7-4048-9519-AE40C1B77D2B}"/>
              </a:ext>
            </a:extLst>
          </p:cNvPr>
          <p:cNvSpPr>
            <a:spLocks noGrp="1" noChangeArrowheads="1"/>
          </p:cNvSpPr>
          <p:nvPr>
            <p:ph type="sldNum" sz="quarter" idx="12"/>
          </p:nvPr>
        </p:nvSpPr>
        <p:spPr>
          <a:ln/>
        </p:spPr>
        <p:txBody>
          <a:bodyPr/>
          <a:lstStyle>
            <a:lvl1pPr>
              <a:defRPr/>
            </a:lvl1pPr>
          </a:lstStyle>
          <a:p>
            <a:pPr>
              <a:defRPr/>
            </a:pPr>
            <a:fld id="{45CEA676-EF79-4032-AECB-6DD622ACD313}" type="slidenum">
              <a:rPr lang="en-US" altLang="en-US"/>
              <a:pPr>
                <a:defRPr/>
              </a:pPr>
              <a:t>‹#›</a:t>
            </a:fld>
            <a:endParaRPr lang="en-US" altLang="en-US"/>
          </a:p>
        </p:txBody>
      </p:sp>
    </p:spTree>
    <p:extLst>
      <p:ext uri="{BB962C8B-B14F-4D97-AF65-F5344CB8AC3E}">
        <p14:creationId xmlns:p14="http://schemas.microsoft.com/office/powerpoint/2010/main" val="1872766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FF0C6E5-DA4C-42F7-A5AF-719ABCDA9E6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1109221-207E-4624-8EEB-29CC106134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C75B6E-77B5-4D63-96BB-060BF4A9430A}"/>
              </a:ext>
            </a:extLst>
          </p:cNvPr>
          <p:cNvSpPr>
            <a:spLocks noGrp="1"/>
          </p:cNvSpPr>
          <p:nvPr>
            <p:ph type="sldNum" sz="quarter" idx="12"/>
          </p:nvPr>
        </p:nvSpPr>
        <p:spPr/>
        <p:txBody>
          <a:bodyPr/>
          <a:lstStyle>
            <a:lvl1pPr>
              <a:defRPr/>
            </a:lvl1pPr>
          </a:lstStyle>
          <a:p>
            <a:pPr>
              <a:defRPr/>
            </a:pPr>
            <a:fld id="{E2871EC1-8988-4344-92FE-E66AA3841D5E}" type="slidenum">
              <a:rPr lang="en-US" altLang="en-US"/>
              <a:pPr>
                <a:defRPr/>
              </a:pPr>
              <a:t>‹#›</a:t>
            </a:fld>
            <a:endParaRPr lang="en-US" altLang="en-US"/>
          </a:p>
        </p:txBody>
      </p:sp>
    </p:spTree>
    <p:extLst>
      <p:ext uri="{BB962C8B-B14F-4D97-AF65-F5344CB8AC3E}">
        <p14:creationId xmlns:p14="http://schemas.microsoft.com/office/powerpoint/2010/main" val="2694124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C24EC-CD15-429A-9600-55A09D557C4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A3BB00-79E9-467E-8005-58A4EFE389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0BD449-BC97-4602-82A1-931519658CDE}"/>
              </a:ext>
            </a:extLst>
          </p:cNvPr>
          <p:cNvSpPr>
            <a:spLocks noGrp="1"/>
          </p:cNvSpPr>
          <p:nvPr>
            <p:ph type="sldNum" sz="quarter" idx="12"/>
          </p:nvPr>
        </p:nvSpPr>
        <p:spPr/>
        <p:txBody>
          <a:bodyPr/>
          <a:lstStyle>
            <a:lvl1pPr>
              <a:defRPr/>
            </a:lvl1pPr>
          </a:lstStyle>
          <a:p>
            <a:pPr>
              <a:defRPr/>
            </a:pPr>
            <a:fld id="{21893687-25CB-4778-BCB8-BE700A79E2E9}" type="slidenum">
              <a:rPr lang="en-US" altLang="en-US"/>
              <a:pPr>
                <a:defRPr/>
              </a:pPr>
              <a:t>‹#›</a:t>
            </a:fld>
            <a:endParaRPr lang="en-US" altLang="en-US"/>
          </a:p>
        </p:txBody>
      </p:sp>
    </p:spTree>
    <p:extLst>
      <p:ext uri="{BB962C8B-B14F-4D97-AF65-F5344CB8AC3E}">
        <p14:creationId xmlns:p14="http://schemas.microsoft.com/office/powerpoint/2010/main" val="331122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6CB4E-96D7-43DA-A4FF-0767ECA403F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F37D3F7-8647-4EFC-ACA6-F4FFEDA889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139A74-952C-44AC-A263-D7DE3FC5BB53}"/>
              </a:ext>
            </a:extLst>
          </p:cNvPr>
          <p:cNvSpPr>
            <a:spLocks noGrp="1"/>
          </p:cNvSpPr>
          <p:nvPr>
            <p:ph type="sldNum" sz="quarter" idx="12"/>
          </p:nvPr>
        </p:nvSpPr>
        <p:spPr/>
        <p:txBody>
          <a:bodyPr/>
          <a:lstStyle>
            <a:lvl1pPr>
              <a:defRPr/>
            </a:lvl1pPr>
          </a:lstStyle>
          <a:p>
            <a:pPr>
              <a:defRPr/>
            </a:pPr>
            <a:fld id="{7F8E167E-4B24-4DF9-AE16-E4171C11A5FC}" type="slidenum">
              <a:rPr lang="en-US" altLang="en-US"/>
              <a:pPr>
                <a:defRPr/>
              </a:pPr>
              <a:t>‹#›</a:t>
            </a:fld>
            <a:endParaRPr lang="en-US" altLang="en-US"/>
          </a:p>
        </p:txBody>
      </p:sp>
    </p:spTree>
    <p:extLst>
      <p:ext uri="{BB962C8B-B14F-4D97-AF65-F5344CB8AC3E}">
        <p14:creationId xmlns:p14="http://schemas.microsoft.com/office/powerpoint/2010/main" val="404928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270BA5B-F6D8-42DA-B965-D241C7537EC3}"/>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7">
            <a:extLst>
              <a:ext uri="{FF2B5EF4-FFF2-40B4-BE49-F238E27FC236}">
                <a16:creationId xmlns:a16="http://schemas.microsoft.com/office/drawing/2014/main" id="{82C76B59-DB4F-4039-A099-B15DF72D3C4C}"/>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8">
            <a:extLst>
              <a:ext uri="{FF2B5EF4-FFF2-40B4-BE49-F238E27FC236}">
                <a16:creationId xmlns:a16="http://schemas.microsoft.com/office/drawing/2014/main" id="{FB4F4D9C-8249-49D9-8EB8-2E2E94ED2D9B}"/>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1EB65D3-E5F6-442F-9774-CA18875524A3}" type="slidenum">
              <a:rPr lang="en-US" altLang="en-US"/>
              <a:pPr>
                <a:defRPr/>
              </a:pPr>
              <a:t>‹#›</a:t>
            </a:fld>
            <a:endParaRPr lang="en-US" altLang="en-US"/>
          </a:p>
        </p:txBody>
      </p:sp>
    </p:spTree>
    <p:extLst>
      <p:ext uri="{BB962C8B-B14F-4D97-AF65-F5344CB8AC3E}">
        <p14:creationId xmlns:p14="http://schemas.microsoft.com/office/powerpoint/2010/main" val="681443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C646801-F863-4DC6-BDF3-A4FDBADCD868}"/>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7">
            <a:extLst>
              <a:ext uri="{FF2B5EF4-FFF2-40B4-BE49-F238E27FC236}">
                <a16:creationId xmlns:a16="http://schemas.microsoft.com/office/drawing/2014/main" id="{01628AAE-45CC-4F6D-A0E5-C91E0096DE3F}"/>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8">
            <a:extLst>
              <a:ext uri="{FF2B5EF4-FFF2-40B4-BE49-F238E27FC236}">
                <a16:creationId xmlns:a16="http://schemas.microsoft.com/office/drawing/2014/main" id="{F06E6F6B-13D7-451E-8276-6F19941FED6D}"/>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0EBC200C-885C-4C46-B447-6B75F321D213}" type="slidenum">
              <a:rPr lang="en-US" altLang="en-US"/>
              <a:pPr>
                <a:defRPr/>
              </a:pPr>
              <a:t>‹#›</a:t>
            </a:fld>
            <a:endParaRPr lang="en-US" altLang="en-US"/>
          </a:p>
        </p:txBody>
      </p:sp>
    </p:spTree>
    <p:extLst>
      <p:ext uri="{BB962C8B-B14F-4D97-AF65-F5344CB8AC3E}">
        <p14:creationId xmlns:p14="http://schemas.microsoft.com/office/powerpoint/2010/main" val="3418467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5331E90-620B-4DE7-8465-9DDB2AD3C5A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7">
            <a:extLst>
              <a:ext uri="{FF2B5EF4-FFF2-40B4-BE49-F238E27FC236}">
                <a16:creationId xmlns:a16="http://schemas.microsoft.com/office/drawing/2014/main" id="{3E0F8A89-074B-49F5-B302-54ECE224BB38}"/>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8">
            <a:extLst>
              <a:ext uri="{FF2B5EF4-FFF2-40B4-BE49-F238E27FC236}">
                <a16:creationId xmlns:a16="http://schemas.microsoft.com/office/drawing/2014/main" id="{AF061DD6-D92F-4B9F-A3A8-466E1D1B41BF}"/>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B7E2824-7B99-418D-9173-B1A0A6570F48}" type="slidenum">
              <a:rPr lang="en-US" altLang="en-US"/>
              <a:pPr>
                <a:defRPr/>
              </a:pPr>
              <a:t>‹#›</a:t>
            </a:fld>
            <a:endParaRPr lang="en-US" altLang="en-US"/>
          </a:p>
        </p:txBody>
      </p:sp>
    </p:spTree>
    <p:extLst>
      <p:ext uri="{BB962C8B-B14F-4D97-AF65-F5344CB8AC3E}">
        <p14:creationId xmlns:p14="http://schemas.microsoft.com/office/powerpoint/2010/main" val="2702150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8F14701-3876-4CF7-A39F-84A275F6DF23}"/>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7">
            <a:extLst>
              <a:ext uri="{FF2B5EF4-FFF2-40B4-BE49-F238E27FC236}">
                <a16:creationId xmlns:a16="http://schemas.microsoft.com/office/drawing/2014/main" id="{B89ED0FB-95AD-4B24-AC4B-EBFCF9FC1575}"/>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8">
            <a:extLst>
              <a:ext uri="{FF2B5EF4-FFF2-40B4-BE49-F238E27FC236}">
                <a16:creationId xmlns:a16="http://schemas.microsoft.com/office/drawing/2014/main" id="{2C2511A1-65EA-45D0-81E0-E8DF8DFEC470}"/>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5CD1E47C-C1BE-4E91-A059-D23E279B31F1}" type="slidenum">
              <a:rPr lang="en-US" altLang="en-US"/>
              <a:pPr>
                <a:defRPr/>
              </a:pPr>
              <a:t>‹#›</a:t>
            </a:fld>
            <a:endParaRPr lang="en-US" altLang="en-US"/>
          </a:p>
        </p:txBody>
      </p:sp>
    </p:spTree>
    <p:extLst>
      <p:ext uri="{BB962C8B-B14F-4D97-AF65-F5344CB8AC3E}">
        <p14:creationId xmlns:p14="http://schemas.microsoft.com/office/powerpoint/2010/main" val="2122649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4F13DD2-63E1-4729-9C77-6B8BAEA8405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7">
            <a:extLst>
              <a:ext uri="{FF2B5EF4-FFF2-40B4-BE49-F238E27FC236}">
                <a16:creationId xmlns:a16="http://schemas.microsoft.com/office/drawing/2014/main" id="{ED384E74-3907-4A61-AE54-EBD0D606CE32}"/>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8">
            <a:extLst>
              <a:ext uri="{FF2B5EF4-FFF2-40B4-BE49-F238E27FC236}">
                <a16:creationId xmlns:a16="http://schemas.microsoft.com/office/drawing/2014/main" id="{CA7C3779-C256-47E8-9C3A-3FA9E07A3461}"/>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41D99224-301C-455B-840A-EF8964B1C74F}" type="slidenum">
              <a:rPr lang="en-US" altLang="en-US"/>
              <a:pPr>
                <a:defRPr/>
              </a:pPr>
              <a:t>‹#›</a:t>
            </a:fld>
            <a:endParaRPr lang="en-US" altLang="en-US"/>
          </a:p>
        </p:txBody>
      </p:sp>
    </p:spTree>
    <p:extLst>
      <p:ext uri="{BB962C8B-B14F-4D97-AF65-F5344CB8AC3E}">
        <p14:creationId xmlns:p14="http://schemas.microsoft.com/office/powerpoint/2010/main" val="667685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CAF2A11-2637-428D-B0BE-7F74CBB612F0}"/>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7">
            <a:extLst>
              <a:ext uri="{FF2B5EF4-FFF2-40B4-BE49-F238E27FC236}">
                <a16:creationId xmlns:a16="http://schemas.microsoft.com/office/drawing/2014/main" id="{1494BF08-3785-4350-9614-BC050F31FD73}"/>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8">
            <a:extLst>
              <a:ext uri="{FF2B5EF4-FFF2-40B4-BE49-F238E27FC236}">
                <a16:creationId xmlns:a16="http://schemas.microsoft.com/office/drawing/2014/main" id="{1A12775C-1D0F-415E-8985-D6DB8990CC7E}"/>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485FE782-A124-41E7-8AB6-D08320C9965B}" type="slidenum">
              <a:rPr lang="en-US" altLang="en-US"/>
              <a:pPr>
                <a:defRPr/>
              </a:pPr>
              <a:t>‹#›</a:t>
            </a:fld>
            <a:endParaRPr lang="en-US" altLang="en-US"/>
          </a:p>
        </p:txBody>
      </p:sp>
    </p:spTree>
    <p:extLst>
      <p:ext uri="{BB962C8B-B14F-4D97-AF65-F5344CB8AC3E}">
        <p14:creationId xmlns:p14="http://schemas.microsoft.com/office/powerpoint/2010/main" val="531176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29C09A7-FBD7-49DE-9005-62CA1825F0AB}"/>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7">
            <a:extLst>
              <a:ext uri="{FF2B5EF4-FFF2-40B4-BE49-F238E27FC236}">
                <a16:creationId xmlns:a16="http://schemas.microsoft.com/office/drawing/2014/main" id="{24ABCD7A-7638-49E6-A0D2-AC05A0D9FA74}"/>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8">
            <a:extLst>
              <a:ext uri="{FF2B5EF4-FFF2-40B4-BE49-F238E27FC236}">
                <a16:creationId xmlns:a16="http://schemas.microsoft.com/office/drawing/2014/main" id="{32186509-DB7D-4AAD-9E60-45D2E4B3D71B}"/>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E8039371-A97D-438F-92CC-5934A228CC55}" type="slidenum">
              <a:rPr lang="en-US" altLang="en-US"/>
              <a:pPr>
                <a:defRPr/>
              </a:pPr>
              <a:t>‹#›</a:t>
            </a:fld>
            <a:endParaRPr lang="en-US" altLang="en-US"/>
          </a:p>
        </p:txBody>
      </p:sp>
    </p:spTree>
    <p:extLst>
      <p:ext uri="{BB962C8B-B14F-4D97-AF65-F5344CB8AC3E}">
        <p14:creationId xmlns:p14="http://schemas.microsoft.com/office/powerpoint/2010/main" val="209053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1B76E48D-A430-4A86-BCB9-B3C1922D2A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6A8518F-0D44-4647-9E02-E882E2054F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1A50C91-6A2E-4AF7-885F-262D6F4E0056}"/>
              </a:ext>
            </a:extLst>
          </p:cNvPr>
          <p:cNvSpPr>
            <a:spLocks noGrp="1" noChangeArrowheads="1"/>
          </p:cNvSpPr>
          <p:nvPr>
            <p:ph type="sldNum" sz="quarter" idx="12"/>
          </p:nvPr>
        </p:nvSpPr>
        <p:spPr>
          <a:ln/>
        </p:spPr>
        <p:txBody>
          <a:bodyPr/>
          <a:lstStyle>
            <a:lvl1pPr>
              <a:defRPr/>
            </a:lvl1pPr>
          </a:lstStyle>
          <a:p>
            <a:pPr>
              <a:defRPr/>
            </a:pPr>
            <a:fld id="{C708A3E1-356C-4B35-9D6E-98F2590AC23E}" type="slidenum">
              <a:rPr lang="en-US" altLang="en-US"/>
              <a:pPr>
                <a:defRPr/>
              </a:pPr>
              <a:t>‹#›</a:t>
            </a:fld>
            <a:endParaRPr lang="en-US" altLang="en-US"/>
          </a:p>
        </p:txBody>
      </p:sp>
    </p:spTree>
    <p:extLst>
      <p:ext uri="{BB962C8B-B14F-4D97-AF65-F5344CB8AC3E}">
        <p14:creationId xmlns:p14="http://schemas.microsoft.com/office/powerpoint/2010/main" val="3812906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B9E1A1-F01B-40E2-8D0C-7EC47569C9F9}"/>
              </a:ext>
            </a:extLst>
          </p:cNvPr>
          <p:cNvSpPr>
            <a:spLocks noGrp="1"/>
          </p:cNvSpPr>
          <p:nvPr>
            <p:ph type="dt" sz="half" idx="10"/>
          </p:nvPr>
        </p:nvSpPr>
        <p:spPr/>
        <p:txBody>
          <a:bodyPr/>
          <a:lstStyle>
            <a:lvl1pPr>
              <a:defRPr/>
            </a:lvl1pPr>
          </a:lstStyle>
          <a:p>
            <a:pPr>
              <a:defRPr/>
            </a:pPr>
            <a:fld id="{AE3B547D-EEEF-4CB4-BD8A-21E0518705F7}" type="datetimeFigureOut">
              <a:rPr lang="en-US"/>
              <a:pPr>
                <a:defRPr/>
              </a:pPr>
              <a:t>2/14/2022</a:t>
            </a:fld>
            <a:endParaRPr lang="en-US"/>
          </a:p>
        </p:txBody>
      </p:sp>
      <p:sp>
        <p:nvSpPr>
          <p:cNvPr id="5" name="Footer Placeholder 4">
            <a:extLst>
              <a:ext uri="{FF2B5EF4-FFF2-40B4-BE49-F238E27FC236}">
                <a16:creationId xmlns:a16="http://schemas.microsoft.com/office/drawing/2014/main" id="{BCE4F7FB-3458-480B-A514-8239D4C05F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113B16-31B0-4559-ACD2-6D39EBD0B5E8}"/>
              </a:ext>
            </a:extLst>
          </p:cNvPr>
          <p:cNvSpPr>
            <a:spLocks noGrp="1"/>
          </p:cNvSpPr>
          <p:nvPr>
            <p:ph type="sldNum" sz="quarter" idx="12"/>
          </p:nvPr>
        </p:nvSpPr>
        <p:spPr/>
        <p:txBody>
          <a:bodyPr/>
          <a:lstStyle>
            <a:lvl1pPr>
              <a:defRPr/>
            </a:lvl1pPr>
          </a:lstStyle>
          <a:p>
            <a:pPr>
              <a:defRPr/>
            </a:pPr>
            <a:fld id="{CA9098E2-5CE2-4BC5-833E-79C628ACF081}" type="slidenum">
              <a:rPr lang="en-US"/>
              <a:pPr>
                <a:defRPr/>
              </a:pPr>
              <a:t>‹#›</a:t>
            </a:fld>
            <a:endParaRPr lang="en-US"/>
          </a:p>
        </p:txBody>
      </p:sp>
    </p:spTree>
    <p:extLst>
      <p:ext uri="{BB962C8B-B14F-4D97-AF65-F5344CB8AC3E}">
        <p14:creationId xmlns:p14="http://schemas.microsoft.com/office/powerpoint/2010/main" val="107476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858D6F-9BD3-4BAE-ADB3-7DE50F549F95}"/>
              </a:ext>
            </a:extLst>
          </p:cNvPr>
          <p:cNvSpPr>
            <a:spLocks noGrp="1"/>
          </p:cNvSpPr>
          <p:nvPr>
            <p:ph type="dt" sz="half" idx="10"/>
          </p:nvPr>
        </p:nvSpPr>
        <p:spPr/>
        <p:txBody>
          <a:bodyPr/>
          <a:lstStyle>
            <a:lvl1pPr>
              <a:defRPr/>
            </a:lvl1pPr>
          </a:lstStyle>
          <a:p>
            <a:pPr>
              <a:defRPr/>
            </a:pPr>
            <a:fld id="{2AEFF05A-77B3-4E7F-B9B2-D40DF708D5B5}" type="datetimeFigureOut">
              <a:rPr lang="en-US"/>
              <a:pPr>
                <a:defRPr/>
              </a:pPr>
              <a:t>2/14/2022</a:t>
            </a:fld>
            <a:endParaRPr lang="en-US"/>
          </a:p>
        </p:txBody>
      </p:sp>
      <p:sp>
        <p:nvSpPr>
          <p:cNvPr id="5" name="Footer Placeholder 4">
            <a:extLst>
              <a:ext uri="{FF2B5EF4-FFF2-40B4-BE49-F238E27FC236}">
                <a16:creationId xmlns:a16="http://schemas.microsoft.com/office/drawing/2014/main" id="{ABABF5FB-3090-4729-973E-66042DA4B5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7D07FF-8B6E-4C41-9889-3FB18F7F8AD2}"/>
              </a:ext>
            </a:extLst>
          </p:cNvPr>
          <p:cNvSpPr>
            <a:spLocks noGrp="1"/>
          </p:cNvSpPr>
          <p:nvPr>
            <p:ph type="sldNum" sz="quarter" idx="12"/>
          </p:nvPr>
        </p:nvSpPr>
        <p:spPr/>
        <p:txBody>
          <a:bodyPr/>
          <a:lstStyle>
            <a:lvl1pPr>
              <a:defRPr/>
            </a:lvl1pPr>
          </a:lstStyle>
          <a:p>
            <a:pPr>
              <a:defRPr/>
            </a:pPr>
            <a:fld id="{BC9A5BF3-DBE8-447E-822B-04163CD38BE7}" type="slidenum">
              <a:rPr lang="en-US"/>
              <a:pPr>
                <a:defRPr/>
              </a:pPr>
              <a:t>‹#›</a:t>
            </a:fld>
            <a:endParaRPr lang="en-US"/>
          </a:p>
        </p:txBody>
      </p:sp>
    </p:spTree>
    <p:extLst>
      <p:ext uri="{BB962C8B-B14F-4D97-AF65-F5344CB8AC3E}">
        <p14:creationId xmlns:p14="http://schemas.microsoft.com/office/powerpoint/2010/main" val="2521309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8E718-D8B2-4C38-BE18-44B727FA9247}"/>
              </a:ext>
            </a:extLst>
          </p:cNvPr>
          <p:cNvSpPr>
            <a:spLocks noGrp="1"/>
          </p:cNvSpPr>
          <p:nvPr>
            <p:ph type="dt" sz="half" idx="10"/>
          </p:nvPr>
        </p:nvSpPr>
        <p:spPr/>
        <p:txBody>
          <a:bodyPr/>
          <a:lstStyle>
            <a:lvl1pPr>
              <a:defRPr/>
            </a:lvl1pPr>
          </a:lstStyle>
          <a:p>
            <a:pPr>
              <a:defRPr/>
            </a:pPr>
            <a:fld id="{339C06E6-3FC6-4FF0-9EFE-5EE992CD330B}" type="datetimeFigureOut">
              <a:rPr lang="en-US"/>
              <a:pPr>
                <a:defRPr/>
              </a:pPr>
              <a:t>2/14/2022</a:t>
            </a:fld>
            <a:endParaRPr lang="en-US"/>
          </a:p>
        </p:txBody>
      </p:sp>
      <p:sp>
        <p:nvSpPr>
          <p:cNvPr id="5" name="Footer Placeholder 4">
            <a:extLst>
              <a:ext uri="{FF2B5EF4-FFF2-40B4-BE49-F238E27FC236}">
                <a16:creationId xmlns:a16="http://schemas.microsoft.com/office/drawing/2014/main" id="{70577E05-5F67-4DC4-9D93-BDAF618D34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60F267-B716-457F-B368-5C2D4AADEDB1}"/>
              </a:ext>
            </a:extLst>
          </p:cNvPr>
          <p:cNvSpPr>
            <a:spLocks noGrp="1"/>
          </p:cNvSpPr>
          <p:nvPr>
            <p:ph type="sldNum" sz="quarter" idx="12"/>
          </p:nvPr>
        </p:nvSpPr>
        <p:spPr/>
        <p:txBody>
          <a:bodyPr/>
          <a:lstStyle>
            <a:lvl1pPr>
              <a:defRPr/>
            </a:lvl1pPr>
          </a:lstStyle>
          <a:p>
            <a:pPr>
              <a:defRPr/>
            </a:pPr>
            <a:fld id="{42A8FE5E-0936-4A09-9EF8-512F924B1736}" type="slidenum">
              <a:rPr lang="en-US"/>
              <a:pPr>
                <a:defRPr/>
              </a:pPr>
              <a:t>‹#›</a:t>
            </a:fld>
            <a:endParaRPr lang="en-US"/>
          </a:p>
        </p:txBody>
      </p:sp>
    </p:spTree>
    <p:extLst>
      <p:ext uri="{BB962C8B-B14F-4D97-AF65-F5344CB8AC3E}">
        <p14:creationId xmlns:p14="http://schemas.microsoft.com/office/powerpoint/2010/main" val="2113586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68A7E12-1111-4346-B10C-49F11D8799C2}"/>
              </a:ext>
            </a:extLst>
          </p:cNvPr>
          <p:cNvSpPr>
            <a:spLocks noGrp="1"/>
          </p:cNvSpPr>
          <p:nvPr>
            <p:ph type="dt" sz="half" idx="10"/>
          </p:nvPr>
        </p:nvSpPr>
        <p:spPr/>
        <p:txBody>
          <a:bodyPr/>
          <a:lstStyle>
            <a:lvl1pPr>
              <a:defRPr/>
            </a:lvl1pPr>
          </a:lstStyle>
          <a:p>
            <a:pPr>
              <a:defRPr/>
            </a:pPr>
            <a:fld id="{8FC3192F-35FB-4A85-8614-0543BF83BC30}" type="datetimeFigureOut">
              <a:rPr lang="en-US"/>
              <a:pPr>
                <a:defRPr/>
              </a:pPr>
              <a:t>2/14/2022</a:t>
            </a:fld>
            <a:endParaRPr lang="en-US"/>
          </a:p>
        </p:txBody>
      </p:sp>
      <p:sp>
        <p:nvSpPr>
          <p:cNvPr id="6" name="Footer Placeholder 4">
            <a:extLst>
              <a:ext uri="{FF2B5EF4-FFF2-40B4-BE49-F238E27FC236}">
                <a16:creationId xmlns:a16="http://schemas.microsoft.com/office/drawing/2014/main" id="{1245AD6D-462B-442D-8826-9AB665978E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0DE7B5-F84B-4BF1-BD0E-C87B4EC45083}"/>
              </a:ext>
            </a:extLst>
          </p:cNvPr>
          <p:cNvSpPr>
            <a:spLocks noGrp="1"/>
          </p:cNvSpPr>
          <p:nvPr>
            <p:ph type="sldNum" sz="quarter" idx="12"/>
          </p:nvPr>
        </p:nvSpPr>
        <p:spPr/>
        <p:txBody>
          <a:bodyPr/>
          <a:lstStyle>
            <a:lvl1pPr>
              <a:defRPr/>
            </a:lvl1pPr>
          </a:lstStyle>
          <a:p>
            <a:pPr>
              <a:defRPr/>
            </a:pPr>
            <a:fld id="{9FE97660-DBD5-4B35-9640-7ADEEFCBA824}" type="slidenum">
              <a:rPr lang="en-US"/>
              <a:pPr>
                <a:defRPr/>
              </a:pPr>
              <a:t>‹#›</a:t>
            </a:fld>
            <a:endParaRPr lang="en-US"/>
          </a:p>
        </p:txBody>
      </p:sp>
    </p:spTree>
    <p:extLst>
      <p:ext uri="{BB962C8B-B14F-4D97-AF65-F5344CB8AC3E}">
        <p14:creationId xmlns:p14="http://schemas.microsoft.com/office/powerpoint/2010/main" val="4235379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C425CF0-1989-4DA1-9602-6711F6BFB790}"/>
              </a:ext>
            </a:extLst>
          </p:cNvPr>
          <p:cNvSpPr>
            <a:spLocks noGrp="1"/>
          </p:cNvSpPr>
          <p:nvPr>
            <p:ph type="dt" sz="half" idx="10"/>
          </p:nvPr>
        </p:nvSpPr>
        <p:spPr/>
        <p:txBody>
          <a:bodyPr/>
          <a:lstStyle>
            <a:lvl1pPr>
              <a:defRPr/>
            </a:lvl1pPr>
          </a:lstStyle>
          <a:p>
            <a:pPr>
              <a:defRPr/>
            </a:pPr>
            <a:fld id="{B80C157B-D07C-4D32-B885-9E0D675C2012}" type="datetimeFigureOut">
              <a:rPr lang="en-US"/>
              <a:pPr>
                <a:defRPr/>
              </a:pPr>
              <a:t>2/14/2022</a:t>
            </a:fld>
            <a:endParaRPr lang="en-US"/>
          </a:p>
        </p:txBody>
      </p:sp>
      <p:sp>
        <p:nvSpPr>
          <p:cNvPr id="8" name="Footer Placeholder 4">
            <a:extLst>
              <a:ext uri="{FF2B5EF4-FFF2-40B4-BE49-F238E27FC236}">
                <a16:creationId xmlns:a16="http://schemas.microsoft.com/office/drawing/2014/main" id="{C045C13A-2A5F-40A0-9903-AB525E20979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D67B287-A3EC-4B47-BEAC-31F1D4235405}"/>
              </a:ext>
            </a:extLst>
          </p:cNvPr>
          <p:cNvSpPr>
            <a:spLocks noGrp="1"/>
          </p:cNvSpPr>
          <p:nvPr>
            <p:ph type="sldNum" sz="quarter" idx="12"/>
          </p:nvPr>
        </p:nvSpPr>
        <p:spPr/>
        <p:txBody>
          <a:bodyPr/>
          <a:lstStyle>
            <a:lvl1pPr>
              <a:defRPr/>
            </a:lvl1pPr>
          </a:lstStyle>
          <a:p>
            <a:pPr>
              <a:defRPr/>
            </a:pPr>
            <a:fld id="{37A21445-0D47-4822-9725-E443CB0D5246}" type="slidenum">
              <a:rPr lang="en-US"/>
              <a:pPr>
                <a:defRPr/>
              </a:pPr>
              <a:t>‹#›</a:t>
            </a:fld>
            <a:endParaRPr lang="en-US"/>
          </a:p>
        </p:txBody>
      </p:sp>
    </p:spTree>
    <p:extLst>
      <p:ext uri="{BB962C8B-B14F-4D97-AF65-F5344CB8AC3E}">
        <p14:creationId xmlns:p14="http://schemas.microsoft.com/office/powerpoint/2010/main" val="224666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B6832FD-F1B1-4D3C-80B5-D27E961191FB}"/>
              </a:ext>
            </a:extLst>
          </p:cNvPr>
          <p:cNvSpPr>
            <a:spLocks noGrp="1"/>
          </p:cNvSpPr>
          <p:nvPr>
            <p:ph type="dt" sz="half" idx="10"/>
          </p:nvPr>
        </p:nvSpPr>
        <p:spPr/>
        <p:txBody>
          <a:bodyPr/>
          <a:lstStyle>
            <a:lvl1pPr>
              <a:defRPr/>
            </a:lvl1pPr>
          </a:lstStyle>
          <a:p>
            <a:pPr>
              <a:defRPr/>
            </a:pPr>
            <a:fld id="{4C26A9BA-0327-4791-A2E4-5F243CBEC72E}" type="datetimeFigureOut">
              <a:rPr lang="en-US"/>
              <a:pPr>
                <a:defRPr/>
              </a:pPr>
              <a:t>2/14/2022</a:t>
            </a:fld>
            <a:endParaRPr lang="en-US"/>
          </a:p>
        </p:txBody>
      </p:sp>
      <p:sp>
        <p:nvSpPr>
          <p:cNvPr id="4" name="Footer Placeholder 4">
            <a:extLst>
              <a:ext uri="{FF2B5EF4-FFF2-40B4-BE49-F238E27FC236}">
                <a16:creationId xmlns:a16="http://schemas.microsoft.com/office/drawing/2014/main" id="{02E29580-DDF7-42D4-89C8-537523085AB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CC9DDA3-E6D2-4011-9A60-5493C5C58463}"/>
              </a:ext>
            </a:extLst>
          </p:cNvPr>
          <p:cNvSpPr>
            <a:spLocks noGrp="1"/>
          </p:cNvSpPr>
          <p:nvPr>
            <p:ph type="sldNum" sz="quarter" idx="12"/>
          </p:nvPr>
        </p:nvSpPr>
        <p:spPr/>
        <p:txBody>
          <a:bodyPr/>
          <a:lstStyle>
            <a:lvl1pPr>
              <a:defRPr/>
            </a:lvl1pPr>
          </a:lstStyle>
          <a:p>
            <a:pPr>
              <a:defRPr/>
            </a:pPr>
            <a:fld id="{A3C8ECD4-12D8-462C-BA31-802AEDA50241}" type="slidenum">
              <a:rPr lang="en-US"/>
              <a:pPr>
                <a:defRPr/>
              </a:pPr>
              <a:t>‹#›</a:t>
            </a:fld>
            <a:endParaRPr lang="en-US"/>
          </a:p>
        </p:txBody>
      </p:sp>
    </p:spTree>
    <p:extLst>
      <p:ext uri="{BB962C8B-B14F-4D97-AF65-F5344CB8AC3E}">
        <p14:creationId xmlns:p14="http://schemas.microsoft.com/office/powerpoint/2010/main" val="2408448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78200AC-FC5C-4DC2-9257-BB8AF19884B3}"/>
              </a:ext>
            </a:extLst>
          </p:cNvPr>
          <p:cNvSpPr>
            <a:spLocks noGrp="1"/>
          </p:cNvSpPr>
          <p:nvPr>
            <p:ph type="dt" sz="half" idx="10"/>
          </p:nvPr>
        </p:nvSpPr>
        <p:spPr/>
        <p:txBody>
          <a:bodyPr/>
          <a:lstStyle>
            <a:lvl1pPr>
              <a:defRPr/>
            </a:lvl1pPr>
          </a:lstStyle>
          <a:p>
            <a:pPr>
              <a:defRPr/>
            </a:pPr>
            <a:fld id="{EE7D06F2-6043-432F-93EF-B8E36E4B6B3C}" type="datetimeFigureOut">
              <a:rPr lang="en-US"/>
              <a:pPr>
                <a:defRPr/>
              </a:pPr>
              <a:t>2/14/2022</a:t>
            </a:fld>
            <a:endParaRPr lang="en-US"/>
          </a:p>
        </p:txBody>
      </p:sp>
      <p:sp>
        <p:nvSpPr>
          <p:cNvPr id="3" name="Footer Placeholder 4">
            <a:extLst>
              <a:ext uri="{FF2B5EF4-FFF2-40B4-BE49-F238E27FC236}">
                <a16:creationId xmlns:a16="http://schemas.microsoft.com/office/drawing/2014/main" id="{9F942763-31E3-4B87-8251-0A71ED53BB0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C4F8454-3E9E-4B5F-B428-A3A9190E04EB}"/>
              </a:ext>
            </a:extLst>
          </p:cNvPr>
          <p:cNvSpPr>
            <a:spLocks noGrp="1"/>
          </p:cNvSpPr>
          <p:nvPr>
            <p:ph type="sldNum" sz="quarter" idx="12"/>
          </p:nvPr>
        </p:nvSpPr>
        <p:spPr/>
        <p:txBody>
          <a:bodyPr/>
          <a:lstStyle>
            <a:lvl1pPr>
              <a:defRPr/>
            </a:lvl1pPr>
          </a:lstStyle>
          <a:p>
            <a:pPr>
              <a:defRPr/>
            </a:pPr>
            <a:fld id="{55A699E4-921B-45A9-8846-D4E819A233CA}" type="slidenum">
              <a:rPr lang="en-US"/>
              <a:pPr>
                <a:defRPr/>
              </a:pPr>
              <a:t>‹#›</a:t>
            </a:fld>
            <a:endParaRPr lang="en-US"/>
          </a:p>
        </p:txBody>
      </p:sp>
    </p:spTree>
    <p:extLst>
      <p:ext uri="{BB962C8B-B14F-4D97-AF65-F5344CB8AC3E}">
        <p14:creationId xmlns:p14="http://schemas.microsoft.com/office/powerpoint/2010/main" val="2588032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D13D95D-EAF4-40D7-8E44-4716D2DF8215}"/>
              </a:ext>
            </a:extLst>
          </p:cNvPr>
          <p:cNvSpPr>
            <a:spLocks noGrp="1"/>
          </p:cNvSpPr>
          <p:nvPr>
            <p:ph type="dt" sz="half" idx="10"/>
          </p:nvPr>
        </p:nvSpPr>
        <p:spPr/>
        <p:txBody>
          <a:bodyPr/>
          <a:lstStyle>
            <a:lvl1pPr>
              <a:defRPr/>
            </a:lvl1pPr>
          </a:lstStyle>
          <a:p>
            <a:pPr>
              <a:defRPr/>
            </a:pPr>
            <a:fld id="{B01318C0-E748-494A-93DD-ADFC5FBE95A3}" type="datetimeFigureOut">
              <a:rPr lang="en-US"/>
              <a:pPr>
                <a:defRPr/>
              </a:pPr>
              <a:t>2/14/2022</a:t>
            </a:fld>
            <a:endParaRPr lang="en-US"/>
          </a:p>
        </p:txBody>
      </p:sp>
      <p:sp>
        <p:nvSpPr>
          <p:cNvPr id="6" name="Footer Placeholder 4">
            <a:extLst>
              <a:ext uri="{FF2B5EF4-FFF2-40B4-BE49-F238E27FC236}">
                <a16:creationId xmlns:a16="http://schemas.microsoft.com/office/drawing/2014/main" id="{609277AB-E643-45BD-94F7-909C712725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3D9192-BE76-486A-A287-EEAD43338E1E}"/>
              </a:ext>
            </a:extLst>
          </p:cNvPr>
          <p:cNvSpPr>
            <a:spLocks noGrp="1"/>
          </p:cNvSpPr>
          <p:nvPr>
            <p:ph type="sldNum" sz="quarter" idx="12"/>
          </p:nvPr>
        </p:nvSpPr>
        <p:spPr/>
        <p:txBody>
          <a:bodyPr/>
          <a:lstStyle>
            <a:lvl1pPr>
              <a:defRPr/>
            </a:lvl1pPr>
          </a:lstStyle>
          <a:p>
            <a:pPr>
              <a:defRPr/>
            </a:pPr>
            <a:fld id="{801A1071-B333-4C46-BC6B-67D568474660}" type="slidenum">
              <a:rPr lang="en-US"/>
              <a:pPr>
                <a:defRPr/>
              </a:pPr>
              <a:t>‹#›</a:t>
            </a:fld>
            <a:endParaRPr lang="en-US"/>
          </a:p>
        </p:txBody>
      </p:sp>
    </p:spTree>
    <p:extLst>
      <p:ext uri="{BB962C8B-B14F-4D97-AF65-F5344CB8AC3E}">
        <p14:creationId xmlns:p14="http://schemas.microsoft.com/office/powerpoint/2010/main" val="1541555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DCCB7D0-45C0-46A6-9B20-C96C34610994}"/>
              </a:ext>
            </a:extLst>
          </p:cNvPr>
          <p:cNvSpPr>
            <a:spLocks noGrp="1"/>
          </p:cNvSpPr>
          <p:nvPr>
            <p:ph type="dt" sz="half" idx="10"/>
          </p:nvPr>
        </p:nvSpPr>
        <p:spPr/>
        <p:txBody>
          <a:bodyPr/>
          <a:lstStyle>
            <a:lvl1pPr>
              <a:defRPr/>
            </a:lvl1pPr>
          </a:lstStyle>
          <a:p>
            <a:pPr>
              <a:defRPr/>
            </a:pPr>
            <a:fld id="{7E39A9CA-243C-47F6-9D31-57C11E8E955B}" type="datetimeFigureOut">
              <a:rPr lang="en-US"/>
              <a:pPr>
                <a:defRPr/>
              </a:pPr>
              <a:t>2/14/2022</a:t>
            </a:fld>
            <a:endParaRPr lang="en-US"/>
          </a:p>
        </p:txBody>
      </p:sp>
      <p:sp>
        <p:nvSpPr>
          <p:cNvPr id="6" name="Footer Placeholder 4">
            <a:extLst>
              <a:ext uri="{FF2B5EF4-FFF2-40B4-BE49-F238E27FC236}">
                <a16:creationId xmlns:a16="http://schemas.microsoft.com/office/drawing/2014/main" id="{B7B16C09-B66F-48ED-A11E-3F98DD2E18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5CCCCC-048F-457C-AB6E-C42945F4577B}"/>
              </a:ext>
            </a:extLst>
          </p:cNvPr>
          <p:cNvSpPr>
            <a:spLocks noGrp="1"/>
          </p:cNvSpPr>
          <p:nvPr>
            <p:ph type="sldNum" sz="quarter" idx="12"/>
          </p:nvPr>
        </p:nvSpPr>
        <p:spPr/>
        <p:txBody>
          <a:bodyPr/>
          <a:lstStyle>
            <a:lvl1pPr>
              <a:defRPr/>
            </a:lvl1pPr>
          </a:lstStyle>
          <a:p>
            <a:pPr>
              <a:defRPr/>
            </a:pPr>
            <a:fld id="{AB350FB8-06AC-4F76-9F60-78D89113B1E1}" type="slidenum">
              <a:rPr lang="en-US"/>
              <a:pPr>
                <a:defRPr/>
              </a:pPr>
              <a:t>‹#›</a:t>
            </a:fld>
            <a:endParaRPr lang="en-US"/>
          </a:p>
        </p:txBody>
      </p:sp>
    </p:spTree>
    <p:extLst>
      <p:ext uri="{BB962C8B-B14F-4D97-AF65-F5344CB8AC3E}">
        <p14:creationId xmlns:p14="http://schemas.microsoft.com/office/powerpoint/2010/main" val="1875944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732D9E-D2FE-43E6-B964-9030F01E48AB}"/>
              </a:ext>
            </a:extLst>
          </p:cNvPr>
          <p:cNvSpPr>
            <a:spLocks noGrp="1"/>
          </p:cNvSpPr>
          <p:nvPr>
            <p:ph type="dt" sz="half" idx="10"/>
          </p:nvPr>
        </p:nvSpPr>
        <p:spPr/>
        <p:txBody>
          <a:bodyPr/>
          <a:lstStyle>
            <a:lvl1pPr>
              <a:defRPr/>
            </a:lvl1pPr>
          </a:lstStyle>
          <a:p>
            <a:pPr>
              <a:defRPr/>
            </a:pPr>
            <a:fld id="{4C4DA3D0-748E-46B1-864F-E5C451D31A36}" type="datetimeFigureOut">
              <a:rPr lang="en-US"/>
              <a:pPr>
                <a:defRPr/>
              </a:pPr>
              <a:t>2/14/2022</a:t>
            </a:fld>
            <a:endParaRPr lang="en-US"/>
          </a:p>
        </p:txBody>
      </p:sp>
      <p:sp>
        <p:nvSpPr>
          <p:cNvPr id="5" name="Footer Placeholder 4">
            <a:extLst>
              <a:ext uri="{FF2B5EF4-FFF2-40B4-BE49-F238E27FC236}">
                <a16:creationId xmlns:a16="http://schemas.microsoft.com/office/drawing/2014/main" id="{A556192E-02FB-452B-A206-37407E4311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27A5B5-4A09-4257-AAA5-399101D3D47C}"/>
              </a:ext>
            </a:extLst>
          </p:cNvPr>
          <p:cNvSpPr>
            <a:spLocks noGrp="1"/>
          </p:cNvSpPr>
          <p:nvPr>
            <p:ph type="sldNum" sz="quarter" idx="12"/>
          </p:nvPr>
        </p:nvSpPr>
        <p:spPr/>
        <p:txBody>
          <a:bodyPr/>
          <a:lstStyle>
            <a:lvl1pPr>
              <a:defRPr/>
            </a:lvl1pPr>
          </a:lstStyle>
          <a:p>
            <a:pPr>
              <a:defRPr/>
            </a:pPr>
            <a:fld id="{0C985B66-72A1-4CE0-B479-7D0873EF98DB}" type="slidenum">
              <a:rPr lang="en-US"/>
              <a:pPr>
                <a:defRPr/>
              </a:pPr>
              <a:t>‹#›</a:t>
            </a:fld>
            <a:endParaRPr lang="en-US"/>
          </a:p>
        </p:txBody>
      </p:sp>
    </p:spTree>
    <p:extLst>
      <p:ext uri="{BB962C8B-B14F-4D97-AF65-F5344CB8AC3E}">
        <p14:creationId xmlns:p14="http://schemas.microsoft.com/office/powerpoint/2010/main" val="4565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8D5B7D8B-4541-4F25-B1E8-8975D5A2B0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BAC74F7-22E9-490D-A0F4-43528731FD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FE95EEC1-6AFE-4BA9-B517-55CF3AFB44FD}"/>
              </a:ext>
            </a:extLst>
          </p:cNvPr>
          <p:cNvSpPr>
            <a:spLocks noGrp="1" noChangeArrowheads="1"/>
          </p:cNvSpPr>
          <p:nvPr>
            <p:ph type="sldNum" sz="quarter" idx="12"/>
          </p:nvPr>
        </p:nvSpPr>
        <p:spPr>
          <a:ln/>
        </p:spPr>
        <p:txBody>
          <a:bodyPr/>
          <a:lstStyle>
            <a:lvl1pPr>
              <a:defRPr/>
            </a:lvl1pPr>
          </a:lstStyle>
          <a:p>
            <a:pPr>
              <a:defRPr/>
            </a:pPr>
            <a:fld id="{050FFB44-717F-49B8-A8EC-E66D3DF84359}" type="slidenum">
              <a:rPr lang="en-US" altLang="en-US"/>
              <a:pPr>
                <a:defRPr/>
              </a:pPr>
              <a:t>‹#›</a:t>
            </a:fld>
            <a:endParaRPr lang="en-US" altLang="en-US"/>
          </a:p>
        </p:txBody>
      </p:sp>
    </p:spTree>
    <p:extLst>
      <p:ext uri="{BB962C8B-B14F-4D97-AF65-F5344CB8AC3E}">
        <p14:creationId xmlns:p14="http://schemas.microsoft.com/office/powerpoint/2010/main" val="731358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CB0696-C4E5-430E-8E53-BA53DCDA4C6F}"/>
              </a:ext>
            </a:extLst>
          </p:cNvPr>
          <p:cNvSpPr>
            <a:spLocks noGrp="1"/>
          </p:cNvSpPr>
          <p:nvPr>
            <p:ph type="dt" sz="half" idx="10"/>
          </p:nvPr>
        </p:nvSpPr>
        <p:spPr/>
        <p:txBody>
          <a:bodyPr/>
          <a:lstStyle>
            <a:lvl1pPr>
              <a:defRPr/>
            </a:lvl1pPr>
          </a:lstStyle>
          <a:p>
            <a:pPr>
              <a:defRPr/>
            </a:pPr>
            <a:fld id="{601C5AC2-3A22-4513-9E21-24416BCE8056}" type="datetimeFigureOut">
              <a:rPr lang="en-US"/>
              <a:pPr>
                <a:defRPr/>
              </a:pPr>
              <a:t>2/14/2022</a:t>
            </a:fld>
            <a:endParaRPr lang="en-US"/>
          </a:p>
        </p:txBody>
      </p:sp>
      <p:sp>
        <p:nvSpPr>
          <p:cNvPr id="5" name="Footer Placeholder 4">
            <a:extLst>
              <a:ext uri="{FF2B5EF4-FFF2-40B4-BE49-F238E27FC236}">
                <a16:creationId xmlns:a16="http://schemas.microsoft.com/office/drawing/2014/main" id="{C211CA0E-0FCF-4FF2-872D-1DB23AD2A8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122466-8C30-4D5A-9885-6BE5A24821F0}"/>
              </a:ext>
            </a:extLst>
          </p:cNvPr>
          <p:cNvSpPr>
            <a:spLocks noGrp="1"/>
          </p:cNvSpPr>
          <p:nvPr>
            <p:ph type="sldNum" sz="quarter" idx="12"/>
          </p:nvPr>
        </p:nvSpPr>
        <p:spPr/>
        <p:txBody>
          <a:bodyPr/>
          <a:lstStyle>
            <a:lvl1pPr>
              <a:defRPr/>
            </a:lvl1pPr>
          </a:lstStyle>
          <a:p>
            <a:pPr>
              <a:defRPr/>
            </a:pPr>
            <a:fld id="{9249113B-5649-44B8-8F39-18801AE09591}" type="slidenum">
              <a:rPr lang="en-US"/>
              <a:pPr>
                <a:defRPr/>
              </a:pPr>
              <a:t>‹#›</a:t>
            </a:fld>
            <a:endParaRPr lang="en-US"/>
          </a:p>
        </p:txBody>
      </p:sp>
    </p:spTree>
    <p:extLst>
      <p:ext uri="{BB962C8B-B14F-4D97-AF65-F5344CB8AC3E}">
        <p14:creationId xmlns:p14="http://schemas.microsoft.com/office/powerpoint/2010/main" val="145295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19C4AA6-237F-4F61-AA15-3899E37D7C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383DEB4A-75DB-4F63-B9E0-92BDC38243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7A1FAD2A-FEB8-4086-A22B-BD8917F5CC31}"/>
              </a:ext>
            </a:extLst>
          </p:cNvPr>
          <p:cNvSpPr>
            <a:spLocks noGrp="1" noChangeArrowheads="1"/>
          </p:cNvSpPr>
          <p:nvPr>
            <p:ph type="sldNum" sz="quarter" idx="12"/>
          </p:nvPr>
        </p:nvSpPr>
        <p:spPr>
          <a:ln/>
        </p:spPr>
        <p:txBody>
          <a:bodyPr/>
          <a:lstStyle>
            <a:lvl1pPr>
              <a:defRPr/>
            </a:lvl1pPr>
          </a:lstStyle>
          <a:p>
            <a:pPr>
              <a:defRPr/>
            </a:pPr>
            <a:fld id="{1A4F9DFF-5CCB-48B2-A074-BA13F0F8D195}" type="slidenum">
              <a:rPr lang="en-US" altLang="en-US"/>
              <a:pPr>
                <a:defRPr/>
              </a:pPr>
              <a:t>‹#›</a:t>
            </a:fld>
            <a:endParaRPr lang="en-US" altLang="en-US"/>
          </a:p>
        </p:txBody>
      </p:sp>
    </p:spTree>
    <p:extLst>
      <p:ext uri="{BB962C8B-B14F-4D97-AF65-F5344CB8AC3E}">
        <p14:creationId xmlns:p14="http://schemas.microsoft.com/office/powerpoint/2010/main" val="16588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AF083177-B51C-4798-981A-50A3A535A53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C9F2EB53-8933-4262-8534-27D7B4DA72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9E48F2E-0F1B-4927-A407-FD821A6B12E2}"/>
              </a:ext>
            </a:extLst>
          </p:cNvPr>
          <p:cNvSpPr>
            <a:spLocks noGrp="1" noChangeArrowheads="1"/>
          </p:cNvSpPr>
          <p:nvPr>
            <p:ph type="sldNum" sz="quarter" idx="12"/>
          </p:nvPr>
        </p:nvSpPr>
        <p:spPr>
          <a:ln/>
        </p:spPr>
        <p:txBody>
          <a:bodyPr/>
          <a:lstStyle>
            <a:lvl1pPr>
              <a:defRPr/>
            </a:lvl1pPr>
          </a:lstStyle>
          <a:p>
            <a:pPr>
              <a:defRPr/>
            </a:pPr>
            <a:fld id="{1AE9121D-B061-496A-8B73-A9813D45B316}" type="slidenum">
              <a:rPr lang="en-US" altLang="en-US"/>
              <a:pPr>
                <a:defRPr/>
              </a:pPr>
              <a:t>‹#›</a:t>
            </a:fld>
            <a:endParaRPr lang="en-US" altLang="en-US"/>
          </a:p>
        </p:txBody>
      </p:sp>
    </p:spTree>
    <p:extLst>
      <p:ext uri="{BB962C8B-B14F-4D97-AF65-F5344CB8AC3E}">
        <p14:creationId xmlns:p14="http://schemas.microsoft.com/office/powerpoint/2010/main" val="380042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AA20F72-02BF-447D-B1FE-62CA5F330E3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BC33F6A0-50B4-4588-AFF4-296B3861A9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5350CD99-703D-4DEA-AD94-8DDC84173D32}"/>
              </a:ext>
            </a:extLst>
          </p:cNvPr>
          <p:cNvSpPr>
            <a:spLocks noGrp="1" noChangeArrowheads="1"/>
          </p:cNvSpPr>
          <p:nvPr>
            <p:ph type="sldNum" sz="quarter" idx="12"/>
          </p:nvPr>
        </p:nvSpPr>
        <p:spPr>
          <a:ln/>
        </p:spPr>
        <p:txBody>
          <a:bodyPr/>
          <a:lstStyle>
            <a:lvl1pPr>
              <a:defRPr/>
            </a:lvl1pPr>
          </a:lstStyle>
          <a:p>
            <a:pPr>
              <a:defRPr/>
            </a:pPr>
            <a:fld id="{AD6D7EF5-DADE-407B-B925-2549104FAEE0}" type="slidenum">
              <a:rPr lang="en-US" altLang="en-US"/>
              <a:pPr>
                <a:defRPr/>
              </a:pPr>
              <a:t>‹#›</a:t>
            </a:fld>
            <a:endParaRPr lang="en-US" altLang="en-US"/>
          </a:p>
        </p:txBody>
      </p:sp>
    </p:spTree>
    <p:extLst>
      <p:ext uri="{BB962C8B-B14F-4D97-AF65-F5344CB8AC3E}">
        <p14:creationId xmlns:p14="http://schemas.microsoft.com/office/powerpoint/2010/main" val="343302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65195428-2EC9-490A-8A06-CECD0812E7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B5B0FA2-E924-4791-8386-E351CDB2B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CCD7B12B-0E32-453A-B980-06D6F61CAEBE}"/>
              </a:ext>
            </a:extLst>
          </p:cNvPr>
          <p:cNvSpPr>
            <a:spLocks noGrp="1" noChangeArrowheads="1"/>
          </p:cNvSpPr>
          <p:nvPr>
            <p:ph type="sldNum" sz="quarter" idx="12"/>
          </p:nvPr>
        </p:nvSpPr>
        <p:spPr>
          <a:ln/>
        </p:spPr>
        <p:txBody>
          <a:bodyPr/>
          <a:lstStyle>
            <a:lvl1pPr>
              <a:defRPr/>
            </a:lvl1pPr>
          </a:lstStyle>
          <a:p>
            <a:pPr>
              <a:defRPr/>
            </a:pPr>
            <a:fld id="{BCA4C143-A49B-4560-934C-957E8410C5D1}" type="slidenum">
              <a:rPr lang="en-US" altLang="en-US"/>
              <a:pPr>
                <a:defRPr/>
              </a:pPr>
              <a:t>‹#›</a:t>
            </a:fld>
            <a:endParaRPr lang="en-US" altLang="en-US"/>
          </a:p>
        </p:txBody>
      </p:sp>
    </p:spTree>
    <p:extLst>
      <p:ext uri="{BB962C8B-B14F-4D97-AF65-F5344CB8AC3E}">
        <p14:creationId xmlns:p14="http://schemas.microsoft.com/office/powerpoint/2010/main" val="141570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D6905E3-43F1-4406-9019-AD8B54DEEB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74F623D-8F25-4F59-844A-DFCFEA8CDB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A84F4827-0604-4D25-A7CD-4CBA03506C61}"/>
              </a:ext>
            </a:extLst>
          </p:cNvPr>
          <p:cNvSpPr>
            <a:spLocks noGrp="1" noChangeArrowheads="1"/>
          </p:cNvSpPr>
          <p:nvPr>
            <p:ph type="sldNum" sz="quarter" idx="12"/>
          </p:nvPr>
        </p:nvSpPr>
        <p:spPr>
          <a:ln/>
        </p:spPr>
        <p:txBody>
          <a:bodyPr/>
          <a:lstStyle>
            <a:lvl1pPr>
              <a:defRPr/>
            </a:lvl1pPr>
          </a:lstStyle>
          <a:p>
            <a:pPr>
              <a:defRPr/>
            </a:pPr>
            <a:fld id="{0FABEF76-BB6B-477A-89EC-8C60CF2513BF}" type="slidenum">
              <a:rPr lang="en-US" altLang="en-US"/>
              <a:pPr>
                <a:defRPr/>
              </a:pPr>
              <a:t>‹#›</a:t>
            </a:fld>
            <a:endParaRPr lang="en-US" altLang="en-US"/>
          </a:p>
        </p:txBody>
      </p:sp>
    </p:spTree>
    <p:extLst>
      <p:ext uri="{BB962C8B-B14F-4D97-AF65-F5344CB8AC3E}">
        <p14:creationId xmlns:p14="http://schemas.microsoft.com/office/powerpoint/2010/main" val="363497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4940C5E-814D-495B-ACAF-9772A22E9BD6}"/>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DADC2FD-81F1-4897-B768-D0C26ECAA7FF}"/>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BCDD04BF-2608-4A7F-8D56-57CE1849FCBB}"/>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a:extLst>
              <a:ext uri="{FF2B5EF4-FFF2-40B4-BE49-F238E27FC236}">
                <a16:creationId xmlns:a16="http://schemas.microsoft.com/office/drawing/2014/main" id="{F5FE64BE-6E5D-46BB-BA6B-CCA5BA68AE60}"/>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Rectangle 6">
            <a:extLst>
              <a:ext uri="{FF2B5EF4-FFF2-40B4-BE49-F238E27FC236}">
                <a16:creationId xmlns:a16="http://schemas.microsoft.com/office/drawing/2014/main" id="{3F5A3271-296B-4254-8542-B1B64E2CA0B7}"/>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37895" name="Rectangle 7">
            <a:extLst>
              <a:ext uri="{FF2B5EF4-FFF2-40B4-BE49-F238E27FC236}">
                <a16:creationId xmlns:a16="http://schemas.microsoft.com/office/drawing/2014/main" id="{9B730BC7-28C5-4885-909C-10FB7D5FC6A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37896" name="Rectangle 8">
            <a:extLst>
              <a:ext uri="{FF2B5EF4-FFF2-40B4-BE49-F238E27FC236}">
                <a16:creationId xmlns:a16="http://schemas.microsoft.com/office/drawing/2014/main" id="{0B6BCC04-6F73-4305-8BAB-76A672E33A2A}"/>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F3CCD8FD-B00C-4EEC-B257-F7FD5EEC2B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1"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EA6B32E7-795D-4384-85E8-C6434EBB07C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336919B8-5915-46B3-8707-7E071373101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88ECA8E-DDD3-4D45-8E44-F1640869557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D9E4DD43-E1F8-4D9E-BFAE-148D1C4AD6F9}" type="datetimeFigureOut">
              <a:rPr lang="en-US"/>
              <a:pPr>
                <a:defRPr/>
              </a:pPr>
              <a:t>2/14/2022</a:t>
            </a:fld>
            <a:endParaRPr lang="en-US"/>
          </a:p>
        </p:txBody>
      </p:sp>
      <p:sp>
        <p:nvSpPr>
          <p:cNvPr id="5" name="Footer Placeholder 4">
            <a:extLst>
              <a:ext uri="{FF2B5EF4-FFF2-40B4-BE49-F238E27FC236}">
                <a16:creationId xmlns:a16="http://schemas.microsoft.com/office/drawing/2014/main" id="{86240F83-243F-4A91-A490-07F35369E43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135E8DC-0AE7-4007-8683-F9BBB5CC22D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EE191679-5DA6-4B5C-BAB4-ACBAA32738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0F82038-44D6-42F1-B41D-3690B2C6CA4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82115E2-C791-4E91-9B1C-F75C241CC86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959914-3217-443E-8CE2-0064D4DC812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EF27CADD-2E51-4B98-B205-7C591E21389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F765461-7D40-4707-855A-8CDB3ED193A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D70A299-8230-482C-8660-9B138C6692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89221ED-4BC0-40A0-B359-73E9A0FEBA73}"/>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F6B7C00-B695-49A6-A881-8050C874F903}"/>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AutoShape 4">
            <a:extLst>
              <a:ext uri="{FF2B5EF4-FFF2-40B4-BE49-F238E27FC236}">
                <a16:creationId xmlns:a16="http://schemas.microsoft.com/office/drawing/2014/main" id="{EAAB8AAF-C0A0-4ADF-963B-F402B5B90E79}"/>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077" name="Line 5">
            <a:extLst>
              <a:ext uri="{FF2B5EF4-FFF2-40B4-BE49-F238E27FC236}">
                <a16:creationId xmlns:a16="http://schemas.microsoft.com/office/drawing/2014/main" id="{E0BCC32B-030A-4045-B854-7305DDAEA091}"/>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A930884A-815E-4DBA-A0CF-DAEC387A5296}"/>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endParaRPr lang="en-US"/>
          </a:p>
        </p:txBody>
      </p:sp>
      <p:sp>
        <p:nvSpPr>
          <p:cNvPr id="38919" name="Rectangle 7">
            <a:extLst>
              <a:ext uri="{FF2B5EF4-FFF2-40B4-BE49-F238E27FC236}">
                <a16:creationId xmlns:a16="http://schemas.microsoft.com/office/drawing/2014/main" id="{1AF5AFB1-7F5B-4488-A4CA-7CA5229CC28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38920" name="Rectangle 8">
            <a:extLst>
              <a:ext uri="{FF2B5EF4-FFF2-40B4-BE49-F238E27FC236}">
                <a16:creationId xmlns:a16="http://schemas.microsoft.com/office/drawing/2014/main" id="{3BB44A05-4FFE-4868-978E-5BF4CF7FE50D}"/>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6976B719-BE68-4005-AF08-C513B09BDD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2"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46B8BE-B084-4223-BFB6-8F770E663525}"/>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4AA59245-08DC-4FD6-8C9C-A3D99A6402B6}"/>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AutoShape 4">
            <a:extLst>
              <a:ext uri="{FF2B5EF4-FFF2-40B4-BE49-F238E27FC236}">
                <a16:creationId xmlns:a16="http://schemas.microsoft.com/office/drawing/2014/main" id="{DEB15D66-19CA-492E-96F7-52AF86FE93EA}"/>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01" name="Line 5">
            <a:extLst>
              <a:ext uri="{FF2B5EF4-FFF2-40B4-BE49-F238E27FC236}">
                <a16:creationId xmlns:a16="http://schemas.microsoft.com/office/drawing/2014/main" id="{8BB9DFB3-70B8-43CF-9927-78B757F06D77}"/>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35408FAF-75E9-4995-B838-4628CA72637D}"/>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endParaRPr lang="en-US"/>
          </a:p>
        </p:txBody>
      </p:sp>
      <p:sp>
        <p:nvSpPr>
          <p:cNvPr id="38919" name="Rectangle 7">
            <a:extLst>
              <a:ext uri="{FF2B5EF4-FFF2-40B4-BE49-F238E27FC236}">
                <a16:creationId xmlns:a16="http://schemas.microsoft.com/office/drawing/2014/main" id="{361273DE-66D1-4A41-AA47-F183BE7F06A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38920" name="Rectangle 8">
            <a:extLst>
              <a:ext uri="{FF2B5EF4-FFF2-40B4-BE49-F238E27FC236}">
                <a16:creationId xmlns:a16="http://schemas.microsoft.com/office/drawing/2014/main" id="{1D8D9349-82BD-4592-9932-AC1BA97052A5}"/>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289419BF-FE30-4BC8-B980-E639FE540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3"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DC7A32B-EDB7-428E-A0AB-56FC7BF60E09}"/>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A97E6CDE-CA11-4887-B39B-AA390A45003D}"/>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AutoShape 4">
            <a:extLst>
              <a:ext uri="{FF2B5EF4-FFF2-40B4-BE49-F238E27FC236}">
                <a16:creationId xmlns:a16="http://schemas.microsoft.com/office/drawing/2014/main" id="{1F39C823-7E1D-4411-83B8-734EEB7D740C}"/>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125" name="Line 5">
            <a:extLst>
              <a:ext uri="{FF2B5EF4-FFF2-40B4-BE49-F238E27FC236}">
                <a16:creationId xmlns:a16="http://schemas.microsoft.com/office/drawing/2014/main" id="{EE508C33-1406-4A9B-A571-DB2A94FAB82E}"/>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7E5CF396-F7DA-4034-B60E-AAF22D765D3F}"/>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endParaRPr lang="en-US"/>
          </a:p>
        </p:txBody>
      </p:sp>
      <p:sp>
        <p:nvSpPr>
          <p:cNvPr id="38919" name="Rectangle 7">
            <a:extLst>
              <a:ext uri="{FF2B5EF4-FFF2-40B4-BE49-F238E27FC236}">
                <a16:creationId xmlns:a16="http://schemas.microsoft.com/office/drawing/2014/main" id="{77DE9893-A44F-428F-A5F2-FCF3F3F7BB2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38920" name="Rectangle 8">
            <a:extLst>
              <a:ext uri="{FF2B5EF4-FFF2-40B4-BE49-F238E27FC236}">
                <a16:creationId xmlns:a16="http://schemas.microsoft.com/office/drawing/2014/main" id="{4AED1F58-6649-4193-BC41-E06555E6A37C}"/>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8F712ACA-FD75-43AF-AAAF-5BE75C7120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4"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D1D71C0-2068-4BA6-A2C6-E44CDA0C45F1}"/>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AB3C5877-A310-451F-A650-A400A3EF5C58}"/>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AutoShape 4">
            <a:extLst>
              <a:ext uri="{FF2B5EF4-FFF2-40B4-BE49-F238E27FC236}">
                <a16:creationId xmlns:a16="http://schemas.microsoft.com/office/drawing/2014/main" id="{E36F7A2A-C38D-4B38-AB55-6FA6F8BD51C5}"/>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6149" name="Line 5">
            <a:extLst>
              <a:ext uri="{FF2B5EF4-FFF2-40B4-BE49-F238E27FC236}">
                <a16:creationId xmlns:a16="http://schemas.microsoft.com/office/drawing/2014/main" id="{32F02DF9-9824-4C05-AB7E-7696A8CAC4C8}"/>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C81DCECD-C83A-41B3-A164-D764F17A6A3C}"/>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endParaRPr lang="en-US"/>
          </a:p>
        </p:txBody>
      </p:sp>
      <p:sp>
        <p:nvSpPr>
          <p:cNvPr id="38919" name="Rectangle 7">
            <a:extLst>
              <a:ext uri="{FF2B5EF4-FFF2-40B4-BE49-F238E27FC236}">
                <a16:creationId xmlns:a16="http://schemas.microsoft.com/office/drawing/2014/main" id="{42D21EDF-A651-4E2B-BE57-FD2D5337CC7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38920" name="Rectangle 8">
            <a:extLst>
              <a:ext uri="{FF2B5EF4-FFF2-40B4-BE49-F238E27FC236}">
                <a16:creationId xmlns:a16="http://schemas.microsoft.com/office/drawing/2014/main" id="{747BB910-F02F-4902-870D-193028E8AA9D}"/>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5B51D3F7-F90A-4463-A561-C13EF990C7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5"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EE564D4-85DF-4D28-BDB8-35B50EBD653B}"/>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E5D44E5B-C60D-4708-B525-171B2883BCCF}"/>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AutoShape 4">
            <a:extLst>
              <a:ext uri="{FF2B5EF4-FFF2-40B4-BE49-F238E27FC236}">
                <a16:creationId xmlns:a16="http://schemas.microsoft.com/office/drawing/2014/main" id="{5C2A6A76-A463-430E-8212-5776BC0CCCB8}"/>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7173" name="Line 5">
            <a:extLst>
              <a:ext uri="{FF2B5EF4-FFF2-40B4-BE49-F238E27FC236}">
                <a16:creationId xmlns:a16="http://schemas.microsoft.com/office/drawing/2014/main" id="{870B5E94-8274-42D6-A0C9-3EE318BFCF88}"/>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ED978469-7D58-462A-A22E-7B0B317FEF1B}"/>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endParaRPr lang="en-US"/>
          </a:p>
        </p:txBody>
      </p:sp>
      <p:sp>
        <p:nvSpPr>
          <p:cNvPr id="38919" name="Rectangle 7">
            <a:extLst>
              <a:ext uri="{FF2B5EF4-FFF2-40B4-BE49-F238E27FC236}">
                <a16:creationId xmlns:a16="http://schemas.microsoft.com/office/drawing/2014/main" id="{563F9F5E-D14E-467C-9195-F1F0A0AB944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38920" name="Rectangle 8">
            <a:extLst>
              <a:ext uri="{FF2B5EF4-FFF2-40B4-BE49-F238E27FC236}">
                <a16:creationId xmlns:a16="http://schemas.microsoft.com/office/drawing/2014/main" id="{51C6E13B-4A2D-4DF6-8795-1B4AC812396D}"/>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D850FBD7-769F-4984-986A-573FB70D43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6"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23D3856-39C8-49DF-B728-6FCBB3C252C0}"/>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C6DA0E86-7360-4A0A-95EE-743798C2FE7E}"/>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AutoShape 4">
            <a:extLst>
              <a:ext uri="{FF2B5EF4-FFF2-40B4-BE49-F238E27FC236}">
                <a16:creationId xmlns:a16="http://schemas.microsoft.com/office/drawing/2014/main" id="{4D7B1A09-ABB5-441D-98C9-5D9A36B2F388}"/>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8197" name="Line 5">
            <a:extLst>
              <a:ext uri="{FF2B5EF4-FFF2-40B4-BE49-F238E27FC236}">
                <a16:creationId xmlns:a16="http://schemas.microsoft.com/office/drawing/2014/main" id="{6AD605A2-19E1-4840-AF5D-7F94CAEE2C45}"/>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29D5717D-8B1E-46FB-A175-D6350383B23F}"/>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endParaRPr lang="en-US"/>
          </a:p>
        </p:txBody>
      </p:sp>
      <p:sp>
        <p:nvSpPr>
          <p:cNvPr id="38919" name="Rectangle 7">
            <a:extLst>
              <a:ext uri="{FF2B5EF4-FFF2-40B4-BE49-F238E27FC236}">
                <a16:creationId xmlns:a16="http://schemas.microsoft.com/office/drawing/2014/main" id="{B1EBAC28-4070-4D6D-8D4E-CF1C1A42D97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38920" name="Rectangle 8">
            <a:extLst>
              <a:ext uri="{FF2B5EF4-FFF2-40B4-BE49-F238E27FC236}">
                <a16:creationId xmlns:a16="http://schemas.microsoft.com/office/drawing/2014/main" id="{631DE312-BE92-4077-B1FE-E123139FB861}"/>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723A9148-6E4D-496B-B55E-D248E6B274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7"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3344625-0F24-422E-ACEC-C9CA7D469DFD}"/>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906D8ECD-074C-4DEC-896F-8AC65E7282E4}"/>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AutoShape 4">
            <a:extLst>
              <a:ext uri="{FF2B5EF4-FFF2-40B4-BE49-F238E27FC236}">
                <a16:creationId xmlns:a16="http://schemas.microsoft.com/office/drawing/2014/main" id="{CD1BF6B7-3ACF-4F10-827F-1F3F47F0D54B}"/>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9221" name="Line 5">
            <a:extLst>
              <a:ext uri="{FF2B5EF4-FFF2-40B4-BE49-F238E27FC236}">
                <a16:creationId xmlns:a16="http://schemas.microsoft.com/office/drawing/2014/main" id="{8D5D158A-B5AE-4CA9-BF2D-C80A16DD4321}"/>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Rectangle 6">
            <a:extLst>
              <a:ext uri="{FF2B5EF4-FFF2-40B4-BE49-F238E27FC236}">
                <a16:creationId xmlns:a16="http://schemas.microsoft.com/office/drawing/2014/main" id="{D3A53893-DBFA-45DC-AC2F-3CEC3286E0C3}"/>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endParaRPr lang="en-US"/>
          </a:p>
        </p:txBody>
      </p:sp>
      <p:sp>
        <p:nvSpPr>
          <p:cNvPr id="38919" name="Rectangle 7">
            <a:extLst>
              <a:ext uri="{FF2B5EF4-FFF2-40B4-BE49-F238E27FC236}">
                <a16:creationId xmlns:a16="http://schemas.microsoft.com/office/drawing/2014/main" id="{5697DADB-B01F-427A-8EAB-CC8CFF0FCC7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38920" name="Rectangle 8">
            <a:extLst>
              <a:ext uri="{FF2B5EF4-FFF2-40B4-BE49-F238E27FC236}">
                <a16:creationId xmlns:a16="http://schemas.microsoft.com/office/drawing/2014/main" id="{9271876C-1129-44C3-BF3C-D7DC3C79BF2E}"/>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38C55749-E916-489F-8E00-B0FEF40319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8"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1+Peter+3%3A20&amp;version=NKJV#fen-NKJV-30445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biblia.com/bible/esv/Luke%2017.26%E2%80%9327" TargetMode="External"/><Relationship Id="rId2" Type="http://schemas.openxmlformats.org/officeDocument/2006/relationships/hyperlink" Target="https://biblia.com/bible/esv/Matt%2024.37%E2%80%933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54EC00-AD71-4B53-8305-878A8E0E6450}"/>
              </a:ext>
            </a:extLst>
          </p:cNvPr>
          <p:cNvPicPr>
            <a:picLocks noChangeAspect="1"/>
          </p:cNvPicPr>
          <p:nvPr/>
        </p:nvPicPr>
        <p:blipFill>
          <a:blip r:embed="rId3"/>
          <a:stretch>
            <a:fillRect/>
          </a:stretch>
        </p:blipFill>
        <p:spPr>
          <a:xfrm flipH="1">
            <a:off x="2635691" y="2074653"/>
            <a:ext cx="6417523" cy="47313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444876AE-0A8F-4126-BBA7-5B190814CD08}"/>
              </a:ext>
            </a:extLst>
          </p:cNvPr>
          <p:cNvSpPr>
            <a:spLocks noGrp="1"/>
          </p:cNvSpPr>
          <p:nvPr>
            <p:ph type="ctrTitle"/>
          </p:nvPr>
        </p:nvSpPr>
        <p:spPr>
          <a:xfrm>
            <a:off x="-10646" y="1155638"/>
            <a:ext cx="3530006" cy="1405101"/>
          </a:xfrm>
        </p:spPr>
        <p:txBody>
          <a:bodyPr rtlCol="0" anchor="ctr">
            <a:normAutofit fontScale="90000"/>
          </a:bodyPr>
          <a:lstStyle/>
          <a:p>
            <a:pPr eaLnBrk="1" fontAlgn="auto" hangingPunct="1">
              <a:spcAft>
                <a:spcPts val="0"/>
              </a:spcAft>
              <a:defRPr/>
            </a:pPr>
            <a:r>
              <a:rPr lang="en-US" sz="6600" dirty="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Studies in</a:t>
            </a:r>
            <a:br>
              <a:rPr lang="en-US" sz="6600" dirty="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br>
            <a:r>
              <a:rPr lang="en-US" sz="6600" dirty="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 Genesis</a:t>
            </a:r>
          </a:p>
        </p:txBody>
      </p:sp>
      <p:pic>
        <p:nvPicPr>
          <p:cNvPr id="20484" name="Picture 9">
            <a:extLst>
              <a:ext uri="{FF2B5EF4-FFF2-40B4-BE49-F238E27FC236}">
                <a16:creationId xmlns:a16="http://schemas.microsoft.com/office/drawing/2014/main" id="{813FB63A-3E9A-497C-8C51-0EC71C259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80963"/>
            <a:ext cx="176053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croll: Vertical 7">
            <a:extLst>
              <a:ext uri="{FF2B5EF4-FFF2-40B4-BE49-F238E27FC236}">
                <a16:creationId xmlns:a16="http://schemas.microsoft.com/office/drawing/2014/main" id="{ED32DA43-B427-4045-A3BF-93D8F1A5C79F}"/>
              </a:ext>
            </a:extLst>
          </p:cNvPr>
          <p:cNvSpPr/>
          <p:nvPr/>
        </p:nvSpPr>
        <p:spPr>
          <a:xfrm rot="21068064">
            <a:off x="261938" y="3927475"/>
            <a:ext cx="2405062" cy="2401888"/>
          </a:xfrm>
          <a:prstGeom prst="verticalScroll">
            <a:avLst>
              <a:gd name="adj" fmla="val 10035"/>
            </a:avLst>
          </a:prstGeom>
          <a:solidFill>
            <a:schemeClr val="accent5">
              <a:lumMod val="20000"/>
              <a:lumOff val="80000"/>
              <a:alpha val="98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457200" eaLnBrk="1" fontAlgn="auto" hangingPunct="1">
              <a:spcBef>
                <a:spcPts val="0"/>
              </a:spcBef>
              <a:spcAft>
                <a:spcPts val="0"/>
              </a:spcAft>
              <a:defRPr/>
            </a:pPr>
            <a:endParaRPr lang="en-US">
              <a:solidFill>
                <a:prstClr val="black"/>
              </a:solidFill>
            </a:endParaRPr>
          </a:p>
        </p:txBody>
      </p:sp>
      <p:sp>
        <p:nvSpPr>
          <p:cNvPr id="3" name="Subtitle 2">
            <a:extLst>
              <a:ext uri="{FF2B5EF4-FFF2-40B4-BE49-F238E27FC236}">
                <a16:creationId xmlns:a16="http://schemas.microsoft.com/office/drawing/2014/main" id="{8587C14B-B79E-4070-ABCD-08BE9CCBEA50}"/>
              </a:ext>
            </a:extLst>
          </p:cNvPr>
          <p:cNvSpPr>
            <a:spLocks noGrp="1"/>
          </p:cNvSpPr>
          <p:nvPr>
            <p:ph type="subTitle" idx="1"/>
          </p:nvPr>
        </p:nvSpPr>
        <p:spPr>
          <a:xfrm rot="21023048">
            <a:off x="512763" y="3929063"/>
            <a:ext cx="2112962" cy="2709862"/>
          </a:xfrm>
        </p:spPr>
        <p:txBody>
          <a:bodyPr rtlCol="0" anchor="ctr">
            <a:normAutofit/>
          </a:bodyPr>
          <a:lstStyle/>
          <a:p>
            <a:pPr eaLnBrk="1" fontAlgn="auto" hangingPunct="1">
              <a:spcAft>
                <a:spcPts val="0"/>
              </a:spcAft>
              <a:defRPr/>
            </a:pPr>
            <a:r>
              <a:rPr lang="en-US" sz="3600" dirty="0">
                <a:solidFill>
                  <a:schemeClr val="accent1">
                    <a:lumMod val="50000"/>
                  </a:schemeClr>
                </a:solidFill>
                <a:latin typeface="Agency FB" panose="020B0503020202020204" pitchFamily="34" charset="0"/>
              </a:rPr>
              <a:t>The Faith  and Failings of First Families</a:t>
            </a:r>
          </a:p>
        </p:txBody>
      </p:sp>
      <p:sp>
        <p:nvSpPr>
          <p:cNvPr id="20487" name="TextBox 3">
            <a:extLst>
              <a:ext uri="{FF2B5EF4-FFF2-40B4-BE49-F238E27FC236}">
                <a16:creationId xmlns:a16="http://schemas.microsoft.com/office/drawing/2014/main" id="{90BF1F90-4F08-4D8D-80B2-98FB16EF0877}"/>
              </a:ext>
            </a:extLst>
          </p:cNvPr>
          <p:cNvSpPr txBox="1">
            <a:spLocks noChangeArrowheads="1"/>
          </p:cNvSpPr>
          <p:nvPr/>
        </p:nvSpPr>
        <p:spPr bwMode="auto">
          <a:xfrm>
            <a:off x="5156200" y="11113"/>
            <a:ext cx="3136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solidFill>
                  <a:srgbClr val="FFFF99"/>
                </a:solidFill>
              </a:rPr>
              <a:t>Class will begin 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5DC1503-2D3A-4C85-971E-6531396F55E1}"/>
              </a:ext>
            </a:extLst>
          </p:cNvPr>
          <p:cNvSpPr>
            <a:spLocks noGrp="1" noChangeArrowheads="1"/>
          </p:cNvSpPr>
          <p:nvPr>
            <p:ph type="title"/>
          </p:nvPr>
        </p:nvSpPr>
        <p:spPr/>
        <p:txBody>
          <a:bodyPr/>
          <a:lstStyle/>
          <a:p>
            <a:r>
              <a:rPr lang="en-US" altLang="en-US"/>
              <a:t>The family of Adam-Gen 5</a:t>
            </a:r>
          </a:p>
        </p:txBody>
      </p:sp>
      <p:sp>
        <p:nvSpPr>
          <p:cNvPr id="97283" name="Content Placeholder 2">
            <a:extLst>
              <a:ext uri="{FF2B5EF4-FFF2-40B4-BE49-F238E27FC236}">
                <a16:creationId xmlns:a16="http://schemas.microsoft.com/office/drawing/2014/main" id="{E303069D-FA45-4A57-8679-35483D04FC7D}"/>
              </a:ext>
            </a:extLst>
          </p:cNvPr>
          <p:cNvSpPr>
            <a:spLocks noGrp="1" noChangeArrowheads="1"/>
          </p:cNvSpPr>
          <p:nvPr>
            <p:ph idx="1"/>
          </p:nvPr>
        </p:nvSpPr>
        <p:spPr/>
        <p:txBody>
          <a:bodyPr/>
          <a:lstStyle/>
          <a:p>
            <a:pPr marL="0" indent="0">
              <a:buFont typeface="Wingdings" panose="05000000000000000000" pitchFamily="2" charset="2"/>
              <a:buNone/>
              <a:defRPr/>
            </a:pPr>
            <a:endParaRPr lang="en-US" altLang="en-US" dirty="0"/>
          </a:p>
          <a:p>
            <a:pPr>
              <a:defRPr/>
            </a:pPr>
            <a:r>
              <a:rPr lang="en-US" altLang="en-US" dirty="0"/>
              <a:t>Only the line of Adam through Seth (Noah) will survive the flood</a:t>
            </a:r>
          </a:p>
          <a:p>
            <a:pPr>
              <a:defRPr/>
            </a:pPr>
            <a:r>
              <a:rPr lang="en-US" altLang="en-US" dirty="0"/>
              <a:t>Cain’s line ends</a:t>
            </a:r>
          </a:p>
          <a:p>
            <a:pPr>
              <a:defRPr/>
            </a:pPr>
            <a:r>
              <a:rPr lang="en-US" altLang="en-US" dirty="0"/>
              <a:t>Christ will come through the line of Adam/Seth/Noah</a:t>
            </a:r>
          </a:p>
        </p:txBody>
      </p:sp>
      <p:sp>
        <p:nvSpPr>
          <p:cNvPr id="37892" name="TextBox 1">
            <a:extLst>
              <a:ext uri="{FF2B5EF4-FFF2-40B4-BE49-F238E27FC236}">
                <a16:creationId xmlns:a16="http://schemas.microsoft.com/office/drawing/2014/main" id="{9719D443-E659-47BB-ADCE-7F94D6047C31}"/>
              </a:ext>
            </a:extLst>
          </p:cNvPr>
          <p:cNvSpPr txBox="1">
            <a:spLocks noChangeArrowheads="1"/>
          </p:cNvSpPr>
          <p:nvPr/>
        </p:nvSpPr>
        <p:spPr bwMode="auto">
          <a:xfrm rot="-960069">
            <a:off x="6616700" y="1222375"/>
            <a:ext cx="26670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027526E-DC87-48DB-AFA5-910612820FF7}"/>
              </a:ext>
            </a:extLst>
          </p:cNvPr>
          <p:cNvSpPr>
            <a:spLocks noGrp="1" noChangeArrowheads="1"/>
          </p:cNvSpPr>
          <p:nvPr>
            <p:ph type="title"/>
          </p:nvPr>
        </p:nvSpPr>
        <p:spPr/>
        <p:txBody>
          <a:bodyPr/>
          <a:lstStyle/>
          <a:p>
            <a:pPr eaLnBrk="1" hangingPunct="1"/>
            <a:r>
              <a:rPr lang="en-US" altLang="en-US"/>
              <a:t>Enoch</a:t>
            </a:r>
          </a:p>
        </p:txBody>
      </p:sp>
      <p:sp>
        <p:nvSpPr>
          <p:cNvPr id="25603" name="Rectangle 3">
            <a:extLst>
              <a:ext uri="{FF2B5EF4-FFF2-40B4-BE49-F238E27FC236}">
                <a16:creationId xmlns:a16="http://schemas.microsoft.com/office/drawing/2014/main" id="{652738D5-065D-480D-86CA-02AB729F2AE5}"/>
              </a:ext>
            </a:extLst>
          </p:cNvPr>
          <p:cNvSpPr>
            <a:spLocks noGrp="1" noChangeArrowheads="1"/>
          </p:cNvSpPr>
          <p:nvPr>
            <p:ph type="body" idx="1"/>
          </p:nvPr>
        </p:nvSpPr>
        <p:spPr/>
        <p:txBody>
          <a:bodyPr/>
          <a:lstStyle/>
          <a:p>
            <a:pPr eaLnBrk="1" hangingPunct="1"/>
            <a:r>
              <a:rPr lang="en-US" altLang="en-US" dirty="0"/>
              <a:t>Genesis 5:21  Enoch lived sixty-five years, and begot Methuselah.</a:t>
            </a:r>
          </a:p>
          <a:p>
            <a:pPr eaLnBrk="1" hangingPunct="1"/>
            <a:r>
              <a:rPr lang="en-US" altLang="en-US" dirty="0"/>
              <a:t>Enoch ... begat Methuselah—This name means, He dies, at the sending forth</a:t>
            </a:r>
          </a:p>
          <a:p>
            <a:pPr eaLnBrk="1" hangingPunct="1"/>
            <a:r>
              <a:rPr lang="en-US" altLang="en-US" dirty="0"/>
              <a:t>It seems Enoch gave his son this name as prophecy of the coming flood. It is computed that Methuselah died in the year of the Flood</a:t>
            </a:r>
          </a:p>
        </p:txBody>
      </p:sp>
      <p:sp>
        <p:nvSpPr>
          <p:cNvPr id="38916" name="TextBox 1">
            <a:extLst>
              <a:ext uri="{FF2B5EF4-FFF2-40B4-BE49-F238E27FC236}">
                <a16:creationId xmlns:a16="http://schemas.microsoft.com/office/drawing/2014/main" id="{F7CA31A2-B3F9-4003-88AB-5D22F02D993A}"/>
              </a:ext>
            </a:extLst>
          </p:cNvPr>
          <p:cNvSpPr txBox="1">
            <a:spLocks noChangeArrowheads="1"/>
          </p:cNvSpPr>
          <p:nvPr/>
        </p:nvSpPr>
        <p:spPr bwMode="auto">
          <a:xfrm rot="-960069">
            <a:off x="5943600" y="388938"/>
            <a:ext cx="2667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7E3113B-CE59-48C7-A7C5-1BD97096AD24}"/>
              </a:ext>
            </a:extLst>
          </p:cNvPr>
          <p:cNvSpPr>
            <a:spLocks noGrp="1" noChangeArrowheads="1"/>
          </p:cNvSpPr>
          <p:nvPr>
            <p:ph type="title"/>
          </p:nvPr>
        </p:nvSpPr>
        <p:spPr/>
        <p:txBody>
          <a:bodyPr/>
          <a:lstStyle/>
          <a:p>
            <a:pPr eaLnBrk="1" hangingPunct="1"/>
            <a:r>
              <a:rPr lang="en-US" altLang="en-US"/>
              <a:t>Enoch</a:t>
            </a:r>
          </a:p>
        </p:txBody>
      </p:sp>
      <p:sp>
        <p:nvSpPr>
          <p:cNvPr id="52227" name="Rectangle 3">
            <a:extLst>
              <a:ext uri="{FF2B5EF4-FFF2-40B4-BE49-F238E27FC236}">
                <a16:creationId xmlns:a16="http://schemas.microsoft.com/office/drawing/2014/main" id="{A866B50F-A80D-43E5-ACA2-F7E5339C9543}"/>
              </a:ext>
            </a:extLst>
          </p:cNvPr>
          <p:cNvSpPr>
            <a:spLocks noGrp="1" noChangeArrowheads="1"/>
          </p:cNvSpPr>
          <p:nvPr>
            <p:ph type="body" idx="1"/>
          </p:nvPr>
        </p:nvSpPr>
        <p:spPr/>
        <p:txBody>
          <a:bodyPr/>
          <a:lstStyle/>
          <a:p>
            <a:pPr eaLnBrk="1" hangingPunct="1"/>
            <a:r>
              <a:rPr lang="en-US" altLang="en-US" sz="3100"/>
              <a:t>Gen 5:22 So all the days of Enoch were three hundred and sixty-five years. And Enoch walked with God; and he was not, for God took him.</a:t>
            </a:r>
          </a:p>
          <a:p>
            <a:pPr eaLnBrk="1" hangingPunct="1"/>
            <a:r>
              <a:rPr lang="en-US" altLang="en-US" sz="3100"/>
              <a:t>“walked with God” denotes a constant and familiar association</a:t>
            </a:r>
          </a:p>
        </p:txBody>
      </p:sp>
      <p:sp>
        <p:nvSpPr>
          <p:cNvPr id="40964" name="TextBox 1">
            <a:extLst>
              <a:ext uri="{FF2B5EF4-FFF2-40B4-BE49-F238E27FC236}">
                <a16:creationId xmlns:a16="http://schemas.microsoft.com/office/drawing/2014/main" id="{878249F6-791A-4B6E-8A03-EE9E09B585E0}"/>
              </a:ext>
            </a:extLst>
          </p:cNvPr>
          <p:cNvSpPr txBox="1">
            <a:spLocks noChangeArrowheads="1"/>
          </p:cNvSpPr>
          <p:nvPr/>
        </p:nvSpPr>
        <p:spPr bwMode="auto">
          <a:xfrm rot="-960069">
            <a:off x="5943600" y="388938"/>
            <a:ext cx="2667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08EF69E-D8BC-4FED-B860-EF38CD573053}"/>
              </a:ext>
            </a:extLst>
          </p:cNvPr>
          <p:cNvSpPr>
            <a:spLocks noGrp="1" noChangeArrowheads="1"/>
          </p:cNvSpPr>
          <p:nvPr>
            <p:ph type="title"/>
          </p:nvPr>
        </p:nvSpPr>
        <p:spPr>
          <a:xfrm>
            <a:off x="457200" y="304800"/>
            <a:ext cx="8001000" cy="1216025"/>
          </a:xfrm>
        </p:spPr>
        <p:txBody>
          <a:bodyPr/>
          <a:lstStyle/>
          <a:p>
            <a:pPr eaLnBrk="1" hangingPunct="1"/>
            <a:r>
              <a:rPr lang="en-US" altLang="en-US"/>
              <a:t>Noah</a:t>
            </a:r>
          </a:p>
        </p:txBody>
      </p:sp>
      <p:sp>
        <p:nvSpPr>
          <p:cNvPr id="43011" name="Rectangle 3">
            <a:extLst>
              <a:ext uri="{FF2B5EF4-FFF2-40B4-BE49-F238E27FC236}">
                <a16:creationId xmlns:a16="http://schemas.microsoft.com/office/drawing/2014/main" id="{9F1E5A73-ABC6-4160-B87C-B1C9DDF77240}"/>
              </a:ext>
            </a:extLst>
          </p:cNvPr>
          <p:cNvSpPr>
            <a:spLocks noGrp="1" noChangeArrowheads="1"/>
          </p:cNvSpPr>
          <p:nvPr>
            <p:ph type="body" idx="1"/>
          </p:nvPr>
        </p:nvSpPr>
        <p:spPr/>
        <p:txBody>
          <a:bodyPr/>
          <a:lstStyle/>
          <a:p>
            <a:pPr eaLnBrk="1" hangingPunct="1"/>
            <a:r>
              <a:rPr lang="en-US" altLang="en-US" sz="3200"/>
              <a:t>Genesis 5:32 And Noah was five hundred years old, and Noah begot Shem, Ham, and Japheth.</a:t>
            </a:r>
          </a:p>
        </p:txBody>
      </p:sp>
      <p:sp>
        <p:nvSpPr>
          <p:cNvPr id="43012" name="TextBox 1">
            <a:extLst>
              <a:ext uri="{FF2B5EF4-FFF2-40B4-BE49-F238E27FC236}">
                <a16:creationId xmlns:a16="http://schemas.microsoft.com/office/drawing/2014/main" id="{2465A430-F6FB-4A20-8236-8AC36BC42E68}"/>
              </a:ext>
            </a:extLst>
          </p:cNvPr>
          <p:cNvSpPr txBox="1">
            <a:spLocks noChangeArrowheads="1"/>
          </p:cNvSpPr>
          <p:nvPr/>
        </p:nvSpPr>
        <p:spPr bwMode="auto">
          <a:xfrm rot="-960069">
            <a:off x="5943600" y="388938"/>
            <a:ext cx="2667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7B9CC84-2F66-41C3-9DAD-DED9739426DD}"/>
              </a:ext>
            </a:extLst>
          </p:cNvPr>
          <p:cNvSpPr>
            <a:spLocks noGrp="1" noChangeArrowheads="1"/>
          </p:cNvSpPr>
          <p:nvPr>
            <p:ph type="title"/>
          </p:nvPr>
        </p:nvSpPr>
        <p:spPr/>
        <p:txBody>
          <a:bodyPr/>
          <a:lstStyle/>
          <a:p>
            <a:r>
              <a:rPr lang="en-US" altLang="en-US"/>
              <a:t>Wicked Marriages lead to Destruction</a:t>
            </a:r>
          </a:p>
        </p:txBody>
      </p:sp>
      <p:sp>
        <p:nvSpPr>
          <p:cNvPr id="3" name="Content Placeholder 2">
            <a:extLst>
              <a:ext uri="{FF2B5EF4-FFF2-40B4-BE49-F238E27FC236}">
                <a16:creationId xmlns:a16="http://schemas.microsoft.com/office/drawing/2014/main" id="{BEBE8C8A-19DD-4A3C-975C-0C3627DDA3C6}"/>
              </a:ext>
            </a:extLst>
          </p:cNvPr>
          <p:cNvSpPr>
            <a:spLocks noGrp="1"/>
          </p:cNvSpPr>
          <p:nvPr>
            <p:ph idx="1"/>
          </p:nvPr>
        </p:nvSpPr>
        <p:spPr/>
        <p:txBody>
          <a:bodyPr/>
          <a:lstStyle/>
          <a:p>
            <a:pPr>
              <a:defRPr/>
            </a:pPr>
            <a:r>
              <a:rPr lang="en-US" sz="3600" b="1" dirty="0">
                <a:solidFill>
                  <a:srgbClr val="000000"/>
                </a:solidFill>
                <a:latin typeface="Arial" panose="020B0604020202020204" pitchFamily="34" charset="0"/>
                <a:cs typeface="Arial" panose="020B0604020202020204" pitchFamily="34" charset="0"/>
              </a:rPr>
              <a:t>Gen 6:1-2 </a:t>
            </a:r>
            <a:r>
              <a:rPr lang="en-US" sz="3600" dirty="0">
                <a:solidFill>
                  <a:srgbClr val="000000"/>
                </a:solidFill>
                <a:latin typeface="Arial" panose="020B0604020202020204" pitchFamily="34" charset="0"/>
                <a:cs typeface="Arial" panose="020B0604020202020204" pitchFamily="34" charset="0"/>
              </a:rPr>
              <a:t>Now it came to pass, when men began to multiply on the face of the earth, and daughters were born to them, </a:t>
            </a:r>
            <a:r>
              <a:rPr lang="en-US" sz="3600" b="1" baseline="30000" dirty="0">
                <a:solidFill>
                  <a:srgbClr val="000000"/>
                </a:solidFill>
                <a:latin typeface="Arial" panose="020B0604020202020204" pitchFamily="34" charset="0"/>
                <a:cs typeface="Arial" panose="020B0604020202020204" pitchFamily="34" charset="0"/>
              </a:rPr>
              <a:t>2 </a:t>
            </a:r>
            <a:r>
              <a:rPr lang="en-US" sz="3600" dirty="0">
                <a:solidFill>
                  <a:srgbClr val="000000"/>
                </a:solidFill>
                <a:latin typeface="Arial" panose="020B0604020202020204" pitchFamily="34" charset="0"/>
                <a:cs typeface="Arial" panose="020B0604020202020204" pitchFamily="34" charset="0"/>
              </a:rPr>
              <a:t>that the sons of God saw the daughters of men, that they </a:t>
            </a:r>
            <a:r>
              <a:rPr lang="en-US" sz="3600" i="1" dirty="0">
                <a:solidFill>
                  <a:srgbClr val="000000"/>
                </a:solidFill>
                <a:latin typeface="Arial" panose="020B0604020202020204" pitchFamily="34" charset="0"/>
                <a:cs typeface="Arial" panose="020B0604020202020204" pitchFamily="34" charset="0"/>
              </a:rPr>
              <a:t>were</a:t>
            </a:r>
            <a:r>
              <a:rPr lang="en-US" sz="3600" dirty="0">
                <a:solidFill>
                  <a:srgbClr val="000000"/>
                </a:solidFill>
                <a:latin typeface="Arial" panose="020B0604020202020204" pitchFamily="34" charset="0"/>
                <a:cs typeface="Arial" panose="020B0604020202020204" pitchFamily="34" charset="0"/>
              </a:rPr>
              <a:t> beautiful; and they took wives for themselves of all whom they chose.</a:t>
            </a:r>
          </a:p>
          <a:p>
            <a:pPr marL="0" indent="0">
              <a:buFont typeface="Wingdings" panose="05000000000000000000" pitchFamily="2" charset="2"/>
              <a:buNone/>
              <a:defRPr/>
            </a:pPr>
            <a:endParaRPr lang="en-US" dirty="0">
              <a:solidFill>
                <a:srgbClr val="000000"/>
              </a:solidFill>
              <a:latin typeface="system-u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7CF943C-5706-41A1-B626-32E0BF467868}"/>
              </a:ext>
            </a:extLst>
          </p:cNvPr>
          <p:cNvSpPr>
            <a:spLocks noGrp="1" noChangeArrowheads="1"/>
          </p:cNvSpPr>
          <p:nvPr>
            <p:ph type="title"/>
          </p:nvPr>
        </p:nvSpPr>
        <p:spPr/>
        <p:txBody>
          <a:bodyPr/>
          <a:lstStyle/>
          <a:p>
            <a:r>
              <a:rPr lang="en-US" altLang="en-US"/>
              <a:t>Wicked Marriages lead to Destruction</a:t>
            </a:r>
          </a:p>
        </p:txBody>
      </p:sp>
      <p:sp>
        <p:nvSpPr>
          <p:cNvPr id="3" name="Content Placeholder 2">
            <a:extLst>
              <a:ext uri="{FF2B5EF4-FFF2-40B4-BE49-F238E27FC236}">
                <a16:creationId xmlns:a16="http://schemas.microsoft.com/office/drawing/2014/main" id="{CD94A4CD-5CF6-4F58-8FF6-F2244473A26F}"/>
              </a:ext>
            </a:extLst>
          </p:cNvPr>
          <p:cNvSpPr>
            <a:spLocks noGrp="1"/>
          </p:cNvSpPr>
          <p:nvPr>
            <p:ph idx="1"/>
          </p:nvPr>
        </p:nvSpPr>
        <p:spPr/>
        <p:txBody>
          <a:bodyPr/>
          <a:lstStyle/>
          <a:p>
            <a:pPr marL="0" indent="0">
              <a:buFont typeface="Wingdings" panose="05000000000000000000" pitchFamily="2" charset="2"/>
              <a:buNone/>
              <a:defRPr/>
            </a:pPr>
            <a:r>
              <a:rPr lang="en-US" dirty="0">
                <a:solidFill>
                  <a:srgbClr val="000000"/>
                </a:solidFill>
                <a:latin typeface="Arial" panose="020B0604020202020204" pitchFamily="34" charset="0"/>
                <a:cs typeface="Arial" panose="020B0604020202020204" pitchFamily="34" charset="0"/>
              </a:rPr>
              <a:t>Gen 6:3-4 And the </a:t>
            </a:r>
            <a:r>
              <a:rPr lang="en-US" cap="small" dirty="0">
                <a:solidFill>
                  <a:srgbClr val="000000"/>
                </a:solidFill>
                <a:latin typeface="Arial" panose="020B0604020202020204" pitchFamily="34" charset="0"/>
                <a:cs typeface="Arial" panose="020B0604020202020204" pitchFamily="34" charset="0"/>
              </a:rPr>
              <a:t>Lord</a:t>
            </a:r>
            <a:r>
              <a:rPr lang="en-US" dirty="0">
                <a:solidFill>
                  <a:srgbClr val="000000"/>
                </a:solidFill>
                <a:latin typeface="Arial" panose="020B0604020202020204" pitchFamily="34" charset="0"/>
                <a:cs typeface="Arial" panose="020B0604020202020204" pitchFamily="34" charset="0"/>
              </a:rPr>
              <a:t> said, “My Spirit shall not strive with man forever, for he is indeed flesh; </a:t>
            </a:r>
            <a:r>
              <a:rPr lang="en-US" dirty="0">
                <a:solidFill>
                  <a:srgbClr val="000000"/>
                </a:solidFill>
                <a:highlight>
                  <a:srgbClr val="FFFF00"/>
                </a:highlight>
                <a:latin typeface="Arial" panose="020B0604020202020204" pitchFamily="34" charset="0"/>
                <a:cs typeface="Arial" panose="020B0604020202020204" pitchFamily="34" charset="0"/>
              </a:rPr>
              <a:t>yet his days shall be one hundred and twenty years</a:t>
            </a:r>
            <a:r>
              <a:rPr lang="en-US" dirty="0">
                <a:solidFill>
                  <a:srgbClr val="000000"/>
                </a:solidFill>
                <a:latin typeface="Arial" panose="020B0604020202020204" pitchFamily="34" charset="0"/>
                <a:cs typeface="Arial" panose="020B0604020202020204" pitchFamily="34" charset="0"/>
              </a:rPr>
              <a:t>.” </a:t>
            </a:r>
            <a:r>
              <a:rPr lang="en-US" b="1" baseline="30000" dirty="0">
                <a:solidFill>
                  <a:srgbClr val="000000"/>
                </a:solidFill>
                <a:latin typeface="Arial" panose="020B0604020202020204" pitchFamily="34" charset="0"/>
                <a:cs typeface="Arial" panose="020B0604020202020204" pitchFamily="34" charset="0"/>
              </a:rPr>
              <a:t>4 </a:t>
            </a:r>
            <a:r>
              <a:rPr lang="en-US" dirty="0">
                <a:solidFill>
                  <a:srgbClr val="000000"/>
                </a:solidFill>
                <a:latin typeface="Arial" panose="020B0604020202020204" pitchFamily="34" charset="0"/>
                <a:cs typeface="Arial" panose="020B0604020202020204" pitchFamily="34" charset="0"/>
              </a:rPr>
              <a:t>There were giants (tyrants) on the earth in those days, and also afterward, when the sons of God came in to the daughters of men and they bore children to them. Those were the mighty men who were of old, men of renown.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17DEDED-B68E-42EC-A08A-D11641C8272B}"/>
              </a:ext>
            </a:extLst>
          </p:cNvPr>
          <p:cNvSpPr>
            <a:spLocks noGrp="1" noChangeArrowheads="1"/>
          </p:cNvSpPr>
          <p:nvPr>
            <p:ph type="title"/>
          </p:nvPr>
        </p:nvSpPr>
        <p:spPr/>
        <p:txBody>
          <a:bodyPr/>
          <a:lstStyle/>
          <a:p>
            <a:r>
              <a:rPr lang="en-US" altLang="en-US"/>
              <a:t>Wicked Marriages lead to Destruction</a:t>
            </a:r>
          </a:p>
        </p:txBody>
      </p:sp>
      <p:sp>
        <p:nvSpPr>
          <p:cNvPr id="47107" name="Content Placeholder 2">
            <a:extLst>
              <a:ext uri="{FF2B5EF4-FFF2-40B4-BE49-F238E27FC236}">
                <a16:creationId xmlns:a16="http://schemas.microsoft.com/office/drawing/2014/main" id="{727C30B5-1CF4-478A-BDB0-2CE51BE08CA7}"/>
              </a:ext>
            </a:extLst>
          </p:cNvPr>
          <p:cNvSpPr>
            <a:spLocks noGrp="1" noChangeArrowheads="1"/>
          </p:cNvSpPr>
          <p:nvPr>
            <p:ph idx="1"/>
          </p:nvPr>
        </p:nvSpPr>
        <p:spPr>
          <a:xfrm>
            <a:off x="566738" y="1752600"/>
            <a:ext cx="8001000" cy="4800600"/>
          </a:xfrm>
        </p:spPr>
        <p:txBody>
          <a:bodyPr/>
          <a:lstStyle/>
          <a:p>
            <a:r>
              <a:rPr lang="en-US" altLang="en-US" sz="3200"/>
              <a:t>Sons of God, were not angels who married women and produced a race of giants as some interpret</a:t>
            </a:r>
          </a:p>
          <a:p>
            <a:r>
              <a:rPr lang="en-US" altLang="en-US" sz="3200"/>
              <a:t>Most likely refers to men who believed in God, The Creator </a:t>
            </a:r>
          </a:p>
          <a:p>
            <a:r>
              <a:rPr lang="en-US" altLang="en-US" sz="3200"/>
              <a:t>Daughters of men, most likely refers to women who did not know God (Cain’s lineage??)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DF0DFB1-B590-4A5D-80C2-18532BD06F93}"/>
              </a:ext>
            </a:extLst>
          </p:cNvPr>
          <p:cNvSpPr>
            <a:spLocks noGrp="1" noChangeArrowheads="1"/>
          </p:cNvSpPr>
          <p:nvPr>
            <p:ph type="title"/>
          </p:nvPr>
        </p:nvSpPr>
        <p:spPr/>
        <p:txBody>
          <a:bodyPr/>
          <a:lstStyle/>
          <a:p>
            <a:r>
              <a:rPr lang="en-US" altLang="en-US"/>
              <a:t>Wicked Marriages lead to Destruction</a:t>
            </a:r>
          </a:p>
        </p:txBody>
      </p:sp>
      <p:sp>
        <p:nvSpPr>
          <p:cNvPr id="3" name="Content Placeholder 2">
            <a:extLst>
              <a:ext uri="{FF2B5EF4-FFF2-40B4-BE49-F238E27FC236}">
                <a16:creationId xmlns:a16="http://schemas.microsoft.com/office/drawing/2014/main" id="{E6BC6557-B207-4BFB-A618-3AFB76602BA9}"/>
              </a:ext>
            </a:extLst>
          </p:cNvPr>
          <p:cNvSpPr>
            <a:spLocks noGrp="1"/>
          </p:cNvSpPr>
          <p:nvPr>
            <p:ph idx="1"/>
          </p:nvPr>
        </p:nvSpPr>
        <p:spPr>
          <a:xfrm>
            <a:off x="566738" y="1752600"/>
            <a:ext cx="8001000" cy="4800600"/>
          </a:xfrm>
        </p:spPr>
        <p:txBody>
          <a:bodyPr/>
          <a:lstStyle/>
          <a:p>
            <a:pPr>
              <a:defRPr/>
            </a:pPr>
            <a:r>
              <a:rPr lang="en-US" dirty="0"/>
              <a:t>These men poorly chose wives based on beauty alone</a:t>
            </a:r>
          </a:p>
          <a:p>
            <a:pPr>
              <a:defRPr/>
            </a:pPr>
            <a:r>
              <a:rPr lang="en-US" dirty="0"/>
              <a:t>Jesus taught that angels do not marry, so this passage is referring to men</a:t>
            </a:r>
          </a:p>
          <a:p>
            <a:pPr marL="0" indent="0">
              <a:buFont typeface="Wingdings" panose="05000000000000000000" pitchFamily="2" charset="2"/>
              <a:buNone/>
              <a:defRPr/>
            </a:pPr>
            <a:r>
              <a:rPr lang="en-US" dirty="0">
                <a:solidFill>
                  <a:srgbClr val="000000"/>
                </a:solidFill>
                <a:latin typeface="Arial" panose="020B0604020202020204" pitchFamily="34" charset="0"/>
                <a:cs typeface="Arial" panose="020B0604020202020204" pitchFamily="34" charset="0"/>
              </a:rPr>
              <a:t>Matthew 22:30</a:t>
            </a:r>
          </a:p>
          <a:p>
            <a:pPr marL="0" indent="0">
              <a:buFont typeface="Wingdings" panose="05000000000000000000" pitchFamily="2" charset="2"/>
              <a:buNone/>
              <a:defRPr/>
            </a:pPr>
            <a:r>
              <a:rPr lang="en-US" dirty="0">
                <a:solidFill>
                  <a:srgbClr val="000000"/>
                </a:solidFill>
                <a:latin typeface="Arial" panose="020B0604020202020204" pitchFamily="34" charset="0"/>
                <a:cs typeface="Arial" panose="020B0604020202020204" pitchFamily="34" charset="0"/>
              </a:rPr>
              <a:t>For in the resurrection they neither marry nor are given in marriage, but are like angels of God in heaven.</a:t>
            </a:r>
          </a:p>
          <a:p>
            <a:pPr marL="0" indent="0">
              <a:buFont typeface="Wingdings" panose="05000000000000000000" pitchFamily="2" charset="2"/>
              <a:buNone/>
              <a:defRPr/>
            </a:pPr>
            <a:endParaRPr lang="en-US"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0089E20-11C9-4109-BADE-4CC8F594ECC1}"/>
              </a:ext>
            </a:extLst>
          </p:cNvPr>
          <p:cNvSpPr>
            <a:spLocks noGrp="1" noChangeArrowheads="1"/>
          </p:cNvSpPr>
          <p:nvPr>
            <p:ph type="title"/>
          </p:nvPr>
        </p:nvSpPr>
        <p:spPr/>
        <p:txBody>
          <a:bodyPr/>
          <a:lstStyle/>
          <a:p>
            <a:r>
              <a:rPr lang="en-US" altLang="en-US"/>
              <a:t>Destruction is Coming</a:t>
            </a:r>
          </a:p>
        </p:txBody>
      </p:sp>
      <p:sp>
        <p:nvSpPr>
          <p:cNvPr id="3" name="Content Placeholder 2">
            <a:extLst>
              <a:ext uri="{FF2B5EF4-FFF2-40B4-BE49-F238E27FC236}">
                <a16:creationId xmlns:a16="http://schemas.microsoft.com/office/drawing/2014/main" id="{BE4AE3E4-0691-458D-91E6-7C0C12823F2B}"/>
              </a:ext>
            </a:extLst>
          </p:cNvPr>
          <p:cNvSpPr>
            <a:spLocks noGrp="1"/>
          </p:cNvSpPr>
          <p:nvPr>
            <p:ph idx="1"/>
          </p:nvPr>
        </p:nvSpPr>
        <p:spPr>
          <a:xfrm>
            <a:off x="566738" y="1752600"/>
            <a:ext cx="8001000" cy="4800600"/>
          </a:xfrm>
        </p:spPr>
        <p:txBody>
          <a:bodyPr/>
          <a:lstStyle/>
          <a:p>
            <a:pPr>
              <a:defRPr/>
            </a:pPr>
            <a:r>
              <a:rPr lang="en-US" sz="2800" dirty="0"/>
              <a:t>(verse 3) God decides that mankind’s days are numbered to 120 more years (Noah would be 480 years old)</a:t>
            </a:r>
          </a:p>
          <a:p>
            <a:pPr>
              <a:defRPr/>
            </a:pPr>
            <a:r>
              <a:rPr lang="en-US" sz="2800" dirty="0"/>
              <a:t>Gives Noah time to prepare the Ark </a:t>
            </a:r>
          </a:p>
          <a:p>
            <a:pPr marL="0" indent="0">
              <a:buFont typeface="Wingdings" panose="05000000000000000000" pitchFamily="2" charset="2"/>
              <a:buNone/>
              <a:defRPr/>
            </a:pPr>
            <a:r>
              <a:rPr lang="en-US" sz="2800" dirty="0">
                <a:solidFill>
                  <a:srgbClr val="000000"/>
                </a:solidFill>
                <a:latin typeface="system-ui"/>
              </a:rPr>
              <a:t>1 Peter 3:20</a:t>
            </a:r>
          </a:p>
          <a:p>
            <a:pPr marL="0" indent="0">
              <a:buFont typeface="Wingdings" panose="05000000000000000000" pitchFamily="2" charset="2"/>
              <a:buNone/>
              <a:defRPr/>
            </a:pPr>
            <a:r>
              <a:rPr lang="en-US" sz="1600" b="1" baseline="30000" dirty="0">
                <a:solidFill>
                  <a:srgbClr val="000000"/>
                </a:solidFill>
                <a:latin typeface="system-ui"/>
              </a:rPr>
              <a:t> </a:t>
            </a:r>
            <a:r>
              <a:rPr lang="en-US" sz="2800" dirty="0">
                <a:solidFill>
                  <a:srgbClr val="000000"/>
                </a:solidFill>
                <a:latin typeface="Arial" panose="020B0604020202020204" pitchFamily="34" charset="0"/>
                <a:cs typeface="Arial" panose="020B0604020202020204" pitchFamily="34" charset="0"/>
              </a:rPr>
              <a:t>who formerly were disobedient, </a:t>
            </a:r>
            <a:r>
              <a:rPr lang="en-US" sz="2800" baseline="30000" dirty="0">
                <a:solidFill>
                  <a:srgbClr val="000000"/>
                </a:solidFill>
                <a:latin typeface="Arial" panose="020B0604020202020204" pitchFamily="34" charset="0"/>
                <a:cs typeface="Arial" panose="020B0604020202020204" pitchFamily="34" charset="0"/>
              </a:rPr>
              <a:t>[</a:t>
            </a:r>
            <a:r>
              <a:rPr lang="en-US" sz="2800" baseline="30000" dirty="0">
                <a:solidFill>
                  <a:srgbClr val="4A4A4A"/>
                </a:solidFill>
                <a:latin typeface="Arial" panose="020B0604020202020204" pitchFamily="34" charset="0"/>
                <a:cs typeface="Arial" panose="020B0604020202020204" pitchFamily="34" charset="0"/>
                <a:hlinkClick r:id="rId2" tooltip="See footnote a"/>
              </a:rPr>
              <a:t>a</a:t>
            </a:r>
            <a:r>
              <a:rPr lang="en-US" sz="2800" baseline="30000" dirty="0">
                <a:solidFill>
                  <a:srgbClr val="000000"/>
                </a:solidFill>
                <a:latin typeface="Arial" panose="020B0604020202020204" pitchFamily="34" charset="0"/>
                <a:cs typeface="Arial" panose="020B0604020202020204" pitchFamily="34" charset="0"/>
              </a:rPr>
              <a:t>]</a:t>
            </a:r>
            <a:r>
              <a:rPr lang="en-US" sz="2800" dirty="0">
                <a:solidFill>
                  <a:srgbClr val="000000"/>
                </a:solidFill>
                <a:latin typeface="Arial" panose="020B0604020202020204" pitchFamily="34" charset="0"/>
                <a:cs typeface="Arial" panose="020B0604020202020204" pitchFamily="34" charset="0"/>
              </a:rPr>
              <a:t>when once the Divine </a:t>
            </a:r>
            <a:r>
              <a:rPr lang="en-US" sz="2800" dirty="0">
                <a:solidFill>
                  <a:srgbClr val="000000"/>
                </a:solidFill>
                <a:highlight>
                  <a:srgbClr val="FFFF00"/>
                </a:highlight>
                <a:latin typeface="Arial" panose="020B0604020202020204" pitchFamily="34" charset="0"/>
                <a:cs typeface="Arial" panose="020B0604020202020204" pitchFamily="34" charset="0"/>
              </a:rPr>
              <a:t>longsuffering waited in the days of Noah, while </a:t>
            </a:r>
            <a:r>
              <a:rPr lang="en-US" sz="2800" i="1" dirty="0">
                <a:solidFill>
                  <a:srgbClr val="000000"/>
                </a:solidFill>
                <a:highlight>
                  <a:srgbClr val="FFFF00"/>
                </a:highlight>
                <a:latin typeface="Arial" panose="020B0604020202020204" pitchFamily="34" charset="0"/>
                <a:cs typeface="Arial" panose="020B0604020202020204" pitchFamily="34" charset="0"/>
              </a:rPr>
              <a:t>the</a:t>
            </a:r>
            <a:r>
              <a:rPr lang="en-US" sz="2800" dirty="0">
                <a:solidFill>
                  <a:srgbClr val="000000"/>
                </a:solidFill>
                <a:highlight>
                  <a:srgbClr val="FFFF00"/>
                </a:highlight>
                <a:latin typeface="Arial" panose="020B0604020202020204" pitchFamily="34" charset="0"/>
                <a:cs typeface="Arial" panose="020B0604020202020204" pitchFamily="34" charset="0"/>
              </a:rPr>
              <a:t> ark was being prepared</a:t>
            </a:r>
            <a:r>
              <a:rPr lang="en-US" sz="2800" dirty="0">
                <a:solidFill>
                  <a:srgbClr val="000000"/>
                </a:solidFill>
                <a:latin typeface="Arial" panose="020B0604020202020204" pitchFamily="34" charset="0"/>
                <a:cs typeface="Arial" panose="020B0604020202020204" pitchFamily="34" charset="0"/>
              </a:rPr>
              <a:t>, in which a few, that is, eight souls, were saved through water.</a:t>
            </a:r>
          </a:p>
          <a:p>
            <a:pPr marL="0" indent="0">
              <a:buFont typeface="Wingdings" panose="05000000000000000000" pitchFamily="2" charset="2"/>
              <a:buNone/>
              <a:defRPr/>
            </a:pPr>
            <a:endParaRPr lang="en-US" sz="2800"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endParaRPr lang="en-US" sz="2600" dirty="0"/>
          </a:p>
          <a:p>
            <a:pPr>
              <a:defRPr/>
            </a:pPr>
            <a:endParaRPr 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5AEF93CD-55A1-43DD-AEAE-FF2EE180AC2A}"/>
              </a:ext>
            </a:extLst>
          </p:cNvPr>
          <p:cNvSpPr>
            <a:spLocks noGrp="1" noChangeArrowheads="1"/>
          </p:cNvSpPr>
          <p:nvPr>
            <p:ph type="title"/>
          </p:nvPr>
        </p:nvSpPr>
        <p:spPr/>
        <p:txBody>
          <a:bodyPr/>
          <a:lstStyle/>
          <a:p>
            <a:r>
              <a:rPr lang="en-US" altLang="en-US"/>
              <a:t>Destruction is Coming</a:t>
            </a:r>
          </a:p>
        </p:txBody>
      </p:sp>
      <p:sp>
        <p:nvSpPr>
          <p:cNvPr id="3" name="Content Placeholder 2">
            <a:extLst>
              <a:ext uri="{FF2B5EF4-FFF2-40B4-BE49-F238E27FC236}">
                <a16:creationId xmlns:a16="http://schemas.microsoft.com/office/drawing/2014/main" id="{C7CC7E12-7D85-4D7C-ABD7-3D9937397721}"/>
              </a:ext>
            </a:extLst>
          </p:cNvPr>
          <p:cNvSpPr>
            <a:spLocks noGrp="1"/>
          </p:cNvSpPr>
          <p:nvPr>
            <p:ph idx="1"/>
          </p:nvPr>
        </p:nvSpPr>
        <p:spPr>
          <a:xfrm>
            <a:off x="566738" y="1752600"/>
            <a:ext cx="8001000" cy="4800600"/>
          </a:xfrm>
        </p:spPr>
        <p:txBody>
          <a:bodyPr/>
          <a:lstStyle/>
          <a:p>
            <a:pPr>
              <a:defRPr/>
            </a:pPr>
            <a:r>
              <a:rPr lang="en-US" sz="2800" dirty="0"/>
              <a:t>Gives Noah time to preach and warn (2 Peter 2:5)</a:t>
            </a:r>
          </a:p>
          <a:p>
            <a:pPr marL="0" indent="0">
              <a:buFont typeface="Wingdings" panose="05000000000000000000" pitchFamily="2" charset="2"/>
              <a:buNone/>
              <a:defRPr/>
            </a:pPr>
            <a:r>
              <a:rPr lang="en-US" sz="3200" dirty="0">
                <a:solidFill>
                  <a:srgbClr val="000000"/>
                </a:solidFill>
                <a:latin typeface="Arial" panose="020B0604020202020204" pitchFamily="34" charset="0"/>
                <a:cs typeface="Arial" panose="020B0604020202020204" pitchFamily="34" charset="0"/>
              </a:rPr>
              <a:t>2 Peter 2:5</a:t>
            </a:r>
          </a:p>
          <a:p>
            <a:pPr marL="0" indent="0">
              <a:buFont typeface="Wingdings" panose="05000000000000000000" pitchFamily="2" charset="2"/>
              <a:buNone/>
              <a:defRPr/>
            </a:pPr>
            <a:r>
              <a:rPr lang="en-US" sz="3200" dirty="0">
                <a:solidFill>
                  <a:srgbClr val="000000"/>
                </a:solidFill>
                <a:latin typeface="Arial" panose="020B0604020202020204" pitchFamily="34" charset="0"/>
                <a:cs typeface="Arial" panose="020B0604020202020204" pitchFamily="34" charset="0"/>
              </a:rPr>
              <a:t>and did not spare the ancient world, but saved Noah, </a:t>
            </a:r>
            <a:r>
              <a:rPr lang="en-US" sz="3200" i="1" dirty="0">
                <a:solidFill>
                  <a:srgbClr val="000000"/>
                </a:solidFill>
                <a:latin typeface="Arial" panose="020B0604020202020204" pitchFamily="34" charset="0"/>
                <a:cs typeface="Arial" panose="020B0604020202020204" pitchFamily="34" charset="0"/>
              </a:rPr>
              <a:t>one of</a:t>
            </a:r>
            <a:r>
              <a:rPr lang="en-US" sz="3200" dirty="0">
                <a:solidFill>
                  <a:srgbClr val="000000"/>
                </a:solidFill>
                <a:latin typeface="Arial" panose="020B0604020202020204" pitchFamily="34" charset="0"/>
                <a:cs typeface="Arial" panose="020B0604020202020204" pitchFamily="34" charset="0"/>
              </a:rPr>
              <a:t> eight </a:t>
            </a:r>
            <a:r>
              <a:rPr lang="en-US" sz="3200" i="1" dirty="0">
                <a:solidFill>
                  <a:srgbClr val="000000"/>
                </a:solidFill>
                <a:latin typeface="Arial" panose="020B0604020202020204" pitchFamily="34" charset="0"/>
                <a:cs typeface="Arial" panose="020B0604020202020204" pitchFamily="34" charset="0"/>
              </a:rPr>
              <a:t>people</a:t>
            </a:r>
            <a:r>
              <a:rPr lang="en-US" sz="3200" dirty="0">
                <a:solidFill>
                  <a:srgbClr val="000000"/>
                </a:solidFill>
                <a:latin typeface="Arial" panose="020B0604020202020204" pitchFamily="34" charset="0"/>
                <a:cs typeface="Arial" panose="020B0604020202020204" pitchFamily="34" charset="0"/>
              </a:rPr>
              <a:t>, a </a:t>
            </a:r>
            <a:r>
              <a:rPr lang="en-US" sz="3200" dirty="0">
                <a:solidFill>
                  <a:srgbClr val="000000"/>
                </a:solidFill>
                <a:highlight>
                  <a:srgbClr val="FFFF00"/>
                </a:highlight>
                <a:latin typeface="Arial" panose="020B0604020202020204" pitchFamily="34" charset="0"/>
                <a:cs typeface="Arial" panose="020B0604020202020204" pitchFamily="34" charset="0"/>
              </a:rPr>
              <a:t>preacher of righteousness</a:t>
            </a:r>
            <a:r>
              <a:rPr lang="en-US" sz="3200" dirty="0">
                <a:solidFill>
                  <a:srgbClr val="000000"/>
                </a:solidFill>
                <a:latin typeface="Arial" panose="020B0604020202020204" pitchFamily="34" charset="0"/>
                <a:cs typeface="Arial" panose="020B0604020202020204" pitchFamily="34" charset="0"/>
              </a:rPr>
              <a:t>, bringing in the flood on the world of the ungodly;</a:t>
            </a:r>
          </a:p>
          <a:p>
            <a:pPr>
              <a:defRPr/>
            </a:pPr>
            <a:endParaRPr lang="en-US" sz="2800" dirty="0"/>
          </a:p>
          <a:p>
            <a:pPr marL="0" indent="0">
              <a:buFont typeface="Wingdings" panose="05000000000000000000" pitchFamily="2" charset="2"/>
              <a:buNone/>
              <a:defRPr/>
            </a:pPr>
            <a:endParaRPr lang="en-US" sz="2600" dirty="0"/>
          </a:p>
          <a:p>
            <a:pPr>
              <a:defRPr/>
            </a:pP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0D4CCA-B8A6-44D8-8970-D13387071BC0}"/>
              </a:ext>
            </a:extLst>
          </p:cNvPr>
          <p:cNvPicPr>
            <a:picLocks noChangeAspect="1"/>
          </p:cNvPicPr>
          <p:nvPr/>
        </p:nvPicPr>
        <p:blipFill>
          <a:blip r:embed="rId3"/>
          <a:stretch>
            <a:fillRect/>
          </a:stretch>
        </p:blipFill>
        <p:spPr>
          <a:xfrm flipH="1">
            <a:off x="1363236" y="1692357"/>
            <a:ext cx="6417523" cy="47313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E3A2BF3F-F951-4353-9EEB-46D243F122B5}"/>
              </a:ext>
            </a:extLst>
          </p:cNvPr>
          <p:cNvSpPr>
            <a:spLocks noGrp="1"/>
          </p:cNvSpPr>
          <p:nvPr>
            <p:ph type="ctrTitle"/>
          </p:nvPr>
        </p:nvSpPr>
        <p:spPr>
          <a:xfrm>
            <a:off x="685797" y="434314"/>
            <a:ext cx="7772400" cy="1098714"/>
          </a:xfrm>
        </p:spPr>
        <p:txBody>
          <a:bodyPr rtlCol="0" anchor="ctr">
            <a:normAutofit fontScale="90000"/>
          </a:bodyPr>
          <a:lstStyle/>
          <a:p>
            <a:pPr eaLnBrk="1" fontAlgn="auto" hangingPunct="1">
              <a:spcAft>
                <a:spcPts val="0"/>
              </a:spcAft>
              <a:defRPr/>
            </a:pPr>
            <a:r>
              <a:rPr lang="en-US" sz="8000" dirty="0">
                <a:solidFill>
                  <a:schemeClr val="accent6">
                    <a:lumMod val="40000"/>
                    <a:lumOff val="60000"/>
                  </a:schemeClr>
                </a:solidFill>
                <a:effectLst>
                  <a:glow rad="101600">
                    <a:schemeClr val="accent2">
                      <a:satMod val="175000"/>
                      <a:alpha val="40000"/>
                    </a:schemeClr>
                  </a:glow>
                </a:effectLst>
                <a:latin typeface="Gill Sans MT" panose="020B0502020104020203" pitchFamily="34" charset="0"/>
              </a:rPr>
              <a:t>Studies in Genesis</a:t>
            </a:r>
          </a:p>
        </p:txBody>
      </p:sp>
      <p:pic>
        <p:nvPicPr>
          <p:cNvPr id="22532" name="Picture 9">
            <a:extLst>
              <a:ext uri="{FF2B5EF4-FFF2-40B4-BE49-F238E27FC236}">
                <a16:creationId xmlns:a16="http://schemas.microsoft.com/office/drawing/2014/main" id="{E4DAD08C-3B05-440C-BE7D-7485A4C78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38" y="5799138"/>
            <a:ext cx="17589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croll: Vertical 7">
            <a:extLst>
              <a:ext uri="{FF2B5EF4-FFF2-40B4-BE49-F238E27FC236}">
                <a16:creationId xmlns:a16="http://schemas.microsoft.com/office/drawing/2014/main" id="{7AC66846-72A9-4E33-B6AF-87B46C029E72}"/>
              </a:ext>
            </a:extLst>
          </p:cNvPr>
          <p:cNvSpPr/>
          <p:nvPr/>
        </p:nvSpPr>
        <p:spPr>
          <a:xfrm rot="21068064">
            <a:off x="261938" y="3927475"/>
            <a:ext cx="2405062" cy="2401888"/>
          </a:xfrm>
          <a:prstGeom prst="verticalScroll">
            <a:avLst>
              <a:gd name="adj" fmla="val 10035"/>
            </a:avLst>
          </a:prstGeom>
          <a:solidFill>
            <a:schemeClr val="accent5">
              <a:lumMod val="20000"/>
              <a:lumOff val="80000"/>
              <a:alpha val="98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457200" eaLnBrk="1" fontAlgn="auto" hangingPunct="1">
              <a:spcBef>
                <a:spcPts val="0"/>
              </a:spcBef>
              <a:spcAft>
                <a:spcPts val="0"/>
              </a:spcAft>
              <a:defRPr/>
            </a:pPr>
            <a:endParaRPr lang="en-US">
              <a:solidFill>
                <a:prstClr val="black"/>
              </a:solidFill>
            </a:endParaRPr>
          </a:p>
        </p:txBody>
      </p:sp>
      <p:sp>
        <p:nvSpPr>
          <p:cNvPr id="3" name="Subtitle 2">
            <a:extLst>
              <a:ext uri="{FF2B5EF4-FFF2-40B4-BE49-F238E27FC236}">
                <a16:creationId xmlns:a16="http://schemas.microsoft.com/office/drawing/2014/main" id="{2E034DCF-1FFC-4C48-85A8-97C419B6C5D5}"/>
              </a:ext>
            </a:extLst>
          </p:cNvPr>
          <p:cNvSpPr>
            <a:spLocks noGrp="1"/>
          </p:cNvSpPr>
          <p:nvPr>
            <p:ph type="subTitle" idx="1"/>
          </p:nvPr>
        </p:nvSpPr>
        <p:spPr>
          <a:xfrm rot="21023048">
            <a:off x="412750" y="3819525"/>
            <a:ext cx="2114550" cy="2709863"/>
          </a:xfrm>
        </p:spPr>
        <p:txBody>
          <a:bodyPr rtlCol="0" anchor="ctr">
            <a:normAutofit/>
          </a:bodyPr>
          <a:lstStyle/>
          <a:p>
            <a:pPr eaLnBrk="1" fontAlgn="auto" hangingPunct="1">
              <a:spcAft>
                <a:spcPts val="0"/>
              </a:spcAft>
              <a:defRPr/>
            </a:pPr>
            <a:r>
              <a:rPr lang="en-US" sz="3600" dirty="0">
                <a:solidFill>
                  <a:schemeClr val="accent1">
                    <a:lumMod val="50000"/>
                  </a:schemeClr>
                </a:solidFill>
                <a:latin typeface="Agency FB" panose="020B0503020202020204" pitchFamily="34" charset="0"/>
              </a:rPr>
              <a:t>The Faith  and Failings of First Families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A45C3A0-A426-4346-B125-9C25CD113465}"/>
              </a:ext>
            </a:extLst>
          </p:cNvPr>
          <p:cNvSpPr>
            <a:spLocks noGrp="1" noChangeArrowheads="1"/>
          </p:cNvSpPr>
          <p:nvPr>
            <p:ph type="title"/>
          </p:nvPr>
        </p:nvSpPr>
        <p:spPr/>
        <p:txBody>
          <a:bodyPr/>
          <a:lstStyle/>
          <a:p>
            <a:r>
              <a:rPr lang="en-US" altLang="en-US"/>
              <a:t>Destruction is Coming</a:t>
            </a:r>
          </a:p>
        </p:txBody>
      </p:sp>
      <p:sp>
        <p:nvSpPr>
          <p:cNvPr id="51203" name="Content Placeholder 2">
            <a:extLst>
              <a:ext uri="{FF2B5EF4-FFF2-40B4-BE49-F238E27FC236}">
                <a16:creationId xmlns:a16="http://schemas.microsoft.com/office/drawing/2014/main" id="{E1116A2A-9221-4214-9377-2CA30700185C}"/>
              </a:ext>
            </a:extLst>
          </p:cNvPr>
          <p:cNvSpPr>
            <a:spLocks noGrp="1" noChangeArrowheads="1"/>
          </p:cNvSpPr>
          <p:nvPr>
            <p:ph idx="1"/>
          </p:nvPr>
        </p:nvSpPr>
        <p:spPr>
          <a:xfrm>
            <a:off x="566738" y="1752600"/>
            <a:ext cx="8001000" cy="4800600"/>
          </a:xfrm>
        </p:spPr>
        <p:txBody>
          <a:bodyPr/>
          <a:lstStyle/>
          <a:p>
            <a:r>
              <a:rPr lang="en-US" altLang="en-US" sz="3200"/>
              <a:t>The 120 years was not a reference to how long men would live going forward, as men would live much longer than that but of time until the flood</a:t>
            </a:r>
          </a:p>
          <a:p>
            <a:r>
              <a:rPr lang="en-US" altLang="en-US" sz="3200"/>
              <a:t>The offspring produced mighty men, not super humans (v4); it also produced great wickedness</a:t>
            </a:r>
          </a:p>
          <a:p>
            <a:endParaRPr lang="en-US" altLang="en-US"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D64D933-9957-483A-90BC-0B2124FDA39B}"/>
              </a:ext>
            </a:extLst>
          </p:cNvPr>
          <p:cNvSpPr>
            <a:spLocks noGrp="1" noChangeArrowheads="1"/>
          </p:cNvSpPr>
          <p:nvPr>
            <p:ph type="title"/>
          </p:nvPr>
        </p:nvSpPr>
        <p:spPr/>
        <p:txBody>
          <a:bodyPr/>
          <a:lstStyle/>
          <a:p>
            <a:r>
              <a:rPr lang="en-US" altLang="en-US"/>
              <a:t>Overwhelming Wickedness</a:t>
            </a:r>
          </a:p>
        </p:txBody>
      </p:sp>
      <p:sp>
        <p:nvSpPr>
          <p:cNvPr id="3" name="Content Placeholder 2">
            <a:extLst>
              <a:ext uri="{FF2B5EF4-FFF2-40B4-BE49-F238E27FC236}">
                <a16:creationId xmlns:a16="http://schemas.microsoft.com/office/drawing/2014/main" id="{0F7C0A74-B6ED-44A0-AC52-B8D33D9C4DAC}"/>
              </a:ext>
            </a:extLst>
          </p:cNvPr>
          <p:cNvSpPr>
            <a:spLocks noGrp="1"/>
          </p:cNvSpPr>
          <p:nvPr>
            <p:ph idx="1"/>
          </p:nvPr>
        </p:nvSpPr>
        <p:spPr/>
        <p:txBody>
          <a:bodyPr/>
          <a:lstStyle/>
          <a:p>
            <a:pPr marL="0" indent="0">
              <a:buFont typeface="Wingdings" panose="05000000000000000000" pitchFamily="2" charset="2"/>
              <a:buNone/>
              <a:defRPr/>
            </a:pPr>
            <a:r>
              <a:rPr lang="en-US" sz="3600" dirty="0">
                <a:solidFill>
                  <a:srgbClr val="000000"/>
                </a:solidFill>
                <a:latin typeface="Arial" panose="020B0604020202020204" pitchFamily="34" charset="0"/>
                <a:cs typeface="Arial" panose="020B0604020202020204" pitchFamily="34" charset="0"/>
              </a:rPr>
              <a:t>Gen 6:5-6: Then the </a:t>
            </a:r>
            <a:r>
              <a:rPr lang="en-US" sz="3600" cap="small" dirty="0">
                <a:solidFill>
                  <a:srgbClr val="000000"/>
                </a:solidFill>
                <a:latin typeface="Arial" panose="020B0604020202020204" pitchFamily="34" charset="0"/>
                <a:cs typeface="Arial" panose="020B0604020202020204" pitchFamily="34" charset="0"/>
              </a:rPr>
              <a:t>Lord</a:t>
            </a:r>
            <a:r>
              <a:rPr lang="en-US" sz="3600" dirty="0">
                <a:solidFill>
                  <a:srgbClr val="000000"/>
                </a:solidFill>
                <a:latin typeface="Arial" panose="020B0604020202020204" pitchFamily="34" charset="0"/>
                <a:cs typeface="Arial" panose="020B0604020202020204" pitchFamily="34" charset="0"/>
              </a:rPr>
              <a:t> saw that the </a:t>
            </a:r>
            <a:r>
              <a:rPr lang="en-US" sz="3600" dirty="0">
                <a:solidFill>
                  <a:srgbClr val="000000"/>
                </a:solidFill>
                <a:highlight>
                  <a:srgbClr val="FFFF00"/>
                </a:highlight>
                <a:latin typeface="Arial" panose="020B0604020202020204" pitchFamily="34" charset="0"/>
                <a:cs typeface="Arial" panose="020B0604020202020204" pitchFamily="34" charset="0"/>
              </a:rPr>
              <a:t>wickedness of man </a:t>
            </a:r>
            <a:r>
              <a:rPr lang="en-US" sz="3600" i="1" dirty="0">
                <a:solidFill>
                  <a:srgbClr val="000000"/>
                </a:solidFill>
                <a:highlight>
                  <a:srgbClr val="FFFF00"/>
                </a:highlight>
                <a:latin typeface="Arial" panose="020B0604020202020204" pitchFamily="34" charset="0"/>
                <a:cs typeface="Arial" panose="020B0604020202020204" pitchFamily="34" charset="0"/>
              </a:rPr>
              <a:t>was</a:t>
            </a:r>
            <a:r>
              <a:rPr lang="en-US" sz="3600" dirty="0">
                <a:solidFill>
                  <a:srgbClr val="000000"/>
                </a:solidFill>
                <a:highlight>
                  <a:srgbClr val="FFFF00"/>
                </a:highlight>
                <a:latin typeface="Arial" panose="020B0604020202020204" pitchFamily="34" charset="0"/>
                <a:cs typeface="Arial" panose="020B0604020202020204" pitchFamily="34" charset="0"/>
              </a:rPr>
              <a:t> great </a:t>
            </a:r>
            <a:r>
              <a:rPr lang="en-US" sz="3600" dirty="0">
                <a:solidFill>
                  <a:srgbClr val="000000"/>
                </a:solidFill>
                <a:latin typeface="Arial" panose="020B0604020202020204" pitchFamily="34" charset="0"/>
                <a:cs typeface="Arial" panose="020B0604020202020204" pitchFamily="34" charset="0"/>
              </a:rPr>
              <a:t>in the earth, and </a:t>
            </a:r>
            <a:r>
              <a:rPr lang="en-US" sz="3600" i="1" dirty="0">
                <a:solidFill>
                  <a:srgbClr val="000000"/>
                </a:solidFill>
                <a:highlight>
                  <a:srgbClr val="FFFF00"/>
                </a:highlight>
                <a:latin typeface="Arial" panose="020B0604020202020204" pitchFamily="34" charset="0"/>
                <a:cs typeface="Arial" panose="020B0604020202020204" pitchFamily="34" charset="0"/>
              </a:rPr>
              <a:t>that</a:t>
            </a:r>
            <a:r>
              <a:rPr lang="en-US" sz="3600" dirty="0">
                <a:solidFill>
                  <a:srgbClr val="000000"/>
                </a:solidFill>
                <a:highlight>
                  <a:srgbClr val="FFFF00"/>
                </a:highlight>
                <a:latin typeface="Arial" panose="020B0604020202020204" pitchFamily="34" charset="0"/>
                <a:cs typeface="Arial" panose="020B0604020202020204" pitchFamily="34" charset="0"/>
              </a:rPr>
              <a:t> every intent</a:t>
            </a:r>
            <a:r>
              <a:rPr lang="en-US" sz="3600" baseline="30000" dirty="0">
                <a:solidFill>
                  <a:srgbClr val="000000"/>
                </a:solidFill>
                <a:highlight>
                  <a:srgbClr val="FFFF00"/>
                </a:highlight>
                <a:latin typeface="Arial" panose="020B0604020202020204" pitchFamily="34" charset="0"/>
                <a:cs typeface="Arial" panose="020B0604020202020204" pitchFamily="34" charset="0"/>
              </a:rPr>
              <a:t> </a:t>
            </a:r>
            <a:r>
              <a:rPr lang="en-US" sz="3600" dirty="0">
                <a:solidFill>
                  <a:srgbClr val="000000"/>
                </a:solidFill>
                <a:latin typeface="Arial" panose="020B0604020202020204" pitchFamily="34" charset="0"/>
                <a:cs typeface="Arial" panose="020B0604020202020204" pitchFamily="34" charset="0"/>
              </a:rPr>
              <a:t>of the thoughts of his heart </a:t>
            </a:r>
            <a:r>
              <a:rPr lang="en-US" sz="3600" i="1" dirty="0">
                <a:solidFill>
                  <a:srgbClr val="000000"/>
                </a:solidFill>
                <a:highlight>
                  <a:srgbClr val="FFFF00"/>
                </a:highlight>
                <a:latin typeface="Arial" panose="020B0604020202020204" pitchFamily="34" charset="0"/>
                <a:cs typeface="Arial" panose="020B0604020202020204" pitchFamily="34" charset="0"/>
              </a:rPr>
              <a:t>was</a:t>
            </a:r>
            <a:r>
              <a:rPr lang="en-US" sz="3600" dirty="0">
                <a:solidFill>
                  <a:srgbClr val="000000"/>
                </a:solidFill>
                <a:highlight>
                  <a:srgbClr val="FFFF00"/>
                </a:highlight>
                <a:latin typeface="Arial" panose="020B0604020202020204" pitchFamily="34" charset="0"/>
                <a:cs typeface="Arial" panose="020B0604020202020204" pitchFamily="34" charset="0"/>
              </a:rPr>
              <a:t> only evil continually</a:t>
            </a:r>
            <a:r>
              <a:rPr lang="en-US" sz="3600" dirty="0">
                <a:solidFill>
                  <a:srgbClr val="000000"/>
                </a:solidFill>
                <a:latin typeface="Arial" panose="020B0604020202020204" pitchFamily="34" charset="0"/>
                <a:cs typeface="Arial" panose="020B0604020202020204" pitchFamily="34" charset="0"/>
              </a:rPr>
              <a:t>. </a:t>
            </a:r>
            <a:r>
              <a:rPr lang="en-US" sz="3600" b="1" baseline="30000" dirty="0">
                <a:solidFill>
                  <a:srgbClr val="000000"/>
                </a:solidFill>
                <a:latin typeface="Arial" panose="020B0604020202020204" pitchFamily="34" charset="0"/>
                <a:cs typeface="Arial" panose="020B0604020202020204" pitchFamily="34" charset="0"/>
              </a:rPr>
              <a:t>6 </a:t>
            </a:r>
            <a:r>
              <a:rPr lang="en-US" sz="3600" dirty="0">
                <a:solidFill>
                  <a:srgbClr val="000000"/>
                </a:solidFill>
                <a:latin typeface="Arial" panose="020B0604020202020204" pitchFamily="34" charset="0"/>
                <a:cs typeface="Arial" panose="020B0604020202020204" pitchFamily="34" charset="0"/>
              </a:rPr>
              <a:t>And the </a:t>
            </a:r>
            <a:r>
              <a:rPr lang="en-US" sz="3600" cap="small" dirty="0">
                <a:solidFill>
                  <a:srgbClr val="000000"/>
                </a:solidFill>
                <a:latin typeface="Arial" panose="020B0604020202020204" pitchFamily="34" charset="0"/>
                <a:cs typeface="Arial" panose="020B0604020202020204" pitchFamily="34" charset="0"/>
              </a:rPr>
              <a:t>Lord</a:t>
            </a:r>
            <a:r>
              <a:rPr lang="en-US" sz="3600" dirty="0">
                <a:solidFill>
                  <a:srgbClr val="000000"/>
                </a:solidFill>
                <a:latin typeface="Arial" panose="020B0604020202020204" pitchFamily="34" charset="0"/>
                <a:cs typeface="Arial" panose="020B0604020202020204" pitchFamily="34" charset="0"/>
              </a:rPr>
              <a:t> was sorry that He had made man on the earth, and He was grieved in His heart. </a:t>
            </a:r>
            <a:endParaRPr lang="en-US" sz="360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69AA7E8-4DCE-41D2-82B8-86F38FA061C9}"/>
              </a:ext>
            </a:extLst>
          </p:cNvPr>
          <p:cNvSpPr>
            <a:spLocks noGrp="1" noChangeArrowheads="1"/>
          </p:cNvSpPr>
          <p:nvPr>
            <p:ph type="title"/>
          </p:nvPr>
        </p:nvSpPr>
        <p:spPr/>
        <p:txBody>
          <a:bodyPr/>
          <a:lstStyle/>
          <a:p>
            <a:r>
              <a:rPr lang="en-US" altLang="en-US"/>
              <a:t>God Will Destroy His Creation</a:t>
            </a:r>
          </a:p>
        </p:txBody>
      </p:sp>
      <p:sp>
        <p:nvSpPr>
          <p:cNvPr id="3" name="Content Placeholder 2">
            <a:extLst>
              <a:ext uri="{FF2B5EF4-FFF2-40B4-BE49-F238E27FC236}">
                <a16:creationId xmlns:a16="http://schemas.microsoft.com/office/drawing/2014/main" id="{ACA75ADD-4604-480E-9A29-0069464AFEE2}"/>
              </a:ext>
            </a:extLst>
          </p:cNvPr>
          <p:cNvSpPr>
            <a:spLocks noGrp="1"/>
          </p:cNvSpPr>
          <p:nvPr>
            <p:ph idx="1"/>
          </p:nvPr>
        </p:nvSpPr>
        <p:spPr/>
        <p:txBody>
          <a:bodyPr/>
          <a:lstStyle/>
          <a:p>
            <a:pPr marL="0" indent="0">
              <a:buFont typeface="Wingdings" panose="05000000000000000000" pitchFamily="2" charset="2"/>
              <a:buNone/>
              <a:defRPr/>
            </a:pPr>
            <a:r>
              <a:rPr lang="en-US" sz="3200" dirty="0">
                <a:solidFill>
                  <a:srgbClr val="000000"/>
                </a:solidFill>
                <a:latin typeface="Arial" panose="020B0604020202020204" pitchFamily="34" charset="0"/>
                <a:cs typeface="Arial" panose="020B0604020202020204" pitchFamily="34" charset="0"/>
              </a:rPr>
              <a:t>Gen 6:7: So the </a:t>
            </a:r>
            <a:r>
              <a:rPr lang="en-US" sz="3200" cap="small" dirty="0">
                <a:solidFill>
                  <a:srgbClr val="000000"/>
                </a:solidFill>
                <a:latin typeface="Arial" panose="020B0604020202020204" pitchFamily="34" charset="0"/>
                <a:cs typeface="Arial" panose="020B0604020202020204" pitchFamily="34" charset="0"/>
              </a:rPr>
              <a:t>Lord</a:t>
            </a:r>
            <a:r>
              <a:rPr lang="en-US" sz="3200" dirty="0">
                <a:solidFill>
                  <a:srgbClr val="000000"/>
                </a:solidFill>
                <a:latin typeface="Arial" panose="020B0604020202020204" pitchFamily="34" charset="0"/>
                <a:cs typeface="Arial" panose="020B0604020202020204" pitchFamily="34" charset="0"/>
              </a:rPr>
              <a:t> said, “I will destroy man whom I have created from the face of the earth, both man and beast, creeping thing and birds of the air, for I am sorry that I have made them.”</a:t>
            </a:r>
            <a:endParaRPr lang="en-US" sz="3200"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A30481D-FA34-47C3-80E0-9D9888B43EA1}"/>
              </a:ext>
            </a:extLst>
          </p:cNvPr>
          <p:cNvSpPr>
            <a:spLocks noGrp="1" noChangeArrowheads="1"/>
          </p:cNvSpPr>
          <p:nvPr>
            <p:ph type="title"/>
          </p:nvPr>
        </p:nvSpPr>
        <p:spPr/>
        <p:txBody>
          <a:bodyPr/>
          <a:lstStyle/>
          <a:p>
            <a:r>
              <a:rPr lang="en-US" altLang="en-US"/>
              <a:t>God Cares </a:t>
            </a:r>
          </a:p>
        </p:txBody>
      </p:sp>
      <p:sp>
        <p:nvSpPr>
          <p:cNvPr id="3" name="Content Placeholder 2">
            <a:extLst>
              <a:ext uri="{FF2B5EF4-FFF2-40B4-BE49-F238E27FC236}">
                <a16:creationId xmlns:a16="http://schemas.microsoft.com/office/drawing/2014/main" id="{BF49BE1C-782D-4BD0-BBB1-080ADC55A076}"/>
              </a:ext>
            </a:extLst>
          </p:cNvPr>
          <p:cNvSpPr>
            <a:spLocks noGrp="1" noChangeArrowheads="1"/>
          </p:cNvSpPr>
          <p:nvPr>
            <p:ph idx="1"/>
          </p:nvPr>
        </p:nvSpPr>
        <p:spPr/>
        <p:txBody>
          <a:bodyPr/>
          <a:lstStyle/>
          <a:p>
            <a:r>
              <a:rPr lang="en-US" altLang="en-US" sz="3600"/>
              <a:t>Sorry He made man (v6,7)</a:t>
            </a:r>
          </a:p>
          <a:p>
            <a:r>
              <a:rPr lang="en-US" altLang="en-US" sz="3600"/>
              <a:t>Grieved in His heart (v6)</a:t>
            </a:r>
          </a:p>
          <a:p>
            <a:pPr lvl="1"/>
            <a:r>
              <a:rPr lang="en-US" altLang="en-US" sz="3200"/>
              <a:t>We are hurt when someone we care about does us 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925FDC4-3275-41C1-96AB-E38F5D794501}"/>
              </a:ext>
            </a:extLst>
          </p:cNvPr>
          <p:cNvSpPr>
            <a:spLocks noGrp="1" noChangeArrowheads="1"/>
          </p:cNvSpPr>
          <p:nvPr>
            <p:ph type="title"/>
          </p:nvPr>
        </p:nvSpPr>
        <p:spPr/>
        <p:txBody>
          <a:bodyPr/>
          <a:lstStyle/>
          <a:p>
            <a:r>
              <a:rPr lang="en-US" altLang="en-US"/>
              <a:t>Noah Pleases God</a:t>
            </a:r>
          </a:p>
        </p:txBody>
      </p:sp>
      <p:sp>
        <p:nvSpPr>
          <p:cNvPr id="3" name="Content Placeholder 2">
            <a:extLst>
              <a:ext uri="{FF2B5EF4-FFF2-40B4-BE49-F238E27FC236}">
                <a16:creationId xmlns:a16="http://schemas.microsoft.com/office/drawing/2014/main" id="{3869C37C-0B82-4114-8021-90D19E18F6C8}"/>
              </a:ext>
            </a:extLst>
          </p:cNvPr>
          <p:cNvSpPr>
            <a:spLocks noGrp="1"/>
          </p:cNvSpPr>
          <p:nvPr>
            <p:ph idx="1"/>
          </p:nvPr>
        </p:nvSpPr>
        <p:spPr/>
        <p:txBody>
          <a:bodyPr/>
          <a:lstStyle/>
          <a:p>
            <a:pPr>
              <a:defRPr/>
            </a:pPr>
            <a:r>
              <a:rPr lang="en-US" dirty="0"/>
              <a:t>Gen 6:9-10</a:t>
            </a:r>
          </a:p>
          <a:p>
            <a:pPr marL="0" indent="0">
              <a:buFont typeface="Wingdings" panose="05000000000000000000" pitchFamily="2" charset="2"/>
              <a:buNone/>
              <a:defRPr/>
            </a:pPr>
            <a:r>
              <a:rPr lang="en-US" sz="3200" dirty="0">
                <a:solidFill>
                  <a:srgbClr val="000000"/>
                </a:solidFill>
                <a:latin typeface="system-ui"/>
              </a:rPr>
              <a:t>This is the genealogy </a:t>
            </a:r>
            <a:r>
              <a:rPr lang="en-US" sz="3200" dirty="0">
                <a:solidFill>
                  <a:srgbClr val="000000"/>
                </a:solidFill>
                <a:highlight>
                  <a:srgbClr val="FFFF00"/>
                </a:highlight>
                <a:latin typeface="system-ui"/>
              </a:rPr>
              <a:t>of Noah. Noah was a just man</a:t>
            </a:r>
            <a:r>
              <a:rPr lang="en-US" sz="3200" dirty="0">
                <a:solidFill>
                  <a:srgbClr val="000000"/>
                </a:solidFill>
                <a:latin typeface="system-ui"/>
              </a:rPr>
              <a:t>, perfect in his generations. </a:t>
            </a:r>
            <a:r>
              <a:rPr lang="en-US" sz="3200" dirty="0">
                <a:solidFill>
                  <a:srgbClr val="000000"/>
                </a:solidFill>
                <a:highlight>
                  <a:srgbClr val="FFFF00"/>
                </a:highlight>
                <a:latin typeface="system-ui"/>
              </a:rPr>
              <a:t>Noah walked with God</a:t>
            </a:r>
            <a:r>
              <a:rPr lang="en-US" sz="3200" dirty="0">
                <a:solidFill>
                  <a:srgbClr val="000000"/>
                </a:solidFill>
                <a:latin typeface="system-ui"/>
              </a:rPr>
              <a:t>. </a:t>
            </a:r>
            <a:r>
              <a:rPr lang="en-US" sz="3200" b="1" baseline="30000" dirty="0">
                <a:solidFill>
                  <a:srgbClr val="000000"/>
                </a:solidFill>
                <a:latin typeface="system-ui"/>
              </a:rPr>
              <a:t>10 </a:t>
            </a:r>
            <a:r>
              <a:rPr lang="en-US" sz="3200" dirty="0">
                <a:solidFill>
                  <a:srgbClr val="000000"/>
                </a:solidFill>
                <a:latin typeface="system-ui"/>
              </a:rPr>
              <a:t>And Noah begot three sons: Shem, Ham, and Japheth.</a:t>
            </a:r>
          </a:p>
          <a:p>
            <a:pPr>
              <a:defRPr/>
            </a:pPr>
            <a:r>
              <a:rPr lang="en-US" sz="3200" dirty="0">
                <a:solidFill>
                  <a:srgbClr val="000000"/>
                </a:solidFill>
                <a:latin typeface="system-ui"/>
              </a:rPr>
              <a:t>In an Evil World, Noah pleased God</a:t>
            </a:r>
          </a:p>
          <a:p>
            <a:pPr>
              <a:defRPr/>
            </a:pPr>
            <a:r>
              <a:rPr lang="en-US" sz="3200" dirty="0">
                <a:solidFill>
                  <a:srgbClr val="000000"/>
                </a:solidFill>
                <a:latin typeface="system-ui"/>
              </a:rPr>
              <a:t>We can stand up for God even when the world around us is evil</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7DBBE16-875F-4973-9D34-B316630C2A76}"/>
              </a:ext>
            </a:extLst>
          </p:cNvPr>
          <p:cNvSpPr>
            <a:spLocks noGrp="1" noChangeArrowheads="1"/>
          </p:cNvSpPr>
          <p:nvPr>
            <p:ph type="title"/>
          </p:nvPr>
        </p:nvSpPr>
        <p:spPr/>
        <p:txBody>
          <a:bodyPr/>
          <a:lstStyle/>
          <a:p>
            <a:r>
              <a:rPr lang="en-US" altLang="en-US"/>
              <a:t>From Paradise to Corruption</a:t>
            </a:r>
          </a:p>
        </p:txBody>
      </p:sp>
      <p:sp>
        <p:nvSpPr>
          <p:cNvPr id="3" name="Content Placeholder 2">
            <a:extLst>
              <a:ext uri="{FF2B5EF4-FFF2-40B4-BE49-F238E27FC236}">
                <a16:creationId xmlns:a16="http://schemas.microsoft.com/office/drawing/2014/main" id="{6145374B-0191-484B-A353-EA93F4812661}"/>
              </a:ext>
            </a:extLst>
          </p:cNvPr>
          <p:cNvSpPr>
            <a:spLocks noGrp="1" noChangeArrowheads="1"/>
          </p:cNvSpPr>
          <p:nvPr>
            <p:ph idx="1"/>
          </p:nvPr>
        </p:nvSpPr>
        <p:spPr/>
        <p:txBody>
          <a:bodyPr/>
          <a:lstStyle/>
          <a:p>
            <a:pPr>
              <a:defRPr/>
            </a:pPr>
            <a:r>
              <a:rPr lang="en-US" altLang="en-US" sz="3200" dirty="0"/>
              <a:t>Genesis 6:11-12 The earth also was </a:t>
            </a:r>
            <a:r>
              <a:rPr lang="en-US" altLang="en-US" sz="3200" dirty="0">
                <a:highlight>
                  <a:srgbClr val="FFFF00"/>
                </a:highlight>
              </a:rPr>
              <a:t>corrupt</a:t>
            </a:r>
            <a:r>
              <a:rPr lang="en-US" altLang="en-US" sz="3200" dirty="0"/>
              <a:t> before God, and the earth was filled with violence. So God looked upon the earth, and indeed </a:t>
            </a:r>
            <a:r>
              <a:rPr lang="en-US" altLang="en-US" sz="3200" dirty="0">
                <a:highlight>
                  <a:srgbClr val="FFFF00"/>
                </a:highlight>
              </a:rPr>
              <a:t>it was corrupt</a:t>
            </a:r>
            <a:r>
              <a:rPr lang="en-US" altLang="en-US" sz="3200" dirty="0"/>
              <a:t>; for </a:t>
            </a:r>
            <a:r>
              <a:rPr lang="en-US" altLang="en-US" sz="3200" dirty="0">
                <a:highlight>
                  <a:srgbClr val="FFFF00"/>
                </a:highlight>
              </a:rPr>
              <a:t>all flesh had corrupted their way </a:t>
            </a:r>
            <a:r>
              <a:rPr lang="en-US" altLang="en-US" sz="3200" dirty="0"/>
              <a:t>on the earth.</a:t>
            </a:r>
          </a:p>
          <a:p>
            <a:pPr>
              <a:defRPr/>
            </a:pPr>
            <a:r>
              <a:rPr lang="en-US" altLang="en-US" sz="3200" dirty="0"/>
              <a:t>How far from Adam and Eve’s condition in the garden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E5D8D02D-7F03-4654-AE9E-7780F68A43F6}"/>
              </a:ext>
            </a:extLst>
          </p:cNvPr>
          <p:cNvSpPr>
            <a:spLocks noGrp="1" noChangeArrowheads="1"/>
          </p:cNvSpPr>
          <p:nvPr>
            <p:ph type="title"/>
          </p:nvPr>
        </p:nvSpPr>
        <p:spPr/>
        <p:txBody>
          <a:bodyPr/>
          <a:lstStyle/>
          <a:p>
            <a:r>
              <a:rPr lang="en-US" altLang="en-US"/>
              <a:t>Noah Receives Instructions To build an Ark</a:t>
            </a:r>
          </a:p>
        </p:txBody>
      </p:sp>
      <p:sp>
        <p:nvSpPr>
          <p:cNvPr id="3" name="Content Placeholder 2">
            <a:extLst>
              <a:ext uri="{FF2B5EF4-FFF2-40B4-BE49-F238E27FC236}">
                <a16:creationId xmlns:a16="http://schemas.microsoft.com/office/drawing/2014/main" id="{25CDBB0C-6F6E-4262-BD83-B0ABB8E7BE65}"/>
              </a:ext>
            </a:extLst>
          </p:cNvPr>
          <p:cNvSpPr>
            <a:spLocks noGrp="1" noChangeArrowheads="1"/>
          </p:cNvSpPr>
          <p:nvPr>
            <p:ph idx="1"/>
          </p:nvPr>
        </p:nvSpPr>
        <p:spPr>
          <a:xfrm>
            <a:off x="566738" y="1752600"/>
            <a:ext cx="8001000" cy="4953000"/>
          </a:xfrm>
        </p:spPr>
        <p:txBody>
          <a:bodyPr/>
          <a:lstStyle/>
          <a:p>
            <a:r>
              <a:rPr lang="en-US" altLang="en-US" sz="2800"/>
              <a:t>Make an Ark (box, barge) (v14)</a:t>
            </a:r>
          </a:p>
          <a:p>
            <a:r>
              <a:rPr lang="en-US" altLang="en-US" sz="2800"/>
              <a:t>Use gopher wood (we may not know what this type of tree is but Noah knew) (v14)</a:t>
            </a:r>
          </a:p>
          <a:p>
            <a:r>
              <a:rPr lang="en-US" altLang="en-US" sz="2800"/>
              <a:t>Build rooms in it (v14)</a:t>
            </a:r>
          </a:p>
          <a:p>
            <a:r>
              <a:rPr lang="en-US" altLang="en-US" sz="2800"/>
              <a:t>Cover it inside and out with pitch (14)</a:t>
            </a:r>
          </a:p>
          <a:p>
            <a:r>
              <a:rPr lang="en-US" altLang="en-US" sz="2800"/>
              <a:t>Length 450 ft (300 cubits), Width 75 feet (50 cubits), and Height 45 feet (30 cubits) (v15)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3B8CF433-7041-4401-AB79-5CD1FEE9ECE9}"/>
              </a:ext>
            </a:extLst>
          </p:cNvPr>
          <p:cNvSpPr>
            <a:spLocks noGrp="1" noChangeArrowheads="1"/>
          </p:cNvSpPr>
          <p:nvPr>
            <p:ph type="title"/>
          </p:nvPr>
        </p:nvSpPr>
        <p:spPr/>
        <p:txBody>
          <a:bodyPr/>
          <a:lstStyle/>
          <a:p>
            <a:r>
              <a:rPr lang="en-US" altLang="en-US"/>
              <a:t>Noah Receives Instructions To build an Ark</a:t>
            </a:r>
          </a:p>
        </p:txBody>
      </p:sp>
      <p:sp>
        <p:nvSpPr>
          <p:cNvPr id="3" name="Content Placeholder 2">
            <a:extLst>
              <a:ext uri="{FF2B5EF4-FFF2-40B4-BE49-F238E27FC236}">
                <a16:creationId xmlns:a16="http://schemas.microsoft.com/office/drawing/2014/main" id="{92427B5C-E96B-4327-AF12-5D43F791E62A}"/>
              </a:ext>
            </a:extLst>
          </p:cNvPr>
          <p:cNvSpPr>
            <a:spLocks noGrp="1" noChangeArrowheads="1"/>
          </p:cNvSpPr>
          <p:nvPr>
            <p:ph idx="1"/>
          </p:nvPr>
        </p:nvSpPr>
        <p:spPr/>
        <p:txBody>
          <a:bodyPr/>
          <a:lstStyle/>
          <a:p>
            <a:pPr>
              <a:defRPr/>
            </a:pPr>
            <a:r>
              <a:rPr lang="en-US" altLang="en-US" sz="3600" dirty="0"/>
              <a:t>Prepare a window in the side for light, one cubit from the roof (v 16)</a:t>
            </a:r>
          </a:p>
          <a:p>
            <a:pPr>
              <a:defRPr/>
            </a:pPr>
            <a:r>
              <a:rPr lang="en-US" altLang="en-US" sz="3600" dirty="0"/>
              <a:t>Set a door in its side (v16)</a:t>
            </a:r>
          </a:p>
          <a:p>
            <a:pPr>
              <a:defRPr/>
            </a:pPr>
            <a:r>
              <a:rPr lang="en-US" altLang="en-US" sz="3600" dirty="0"/>
              <a:t>Prepare 3 internal decks (v16)</a:t>
            </a:r>
          </a:p>
          <a:p>
            <a:pPr marL="0" indent="0">
              <a:buFont typeface="Wingdings" panose="05000000000000000000" pitchFamily="2" charset="2"/>
              <a:buNone/>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8166FC7-C847-4070-89A5-61FE054A2531}"/>
              </a:ext>
            </a:extLst>
          </p:cNvPr>
          <p:cNvSpPr>
            <a:spLocks noGrp="1" noChangeArrowheads="1"/>
          </p:cNvSpPr>
          <p:nvPr>
            <p:ph type="title"/>
          </p:nvPr>
        </p:nvSpPr>
        <p:spPr/>
        <p:txBody>
          <a:bodyPr/>
          <a:lstStyle/>
          <a:p>
            <a:r>
              <a:rPr lang="en-US" altLang="en-US"/>
              <a:t>God Will Destroy all Mankind Except for Noah’s Family</a:t>
            </a:r>
          </a:p>
        </p:txBody>
      </p:sp>
      <p:sp>
        <p:nvSpPr>
          <p:cNvPr id="59395" name="Content Placeholder 2">
            <a:extLst>
              <a:ext uri="{FF2B5EF4-FFF2-40B4-BE49-F238E27FC236}">
                <a16:creationId xmlns:a16="http://schemas.microsoft.com/office/drawing/2014/main" id="{9CAB8EAE-D405-4208-A814-915659B3CB9C}"/>
              </a:ext>
            </a:extLst>
          </p:cNvPr>
          <p:cNvSpPr>
            <a:spLocks noGrp="1" noChangeArrowheads="1"/>
          </p:cNvSpPr>
          <p:nvPr>
            <p:ph idx="1"/>
          </p:nvPr>
        </p:nvSpPr>
        <p:spPr/>
        <p:txBody>
          <a:bodyPr/>
          <a:lstStyle/>
          <a:p>
            <a:pPr marL="0" indent="0">
              <a:buFont typeface="Wingdings" panose="05000000000000000000" pitchFamily="2" charset="2"/>
              <a:buNone/>
            </a:pPr>
            <a:r>
              <a:rPr lang="en-US" altLang="en-US"/>
              <a:t>Gen 6:17-18</a:t>
            </a:r>
          </a:p>
          <a:p>
            <a:pPr marL="0" indent="0">
              <a:buFont typeface="Wingdings" panose="05000000000000000000" pitchFamily="2" charset="2"/>
              <a:buNone/>
            </a:pPr>
            <a:r>
              <a:rPr lang="en-US" altLang="en-US" sz="3200">
                <a:solidFill>
                  <a:srgbClr val="000000"/>
                </a:solidFill>
                <a:latin typeface="Arial" panose="020B0604020202020204" pitchFamily="34" charset="0"/>
                <a:ea typeface="Calibri" panose="020F0502020204030204" pitchFamily="34" charset="0"/>
                <a:cs typeface="Arial" panose="020B0604020202020204" pitchFamily="34" charset="0"/>
              </a:rPr>
              <a:t>And behold, I Myself am bringing floodwaters on the earth, to destroy from under heaven all flesh in which </a:t>
            </a:r>
            <a:r>
              <a:rPr lang="en-US" altLang="en-US" sz="3200" i="1">
                <a:solidFill>
                  <a:srgbClr val="000000"/>
                </a:solidFill>
                <a:latin typeface="Arial" panose="020B0604020202020204" pitchFamily="34" charset="0"/>
                <a:ea typeface="Calibri" panose="020F0502020204030204" pitchFamily="34" charset="0"/>
                <a:cs typeface="Arial" panose="020B0604020202020204" pitchFamily="34" charset="0"/>
              </a:rPr>
              <a:t>is</a:t>
            </a:r>
            <a:r>
              <a:rPr lang="en-US" altLang="en-US" sz="3200">
                <a:solidFill>
                  <a:srgbClr val="000000"/>
                </a:solidFill>
                <a:latin typeface="Arial" panose="020B0604020202020204" pitchFamily="34" charset="0"/>
                <a:ea typeface="Calibri" panose="020F0502020204030204" pitchFamily="34" charset="0"/>
                <a:cs typeface="Arial" panose="020B0604020202020204" pitchFamily="34" charset="0"/>
              </a:rPr>
              <a:t> the breath of life; everything that </a:t>
            </a:r>
            <a:r>
              <a:rPr lang="en-US" altLang="en-US" sz="3200" i="1">
                <a:solidFill>
                  <a:srgbClr val="000000"/>
                </a:solidFill>
                <a:latin typeface="Arial" panose="020B0604020202020204" pitchFamily="34" charset="0"/>
                <a:ea typeface="Calibri" panose="020F0502020204030204" pitchFamily="34" charset="0"/>
                <a:cs typeface="Arial" panose="020B0604020202020204" pitchFamily="34" charset="0"/>
              </a:rPr>
              <a:t>is</a:t>
            </a:r>
            <a:r>
              <a:rPr lang="en-US" altLang="en-US" sz="3200">
                <a:solidFill>
                  <a:srgbClr val="000000"/>
                </a:solidFill>
                <a:latin typeface="Arial" panose="020B0604020202020204" pitchFamily="34" charset="0"/>
                <a:ea typeface="Calibri" panose="020F0502020204030204" pitchFamily="34" charset="0"/>
                <a:cs typeface="Arial" panose="020B0604020202020204" pitchFamily="34" charset="0"/>
              </a:rPr>
              <a:t> on the earth shall die. </a:t>
            </a:r>
            <a:r>
              <a:rPr lang="en-US" altLang="en-US" sz="3200" b="1" baseline="30000">
                <a:solidFill>
                  <a:srgbClr val="000000"/>
                </a:solidFill>
                <a:latin typeface="Arial" panose="020B0604020202020204" pitchFamily="34" charset="0"/>
                <a:cs typeface="Calibri" panose="020F0502020204030204" pitchFamily="34" charset="0"/>
              </a:rPr>
              <a:t>18 </a:t>
            </a:r>
            <a:r>
              <a:rPr lang="en-US" altLang="en-US" sz="3200">
                <a:solidFill>
                  <a:srgbClr val="000000"/>
                </a:solidFill>
                <a:latin typeface="Arial" panose="020B0604020202020204" pitchFamily="34" charset="0"/>
                <a:cs typeface="Calibri" panose="020F0502020204030204" pitchFamily="34" charset="0"/>
              </a:rPr>
              <a:t>But I will establish My covenant with you; and you shall go into the ark—you, your sons, your wife, and your sons’ wives with you. </a:t>
            </a:r>
            <a:endParaRPr lang="en-US" altLang="en-US" sz="320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3D3BF06-A619-4B6A-87DA-55CE873099F5}"/>
              </a:ext>
            </a:extLst>
          </p:cNvPr>
          <p:cNvSpPr>
            <a:spLocks noGrp="1" noChangeArrowheads="1"/>
          </p:cNvSpPr>
          <p:nvPr>
            <p:ph type="title"/>
          </p:nvPr>
        </p:nvSpPr>
        <p:spPr/>
        <p:txBody>
          <a:bodyPr/>
          <a:lstStyle/>
          <a:p>
            <a:r>
              <a:rPr lang="en-US" altLang="en-US"/>
              <a:t>God Also Spares Two of Every Living Thing</a:t>
            </a:r>
          </a:p>
        </p:txBody>
      </p:sp>
      <p:sp>
        <p:nvSpPr>
          <p:cNvPr id="3" name="Content Placeholder 2">
            <a:extLst>
              <a:ext uri="{FF2B5EF4-FFF2-40B4-BE49-F238E27FC236}">
                <a16:creationId xmlns:a16="http://schemas.microsoft.com/office/drawing/2014/main" id="{5416E3B6-27ED-4F1D-8077-238B0CF40D18}"/>
              </a:ext>
            </a:extLst>
          </p:cNvPr>
          <p:cNvSpPr>
            <a:spLocks noGrp="1"/>
          </p:cNvSpPr>
          <p:nvPr>
            <p:ph idx="1"/>
          </p:nvPr>
        </p:nvSpPr>
        <p:spPr/>
        <p:txBody>
          <a:bodyPr/>
          <a:lstStyle/>
          <a:p>
            <a:pPr marL="0" indent="0">
              <a:buFont typeface="Wingdings" panose="05000000000000000000" pitchFamily="2" charset="2"/>
              <a:buNone/>
              <a:defRPr/>
            </a:pPr>
            <a:r>
              <a:rPr lang="en-US" dirty="0"/>
              <a:t>Gen 6:19-21</a:t>
            </a:r>
          </a:p>
          <a:p>
            <a:pPr>
              <a:defRPr/>
            </a:pPr>
            <a:r>
              <a:rPr lang="en-US" sz="3200" dirty="0"/>
              <a:t>Bring two of every sort of animal, bird, and creeping thing (male and female)</a:t>
            </a:r>
          </a:p>
          <a:p>
            <a:pPr>
              <a:defRPr/>
            </a:pPr>
            <a:r>
              <a:rPr lang="en-US" sz="3200" dirty="0"/>
              <a:t>Gather and store food for your family and the living things to eat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233A692-C19B-42D3-B919-B163905394A1}"/>
              </a:ext>
            </a:extLst>
          </p:cNvPr>
          <p:cNvSpPr>
            <a:spLocks noGrp="1" noChangeArrowheads="1"/>
          </p:cNvSpPr>
          <p:nvPr>
            <p:ph type="ctrTitle"/>
          </p:nvPr>
        </p:nvSpPr>
        <p:spPr/>
        <p:txBody>
          <a:bodyPr/>
          <a:lstStyle/>
          <a:p>
            <a:pPr eaLnBrk="1" hangingPunct="1"/>
            <a:r>
              <a:rPr lang="en-US" altLang="en-US"/>
              <a:t>Genesis 6-9</a:t>
            </a:r>
          </a:p>
        </p:txBody>
      </p:sp>
      <p:sp>
        <p:nvSpPr>
          <p:cNvPr id="24579" name="Rectangle 3">
            <a:extLst>
              <a:ext uri="{FF2B5EF4-FFF2-40B4-BE49-F238E27FC236}">
                <a16:creationId xmlns:a16="http://schemas.microsoft.com/office/drawing/2014/main" id="{3422DAA1-EAAC-40B1-A925-4DD410391B20}"/>
              </a:ext>
            </a:extLst>
          </p:cNvPr>
          <p:cNvSpPr>
            <a:spLocks noGrp="1" noChangeArrowheads="1"/>
          </p:cNvSpPr>
          <p:nvPr>
            <p:ph type="subTitle" idx="1"/>
          </p:nvPr>
        </p:nvSpPr>
        <p:spPr/>
        <p:txBody>
          <a:bodyPr/>
          <a:lstStyle/>
          <a:p>
            <a:pPr eaLnBrk="1" hangingPunct="1"/>
            <a:r>
              <a:rPr lang="en-US" altLang="en-US"/>
              <a:t>Lesson 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097B4A5B-D12D-43FF-A6C8-53CD354BC3EA}"/>
              </a:ext>
            </a:extLst>
          </p:cNvPr>
          <p:cNvSpPr>
            <a:spLocks noGrp="1" noChangeArrowheads="1"/>
          </p:cNvSpPr>
          <p:nvPr>
            <p:ph type="title"/>
          </p:nvPr>
        </p:nvSpPr>
        <p:spPr/>
        <p:txBody>
          <a:bodyPr/>
          <a:lstStyle/>
          <a:p>
            <a:r>
              <a:rPr lang="en-US" altLang="en-US"/>
              <a:t>Noah’s obedience</a:t>
            </a:r>
          </a:p>
        </p:txBody>
      </p:sp>
      <p:sp>
        <p:nvSpPr>
          <p:cNvPr id="3" name="Content Placeholder 2">
            <a:extLst>
              <a:ext uri="{FF2B5EF4-FFF2-40B4-BE49-F238E27FC236}">
                <a16:creationId xmlns:a16="http://schemas.microsoft.com/office/drawing/2014/main" id="{4C293A01-70BA-4CE5-957B-D4C892A36138}"/>
              </a:ext>
            </a:extLst>
          </p:cNvPr>
          <p:cNvSpPr>
            <a:spLocks noGrp="1" noChangeArrowheads="1"/>
          </p:cNvSpPr>
          <p:nvPr>
            <p:ph idx="1"/>
          </p:nvPr>
        </p:nvSpPr>
        <p:spPr>
          <a:xfrm>
            <a:off x="566738" y="1752600"/>
            <a:ext cx="8501062" cy="4267200"/>
          </a:xfrm>
        </p:spPr>
        <p:txBody>
          <a:bodyPr/>
          <a:lstStyle/>
          <a:p>
            <a:pPr>
              <a:defRPr/>
            </a:pPr>
            <a:r>
              <a:rPr lang="en-US" altLang="en-US" sz="3600" dirty="0"/>
              <a:t>Displays how he ‘walked with God’</a:t>
            </a:r>
          </a:p>
          <a:p>
            <a:pPr>
              <a:defRPr/>
            </a:pPr>
            <a:r>
              <a:rPr lang="en-US" altLang="en-US" sz="3600" dirty="0"/>
              <a:t>Genesis 6:22 Thus Noah did; according to all that God commanded him, so he did.</a:t>
            </a:r>
          </a:p>
          <a:p>
            <a:pPr>
              <a:defRPr/>
            </a:pPr>
            <a:r>
              <a:rPr lang="en-US" altLang="en-US" sz="3600" dirty="0"/>
              <a:t>Complete, total obedience</a:t>
            </a:r>
          </a:p>
          <a:p>
            <a:pPr>
              <a:defRPr/>
            </a:pPr>
            <a:r>
              <a:rPr lang="en-US" altLang="en-US" sz="3600" dirty="0"/>
              <a:t>Did </a:t>
            </a:r>
            <a:r>
              <a:rPr lang="en-US" altLang="en-US" sz="3600" dirty="0">
                <a:highlight>
                  <a:srgbClr val="FFFF00"/>
                </a:highlight>
              </a:rPr>
              <a:t>‘all’ </a:t>
            </a:r>
            <a:r>
              <a:rPr lang="en-US" altLang="en-US" sz="3600" dirty="0"/>
              <a:t>God commanded 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05EAE842-90EC-4806-B5CC-07FE7346CBB6}"/>
              </a:ext>
            </a:extLst>
          </p:cNvPr>
          <p:cNvSpPr>
            <a:spLocks noGrp="1" noChangeArrowheads="1"/>
          </p:cNvSpPr>
          <p:nvPr>
            <p:ph type="title"/>
          </p:nvPr>
        </p:nvSpPr>
        <p:spPr/>
        <p:txBody>
          <a:bodyPr/>
          <a:lstStyle/>
          <a:p>
            <a:r>
              <a:rPr lang="en-US" altLang="en-US"/>
              <a:t>The Flood: Children’s Story or Fact?</a:t>
            </a:r>
          </a:p>
        </p:txBody>
      </p:sp>
      <p:sp>
        <p:nvSpPr>
          <p:cNvPr id="62467" name="Content Placeholder 2">
            <a:extLst>
              <a:ext uri="{FF2B5EF4-FFF2-40B4-BE49-F238E27FC236}">
                <a16:creationId xmlns:a16="http://schemas.microsoft.com/office/drawing/2014/main" id="{0A405172-A6C1-4028-BD64-922BCB866A06}"/>
              </a:ext>
            </a:extLst>
          </p:cNvPr>
          <p:cNvSpPr>
            <a:spLocks noGrp="1" noChangeArrowheads="1"/>
          </p:cNvSpPr>
          <p:nvPr>
            <p:ph idx="1"/>
          </p:nvPr>
        </p:nvSpPr>
        <p:spPr/>
        <p:txBody>
          <a:bodyPr/>
          <a:lstStyle/>
          <a:p>
            <a:pPr marL="0" indent="0">
              <a:buFont typeface="Wingdings" panose="05000000000000000000" pitchFamily="2" charset="2"/>
              <a:buNone/>
            </a:pPr>
            <a:r>
              <a:rPr lang="en-US" altLang="en-US">
                <a:solidFill>
                  <a:srgbClr val="0000CC"/>
                </a:solidFill>
                <a:latin typeface="Arial" panose="020B0604020202020204" pitchFamily="34" charset="0"/>
                <a:cs typeface="Arial" panose="020B0604020202020204" pitchFamily="34" charset="0"/>
              </a:rPr>
              <a:t>Jesus taught His disciples: </a:t>
            </a:r>
            <a:r>
              <a:rPr lang="en-US" altLang="en-US">
                <a:solidFill>
                  <a:schemeClr val="tx2"/>
                </a:solidFill>
                <a:latin typeface="Arial" panose="020B0604020202020204" pitchFamily="34" charset="0"/>
                <a:cs typeface="Arial" panose="020B0604020202020204" pitchFamily="34" charset="0"/>
              </a:rPr>
              <a:t>But as the days of Noah were, so also will the coming of the Son of Man be. For as in the days before the flood, they were eating and drinking, marrying and giving in marriage, until the day that Noah entered the ark, and did not know until the flood came and took them all away, so also will the coming of the Son of Man be. (</a:t>
            </a:r>
            <a:r>
              <a:rPr lang="en-US" altLang="en-US">
                <a:solidFill>
                  <a:schemeClr val="tx2"/>
                </a:solidFill>
                <a:latin typeface="Arial" panose="020B0604020202020204" pitchFamily="34" charset="0"/>
                <a:cs typeface="Arial" panose="020B0604020202020204" pitchFamily="34" charset="0"/>
                <a:hlinkClick r:id="rId2"/>
              </a:rPr>
              <a:t>Matthew 24:37–39</a:t>
            </a:r>
            <a:r>
              <a:rPr lang="en-US" altLang="en-US">
                <a:solidFill>
                  <a:schemeClr val="tx2"/>
                </a:solidFill>
                <a:latin typeface="Arial" panose="020B0604020202020204" pitchFamily="34" charset="0"/>
                <a:cs typeface="Arial" panose="020B0604020202020204" pitchFamily="34" charset="0"/>
              </a:rPr>
              <a:t>; cf. </a:t>
            </a:r>
            <a:r>
              <a:rPr lang="en-US" altLang="en-US">
                <a:solidFill>
                  <a:schemeClr val="tx2"/>
                </a:solidFill>
                <a:latin typeface="Arial" panose="020B0604020202020204" pitchFamily="34" charset="0"/>
                <a:cs typeface="Arial" panose="020B0604020202020204" pitchFamily="34" charset="0"/>
                <a:hlinkClick r:id="rId3"/>
              </a:rPr>
              <a:t>Luke 17:26–27</a:t>
            </a:r>
            <a:r>
              <a:rPr lang="en-US" altLang="en-US">
                <a:solidFill>
                  <a:schemeClr val="tx2"/>
                </a:solidFill>
                <a:latin typeface="Arial" panose="020B0604020202020204" pitchFamily="34" charset="0"/>
                <a:cs typeface="Arial" panose="020B0604020202020204" pitchFamily="34"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B177F5E3-DD9A-46BF-BC85-2A84B9865486}"/>
              </a:ext>
            </a:extLst>
          </p:cNvPr>
          <p:cNvSpPr>
            <a:spLocks noGrp="1" noChangeArrowheads="1"/>
          </p:cNvSpPr>
          <p:nvPr>
            <p:ph type="title"/>
          </p:nvPr>
        </p:nvSpPr>
        <p:spPr/>
        <p:txBody>
          <a:bodyPr/>
          <a:lstStyle/>
          <a:p>
            <a:r>
              <a:rPr lang="en-US" altLang="en-US"/>
              <a:t>The Flood: Children’s Story or Fact?</a:t>
            </a:r>
          </a:p>
        </p:txBody>
      </p:sp>
      <p:sp>
        <p:nvSpPr>
          <p:cNvPr id="63491" name="Content Placeholder 2">
            <a:extLst>
              <a:ext uri="{FF2B5EF4-FFF2-40B4-BE49-F238E27FC236}">
                <a16:creationId xmlns:a16="http://schemas.microsoft.com/office/drawing/2014/main" id="{610E2405-DD6A-4CCE-A9DB-4BACFC8E9561}"/>
              </a:ext>
            </a:extLst>
          </p:cNvPr>
          <p:cNvSpPr>
            <a:spLocks noGrp="1" noChangeArrowheads="1"/>
          </p:cNvSpPr>
          <p:nvPr>
            <p:ph idx="1"/>
          </p:nvPr>
        </p:nvSpPr>
        <p:spPr/>
        <p:txBody>
          <a:bodyPr/>
          <a:lstStyle/>
          <a:p>
            <a:r>
              <a:rPr lang="en-US" altLang="en-US" dirty="0"/>
              <a:t>Jesus taught His disciples of the Flood and Noah’s Ark</a:t>
            </a:r>
          </a:p>
          <a:p>
            <a:r>
              <a:rPr lang="en-US" altLang="en-US" dirty="0"/>
              <a:t>If we believe in Jesus Christ we must also believe in the Flood, Noah , the Ark, the saving of animals, birds, and creeping things which were brought on two by two</a:t>
            </a:r>
          </a:p>
          <a:p>
            <a:r>
              <a:rPr lang="en-US" altLang="en-US" dirty="0"/>
              <a:t>God is in control; all nature is in submission to Him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1723255-A161-4D6E-ABAC-F2192FF1BBE0}"/>
              </a:ext>
            </a:extLst>
          </p:cNvPr>
          <p:cNvSpPr>
            <a:spLocks noGrp="1" noChangeArrowheads="1"/>
          </p:cNvSpPr>
          <p:nvPr>
            <p:ph type="title"/>
          </p:nvPr>
        </p:nvSpPr>
        <p:spPr/>
        <p:txBody>
          <a:bodyPr/>
          <a:lstStyle/>
          <a:p>
            <a:r>
              <a:rPr lang="en-US" altLang="en-US"/>
              <a:t>Noah’s obedience leads to the Saving of His Household</a:t>
            </a:r>
          </a:p>
        </p:txBody>
      </p:sp>
      <p:sp>
        <p:nvSpPr>
          <p:cNvPr id="3" name="Content Placeholder 2">
            <a:extLst>
              <a:ext uri="{FF2B5EF4-FFF2-40B4-BE49-F238E27FC236}">
                <a16:creationId xmlns:a16="http://schemas.microsoft.com/office/drawing/2014/main" id="{C1AFA748-A805-48E0-8699-C938FDF77C35}"/>
              </a:ext>
            </a:extLst>
          </p:cNvPr>
          <p:cNvSpPr>
            <a:spLocks noGrp="1" noChangeArrowheads="1"/>
          </p:cNvSpPr>
          <p:nvPr>
            <p:ph idx="1"/>
          </p:nvPr>
        </p:nvSpPr>
        <p:spPr>
          <a:xfrm>
            <a:off x="566738" y="1752600"/>
            <a:ext cx="8008937" cy="4267200"/>
          </a:xfrm>
        </p:spPr>
        <p:txBody>
          <a:bodyPr/>
          <a:lstStyle/>
          <a:p>
            <a:pPr>
              <a:defRPr/>
            </a:pPr>
            <a:r>
              <a:rPr lang="en-US" altLang="en-US" dirty="0"/>
              <a:t>Genesis 7:1 </a:t>
            </a:r>
            <a:r>
              <a:rPr lang="en-US" dirty="0"/>
              <a:t>Then the </a:t>
            </a:r>
            <a:r>
              <a:rPr lang="en-US" cap="small" dirty="0"/>
              <a:t>Lord</a:t>
            </a:r>
            <a:r>
              <a:rPr lang="en-US" dirty="0"/>
              <a:t> said to Noah, “Come into the ark, you and all your household, because I have seen </a:t>
            </a:r>
            <a:r>
              <a:rPr lang="en-US" i="1" dirty="0"/>
              <a:t>that</a:t>
            </a:r>
            <a:r>
              <a:rPr lang="en-US" dirty="0"/>
              <a:t> </a:t>
            </a:r>
            <a:r>
              <a:rPr lang="en-US" dirty="0">
                <a:highlight>
                  <a:srgbClr val="FFFF00"/>
                </a:highlight>
              </a:rPr>
              <a:t>you </a:t>
            </a:r>
            <a:r>
              <a:rPr lang="en-US" i="1" dirty="0">
                <a:highlight>
                  <a:srgbClr val="FFFF00"/>
                </a:highlight>
              </a:rPr>
              <a:t>are</a:t>
            </a:r>
            <a:r>
              <a:rPr lang="en-US" dirty="0">
                <a:highlight>
                  <a:srgbClr val="FFFF00"/>
                </a:highlight>
              </a:rPr>
              <a:t> righteous before Me in this generation. </a:t>
            </a:r>
          </a:p>
          <a:p>
            <a:pPr>
              <a:defRPr/>
            </a:pPr>
            <a:r>
              <a:rPr lang="en-US" altLang="en-US" dirty="0"/>
              <a:t>Verse 4- The flood is coming in 7 more days</a:t>
            </a:r>
          </a:p>
          <a:p>
            <a:pPr>
              <a:defRPr/>
            </a:pPr>
            <a:r>
              <a:rPr lang="en-US" altLang="en-US" dirty="0"/>
              <a:t>It will rain for 40 days and 40 nights</a:t>
            </a:r>
          </a:p>
          <a:p>
            <a:pPr>
              <a:defRPr/>
            </a:pPr>
            <a:r>
              <a:rPr lang="en-US" altLang="en-US" dirty="0"/>
              <a:t>Noah is 600 years old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78A61D73-97E6-46CF-A645-8F8FF5FE163D}"/>
              </a:ext>
            </a:extLst>
          </p:cNvPr>
          <p:cNvSpPr>
            <a:spLocks noGrp="1" noChangeArrowheads="1"/>
          </p:cNvSpPr>
          <p:nvPr>
            <p:ph type="title"/>
          </p:nvPr>
        </p:nvSpPr>
        <p:spPr/>
        <p:txBody>
          <a:bodyPr/>
          <a:lstStyle/>
          <a:p>
            <a:r>
              <a:rPr lang="en-US" altLang="en-US" sz="3600"/>
              <a:t>Number of Clean and Unclean Animals on the Ark</a:t>
            </a:r>
          </a:p>
        </p:txBody>
      </p:sp>
      <p:sp>
        <p:nvSpPr>
          <p:cNvPr id="65539" name="Content Placeholder 2">
            <a:extLst>
              <a:ext uri="{FF2B5EF4-FFF2-40B4-BE49-F238E27FC236}">
                <a16:creationId xmlns:a16="http://schemas.microsoft.com/office/drawing/2014/main" id="{C66BC709-22A6-41D9-A226-6C3348886EF3}"/>
              </a:ext>
            </a:extLst>
          </p:cNvPr>
          <p:cNvSpPr>
            <a:spLocks noGrp="1" noChangeArrowheads="1"/>
          </p:cNvSpPr>
          <p:nvPr>
            <p:ph idx="1"/>
          </p:nvPr>
        </p:nvSpPr>
        <p:spPr/>
        <p:txBody>
          <a:bodyPr/>
          <a:lstStyle/>
          <a:p>
            <a:r>
              <a:rPr lang="en-US" altLang="en-US"/>
              <a:t>7 pairs of each type of clean animals (male and female)</a:t>
            </a:r>
          </a:p>
          <a:p>
            <a:r>
              <a:rPr lang="en-US" altLang="en-US"/>
              <a:t>1 pair of each type of unclean animals (male and female)</a:t>
            </a:r>
          </a:p>
          <a:p>
            <a:r>
              <a:rPr lang="en-US" altLang="en-US"/>
              <a:t>7 pairs of each type of bird (male and female)</a:t>
            </a:r>
          </a:p>
          <a:p>
            <a:r>
              <a:rPr lang="en-US" altLang="en-US"/>
              <a:t>God said they would come to him, he would not have to go find them (Gen 6:20)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72009C7-1D18-4DD5-BFC9-86F56EB1BFCB}"/>
              </a:ext>
            </a:extLst>
          </p:cNvPr>
          <p:cNvSpPr>
            <a:spLocks noGrp="1" noChangeArrowheads="1"/>
          </p:cNvSpPr>
          <p:nvPr>
            <p:ph type="title"/>
          </p:nvPr>
        </p:nvSpPr>
        <p:spPr/>
        <p:txBody>
          <a:bodyPr/>
          <a:lstStyle/>
          <a:p>
            <a:r>
              <a:rPr lang="en-US" altLang="en-US" sz="3600"/>
              <a:t>Number of Clean and Unclean Animals on the Ark</a:t>
            </a:r>
          </a:p>
        </p:txBody>
      </p:sp>
      <p:sp>
        <p:nvSpPr>
          <p:cNvPr id="66563" name="Content Placeholder 2">
            <a:extLst>
              <a:ext uri="{FF2B5EF4-FFF2-40B4-BE49-F238E27FC236}">
                <a16:creationId xmlns:a16="http://schemas.microsoft.com/office/drawing/2014/main" id="{724E1FFC-C4E4-4C18-8793-225582740DE5}"/>
              </a:ext>
            </a:extLst>
          </p:cNvPr>
          <p:cNvSpPr>
            <a:spLocks noGrp="1" noChangeArrowheads="1"/>
          </p:cNvSpPr>
          <p:nvPr>
            <p:ph idx="1"/>
          </p:nvPr>
        </p:nvSpPr>
        <p:spPr/>
        <p:txBody>
          <a:bodyPr/>
          <a:lstStyle/>
          <a:p>
            <a:r>
              <a:rPr lang="en-US" altLang="en-US"/>
              <a:t>Clean and Unclean animals have not been mentioned yet in the Bible record</a:t>
            </a:r>
          </a:p>
          <a:p>
            <a:r>
              <a:rPr lang="en-US" altLang="en-US"/>
              <a:t>Noah obviously knows what the difference is; the clean animals may be used for animal sacrifice to God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97DBC15E-6857-49CE-A98C-D652982B202F}"/>
              </a:ext>
            </a:extLst>
          </p:cNvPr>
          <p:cNvSpPr>
            <a:spLocks noGrp="1" noChangeArrowheads="1"/>
          </p:cNvSpPr>
          <p:nvPr>
            <p:ph type="title"/>
          </p:nvPr>
        </p:nvSpPr>
        <p:spPr/>
        <p:txBody>
          <a:bodyPr/>
          <a:lstStyle/>
          <a:p>
            <a:r>
              <a:rPr lang="en-US" altLang="en-US"/>
              <a:t>Two by Two Life is Spared</a:t>
            </a:r>
          </a:p>
        </p:txBody>
      </p:sp>
      <p:sp>
        <p:nvSpPr>
          <p:cNvPr id="67587" name="Content Placeholder 2">
            <a:extLst>
              <a:ext uri="{FF2B5EF4-FFF2-40B4-BE49-F238E27FC236}">
                <a16:creationId xmlns:a16="http://schemas.microsoft.com/office/drawing/2014/main" id="{1177CCB1-E717-4351-864F-9F233B57C9C7}"/>
              </a:ext>
            </a:extLst>
          </p:cNvPr>
          <p:cNvSpPr>
            <a:spLocks noGrp="1" noChangeArrowheads="1"/>
          </p:cNvSpPr>
          <p:nvPr>
            <p:ph idx="1"/>
          </p:nvPr>
        </p:nvSpPr>
        <p:spPr/>
        <p:txBody>
          <a:bodyPr/>
          <a:lstStyle/>
          <a:p>
            <a:r>
              <a:rPr lang="en-US" altLang="en-US" sz="3600"/>
              <a:t>Gen 7:7-16</a:t>
            </a:r>
          </a:p>
          <a:p>
            <a:r>
              <a:rPr lang="en-US" altLang="en-US" sz="3600"/>
              <a:t>Two by two, male and female, man and animal enter the Ark</a:t>
            </a:r>
          </a:p>
          <a:p>
            <a:r>
              <a:rPr lang="en-US" altLang="en-US" sz="3600"/>
              <a:t>Noah and his wife</a:t>
            </a:r>
          </a:p>
          <a:p>
            <a:r>
              <a:rPr lang="en-US" altLang="en-US" sz="3600"/>
              <a:t>Shem, Ham, Japheth and their wives</a:t>
            </a:r>
          </a:p>
          <a:p>
            <a:r>
              <a:rPr lang="en-US" altLang="en-US" sz="3600"/>
              <a:t>Clean and Unclean animals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7DE2297-180A-4F0D-9C8F-A6744EAAAEE5}"/>
              </a:ext>
            </a:extLst>
          </p:cNvPr>
          <p:cNvSpPr>
            <a:spLocks noGrp="1" noChangeArrowheads="1"/>
          </p:cNvSpPr>
          <p:nvPr>
            <p:ph type="title"/>
          </p:nvPr>
        </p:nvSpPr>
        <p:spPr/>
        <p:txBody>
          <a:bodyPr/>
          <a:lstStyle/>
          <a:p>
            <a:r>
              <a:rPr lang="en-US" altLang="en-US"/>
              <a:t>Two by Two Life is Spared</a:t>
            </a:r>
          </a:p>
        </p:txBody>
      </p:sp>
      <p:sp>
        <p:nvSpPr>
          <p:cNvPr id="68611" name="Content Placeholder 2">
            <a:extLst>
              <a:ext uri="{FF2B5EF4-FFF2-40B4-BE49-F238E27FC236}">
                <a16:creationId xmlns:a16="http://schemas.microsoft.com/office/drawing/2014/main" id="{AE0BC300-B787-467B-A356-8C90C97B38E2}"/>
              </a:ext>
            </a:extLst>
          </p:cNvPr>
          <p:cNvSpPr>
            <a:spLocks noGrp="1" noChangeArrowheads="1"/>
          </p:cNvSpPr>
          <p:nvPr>
            <p:ph idx="1"/>
          </p:nvPr>
        </p:nvSpPr>
        <p:spPr>
          <a:xfrm>
            <a:off x="566738" y="1752600"/>
            <a:ext cx="8001000" cy="4724400"/>
          </a:xfrm>
        </p:spPr>
        <p:txBody>
          <a:bodyPr/>
          <a:lstStyle/>
          <a:p>
            <a:r>
              <a:rPr lang="en-US" altLang="en-US" sz="2800"/>
              <a:t>Birds</a:t>
            </a:r>
          </a:p>
          <a:p>
            <a:r>
              <a:rPr lang="en-US" altLang="en-US" sz="2800"/>
              <a:t>Creeping things</a:t>
            </a:r>
          </a:p>
          <a:p>
            <a:r>
              <a:rPr lang="en-US" altLang="en-US" sz="2800"/>
              <a:t>Then The Lord Shuts them in (v16)</a:t>
            </a:r>
          </a:p>
          <a:p>
            <a:r>
              <a:rPr lang="en-US" altLang="en-US" sz="2800"/>
              <a:t>The flood begins 7 days later (2</a:t>
            </a:r>
            <a:r>
              <a:rPr lang="en-US" altLang="en-US" sz="2800" baseline="30000"/>
              <a:t>nd</a:t>
            </a:r>
            <a:r>
              <a:rPr lang="en-US" altLang="en-US" sz="2800"/>
              <a:t> month, 17</a:t>
            </a:r>
            <a:r>
              <a:rPr lang="en-US" altLang="en-US" sz="2800" baseline="30000"/>
              <a:t>th</a:t>
            </a:r>
            <a:r>
              <a:rPr lang="en-US" altLang="en-US" sz="2800"/>
              <a:t> day of Noah’s 600</a:t>
            </a:r>
            <a:r>
              <a:rPr lang="en-US" altLang="en-US" sz="2800" baseline="30000"/>
              <a:t>th</a:t>
            </a:r>
            <a:r>
              <a:rPr lang="en-US" altLang="en-US" sz="2800"/>
              <a:t> year)</a:t>
            </a:r>
          </a:p>
          <a:p>
            <a:r>
              <a:rPr lang="en-US" altLang="en-US" sz="2800"/>
              <a:t>Fountains of the great deep are opened (11)</a:t>
            </a:r>
          </a:p>
          <a:p>
            <a:r>
              <a:rPr lang="en-US" altLang="en-US" sz="2800"/>
              <a:t>The rain begins and continues for 40 days and nights (12)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ED8A71E6-147F-4515-8DCD-CD479B2280FC}"/>
              </a:ext>
            </a:extLst>
          </p:cNvPr>
          <p:cNvSpPr>
            <a:spLocks noGrp="1" noChangeArrowheads="1"/>
          </p:cNvSpPr>
          <p:nvPr>
            <p:ph type="title"/>
          </p:nvPr>
        </p:nvSpPr>
        <p:spPr/>
        <p:txBody>
          <a:bodyPr/>
          <a:lstStyle/>
          <a:p>
            <a:endParaRPr lang="en-US" altLang="en-US"/>
          </a:p>
        </p:txBody>
      </p:sp>
      <p:pic>
        <p:nvPicPr>
          <p:cNvPr id="69635" name="Picture 2" descr="See the source image">
            <a:extLst>
              <a:ext uri="{FF2B5EF4-FFF2-40B4-BE49-F238E27FC236}">
                <a16:creationId xmlns:a16="http://schemas.microsoft.com/office/drawing/2014/main" id="{E8659CD0-F98F-4C38-BDF0-D7015B2CD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C3A7B03-ED39-4081-B7CF-4E740439899D}"/>
              </a:ext>
            </a:extLst>
          </p:cNvPr>
          <p:cNvSpPr/>
          <p:nvPr/>
        </p:nvSpPr>
        <p:spPr>
          <a:xfrm>
            <a:off x="7315200" y="36513"/>
            <a:ext cx="1752600" cy="4206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2 by 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BD4BA351-8BF4-44EA-97FE-357AF315A50A}"/>
              </a:ext>
            </a:extLst>
          </p:cNvPr>
          <p:cNvSpPr>
            <a:spLocks noGrp="1" noChangeArrowheads="1"/>
          </p:cNvSpPr>
          <p:nvPr>
            <p:ph type="title"/>
          </p:nvPr>
        </p:nvSpPr>
        <p:spPr/>
        <p:txBody>
          <a:bodyPr/>
          <a:lstStyle/>
          <a:p>
            <a:endParaRPr lang="en-US" altLang="en-US"/>
          </a:p>
        </p:txBody>
      </p:sp>
      <p:pic>
        <p:nvPicPr>
          <p:cNvPr id="70659" name="Picture 2" descr="See the source image">
            <a:extLst>
              <a:ext uri="{FF2B5EF4-FFF2-40B4-BE49-F238E27FC236}">
                <a16:creationId xmlns:a16="http://schemas.microsoft.com/office/drawing/2014/main" id="{D919E2DA-7CD8-4681-A58C-BEA7697AA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BA34E8B-B9B1-47E5-A7B5-B01E8E58FDF7}"/>
              </a:ext>
            </a:extLst>
          </p:cNvPr>
          <p:cNvSpPr/>
          <p:nvPr/>
        </p:nvSpPr>
        <p:spPr>
          <a:xfrm>
            <a:off x="0" y="4114800"/>
            <a:ext cx="9144000" cy="2743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C016E37-632D-4C0C-B791-29DCBEDE3FA4}"/>
              </a:ext>
            </a:extLst>
          </p:cNvPr>
          <p:cNvSpPr>
            <a:spLocks noGrp="1" noChangeArrowheads="1"/>
          </p:cNvSpPr>
          <p:nvPr>
            <p:ph type="title"/>
          </p:nvPr>
        </p:nvSpPr>
        <p:spPr/>
        <p:txBody>
          <a:bodyPr/>
          <a:lstStyle/>
          <a:p>
            <a:pPr eaLnBrk="1" hangingPunct="1"/>
            <a:r>
              <a:rPr lang="en-US" altLang="en-US"/>
              <a:t>Cain/Abel Bring </a:t>
            </a:r>
            <a:br>
              <a:rPr lang="en-US" altLang="en-US"/>
            </a:br>
            <a:r>
              <a:rPr lang="en-US" altLang="en-US"/>
              <a:t>Offerings to the Lord</a:t>
            </a:r>
          </a:p>
        </p:txBody>
      </p:sp>
      <p:sp>
        <p:nvSpPr>
          <p:cNvPr id="7171" name="Rectangle 3">
            <a:extLst>
              <a:ext uri="{FF2B5EF4-FFF2-40B4-BE49-F238E27FC236}">
                <a16:creationId xmlns:a16="http://schemas.microsoft.com/office/drawing/2014/main" id="{DD284CDF-EF7C-477B-AC29-E3B3B708E10F}"/>
              </a:ext>
            </a:extLst>
          </p:cNvPr>
          <p:cNvSpPr>
            <a:spLocks noGrp="1" noChangeArrowheads="1"/>
          </p:cNvSpPr>
          <p:nvPr>
            <p:ph type="body" idx="1"/>
          </p:nvPr>
        </p:nvSpPr>
        <p:spPr>
          <a:xfrm>
            <a:off x="566738" y="1676400"/>
            <a:ext cx="8001000" cy="4267200"/>
          </a:xfrm>
        </p:spPr>
        <p:txBody>
          <a:bodyPr/>
          <a:lstStyle/>
          <a:p>
            <a:pPr eaLnBrk="1" hangingPunct="1">
              <a:defRPr/>
            </a:pPr>
            <a:r>
              <a:rPr lang="en-US" altLang="en-US" sz="2600" dirty="0"/>
              <a:t>Cain brought an offering of the fruit of the ground to the LORD (gave of what he wanted to give)</a:t>
            </a:r>
          </a:p>
          <a:p>
            <a:pPr eaLnBrk="1" hangingPunct="1">
              <a:defRPr/>
            </a:pPr>
            <a:r>
              <a:rPr lang="en-US" altLang="en-US" sz="2600" dirty="0"/>
              <a:t>Abel also brought of the firstborn of his flock and of their fat (</a:t>
            </a:r>
            <a:r>
              <a:rPr lang="en-US" altLang="en-US" sz="2600" dirty="0">
                <a:highlight>
                  <a:srgbClr val="FFFF00"/>
                </a:highlight>
              </a:rPr>
              <a:t>By faith </a:t>
            </a:r>
            <a:r>
              <a:rPr lang="en-US" altLang="en-US" sz="2600" dirty="0"/>
              <a:t>Heb 11:4)</a:t>
            </a:r>
          </a:p>
          <a:p>
            <a:pPr eaLnBrk="1" hangingPunct="1">
              <a:defRPr/>
            </a:pPr>
            <a:r>
              <a:rPr lang="en-US" altLang="en-US" sz="2600" dirty="0"/>
              <a:t>And the LORD respected Abel and his offering</a:t>
            </a:r>
          </a:p>
          <a:p>
            <a:pPr eaLnBrk="1" hangingPunct="1">
              <a:defRPr/>
            </a:pPr>
            <a:r>
              <a:rPr lang="en-US" altLang="en-US" sz="2600" dirty="0"/>
              <a:t>But He did not respect Cain and his offering</a:t>
            </a:r>
          </a:p>
          <a:p>
            <a:pPr eaLnBrk="1" hangingPunct="1">
              <a:defRPr/>
            </a:pPr>
            <a:r>
              <a:rPr lang="en-US" altLang="en-US" sz="2600" dirty="0"/>
              <a:t>Cain was very angry, and his countenance fell</a:t>
            </a:r>
          </a:p>
        </p:txBody>
      </p:sp>
      <p:sp>
        <p:nvSpPr>
          <p:cNvPr id="26628" name="TextBox 1">
            <a:extLst>
              <a:ext uri="{FF2B5EF4-FFF2-40B4-BE49-F238E27FC236}">
                <a16:creationId xmlns:a16="http://schemas.microsoft.com/office/drawing/2014/main" id="{AE306CA4-8017-4747-9FF1-8AAAA6E2508E}"/>
              </a:ext>
            </a:extLst>
          </p:cNvPr>
          <p:cNvSpPr txBox="1">
            <a:spLocks noChangeArrowheads="1"/>
          </p:cNvSpPr>
          <p:nvPr/>
        </p:nvSpPr>
        <p:spPr bwMode="auto">
          <a:xfrm rot="-960069">
            <a:off x="5943600" y="388938"/>
            <a:ext cx="2667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7171">
                                            <p:txEl>
                                              <p:pRg st="1" end="1"/>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par>
                          <p:cTn id="13" fill="hold" nodeType="afterGroup">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7171">
                                            <p:txEl>
                                              <p:pRg st="3" end="3"/>
                                            </p:txEl>
                                          </p:spTgt>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39FE5EFC-5137-4430-A991-827E513AA8B6}"/>
              </a:ext>
            </a:extLst>
          </p:cNvPr>
          <p:cNvSpPr>
            <a:spLocks noGrp="1" noChangeArrowheads="1"/>
          </p:cNvSpPr>
          <p:nvPr>
            <p:ph type="title"/>
          </p:nvPr>
        </p:nvSpPr>
        <p:spPr/>
        <p:txBody>
          <a:bodyPr/>
          <a:lstStyle/>
          <a:p>
            <a:r>
              <a:rPr lang="en-US" altLang="en-US"/>
              <a:t>The Waters Cover the Earth</a:t>
            </a:r>
          </a:p>
        </p:txBody>
      </p:sp>
      <p:sp>
        <p:nvSpPr>
          <p:cNvPr id="72707" name="Content Placeholder 2">
            <a:extLst>
              <a:ext uri="{FF2B5EF4-FFF2-40B4-BE49-F238E27FC236}">
                <a16:creationId xmlns:a16="http://schemas.microsoft.com/office/drawing/2014/main" id="{5B6450CF-516D-4A1A-A1CB-BC4B21D3235A}"/>
              </a:ext>
            </a:extLst>
          </p:cNvPr>
          <p:cNvSpPr>
            <a:spLocks noGrp="1" noChangeArrowheads="1"/>
          </p:cNvSpPr>
          <p:nvPr>
            <p:ph idx="1"/>
          </p:nvPr>
        </p:nvSpPr>
        <p:spPr/>
        <p:txBody>
          <a:bodyPr/>
          <a:lstStyle/>
          <a:p>
            <a:r>
              <a:rPr lang="en-US" altLang="en-US"/>
              <a:t>Gen 7:17-24</a:t>
            </a:r>
          </a:p>
          <a:p>
            <a:r>
              <a:rPr lang="en-US" altLang="en-US"/>
              <a:t>Waters increased and lifted up the Ark high above the earth (17)</a:t>
            </a:r>
          </a:p>
          <a:p>
            <a:r>
              <a:rPr lang="en-US" altLang="en-US"/>
              <a:t>Ark moves about the surface of the waters (18)</a:t>
            </a:r>
          </a:p>
          <a:p>
            <a:r>
              <a:rPr lang="en-US" altLang="en-US"/>
              <a:t>All High Hills on earth covered (19)</a:t>
            </a:r>
          </a:p>
          <a:p>
            <a:r>
              <a:rPr lang="en-US" altLang="en-US"/>
              <a:t>Waters prevailed 15 cubits above the mountains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CDDFBDBA-CA48-476C-B750-37CFFDCA85E4}"/>
              </a:ext>
            </a:extLst>
          </p:cNvPr>
          <p:cNvSpPr>
            <a:spLocks noGrp="1" noChangeArrowheads="1"/>
          </p:cNvSpPr>
          <p:nvPr>
            <p:ph type="title"/>
          </p:nvPr>
        </p:nvSpPr>
        <p:spPr/>
        <p:txBody>
          <a:bodyPr/>
          <a:lstStyle/>
          <a:p>
            <a:r>
              <a:rPr lang="en-US" altLang="en-US"/>
              <a:t>The Waters Cover the Earth</a:t>
            </a:r>
          </a:p>
        </p:txBody>
      </p:sp>
      <p:sp>
        <p:nvSpPr>
          <p:cNvPr id="73731" name="Content Placeholder 2">
            <a:extLst>
              <a:ext uri="{FF2B5EF4-FFF2-40B4-BE49-F238E27FC236}">
                <a16:creationId xmlns:a16="http://schemas.microsoft.com/office/drawing/2014/main" id="{F8722557-DFA2-4F1A-8B35-5C02178BD8AC}"/>
              </a:ext>
            </a:extLst>
          </p:cNvPr>
          <p:cNvSpPr>
            <a:spLocks noGrp="1" noChangeArrowheads="1"/>
          </p:cNvSpPr>
          <p:nvPr>
            <p:ph idx="1"/>
          </p:nvPr>
        </p:nvSpPr>
        <p:spPr/>
        <p:txBody>
          <a:bodyPr/>
          <a:lstStyle/>
          <a:p>
            <a:r>
              <a:rPr lang="en-US" altLang="en-US" sz="3200" dirty="0"/>
              <a:t>Gen 7:17-24</a:t>
            </a:r>
          </a:p>
          <a:p>
            <a:r>
              <a:rPr lang="en-US" altLang="en-US" sz="3200" dirty="0"/>
              <a:t>ALL living things on the earth were destroyed by God (21-23)</a:t>
            </a:r>
          </a:p>
          <a:p>
            <a:r>
              <a:rPr lang="en-US" altLang="en-US" sz="3200" dirty="0"/>
              <a:t>Only Noah’s family and the animals on the Ark remained alive (23)</a:t>
            </a:r>
          </a:p>
          <a:p>
            <a:r>
              <a:rPr lang="en-US" altLang="en-US" sz="3200" dirty="0"/>
              <a:t>The waters prevailed for 150 days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6427B5BE-9E87-4FAC-BEBF-DA45EC375489}"/>
              </a:ext>
            </a:extLst>
          </p:cNvPr>
          <p:cNvSpPr>
            <a:spLocks noGrp="1" noChangeArrowheads="1"/>
          </p:cNvSpPr>
          <p:nvPr>
            <p:ph type="title"/>
          </p:nvPr>
        </p:nvSpPr>
        <p:spPr/>
        <p:txBody>
          <a:bodyPr/>
          <a:lstStyle/>
          <a:p>
            <a:r>
              <a:rPr lang="en-US" altLang="en-US"/>
              <a:t>God remembers Noah and All Life on the Ark</a:t>
            </a:r>
          </a:p>
        </p:txBody>
      </p:sp>
      <p:sp>
        <p:nvSpPr>
          <p:cNvPr id="74755" name="Content Placeholder 2">
            <a:extLst>
              <a:ext uri="{FF2B5EF4-FFF2-40B4-BE49-F238E27FC236}">
                <a16:creationId xmlns:a16="http://schemas.microsoft.com/office/drawing/2014/main" id="{DF51069B-DD1E-48FB-8320-104526187EA1}"/>
              </a:ext>
            </a:extLst>
          </p:cNvPr>
          <p:cNvSpPr>
            <a:spLocks noGrp="1" noChangeArrowheads="1"/>
          </p:cNvSpPr>
          <p:nvPr>
            <p:ph idx="1"/>
          </p:nvPr>
        </p:nvSpPr>
        <p:spPr/>
        <p:txBody>
          <a:bodyPr/>
          <a:lstStyle/>
          <a:p>
            <a:pPr marL="0" indent="0">
              <a:buFont typeface="Wingdings" panose="05000000000000000000" pitchFamily="2" charset="2"/>
              <a:buNone/>
            </a:pPr>
            <a:r>
              <a:rPr lang="en-US" altLang="en-US" sz="3600">
                <a:solidFill>
                  <a:srgbClr val="000000"/>
                </a:solidFill>
                <a:latin typeface="Arial" panose="020B0604020202020204" pitchFamily="34" charset="0"/>
                <a:cs typeface="Calibri" panose="020F0502020204030204" pitchFamily="34" charset="0"/>
              </a:rPr>
              <a:t>(8:1) Then God remembered Noah, and every living thing, and all the animals that </a:t>
            </a:r>
            <a:r>
              <a:rPr lang="en-US" altLang="en-US" sz="3600" i="1">
                <a:solidFill>
                  <a:srgbClr val="000000"/>
                </a:solidFill>
                <a:latin typeface="Arial" panose="020B0604020202020204" pitchFamily="34" charset="0"/>
                <a:cs typeface="Calibri" panose="020F0502020204030204" pitchFamily="34" charset="0"/>
              </a:rPr>
              <a:t>were</a:t>
            </a:r>
            <a:r>
              <a:rPr lang="en-US" altLang="en-US" sz="3600">
                <a:solidFill>
                  <a:srgbClr val="000000"/>
                </a:solidFill>
                <a:latin typeface="Arial" panose="020B0604020202020204" pitchFamily="34" charset="0"/>
                <a:cs typeface="Calibri" panose="020F0502020204030204" pitchFamily="34" charset="0"/>
              </a:rPr>
              <a:t> with him in the ark. And God made a wind to pass over the earth, and the waters subsided.</a:t>
            </a:r>
            <a:endParaRPr lang="en-US" altLang="en-US" sz="3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AD391F66-FDAD-4456-80A1-11B8E86CB2B1}"/>
              </a:ext>
            </a:extLst>
          </p:cNvPr>
          <p:cNvSpPr>
            <a:spLocks noGrp="1" noChangeArrowheads="1"/>
          </p:cNvSpPr>
          <p:nvPr>
            <p:ph type="title"/>
          </p:nvPr>
        </p:nvSpPr>
        <p:spPr/>
        <p:txBody>
          <a:bodyPr/>
          <a:lstStyle/>
          <a:p>
            <a:r>
              <a:rPr lang="en-US" altLang="en-US"/>
              <a:t>God remembers Noah and All Life on the Ark</a:t>
            </a:r>
          </a:p>
        </p:txBody>
      </p:sp>
      <p:sp>
        <p:nvSpPr>
          <p:cNvPr id="75779" name="Content Placeholder 2">
            <a:extLst>
              <a:ext uri="{FF2B5EF4-FFF2-40B4-BE49-F238E27FC236}">
                <a16:creationId xmlns:a16="http://schemas.microsoft.com/office/drawing/2014/main" id="{F3867056-A776-4C27-8F44-27C0648CB29F}"/>
              </a:ext>
            </a:extLst>
          </p:cNvPr>
          <p:cNvSpPr>
            <a:spLocks noGrp="1" noChangeArrowheads="1"/>
          </p:cNvSpPr>
          <p:nvPr>
            <p:ph idx="1"/>
          </p:nvPr>
        </p:nvSpPr>
        <p:spPr/>
        <p:txBody>
          <a:bodyPr/>
          <a:lstStyle/>
          <a:p>
            <a:r>
              <a:rPr lang="en-US" altLang="en-US" sz="3200" dirty="0"/>
              <a:t>Waters start receding (150 days have past)</a:t>
            </a:r>
          </a:p>
          <a:p>
            <a:r>
              <a:rPr lang="en-US" altLang="en-US" sz="3200" dirty="0"/>
              <a:t>The Ark comes to rest on Mount Ararat (8:4)</a:t>
            </a:r>
          </a:p>
          <a:p>
            <a:r>
              <a:rPr lang="en-US" altLang="en-US" sz="3200" dirty="0"/>
              <a:t>The waters continue to recede until on the first day of the 10</a:t>
            </a:r>
            <a:r>
              <a:rPr lang="en-US" altLang="en-US" sz="3200" baseline="30000" dirty="0"/>
              <a:t>th</a:t>
            </a:r>
            <a:r>
              <a:rPr lang="en-US" altLang="en-US" sz="3200" dirty="0"/>
              <a:t> month, in which the tops of the mountains could be seen (8:5)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ararat">
            <a:extLst>
              <a:ext uri="{FF2B5EF4-FFF2-40B4-BE49-F238E27FC236}">
                <a16:creationId xmlns:a16="http://schemas.microsoft.com/office/drawing/2014/main" id="{74DB9513-D872-4B16-B9A0-D6AAB12B5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3">
            <a:extLst>
              <a:ext uri="{FF2B5EF4-FFF2-40B4-BE49-F238E27FC236}">
                <a16:creationId xmlns:a16="http://schemas.microsoft.com/office/drawing/2014/main" id="{F5F46DDA-263C-4C18-9226-CB5EA341EC41}"/>
              </a:ext>
            </a:extLst>
          </p:cNvPr>
          <p:cNvSpPr>
            <a:spLocks noChangeArrowheads="1"/>
          </p:cNvSpPr>
          <p:nvPr/>
        </p:nvSpPr>
        <p:spPr bwMode="auto">
          <a:xfrm>
            <a:off x="0" y="0"/>
            <a:ext cx="9144000" cy="6019800"/>
          </a:xfrm>
          <a:prstGeom prst="rect">
            <a:avLst/>
          </a:prstGeom>
          <a:solidFill>
            <a:srgbClr val="99CCFF">
              <a:alpha val="78038"/>
            </a:srgbClr>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166916" name="AutoShape 4">
            <a:extLst>
              <a:ext uri="{FF2B5EF4-FFF2-40B4-BE49-F238E27FC236}">
                <a16:creationId xmlns:a16="http://schemas.microsoft.com/office/drawing/2014/main" id="{24D26A88-FDE0-4553-A90C-0BD06FC50FE3}"/>
              </a:ext>
            </a:extLst>
          </p:cNvPr>
          <p:cNvSpPr>
            <a:spLocks noChangeArrowheads="1"/>
          </p:cNvSpPr>
          <p:nvPr/>
        </p:nvSpPr>
        <p:spPr bwMode="auto">
          <a:xfrm>
            <a:off x="5791200" y="2057400"/>
            <a:ext cx="304800" cy="1524000"/>
          </a:xfrm>
          <a:prstGeom prst="upArrow">
            <a:avLst>
              <a:gd name="adj1" fmla="val 50000"/>
              <a:gd name="adj2" fmla="val 1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76805" name="Text Box 5">
            <a:extLst>
              <a:ext uri="{FF2B5EF4-FFF2-40B4-BE49-F238E27FC236}">
                <a16:creationId xmlns:a16="http://schemas.microsoft.com/office/drawing/2014/main" id="{7CB4D1EF-07DC-4EB9-81F3-7F7B2EB31589}"/>
              </a:ext>
            </a:extLst>
          </p:cNvPr>
          <p:cNvSpPr txBox="1">
            <a:spLocks noChangeArrowheads="1"/>
          </p:cNvSpPr>
          <p:nvPr/>
        </p:nvSpPr>
        <p:spPr bwMode="auto">
          <a:xfrm>
            <a:off x="0" y="6019800"/>
            <a:ext cx="9144000" cy="762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400" b="1">
                <a:solidFill>
                  <a:srgbClr val="FFFF00"/>
                </a:solidFill>
                <a:latin typeface="Arial" panose="020B0604020202020204" pitchFamily="34" charset="0"/>
              </a:rPr>
              <a:t>The Flood</a:t>
            </a:r>
          </a:p>
        </p:txBody>
      </p:sp>
      <p:sp>
        <p:nvSpPr>
          <p:cNvPr id="76806" name="Text Box 6">
            <a:extLst>
              <a:ext uri="{FF2B5EF4-FFF2-40B4-BE49-F238E27FC236}">
                <a16:creationId xmlns:a16="http://schemas.microsoft.com/office/drawing/2014/main" id="{E4B04A40-E055-40E5-9587-1154CBA6AA4B}"/>
              </a:ext>
            </a:extLst>
          </p:cNvPr>
          <p:cNvSpPr txBox="1">
            <a:spLocks noChangeArrowheads="1"/>
          </p:cNvSpPr>
          <p:nvPr/>
        </p:nvSpPr>
        <p:spPr bwMode="auto">
          <a:xfrm>
            <a:off x="3581400" y="5334000"/>
            <a:ext cx="3505200" cy="7016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a:latin typeface="Arial" panose="020B0604020202020204" pitchFamily="34" charset="0"/>
              </a:rPr>
              <a:t>Genesis 6-10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circle(in)">
                                      <p:cBhvr>
                                        <p:cTn id="7" dur="3000"/>
                                        <p:tgtEl>
                                          <p:spTgt spid="166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166915"/>
                                        </p:tgtEl>
                                      </p:cBhvr>
                                    </p:animEffect>
                                    <p:set>
                                      <p:cBhvr>
                                        <p:cTn id="12" dur="1" fill="hold">
                                          <p:stCondLst>
                                            <p:cond delay="1999"/>
                                          </p:stCondLst>
                                        </p:cTn>
                                        <p:tgtEl>
                                          <p:spTgt spid="166915"/>
                                        </p:tgtEl>
                                        <p:attrNameLst>
                                          <p:attrName>style.visibility</p:attrName>
                                        </p:attrNameLst>
                                      </p:cBhvr>
                                      <p:to>
                                        <p:strVal val="hidden"/>
                                      </p:to>
                                    </p:set>
                                  </p:childTnLst>
                                </p:cTn>
                              </p:par>
                            </p:childTnLst>
                          </p:cTn>
                        </p:par>
                        <p:par>
                          <p:cTn id="13" fill="hold" nodeType="afterGroup">
                            <p:stCondLst>
                              <p:cond delay="2000"/>
                            </p:stCondLst>
                            <p:childTnLst>
                              <p:par>
                                <p:cTn id="14" presetID="55" presetClass="entr" presetSubtype="0" fill="hold" grpId="0" nodeType="afterEffect">
                                  <p:stCondLst>
                                    <p:cond delay="0"/>
                                  </p:stCondLst>
                                  <p:childTnLst>
                                    <p:set>
                                      <p:cBhvr>
                                        <p:cTn id="15" dur="1" fill="hold">
                                          <p:stCondLst>
                                            <p:cond delay="0"/>
                                          </p:stCondLst>
                                        </p:cTn>
                                        <p:tgtEl>
                                          <p:spTgt spid="166916"/>
                                        </p:tgtEl>
                                        <p:attrNameLst>
                                          <p:attrName>style.visibility</p:attrName>
                                        </p:attrNameLst>
                                      </p:cBhvr>
                                      <p:to>
                                        <p:strVal val="visible"/>
                                      </p:to>
                                    </p:set>
                                    <p:anim calcmode="lin" valueType="num">
                                      <p:cBhvr>
                                        <p:cTn id="16" dur="1000" fill="hold"/>
                                        <p:tgtEl>
                                          <p:spTgt spid="166916"/>
                                        </p:tgtEl>
                                        <p:attrNameLst>
                                          <p:attrName>ppt_w</p:attrName>
                                        </p:attrNameLst>
                                      </p:cBhvr>
                                      <p:tavLst>
                                        <p:tav tm="0">
                                          <p:val>
                                            <p:strVal val="#ppt_w*0.70"/>
                                          </p:val>
                                        </p:tav>
                                        <p:tav tm="100000">
                                          <p:val>
                                            <p:strVal val="#ppt_w"/>
                                          </p:val>
                                        </p:tav>
                                      </p:tavLst>
                                    </p:anim>
                                    <p:anim calcmode="lin" valueType="num">
                                      <p:cBhvr>
                                        <p:cTn id="17" dur="1000" fill="hold"/>
                                        <p:tgtEl>
                                          <p:spTgt spid="166916"/>
                                        </p:tgtEl>
                                        <p:attrNameLst>
                                          <p:attrName>ppt_h</p:attrName>
                                        </p:attrNameLst>
                                      </p:cBhvr>
                                      <p:tavLst>
                                        <p:tav tm="0">
                                          <p:val>
                                            <p:strVal val="#ppt_h"/>
                                          </p:val>
                                        </p:tav>
                                        <p:tav tm="100000">
                                          <p:val>
                                            <p:strVal val="#ppt_h"/>
                                          </p:val>
                                        </p:tav>
                                      </p:tavLst>
                                    </p:anim>
                                    <p:animEffect transition="in" filter="fade">
                                      <p:cBhvr>
                                        <p:cTn id="18" dur="1000"/>
                                        <p:tgtEl>
                                          <p:spTgt spid="16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animBg="1"/>
      <p:bldP spid="166915" grpId="1" animBg="1"/>
      <p:bldP spid="1669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9C6B0A8A-6D53-4997-BAE7-62955F29469A}"/>
              </a:ext>
            </a:extLst>
          </p:cNvPr>
          <p:cNvSpPr>
            <a:spLocks noGrp="1" noChangeArrowheads="1"/>
          </p:cNvSpPr>
          <p:nvPr>
            <p:ph type="title"/>
          </p:nvPr>
        </p:nvSpPr>
        <p:spPr/>
        <p:txBody>
          <a:bodyPr/>
          <a:lstStyle/>
          <a:p>
            <a:r>
              <a:rPr lang="en-US" altLang="en-US"/>
              <a:t>Noah Inspects for of Dry land</a:t>
            </a:r>
          </a:p>
        </p:txBody>
      </p:sp>
      <p:sp>
        <p:nvSpPr>
          <p:cNvPr id="78851" name="Content Placeholder 2">
            <a:extLst>
              <a:ext uri="{FF2B5EF4-FFF2-40B4-BE49-F238E27FC236}">
                <a16:creationId xmlns:a16="http://schemas.microsoft.com/office/drawing/2014/main" id="{57A3FA56-3C5A-4C45-AB26-3A10BEF86341}"/>
              </a:ext>
            </a:extLst>
          </p:cNvPr>
          <p:cNvSpPr>
            <a:spLocks noGrp="1" noChangeArrowheads="1"/>
          </p:cNvSpPr>
          <p:nvPr>
            <p:ph idx="1"/>
          </p:nvPr>
        </p:nvSpPr>
        <p:spPr>
          <a:xfrm>
            <a:off x="566738" y="1752600"/>
            <a:ext cx="8001000" cy="5029200"/>
          </a:xfrm>
        </p:spPr>
        <p:txBody>
          <a:bodyPr/>
          <a:lstStyle/>
          <a:p>
            <a:r>
              <a:rPr lang="en-US" altLang="en-US" sz="2700"/>
              <a:t>Gen 8:6-14</a:t>
            </a:r>
          </a:p>
          <a:p>
            <a:r>
              <a:rPr lang="en-US" altLang="en-US" sz="2700"/>
              <a:t>40 days after the tops of the mountains could be seen, Noah sends out a Raven through the window; It does not return (vs 6-7)</a:t>
            </a:r>
          </a:p>
          <a:p>
            <a:r>
              <a:rPr lang="en-US" altLang="en-US" sz="2700"/>
              <a:t>Next, he sends out a dove; however, it returns after finding no resting place (vs 8-9)</a:t>
            </a:r>
          </a:p>
          <a:p>
            <a:r>
              <a:rPr lang="en-US" altLang="en-US" sz="2700"/>
              <a:t>Noah waits 7 days and sends the dove out again; she returns with an olive leaf (v 10-11)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EC9CAFC-0A28-4F68-BEDC-EE1CEB0E56C8}"/>
              </a:ext>
            </a:extLst>
          </p:cNvPr>
          <p:cNvSpPr>
            <a:spLocks noGrp="1" noChangeArrowheads="1"/>
          </p:cNvSpPr>
          <p:nvPr>
            <p:ph type="title"/>
          </p:nvPr>
        </p:nvSpPr>
        <p:spPr/>
        <p:txBody>
          <a:bodyPr/>
          <a:lstStyle/>
          <a:p>
            <a:r>
              <a:rPr lang="en-US" altLang="en-US"/>
              <a:t>Noah Inspects for of Dry land</a:t>
            </a:r>
          </a:p>
        </p:txBody>
      </p:sp>
      <p:sp>
        <p:nvSpPr>
          <p:cNvPr id="79875" name="Content Placeholder 2">
            <a:extLst>
              <a:ext uri="{FF2B5EF4-FFF2-40B4-BE49-F238E27FC236}">
                <a16:creationId xmlns:a16="http://schemas.microsoft.com/office/drawing/2014/main" id="{7F415F08-5B34-421E-BD4C-F7BF459ACA67}"/>
              </a:ext>
            </a:extLst>
          </p:cNvPr>
          <p:cNvSpPr>
            <a:spLocks noGrp="1" noChangeArrowheads="1"/>
          </p:cNvSpPr>
          <p:nvPr>
            <p:ph idx="1"/>
          </p:nvPr>
        </p:nvSpPr>
        <p:spPr/>
        <p:txBody>
          <a:bodyPr/>
          <a:lstStyle/>
          <a:p>
            <a:r>
              <a:rPr lang="en-US" altLang="en-US" sz="3200"/>
              <a:t>Gen 8:6-14</a:t>
            </a:r>
          </a:p>
          <a:p>
            <a:r>
              <a:rPr lang="en-US" altLang="en-US" sz="3200"/>
              <a:t>Noah knows there is dry ground (no standing water)</a:t>
            </a:r>
          </a:p>
          <a:p>
            <a:r>
              <a:rPr lang="en-US" altLang="en-US" sz="3200"/>
              <a:t>Noah waits 7 more days and re-sends the dove; she does not return (v12)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685CBDB9-EEA3-4330-9FC6-7F3FBC01F33B}"/>
              </a:ext>
            </a:extLst>
          </p:cNvPr>
          <p:cNvSpPr>
            <a:spLocks noGrp="1" noChangeArrowheads="1"/>
          </p:cNvSpPr>
          <p:nvPr>
            <p:ph type="title"/>
          </p:nvPr>
        </p:nvSpPr>
        <p:spPr/>
        <p:txBody>
          <a:bodyPr/>
          <a:lstStyle/>
          <a:p>
            <a:r>
              <a:rPr lang="en-US" altLang="en-US"/>
              <a:t>Noah Inspects for of Dry land</a:t>
            </a:r>
          </a:p>
        </p:txBody>
      </p:sp>
      <p:sp>
        <p:nvSpPr>
          <p:cNvPr id="80899" name="Content Placeholder 2">
            <a:extLst>
              <a:ext uri="{FF2B5EF4-FFF2-40B4-BE49-F238E27FC236}">
                <a16:creationId xmlns:a16="http://schemas.microsoft.com/office/drawing/2014/main" id="{85F42ED8-3C5F-4A05-B145-6825B84C0374}"/>
              </a:ext>
            </a:extLst>
          </p:cNvPr>
          <p:cNvSpPr>
            <a:spLocks noGrp="1" noChangeArrowheads="1"/>
          </p:cNvSpPr>
          <p:nvPr>
            <p:ph idx="1"/>
          </p:nvPr>
        </p:nvSpPr>
        <p:spPr/>
        <p:txBody>
          <a:bodyPr/>
          <a:lstStyle/>
          <a:p>
            <a:r>
              <a:rPr lang="en-US" altLang="en-US" sz="2800"/>
              <a:t>Gen 8:6-14</a:t>
            </a:r>
          </a:p>
          <a:p>
            <a:r>
              <a:rPr lang="en-US" altLang="en-US" sz="2800"/>
              <a:t>In the 1</a:t>
            </a:r>
            <a:r>
              <a:rPr lang="en-US" altLang="en-US" sz="2800" baseline="30000"/>
              <a:t>st</a:t>
            </a:r>
            <a:r>
              <a:rPr lang="en-US" altLang="en-US" sz="2800"/>
              <a:t> month on the 1</a:t>
            </a:r>
            <a:r>
              <a:rPr lang="en-US" altLang="en-US" sz="2800" baseline="30000"/>
              <a:t>st</a:t>
            </a:r>
            <a:r>
              <a:rPr lang="en-US" altLang="en-US" sz="2800"/>
              <a:t> day of the month of Noah’s 601</a:t>
            </a:r>
            <a:r>
              <a:rPr lang="en-US" altLang="en-US" sz="2800" baseline="30000"/>
              <a:t>st</a:t>
            </a:r>
            <a:r>
              <a:rPr lang="en-US" altLang="en-US" sz="2800"/>
              <a:t> year, the waters are dried up and Noah removes the covering from the Ark; He could see the dry ground for himself! (v13)</a:t>
            </a:r>
          </a:p>
          <a:p>
            <a:r>
              <a:rPr lang="en-US" altLang="en-US" sz="2800"/>
              <a:t>(v14) In the second month, on the 27</a:t>
            </a:r>
            <a:r>
              <a:rPr lang="en-US" altLang="en-US" sz="2800" baseline="30000"/>
              <a:t>th</a:t>
            </a:r>
            <a:r>
              <a:rPr lang="en-US" altLang="en-US" sz="2800"/>
              <a:t> day, the entire earth was dried up (about a year and 10 days since the flood began)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689D94D5-A458-432C-9FA1-BD7FD548B5AE}"/>
              </a:ext>
            </a:extLst>
          </p:cNvPr>
          <p:cNvSpPr>
            <a:spLocks noGrp="1" noChangeArrowheads="1"/>
          </p:cNvSpPr>
          <p:nvPr>
            <p:ph type="title"/>
          </p:nvPr>
        </p:nvSpPr>
        <p:spPr/>
        <p:txBody>
          <a:bodyPr/>
          <a:lstStyle/>
          <a:p>
            <a:r>
              <a:rPr lang="en-US" altLang="en-US"/>
              <a:t>The Flood is Over</a:t>
            </a:r>
          </a:p>
        </p:txBody>
      </p:sp>
      <p:sp>
        <p:nvSpPr>
          <p:cNvPr id="3" name="Content Placeholder 2">
            <a:extLst>
              <a:ext uri="{FF2B5EF4-FFF2-40B4-BE49-F238E27FC236}">
                <a16:creationId xmlns:a16="http://schemas.microsoft.com/office/drawing/2014/main" id="{950233F4-561A-42A6-A710-F4F06085D640}"/>
              </a:ext>
            </a:extLst>
          </p:cNvPr>
          <p:cNvSpPr>
            <a:spLocks noGrp="1" noChangeArrowheads="1"/>
          </p:cNvSpPr>
          <p:nvPr>
            <p:ph idx="1"/>
          </p:nvPr>
        </p:nvSpPr>
        <p:spPr/>
        <p:txBody>
          <a:bodyPr/>
          <a:lstStyle/>
          <a:p>
            <a:r>
              <a:rPr lang="en-US" altLang="en-US" sz="2800"/>
              <a:t>God commands Noah to vacate the Ark with every living thing so that they may abound on earth (8:15-18)</a:t>
            </a:r>
          </a:p>
          <a:p>
            <a:r>
              <a:rPr lang="en-US" altLang="en-US" sz="2800"/>
              <a:t>God commands all life to “Be fruitful and multiply” (v18)</a:t>
            </a:r>
          </a:p>
          <a:p>
            <a:r>
              <a:rPr lang="en-US" altLang="en-US" sz="2800"/>
              <a:t>Noah immediately worships God by offering burnt offerings of the clean animals and birds (like Abel- by faith) (v20)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6872C80-4FEF-4969-A6D9-A2B5EF2D4A68}"/>
              </a:ext>
            </a:extLst>
          </p:cNvPr>
          <p:cNvSpPr>
            <a:spLocks noGrp="1" noChangeArrowheads="1"/>
          </p:cNvSpPr>
          <p:nvPr>
            <p:ph type="title"/>
          </p:nvPr>
        </p:nvSpPr>
        <p:spPr/>
        <p:txBody>
          <a:bodyPr/>
          <a:lstStyle/>
          <a:p>
            <a:r>
              <a:rPr lang="en-US" altLang="en-US"/>
              <a:t>God makes Covenant with Creation</a:t>
            </a:r>
          </a:p>
        </p:txBody>
      </p:sp>
      <p:sp>
        <p:nvSpPr>
          <p:cNvPr id="3" name="Content Placeholder 2">
            <a:extLst>
              <a:ext uri="{FF2B5EF4-FFF2-40B4-BE49-F238E27FC236}">
                <a16:creationId xmlns:a16="http://schemas.microsoft.com/office/drawing/2014/main" id="{276305DD-5A01-4F6D-B3EA-4B8AA1DBA4A8}"/>
              </a:ext>
            </a:extLst>
          </p:cNvPr>
          <p:cNvSpPr>
            <a:spLocks noGrp="1" noChangeArrowheads="1"/>
          </p:cNvSpPr>
          <p:nvPr>
            <p:ph idx="1"/>
          </p:nvPr>
        </p:nvSpPr>
        <p:spPr/>
        <p:txBody>
          <a:bodyPr/>
          <a:lstStyle/>
          <a:p>
            <a:pPr>
              <a:defRPr/>
            </a:pPr>
            <a:r>
              <a:rPr lang="en-US" altLang="en-US" sz="2800" dirty="0"/>
              <a:t>God’s promise (Gen 8:21-22)</a:t>
            </a:r>
          </a:p>
          <a:p>
            <a:pPr>
              <a:defRPr/>
            </a:pPr>
            <a:r>
              <a:rPr lang="en-US" sz="3200" dirty="0">
                <a:latin typeface="Arial" panose="020B0604020202020204" pitchFamily="34" charset="0"/>
                <a:cs typeface="Arial" panose="020B0604020202020204" pitchFamily="34" charset="0"/>
              </a:rPr>
              <a:t>Then the </a:t>
            </a:r>
            <a:r>
              <a:rPr lang="en-US" sz="3200" cap="small" dirty="0">
                <a:latin typeface="Arial" panose="020B0604020202020204" pitchFamily="34" charset="0"/>
                <a:cs typeface="Arial" panose="020B0604020202020204" pitchFamily="34" charset="0"/>
              </a:rPr>
              <a:t>Lord</a:t>
            </a:r>
            <a:r>
              <a:rPr lang="en-US" sz="3200" dirty="0">
                <a:latin typeface="Arial" panose="020B0604020202020204" pitchFamily="34" charset="0"/>
                <a:cs typeface="Arial" panose="020B0604020202020204" pitchFamily="34" charset="0"/>
              </a:rPr>
              <a:t> said in His heart, “I will never again curse the ground for man’s sake, although the imagination</a:t>
            </a:r>
            <a:r>
              <a:rPr lang="en-US" sz="3200" baseline="300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of man’s heart </a:t>
            </a:r>
            <a:r>
              <a:rPr lang="en-US" sz="3200" i="1" dirty="0">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evil from his youth; nor will I again destroy every living thing as I have done. (8:21)</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6166CB4-E9C3-4EB7-B660-E45F6D14CDFF}"/>
              </a:ext>
            </a:extLst>
          </p:cNvPr>
          <p:cNvSpPr>
            <a:spLocks noGrp="1" noChangeArrowheads="1"/>
          </p:cNvSpPr>
          <p:nvPr>
            <p:ph type="title"/>
          </p:nvPr>
        </p:nvSpPr>
        <p:spPr/>
        <p:txBody>
          <a:bodyPr/>
          <a:lstStyle/>
          <a:p>
            <a:pPr eaLnBrk="1" hangingPunct="1"/>
            <a:r>
              <a:rPr lang="en-US" altLang="en-US"/>
              <a:t>God Questions Cain</a:t>
            </a:r>
          </a:p>
        </p:txBody>
      </p:sp>
      <p:sp>
        <p:nvSpPr>
          <p:cNvPr id="15363" name="Rectangle 3">
            <a:extLst>
              <a:ext uri="{FF2B5EF4-FFF2-40B4-BE49-F238E27FC236}">
                <a16:creationId xmlns:a16="http://schemas.microsoft.com/office/drawing/2014/main" id="{EB8B165A-344C-49A0-9B20-F7FAF9B755FD}"/>
              </a:ext>
            </a:extLst>
          </p:cNvPr>
          <p:cNvSpPr>
            <a:spLocks noGrp="1" noChangeArrowheads="1"/>
          </p:cNvSpPr>
          <p:nvPr>
            <p:ph type="body" idx="1"/>
          </p:nvPr>
        </p:nvSpPr>
        <p:spPr>
          <a:xfrm>
            <a:off x="566738" y="1828800"/>
            <a:ext cx="8001000" cy="4343400"/>
          </a:xfrm>
        </p:spPr>
        <p:txBody>
          <a:bodyPr/>
          <a:lstStyle/>
          <a:p>
            <a:pPr eaLnBrk="1" hangingPunct="1"/>
            <a:r>
              <a:rPr lang="en-US" altLang="en-US" sz="2600"/>
              <a:t>Genesis 4:7 “If you do well, will you not be accepted? And if you do not do well, sin lies at the door. And its desire is for you, but you should rule over it.”</a:t>
            </a:r>
          </a:p>
          <a:p>
            <a:pPr eaLnBrk="1" hangingPunct="1"/>
            <a:r>
              <a:rPr lang="en-US" altLang="en-US" sz="2600"/>
              <a:t>It was Cain’s choice.  Do well, or not.  He chose sin.  Sin had been introduced and was waiting on Cain.  </a:t>
            </a:r>
          </a:p>
          <a:p>
            <a:pPr eaLnBrk="1" hangingPunct="1"/>
            <a:r>
              <a:rPr lang="en-US" altLang="en-US" sz="2600"/>
              <a:t>He was capable of ruling over sin but he chose murder; (lacked Self Control)</a:t>
            </a:r>
          </a:p>
        </p:txBody>
      </p:sp>
      <p:sp>
        <p:nvSpPr>
          <p:cNvPr id="28676" name="TextBox 1">
            <a:extLst>
              <a:ext uri="{FF2B5EF4-FFF2-40B4-BE49-F238E27FC236}">
                <a16:creationId xmlns:a16="http://schemas.microsoft.com/office/drawing/2014/main" id="{B4FA4920-ABF8-4DA2-BC3E-A7516FFEEA40}"/>
              </a:ext>
            </a:extLst>
          </p:cNvPr>
          <p:cNvSpPr txBox="1">
            <a:spLocks noChangeArrowheads="1"/>
          </p:cNvSpPr>
          <p:nvPr/>
        </p:nvSpPr>
        <p:spPr bwMode="auto">
          <a:xfrm rot="-960069">
            <a:off x="5943600" y="388938"/>
            <a:ext cx="2667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608CE8D2-AE16-48CF-8A3D-7C4102A09513}"/>
              </a:ext>
            </a:extLst>
          </p:cNvPr>
          <p:cNvSpPr>
            <a:spLocks noGrp="1" noChangeArrowheads="1"/>
          </p:cNvSpPr>
          <p:nvPr>
            <p:ph type="title"/>
          </p:nvPr>
        </p:nvSpPr>
        <p:spPr/>
        <p:txBody>
          <a:bodyPr/>
          <a:lstStyle/>
          <a:p>
            <a:r>
              <a:rPr lang="en-US" altLang="en-US"/>
              <a:t>God Gives Laws</a:t>
            </a:r>
          </a:p>
        </p:txBody>
      </p:sp>
      <p:sp>
        <p:nvSpPr>
          <p:cNvPr id="65539" name="Content Placeholder 2">
            <a:extLst>
              <a:ext uri="{FF2B5EF4-FFF2-40B4-BE49-F238E27FC236}">
                <a16:creationId xmlns:a16="http://schemas.microsoft.com/office/drawing/2014/main" id="{909DE797-36AD-4459-A968-0825991F16B8}"/>
              </a:ext>
            </a:extLst>
          </p:cNvPr>
          <p:cNvSpPr>
            <a:spLocks noGrp="1" noChangeArrowheads="1"/>
          </p:cNvSpPr>
          <p:nvPr>
            <p:ph idx="1"/>
          </p:nvPr>
        </p:nvSpPr>
        <p:spPr>
          <a:xfrm>
            <a:off x="566738" y="1752600"/>
            <a:ext cx="8001000" cy="4800600"/>
          </a:xfrm>
        </p:spPr>
        <p:txBody>
          <a:bodyPr/>
          <a:lstStyle/>
          <a:p>
            <a:pPr lvl="1">
              <a:defRPr/>
            </a:pPr>
            <a:r>
              <a:rPr lang="en-US" altLang="en-US" sz="2800" dirty="0"/>
              <a:t>Man is ruler of the animal kingdom</a:t>
            </a:r>
          </a:p>
          <a:p>
            <a:pPr lvl="2">
              <a:defRPr/>
            </a:pPr>
            <a:r>
              <a:rPr lang="en-US" altLang="en-US" sz="2800" dirty="0"/>
              <a:t>Animals, birds, fish will fear and dread you (v2)</a:t>
            </a:r>
          </a:p>
          <a:p>
            <a:pPr lvl="2">
              <a:defRPr/>
            </a:pPr>
            <a:r>
              <a:rPr lang="en-US" altLang="en-US" sz="2800" dirty="0"/>
              <a:t>Similar to what was told Adam (Gen 1:28)</a:t>
            </a:r>
          </a:p>
          <a:p>
            <a:pPr lvl="1">
              <a:defRPr/>
            </a:pPr>
            <a:r>
              <a:rPr lang="en-US" altLang="en-US" sz="2800" dirty="0">
                <a:highlight>
                  <a:srgbClr val="FFFF00"/>
                </a:highlight>
              </a:rPr>
              <a:t>Every living thing </a:t>
            </a:r>
            <a:r>
              <a:rPr lang="en-US" altLang="en-US" sz="2800" dirty="0"/>
              <a:t>is given to man for food (9:3); this law will be modified in the Law of Moses to separate clean and unclean animals</a:t>
            </a:r>
          </a:p>
          <a:p>
            <a:pPr marL="909637" lvl="2" indent="0">
              <a:buFont typeface="Wingdings" panose="05000000000000000000" pitchFamily="2" charset="2"/>
              <a:buNone/>
              <a:defRPr/>
            </a:pPr>
            <a:endParaRPr lang="en-US" altLang="en-US" sz="27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D899C3D1-CD2D-4021-88CD-6513194030FA}"/>
              </a:ext>
            </a:extLst>
          </p:cNvPr>
          <p:cNvSpPr>
            <a:spLocks noGrp="1" noChangeArrowheads="1"/>
          </p:cNvSpPr>
          <p:nvPr>
            <p:ph type="title"/>
          </p:nvPr>
        </p:nvSpPr>
        <p:spPr>
          <a:xfrm>
            <a:off x="595313" y="304800"/>
            <a:ext cx="8001000" cy="1216025"/>
          </a:xfrm>
        </p:spPr>
        <p:txBody>
          <a:bodyPr/>
          <a:lstStyle/>
          <a:p>
            <a:r>
              <a:rPr lang="en-US" altLang="en-US"/>
              <a:t>God Gives Laws</a:t>
            </a:r>
          </a:p>
        </p:txBody>
      </p:sp>
      <p:sp>
        <p:nvSpPr>
          <p:cNvPr id="65539" name="Content Placeholder 2">
            <a:extLst>
              <a:ext uri="{FF2B5EF4-FFF2-40B4-BE49-F238E27FC236}">
                <a16:creationId xmlns:a16="http://schemas.microsoft.com/office/drawing/2014/main" id="{FAB31232-E1A7-46D7-BCD1-27502ABABD43}"/>
              </a:ext>
            </a:extLst>
          </p:cNvPr>
          <p:cNvSpPr>
            <a:spLocks noGrp="1" noChangeArrowheads="1"/>
          </p:cNvSpPr>
          <p:nvPr>
            <p:ph idx="1"/>
          </p:nvPr>
        </p:nvSpPr>
        <p:spPr/>
        <p:txBody>
          <a:bodyPr/>
          <a:lstStyle/>
          <a:p>
            <a:pPr>
              <a:defRPr/>
            </a:pPr>
            <a:r>
              <a:rPr lang="en-US" altLang="en-US" sz="2600" dirty="0"/>
              <a:t>You </a:t>
            </a:r>
            <a:r>
              <a:rPr lang="en-US" altLang="en-US" sz="2600" dirty="0">
                <a:highlight>
                  <a:srgbClr val="FFFF00"/>
                </a:highlight>
              </a:rPr>
              <a:t>shall not eat flesh with its blood </a:t>
            </a:r>
            <a:r>
              <a:rPr lang="en-US" altLang="en-US" sz="2600" dirty="0"/>
              <a:t>(v4); repeated in Law of Moses and New Testament</a:t>
            </a:r>
          </a:p>
          <a:p>
            <a:pPr lvl="1">
              <a:defRPr/>
            </a:pPr>
            <a:r>
              <a:rPr lang="en-US" altLang="en-US" dirty="0"/>
              <a:t>Leviticus 17:10 …I will set My face against that person </a:t>
            </a:r>
            <a:r>
              <a:rPr lang="en-US" altLang="en-US" dirty="0">
                <a:highlight>
                  <a:srgbClr val="FFFF00"/>
                </a:highlight>
              </a:rPr>
              <a:t>who eats blood</a:t>
            </a:r>
            <a:r>
              <a:rPr lang="en-US" altLang="en-US" dirty="0"/>
              <a:t>, and will cut him off from among his people.</a:t>
            </a:r>
          </a:p>
          <a:p>
            <a:pPr lvl="1">
              <a:defRPr/>
            </a:pPr>
            <a:r>
              <a:rPr lang="en-US" altLang="en-US" dirty="0"/>
              <a:t>Acts 15:20 "but that we write to them to abstain from things polluted by idols, from sexual immorality, from things </a:t>
            </a:r>
            <a:r>
              <a:rPr lang="en-US" altLang="en-US" dirty="0">
                <a:highlight>
                  <a:srgbClr val="FFFF00"/>
                </a:highlight>
              </a:rPr>
              <a:t>strangled, and from blood</a:t>
            </a:r>
            <a:r>
              <a:rPr lang="en-US" altLang="en-US"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51C4B83-557D-48B9-94DD-782923BC851A}"/>
              </a:ext>
            </a:extLst>
          </p:cNvPr>
          <p:cNvSpPr>
            <a:spLocks noGrp="1" noChangeArrowheads="1"/>
          </p:cNvSpPr>
          <p:nvPr>
            <p:ph type="title"/>
          </p:nvPr>
        </p:nvSpPr>
        <p:spPr/>
        <p:txBody>
          <a:bodyPr/>
          <a:lstStyle/>
          <a:p>
            <a:r>
              <a:rPr lang="en-US" altLang="en-US"/>
              <a:t>God Gives Laws</a:t>
            </a:r>
          </a:p>
        </p:txBody>
      </p:sp>
      <p:sp>
        <p:nvSpPr>
          <p:cNvPr id="66563" name="Content Placeholder 2">
            <a:extLst>
              <a:ext uri="{FF2B5EF4-FFF2-40B4-BE49-F238E27FC236}">
                <a16:creationId xmlns:a16="http://schemas.microsoft.com/office/drawing/2014/main" id="{87C204B8-B8E2-4A68-AEEA-31A9F03171BE}"/>
              </a:ext>
            </a:extLst>
          </p:cNvPr>
          <p:cNvSpPr>
            <a:spLocks noGrp="1" noChangeArrowheads="1"/>
          </p:cNvSpPr>
          <p:nvPr>
            <p:ph idx="1"/>
          </p:nvPr>
        </p:nvSpPr>
        <p:spPr>
          <a:xfrm>
            <a:off x="566738" y="1752600"/>
            <a:ext cx="8272462" cy="4267200"/>
          </a:xfrm>
        </p:spPr>
        <p:txBody>
          <a:bodyPr/>
          <a:lstStyle/>
          <a:p>
            <a:pPr>
              <a:defRPr/>
            </a:pPr>
            <a:r>
              <a:rPr lang="en-US" altLang="en-US" sz="2700" dirty="0"/>
              <a:t>Life for a life; A </a:t>
            </a:r>
            <a:r>
              <a:rPr lang="en-US" altLang="en-US" sz="2700" dirty="0">
                <a:highlight>
                  <a:srgbClr val="FFFF00"/>
                </a:highlight>
              </a:rPr>
              <a:t>settlement</a:t>
            </a:r>
            <a:r>
              <a:rPr lang="en-US" altLang="en-US" sz="2700" dirty="0"/>
              <a:t> is required</a:t>
            </a:r>
          </a:p>
          <a:p>
            <a:pPr lvl="1">
              <a:defRPr/>
            </a:pPr>
            <a:r>
              <a:rPr lang="en-US" altLang="en-US" sz="2700" dirty="0"/>
              <a:t>Genesis 9:5 "Surely for your lifeblood I will demand a </a:t>
            </a:r>
            <a:r>
              <a:rPr lang="en-US" altLang="en-US" sz="2700" dirty="0">
                <a:highlight>
                  <a:srgbClr val="FFFF00"/>
                </a:highlight>
              </a:rPr>
              <a:t>reckoning</a:t>
            </a:r>
            <a:r>
              <a:rPr lang="en-US" altLang="en-US" sz="2700" dirty="0"/>
              <a:t>; from the hand of every beast I will require it, and from the hand of man. From the hand of every man's brother I will require the life of man.</a:t>
            </a:r>
          </a:p>
          <a:p>
            <a:pPr lvl="1">
              <a:defRPr/>
            </a:pPr>
            <a:r>
              <a:rPr lang="en-US" altLang="en-US" sz="2700" dirty="0"/>
              <a:t>6 "Whoever sheds man's blood, By man his blood shall be shed; For in the image of God He made man.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FEDF281-264D-4E1B-BA1E-993F868596EE}"/>
              </a:ext>
            </a:extLst>
          </p:cNvPr>
          <p:cNvSpPr>
            <a:spLocks noGrp="1" noChangeArrowheads="1"/>
          </p:cNvSpPr>
          <p:nvPr>
            <p:ph type="title"/>
          </p:nvPr>
        </p:nvSpPr>
        <p:spPr/>
        <p:txBody>
          <a:bodyPr/>
          <a:lstStyle/>
          <a:p>
            <a:r>
              <a:rPr lang="en-US" altLang="en-US"/>
              <a:t>Rainbow: God Gives a sign of His Covenant with Creation</a:t>
            </a:r>
          </a:p>
        </p:txBody>
      </p:sp>
      <p:sp>
        <p:nvSpPr>
          <p:cNvPr id="87043" name="Content Placeholder 2">
            <a:extLst>
              <a:ext uri="{FF2B5EF4-FFF2-40B4-BE49-F238E27FC236}">
                <a16:creationId xmlns:a16="http://schemas.microsoft.com/office/drawing/2014/main" id="{03BE1544-3480-4788-A2E2-9C051DDB58A0}"/>
              </a:ext>
            </a:extLst>
          </p:cNvPr>
          <p:cNvSpPr>
            <a:spLocks noGrp="1" noChangeArrowheads="1"/>
          </p:cNvSpPr>
          <p:nvPr>
            <p:ph idx="1"/>
          </p:nvPr>
        </p:nvSpPr>
        <p:spPr>
          <a:xfrm>
            <a:off x="566738" y="1752600"/>
            <a:ext cx="8348662" cy="4267200"/>
          </a:xfrm>
        </p:spPr>
        <p:txBody>
          <a:bodyPr/>
          <a:lstStyle/>
          <a:p>
            <a:r>
              <a:rPr lang="en-US" altLang="en-US">
                <a:latin typeface="Arial" panose="020B0604020202020204" pitchFamily="34" charset="0"/>
                <a:cs typeface="Arial" panose="020B0604020202020204" pitchFamily="34" charset="0"/>
              </a:rPr>
              <a:t>Gen 9:8-17 God </a:t>
            </a:r>
          </a:p>
          <a:p>
            <a:r>
              <a:rPr lang="en-US" altLang="en-US">
                <a:latin typeface="Arial" panose="020B0604020202020204" pitchFamily="34" charset="0"/>
                <a:cs typeface="Arial" panose="020B0604020202020204" pitchFamily="34" charset="0"/>
              </a:rPr>
              <a:t>Genesis 9:11 "Thus I establish My covenant with you: Never again shall all flesh be cut off by the waters of the flood; never again shall there be a flood to destroy the earth.“</a:t>
            </a:r>
          </a:p>
          <a:p>
            <a:r>
              <a:rPr lang="en-US" altLang="en-US">
                <a:solidFill>
                  <a:srgbClr val="000000"/>
                </a:solidFill>
                <a:latin typeface="Arial" panose="020B0604020202020204" pitchFamily="34" charset="0"/>
                <a:ea typeface="Calibri" panose="020F0502020204030204" pitchFamily="34" charset="0"/>
                <a:cs typeface="Arial" panose="020B0604020202020204" pitchFamily="34" charset="0"/>
              </a:rPr>
              <a:t>I set My rainbow in the cloud, and it shall be for the sign of the covenant between Me and the earth. (9:13)</a:t>
            </a:r>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AA7E581F-7662-4C70-B9BA-9CFEB007E2EC}"/>
              </a:ext>
            </a:extLst>
          </p:cNvPr>
          <p:cNvSpPr>
            <a:spLocks noGrp="1" noChangeArrowheads="1"/>
          </p:cNvSpPr>
          <p:nvPr>
            <p:ph type="title"/>
          </p:nvPr>
        </p:nvSpPr>
        <p:spPr/>
        <p:txBody>
          <a:bodyPr/>
          <a:lstStyle/>
          <a:p>
            <a:r>
              <a:rPr lang="en-US" altLang="en-US"/>
              <a:t>Rainbow: God Gives a sign of His Covenant with Creation</a:t>
            </a:r>
          </a:p>
        </p:txBody>
      </p:sp>
      <p:pic>
        <p:nvPicPr>
          <p:cNvPr id="88067" name="Picture 2" descr="See the source image">
            <a:extLst>
              <a:ext uri="{FF2B5EF4-FFF2-40B4-BE49-F238E27FC236}">
                <a16:creationId xmlns:a16="http://schemas.microsoft.com/office/drawing/2014/main" id="{57EBDB74-434A-4310-BF5A-2A29CC1923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752600"/>
            <a:ext cx="8423275" cy="5105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8CD8FF28-60D8-4A7C-86E2-6ED757D06343}"/>
              </a:ext>
            </a:extLst>
          </p:cNvPr>
          <p:cNvSpPr>
            <a:spLocks noGrp="1" noChangeArrowheads="1"/>
          </p:cNvSpPr>
          <p:nvPr>
            <p:ph type="title"/>
          </p:nvPr>
        </p:nvSpPr>
        <p:spPr/>
        <p:txBody>
          <a:bodyPr/>
          <a:lstStyle/>
          <a:p>
            <a:r>
              <a:rPr lang="en-US" altLang="en-US"/>
              <a:t>God will Destroy Earth One Day But Not By Flood</a:t>
            </a:r>
          </a:p>
        </p:txBody>
      </p:sp>
      <p:sp>
        <p:nvSpPr>
          <p:cNvPr id="89091" name="Content Placeholder 2">
            <a:extLst>
              <a:ext uri="{FF2B5EF4-FFF2-40B4-BE49-F238E27FC236}">
                <a16:creationId xmlns:a16="http://schemas.microsoft.com/office/drawing/2014/main" id="{7FBCD031-A1CC-43D2-B480-B8E38657531D}"/>
              </a:ext>
            </a:extLst>
          </p:cNvPr>
          <p:cNvSpPr>
            <a:spLocks noGrp="1" noChangeArrowheads="1"/>
          </p:cNvSpPr>
          <p:nvPr>
            <p:ph idx="1"/>
          </p:nvPr>
        </p:nvSpPr>
        <p:spPr/>
        <p:txBody>
          <a:bodyPr/>
          <a:lstStyle/>
          <a:p>
            <a:r>
              <a:rPr lang="en-US" altLang="en-US" sz="3200"/>
              <a:t>2 Peter 3:10 But the day of the Lord will come as a thief in the night, in which the heavens will pass away with a great noise, and the elements will melt with fervent heat; both the earth and the works that are in it will be burned up.</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59C3E557-8BD0-489C-9B3F-F7774A637E3A}"/>
              </a:ext>
            </a:extLst>
          </p:cNvPr>
          <p:cNvSpPr>
            <a:spLocks noGrp="1" noChangeArrowheads="1"/>
          </p:cNvSpPr>
          <p:nvPr>
            <p:ph type="title"/>
          </p:nvPr>
        </p:nvSpPr>
        <p:spPr/>
        <p:txBody>
          <a:bodyPr/>
          <a:lstStyle/>
          <a:p>
            <a:r>
              <a:rPr lang="en-US" altLang="en-US"/>
              <a:t>Noah Curses Ham’s Descendants</a:t>
            </a:r>
          </a:p>
        </p:txBody>
      </p:sp>
      <p:sp>
        <p:nvSpPr>
          <p:cNvPr id="3" name="Content Placeholder 2">
            <a:extLst>
              <a:ext uri="{FF2B5EF4-FFF2-40B4-BE49-F238E27FC236}">
                <a16:creationId xmlns:a16="http://schemas.microsoft.com/office/drawing/2014/main" id="{54C2F981-47E5-4869-8563-A47E600D0D98}"/>
              </a:ext>
            </a:extLst>
          </p:cNvPr>
          <p:cNvSpPr>
            <a:spLocks noGrp="1"/>
          </p:cNvSpPr>
          <p:nvPr>
            <p:ph idx="1"/>
          </p:nvPr>
        </p:nvSpPr>
        <p:spPr>
          <a:xfrm>
            <a:off x="566738" y="1752600"/>
            <a:ext cx="8001000" cy="4800600"/>
          </a:xfrm>
        </p:spPr>
        <p:txBody>
          <a:bodyPr/>
          <a:lstStyle/>
          <a:p>
            <a:pPr>
              <a:defRPr/>
            </a:pPr>
            <a:r>
              <a:rPr lang="en-US" sz="2700" dirty="0">
                <a:latin typeface="Arial" panose="020B0604020202020204" pitchFamily="34" charset="0"/>
                <a:cs typeface="Arial" panose="020B0604020202020204" pitchFamily="34" charset="0"/>
              </a:rPr>
              <a:t>Gen 20-27</a:t>
            </a:r>
          </a:p>
          <a:p>
            <a:pPr>
              <a:defRPr/>
            </a:pPr>
            <a:r>
              <a:rPr lang="en-US" sz="2700" dirty="0">
                <a:latin typeface="Arial" panose="020B0604020202020204" pitchFamily="34" charset="0"/>
                <a:cs typeface="Arial" panose="020B0604020202020204" pitchFamily="34" charset="0"/>
              </a:rPr>
              <a:t>Noah plants a vineyard (20)</a:t>
            </a:r>
          </a:p>
          <a:p>
            <a:pPr>
              <a:defRPr/>
            </a:pPr>
            <a:r>
              <a:rPr lang="en-US" sz="2700" dirty="0">
                <a:latin typeface="Arial" panose="020B0604020202020204" pitchFamily="34" charset="0"/>
                <a:cs typeface="Arial" panose="020B0604020202020204" pitchFamily="34" charset="0"/>
              </a:rPr>
              <a:t>Noah gets intoxicated from wine that he made and is found naked in his tent by Ham (21-22)</a:t>
            </a:r>
          </a:p>
          <a:p>
            <a:pPr>
              <a:defRPr/>
            </a:pPr>
            <a:r>
              <a:rPr lang="en-US" sz="2400" dirty="0">
                <a:latin typeface="Arial" panose="020B0604020202020204" pitchFamily="34" charset="0"/>
                <a:cs typeface="Arial" panose="020B0604020202020204" pitchFamily="34" charset="0"/>
              </a:rPr>
              <a:t>This story shows Noah was </a:t>
            </a:r>
            <a:r>
              <a:rPr lang="en-US" sz="2400" dirty="0">
                <a:highlight>
                  <a:srgbClr val="FFFF00"/>
                </a:highlight>
                <a:latin typeface="Arial" panose="020B0604020202020204" pitchFamily="34" charset="0"/>
                <a:cs typeface="Arial" panose="020B0604020202020204" pitchFamily="34" charset="0"/>
              </a:rPr>
              <a:t>not a perfect person </a:t>
            </a:r>
            <a:r>
              <a:rPr lang="en-US" sz="2400" dirty="0">
                <a:latin typeface="Arial" panose="020B0604020202020204" pitchFamily="34" charset="0"/>
                <a:cs typeface="Arial" panose="020B0604020202020204" pitchFamily="34" charset="0"/>
              </a:rPr>
              <a:t>and like all mankind sometimes makes bad decisions</a:t>
            </a:r>
          </a:p>
          <a:p>
            <a:pPr>
              <a:defRPr/>
            </a:pPr>
            <a:r>
              <a:rPr lang="en-US" sz="2400" dirty="0">
                <a:latin typeface="Arial" panose="020B0604020202020204" pitchFamily="34" charset="0"/>
                <a:cs typeface="Arial" panose="020B0604020202020204" pitchFamily="34" charset="0"/>
              </a:rPr>
              <a:t>Ham tells his 2 brothers; Ham seems to have handled the situation dis-respectfully; entered a private area without permission and saw his father’s nakedness; laughed about it to his brothers (speculation)??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D4C83609-C6BC-484D-A22A-60A8B3B04168}"/>
              </a:ext>
            </a:extLst>
          </p:cNvPr>
          <p:cNvSpPr>
            <a:spLocks noGrp="1" noChangeArrowheads="1"/>
          </p:cNvSpPr>
          <p:nvPr>
            <p:ph type="title"/>
          </p:nvPr>
        </p:nvSpPr>
        <p:spPr/>
        <p:txBody>
          <a:bodyPr/>
          <a:lstStyle/>
          <a:p>
            <a:r>
              <a:rPr lang="en-US" altLang="en-US"/>
              <a:t>Noah Curses Ham’s Descendants</a:t>
            </a:r>
          </a:p>
        </p:txBody>
      </p:sp>
      <p:sp>
        <p:nvSpPr>
          <p:cNvPr id="91139" name="Content Placeholder 2">
            <a:extLst>
              <a:ext uri="{FF2B5EF4-FFF2-40B4-BE49-F238E27FC236}">
                <a16:creationId xmlns:a16="http://schemas.microsoft.com/office/drawing/2014/main" id="{560E0869-5941-47A1-BB83-87F1174D696E}"/>
              </a:ext>
            </a:extLst>
          </p:cNvPr>
          <p:cNvSpPr>
            <a:spLocks noGrp="1" noChangeArrowheads="1"/>
          </p:cNvSpPr>
          <p:nvPr>
            <p:ph idx="1"/>
          </p:nvPr>
        </p:nvSpPr>
        <p:spPr>
          <a:xfrm>
            <a:off x="566738" y="1752600"/>
            <a:ext cx="8001000" cy="4800600"/>
          </a:xfrm>
        </p:spPr>
        <p:txBody>
          <a:bodyPr/>
          <a:lstStyle/>
          <a:p>
            <a:r>
              <a:rPr lang="en-US" altLang="en-US" sz="2700">
                <a:latin typeface="Arial" panose="020B0604020202020204" pitchFamily="34" charset="0"/>
                <a:cs typeface="Arial" panose="020B0604020202020204" pitchFamily="34" charset="0"/>
              </a:rPr>
              <a:t>Gen 20-27</a:t>
            </a:r>
          </a:p>
          <a:p>
            <a:r>
              <a:rPr lang="en-US" altLang="en-US" sz="2700">
                <a:latin typeface="Arial" panose="020B0604020202020204" pitchFamily="34" charset="0"/>
                <a:cs typeface="Arial" panose="020B0604020202020204" pitchFamily="34" charset="0"/>
              </a:rPr>
              <a:t>Shem and Japheth enter the tent with a garment and walk backwards ensuring not to see their father’s nakedness; they cover Noah (v23)</a:t>
            </a:r>
          </a:p>
          <a:p>
            <a:r>
              <a:rPr lang="en-US" altLang="en-US" sz="2700">
                <a:latin typeface="Arial" panose="020B0604020202020204" pitchFamily="34" charset="0"/>
                <a:cs typeface="Arial" panose="020B0604020202020204" pitchFamily="34" charset="0"/>
              </a:rPr>
              <a:t>Noah awakes and knew what Ham had done (v24)</a:t>
            </a:r>
          </a:p>
          <a:p>
            <a:r>
              <a:rPr lang="en-US" altLang="en-US" sz="2700">
                <a:latin typeface="Arial" panose="020B0604020202020204" pitchFamily="34" charset="0"/>
                <a:cs typeface="Arial" panose="020B0604020202020204" pitchFamily="34" charset="0"/>
              </a:rPr>
              <a:t>Noah curses Canaan, son of Ham; may his descendants be servants to the descendants of Shem and Japheth (24-27)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B2123B56-E271-466F-9BB2-BFB134BA9492}"/>
              </a:ext>
            </a:extLst>
          </p:cNvPr>
          <p:cNvSpPr>
            <a:spLocks noGrp="1" noChangeArrowheads="1"/>
          </p:cNvSpPr>
          <p:nvPr>
            <p:ph type="title"/>
          </p:nvPr>
        </p:nvSpPr>
        <p:spPr/>
        <p:txBody>
          <a:bodyPr/>
          <a:lstStyle/>
          <a:p>
            <a:r>
              <a:rPr lang="en-US" altLang="en-US"/>
              <a:t>Noah Curses Ham’s Descendants</a:t>
            </a:r>
          </a:p>
        </p:txBody>
      </p:sp>
      <p:sp>
        <p:nvSpPr>
          <p:cNvPr id="3" name="Content Placeholder 2">
            <a:extLst>
              <a:ext uri="{FF2B5EF4-FFF2-40B4-BE49-F238E27FC236}">
                <a16:creationId xmlns:a16="http://schemas.microsoft.com/office/drawing/2014/main" id="{99E497BD-98D3-4364-856B-B30807587E50}"/>
              </a:ext>
            </a:extLst>
          </p:cNvPr>
          <p:cNvSpPr>
            <a:spLocks noGrp="1"/>
          </p:cNvSpPr>
          <p:nvPr>
            <p:ph idx="1"/>
          </p:nvPr>
        </p:nvSpPr>
        <p:spPr>
          <a:xfrm>
            <a:off x="566738" y="1752600"/>
            <a:ext cx="8001000" cy="4800600"/>
          </a:xfrm>
        </p:spPr>
        <p:txBody>
          <a:bodyPr/>
          <a:lstStyle/>
          <a:p>
            <a:pPr marL="0" indent="0">
              <a:buFont typeface="Wingdings" panose="05000000000000000000" pitchFamily="2" charset="2"/>
              <a:buNone/>
              <a:defRPr/>
            </a:pPr>
            <a:r>
              <a:rPr lang="en-US" sz="2800" dirty="0">
                <a:latin typeface="Arial" panose="020B0604020202020204" pitchFamily="34" charset="0"/>
                <a:cs typeface="Arial" panose="020B0604020202020204" pitchFamily="34" charset="0"/>
              </a:rPr>
              <a:t>Canaan’s descendants made their home in the little strip of land…..that God ultimately promised to the descendants of Abraham, who were the descendants of Shem. And indeed, Abraham’s descendants, the Israelites, took the land of Cannan with God’s help and made the remaining Canaanites their slaves. (Bob Waldron commentary)</a:t>
            </a:r>
          </a:p>
          <a:p>
            <a:pPr>
              <a:defRPr/>
            </a:pPr>
            <a:r>
              <a:rPr lang="en-US" sz="2600" dirty="0">
                <a:latin typeface="Arial" panose="020B0604020202020204" pitchFamily="34" charset="0"/>
                <a:cs typeface="Arial" panose="020B0604020202020204" pitchFamily="34" charset="0"/>
              </a:rPr>
              <a:t>Noah lives to be 950 years old (28); last man to live over 900 years; the lifespan of man rapidly decreases after the flood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FF123286-45B7-4D17-8034-E8AEC2DF4909}"/>
              </a:ext>
            </a:extLst>
          </p:cNvPr>
          <p:cNvSpPr>
            <a:spLocks noGrp="1" noChangeArrowheads="1"/>
          </p:cNvSpPr>
          <p:nvPr>
            <p:ph type="title"/>
          </p:nvPr>
        </p:nvSpPr>
        <p:spPr/>
        <p:txBody>
          <a:bodyPr/>
          <a:lstStyle/>
          <a:p>
            <a:r>
              <a:rPr lang="en-US" altLang="en-US"/>
              <a:t>Choosing a spouse</a:t>
            </a:r>
          </a:p>
        </p:txBody>
      </p:sp>
      <p:sp>
        <p:nvSpPr>
          <p:cNvPr id="3" name="Content Placeholder 2">
            <a:extLst>
              <a:ext uri="{FF2B5EF4-FFF2-40B4-BE49-F238E27FC236}">
                <a16:creationId xmlns:a16="http://schemas.microsoft.com/office/drawing/2014/main" id="{4AF2E221-BF8D-4A6C-B659-5FE38FB8E038}"/>
              </a:ext>
            </a:extLst>
          </p:cNvPr>
          <p:cNvSpPr>
            <a:spLocks noGrp="1" noChangeArrowheads="1"/>
          </p:cNvSpPr>
          <p:nvPr>
            <p:ph idx="1"/>
          </p:nvPr>
        </p:nvSpPr>
        <p:spPr/>
        <p:txBody>
          <a:bodyPr/>
          <a:lstStyle/>
          <a:p>
            <a:r>
              <a:rPr lang="en-US" altLang="en-US" sz="3200"/>
              <a:t>It matters who you choose to be your lifetime companion</a:t>
            </a:r>
          </a:p>
          <a:p>
            <a:r>
              <a:rPr lang="en-US" altLang="en-US" sz="3200"/>
              <a:t>Guys, she will affect your future more than anyone can ever get you to understand</a:t>
            </a:r>
          </a:p>
          <a:p>
            <a:r>
              <a:rPr lang="en-US" altLang="en-US" sz="3200"/>
              <a:t>Ladies, he will be the father of your children—the most precious ones on earth to you</a:t>
            </a:r>
          </a:p>
        </p:txBody>
      </p:sp>
      <p:sp>
        <p:nvSpPr>
          <p:cNvPr id="93188" name="TextBox 1">
            <a:extLst>
              <a:ext uri="{FF2B5EF4-FFF2-40B4-BE49-F238E27FC236}">
                <a16:creationId xmlns:a16="http://schemas.microsoft.com/office/drawing/2014/main" id="{ADF62352-5DB5-41C1-876F-884522AE6780}"/>
              </a:ext>
            </a:extLst>
          </p:cNvPr>
          <p:cNvSpPr txBox="1">
            <a:spLocks noChangeArrowheads="1"/>
          </p:cNvSpPr>
          <p:nvPr/>
        </p:nvSpPr>
        <p:spPr bwMode="auto">
          <a:xfrm rot="-640868">
            <a:off x="5791200" y="228600"/>
            <a:ext cx="21336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a:latin typeface="Arial" panose="020B0604020202020204" pitchFamily="34" charset="0"/>
              </a:rPr>
              <a:t>lessons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BE35AC1-E9EB-4271-A560-C3A391CD3E16}"/>
              </a:ext>
            </a:extLst>
          </p:cNvPr>
          <p:cNvSpPr>
            <a:spLocks noGrp="1" noChangeArrowheads="1"/>
          </p:cNvSpPr>
          <p:nvPr>
            <p:ph type="title"/>
          </p:nvPr>
        </p:nvSpPr>
        <p:spPr/>
        <p:txBody>
          <a:bodyPr/>
          <a:lstStyle/>
          <a:p>
            <a:pPr eaLnBrk="1" hangingPunct="1"/>
            <a:r>
              <a:rPr lang="en-US" altLang="en-US"/>
              <a:t>Sins Multiply</a:t>
            </a:r>
          </a:p>
        </p:txBody>
      </p:sp>
      <p:sp>
        <p:nvSpPr>
          <p:cNvPr id="19459" name="Rectangle 3">
            <a:extLst>
              <a:ext uri="{FF2B5EF4-FFF2-40B4-BE49-F238E27FC236}">
                <a16:creationId xmlns:a16="http://schemas.microsoft.com/office/drawing/2014/main" id="{9FC4A293-ECAD-4506-889B-4E064B961C96}"/>
              </a:ext>
            </a:extLst>
          </p:cNvPr>
          <p:cNvSpPr>
            <a:spLocks noGrp="1" noChangeArrowheads="1"/>
          </p:cNvSpPr>
          <p:nvPr>
            <p:ph type="body" sz="half" idx="1"/>
          </p:nvPr>
        </p:nvSpPr>
        <p:spPr/>
        <p:txBody>
          <a:bodyPr/>
          <a:lstStyle/>
          <a:p>
            <a:pPr eaLnBrk="1" hangingPunct="1"/>
            <a:r>
              <a:rPr lang="en-US" altLang="en-US" sz="3200"/>
              <a:t>9  Then the LORD said to Cain, "Where is Abel your brother?" He said, "I do not know. Am I my brother's keeper?"</a:t>
            </a:r>
          </a:p>
        </p:txBody>
      </p:sp>
      <p:sp>
        <p:nvSpPr>
          <p:cNvPr id="19460" name="Rectangle 4">
            <a:extLst>
              <a:ext uri="{FF2B5EF4-FFF2-40B4-BE49-F238E27FC236}">
                <a16:creationId xmlns:a16="http://schemas.microsoft.com/office/drawing/2014/main" id="{18E44CA4-237F-423C-931C-605D39165651}"/>
              </a:ext>
            </a:extLst>
          </p:cNvPr>
          <p:cNvSpPr>
            <a:spLocks noGrp="1" noChangeArrowheads="1"/>
          </p:cNvSpPr>
          <p:nvPr>
            <p:ph type="body" sz="half" idx="2"/>
          </p:nvPr>
        </p:nvSpPr>
        <p:spPr/>
        <p:txBody>
          <a:bodyPr/>
          <a:lstStyle/>
          <a:p>
            <a:pPr eaLnBrk="1" hangingPunct="1"/>
            <a:r>
              <a:rPr lang="en-US" altLang="en-US"/>
              <a:t>Wrong sacrifice</a:t>
            </a:r>
          </a:p>
          <a:p>
            <a:pPr eaLnBrk="1" hangingPunct="1"/>
            <a:r>
              <a:rPr lang="en-US" altLang="en-US"/>
              <a:t>Anger</a:t>
            </a:r>
          </a:p>
          <a:p>
            <a:pPr eaLnBrk="1" hangingPunct="1"/>
            <a:r>
              <a:rPr lang="en-US" altLang="en-US"/>
              <a:t>Jealousy</a:t>
            </a:r>
          </a:p>
          <a:p>
            <a:pPr eaLnBrk="1" hangingPunct="1"/>
            <a:r>
              <a:rPr lang="en-US" altLang="en-US"/>
              <a:t>Hatred </a:t>
            </a:r>
          </a:p>
          <a:p>
            <a:pPr eaLnBrk="1" hangingPunct="1"/>
            <a:r>
              <a:rPr lang="en-US" altLang="en-US"/>
              <a:t>Murder</a:t>
            </a:r>
          </a:p>
          <a:p>
            <a:pPr eaLnBrk="1" hangingPunct="1"/>
            <a:r>
              <a:rPr lang="en-US" altLang="en-US"/>
              <a:t>Lying</a:t>
            </a:r>
          </a:p>
          <a:p>
            <a:pPr eaLnBrk="1" hangingPunct="1"/>
            <a:r>
              <a:rPr lang="en-US" altLang="en-US"/>
              <a:t>Disrespectful to God</a:t>
            </a:r>
          </a:p>
          <a:p>
            <a:pPr eaLnBrk="1" hangingPunct="1"/>
            <a:endParaRPr lang="en-US" altLang="en-US" sz="3000"/>
          </a:p>
        </p:txBody>
      </p:sp>
      <p:sp>
        <p:nvSpPr>
          <p:cNvPr id="30725" name="TextBox 1">
            <a:extLst>
              <a:ext uri="{FF2B5EF4-FFF2-40B4-BE49-F238E27FC236}">
                <a16:creationId xmlns:a16="http://schemas.microsoft.com/office/drawing/2014/main" id="{A6CFFBD7-CFBD-4039-A3E3-6A60D1999762}"/>
              </a:ext>
            </a:extLst>
          </p:cNvPr>
          <p:cNvSpPr txBox="1">
            <a:spLocks noChangeArrowheads="1"/>
          </p:cNvSpPr>
          <p:nvPr/>
        </p:nvSpPr>
        <p:spPr bwMode="auto">
          <a:xfrm rot="-960069">
            <a:off x="5943600" y="388938"/>
            <a:ext cx="2667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9460">
                                            <p:txEl>
                                              <p:pRg st="1" end="1"/>
                                            </p:txEl>
                                          </p:spTgt>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19460">
                                            <p:txEl>
                                              <p:pRg st="2" end="2"/>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19460">
                                            <p:txEl>
                                              <p:pRg st="3" end="3"/>
                                            </p:txEl>
                                          </p:spTgt>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1000"/>
                                  </p:stCondLst>
                                  <p:childTnLst>
                                    <p:set>
                                      <p:cBhvr>
                                        <p:cTn id="29"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0725841F-7C82-4EA4-BD7F-0ACA3A62F6EE}"/>
              </a:ext>
            </a:extLst>
          </p:cNvPr>
          <p:cNvSpPr>
            <a:spLocks noGrp="1" noChangeArrowheads="1"/>
          </p:cNvSpPr>
          <p:nvPr>
            <p:ph type="title"/>
          </p:nvPr>
        </p:nvSpPr>
        <p:spPr/>
        <p:txBody>
          <a:bodyPr/>
          <a:lstStyle/>
          <a:p>
            <a:r>
              <a:rPr lang="en-US" altLang="en-US"/>
              <a:t>Faith and Failings</a:t>
            </a:r>
          </a:p>
        </p:txBody>
      </p:sp>
      <p:sp>
        <p:nvSpPr>
          <p:cNvPr id="73731" name="Content Placeholder 2">
            <a:extLst>
              <a:ext uri="{FF2B5EF4-FFF2-40B4-BE49-F238E27FC236}">
                <a16:creationId xmlns:a16="http://schemas.microsoft.com/office/drawing/2014/main" id="{72D982F2-D668-436B-B72A-CE3A95E86EAF}"/>
              </a:ext>
            </a:extLst>
          </p:cNvPr>
          <p:cNvSpPr>
            <a:spLocks noGrp="1" noChangeArrowheads="1"/>
          </p:cNvSpPr>
          <p:nvPr>
            <p:ph idx="1"/>
          </p:nvPr>
        </p:nvSpPr>
        <p:spPr>
          <a:xfrm>
            <a:off x="566738" y="1752600"/>
            <a:ext cx="3243262" cy="4267200"/>
          </a:xfrm>
        </p:spPr>
        <p:txBody>
          <a:bodyPr/>
          <a:lstStyle/>
          <a:p>
            <a:pPr marL="0" indent="0">
              <a:buFont typeface="Wingdings" panose="05000000000000000000" pitchFamily="2" charset="2"/>
              <a:buNone/>
              <a:defRPr/>
            </a:pPr>
            <a:r>
              <a:rPr lang="en-US" altLang="en-US" sz="3200" u="sng" dirty="0"/>
              <a:t>Faith</a:t>
            </a:r>
          </a:p>
          <a:p>
            <a:pPr>
              <a:defRPr/>
            </a:pPr>
            <a:r>
              <a:rPr lang="en-US" altLang="en-US" sz="2600" dirty="0"/>
              <a:t>Noah’s obedience in All things God commanded</a:t>
            </a:r>
          </a:p>
          <a:p>
            <a:pPr>
              <a:defRPr/>
            </a:pPr>
            <a:r>
              <a:rPr lang="en-US" altLang="en-US" sz="2600" dirty="0"/>
              <a:t>Noah’s family submits to Noah	</a:t>
            </a:r>
            <a:r>
              <a:rPr lang="en-US" altLang="en-US" sz="3200" dirty="0"/>
              <a:t>	</a:t>
            </a:r>
            <a:endParaRPr lang="en-US" altLang="en-US" sz="3200" u="sng" dirty="0"/>
          </a:p>
        </p:txBody>
      </p:sp>
      <p:sp>
        <p:nvSpPr>
          <p:cNvPr id="94212" name="TextBox 3">
            <a:extLst>
              <a:ext uri="{FF2B5EF4-FFF2-40B4-BE49-F238E27FC236}">
                <a16:creationId xmlns:a16="http://schemas.microsoft.com/office/drawing/2014/main" id="{D01E48F8-ED9F-4650-8C72-625E8F7F2EF7}"/>
              </a:ext>
            </a:extLst>
          </p:cNvPr>
          <p:cNvSpPr txBox="1">
            <a:spLocks noChangeArrowheads="1"/>
          </p:cNvSpPr>
          <p:nvPr/>
        </p:nvSpPr>
        <p:spPr bwMode="auto">
          <a:xfrm rot="-640868">
            <a:off x="5791200" y="228600"/>
            <a:ext cx="21336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a:latin typeface="Arial" panose="020B0604020202020204" pitchFamily="34" charset="0"/>
              </a:rPr>
              <a:t>lessons</a:t>
            </a:r>
          </a:p>
        </p:txBody>
      </p:sp>
      <p:sp>
        <p:nvSpPr>
          <p:cNvPr id="7" name="Content Placeholder 2">
            <a:extLst>
              <a:ext uri="{FF2B5EF4-FFF2-40B4-BE49-F238E27FC236}">
                <a16:creationId xmlns:a16="http://schemas.microsoft.com/office/drawing/2014/main" id="{906A9F53-D3B3-4348-84CF-0481F8000ECA}"/>
              </a:ext>
            </a:extLst>
          </p:cNvPr>
          <p:cNvSpPr txBox="1">
            <a:spLocks noChangeArrowheads="1"/>
          </p:cNvSpPr>
          <p:nvPr/>
        </p:nvSpPr>
        <p:spPr bwMode="auto">
          <a:xfrm>
            <a:off x="4572000" y="1806575"/>
            <a:ext cx="3657600" cy="4267200"/>
          </a:xfrm>
          <a:prstGeom prst="rect">
            <a:avLst/>
          </a:prstGeom>
          <a:noFill/>
          <a:ln>
            <a:noFill/>
          </a:ln>
          <a:effectLst/>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Font typeface="Wingdings" panose="05000000000000000000" pitchFamily="2" charset="2"/>
              <a:buNone/>
              <a:defRPr/>
            </a:pPr>
            <a:r>
              <a:rPr lang="en-US" altLang="en-US" sz="3200" u="sng" kern="0" dirty="0"/>
              <a:t>Failings</a:t>
            </a:r>
          </a:p>
          <a:p>
            <a:pPr>
              <a:defRPr/>
            </a:pPr>
            <a:r>
              <a:rPr lang="en-US" altLang="en-US" sz="2600" kern="0" dirty="0"/>
              <a:t>Mankind-every thought was evil</a:t>
            </a:r>
          </a:p>
          <a:p>
            <a:pPr>
              <a:defRPr/>
            </a:pPr>
            <a:r>
              <a:rPr lang="en-US" altLang="en-US" sz="2600" kern="0" dirty="0"/>
              <a:t>Noah’s drunkenness</a:t>
            </a:r>
          </a:p>
          <a:p>
            <a:pPr>
              <a:defRPr/>
            </a:pPr>
            <a:r>
              <a:rPr lang="en-US" altLang="en-US" sz="2600" kern="0" dirty="0"/>
              <a:t>Ham disrespects Noah</a:t>
            </a:r>
          </a:p>
          <a:p>
            <a:pPr>
              <a:defRPr/>
            </a:pPr>
            <a:endParaRPr lang="en-US" altLang="en-US" sz="2600" kern="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22D58161-4F14-4E4B-ACAD-296036C7C7EE}"/>
              </a:ext>
            </a:extLst>
          </p:cNvPr>
          <p:cNvSpPr>
            <a:spLocks noGrp="1" noChangeArrowheads="1"/>
          </p:cNvSpPr>
          <p:nvPr>
            <p:ph type="title"/>
          </p:nvPr>
        </p:nvSpPr>
        <p:spPr/>
        <p:txBody>
          <a:bodyPr/>
          <a:lstStyle/>
          <a:p>
            <a:r>
              <a:rPr lang="en-US" altLang="en-US"/>
              <a:t>What About Us?</a:t>
            </a:r>
          </a:p>
        </p:txBody>
      </p:sp>
      <p:sp>
        <p:nvSpPr>
          <p:cNvPr id="73731" name="Content Placeholder 2">
            <a:extLst>
              <a:ext uri="{FF2B5EF4-FFF2-40B4-BE49-F238E27FC236}">
                <a16:creationId xmlns:a16="http://schemas.microsoft.com/office/drawing/2014/main" id="{38BB8A40-955E-4FD5-A7A8-A9CF72C75CA4}"/>
              </a:ext>
            </a:extLst>
          </p:cNvPr>
          <p:cNvSpPr>
            <a:spLocks noGrp="1" noChangeArrowheads="1"/>
          </p:cNvSpPr>
          <p:nvPr>
            <p:ph idx="1"/>
          </p:nvPr>
        </p:nvSpPr>
        <p:spPr>
          <a:xfrm>
            <a:off x="566738" y="1752600"/>
            <a:ext cx="7891462" cy="4267200"/>
          </a:xfrm>
        </p:spPr>
        <p:txBody>
          <a:bodyPr/>
          <a:lstStyle/>
          <a:p>
            <a:pPr>
              <a:defRPr/>
            </a:pPr>
            <a:r>
              <a:rPr lang="en-US" altLang="en-US" sz="3200" dirty="0"/>
              <a:t>Do we stand up for God in a world who practices evil?</a:t>
            </a:r>
          </a:p>
          <a:p>
            <a:pPr>
              <a:defRPr/>
            </a:pPr>
            <a:r>
              <a:rPr lang="en-US" altLang="en-US" sz="3200" dirty="0"/>
              <a:t>Does persecution hold us back from doing right?</a:t>
            </a:r>
          </a:p>
          <a:p>
            <a:pPr>
              <a:defRPr/>
            </a:pPr>
            <a:r>
              <a:rPr lang="en-US" altLang="en-US" sz="3200" dirty="0"/>
              <a:t>How do we handle mistakes? Excuses or Repentance?</a:t>
            </a:r>
          </a:p>
          <a:p>
            <a:pPr marL="0" indent="0">
              <a:buFont typeface="Wingdings" panose="05000000000000000000" pitchFamily="2" charset="2"/>
              <a:buNone/>
              <a:defRPr/>
            </a:pPr>
            <a:endParaRPr lang="en-US" altLang="en-US" sz="3200" dirty="0"/>
          </a:p>
        </p:txBody>
      </p:sp>
      <p:sp>
        <p:nvSpPr>
          <p:cNvPr id="95236" name="TextBox 3">
            <a:extLst>
              <a:ext uri="{FF2B5EF4-FFF2-40B4-BE49-F238E27FC236}">
                <a16:creationId xmlns:a16="http://schemas.microsoft.com/office/drawing/2014/main" id="{259655B0-5F04-4EBB-A72F-3FE43B2D2E95}"/>
              </a:ext>
            </a:extLst>
          </p:cNvPr>
          <p:cNvSpPr txBox="1">
            <a:spLocks noChangeArrowheads="1"/>
          </p:cNvSpPr>
          <p:nvPr/>
        </p:nvSpPr>
        <p:spPr bwMode="auto">
          <a:xfrm rot="-640868">
            <a:off x="5791200" y="228600"/>
            <a:ext cx="2133600"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a:latin typeface="Arial" panose="020B0604020202020204" pitchFamily="34" charset="0"/>
              </a:rPr>
              <a:t>lessons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0DCB234-F400-49E4-8CC9-FED54CA9D03B}"/>
              </a:ext>
            </a:extLst>
          </p:cNvPr>
          <p:cNvSpPr>
            <a:spLocks noGrp="1" noChangeArrowheads="1"/>
          </p:cNvSpPr>
          <p:nvPr>
            <p:ph type="title"/>
          </p:nvPr>
        </p:nvSpPr>
        <p:spPr/>
        <p:txBody>
          <a:bodyPr/>
          <a:lstStyle/>
          <a:p>
            <a:r>
              <a:rPr lang="en-US" altLang="en-US" sz="4400"/>
              <a:t>Comments?</a:t>
            </a:r>
          </a:p>
        </p:txBody>
      </p:sp>
      <p:sp>
        <p:nvSpPr>
          <p:cNvPr id="96259" name="Content Placeholder 2">
            <a:extLst>
              <a:ext uri="{FF2B5EF4-FFF2-40B4-BE49-F238E27FC236}">
                <a16:creationId xmlns:a16="http://schemas.microsoft.com/office/drawing/2014/main" id="{2BDD4986-609B-4310-919D-96F2B0A10D86}"/>
              </a:ext>
            </a:extLst>
          </p:cNvPr>
          <p:cNvSpPr>
            <a:spLocks noGrp="1" noChangeArrowheads="1"/>
          </p:cNvSpPr>
          <p:nvPr>
            <p:ph idx="1"/>
          </p:nvPr>
        </p:nvSpPr>
        <p:spPr/>
        <p:txBody>
          <a:bodyPr/>
          <a:lstStyle/>
          <a:p>
            <a:r>
              <a:rPr lang="en-US" altLang="en-US" sz="4000"/>
              <a:t>Next Time: Sunday AM February 20</a:t>
            </a:r>
          </a:p>
          <a:p>
            <a:r>
              <a:rPr lang="en-US" altLang="en-US" sz="4000"/>
              <a:t>Lesson 7: Genesis 10-11 Tower of Babel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282" name="TextBox 3">
            <a:extLst>
              <a:ext uri="{FF2B5EF4-FFF2-40B4-BE49-F238E27FC236}">
                <a16:creationId xmlns:a16="http://schemas.microsoft.com/office/drawing/2014/main" id="{09AC7BA7-8B9C-48CB-8801-19B1EAB36C46}"/>
              </a:ext>
            </a:extLst>
          </p:cNvPr>
          <p:cNvSpPr txBox="1">
            <a:spLocks noChangeArrowheads="1"/>
          </p:cNvSpPr>
          <p:nvPr/>
        </p:nvSpPr>
        <p:spPr bwMode="auto">
          <a:xfrm>
            <a:off x="8801100" y="58674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bg1"/>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71A7D8B-5C93-42B3-A42D-1DEE8CED7BED}"/>
              </a:ext>
            </a:extLst>
          </p:cNvPr>
          <p:cNvSpPr>
            <a:spLocks noGrp="1" noChangeArrowheads="1"/>
          </p:cNvSpPr>
          <p:nvPr>
            <p:ph type="title"/>
          </p:nvPr>
        </p:nvSpPr>
        <p:spPr/>
        <p:txBody>
          <a:bodyPr/>
          <a:lstStyle/>
          <a:p>
            <a:pPr eaLnBrk="1" hangingPunct="1"/>
            <a:r>
              <a:rPr lang="en-US" altLang="en-US"/>
              <a:t>Cain’s Punishment</a:t>
            </a:r>
          </a:p>
        </p:txBody>
      </p:sp>
      <p:sp>
        <p:nvSpPr>
          <p:cNvPr id="21507" name="Rectangle 3">
            <a:extLst>
              <a:ext uri="{FF2B5EF4-FFF2-40B4-BE49-F238E27FC236}">
                <a16:creationId xmlns:a16="http://schemas.microsoft.com/office/drawing/2014/main" id="{FDE1884E-FFA8-42B8-B89A-D5CCC35169E2}"/>
              </a:ext>
            </a:extLst>
          </p:cNvPr>
          <p:cNvSpPr>
            <a:spLocks noGrp="1" noChangeArrowheads="1"/>
          </p:cNvSpPr>
          <p:nvPr>
            <p:ph type="body" idx="1"/>
          </p:nvPr>
        </p:nvSpPr>
        <p:spPr>
          <a:xfrm>
            <a:off x="566738" y="1676400"/>
            <a:ext cx="8001000" cy="4267200"/>
          </a:xfrm>
        </p:spPr>
        <p:txBody>
          <a:bodyPr/>
          <a:lstStyle/>
          <a:p>
            <a:pPr eaLnBrk="1" hangingPunct="1">
              <a:lnSpc>
                <a:spcPct val="90000"/>
              </a:lnSpc>
              <a:defRPr/>
            </a:pPr>
            <a:r>
              <a:rPr lang="en-US" altLang="en-US" sz="2900" dirty="0"/>
              <a:t>Genesis 4:10 And He said, "What have you done? The voice of your brother's blood cries out to Me from the ground.</a:t>
            </a:r>
          </a:p>
          <a:p>
            <a:pPr eaLnBrk="1" hangingPunct="1">
              <a:lnSpc>
                <a:spcPct val="90000"/>
              </a:lnSpc>
              <a:defRPr/>
            </a:pPr>
            <a:r>
              <a:rPr lang="en-US" altLang="en-US" sz="2900" dirty="0">
                <a:effectLst>
                  <a:outerShdw blurRad="38100" dist="38100" dir="2700000" algn="tl">
                    <a:srgbClr val="000000">
                      <a:alpha val="43137"/>
                    </a:srgbClr>
                  </a:outerShdw>
                </a:effectLst>
              </a:rPr>
              <a:t>God already knew what Cain had done</a:t>
            </a:r>
          </a:p>
          <a:p>
            <a:pPr eaLnBrk="1" hangingPunct="1">
              <a:lnSpc>
                <a:spcPct val="90000"/>
              </a:lnSpc>
              <a:defRPr/>
            </a:pPr>
            <a:r>
              <a:rPr lang="en-US" altLang="en-US" sz="2800" dirty="0"/>
              <a:t>4:11-12 "So now you are cursed from the earth, which has opened its mouth to receive your brother's blood from your hand. When you till the ground, it shall no longer yield its strength to you. A fugitive and a vagabond you shall be on the earth."</a:t>
            </a:r>
          </a:p>
        </p:txBody>
      </p:sp>
      <p:sp>
        <p:nvSpPr>
          <p:cNvPr id="32772" name="TextBox 1">
            <a:extLst>
              <a:ext uri="{FF2B5EF4-FFF2-40B4-BE49-F238E27FC236}">
                <a16:creationId xmlns:a16="http://schemas.microsoft.com/office/drawing/2014/main" id="{3AF35BD2-1176-4695-877F-75EC9DA8DBE0}"/>
              </a:ext>
            </a:extLst>
          </p:cNvPr>
          <p:cNvSpPr txBox="1">
            <a:spLocks noChangeArrowheads="1"/>
          </p:cNvSpPr>
          <p:nvPr/>
        </p:nvSpPr>
        <p:spPr bwMode="auto">
          <a:xfrm rot="-960069">
            <a:off x="5943600" y="388938"/>
            <a:ext cx="2667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3EB1394-61D8-449D-BEE3-30D03021AA8E}"/>
              </a:ext>
            </a:extLst>
          </p:cNvPr>
          <p:cNvSpPr>
            <a:spLocks noGrp="1" noChangeArrowheads="1"/>
          </p:cNvSpPr>
          <p:nvPr>
            <p:ph type="title"/>
          </p:nvPr>
        </p:nvSpPr>
        <p:spPr/>
        <p:txBody>
          <a:bodyPr/>
          <a:lstStyle/>
          <a:p>
            <a:pPr eaLnBrk="1" hangingPunct="1"/>
            <a:r>
              <a:rPr lang="en-US" altLang="en-US"/>
              <a:t>Punishment Too Much?</a:t>
            </a:r>
          </a:p>
        </p:txBody>
      </p:sp>
      <p:sp>
        <p:nvSpPr>
          <p:cNvPr id="23555" name="Rectangle 3">
            <a:extLst>
              <a:ext uri="{FF2B5EF4-FFF2-40B4-BE49-F238E27FC236}">
                <a16:creationId xmlns:a16="http://schemas.microsoft.com/office/drawing/2014/main" id="{8D0B7671-BAF0-44AF-83AE-A836B4E11011}"/>
              </a:ext>
            </a:extLst>
          </p:cNvPr>
          <p:cNvSpPr>
            <a:spLocks noGrp="1" noChangeArrowheads="1"/>
          </p:cNvSpPr>
          <p:nvPr>
            <p:ph type="body" idx="1"/>
          </p:nvPr>
        </p:nvSpPr>
        <p:spPr/>
        <p:txBody>
          <a:bodyPr/>
          <a:lstStyle/>
          <a:p>
            <a:pPr eaLnBrk="1" hangingPunct="1">
              <a:defRPr/>
            </a:pPr>
            <a:r>
              <a:rPr lang="en-US" altLang="en-US" sz="2800" dirty="0"/>
              <a:t>Genesis 4:13  And Cain said to the LORD, "My punishment is greater than I can bear!</a:t>
            </a:r>
          </a:p>
          <a:p>
            <a:pPr eaLnBrk="1" hangingPunct="1">
              <a:defRPr/>
            </a:pPr>
            <a:r>
              <a:rPr lang="en-US" altLang="en-US" sz="2800" dirty="0"/>
              <a:t>What an overwhelming sense of misery; but no sign of repentance, nor cry for forgiveness</a:t>
            </a:r>
          </a:p>
          <a:p>
            <a:pPr eaLnBrk="1" hangingPunct="1">
              <a:defRPr/>
            </a:pPr>
            <a:r>
              <a:rPr lang="en-US" altLang="en-US" sz="2800" dirty="0"/>
              <a:t>God was merciful to Cain by allowing him to live; we will discuss later that murder yields a death sentence after the Flood</a:t>
            </a:r>
          </a:p>
          <a:p>
            <a:pPr marL="0" indent="0" eaLnBrk="1" hangingPunct="1">
              <a:buFont typeface="Wingdings" panose="05000000000000000000" pitchFamily="2" charset="2"/>
              <a:buNone/>
              <a:defRPr/>
            </a:pPr>
            <a:endParaRPr lang="en-US" altLang="en-US" sz="3200" dirty="0"/>
          </a:p>
        </p:txBody>
      </p:sp>
      <p:sp>
        <p:nvSpPr>
          <p:cNvPr id="34820" name="TextBox 1">
            <a:extLst>
              <a:ext uri="{FF2B5EF4-FFF2-40B4-BE49-F238E27FC236}">
                <a16:creationId xmlns:a16="http://schemas.microsoft.com/office/drawing/2014/main" id="{77D603F0-D753-4F20-92B8-037D5AA2178F}"/>
              </a:ext>
            </a:extLst>
          </p:cNvPr>
          <p:cNvSpPr txBox="1">
            <a:spLocks noChangeArrowheads="1"/>
          </p:cNvSpPr>
          <p:nvPr/>
        </p:nvSpPr>
        <p:spPr bwMode="auto">
          <a:xfrm rot="-960069">
            <a:off x="6394450" y="385763"/>
            <a:ext cx="26670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DABBB4F-2A27-4828-A45A-2C61C45E4245}"/>
              </a:ext>
            </a:extLst>
          </p:cNvPr>
          <p:cNvSpPr>
            <a:spLocks noGrp="1" noChangeArrowheads="1"/>
          </p:cNvSpPr>
          <p:nvPr>
            <p:ph type="title"/>
          </p:nvPr>
        </p:nvSpPr>
        <p:spPr/>
        <p:txBody>
          <a:bodyPr/>
          <a:lstStyle/>
          <a:p>
            <a:r>
              <a:rPr lang="en-US" altLang="en-US"/>
              <a:t>The family of Adam-Gen 5</a:t>
            </a:r>
          </a:p>
        </p:txBody>
      </p:sp>
      <p:pic>
        <p:nvPicPr>
          <p:cNvPr id="36867" name="Picture 2" descr="See the source image">
            <a:extLst>
              <a:ext uri="{FF2B5EF4-FFF2-40B4-BE49-F238E27FC236}">
                <a16:creationId xmlns:a16="http://schemas.microsoft.com/office/drawing/2014/main" id="{7AF23C04-E4EE-4379-8B75-2DD96EC24A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752600"/>
            <a:ext cx="8534400" cy="5029200"/>
          </a:xfrm>
          <a:noFill/>
          <a:extLst>
            <a:ext uri="{909E8E84-426E-40DD-AFC4-6F175D3DCCD1}">
              <a14:hiddenFill xmlns:a14="http://schemas.microsoft.com/office/drawing/2010/main">
                <a:solidFill>
                  <a:srgbClr val="FFFFFF"/>
                </a:solidFill>
              </a14:hiddenFill>
            </a:ext>
          </a:extLst>
        </p:spPr>
      </p:pic>
      <p:sp>
        <p:nvSpPr>
          <p:cNvPr id="36868" name="TextBox 1">
            <a:extLst>
              <a:ext uri="{FF2B5EF4-FFF2-40B4-BE49-F238E27FC236}">
                <a16:creationId xmlns:a16="http://schemas.microsoft.com/office/drawing/2014/main" id="{9CB8DD75-45E3-43CB-BD2F-D260BFC8FD79}"/>
              </a:ext>
            </a:extLst>
          </p:cNvPr>
          <p:cNvSpPr txBox="1">
            <a:spLocks noChangeArrowheads="1"/>
          </p:cNvSpPr>
          <p:nvPr/>
        </p:nvSpPr>
        <p:spPr bwMode="auto">
          <a:xfrm rot="-960069">
            <a:off x="6007100" y="1338263"/>
            <a:ext cx="2667000" cy="828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4800">
                <a:solidFill>
                  <a:srgbClr val="000000"/>
                </a:solidFill>
              </a:rPr>
              <a:t>Review</a:t>
            </a:r>
            <a:endParaRPr lang="en-US" altLang="en-US" sz="1800">
              <a:solidFill>
                <a:srgbClr val="000000"/>
              </a:solidFill>
            </a:endParaRPr>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3265</TotalTime>
  <Words>3278</Words>
  <Application>Microsoft Office PowerPoint</Application>
  <PresentationFormat>On-screen Show (4:3)</PresentationFormat>
  <Paragraphs>270</Paragraphs>
  <Slides>63</Slides>
  <Notes>14</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63</vt:i4>
      </vt:variant>
    </vt:vector>
  </HeadingPairs>
  <TitlesOfParts>
    <vt:vector size="81" baseType="lpstr">
      <vt:lpstr>Agency FB</vt:lpstr>
      <vt:lpstr>Arial</vt:lpstr>
      <vt:lpstr>Calibri</vt:lpstr>
      <vt:lpstr>Calibri Light</vt:lpstr>
      <vt:lpstr>Gill Sans MT</vt:lpstr>
      <vt:lpstr>system-ui</vt:lpstr>
      <vt:lpstr>Verdana</vt:lpstr>
      <vt:lpstr>Wingdings</vt:lpstr>
      <vt:lpstr>Profile</vt:lpstr>
      <vt:lpstr>Office Theme</vt:lpstr>
      <vt:lpstr>2_Profile</vt:lpstr>
      <vt:lpstr>3_Profile</vt:lpstr>
      <vt:lpstr>4_Profile</vt:lpstr>
      <vt:lpstr>5_Profile</vt:lpstr>
      <vt:lpstr>6_Profile</vt:lpstr>
      <vt:lpstr>7_Profile</vt:lpstr>
      <vt:lpstr>8_Profile</vt:lpstr>
      <vt:lpstr>2_Office Theme</vt:lpstr>
      <vt:lpstr>Studies in  Genesis</vt:lpstr>
      <vt:lpstr>Studies in Genesis</vt:lpstr>
      <vt:lpstr>Genesis 6-9</vt:lpstr>
      <vt:lpstr>Cain/Abel Bring  Offerings to the Lord</vt:lpstr>
      <vt:lpstr>God Questions Cain</vt:lpstr>
      <vt:lpstr>Sins Multiply</vt:lpstr>
      <vt:lpstr>Cain’s Punishment</vt:lpstr>
      <vt:lpstr>Punishment Too Much?</vt:lpstr>
      <vt:lpstr>The family of Adam-Gen 5</vt:lpstr>
      <vt:lpstr>The family of Adam-Gen 5</vt:lpstr>
      <vt:lpstr>Enoch</vt:lpstr>
      <vt:lpstr>Enoch</vt:lpstr>
      <vt:lpstr>Noah</vt:lpstr>
      <vt:lpstr>Wicked Marriages lead to Destruction</vt:lpstr>
      <vt:lpstr>Wicked Marriages lead to Destruction</vt:lpstr>
      <vt:lpstr>Wicked Marriages lead to Destruction</vt:lpstr>
      <vt:lpstr>Wicked Marriages lead to Destruction</vt:lpstr>
      <vt:lpstr>Destruction is Coming</vt:lpstr>
      <vt:lpstr>Destruction is Coming</vt:lpstr>
      <vt:lpstr>Destruction is Coming</vt:lpstr>
      <vt:lpstr>Overwhelming Wickedness</vt:lpstr>
      <vt:lpstr>God Will Destroy His Creation</vt:lpstr>
      <vt:lpstr>God Cares </vt:lpstr>
      <vt:lpstr>Noah Pleases God</vt:lpstr>
      <vt:lpstr>From Paradise to Corruption</vt:lpstr>
      <vt:lpstr>Noah Receives Instructions To build an Ark</vt:lpstr>
      <vt:lpstr>Noah Receives Instructions To build an Ark</vt:lpstr>
      <vt:lpstr>God Will Destroy all Mankind Except for Noah’s Family</vt:lpstr>
      <vt:lpstr>God Also Spares Two of Every Living Thing</vt:lpstr>
      <vt:lpstr>Noah’s obedience</vt:lpstr>
      <vt:lpstr>The Flood: Children’s Story or Fact?</vt:lpstr>
      <vt:lpstr>The Flood: Children’s Story or Fact?</vt:lpstr>
      <vt:lpstr>Noah’s obedience leads to the Saving of His Household</vt:lpstr>
      <vt:lpstr>Number of Clean and Unclean Animals on the Ark</vt:lpstr>
      <vt:lpstr>Number of Clean and Unclean Animals on the Ark</vt:lpstr>
      <vt:lpstr>Two by Two Life is Spared</vt:lpstr>
      <vt:lpstr>Two by Two Life is Spared</vt:lpstr>
      <vt:lpstr>PowerPoint Presentation</vt:lpstr>
      <vt:lpstr>PowerPoint Presentation</vt:lpstr>
      <vt:lpstr>The Waters Cover the Earth</vt:lpstr>
      <vt:lpstr>The Waters Cover the Earth</vt:lpstr>
      <vt:lpstr>God remembers Noah and All Life on the Ark</vt:lpstr>
      <vt:lpstr>God remembers Noah and All Life on the Ark</vt:lpstr>
      <vt:lpstr>PowerPoint Presentation</vt:lpstr>
      <vt:lpstr>Noah Inspects for of Dry land</vt:lpstr>
      <vt:lpstr>Noah Inspects for of Dry land</vt:lpstr>
      <vt:lpstr>Noah Inspects for of Dry land</vt:lpstr>
      <vt:lpstr>The Flood is Over</vt:lpstr>
      <vt:lpstr>God makes Covenant with Creation</vt:lpstr>
      <vt:lpstr>God Gives Laws</vt:lpstr>
      <vt:lpstr>God Gives Laws</vt:lpstr>
      <vt:lpstr>God Gives Laws</vt:lpstr>
      <vt:lpstr>Rainbow: God Gives a sign of His Covenant with Creation</vt:lpstr>
      <vt:lpstr>Rainbow: God Gives a sign of His Covenant with Creation</vt:lpstr>
      <vt:lpstr>God will Destroy Earth One Day But Not By Flood</vt:lpstr>
      <vt:lpstr>Noah Curses Ham’s Descendants</vt:lpstr>
      <vt:lpstr>Noah Curses Ham’s Descendants</vt:lpstr>
      <vt:lpstr>Noah Curses Ham’s Descendants</vt:lpstr>
      <vt:lpstr>Choosing a spouse</vt:lpstr>
      <vt:lpstr>Faith and Failings</vt:lpstr>
      <vt:lpstr>What About Us?</vt:lpstr>
      <vt:lpstr>Comments?</vt:lpstr>
      <vt:lpstr>PowerPoint Presentation</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12</dc:title>
  <dc:creator>Holt</dc:creator>
  <cp:lastModifiedBy>Wayne Holt</cp:lastModifiedBy>
  <cp:revision>104</cp:revision>
  <dcterms:created xsi:type="dcterms:W3CDTF">2008-08-12T01:23:11Z</dcterms:created>
  <dcterms:modified xsi:type="dcterms:W3CDTF">2022-02-14T22:28:04Z</dcterms:modified>
</cp:coreProperties>
</file>