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7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7/16/2011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3F416CD-67A3-4CF0-A210-F6AF31AC147F}" type="datetimeFigureOut">
              <a:rPr lang="en-US" smtClean="0"/>
              <a:pPr/>
              <a:t>7/16/2011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7/16/2011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God Gives Grace to the Humble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Learning Humility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Aspects of Humility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Humility before God</a:t>
            </a:r>
          </a:p>
          <a:p>
            <a:pPr lvl="1"/>
            <a:r>
              <a:rPr lang="en-US" dirty="0" smtClean="0"/>
              <a:t>Giving honor to His goodness</a:t>
            </a:r>
          </a:p>
          <a:p>
            <a:pPr lvl="1"/>
            <a:r>
              <a:rPr lang="en-US" dirty="0" smtClean="0"/>
              <a:t>Recognizing our need for His grace</a:t>
            </a:r>
          </a:p>
          <a:p>
            <a:pPr lvl="1"/>
            <a:r>
              <a:rPr lang="en-US" dirty="0" smtClean="0"/>
              <a:t>Submission to His will</a:t>
            </a:r>
          </a:p>
          <a:p>
            <a:pPr lvl="1"/>
            <a:r>
              <a:rPr lang="en-US" dirty="0" smtClean="0"/>
              <a:t>Obedience to His commands</a:t>
            </a:r>
          </a:p>
          <a:p>
            <a:r>
              <a:rPr lang="en-US" dirty="0" smtClean="0"/>
              <a:t>Humility before men</a:t>
            </a:r>
          </a:p>
          <a:p>
            <a:pPr lvl="1"/>
            <a:r>
              <a:rPr lang="en-US" dirty="0" smtClean="0"/>
              <a:t>Not thinking of myself</a:t>
            </a:r>
          </a:p>
          <a:p>
            <a:pPr lvl="1"/>
            <a:r>
              <a:rPr lang="en-US" dirty="0" smtClean="0"/>
              <a:t>Giving preference to the needs of others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attitude toward God shapes our attitude toward our fellow man</a:t>
            </a:r>
          </a:p>
          <a:p>
            <a:pPr lvl="1"/>
            <a:r>
              <a:rPr lang="en-US" dirty="0" smtClean="0"/>
              <a:t>Where is our confidence? </a:t>
            </a:r>
            <a:r>
              <a:rPr lang="en-US" b="1" dirty="0" smtClean="0">
                <a:solidFill>
                  <a:srgbClr val="FF0000"/>
                </a:solidFill>
              </a:rPr>
              <a:t>OUR</a:t>
            </a:r>
            <a:r>
              <a:rPr lang="en-US" dirty="0" smtClean="0"/>
              <a:t> obedience or </a:t>
            </a:r>
            <a:r>
              <a:rPr lang="en-US" b="1" dirty="0" smtClean="0">
                <a:solidFill>
                  <a:srgbClr val="00B050"/>
                </a:solidFill>
              </a:rPr>
              <a:t>God’s mercy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Those who believe they are shown great mercy will be merciful to others</a:t>
            </a:r>
          </a:p>
          <a:p>
            <a:r>
              <a:rPr lang="en-US" dirty="0" smtClean="0"/>
              <a:t>The Pharisees in their pride showed no mercy</a:t>
            </a:r>
          </a:p>
          <a:p>
            <a:pPr lvl="1"/>
            <a:r>
              <a:rPr lang="en-US" dirty="0" smtClean="0"/>
              <a:t>They condemned the guiltless (Matt. 12:7)</a:t>
            </a:r>
          </a:p>
          <a:p>
            <a:pPr lvl="1"/>
            <a:r>
              <a:rPr lang="en-US" dirty="0" smtClean="0"/>
              <a:t>They shunned the sinners (Matt. 9:11)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Humble Leaders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Humility is often overlooked in good leaders</a:t>
            </a:r>
          </a:p>
          <a:p>
            <a:r>
              <a:rPr lang="en-US" dirty="0" smtClean="0"/>
              <a:t>Elders must be humble (1 Tim. 3:6; Ti. 1:7)</a:t>
            </a:r>
          </a:p>
          <a:p>
            <a:r>
              <a:rPr lang="en-US" dirty="0" smtClean="0"/>
              <a:t>A minister must be humble (2 Tim. 2:25)</a:t>
            </a:r>
          </a:p>
          <a:p>
            <a:r>
              <a:rPr lang="en-US" dirty="0" smtClean="0"/>
              <a:t>Moses was the most humble man on earth (Num. 12:3)</a:t>
            </a:r>
          </a:p>
          <a:p>
            <a:r>
              <a:rPr lang="en-US" dirty="0" smtClean="0"/>
              <a:t>Jesus is the perfect example of humility (Phil. 2:3,5)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Humility Before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teaches this with a parable </a:t>
            </a:r>
          </a:p>
          <a:p>
            <a:r>
              <a:rPr lang="en-US" dirty="0" smtClean="0"/>
              <a:t>Read together Luke 18:9-14</a:t>
            </a:r>
          </a:p>
          <a:p>
            <a:r>
              <a:rPr lang="en-US" dirty="0" smtClean="0"/>
              <a:t>Notice His intended audience v. 9</a:t>
            </a:r>
          </a:p>
          <a:p>
            <a:r>
              <a:rPr lang="en-US" dirty="0" smtClean="0"/>
              <a:t>Does the Pharisee’s prayer (v.11-12) reflect our attitude? </a:t>
            </a:r>
          </a:p>
          <a:p>
            <a:r>
              <a:rPr lang="en-US" dirty="0" smtClean="0"/>
              <a:t>Do we put confidence in our works?</a:t>
            </a:r>
          </a:p>
          <a:p>
            <a:r>
              <a:rPr lang="en-US" dirty="0" smtClean="0"/>
              <a:t>Rom. 4:1-4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Humility Before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 the publican’s attitude (v.13)</a:t>
            </a:r>
          </a:p>
          <a:p>
            <a:r>
              <a:rPr lang="en-US" dirty="0" smtClean="0"/>
              <a:t>Also, notice that he was justified (v.14a)</a:t>
            </a:r>
          </a:p>
          <a:p>
            <a:r>
              <a:rPr lang="en-US" dirty="0" smtClean="0"/>
              <a:t>When approaching God, appeal to His mercy!</a:t>
            </a:r>
          </a:p>
          <a:p>
            <a:r>
              <a:rPr lang="en-US" dirty="0" smtClean="0"/>
              <a:t>Do not ask God to repay your good deeds</a:t>
            </a:r>
          </a:p>
          <a:p>
            <a:r>
              <a:rPr lang="en-US" dirty="0" smtClean="0"/>
              <a:t>God owes us nothing (Luke 17:10)</a:t>
            </a:r>
          </a:p>
          <a:p>
            <a:r>
              <a:rPr lang="en-US" dirty="0" smtClean="0"/>
              <a:t>Notice the conclusion of this parable (v.14b)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Humility Before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Lessons and Questions</a:t>
            </a:r>
          </a:p>
          <a:p>
            <a:pPr lvl="1"/>
            <a:r>
              <a:rPr lang="en-US" dirty="0" smtClean="0"/>
              <a:t>Prayer itself should flatten us!</a:t>
            </a:r>
          </a:p>
          <a:p>
            <a:pPr lvl="1"/>
            <a:r>
              <a:rPr lang="en-US" dirty="0" smtClean="0"/>
              <a:t>Do I make my righteousness well known to others?</a:t>
            </a:r>
          </a:p>
          <a:p>
            <a:pPr lvl="1"/>
            <a:r>
              <a:rPr lang="en-US" dirty="0" smtClean="0"/>
              <a:t>Do I remind God of my obedience?</a:t>
            </a:r>
          </a:p>
          <a:p>
            <a:pPr lvl="1"/>
            <a:r>
              <a:rPr lang="en-US" dirty="0" smtClean="0"/>
              <a:t>Do I ever question the righteousness of God?</a:t>
            </a:r>
          </a:p>
          <a:p>
            <a:pPr lvl="1"/>
            <a:r>
              <a:rPr lang="en-US" dirty="0" smtClean="0"/>
              <a:t>Do I ever question the reasonableness of any of God’s commands?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Appreciates Humility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proud heart cannot please God</a:t>
            </a:r>
          </a:p>
          <a:p>
            <a:r>
              <a:rPr lang="en-US" dirty="0" smtClean="0"/>
              <a:t>God shows mercy to any who humble themselves before Him</a:t>
            </a:r>
          </a:p>
          <a:p>
            <a:pPr lvl="1"/>
            <a:r>
              <a:rPr lang="en-US" dirty="0" smtClean="0"/>
              <a:t>Even </a:t>
            </a:r>
            <a:r>
              <a:rPr lang="en-US" dirty="0" err="1" smtClean="0"/>
              <a:t>Rehoboam</a:t>
            </a:r>
            <a:r>
              <a:rPr lang="en-US" dirty="0" smtClean="0"/>
              <a:t> (2 Chron. 12:6,7,12)</a:t>
            </a:r>
          </a:p>
          <a:p>
            <a:pPr lvl="1"/>
            <a:r>
              <a:rPr lang="en-US" dirty="0" smtClean="0"/>
              <a:t>Even Ahab (1 Kin. 21:29)</a:t>
            </a:r>
          </a:p>
          <a:p>
            <a:pPr lvl="1"/>
            <a:r>
              <a:rPr lang="en-US" dirty="0" smtClean="0"/>
              <a:t>Even Manasseh (2 Chron. 33:12-13)</a:t>
            </a:r>
          </a:p>
          <a:p>
            <a:pPr lvl="1"/>
            <a:r>
              <a:rPr lang="en-US" dirty="0" smtClean="0"/>
              <a:t>Even Nebuchadnezzar (Dan. 4:37)</a:t>
            </a:r>
          </a:p>
          <a:p>
            <a:pPr lvl="1"/>
            <a:r>
              <a:rPr lang="en-US" dirty="0" smtClean="0"/>
              <a:t>Even me!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Humility Before 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teaches this with a parable</a:t>
            </a:r>
          </a:p>
          <a:p>
            <a:r>
              <a:rPr lang="en-US" dirty="0" smtClean="0"/>
              <a:t>Read together Luke 14:7-11</a:t>
            </a:r>
          </a:p>
          <a:p>
            <a:r>
              <a:rPr lang="en-US" dirty="0" smtClean="0"/>
              <a:t>The audience again is Pharisees</a:t>
            </a:r>
          </a:p>
          <a:p>
            <a:r>
              <a:rPr lang="en-US" dirty="0" smtClean="0"/>
              <a:t>Do we seek honor and recognition?</a:t>
            </a:r>
          </a:p>
          <a:p>
            <a:r>
              <a:rPr lang="en-US" dirty="0" smtClean="0"/>
              <a:t>If so, we may be embarrassed</a:t>
            </a:r>
          </a:p>
          <a:p>
            <a:r>
              <a:rPr lang="en-US" dirty="0" smtClean="0"/>
              <a:t>If not, we may be honored</a:t>
            </a:r>
          </a:p>
          <a:p>
            <a:r>
              <a:rPr lang="en-US" dirty="0" smtClean="0"/>
              <a:t>Note again the conclusion of this parable</a:t>
            </a:r>
          </a:p>
          <a:p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Humility Before 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such a thing as false humility (Col. 2:18, 23)</a:t>
            </a:r>
          </a:p>
          <a:p>
            <a:r>
              <a:rPr lang="en-US" dirty="0" smtClean="0"/>
              <a:t>Putting yourself down is not humility</a:t>
            </a:r>
          </a:p>
          <a:p>
            <a:r>
              <a:rPr lang="en-US" dirty="0" smtClean="0"/>
              <a:t>Low self esteem is not humility</a:t>
            </a:r>
          </a:p>
          <a:p>
            <a:r>
              <a:rPr lang="en-US" dirty="0" smtClean="0"/>
              <a:t>Thinking negatively of yourself is not humility</a:t>
            </a:r>
          </a:p>
          <a:p>
            <a:r>
              <a:rPr lang="en-US" dirty="0" smtClean="0"/>
              <a:t>Humility is not thinking of yourself at all!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Humility Before 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</a:t>
            </a:r>
          </a:p>
          <a:p>
            <a:pPr lvl="1"/>
            <a:r>
              <a:rPr lang="en-US" dirty="0" smtClean="0"/>
              <a:t>Do I look with disdain upon others?</a:t>
            </a:r>
          </a:p>
          <a:p>
            <a:pPr lvl="1"/>
            <a:r>
              <a:rPr lang="en-US" dirty="0" smtClean="0"/>
              <a:t>Do I try to impress others? Do I try to make others feel inferior to me?</a:t>
            </a:r>
          </a:p>
          <a:p>
            <a:pPr lvl="1"/>
            <a:r>
              <a:rPr lang="en-US" dirty="0" smtClean="0"/>
              <a:t>Would I serve others if nobody knew?</a:t>
            </a:r>
          </a:p>
          <a:p>
            <a:pPr lvl="1"/>
            <a:r>
              <a:rPr lang="en-US" dirty="0" smtClean="0"/>
              <a:t>Do I get my feelings hurt easily?</a:t>
            </a:r>
          </a:p>
          <a:p>
            <a:pPr lvl="1"/>
            <a:r>
              <a:rPr lang="en-US" dirty="0" smtClean="0"/>
              <a:t>Do I get jealous when others receive honor?</a:t>
            </a:r>
          </a:p>
          <a:p>
            <a:pPr lvl="1"/>
            <a:r>
              <a:rPr lang="en-US" dirty="0" smtClean="0"/>
              <a:t>Am I guilty of violating Matt. 7:3-5?</a:t>
            </a:r>
          </a:p>
          <a:p>
            <a:pPr lvl="1"/>
            <a:r>
              <a:rPr lang="en-US" dirty="0" smtClean="0"/>
              <a:t>Do I hold grudges?</a:t>
            </a: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1098</TotalTime>
  <Words>531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Metro</vt:lpstr>
      <vt:lpstr>God Gives Grace to the Humble</vt:lpstr>
      <vt:lpstr>Humble Leaders</vt:lpstr>
      <vt:lpstr>Humility Before God</vt:lpstr>
      <vt:lpstr>Humility Before God</vt:lpstr>
      <vt:lpstr>Humility Before God</vt:lpstr>
      <vt:lpstr>God Appreciates Humility</vt:lpstr>
      <vt:lpstr>Humility Before Man</vt:lpstr>
      <vt:lpstr>Humility Before Men</vt:lpstr>
      <vt:lpstr>Humility Before Men</vt:lpstr>
      <vt:lpstr>Two Aspects of Humility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Gives Grace to the Humble</dc:title>
  <dc:creator>epatters</dc:creator>
  <cp:lastModifiedBy>epatters</cp:lastModifiedBy>
  <cp:revision>35</cp:revision>
  <dcterms:created xsi:type="dcterms:W3CDTF">2011-07-16T18:47:18Z</dcterms:created>
  <dcterms:modified xsi:type="dcterms:W3CDTF">2011-07-17T13:05:34Z</dcterms:modified>
</cp:coreProperties>
</file>