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0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60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1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12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3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69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9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64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3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5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0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523F1-D5AC-4E9A-9B9E-593237CB1AC3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FCCC-DCB1-464B-BD3D-8E7CAE894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05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8" y="437322"/>
            <a:ext cx="9129026" cy="6101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098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12726" y="6359236"/>
            <a:ext cx="760615" cy="419792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779364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2046</TotalTime>
  <Words>1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Tracy Moyers</dc:creator>
  <cp:lastModifiedBy>Eastside Enlightener</cp:lastModifiedBy>
  <cp:revision>2</cp:revision>
  <dcterms:created xsi:type="dcterms:W3CDTF">2020-08-22T04:15:35Z</dcterms:created>
  <dcterms:modified xsi:type="dcterms:W3CDTF">2020-08-27T01:06:57Z</dcterms:modified>
</cp:coreProperties>
</file>