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95" r:id="rId4"/>
    <p:sldId id="301" r:id="rId5"/>
    <p:sldId id="302" r:id="rId6"/>
    <p:sldId id="303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70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19DB-8A68-4ABD-A98B-98D8084741A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25" y="2225104"/>
            <a:ext cx="5750951" cy="1956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15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2" y="365126"/>
            <a:ext cx="8266921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55" y="1950589"/>
            <a:ext cx="3525989" cy="4354803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endParaRPr lang="en-US" dirty="0">
              <a:latin typeface="Pristina" panose="03060402040406080204" pitchFamily="66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4000" dirty="0">
                <a:latin typeface="Pristina" panose="03060402040406080204" pitchFamily="66" charset="0"/>
              </a:rPr>
              <a:t>“I, John, saw the holy city, New Jerusalem, coming down out of heaven from God, prepared as a bride adorned for her husband” </a:t>
            </a:r>
            <a:r>
              <a:rPr lang="en-US" sz="3200" dirty="0">
                <a:latin typeface="Calibri" panose="020F0502020204030204" pitchFamily="34" charset="0"/>
              </a:rPr>
              <a:t>(Rev. 21:2)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A3268-1358-455C-BCCA-F306E493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857" y="1936592"/>
            <a:ext cx="3350779" cy="43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2" y="365126"/>
            <a:ext cx="8266921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803400"/>
            <a:ext cx="8266921" cy="3863975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Bride: Symbol of the Saved in Heaven</a:t>
            </a:r>
          </a:p>
          <a:p>
            <a:pPr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Revelation is a book filled with visual symbols (Rev. 1:11, 20, 16; Heb. 4:12; Eph. 6:17).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sword that comes from the mouth of Jesus is the Word of God, which is used to fight against and conquer the unrepentant (Rev. 2:16; 19:15, 21).</a:t>
            </a:r>
          </a:p>
          <a:p>
            <a:pPr marL="280988" indent="-280988"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The “Bride” is the church, the body of the saved (cf. 2 Cor. 11:2; Eph. 5:25-27).</a:t>
            </a:r>
            <a:endParaRPr lang="en-US" sz="32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2" y="365126"/>
            <a:ext cx="8266921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803400"/>
            <a:ext cx="8266921" cy="495935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Bride: Symbol of the Saved in Heaven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35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 the bride the saved on earth or in heaven?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On earth, the church is the “betrothed” of Christ              (2 Cor. 11:2).  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In Revelation, it is only </a:t>
            </a:r>
            <a:r>
              <a:rPr lang="en-US" sz="3000" b="1" i="1" dirty="0">
                <a:latin typeface="Calibri" panose="020F0502020204030204" pitchFamily="34" charset="0"/>
              </a:rPr>
              <a:t>after</a:t>
            </a:r>
            <a:r>
              <a:rPr lang="en-US" sz="3000" dirty="0">
                <a:latin typeface="Calibri" panose="020F0502020204030204" pitchFamily="34" charset="0"/>
              </a:rPr>
              <a:t> the great historical events of the book that the bride is said to have “made herself ready” for marriage (Rev. 19:7-8).  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vision of the bride in Revelation 21 occurs </a:t>
            </a:r>
            <a:r>
              <a:rPr lang="en-US" sz="3000" b="1" i="1" dirty="0">
                <a:latin typeface="Calibri" panose="020F0502020204030204" pitchFamily="34" charset="0"/>
              </a:rPr>
              <a:t>after</a:t>
            </a:r>
            <a:r>
              <a:rPr lang="en-US" sz="3000" dirty="0">
                <a:latin typeface="Calibri" panose="020F0502020204030204" pitchFamily="34" charset="0"/>
              </a:rPr>
              <a:t> the final judgment depicted in Revelation 20:11-15. 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“tree of life” which is available in the Bride is before the throne of God, in heaven (Rev. 2:7; 22:2).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</a:t>
            </a:r>
            <a:r>
              <a:rPr lang="en-US" sz="3000" b="1" i="1" dirty="0">
                <a:latin typeface="Calibri" panose="020F0502020204030204" pitchFamily="34" charset="0"/>
              </a:rPr>
              <a:t>future tense </a:t>
            </a:r>
            <a:r>
              <a:rPr lang="en-US" sz="3000" dirty="0">
                <a:latin typeface="Calibri" panose="020F0502020204030204" pitchFamily="34" charset="0"/>
              </a:rPr>
              <a:t>is used predominately in the description of the bride (Rev. 21:7, 24-27; 22:3-5).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680144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Fellowship with God: Destiny of the Redeemed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being at home with our heavenly Father!</a:t>
            </a:r>
          </a:p>
          <a:p>
            <a:pPr marL="512763" lvl="1" indent="-2794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the heavenly city, “the tabernacle of God is with men, and He will dwell with them” (21:3).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There is no need to go to a temple to approach God’s presence, for He is always at hand  (Rev. 21:22).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Inhabitants are bathed in the light of the glory of His presence (Rev. 21:23, 25).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There is no death, sorrow, crying, or pain because God is present, and He will wipe away every tear                        (Rev. 21:4).</a:t>
            </a:r>
          </a:p>
        </p:txBody>
      </p:sp>
    </p:spTree>
    <p:extLst>
      <p:ext uri="{BB962C8B-B14F-4D97-AF65-F5344CB8AC3E}">
        <p14:creationId xmlns:p14="http://schemas.microsoft.com/office/powerpoint/2010/main" val="107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68014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Only the Holy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a place for those who have prepared for their spiritual wedding day </a:t>
            </a:r>
            <a:r>
              <a:rPr lang="en-US" dirty="0">
                <a:latin typeface="Calibri" panose="020F0502020204030204" pitchFamily="34" charset="0"/>
              </a:rPr>
              <a:t>(Rev. 21:2,10; Heb. 12:14)</a:t>
            </a:r>
            <a:endParaRPr lang="en-US" sz="2600" i="1" dirty="0">
              <a:solidFill>
                <a:srgbClr val="98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This new realm of existence will be characterized by righteousness (Rev. 21:1, 5</a:t>
            </a:r>
            <a:r>
              <a:rPr lang="en-US" sz="3200" dirty="0">
                <a:latin typeface="Calibri" panose="020F0502020204030204" pitchFamily="34" charset="0"/>
              </a:rPr>
              <a:t>, 27; 2 Pet. 3:13</a:t>
            </a:r>
            <a:r>
              <a:rPr lang="en-US" sz="3000" dirty="0">
                <a:latin typeface="Calibri" panose="020F0502020204030204" pitchFamily="34" charset="0"/>
              </a:rPr>
              <a:t>).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“sea” of wicked human society is gone                               (Rev. 8:8-9; 12:12; 16:3; 18:17-21).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holy are at home, but the wicked have no place   (Rev. 21:27; 20:12, 15; 3:5; 21:8l; Exo. 32:32-33; Phil. 4:3).</a:t>
            </a:r>
          </a:p>
          <a:p>
            <a:pPr marL="233362" lvl="1" indent="0" algn="ctr">
              <a:spcBef>
                <a:spcPts val="300"/>
              </a:spcBef>
              <a:buNone/>
            </a:pPr>
            <a:r>
              <a:rPr lang="en-US" sz="2600" b="1" i="1" dirty="0">
                <a:latin typeface="Calibri" panose="020F0502020204030204" pitchFamily="34" charset="0"/>
              </a:rPr>
              <a:t>The knowledge of this reality does not ruin heaven for God, and it won’t ruin it for the saved either.</a:t>
            </a:r>
          </a:p>
        </p:txBody>
      </p:sp>
    </p:spTree>
    <p:extLst>
      <p:ext uri="{BB962C8B-B14F-4D97-AF65-F5344CB8AC3E}">
        <p14:creationId xmlns:p14="http://schemas.microsoft.com/office/powerpoint/2010/main" val="38954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95935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Perfect Home for God’s people 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our perfect home (Heb. 13:14; 11:10)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prominence of the number 12 indicates that the city is designed for us!</a:t>
            </a: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(Rev. 21:12-21)                         The number twelve symbolizes the people of God. 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Jacob had twelve sons whose descendants became the twelve tribes of the nation of Israel; they were the specially chosen people of God (Ezek. 20:5). 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Jesus chose twelve apostles and promised them that they would “sit on twelve thrones, judging the twelve tribes of Israel” (Matt. 10:1-5; 19:28).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Revelation, the number 12 is repeatedly used symbolically for the people of God (Rev. 7; 12:1)</a:t>
            </a:r>
          </a:p>
        </p:txBody>
      </p:sp>
    </p:spTree>
    <p:extLst>
      <p:ext uri="{BB962C8B-B14F-4D97-AF65-F5344CB8AC3E}">
        <p14:creationId xmlns:p14="http://schemas.microsoft.com/office/powerpoint/2010/main" val="3684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670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Copperplate Gothic Light</vt:lpstr>
      <vt:lpstr>Pristina</vt:lpstr>
      <vt:lpstr>Office Theme</vt:lpstr>
      <vt:lpstr>PowerPoint Presentation</vt:lpstr>
      <vt:lpstr>“Paint me a Picture”</vt:lpstr>
      <vt:lpstr>“Paint Me a Picture”</vt:lpstr>
      <vt:lpstr>“Paint Me a Picture”</vt:lpstr>
      <vt:lpstr>“Paint Me a Picture”</vt:lpstr>
      <vt:lpstr>“Paint Me a Picture”</vt:lpstr>
      <vt:lpstr>“Paint Me a Picture”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Klein</dc:creator>
  <cp:lastModifiedBy>Eastside Enlightener</cp:lastModifiedBy>
  <cp:revision>79</cp:revision>
  <dcterms:created xsi:type="dcterms:W3CDTF">2019-04-16T19:40:08Z</dcterms:created>
  <dcterms:modified xsi:type="dcterms:W3CDTF">2019-05-15T15:20:52Z</dcterms:modified>
</cp:coreProperties>
</file>