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5" r:id="rId3"/>
    <p:sldId id="308" r:id="rId4"/>
    <p:sldId id="313" r:id="rId5"/>
    <p:sldId id="314" r:id="rId6"/>
    <p:sldId id="315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8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19DB-8A68-4ABD-A98B-98D8084741A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25" y="2225104"/>
            <a:ext cx="5750951" cy="1956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15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71" y="4338076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>
                <a:latin typeface="Copperplate Gothic Light" panose="020E0507020206020404" pitchFamily="34" charset="0"/>
              </a:rPr>
              <a:t>The Glorious Day: </a:t>
            </a:r>
            <a:br>
              <a:rPr lang="en-US" sz="3800" dirty="0">
                <a:latin typeface="Copperplate Gothic Light" panose="020E0507020206020404" pitchFamily="34" charset="0"/>
              </a:rPr>
            </a:br>
            <a:r>
              <a:rPr lang="en-US" sz="3800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4FE453-233C-49AD-B789-B3191AFF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8" y="5665510"/>
            <a:ext cx="8626642" cy="119249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/>
              <a:t>Statues of </a:t>
            </a:r>
            <a:r>
              <a:rPr lang="en-US" sz="3300" b="1" dirty="0" err="1"/>
              <a:t>Hachi</a:t>
            </a:r>
            <a:r>
              <a:rPr lang="en-US" sz="3300" b="1" dirty="0"/>
              <a:t>, loyal Akita</a:t>
            </a:r>
          </a:p>
          <a:p>
            <a:pPr marL="0" indent="0" algn="ctr">
              <a:buNone/>
            </a:pPr>
            <a:r>
              <a:rPr lang="en-US" sz="2400" dirty="0"/>
              <a:t>The statue on the left was unveiled in 2015 at the University of Tokyo.</a:t>
            </a:r>
          </a:p>
          <a:p>
            <a:pPr marL="0" indent="0" algn="ctr">
              <a:buNone/>
            </a:pPr>
            <a:r>
              <a:rPr lang="en-US" sz="2400" dirty="0"/>
              <a:t>The statue on the right has long stood at the Shibuya train station.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F51C2-CDC2-436A-8350-1A43CA179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452" r="20525" b="-1"/>
          <a:stretch/>
        </p:blipFill>
        <p:spPr>
          <a:xfrm>
            <a:off x="241300" y="409554"/>
            <a:ext cx="4094112" cy="380861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F915755-43F3-4376-9DAA-24C163072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254" r="3" b="35661"/>
          <a:stretch/>
        </p:blipFill>
        <p:spPr>
          <a:xfrm>
            <a:off x="4808587" y="409816"/>
            <a:ext cx="4094110" cy="38080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0E7D68-EE78-4BF7-81AA-81F8957CB73B}"/>
              </a:ext>
            </a:extLst>
          </p:cNvPr>
          <p:cNvCxnSpPr/>
          <p:nvPr/>
        </p:nvCxnSpPr>
        <p:spPr>
          <a:xfrm>
            <a:off x="2288356" y="5545345"/>
            <a:ext cx="467792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66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365126"/>
            <a:ext cx="8425543" cy="132556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The Glorious Day: </a:t>
            </a:r>
            <a:br>
              <a:rPr lang="en-US" dirty="0">
                <a:latin typeface="Copperplate Gothic Light" panose="020E0507020206020404" pitchFamily="34" charset="0"/>
              </a:rPr>
            </a:br>
            <a:r>
              <a:rPr lang="en-US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812731"/>
            <a:ext cx="8425543" cy="4888858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Day of The Lord Will Come</a:t>
            </a:r>
          </a:p>
          <a:p>
            <a:pPr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The faithful are waiting in anticipation of their Master’s return (Matt. 24:42,44)</a:t>
            </a:r>
          </a:p>
          <a:p>
            <a:pPr marL="517525" lvl="1" indent="-288925">
              <a:spcBef>
                <a:spcPts val="300"/>
              </a:spcBef>
            </a:pPr>
            <a:r>
              <a:rPr lang="en-US" sz="28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Some scoff at the idea of His return (2 Peter 3:3-4)</a:t>
            </a:r>
          </a:p>
          <a:p>
            <a:pPr marL="517525" lvl="1" indent="-288925">
              <a:spcBef>
                <a:spcPts val="300"/>
              </a:spcBef>
            </a:pPr>
            <a:r>
              <a:rPr lang="en-US" sz="28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“the day of the Lord will come,” and those who wait for it anticipate it in holiness (2 Peter 3:1-13)</a:t>
            </a:r>
          </a:p>
          <a:p>
            <a:pPr marL="517525" lvl="1" indent="-288925">
              <a:spcBef>
                <a:spcPts val="300"/>
              </a:spcBef>
            </a:pPr>
            <a:r>
              <a:rPr lang="en-US" sz="28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Master and His messengers promised His return! (John 14:1-3; Acts 1:9-11)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Our bodies will be gloriously changed                   (1 Corinthians 15:42-52; Romans 8:19)</a:t>
            </a:r>
          </a:p>
          <a:p>
            <a:pPr marL="512763" lvl="1" indent="-279400">
              <a:spcBef>
                <a:spcPts val="300"/>
              </a:spcBef>
            </a:pPr>
            <a:r>
              <a:rPr lang="en-US" sz="28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 won’t be a great day for everyone (2 Thess. 1:7-10) 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365126"/>
            <a:ext cx="8425543" cy="132556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The Glorious Day: </a:t>
            </a:r>
            <a:br>
              <a:rPr lang="en-US" dirty="0">
                <a:latin typeface="Copperplate Gothic Light" panose="020E0507020206020404" pitchFamily="34" charset="0"/>
              </a:rPr>
            </a:br>
            <a:r>
              <a:rPr lang="en-US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812731"/>
            <a:ext cx="8425543" cy="328865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Watching the Sky</a:t>
            </a:r>
          </a:p>
          <a:p>
            <a:pPr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The Scriptures commend vision that is focused on our spiritual walk and destination             (Prov. 4:25-27; Deut. 5:32-33; 2 Peter 3:12-13) 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We look for Jesus to come on the clouds       (Acts 1:9-11; 1 Thess. 4:16-17; Rev. 1:7)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365126"/>
            <a:ext cx="8425543" cy="132556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The Glorious Day: </a:t>
            </a:r>
            <a:br>
              <a:rPr lang="en-US" dirty="0">
                <a:latin typeface="Copperplate Gothic Light" panose="020E0507020206020404" pitchFamily="34" charset="0"/>
              </a:rPr>
            </a:br>
            <a:r>
              <a:rPr lang="en-US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812730"/>
            <a:ext cx="8425543" cy="4816670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Not a Small World, It’s a Big Family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Heaven will involve a “family” reunion (Eph. 1:5)</a:t>
            </a:r>
          </a:p>
          <a:p>
            <a:pPr marL="625475" lvl="1" indent="-276225">
              <a:lnSpc>
                <a:spcPct val="100000"/>
              </a:lnSpc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will see the Lord </a:t>
            </a:r>
            <a:r>
              <a:rPr lang="en-US" sz="2800" i="1" dirty="0">
                <a:latin typeface="Calibri" panose="020F0502020204030204" pitchFamily="34" charset="0"/>
              </a:rPr>
              <a:t>(Psalm 17:15; 2 Thess. 1:10)</a:t>
            </a:r>
          </a:p>
          <a:p>
            <a:pPr marL="625475" lvl="1" indent="-276225">
              <a:lnSpc>
                <a:spcPct val="100000"/>
              </a:lnSpc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will reunite with loved ones who died as faithful saints or innocent children </a:t>
            </a:r>
            <a:r>
              <a:rPr lang="en-US" sz="2800" i="1" dirty="0">
                <a:latin typeface="Calibri" panose="020F0502020204030204" pitchFamily="34" charset="0"/>
              </a:rPr>
              <a:t>(2 Samuel 12:23)</a:t>
            </a:r>
          </a:p>
          <a:p>
            <a:pPr marL="625475" lvl="1" indent="-276225">
              <a:lnSpc>
                <a:spcPct val="100000"/>
              </a:lnSpc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will sit down with great heroes of faith              </a:t>
            </a:r>
            <a:r>
              <a:rPr lang="en-US" sz="2800" i="1" dirty="0">
                <a:latin typeface="Calibri" panose="020F0502020204030204" pitchFamily="34" charset="0"/>
              </a:rPr>
              <a:t>(Matt. 8:11-12; Luke 16:19-31)</a:t>
            </a:r>
          </a:p>
          <a:p>
            <a:pPr marL="625475" lvl="1" indent="-276225">
              <a:lnSpc>
                <a:spcPct val="100000"/>
              </a:lnSpc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are “heirs together” and we will be glorified together” </a:t>
            </a:r>
            <a:r>
              <a:rPr lang="en-US" sz="2800" i="1" dirty="0">
                <a:latin typeface="Calibri" panose="020F0502020204030204" pitchFamily="34" charset="0"/>
              </a:rPr>
              <a:t>(1 Peter 3:7; Romans 8:16-17)</a:t>
            </a:r>
          </a:p>
          <a:p>
            <a:pPr marL="625475" lvl="1" indent="-276225">
              <a:lnSpc>
                <a:spcPct val="100000"/>
              </a:lnSpc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will rejoice to see those with whom we shared the gospel </a:t>
            </a:r>
            <a:r>
              <a:rPr lang="en-US" sz="2800" i="1" dirty="0">
                <a:latin typeface="Calibri" panose="020F0502020204030204" pitchFamily="34" charset="0"/>
              </a:rPr>
              <a:t>(1 Thess. 2:19-20)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23" y="365126"/>
            <a:ext cx="8531554" cy="132556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The Glorious Day: </a:t>
            </a:r>
            <a:br>
              <a:rPr lang="en-US" dirty="0">
                <a:latin typeface="Copperplate Gothic Light" panose="020E0507020206020404" pitchFamily="34" charset="0"/>
              </a:rPr>
            </a:br>
            <a:r>
              <a:rPr lang="en-US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3" y="1826798"/>
            <a:ext cx="8531554" cy="389875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“They Shall See His Face”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Judgment will be like an awards ceremony for the faithful child of God (Rev. 22:12; Matt. 25:21)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We will see God’s face (Exo. 33:18-23; Rev. 22:4)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The saints are set on display by God, and they shine forth as a lasting tribute to the One who made them masterpieces (Matt. 13:43)</a:t>
            </a:r>
          </a:p>
        </p:txBody>
      </p:sp>
    </p:spTree>
    <p:extLst>
      <p:ext uri="{BB962C8B-B14F-4D97-AF65-F5344CB8AC3E}">
        <p14:creationId xmlns:p14="http://schemas.microsoft.com/office/powerpoint/2010/main" val="2605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8" y="365126"/>
            <a:ext cx="8425543" cy="1325563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The Glorious Day: </a:t>
            </a:r>
            <a:br>
              <a:rPr lang="en-US" dirty="0">
                <a:latin typeface="Copperplate Gothic Light" panose="020E0507020206020404" pitchFamily="34" charset="0"/>
              </a:rPr>
            </a:br>
            <a:r>
              <a:rPr lang="en-US" dirty="0">
                <a:latin typeface="Copperplate Gothic Light" panose="020E0507020206020404" pitchFamily="34" charset="0"/>
              </a:rPr>
              <a:t>When We All Get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8" y="1812729"/>
            <a:ext cx="8425543" cy="4864797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US" sz="900" b="1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And It Does Not Fade Away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US" sz="1100" b="1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latin typeface="Pristina" panose="03060402040406080204" pitchFamily="66" charset="0"/>
              </a:rPr>
              <a:t>“Blessed be the God and Father of our Lord Jesus Christ, 	who according to His abundant mercy 		has begotten us again to a living hope…		        to an inheritance incorruptible and undefiled and        </a:t>
            </a:r>
            <a:r>
              <a:rPr lang="en-US" sz="4400" dirty="0">
                <a:latin typeface="Pristina" panose="03060402040406080204" pitchFamily="66" charset="0"/>
              </a:rPr>
              <a:t>that does not fade away,                                       reserved in heaven for you”  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>
                <a:latin typeface="Pristina" panose="03060402040406080204" pitchFamily="66" charset="0"/>
              </a:rPr>
              <a:t>– 1 Peter 1:3-4</a:t>
            </a:r>
          </a:p>
        </p:txBody>
      </p:sp>
    </p:spTree>
    <p:extLst>
      <p:ext uri="{BB962C8B-B14F-4D97-AF65-F5344CB8AC3E}">
        <p14:creationId xmlns:p14="http://schemas.microsoft.com/office/powerpoint/2010/main" val="39106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416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Copperplate Gothic Light</vt:lpstr>
      <vt:lpstr>Pristina</vt:lpstr>
      <vt:lpstr>Office Theme</vt:lpstr>
      <vt:lpstr>PowerPoint Presentation</vt:lpstr>
      <vt:lpstr>The Glorious Day:  When We All Get To Heaven</vt:lpstr>
      <vt:lpstr>The Glorious Day:  When We All Get To Heaven</vt:lpstr>
      <vt:lpstr>The Glorious Day:  When We All Get To Heaven</vt:lpstr>
      <vt:lpstr>The Glorious Day:  When We All Get To Heaven</vt:lpstr>
      <vt:lpstr>The Glorious Day:  When We All Get To Heaven</vt:lpstr>
      <vt:lpstr>The Glorious Day:  When We All Get To Heaven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Eastside Enlightener</cp:lastModifiedBy>
  <cp:revision>14</cp:revision>
  <dcterms:created xsi:type="dcterms:W3CDTF">2019-05-28T19:16:22Z</dcterms:created>
  <dcterms:modified xsi:type="dcterms:W3CDTF">2019-05-29T13:06:00Z</dcterms:modified>
</cp:coreProperties>
</file>