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69" r:id="rId1"/>
  </p:sldMasterIdLst>
  <p:notesMasterIdLst>
    <p:notesMasterId r:id="rId8"/>
  </p:notesMasterIdLst>
  <p:sldIdLst>
    <p:sldId id="256" r:id="rId2"/>
    <p:sldId id="275" r:id="rId3"/>
    <p:sldId id="276" r:id="rId4"/>
    <p:sldId id="278" r:id="rId5"/>
    <p:sldId id="277" r:id="rId6"/>
    <p:sldId id="279" r:id="rId7"/>
  </p:sldIdLst>
  <p:sldSz cx="9144000" cy="6858000" type="screen4x3"/>
  <p:notesSz cx="6950075" cy="923607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notesView">
  <p:normalViewPr>
    <p:restoredLeft sz="14997" autoAdjust="0"/>
    <p:restoredTop sz="95181" autoAdjust="0"/>
  </p:normalViewPr>
  <p:slideViewPr>
    <p:cSldViewPr snapToGrid="0">
      <p:cViewPr varScale="1">
        <p:scale>
          <a:sx n="83" d="100"/>
          <a:sy n="83" d="100"/>
        </p:scale>
        <p:origin x="1471" y="34"/>
      </p:cViewPr>
      <p:guideLst/>
    </p:cSldViewPr>
  </p:slideViewPr>
  <p:outlineViewPr>
    <p:cViewPr>
      <p:scale>
        <a:sx n="33" d="100"/>
        <a:sy n="33" d="100"/>
      </p:scale>
      <p:origin x="0" y="0"/>
    </p:cViewPr>
  </p:outlineViewPr>
  <p:notesTextViewPr>
    <p:cViewPr>
      <p:scale>
        <a:sx n="3" d="2"/>
        <a:sy n="3" d="2"/>
      </p:scale>
      <p:origin x="0" y="0"/>
    </p:cViewPr>
  </p:notesTextViewPr>
  <p:notesViewPr>
    <p:cSldViewPr snapToGrid="0">
      <p:cViewPr varScale="1">
        <p:scale>
          <a:sx n="42" d="100"/>
          <a:sy n="42" d="100"/>
        </p:scale>
        <p:origin x="1566" y="54"/>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3012329" cy="463696"/>
          </a:xfrm>
          <a:prstGeom prst="rect">
            <a:avLst/>
          </a:prstGeom>
        </p:spPr>
        <p:txBody>
          <a:bodyPr vert="horz" lIns="90763" tIns="45382" rIns="90763" bIns="45382" rtlCol="0"/>
          <a:lstStyle>
            <a:lvl1pPr algn="l">
              <a:defRPr sz="1200"/>
            </a:lvl1pPr>
          </a:lstStyle>
          <a:p>
            <a:endParaRPr lang="en-US"/>
          </a:p>
        </p:txBody>
      </p:sp>
      <p:sp>
        <p:nvSpPr>
          <p:cNvPr id="3" name="Date Placeholder 2"/>
          <p:cNvSpPr>
            <a:spLocks noGrp="1"/>
          </p:cNvSpPr>
          <p:nvPr>
            <p:ph type="dt" idx="1"/>
          </p:nvPr>
        </p:nvSpPr>
        <p:spPr>
          <a:xfrm>
            <a:off x="3936173" y="1"/>
            <a:ext cx="3012329" cy="463696"/>
          </a:xfrm>
          <a:prstGeom prst="rect">
            <a:avLst/>
          </a:prstGeom>
        </p:spPr>
        <p:txBody>
          <a:bodyPr vert="horz" lIns="90763" tIns="45382" rIns="90763" bIns="45382" rtlCol="0"/>
          <a:lstStyle>
            <a:lvl1pPr algn="r">
              <a:defRPr sz="1200"/>
            </a:lvl1pPr>
          </a:lstStyle>
          <a:p>
            <a:fld id="{91CF6381-AA71-4ADE-AE58-C2141DEC96E8}" type="datetimeFigureOut">
              <a:rPr lang="en-US" smtClean="0"/>
              <a:t>9/29/2021</a:t>
            </a:fld>
            <a:endParaRPr lang="en-US"/>
          </a:p>
        </p:txBody>
      </p:sp>
      <p:sp>
        <p:nvSpPr>
          <p:cNvPr id="4" name="Slide Image Placeholder 3"/>
          <p:cNvSpPr>
            <a:spLocks noGrp="1" noRot="1" noChangeAspect="1"/>
          </p:cNvSpPr>
          <p:nvPr>
            <p:ph type="sldImg" idx="2"/>
          </p:nvPr>
        </p:nvSpPr>
        <p:spPr>
          <a:xfrm>
            <a:off x="1398588" y="1154113"/>
            <a:ext cx="4152900" cy="3116262"/>
          </a:xfrm>
          <a:prstGeom prst="rect">
            <a:avLst/>
          </a:prstGeom>
          <a:noFill/>
          <a:ln w="12700">
            <a:solidFill>
              <a:prstClr val="black"/>
            </a:solidFill>
          </a:ln>
        </p:spPr>
        <p:txBody>
          <a:bodyPr vert="horz" lIns="90763" tIns="45382" rIns="90763" bIns="45382" rtlCol="0" anchor="ctr"/>
          <a:lstStyle/>
          <a:p>
            <a:endParaRPr lang="en-US"/>
          </a:p>
        </p:txBody>
      </p:sp>
      <p:sp>
        <p:nvSpPr>
          <p:cNvPr id="5" name="Notes Placeholder 4"/>
          <p:cNvSpPr>
            <a:spLocks noGrp="1"/>
          </p:cNvSpPr>
          <p:nvPr>
            <p:ph type="body" sz="quarter" idx="3"/>
          </p:nvPr>
        </p:nvSpPr>
        <p:spPr>
          <a:xfrm>
            <a:off x="695637" y="4444546"/>
            <a:ext cx="5558801" cy="3637020"/>
          </a:xfrm>
          <a:prstGeom prst="rect">
            <a:avLst/>
          </a:prstGeom>
        </p:spPr>
        <p:txBody>
          <a:bodyPr vert="horz" lIns="90763" tIns="45382" rIns="90763" bIns="45382"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772379"/>
            <a:ext cx="3012329" cy="463696"/>
          </a:xfrm>
          <a:prstGeom prst="rect">
            <a:avLst/>
          </a:prstGeom>
        </p:spPr>
        <p:txBody>
          <a:bodyPr vert="horz" lIns="90763" tIns="45382" rIns="90763" bIns="45382" rtlCol="0" anchor="b"/>
          <a:lstStyle>
            <a:lvl1pPr algn="l">
              <a:defRPr sz="1200"/>
            </a:lvl1pPr>
          </a:lstStyle>
          <a:p>
            <a:endParaRPr lang="en-US"/>
          </a:p>
        </p:txBody>
      </p:sp>
      <p:sp>
        <p:nvSpPr>
          <p:cNvPr id="7" name="Slide Number Placeholder 6"/>
          <p:cNvSpPr>
            <a:spLocks noGrp="1"/>
          </p:cNvSpPr>
          <p:nvPr>
            <p:ph type="sldNum" sz="quarter" idx="5"/>
          </p:nvPr>
        </p:nvSpPr>
        <p:spPr>
          <a:xfrm>
            <a:off x="3936173" y="8772379"/>
            <a:ext cx="3012329" cy="463696"/>
          </a:xfrm>
          <a:prstGeom prst="rect">
            <a:avLst/>
          </a:prstGeom>
        </p:spPr>
        <p:txBody>
          <a:bodyPr vert="horz" lIns="90763" tIns="45382" rIns="90763" bIns="45382" rtlCol="0" anchor="b"/>
          <a:lstStyle>
            <a:lvl1pPr algn="r">
              <a:defRPr sz="1200"/>
            </a:lvl1pPr>
          </a:lstStyle>
          <a:p>
            <a:fld id="{7A0ED714-F549-4729-8307-0625E2A87747}" type="slidenum">
              <a:rPr lang="en-US" smtClean="0"/>
              <a:t>‹#›</a:t>
            </a:fld>
            <a:endParaRPr lang="en-US"/>
          </a:p>
        </p:txBody>
      </p:sp>
    </p:spTree>
    <p:extLst>
      <p:ext uri="{BB962C8B-B14F-4D97-AF65-F5344CB8AC3E}">
        <p14:creationId xmlns:p14="http://schemas.microsoft.com/office/powerpoint/2010/main" val="33969734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8" Type="http://schemas.openxmlformats.org/officeDocument/2006/relationships/hyperlink" Target="http://biblehub.com/romans/12-13.htm" TargetMode="External"/><Relationship Id="rId13" Type="http://schemas.openxmlformats.org/officeDocument/2006/relationships/hyperlink" Target="http://biblehub.com/1_peter/4-9.htm" TargetMode="External"/><Relationship Id="rId3" Type="http://schemas.openxmlformats.org/officeDocument/2006/relationships/hyperlink" Target="http://biblehub.com/romans/12-9.htm" TargetMode="External"/><Relationship Id="rId7" Type="http://schemas.openxmlformats.org/officeDocument/2006/relationships/hyperlink" Target="http://biblehub.com/romans/12-12.htm" TargetMode="External"/><Relationship Id="rId12" Type="http://schemas.openxmlformats.org/officeDocument/2006/relationships/hyperlink" Target="http://biblehub.com/1_peter/1-25.htm" TargetMode="External"/><Relationship Id="rId2" Type="http://schemas.openxmlformats.org/officeDocument/2006/relationships/slide" Target="../slides/slide1.xml"/><Relationship Id="rId1" Type="http://schemas.openxmlformats.org/officeDocument/2006/relationships/notesMaster" Target="../notesMasters/notesMaster1.xml"/><Relationship Id="rId6" Type="http://schemas.openxmlformats.org/officeDocument/2006/relationships/hyperlink" Target="https://biblehub.com/esv/romans/12.htm#footnotes" TargetMode="External"/><Relationship Id="rId11" Type="http://schemas.openxmlformats.org/officeDocument/2006/relationships/hyperlink" Target="http://biblehub.com/1_peter/1-24.htm" TargetMode="External"/><Relationship Id="rId5" Type="http://schemas.openxmlformats.org/officeDocument/2006/relationships/hyperlink" Target="http://biblehub.com/romans/12-11.htm" TargetMode="External"/><Relationship Id="rId10" Type="http://schemas.openxmlformats.org/officeDocument/2006/relationships/hyperlink" Target="http://biblehub.com/1_peter/1-23.htm" TargetMode="External"/><Relationship Id="rId4" Type="http://schemas.openxmlformats.org/officeDocument/2006/relationships/hyperlink" Target="http://biblehub.com/romans/12-10.htm" TargetMode="External"/><Relationship Id="rId9" Type="http://schemas.openxmlformats.org/officeDocument/2006/relationships/hyperlink" Target="http://biblehub.com/1_peter/1-22.htm" TargetMode="External"/></Relationships>
</file>

<file path=ppt/notesSlides/_rels/notesSlide2.xml.rels><?xml version="1.0" encoding="UTF-8" standalone="yes"?>
<Relationships xmlns="http://schemas.openxmlformats.org/package/2006/relationships"><Relationship Id="rId8" Type="http://schemas.openxmlformats.org/officeDocument/2006/relationships/hyperlink" Target="http://biblehub.com/2_timothy/1-17.htm" TargetMode="External"/><Relationship Id="rId3" Type="http://schemas.openxmlformats.org/officeDocument/2006/relationships/hyperlink" Target="http://biblehub.com/1_timothy/3-2.htm" TargetMode="External"/><Relationship Id="rId7" Type="http://schemas.openxmlformats.org/officeDocument/2006/relationships/hyperlink" Target="http://biblehub.com/2_timothy/1-16.htm" TargetMode="External"/><Relationship Id="rId2" Type="http://schemas.openxmlformats.org/officeDocument/2006/relationships/slide" Target="../slides/slide2.xml"/><Relationship Id="rId1" Type="http://schemas.openxmlformats.org/officeDocument/2006/relationships/notesMaster" Target="../notesMasters/notesMaster1.xml"/><Relationship Id="rId6" Type="http://schemas.openxmlformats.org/officeDocument/2006/relationships/hyperlink" Target="http://biblehub.com/acts/24-23.htm" TargetMode="External"/><Relationship Id="rId5" Type="http://schemas.openxmlformats.org/officeDocument/2006/relationships/hyperlink" Target="http://biblehub.com/acts/24-22.htm" TargetMode="External"/><Relationship Id="rId10" Type="http://schemas.openxmlformats.org/officeDocument/2006/relationships/hyperlink" Target="http://biblehub.com/1_corinthians/12-26.htm" TargetMode="External"/><Relationship Id="rId4" Type="http://schemas.openxmlformats.org/officeDocument/2006/relationships/hyperlink" Target="https://biblehub.com/esv/1_timothy/3.htm#footnotes" TargetMode="External"/><Relationship Id="rId9" Type="http://schemas.openxmlformats.org/officeDocument/2006/relationships/hyperlink" Target="http://biblehub.com/2_timothy/1-18.htm" TargetMode="External"/></Relationships>
</file>

<file path=ppt/notesSlides/_rels/notesSlide3.xml.rels><?xml version="1.0" encoding="UTF-8" standalone="yes"?>
<Relationships xmlns="http://schemas.openxmlformats.org/package/2006/relationships"><Relationship Id="rId3" Type="http://schemas.openxmlformats.org/officeDocument/2006/relationships/hyperlink" Target="http://biblehub.com/matthew/5-32.htm" TargetMode="External"/><Relationship Id="rId7" Type="http://schemas.openxmlformats.org/officeDocument/2006/relationships/hyperlink" Target="https://biblehub.com/esv/colossians/3.htm#footnotes" TargetMode="External"/><Relationship Id="rId2" Type="http://schemas.openxmlformats.org/officeDocument/2006/relationships/slide" Target="../slides/slide3.xml"/><Relationship Id="rId1" Type="http://schemas.openxmlformats.org/officeDocument/2006/relationships/notesMaster" Target="../notesMasters/notesMaster1.xml"/><Relationship Id="rId6" Type="http://schemas.openxmlformats.org/officeDocument/2006/relationships/hyperlink" Target="http://biblehub.com/colossians/3-5.htm" TargetMode="External"/><Relationship Id="rId5" Type="http://schemas.openxmlformats.org/officeDocument/2006/relationships/hyperlink" Target="https://biblehub.com/esv/matthew/19.htm#footnotes" TargetMode="External"/><Relationship Id="rId4" Type="http://schemas.openxmlformats.org/officeDocument/2006/relationships/hyperlink" Target="http://biblehub.com/matthew/19-9.htm" TargetMode="External"/></Relationships>
</file>

<file path=ppt/notesSlides/_rels/notesSlide4.xml.rels><?xml version="1.0" encoding="UTF-8" standalone="yes"?>
<Relationships xmlns="http://schemas.openxmlformats.org/package/2006/relationships"><Relationship Id="rId8" Type="http://schemas.openxmlformats.org/officeDocument/2006/relationships/hyperlink" Target="http://biblehub.com/1_peter/5-3.htm" TargetMode="External"/><Relationship Id="rId3" Type="http://schemas.openxmlformats.org/officeDocument/2006/relationships/hyperlink" Target="http://biblehub.com/1_thessalonians/5-12.htm" TargetMode="External"/><Relationship Id="rId7" Type="http://schemas.openxmlformats.org/officeDocument/2006/relationships/hyperlink" Target="https://biblehub.com/esv/1_peter/5.htm#footnotes" TargetMode="External"/><Relationship Id="rId2" Type="http://schemas.openxmlformats.org/officeDocument/2006/relationships/slide" Target="../slides/slide4.xml"/><Relationship Id="rId1" Type="http://schemas.openxmlformats.org/officeDocument/2006/relationships/notesMaster" Target="../notesMasters/notesMaster1.xml"/><Relationship Id="rId6" Type="http://schemas.openxmlformats.org/officeDocument/2006/relationships/hyperlink" Target="http://biblehub.com/1_peter/5-2.htm" TargetMode="External"/><Relationship Id="rId5" Type="http://schemas.openxmlformats.org/officeDocument/2006/relationships/hyperlink" Target="http://biblehub.com/1_peter/5-4.htm" TargetMode="External"/><Relationship Id="rId4" Type="http://schemas.openxmlformats.org/officeDocument/2006/relationships/hyperlink" Target="http://biblehub.com/1_thessalonians/5-13.htm" TargetMode="External"/></Relationships>
</file>

<file path=ppt/notesSlides/_rels/notesSlide5.xml.rels><?xml version="1.0" encoding="UTF-8" standalone="yes"?>
<Relationships xmlns="http://schemas.openxmlformats.org/package/2006/relationships"><Relationship Id="rId3" Type="http://schemas.openxmlformats.org/officeDocument/2006/relationships/hyperlink" Target="http://biblehub.com/luke/9-23.htm" TargetMode="External"/><Relationship Id="rId7" Type="http://schemas.openxmlformats.org/officeDocument/2006/relationships/hyperlink" Target="http://biblehub.com/luke/9-27.htm" TargetMode="External"/><Relationship Id="rId2" Type="http://schemas.openxmlformats.org/officeDocument/2006/relationships/slide" Target="../slides/slide5.xml"/><Relationship Id="rId1" Type="http://schemas.openxmlformats.org/officeDocument/2006/relationships/notesMaster" Target="../notesMasters/notesMaster1.xml"/><Relationship Id="rId6" Type="http://schemas.openxmlformats.org/officeDocument/2006/relationships/hyperlink" Target="http://biblehub.com/luke/9-26.htm" TargetMode="External"/><Relationship Id="rId5" Type="http://schemas.openxmlformats.org/officeDocument/2006/relationships/hyperlink" Target="http://biblehub.com/luke/9-25.htm" TargetMode="External"/><Relationship Id="rId4" Type="http://schemas.openxmlformats.org/officeDocument/2006/relationships/hyperlink" Target="http://biblehub.com/luke/9-24.htm" TargetMode="Externa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400" dirty="0"/>
              <a:t>Rm. 12:9ff “</a:t>
            </a:r>
            <a:r>
              <a:rPr lang="en-US" sz="1400" b="1" i="0" u="none" strike="noStrike" dirty="0">
                <a:solidFill>
                  <a:srgbClr val="008AE6"/>
                </a:solidFill>
                <a:effectLst/>
                <a:latin typeface="Arial" panose="020B0604020202020204" pitchFamily="34" charset="0"/>
                <a:hlinkClick r:id="rId3"/>
              </a:rPr>
              <a:t>9</a:t>
            </a:r>
            <a:r>
              <a:rPr lang="en-US" sz="1400" b="0" i="0" dirty="0">
                <a:solidFill>
                  <a:srgbClr val="001320"/>
                </a:solidFill>
                <a:effectLst/>
                <a:latin typeface="Roboto"/>
              </a:rPr>
              <a:t>Let love be genuine. Abhor what is evil; hold fast to what is good. </a:t>
            </a:r>
            <a:r>
              <a:rPr lang="en-US" sz="1400" b="1" i="0" u="none" strike="noStrike" dirty="0">
                <a:solidFill>
                  <a:srgbClr val="008AE6"/>
                </a:solidFill>
                <a:effectLst/>
                <a:latin typeface="Arial" panose="020B0604020202020204" pitchFamily="34" charset="0"/>
                <a:hlinkClick r:id="rId4"/>
              </a:rPr>
              <a:t>10</a:t>
            </a:r>
            <a:r>
              <a:rPr lang="en-US" sz="1400" b="0" i="0" dirty="0">
                <a:solidFill>
                  <a:srgbClr val="001320"/>
                </a:solidFill>
                <a:effectLst/>
                <a:latin typeface="Roboto"/>
              </a:rPr>
              <a:t>Love one another with brotherly affection. Outdo one another in showing honor. </a:t>
            </a:r>
            <a:r>
              <a:rPr lang="en-US" sz="1400" b="1" i="0" u="none" strike="noStrike" dirty="0">
                <a:solidFill>
                  <a:srgbClr val="008AE6"/>
                </a:solidFill>
                <a:effectLst/>
                <a:latin typeface="Arial" panose="020B0604020202020204" pitchFamily="34" charset="0"/>
                <a:hlinkClick r:id="rId5"/>
              </a:rPr>
              <a:t>11</a:t>
            </a:r>
            <a:r>
              <a:rPr lang="en-US" sz="1400" b="0" i="0" dirty="0">
                <a:solidFill>
                  <a:srgbClr val="001320"/>
                </a:solidFill>
                <a:effectLst/>
                <a:latin typeface="Roboto"/>
              </a:rPr>
              <a:t>Do not be slothful in zeal, be fervent in </a:t>
            </a:r>
            <a:r>
              <a:rPr lang="en-US" sz="1400" b="0" i="0" dirty="0" err="1">
                <a:solidFill>
                  <a:srgbClr val="001320"/>
                </a:solidFill>
                <a:effectLst/>
                <a:latin typeface="Roboto"/>
              </a:rPr>
              <a:t>spirit,</a:t>
            </a:r>
            <a:r>
              <a:rPr lang="en-US" sz="1400" b="1" i="1" u="none" strike="noStrike" baseline="30000" dirty="0" err="1">
                <a:solidFill>
                  <a:srgbClr val="008AE6"/>
                </a:solidFill>
                <a:effectLst/>
                <a:latin typeface="Arial" panose="020B0604020202020204" pitchFamily="34" charset="0"/>
                <a:hlinkClick r:id="rId6" tooltip="Or fervent in the Spirit"/>
              </a:rPr>
              <a:t>g</a:t>
            </a:r>
            <a:r>
              <a:rPr lang="en-US" sz="1400" b="0" i="0" dirty="0">
                <a:solidFill>
                  <a:srgbClr val="001320"/>
                </a:solidFill>
                <a:effectLst/>
                <a:latin typeface="Roboto"/>
              </a:rPr>
              <a:t> serve the Lord. </a:t>
            </a:r>
            <a:r>
              <a:rPr lang="en-US" sz="1400" b="1" i="0" u="none" strike="noStrike" dirty="0">
                <a:solidFill>
                  <a:srgbClr val="008AE6"/>
                </a:solidFill>
                <a:effectLst/>
                <a:latin typeface="Arial" panose="020B0604020202020204" pitchFamily="34" charset="0"/>
                <a:hlinkClick r:id="rId7"/>
              </a:rPr>
              <a:t>12</a:t>
            </a:r>
            <a:r>
              <a:rPr lang="en-US" sz="1400" b="0" i="0" dirty="0">
                <a:solidFill>
                  <a:srgbClr val="001320"/>
                </a:solidFill>
                <a:effectLst/>
                <a:latin typeface="Roboto"/>
              </a:rPr>
              <a:t>Rejoice in hope, be patient in tribulation, be constant in prayer. </a:t>
            </a:r>
            <a:r>
              <a:rPr lang="en-US" sz="1400" b="1" i="0" u="none" strike="noStrike" dirty="0">
                <a:solidFill>
                  <a:srgbClr val="008AE6"/>
                </a:solidFill>
                <a:effectLst/>
                <a:latin typeface="Arial" panose="020B0604020202020204" pitchFamily="34" charset="0"/>
                <a:hlinkClick r:id="rId8"/>
              </a:rPr>
              <a:t>13</a:t>
            </a:r>
            <a:r>
              <a:rPr lang="en-US" sz="1400" b="0" i="0" dirty="0">
                <a:solidFill>
                  <a:srgbClr val="001320"/>
                </a:solidFill>
                <a:effectLst/>
                <a:latin typeface="Roboto"/>
              </a:rPr>
              <a:t>Contribute to the needs of the saints and seek to show hospitality.”</a:t>
            </a:r>
          </a:p>
          <a:p>
            <a:endParaRPr lang="en-US" sz="1400" b="0" i="0" dirty="0">
              <a:solidFill>
                <a:srgbClr val="001320"/>
              </a:solidFill>
              <a:effectLst/>
            </a:endParaRPr>
          </a:p>
          <a:p>
            <a:pPr algn="just"/>
            <a:r>
              <a:rPr lang="en-US" sz="1400" dirty="0"/>
              <a:t>1 Pt. 1:22</a:t>
            </a:r>
            <a:r>
              <a:rPr lang="en-US" sz="1400" dirty="0">
                <a:effectLst/>
                <a:ea typeface="Calibri" panose="020F0502020204030204" pitchFamily="34" charset="0"/>
                <a:cs typeface="Times New Roman" panose="02020603050405020304" pitchFamily="18" charset="0"/>
              </a:rPr>
              <a:t>“</a:t>
            </a:r>
            <a:r>
              <a:rPr lang="en-US" sz="1400" b="1" u="sng" dirty="0">
                <a:solidFill>
                  <a:srgbClr val="0563C1"/>
                </a:solidFill>
                <a:effectLst/>
                <a:ea typeface="Calibri" panose="020F0502020204030204" pitchFamily="34" charset="0"/>
                <a:cs typeface="Times New Roman" panose="02020603050405020304" pitchFamily="18" charset="0"/>
                <a:hlinkClick r:id="rId9"/>
              </a:rPr>
              <a:t>22</a:t>
            </a:r>
            <a:r>
              <a:rPr lang="en-US" sz="1400" dirty="0">
                <a:effectLst/>
                <a:ea typeface="Calibri" panose="020F0502020204030204" pitchFamily="34" charset="0"/>
                <a:cs typeface="Times New Roman" panose="02020603050405020304" pitchFamily="18" charset="0"/>
              </a:rPr>
              <a:t>Having purified your souls by your obedience to the truth for a sincere brotherly love, love one another earnestly from a pure heart, </a:t>
            </a:r>
            <a:r>
              <a:rPr lang="en-US" sz="1400" b="1" u="sng" dirty="0">
                <a:solidFill>
                  <a:srgbClr val="0563C1"/>
                </a:solidFill>
                <a:effectLst/>
                <a:ea typeface="Calibri" panose="020F0502020204030204" pitchFamily="34" charset="0"/>
                <a:cs typeface="Times New Roman" panose="02020603050405020304" pitchFamily="18" charset="0"/>
                <a:hlinkClick r:id="rId10"/>
              </a:rPr>
              <a:t>23</a:t>
            </a:r>
            <a:r>
              <a:rPr lang="en-US" sz="1400" dirty="0">
                <a:effectLst/>
                <a:ea typeface="Calibri" panose="020F0502020204030204" pitchFamily="34" charset="0"/>
                <a:cs typeface="Times New Roman" panose="02020603050405020304" pitchFamily="18" charset="0"/>
              </a:rPr>
              <a:t>since you have been born again, not of perishable seed but of imperishable, through the living and abiding word of God; </a:t>
            </a:r>
            <a:r>
              <a:rPr lang="en-US" sz="1400" b="1" u="sng" dirty="0">
                <a:solidFill>
                  <a:srgbClr val="0563C1"/>
                </a:solidFill>
                <a:effectLst/>
                <a:ea typeface="Calibri" panose="020F0502020204030204" pitchFamily="34" charset="0"/>
                <a:cs typeface="Times New Roman" panose="02020603050405020304" pitchFamily="18" charset="0"/>
                <a:hlinkClick r:id="rId11"/>
              </a:rPr>
              <a:t>24</a:t>
            </a:r>
            <a:r>
              <a:rPr lang="en-US" sz="1400" dirty="0">
                <a:effectLst/>
                <a:ea typeface="Calibri" panose="020F0502020204030204" pitchFamily="34" charset="0"/>
                <a:cs typeface="Times New Roman" panose="02020603050405020304" pitchFamily="18" charset="0"/>
              </a:rPr>
              <a:t>for “All flesh is like grass and all its glory like the flower of grass. The grass withers, and the flower falls, </a:t>
            </a:r>
            <a:r>
              <a:rPr lang="en-US" sz="1400" b="1" u="sng" dirty="0">
                <a:solidFill>
                  <a:srgbClr val="0563C1"/>
                </a:solidFill>
                <a:effectLst/>
                <a:ea typeface="Calibri" panose="020F0502020204030204" pitchFamily="34" charset="0"/>
                <a:cs typeface="Times New Roman" panose="02020603050405020304" pitchFamily="18" charset="0"/>
                <a:hlinkClick r:id="rId12"/>
              </a:rPr>
              <a:t>25</a:t>
            </a:r>
            <a:r>
              <a:rPr lang="en-US" sz="1400" dirty="0">
                <a:effectLst/>
                <a:ea typeface="Calibri" panose="020F0502020204030204" pitchFamily="34" charset="0"/>
                <a:cs typeface="Times New Roman" panose="02020603050405020304" pitchFamily="18" charset="0"/>
              </a:rPr>
              <a:t>but the word of the Lord remains forever.” And this word is the good news that was preached to you.”</a:t>
            </a:r>
          </a:p>
          <a:p>
            <a:pPr algn="just"/>
            <a:endParaRPr lang="en-US" sz="1400" b="0" i="0" dirty="0">
              <a:solidFill>
                <a:srgbClr val="001320"/>
              </a:solidFill>
              <a:effectLst/>
              <a:latin typeface="Roboto"/>
            </a:endParaRPr>
          </a:p>
          <a:p>
            <a:pPr algn="just"/>
            <a:r>
              <a:rPr lang="en-US" sz="1400" b="0" i="0" dirty="0">
                <a:solidFill>
                  <a:srgbClr val="001320"/>
                </a:solidFill>
                <a:effectLst/>
                <a:latin typeface="Roboto"/>
              </a:rPr>
              <a:t>I Pt 4:9 “</a:t>
            </a:r>
            <a:r>
              <a:rPr lang="en-US" sz="1400" b="1" i="0" u="none" strike="noStrike" dirty="0">
                <a:solidFill>
                  <a:srgbClr val="008AE6"/>
                </a:solidFill>
                <a:effectLst/>
                <a:latin typeface="Arial" panose="020B0604020202020204" pitchFamily="34" charset="0"/>
                <a:hlinkClick r:id="rId13"/>
              </a:rPr>
              <a:t>9</a:t>
            </a:r>
            <a:r>
              <a:rPr lang="en-US" sz="1400" b="0" i="0" dirty="0">
                <a:solidFill>
                  <a:srgbClr val="001320"/>
                </a:solidFill>
                <a:effectLst/>
                <a:latin typeface="Roboto"/>
              </a:rPr>
              <a:t>Show hospitality to one another without grumbling.”  What did first century Christians do to support one another when in need?</a:t>
            </a:r>
          </a:p>
          <a:p>
            <a:endParaRPr lang="en-US" dirty="0"/>
          </a:p>
        </p:txBody>
      </p:sp>
      <p:sp>
        <p:nvSpPr>
          <p:cNvPr id="4" name="Slide Number Placeholder 3"/>
          <p:cNvSpPr>
            <a:spLocks noGrp="1"/>
          </p:cNvSpPr>
          <p:nvPr>
            <p:ph type="sldNum" sz="quarter" idx="5"/>
          </p:nvPr>
        </p:nvSpPr>
        <p:spPr/>
        <p:txBody>
          <a:bodyPr/>
          <a:lstStyle/>
          <a:p>
            <a:fld id="{7A0ED714-F549-4729-8307-0625E2A87747}" type="slidenum">
              <a:rPr lang="en-US" smtClean="0"/>
              <a:t>1</a:t>
            </a:fld>
            <a:endParaRPr lang="en-US"/>
          </a:p>
        </p:txBody>
      </p:sp>
    </p:spTree>
    <p:extLst>
      <p:ext uri="{BB962C8B-B14F-4D97-AF65-F5344CB8AC3E}">
        <p14:creationId xmlns:p14="http://schemas.microsoft.com/office/powerpoint/2010/main" val="79282546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just"/>
            <a:endParaRPr lang="en-US" sz="1400" b="0" i="0" dirty="0">
              <a:solidFill>
                <a:srgbClr val="001320"/>
              </a:solidFill>
              <a:effectLst/>
              <a:latin typeface="Roboto"/>
            </a:endParaRPr>
          </a:p>
          <a:p>
            <a:pPr algn="just"/>
            <a:r>
              <a:rPr lang="en-US" sz="1400" b="0" i="0" dirty="0">
                <a:solidFill>
                  <a:srgbClr val="001320"/>
                </a:solidFill>
                <a:effectLst/>
                <a:latin typeface="Roboto"/>
              </a:rPr>
              <a:t>1 Tim. 3:2 “</a:t>
            </a:r>
            <a:r>
              <a:rPr lang="en-US" sz="1400" b="1" i="0" u="none" strike="noStrike" dirty="0">
                <a:solidFill>
                  <a:srgbClr val="008AE6"/>
                </a:solidFill>
                <a:effectLst/>
                <a:latin typeface="Arial" panose="020B0604020202020204" pitchFamily="34" charset="0"/>
                <a:hlinkClick r:id="rId3"/>
              </a:rPr>
              <a:t>2</a:t>
            </a:r>
            <a:r>
              <a:rPr lang="en-US" sz="1400" b="0" i="0" dirty="0">
                <a:solidFill>
                  <a:srgbClr val="001320"/>
                </a:solidFill>
                <a:effectLst/>
                <a:latin typeface="Roboto"/>
              </a:rPr>
              <a:t>Therefore an </a:t>
            </a:r>
            <a:r>
              <a:rPr lang="en-US" sz="1400" b="0" i="0" dirty="0" err="1">
                <a:solidFill>
                  <a:srgbClr val="001320"/>
                </a:solidFill>
                <a:effectLst/>
                <a:latin typeface="Roboto"/>
              </a:rPr>
              <a:t>overseer</a:t>
            </a:r>
            <a:r>
              <a:rPr lang="en-US" sz="1400" b="1" i="1" u="none" strike="noStrike" baseline="30000" dirty="0" err="1">
                <a:solidFill>
                  <a:srgbClr val="008AE6"/>
                </a:solidFill>
                <a:effectLst/>
                <a:latin typeface="Arial" panose="020B0604020202020204" pitchFamily="34" charset="0"/>
                <a:hlinkClick r:id="rId4" tooltip="Or bishop; Greek episkopos; a similar term occurs in verse 1"/>
              </a:rPr>
              <a:t>a</a:t>
            </a:r>
            <a:r>
              <a:rPr lang="en-US" sz="1400" b="0" i="0" dirty="0">
                <a:solidFill>
                  <a:srgbClr val="001320"/>
                </a:solidFill>
                <a:effectLst/>
                <a:latin typeface="Roboto"/>
              </a:rPr>
              <a:t> must be above reproach, the husband of one </a:t>
            </a:r>
            <a:r>
              <a:rPr lang="en-US" sz="1400" b="0" i="0" dirty="0" err="1">
                <a:solidFill>
                  <a:srgbClr val="001320"/>
                </a:solidFill>
                <a:effectLst/>
                <a:latin typeface="Roboto"/>
              </a:rPr>
              <a:t>wife,</a:t>
            </a:r>
            <a:r>
              <a:rPr lang="en-US" sz="1400" b="1" i="1" u="none" strike="noStrike" baseline="30000" dirty="0" err="1">
                <a:solidFill>
                  <a:srgbClr val="008AE6"/>
                </a:solidFill>
                <a:effectLst/>
                <a:latin typeface="Arial" panose="020B0604020202020204" pitchFamily="34" charset="0"/>
                <a:hlinkClick r:id="rId4" tooltip="Or a man of one woman; also verse 12"/>
              </a:rPr>
              <a:t>b</a:t>
            </a:r>
            <a:r>
              <a:rPr lang="en-US" sz="1400" b="0" i="0" dirty="0">
                <a:solidFill>
                  <a:srgbClr val="001320"/>
                </a:solidFill>
                <a:effectLst/>
                <a:latin typeface="Roboto"/>
              </a:rPr>
              <a:t> sober-minded, self-controlled, respectable, hospitable, able to teach,”</a:t>
            </a:r>
          </a:p>
          <a:p>
            <a:pPr algn="just"/>
            <a:endParaRPr lang="en-US" sz="1400" b="0" i="0" dirty="0">
              <a:solidFill>
                <a:srgbClr val="001320"/>
              </a:solidFill>
              <a:effectLst/>
              <a:latin typeface="Roboto"/>
            </a:endParaRPr>
          </a:p>
          <a:p>
            <a:pPr algn="just"/>
            <a:r>
              <a:rPr lang="en-US" sz="1400" b="0" i="0" dirty="0">
                <a:solidFill>
                  <a:srgbClr val="001320"/>
                </a:solidFill>
                <a:effectLst/>
                <a:latin typeface="Roboto"/>
              </a:rPr>
              <a:t>Acts 24:23 “</a:t>
            </a:r>
            <a:r>
              <a:rPr lang="en-US" sz="1400" b="1" i="0" u="none" strike="noStrike" dirty="0">
                <a:solidFill>
                  <a:srgbClr val="008AE6"/>
                </a:solidFill>
                <a:effectLst/>
                <a:latin typeface="Arial" panose="020B0604020202020204" pitchFamily="34" charset="0"/>
                <a:hlinkClick r:id="rId5"/>
              </a:rPr>
              <a:t>22</a:t>
            </a:r>
            <a:r>
              <a:rPr lang="en-US" sz="1400" b="0" i="0" dirty="0">
                <a:solidFill>
                  <a:srgbClr val="001320"/>
                </a:solidFill>
                <a:effectLst/>
                <a:latin typeface="Roboto"/>
              </a:rPr>
              <a:t>But Felix, having a rather accurate knowledge of the Way, put them off, saying, “When Lysias the tribune comes down, I will decide your case.” </a:t>
            </a:r>
            <a:r>
              <a:rPr lang="en-US" sz="1400" b="1" i="0" u="none" strike="noStrike" dirty="0">
                <a:solidFill>
                  <a:srgbClr val="008AE6"/>
                </a:solidFill>
                <a:effectLst/>
                <a:latin typeface="Arial" panose="020B0604020202020204" pitchFamily="34" charset="0"/>
                <a:hlinkClick r:id="rId6"/>
              </a:rPr>
              <a:t>23</a:t>
            </a:r>
            <a:r>
              <a:rPr lang="en-US" sz="1400" b="0" i="0" dirty="0">
                <a:solidFill>
                  <a:srgbClr val="001320"/>
                </a:solidFill>
                <a:effectLst/>
                <a:latin typeface="Roboto"/>
              </a:rPr>
              <a:t>Then he gave orders to the centurion that he should be kept in custody but have some liberty, and that none of his friends should be prevented from attending to his needs.”</a:t>
            </a:r>
          </a:p>
          <a:p>
            <a:pPr algn="just"/>
            <a:endParaRPr lang="en-US" sz="1400" b="0" i="0" dirty="0">
              <a:solidFill>
                <a:srgbClr val="001320"/>
              </a:solidFill>
              <a:effectLst/>
              <a:latin typeface="Roboto"/>
            </a:endParaRPr>
          </a:p>
          <a:p>
            <a:pPr algn="just"/>
            <a:r>
              <a:rPr lang="en-US" sz="1400" b="0" i="0" dirty="0">
                <a:solidFill>
                  <a:srgbClr val="001320"/>
                </a:solidFill>
                <a:effectLst/>
                <a:latin typeface="Roboto"/>
              </a:rPr>
              <a:t>2 Tim. 1:16ff “</a:t>
            </a:r>
            <a:r>
              <a:rPr lang="en-US" sz="1400" b="1" i="0" u="none" strike="noStrike" dirty="0">
                <a:solidFill>
                  <a:srgbClr val="008AE6"/>
                </a:solidFill>
                <a:effectLst/>
                <a:latin typeface="Arial" panose="020B0604020202020204" pitchFamily="34" charset="0"/>
                <a:hlinkClick r:id="rId7"/>
              </a:rPr>
              <a:t>16</a:t>
            </a:r>
            <a:r>
              <a:rPr lang="en-US" sz="1400" b="0" i="0" dirty="0">
                <a:solidFill>
                  <a:srgbClr val="001320"/>
                </a:solidFill>
                <a:effectLst/>
                <a:latin typeface="Roboto"/>
              </a:rPr>
              <a:t>May the Lord grant mercy to the household of </a:t>
            </a:r>
            <a:r>
              <a:rPr lang="en-US" sz="1400" b="0" i="0" dirty="0" err="1">
                <a:solidFill>
                  <a:srgbClr val="001320"/>
                </a:solidFill>
                <a:effectLst/>
                <a:latin typeface="Roboto"/>
              </a:rPr>
              <a:t>Onesiphorus</a:t>
            </a:r>
            <a:r>
              <a:rPr lang="en-US" sz="1400" b="0" i="0" dirty="0">
                <a:solidFill>
                  <a:srgbClr val="001320"/>
                </a:solidFill>
                <a:effectLst/>
                <a:latin typeface="Roboto"/>
              </a:rPr>
              <a:t>, for he often refreshed me and was not ashamed of my chains, </a:t>
            </a:r>
            <a:r>
              <a:rPr lang="en-US" sz="1400" b="1" i="0" u="none" strike="noStrike" dirty="0">
                <a:solidFill>
                  <a:srgbClr val="008AE6"/>
                </a:solidFill>
                <a:effectLst/>
                <a:latin typeface="Arial" panose="020B0604020202020204" pitchFamily="34" charset="0"/>
                <a:hlinkClick r:id="rId8"/>
              </a:rPr>
              <a:t>17</a:t>
            </a:r>
            <a:r>
              <a:rPr lang="en-US" sz="1400" b="0" i="0" dirty="0">
                <a:solidFill>
                  <a:srgbClr val="001320"/>
                </a:solidFill>
                <a:effectLst/>
                <a:latin typeface="Roboto"/>
              </a:rPr>
              <a:t>but when he arrived in Rome he searched for me earnestly and found me— </a:t>
            </a:r>
            <a:r>
              <a:rPr lang="en-US" sz="1400" b="1" i="0" u="none" strike="noStrike" dirty="0">
                <a:solidFill>
                  <a:srgbClr val="008AE6"/>
                </a:solidFill>
                <a:effectLst/>
                <a:latin typeface="Arial" panose="020B0604020202020204" pitchFamily="34" charset="0"/>
                <a:hlinkClick r:id="rId9"/>
              </a:rPr>
              <a:t>18</a:t>
            </a:r>
            <a:r>
              <a:rPr lang="en-US" sz="1400" b="0" i="0" dirty="0">
                <a:solidFill>
                  <a:srgbClr val="001320"/>
                </a:solidFill>
                <a:effectLst/>
                <a:latin typeface="Roboto"/>
              </a:rPr>
              <a:t>may the Lord grant him to find mercy from the Lord on that day!—and you well know all the service he rendered at Ephesus.”</a:t>
            </a:r>
          </a:p>
          <a:p>
            <a:pPr algn="just"/>
            <a:endParaRPr lang="en-US" sz="1400" b="0" i="0" dirty="0">
              <a:solidFill>
                <a:srgbClr val="001320"/>
              </a:solidFill>
              <a:effectLst/>
              <a:latin typeface="Roboto"/>
            </a:endParaRPr>
          </a:p>
          <a:p>
            <a:pPr algn="just"/>
            <a:r>
              <a:rPr lang="en-US" sz="1400" b="0" i="0" dirty="0">
                <a:solidFill>
                  <a:srgbClr val="001320"/>
                </a:solidFill>
                <a:effectLst/>
                <a:latin typeface="Roboto"/>
              </a:rPr>
              <a:t>1 Cor. 12:26 ‘</a:t>
            </a:r>
            <a:r>
              <a:rPr lang="en-US" sz="1400" b="1" i="0" u="none" strike="noStrike" dirty="0">
                <a:solidFill>
                  <a:srgbClr val="008AE6"/>
                </a:solidFill>
                <a:effectLst/>
                <a:latin typeface="Arial" panose="020B0604020202020204" pitchFamily="34" charset="0"/>
                <a:hlinkClick r:id="rId10"/>
              </a:rPr>
              <a:t>26</a:t>
            </a:r>
            <a:r>
              <a:rPr lang="en-US" sz="1400" b="0" i="0" dirty="0">
                <a:solidFill>
                  <a:srgbClr val="001320"/>
                </a:solidFill>
                <a:effectLst/>
                <a:latin typeface="Roboto"/>
              </a:rPr>
              <a:t>If one member suffers, all suffer together; if one member is honored, all rejoice together.”</a:t>
            </a:r>
          </a:p>
        </p:txBody>
      </p:sp>
      <p:sp>
        <p:nvSpPr>
          <p:cNvPr id="4" name="Slide Number Placeholder 3"/>
          <p:cNvSpPr>
            <a:spLocks noGrp="1"/>
          </p:cNvSpPr>
          <p:nvPr>
            <p:ph type="sldNum" sz="quarter" idx="5"/>
          </p:nvPr>
        </p:nvSpPr>
        <p:spPr/>
        <p:txBody>
          <a:bodyPr/>
          <a:lstStyle/>
          <a:p>
            <a:fld id="{7A0ED714-F549-4729-8307-0625E2A87747}" type="slidenum">
              <a:rPr lang="en-US" smtClean="0"/>
              <a:t>2</a:t>
            </a:fld>
            <a:endParaRPr lang="en-US"/>
          </a:p>
        </p:txBody>
      </p:sp>
    </p:spTree>
    <p:extLst>
      <p:ext uri="{BB962C8B-B14F-4D97-AF65-F5344CB8AC3E}">
        <p14:creationId xmlns:p14="http://schemas.microsoft.com/office/powerpoint/2010/main" val="9734230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800" b="0" i="0" dirty="0">
                <a:effectLst/>
                <a:latin typeface="Roboto"/>
              </a:rPr>
              <a:t>Mt. 5:32 “</a:t>
            </a:r>
            <a:r>
              <a:rPr lang="en-US" sz="1800" b="1" i="0" u="none" strike="noStrike" dirty="0">
                <a:effectLst/>
                <a:latin typeface="Arial" panose="020B0604020202020204" pitchFamily="34" charset="0"/>
                <a:hlinkClick r:id="rId3">
                  <a:extLst>
                    <a:ext uri="{A12FA001-AC4F-418D-AE19-62706E023703}">
                      <ahyp:hlinkClr xmlns:ahyp="http://schemas.microsoft.com/office/drawing/2018/hyperlinkcolor" val="tx"/>
                    </a:ext>
                  </a:extLst>
                </a:hlinkClick>
              </a:rPr>
              <a:t>32</a:t>
            </a:r>
            <a:r>
              <a:rPr lang="en-US" sz="1800" b="0" i="0" dirty="0">
                <a:effectLst/>
                <a:latin typeface="Roboto"/>
              </a:rPr>
              <a:t>But I say to you that everyone who divorces his wife, except on the ground of sexual immorality, makes her commit adultery, and whoever marries a divorced woman commits adultery.”</a:t>
            </a:r>
          </a:p>
          <a:p>
            <a:endParaRPr lang="en-US" sz="1800" b="0" i="0" dirty="0">
              <a:effectLst/>
              <a:latin typeface="Roboto"/>
            </a:endParaRPr>
          </a:p>
          <a:p>
            <a:r>
              <a:rPr lang="en-US" sz="1800" b="0" i="0" dirty="0">
                <a:effectLst/>
                <a:latin typeface="Roboto"/>
              </a:rPr>
              <a:t>Mt. 19:9 “</a:t>
            </a:r>
            <a:r>
              <a:rPr lang="en-US" sz="1800" b="1" i="0" u="none" strike="noStrike" dirty="0">
                <a:effectLst/>
                <a:latin typeface="Arial" panose="020B0604020202020204" pitchFamily="34" charset="0"/>
                <a:hlinkClick r:id="rId4">
                  <a:extLst>
                    <a:ext uri="{A12FA001-AC4F-418D-AE19-62706E023703}">
                      <ahyp:hlinkClr xmlns:ahyp="http://schemas.microsoft.com/office/drawing/2018/hyperlinkcolor" val="tx"/>
                    </a:ext>
                  </a:extLst>
                </a:hlinkClick>
              </a:rPr>
              <a:t>9</a:t>
            </a:r>
            <a:r>
              <a:rPr lang="en-US" sz="1800" b="0" i="0" dirty="0">
                <a:effectLst/>
                <a:latin typeface="Roboto"/>
              </a:rPr>
              <a:t>And I say to you: whoever divorces his wife, except for sexual immorality, and marries another, commits </a:t>
            </a:r>
            <a:r>
              <a:rPr lang="en-US" sz="1800" b="0" i="0" dirty="0" err="1">
                <a:effectLst/>
                <a:latin typeface="Roboto"/>
              </a:rPr>
              <a:t>adultery.”</a:t>
            </a:r>
            <a:r>
              <a:rPr lang="en-US" sz="1800" b="1" i="1" u="none" strike="noStrike" baseline="30000" dirty="0" err="1">
                <a:effectLst/>
                <a:latin typeface="Arial" panose="020B0604020202020204" pitchFamily="34" charset="0"/>
                <a:hlinkClick r:id="rId5" tooltip="Some manuscripts add and whoever marries a divorced woman commits adultery; other manuscripts except for sexual immorality, makes her commit adultery, and whoever marries a divorced woman commits adultery">
                  <a:extLst>
                    <a:ext uri="{A12FA001-AC4F-418D-AE19-62706E023703}">
                      <ahyp:hlinkClr xmlns:ahyp="http://schemas.microsoft.com/office/drawing/2018/hyperlinkcolor" val="tx"/>
                    </a:ext>
                  </a:extLst>
                </a:hlinkClick>
              </a:rPr>
              <a:t>a</a:t>
            </a:r>
            <a:r>
              <a:rPr lang="en-US" sz="1800" b="0" i="0" u="none" strike="noStrike" baseline="30000" dirty="0">
                <a:effectLst/>
                <a:latin typeface="Roboto"/>
              </a:rPr>
              <a:t>”</a:t>
            </a:r>
          </a:p>
          <a:p>
            <a:endParaRPr lang="en-US" sz="1800" b="0" i="0" u="none" strike="noStrike" baseline="30000" dirty="0">
              <a:effectLst/>
              <a:latin typeface="Roboto"/>
            </a:endParaRPr>
          </a:p>
          <a:p>
            <a:r>
              <a:rPr lang="en-US" sz="1800" baseline="30000" dirty="0"/>
              <a:t>Adultery was punishable by death under the old law.</a:t>
            </a:r>
          </a:p>
          <a:p>
            <a:r>
              <a:rPr lang="en-US" sz="1800" b="1" dirty="0">
                <a:solidFill>
                  <a:srgbClr val="008AE6"/>
                </a:solidFill>
                <a:latin typeface="Arial" panose="020B0604020202020204" pitchFamily="34" charset="0"/>
                <a:hlinkClick r:id="rId6"/>
              </a:rPr>
              <a:t>Col 3:5 “5</a:t>
            </a:r>
            <a:r>
              <a:rPr lang="en-US" sz="1800" dirty="0">
                <a:solidFill>
                  <a:srgbClr val="001320"/>
                </a:solidFill>
                <a:latin typeface="Roboto"/>
              </a:rPr>
              <a:t>Put to death therefore what is earthly in </a:t>
            </a:r>
            <a:r>
              <a:rPr lang="en-US" sz="1800" dirty="0" err="1">
                <a:solidFill>
                  <a:srgbClr val="001320"/>
                </a:solidFill>
                <a:latin typeface="Roboto"/>
              </a:rPr>
              <a:t>you:</a:t>
            </a:r>
            <a:r>
              <a:rPr lang="en-US" sz="1800" b="1" i="1" baseline="30000" dirty="0" err="1">
                <a:solidFill>
                  <a:srgbClr val="008AE6"/>
                </a:solidFill>
                <a:latin typeface="Arial" panose="020B0604020202020204" pitchFamily="34" charset="0"/>
                <a:hlinkClick r:id="rId7" tooltip="Greek therefore your members that are on the earth"/>
              </a:rPr>
              <a:t>b</a:t>
            </a:r>
            <a:r>
              <a:rPr lang="en-US" sz="1800" dirty="0">
                <a:solidFill>
                  <a:srgbClr val="001320"/>
                </a:solidFill>
                <a:latin typeface="Roboto"/>
              </a:rPr>
              <a:t> sexual immorality, impurity, passion, evil desire, and covetousness, which is idolatry.”</a:t>
            </a:r>
          </a:p>
          <a:p>
            <a:endParaRPr lang="en-US" sz="2000" baseline="30000" dirty="0">
              <a:solidFill>
                <a:srgbClr val="001320"/>
              </a:solidFill>
              <a:latin typeface="Roboto"/>
            </a:endParaRPr>
          </a:p>
          <a:p>
            <a:endParaRPr lang="en-US" sz="1400" baseline="30000" dirty="0">
              <a:solidFill>
                <a:srgbClr val="A80000"/>
              </a:solidFill>
            </a:endParaRPr>
          </a:p>
          <a:p>
            <a:endParaRPr lang="en-US" sz="1400" dirty="0">
              <a:solidFill>
                <a:srgbClr val="001320"/>
              </a:solidFill>
            </a:endParaRPr>
          </a:p>
        </p:txBody>
      </p:sp>
      <p:sp>
        <p:nvSpPr>
          <p:cNvPr id="4" name="Slide Number Placeholder 3"/>
          <p:cNvSpPr>
            <a:spLocks noGrp="1"/>
          </p:cNvSpPr>
          <p:nvPr>
            <p:ph type="sldNum" sz="quarter" idx="5"/>
          </p:nvPr>
        </p:nvSpPr>
        <p:spPr/>
        <p:txBody>
          <a:bodyPr/>
          <a:lstStyle/>
          <a:p>
            <a:fld id="{7A0ED714-F549-4729-8307-0625E2A87747}" type="slidenum">
              <a:rPr lang="en-US" smtClean="0"/>
              <a:t>3</a:t>
            </a:fld>
            <a:endParaRPr lang="en-US"/>
          </a:p>
        </p:txBody>
      </p:sp>
    </p:spTree>
    <p:extLst>
      <p:ext uri="{BB962C8B-B14F-4D97-AF65-F5344CB8AC3E}">
        <p14:creationId xmlns:p14="http://schemas.microsoft.com/office/powerpoint/2010/main" val="11858897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solidFill>
                  <a:srgbClr val="001320"/>
                </a:solidFill>
              </a:rPr>
              <a:t>1 Th 5:12-13  “</a:t>
            </a:r>
            <a:r>
              <a:rPr lang="en-US" b="1" dirty="0">
                <a:solidFill>
                  <a:srgbClr val="008AE6"/>
                </a:solidFill>
                <a:hlinkClick r:id="rId3"/>
              </a:rPr>
              <a:t>12</a:t>
            </a:r>
            <a:r>
              <a:rPr lang="en-US" dirty="0">
                <a:solidFill>
                  <a:srgbClr val="001320"/>
                </a:solidFill>
              </a:rPr>
              <a:t>We ask you, brothers, to respect those who labor among you and are over you in the Lord and admonish you, </a:t>
            </a:r>
            <a:r>
              <a:rPr lang="en-US" b="1" dirty="0">
                <a:solidFill>
                  <a:srgbClr val="008AE6"/>
                </a:solidFill>
                <a:hlinkClick r:id="rId4"/>
              </a:rPr>
              <a:t>13</a:t>
            </a:r>
            <a:r>
              <a:rPr lang="en-US" dirty="0">
                <a:solidFill>
                  <a:srgbClr val="001320"/>
                </a:solidFill>
              </a:rPr>
              <a:t>and to esteem them very highly in love because of their work. Be at peace among yourselves. ”</a:t>
            </a:r>
          </a:p>
          <a:p>
            <a:endParaRPr lang="en-US" dirty="0">
              <a:solidFill>
                <a:srgbClr val="001320"/>
              </a:solidFill>
            </a:endParaRPr>
          </a:p>
          <a:p>
            <a:r>
              <a:rPr lang="en-US" dirty="0">
                <a:solidFill>
                  <a:srgbClr val="001320"/>
                </a:solidFill>
              </a:rPr>
              <a:t>1 Pt 5:4 “</a:t>
            </a:r>
            <a:r>
              <a:rPr lang="en-US" b="1" dirty="0">
                <a:solidFill>
                  <a:srgbClr val="008AE6"/>
                </a:solidFill>
                <a:hlinkClick r:id="rId5"/>
              </a:rPr>
              <a:t>4</a:t>
            </a:r>
            <a:r>
              <a:rPr lang="en-US" dirty="0">
                <a:solidFill>
                  <a:srgbClr val="001320"/>
                </a:solidFill>
              </a:rPr>
              <a:t>And when the chief Shepherd appears, you will receive the unfading crown of glory.</a:t>
            </a:r>
          </a:p>
          <a:p>
            <a:endParaRPr lang="en-US" dirty="0">
              <a:solidFill>
                <a:srgbClr val="001320"/>
              </a:solidFill>
            </a:endParaRPr>
          </a:p>
          <a:p>
            <a:r>
              <a:rPr lang="en-US" dirty="0">
                <a:solidFill>
                  <a:srgbClr val="001320"/>
                </a:solidFill>
              </a:rPr>
              <a:t>1 Pt 5:2-3 “</a:t>
            </a:r>
            <a:r>
              <a:rPr lang="en-US" b="1" dirty="0">
                <a:solidFill>
                  <a:srgbClr val="008AE6"/>
                </a:solidFill>
                <a:hlinkClick r:id="rId6"/>
              </a:rPr>
              <a:t>2</a:t>
            </a:r>
            <a:r>
              <a:rPr lang="en-US" dirty="0">
                <a:solidFill>
                  <a:srgbClr val="001320"/>
                </a:solidFill>
              </a:rPr>
              <a:t>shepherd the flock of God that is among you, exercising </a:t>
            </a:r>
            <a:r>
              <a:rPr lang="en-US" dirty="0" err="1">
                <a:solidFill>
                  <a:srgbClr val="001320"/>
                </a:solidFill>
              </a:rPr>
              <a:t>oversight,</a:t>
            </a:r>
            <a:r>
              <a:rPr lang="en-US" b="1" i="1" baseline="30000" dirty="0" err="1">
                <a:solidFill>
                  <a:srgbClr val="008AE6"/>
                </a:solidFill>
                <a:hlinkClick r:id="rId7" tooltip="Some manuscripts omit exercising oversight"/>
              </a:rPr>
              <a:t>a</a:t>
            </a:r>
            <a:r>
              <a:rPr lang="en-US" dirty="0">
                <a:solidFill>
                  <a:srgbClr val="001320"/>
                </a:solidFill>
              </a:rPr>
              <a:t> not under compulsion, but willingly, as God would have </a:t>
            </a:r>
            <a:r>
              <a:rPr lang="en-US" dirty="0" err="1">
                <a:solidFill>
                  <a:srgbClr val="001320"/>
                </a:solidFill>
              </a:rPr>
              <a:t>you;</a:t>
            </a:r>
            <a:r>
              <a:rPr lang="en-US" b="1" i="1" baseline="30000" dirty="0" err="1">
                <a:solidFill>
                  <a:srgbClr val="008AE6"/>
                </a:solidFill>
                <a:hlinkClick r:id="rId7" tooltip="Some manuscripts omit as God would have you"/>
              </a:rPr>
              <a:t>b</a:t>
            </a:r>
            <a:r>
              <a:rPr lang="en-US" dirty="0">
                <a:solidFill>
                  <a:srgbClr val="001320"/>
                </a:solidFill>
              </a:rPr>
              <a:t> not for shameful gain, but eagerly; </a:t>
            </a:r>
            <a:r>
              <a:rPr lang="en-US" b="1" dirty="0">
                <a:solidFill>
                  <a:srgbClr val="008AE6"/>
                </a:solidFill>
                <a:hlinkClick r:id="rId8"/>
              </a:rPr>
              <a:t>3</a:t>
            </a:r>
            <a:r>
              <a:rPr lang="en-US" dirty="0">
                <a:solidFill>
                  <a:srgbClr val="001320"/>
                </a:solidFill>
              </a:rPr>
              <a:t>not domineering over those in your charge, but being examples to the flock</a:t>
            </a:r>
          </a:p>
        </p:txBody>
      </p:sp>
      <p:sp>
        <p:nvSpPr>
          <p:cNvPr id="4" name="Slide Number Placeholder 3"/>
          <p:cNvSpPr>
            <a:spLocks noGrp="1"/>
          </p:cNvSpPr>
          <p:nvPr>
            <p:ph type="sldNum" sz="quarter" idx="5"/>
          </p:nvPr>
        </p:nvSpPr>
        <p:spPr/>
        <p:txBody>
          <a:bodyPr/>
          <a:lstStyle/>
          <a:p>
            <a:fld id="{7A0ED714-F549-4729-8307-0625E2A87747}" type="slidenum">
              <a:rPr lang="en-US" smtClean="0"/>
              <a:t>4</a:t>
            </a:fld>
            <a:endParaRPr lang="en-US"/>
          </a:p>
        </p:txBody>
      </p:sp>
    </p:spTree>
    <p:extLst>
      <p:ext uri="{BB962C8B-B14F-4D97-AF65-F5344CB8AC3E}">
        <p14:creationId xmlns:p14="http://schemas.microsoft.com/office/powerpoint/2010/main" val="197484036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400" dirty="0">
                <a:solidFill>
                  <a:schemeClr val="bg1"/>
                </a:solidFill>
              </a:rPr>
              <a:t>Lk 9:26 “</a:t>
            </a:r>
            <a:r>
              <a:rPr lang="en-US" sz="2000" b="1" dirty="0">
                <a:solidFill>
                  <a:schemeClr val="bg1"/>
                </a:solidFill>
                <a:latin typeface="Arial" panose="020B0604020202020204" pitchFamily="34" charset="0"/>
                <a:hlinkClick r:id="rId3">
                  <a:extLst>
                    <a:ext uri="{A12FA001-AC4F-418D-AE19-62706E023703}">
                      <ahyp:hlinkClr xmlns:ahyp="http://schemas.microsoft.com/office/drawing/2018/hyperlinkcolor" val="tx"/>
                    </a:ext>
                  </a:extLst>
                </a:hlinkClick>
              </a:rPr>
              <a:t>23</a:t>
            </a:r>
            <a:r>
              <a:rPr lang="en-US" sz="2000" dirty="0">
                <a:solidFill>
                  <a:schemeClr val="bg1"/>
                </a:solidFill>
                <a:latin typeface="Roboto"/>
              </a:rPr>
              <a:t>And he said to all, “If anyone would come after me, let him deny himself and take up his cross daily and follow me. </a:t>
            </a:r>
            <a:r>
              <a:rPr lang="en-US" sz="2000" b="1" dirty="0">
                <a:solidFill>
                  <a:schemeClr val="bg1"/>
                </a:solidFill>
                <a:latin typeface="Arial" panose="020B0604020202020204" pitchFamily="34" charset="0"/>
                <a:hlinkClick r:id="rId4">
                  <a:extLst>
                    <a:ext uri="{A12FA001-AC4F-418D-AE19-62706E023703}">
                      <ahyp:hlinkClr xmlns:ahyp="http://schemas.microsoft.com/office/drawing/2018/hyperlinkcolor" val="tx"/>
                    </a:ext>
                  </a:extLst>
                </a:hlinkClick>
              </a:rPr>
              <a:t>24</a:t>
            </a:r>
            <a:r>
              <a:rPr lang="en-US" sz="2000" dirty="0">
                <a:solidFill>
                  <a:schemeClr val="bg1"/>
                </a:solidFill>
                <a:latin typeface="Roboto"/>
              </a:rPr>
              <a:t>For whoever would save his life will lose it, but whoever loses his life for my sake will save it. </a:t>
            </a:r>
            <a:r>
              <a:rPr lang="en-US" sz="2000" b="1" dirty="0">
                <a:solidFill>
                  <a:schemeClr val="bg1"/>
                </a:solidFill>
                <a:latin typeface="Arial" panose="020B0604020202020204" pitchFamily="34" charset="0"/>
                <a:hlinkClick r:id="rId5">
                  <a:extLst>
                    <a:ext uri="{A12FA001-AC4F-418D-AE19-62706E023703}">
                      <ahyp:hlinkClr xmlns:ahyp="http://schemas.microsoft.com/office/drawing/2018/hyperlinkcolor" val="tx"/>
                    </a:ext>
                  </a:extLst>
                </a:hlinkClick>
              </a:rPr>
              <a:t>25</a:t>
            </a:r>
            <a:r>
              <a:rPr lang="en-US" sz="2000" dirty="0">
                <a:solidFill>
                  <a:schemeClr val="bg1"/>
                </a:solidFill>
                <a:latin typeface="Roboto"/>
              </a:rPr>
              <a:t>For what does it profit a man if he gains the whole world and loses or forfeits himself? </a:t>
            </a:r>
            <a:r>
              <a:rPr lang="en-US" sz="2000" b="1" dirty="0">
                <a:solidFill>
                  <a:schemeClr val="bg1"/>
                </a:solidFill>
                <a:latin typeface="Arial" panose="020B0604020202020204" pitchFamily="34" charset="0"/>
                <a:hlinkClick r:id="rId6">
                  <a:extLst>
                    <a:ext uri="{A12FA001-AC4F-418D-AE19-62706E023703}">
                      <ahyp:hlinkClr xmlns:ahyp="http://schemas.microsoft.com/office/drawing/2018/hyperlinkcolor" val="tx"/>
                    </a:ext>
                  </a:extLst>
                </a:hlinkClick>
              </a:rPr>
              <a:t>26</a:t>
            </a:r>
            <a:r>
              <a:rPr lang="en-US" sz="2000" dirty="0">
                <a:solidFill>
                  <a:schemeClr val="bg1"/>
                </a:solidFill>
                <a:latin typeface="Roboto"/>
              </a:rPr>
              <a:t>For whoever is ashamed of me and of my words, of him will the Son of Man be ashamed when he comes in his glory and the glory of the Father and of the holy angels. </a:t>
            </a:r>
            <a:r>
              <a:rPr lang="en-US" sz="2000" b="1" dirty="0">
                <a:solidFill>
                  <a:schemeClr val="bg1"/>
                </a:solidFill>
                <a:latin typeface="Arial" panose="020B0604020202020204" pitchFamily="34" charset="0"/>
                <a:hlinkClick r:id="rId7">
                  <a:extLst>
                    <a:ext uri="{A12FA001-AC4F-418D-AE19-62706E023703}">
                      <ahyp:hlinkClr xmlns:ahyp="http://schemas.microsoft.com/office/drawing/2018/hyperlinkcolor" val="tx"/>
                    </a:ext>
                  </a:extLst>
                </a:hlinkClick>
              </a:rPr>
              <a:t>27</a:t>
            </a:r>
            <a:r>
              <a:rPr lang="en-US" sz="2000" dirty="0">
                <a:solidFill>
                  <a:schemeClr val="bg1"/>
                </a:solidFill>
                <a:latin typeface="Roboto"/>
              </a:rPr>
              <a:t>But I tell you truly, there are some standing here who will not taste death until they see the kingdom of God.”</a:t>
            </a:r>
            <a:endParaRPr lang="en-US" sz="1400" dirty="0">
              <a:solidFill>
                <a:schemeClr val="bg1"/>
              </a:solidFill>
            </a:endParaRPr>
          </a:p>
        </p:txBody>
      </p:sp>
      <p:sp>
        <p:nvSpPr>
          <p:cNvPr id="4" name="Slide Number Placeholder 3"/>
          <p:cNvSpPr>
            <a:spLocks noGrp="1"/>
          </p:cNvSpPr>
          <p:nvPr>
            <p:ph type="sldNum" sz="quarter" idx="5"/>
          </p:nvPr>
        </p:nvSpPr>
        <p:spPr/>
        <p:txBody>
          <a:bodyPr/>
          <a:lstStyle/>
          <a:p>
            <a:fld id="{7A0ED714-F549-4729-8307-0625E2A87747}" type="slidenum">
              <a:rPr lang="en-US" smtClean="0"/>
              <a:t>5</a:t>
            </a:fld>
            <a:endParaRPr lang="en-US"/>
          </a:p>
        </p:txBody>
      </p:sp>
    </p:spTree>
    <p:extLst>
      <p:ext uri="{BB962C8B-B14F-4D97-AF65-F5344CB8AC3E}">
        <p14:creationId xmlns:p14="http://schemas.microsoft.com/office/powerpoint/2010/main" val="145071920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400" dirty="0">
              <a:solidFill>
                <a:schemeClr val="bg1"/>
              </a:solidFill>
            </a:endParaRPr>
          </a:p>
        </p:txBody>
      </p:sp>
      <p:sp>
        <p:nvSpPr>
          <p:cNvPr id="4" name="Slide Number Placeholder 3"/>
          <p:cNvSpPr>
            <a:spLocks noGrp="1"/>
          </p:cNvSpPr>
          <p:nvPr>
            <p:ph type="sldNum" sz="quarter" idx="5"/>
          </p:nvPr>
        </p:nvSpPr>
        <p:spPr/>
        <p:txBody>
          <a:bodyPr/>
          <a:lstStyle/>
          <a:p>
            <a:fld id="{7A0ED714-F549-4729-8307-0625E2A87747}" type="slidenum">
              <a:rPr lang="en-US" smtClean="0"/>
              <a:t>6</a:t>
            </a:fld>
            <a:endParaRPr lang="en-US"/>
          </a:p>
        </p:txBody>
      </p:sp>
    </p:spTree>
    <p:extLst>
      <p:ext uri="{BB962C8B-B14F-4D97-AF65-F5344CB8AC3E}">
        <p14:creationId xmlns:p14="http://schemas.microsoft.com/office/powerpoint/2010/main" val="311187289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657350" y="4464028"/>
            <a:ext cx="6858000" cy="1194650"/>
          </a:xfrm>
        </p:spPr>
        <p:txBody>
          <a:bodyPr wrap="none" anchor="t">
            <a:normAutofit/>
          </a:bodyPr>
          <a:lstStyle>
            <a:lvl1pPr algn="r">
              <a:defRPr sz="7200" b="0" spc="-225">
                <a:gradFill flip="none" rotWithShape="1">
                  <a:gsLst>
                    <a:gs pos="32000">
                      <a:schemeClr val="tx1">
                        <a:lumMod val="89000"/>
                      </a:schemeClr>
                    </a:gs>
                    <a:gs pos="1000">
                      <a:schemeClr val="bg1">
                        <a:lumMod val="41000"/>
                        <a:lumOff val="59000"/>
                      </a:schemeClr>
                    </a:gs>
                    <a:gs pos="100000">
                      <a:schemeClr val="tx2">
                        <a:lumMod val="0"/>
                        <a:lumOff val="100000"/>
                      </a:schemeClr>
                    </a:gs>
                  </a:gsLst>
                  <a:lin ang="8100000" scaled="1"/>
                  <a:tileRect/>
                </a:gradFill>
                <a:effectLst>
                  <a:outerShdw blurRad="469900" dist="342900" dir="5400000" sy="-20000" rotWithShape="0">
                    <a:prstClr val="black">
                      <a:alpha val="66000"/>
                    </a:prstClr>
                  </a:outerShdw>
                </a:effectLst>
                <a:latin typeface="+mj-lt"/>
              </a:defRPr>
            </a:lvl1pPr>
          </a:lstStyle>
          <a:p>
            <a:r>
              <a:rPr lang="en-US"/>
              <a:t>Click to edit Master title style</a:t>
            </a:r>
            <a:endParaRPr lang="en-US" dirty="0"/>
          </a:p>
        </p:txBody>
      </p:sp>
      <p:sp>
        <p:nvSpPr>
          <p:cNvPr id="3" name="Subtitle 2"/>
          <p:cNvSpPr>
            <a:spLocks noGrp="1"/>
          </p:cNvSpPr>
          <p:nvPr>
            <p:ph type="subTitle" idx="1"/>
          </p:nvPr>
        </p:nvSpPr>
        <p:spPr>
          <a:xfrm>
            <a:off x="1657349" y="3829878"/>
            <a:ext cx="6858000" cy="618523"/>
          </a:xfrm>
        </p:spPr>
        <p:txBody>
          <a:bodyPr anchor="b">
            <a:normAutofit/>
          </a:bodyPr>
          <a:lstStyle>
            <a:lvl1pPr marL="0" indent="0" algn="r">
              <a:buNone/>
              <a:defRPr sz="2400" b="0">
                <a:gradFill flip="none" rotWithShape="1">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tileRect/>
                </a:gradFill>
                <a:latin typeface="+mj-lt"/>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7" name="Date Placeholder 6"/>
          <p:cNvSpPr>
            <a:spLocks noGrp="1"/>
          </p:cNvSpPr>
          <p:nvPr>
            <p:ph type="dt" sz="half" idx="10"/>
          </p:nvPr>
        </p:nvSpPr>
        <p:spPr/>
        <p:txBody>
          <a:bodyPr/>
          <a:lstStyle/>
          <a:p>
            <a:fld id="{ECD19FB2-3AAB-4D03-B13A-2960828C78E3}" type="datetimeFigureOut">
              <a:rPr lang="en-US" smtClean="0"/>
              <a:t>9/29/2021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1624065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367161"/>
            <a:ext cx="7886700" cy="819355"/>
          </a:xfrm>
        </p:spPr>
        <p:txBody>
          <a:bodyPr anchor="b"/>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629841" y="987426"/>
            <a:ext cx="7886700" cy="3379735"/>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4" name="Text Placeholder 3"/>
          <p:cNvSpPr>
            <a:spLocks noGrp="1"/>
          </p:cNvSpPr>
          <p:nvPr>
            <p:ph type="body" sz="half" idx="2"/>
          </p:nvPr>
        </p:nvSpPr>
        <p:spPr>
          <a:xfrm>
            <a:off x="629841" y="5186516"/>
            <a:ext cx="7885509" cy="682472"/>
          </a:xfrm>
        </p:spPr>
        <p:txBody>
          <a:bodyPr/>
          <a:lstStyle>
            <a:lvl1pPr marL="0" indent="0">
              <a:buNone/>
              <a:defRPr sz="1200">
                <a:gradFill>
                  <a:gsLst>
                    <a:gs pos="15000">
                      <a:schemeClr val="tx2"/>
                    </a:gs>
                    <a:gs pos="73000">
                      <a:schemeClr val="tx2">
                        <a:lumMod val="60000"/>
                        <a:lumOff val="40000"/>
                      </a:schemeClr>
                    </a:gs>
                    <a:gs pos="0">
                      <a:schemeClr val="tx1"/>
                    </a:gs>
                    <a:gs pos="100000">
                      <a:schemeClr val="tx2">
                        <a:lumMod val="0"/>
                        <a:lumOff val="100000"/>
                      </a:schemeClr>
                    </a:gs>
                  </a:gsLst>
                  <a:lin ang="16200000" scaled="1"/>
                </a:gra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p:cNvSpPr>
            <a:spLocks noGrp="1"/>
          </p:cNvSpPr>
          <p:nvPr>
            <p:ph type="dt" sz="half" idx="10"/>
          </p:nvPr>
        </p:nvSpPr>
        <p:spPr/>
        <p:txBody>
          <a:bodyPr/>
          <a:lstStyle/>
          <a:p>
            <a:fld id="{1B80C674-7DFC-42FE-B9CD-82963CDB1557}" type="datetimeFigureOut">
              <a:rPr lang="en-US" smtClean="0"/>
              <a:t>9/29/2021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4417108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5"/>
            <a:ext cx="7886700" cy="3534344"/>
          </a:xfrm>
        </p:spPr>
        <p:txBody>
          <a:bodyPr anchor="ctr"/>
          <a:lstStyle>
            <a:lvl1pPr>
              <a:defRPr sz="2400"/>
            </a:lvl1pPr>
          </a:lstStyle>
          <a:p>
            <a:r>
              <a:rPr lang="en-US"/>
              <a:t>Click to edit Master title style</a:t>
            </a:r>
            <a:endParaRPr lang="en-US" dirty="0"/>
          </a:p>
        </p:txBody>
      </p:sp>
      <p:sp>
        <p:nvSpPr>
          <p:cNvPr id="4" name="Text Placeholder 3"/>
          <p:cNvSpPr>
            <a:spLocks noGrp="1"/>
          </p:cNvSpPr>
          <p:nvPr>
            <p:ph type="body" sz="half" idx="2"/>
          </p:nvPr>
        </p:nvSpPr>
        <p:spPr>
          <a:xfrm>
            <a:off x="629841" y="4489399"/>
            <a:ext cx="7885509" cy="1501826"/>
          </a:xfrm>
        </p:spPr>
        <p:txBody>
          <a:bodyPr anchor="ct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p:cNvSpPr>
            <a:spLocks noGrp="1"/>
          </p:cNvSpPr>
          <p:nvPr>
            <p:ph type="dt" sz="half" idx="10"/>
          </p:nvPr>
        </p:nvSpPr>
        <p:spPr/>
        <p:txBody>
          <a:bodyPr/>
          <a:lstStyle/>
          <a:p>
            <a:fld id="{2076456F-F47D-4F25-8053-2A695DA0CA7D}" type="datetimeFigureOut">
              <a:rPr lang="en-US" smtClean="0"/>
              <a:t>9/29/2021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93075635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084659" y="365125"/>
            <a:ext cx="6977064" cy="2992904"/>
          </a:xfrm>
        </p:spPr>
        <p:txBody>
          <a:bodyPr anchor="ctr"/>
          <a:lstStyle>
            <a:lvl1pPr>
              <a:defRPr sz="3300"/>
            </a:lvl1pPr>
          </a:lstStyle>
          <a:p>
            <a:r>
              <a:rPr lang="en-US"/>
              <a:t>Click to edit Master title style</a:t>
            </a:r>
            <a:endParaRPr lang="en-US" dirty="0"/>
          </a:p>
        </p:txBody>
      </p:sp>
      <p:sp>
        <p:nvSpPr>
          <p:cNvPr id="12" name="Text Placeholder 3"/>
          <p:cNvSpPr>
            <a:spLocks noGrp="1"/>
          </p:cNvSpPr>
          <p:nvPr>
            <p:ph type="body" sz="half" idx="13"/>
          </p:nvPr>
        </p:nvSpPr>
        <p:spPr>
          <a:xfrm>
            <a:off x="1290484" y="3365557"/>
            <a:ext cx="6564224" cy="548968"/>
          </a:xfrm>
        </p:spPr>
        <p:txBody>
          <a:bodyPr anchor="t">
            <a:normAutofit/>
          </a:bodyPr>
          <a:lstStyle>
            <a:lvl1pPr marL="0" indent="0">
              <a:buNone/>
              <a:defRPr sz="105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4" name="Text Placeholder 3"/>
          <p:cNvSpPr>
            <a:spLocks noGrp="1"/>
          </p:cNvSpPr>
          <p:nvPr>
            <p:ph type="body" sz="half" idx="2"/>
          </p:nvPr>
        </p:nvSpPr>
        <p:spPr>
          <a:xfrm>
            <a:off x="628650" y="4501729"/>
            <a:ext cx="7884318" cy="1489496"/>
          </a:xfrm>
        </p:spPr>
        <p:txBody>
          <a:bodyPr anchor="ctr">
            <a:normAutofit/>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p:cNvSpPr>
            <a:spLocks noGrp="1"/>
          </p:cNvSpPr>
          <p:nvPr>
            <p:ph type="dt" sz="half" idx="10"/>
          </p:nvPr>
        </p:nvSpPr>
        <p:spPr/>
        <p:txBody>
          <a:bodyPr/>
          <a:lstStyle/>
          <a:p>
            <a:fld id="{5D6C7379-69CC-4837-9905-BEBA22830C8A}" type="datetimeFigureOut">
              <a:rPr lang="en-US" smtClean="0"/>
              <a:t>9/29/2021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
        <p:nvSpPr>
          <p:cNvPr id="9" name="TextBox 8"/>
          <p:cNvSpPr txBox="1"/>
          <p:nvPr/>
        </p:nvSpPr>
        <p:spPr>
          <a:xfrm>
            <a:off x="833283" y="786824"/>
            <a:ext cx="457200" cy="584776"/>
          </a:xfrm>
          <a:prstGeom prst="rect">
            <a:avLst/>
          </a:prstGeom>
        </p:spPr>
        <p:txBody>
          <a:bodyPr vert="horz" lIns="68580" tIns="34290" rIns="68580" bIns="3429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6000" dirty="0">
                <a:solidFill>
                  <a:schemeClr val="tx1"/>
                </a:solidFill>
                <a:effectLst/>
              </a:rPr>
              <a:t>“</a:t>
            </a:r>
          </a:p>
        </p:txBody>
      </p:sp>
      <p:sp>
        <p:nvSpPr>
          <p:cNvPr id="10" name="TextBox 9"/>
          <p:cNvSpPr txBox="1"/>
          <p:nvPr/>
        </p:nvSpPr>
        <p:spPr>
          <a:xfrm>
            <a:off x="7828359" y="2743200"/>
            <a:ext cx="457200" cy="584776"/>
          </a:xfrm>
          <a:prstGeom prst="rect">
            <a:avLst/>
          </a:prstGeom>
        </p:spPr>
        <p:txBody>
          <a:bodyPr vert="horz" lIns="68580" tIns="34290" rIns="68580" bIns="3429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6000" dirty="0">
                <a:solidFill>
                  <a:schemeClr val="tx1"/>
                </a:solidFill>
                <a:effectLst/>
              </a:rPr>
              <a:t>”</a:t>
            </a:r>
          </a:p>
        </p:txBody>
      </p:sp>
    </p:spTree>
    <p:extLst>
      <p:ext uri="{BB962C8B-B14F-4D97-AF65-F5344CB8AC3E}">
        <p14:creationId xmlns:p14="http://schemas.microsoft.com/office/powerpoint/2010/main" val="132145395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29841" y="2326968"/>
            <a:ext cx="7886700" cy="2511835"/>
          </a:xfrm>
        </p:spPr>
        <p:txBody>
          <a:bodyPr anchor="b">
            <a:normAutofit/>
          </a:bodyPr>
          <a:lstStyle>
            <a:lvl1pPr>
              <a:defRPr sz="4050"/>
            </a:lvl1pPr>
          </a:lstStyle>
          <a:p>
            <a:r>
              <a:rPr lang="en-US"/>
              <a:t>Click to edit Master title style</a:t>
            </a:r>
            <a:endParaRPr lang="en-US" dirty="0"/>
          </a:p>
        </p:txBody>
      </p:sp>
      <p:sp>
        <p:nvSpPr>
          <p:cNvPr id="4" name="Text Placeholder 3"/>
          <p:cNvSpPr>
            <a:spLocks noGrp="1"/>
          </p:cNvSpPr>
          <p:nvPr>
            <p:ph type="body" sz="half" idx="2"/>
          </p:nvPr>
        </p:nvSpPr>
        <p:spPr>
          <a:xfrm>
            <a:off x="629841" y="4850581"/>
            <a:ext cx="7885509" cy="1140644"/>
          </a:xfrm>
        </p:spPr>
        <p:txBody>
          <a:bodyPr anchor="t"/>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p:cNvSpPr>
            <a:spLocks noGrp="1"/>
          </p:cNvSpPr>
          <p:nvPr>
            <p:ph type="dt" sz="half" idx="10"/>
          </p:nvPr>
        </p:nvSpPr>
        <p:spPr/>
        <p:txBody>
          <a:bodyPr/>
          <a:lstStyle/>
          <a:p>
            <a:fld id="{49EB8B7E-8AEE-4F10-BFEE-C999AD004D36}" type="datetimeFigureOut">
              <a:rPr lang="en-US" smtClean="0"/>
              <a:t>9/29/2021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422499385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15" name="Title 1"/>
          <p:cNvSpPr>
            <a:spLocks noGrp="1"/>
          </p:cNvSpPr>
          <p:nvPr>
            <p:ph type="title"/>
          </p:nvPr>
        </p:nvSpPr>
        <p:spPr>
          <a:xfrm>
            <a:off x="628650" y="365126"/>
            <a:ext cx="7886700" cy="1325563"/>
          </a:xfrm>
        </p:spPr>
        <p:txBody>
          <a:bodyPr/>
          <a:lstStyle/>
          <a:p>
            <a:r>
              <a:rPr lang="en-US"/>
              <a:t>Click to edit Master title style</a:t>
            </a:r>
            <a:endParaRPr lang="en-US" dirty="0"/>
          </a:p>
        </p:txBody>
      </p:sp>
      <p:sp>
        <p:nvSpPr>
          <p:cNvPr id="7" name="Text Placeholder 2"/>
          <p:cNvSpPr>
            <a:spLocks noGrp="1"/>
          </p:cNvSpPr>
          <p:nvPr>
            <p:ph type="body" idx="1"/>
          </p:nvPr>
        </p:nvSpPr>
        <p:spPr>
          <a:xfrm>
            <a:off x="1002961" y="1885950"/>
            <a:ext cx="2210150" cy="576262"/>
          </a:xfrm>
        </p:spPr>
        <p:txBody>
          <a:bodyPr anchor="b">
            <a:noAutofit/>
          </a:bodyPr>
          <a:lstStyle>
            <a:lvl1pPr marL="0" indent="0">
              <a:buNone/>
              <a:defRPr sz="18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8" name="Text Placeholder 3"/>
          <p:cNvSpPr>
            <a:spLocks noGrp="1"/>
          </p:cNvSpPr>
          <p:nvPr>
            <p:ph type="body" sz="half" idx="15"/>
          </p:nvPr>
        </p:nvSpPr>
        <p:spPr>
          <a:xfrm>
            <a:off x="1017598" y="2571750"/>
            <a:ext cx="2195513" cy="3589338"/>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Edit Master text styles</a:t>
            </a:r>
          </a:p>
        </p:txBody>
      </p:sp>
      <p:sp>
        <p:nvSpPr>
          <p:cNvPr id="9" name="Text Placeholder 4"/>
          <p:cNvSpPr>
            <a:spLocks noGrp="1"/>
          </p:cNvSpPr>
          <p:nvPr>
            <p:ph type="body" sz="quarter" idx="3"/>
          </p:nvPr>
        </p:nvSpPr>
        <p:spPr>
          <a:xfrm>
            <a:off x="3440996" y="1885950"/>
            <a:ext cx="2202181" cy="576262"/>
          </a:xfrm>
        </p:spPr>
        <p:txBody>
          <a:bodyPr vert="horz" lIns="91440" tIns="45720" rIns="91440" bIns="45720" rtlCol="0" anchor="b">
            <a:noAutofit/>
          </a:bodyPr>
          <a:lstStyle>
            <a:lvl1pPr>
              <a:buNone/>
              <a:defRPr lang="en-US" sz="18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stStyle>
          <a:p>
            <a:pPr marL="0" lvl="0" indent="0">
              <a:buNone/>
            </a:pPr>
            <a:r>
              <a:rPr lang="en-US"/>
              <a:t>Edit Master text styles</a:t>
            </a:r>
          </a:p>
        </p:txBody>
      </p:sp>
      <p:sp>
        <p:nvSpPr>
          <p:cNvPr id="10" name="Text Placeholder 3"/>
          <p:cNvSpPr>
            <a:spLocks noGrp="1"/>
          </p:cNvSpPr>
          <p:nvPr>
            <p:ph type="body" sz="half" idx="16"/>
          </p:nvPr>
        </p:nvSpPr>
        <p:spPr>
          <a:xfrm>
            <a:off x="3433081" y="2571750"/>
            <a:ext cx="2210096" cy="3589338"/>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Edit Master text styles</a:t>
            </a:r>
          </a:p>
        </p:txBody>
      </p:sp>
      <p:sp>
        <p:nvSpPr>
          <p:cNvPr id="11" name="Text Placeholder 4"/>
          <p:cNvSpPr>
            <a:spLocks noGrp="1"/>
          </p:cNvSpPr>
          <p:nvPr>
            <p:ph type="body" sz="quarter" idx="13"/>
          </p:nvPr>
        </p:nvSpPr>
        <p:spPr>
          <a:xfrm>
            <a:off x="5871777" y="1885950"/>
            <a:ext cx="2199085" cy="576262"/>
          </a:xfrm>
        </p:spPr>
        <p:txBody>
          <a:bodyPr vert="horz" lIns="91440" tIns="45720" rIns="91440" bIns="45720" rtlCol="0" anchor="b">
            <a:noAutofit/>
          </a:bodyPr>
          <a:lstStyle>
            <a:lvl1pPr>
              <a:buNone/>
              <a:defRPr lang="en-US" sz="1800" b="0" dirty="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stStyle>
          <a:p>
            <a:pPr marL="0" lvl="0" indent="0">
              <a:buNone/>
            </a:pPr>
            <a:r>
              <a:rPr lang="en-US"/>
              <a:t>Edit Master text styles</a:t>
            </a:r>
          </a:p>
        </p:txBody>
      </p:sp>
      <p:sp>
        <p:nvSpPr>
          <p:cNvPr id="12" name="Text Placeholder 3"/>
          <p:cNvSpPr>
            <a:spLocks noGrp="1"/>
          </p:cNvSpPr>
          <p:nvPr>
            <p:ph type="body" sz="half" idx="17"/>
          </p:nvPr>
        </p:nvSpPr>
        <p:spPr>
          <a:xfrm>
            <a:off x="5871777" y="2571750"/>
            <a:ext cx="2199085" cy="3589338"/>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Edit Master text styles</a:t>
            </a:r>
          </a:p>
        </p:txBody>
      </p:sp>
      <p:sp>
        <p:nvSpPr>
          <p:cNvPr id="3" name="Date Placeholder 2"/>
          <p:cNvSpPr>
            <a:spLocks noGrp="1"/>
          </p:cNvSpPr>
          <p:nvPr>
            <p:ph type="dt" sz="half" idx="10"/>
          </p:nvPr>
        </p:nvSpPr>
        <p:spPr/>
        <p:txBody>
          <a:bodyPr/>
          <a:lstStyle/>
          <a:p>
            <a:fld id="{8668F3F9-58BC-440B-B37B-805B9055EF92}" type="datetimeFigureOut">
              <a:rPr lang="en-US" smtClean="0"/>
              <a:t>9/29/2021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61084594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30" name="Title 1"/>
          <p:cNvSpPr>
            <a:spLocks noGrp="1"/>
          </p:cNvSpPr>
          <p:nvPr>
            <p:ph type="title"/>
          </p:nvPr>
        </p:nvSpPr>
        <p:spPr>
          <a:xfrm>
            <a:off x="628650" y="365126"/>
            <a:ext cx="7886700" cy="1325563"/>
          </a:xfrm>
        </p:spPr>
        <p:txBody>
          <a:bodyPr/>
          <a:lstStyle/>
          <a:p>
            <a:r>
              <a:rPr lang="en-US"/>
              <a:t>Click to edit Master title style</a:t>
            </a:r>
            <a:endParaRPr lang="en-US" dirty="0"/>
          </a:p>
        </p:txBody>
      </p:sp>
      <p:sp>
        <p:nvSpPr>
          <p:cNvPr id="19" name="Text Placeholder 2"/>
          <p:cNvSpPr>
            <a:spLocks noGrp="1"/>
          </p:cNvSpPr>
          <p:nvPr>
            <p:ph type="body" idx="1"/>
          </p:nvPr>
        </p:nvSpPr>
        <p:spPr>
          <a:xfrm>
            <a:off x="999064" y="4297503"/>
            <a:ext cx="2205038" cy="576262"/>
          </a:xfrm>
        </p:spPr>
        <p:txBody>
          <a:bodyPr anchor="b">
            <a:noAutofit/>
          </a:bodyPr>
          <a:lstStyle>
            <a:lvl1pPr marL="0" indent="0">
              <a:buNone/>
              <a:defRPr sz="1800" b="0">
                <a:gradFill>
                  <a:gsLst>
                    <a:gs pos="34000">
                      <a:schemeClr val="tx1">
                        <a:lumMod val="93000"/>
                      </a:schemeClr>
                    </a:gs>
                    <a:gs pos="0">
                      <a:schemeClr val="bg1">
                        <a:lumMod val="41000"/>
                        <a:lumOff val="59000"/>
                      </a:schemeClr>
                    </a:gs>
                    <a:gs pos="100000">
                      <a:schemeClr val="tx2">
                        <a:lumMod val="0"/>
                        <a:lumOff val="100000"/>
                      </a:schemeClr>
                    </a:gs>
                  </a:gsLst>
                  <a:lin ang="4800000" scaled="0"/>
                </a:gra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20" name="Picture Placeholder 2"/>
          <p:cNvSpPr>
            <a:spLocks noGrp="1" noChangeAspect="1"/>
          </p:cNvSpPr>
          <p:nvPr>
            <p:ph type="pic" idx="15"/>
          </p:nvPr>
        </p:nvSpPr>
        <p:spPr>
          <a:xfrm>
            <a:off x="999064" y="2256354"/>
            <a:ext cx="2205038"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200"/>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en-US"/>
              <a:t>Click icon to add picture</a:t>
            </a:r>
            <a:endParaRPr lang="en-US" dirty="0"/>
          </a:p>
        </p:txBody>
      </p:sp>
      <p:sp>
        <p:nvSpPr>
          <p:cNvPr id="21" name="Text Placeholder 3"/>
          <p:cNvSpPr>
            <a:spLocks noGrp="1"/>
          </p:cNvSpPr>
          <p:nvPr>
            <p:ph type="body" sz="half" idx="18"/>
          </p:nvPr>
        </p:nvSpPr>
        <p:spPr>
          <a:xfrm>
            <a:off x="999064" y="4873766"/>
            <a:ext cx="2205038" cy="659189"/>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Edit Master text styles</a:t>
            </a:r>
          </a:p>
        </p:txBody>
      </p:sp>
      <p:sp>
        <p:nvSpPr>
          <p:cNvPr id="22" name="Text Placeholder 4"/>
          <p:cNvSpPr>
            <a:spLocks noGrp="1"/>
          </p:cNvSpPr>
          <p:nvPr>
            <p:ph type="body" sz="quarter" idx="3"/>
          </p:nvPr>
        </p:nvSpPr>
        <p:spPr>
          <a:xfrm>
            <a:off x="3426748" y="4297503"/>
            <a:ext cx="2197894" cy="576262"/>
          </a:xfrm>
        </p:spPr>
        <p:txBody>
          <a:bodyPr anchor="b">
            <a:noAutofit/>
          </a:bodyPr>
          <a:lstStyle>
            <a:lvl1pPr marL="0" indent="0">
              <a:buNone/>
              <a:defRPr sz="1800" b="0">
                <a:gradFill>
                  <a:gsLst>
                    <a:gs pos="34000">
                      <a:schemeClr val="tx1">
                        <a:lumMod val="93000"/>
                      </a:schemeClr>
                    </a:gs>
                    <a:gs pos="0">
                      <a:schemeClr val="bg1">
                        <a:lumMod val="41000"/>
                        <a:lumOff val="59000"/>
                      </a:schemeClr>
                    </a:gs>
                    <a:gs pos="100000">
                      <a:schemeClr val="tx2">
                        <a:lumMod val="0"/>
                        <a:lumOff val="100000"/>
                      </a:schemeClr>
                    </a:gs>
                  </a:gsLst>
                  <a:lin ang="4800000" scaled="0"/>
                </a:gra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23" name="Picture Placeholder 2"/>
          <p:cNvSpPr>
            <a:spLocks noGrp="1" noChangeAspect="1"/>
          </p:cNvSpPr>
          <p:nvPr>
            <p:ph type="pic" idx="21"/>
          </p:nvPr>
        </p:nvSpPr>
        <p:spPr>
          <a:xfrm>
            <a:off x="3426747" y="2256354"/>
            <a:ext cx="2197894"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200"/>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en-US"/>
              <a:t>Click icon to add picture</a:t>
            </a:r>
            <a:endParaRPr lang="en-US" dirty="0"/>
          </a:p>
        </p:txBody>
      </p:sp>
      <p:sp>
        <p:nvSpPr>
          <p:cNvPr id="24" name="Text Placeholder 3"/>
          <p:cNvSpPr>
            <a:spLocks noGrp="1"/>
          </p:cNvSpPr>
          <p:nvPr>
            <p:ph type="body" sz="half" idx="19"/>
          </p:nvPr>
        </p:nvSpPr>
        <p:spPr>
          <a:xfrm>
            <a:off x="3425733" y="4873765"/>
            <a:ext cx="2200805" cy="659189"/>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Edit Master text styles</a:t>
            </a:r>
          </a:p>
        </p:txBody>
      </p:sp>
      <p:sp>
        <p:nvSpPr>
          <p:cNvPr id="25" name="Text Placeholder 4"/>
          <p:cNvSpPr>
            <a:spLocks noGrp="1"/>
          </p:cNvSpPr>
          <p:nvPr>
            <p:ph type="body" sz="quarter" idx="13"/>
          </p:nvPr>
        </p:nvSpPr>
        <p:spPr>
          <a:xfrm>
            <a:off x="5853242" y="4297503"/>
            <a:ext cx="2199085" cy="576262"/>
          </a:xfrm>
        </p:spPr>
        <p:txBody>
          <a:bodyPr anchor="b">
            <a:noAutofit/>
          </a:bodyPr>
          <a:lstStyle>
            <a:lvl1pPr marL="0" indent="0">
              <a:buNone/>
              <a:defRPr sz="1800" b="0">
                <a:gradFill>
                  <a:gsLst>
                    <a:gs pos="34000">
                      <a:schemeClr val="tx1">
                        <a:lumMod val="93000"/>
                      </a:schemeClr>
                    </a:gs>
                    <a:gs pos="0">
                      <a:schemeClr val="bg1">
                        <a:lumMod val="41000"/>
                        <a:lumOff val="59000"/>
                      </a:schemeClr>
                    </a:gs>
                    <a:gs pos="100000">
                      <a:schemeClr val="tx2">
                        <a:lumMod val="0"/>
                        <a:lumOff val="100000"/>
                      </a:schemeClr>
                    </a:gs>
                  </a:gsLst>
                  <a:lin ang="4800000" scaled="0"/>
                </a:gra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26" name="Picture Placeholder 2"/>
          <p:cNvSpPr>
            <a:spLocks noGrp="1" noChangeAspect="1"/>
          </p:cNvSpPr>
          <p:nvPr>
            <p:ph type="pic" idx="22"/>
          </p:nvPr>
        </p:nvSpPr>
        <p:spPr>
          <a:xfrm>
            <a:off x="5853241" y="2256354"/>
            <a:ext cx="219908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200"/>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en-US"/>
              <a:t>Click icon to add picture</a:t>
            </a:r>
            <a:endParaRPr lang="en-US" dirty="0"/>
          </a:p>
        </p:txBody>
      </p:sp>
      <p:sp>
        <p:nvSpPr>
          <p:cNvPr id="27" name="Text Placeholder 3"/>
          <p:cNvSpPr>
            <a:spLocks noGrp="1"/>
          </p:cNvSpPr>
          <p:nvPr>
            <p:ph type="body" sz="half" idx="20"/>
          </p:nvPr>
        </p:nvSpPr>
        <p:spPr>
          <a:xfrm>
            <a:off x="5853148" y="4873763"/>
            <a:ext cx="2201998" cy="659189"/>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Edit Master text styles</a:t>
            </a:r>
          </a:p>
        </p:txBody>
      </p:sp>
      <p:sp>
        <p:nvSpPr>
          <p:cNvPr id="3" name="Date Placeholder 2"/>
          <p:cNvSpPr>
            <a:spLocks noGrp="1"/>
          </p:cNvSpPr>
          <p:nvPr>
            <p:ph type="dt" sz="half" idx="10"/>
          </p:nvPr>
        </p:nvSpPr>
        <p:spPr/>
        <p:txBody>
          <a:bodyPr/>
          <a:lstStyle/>
          <a:p>
            <a:fld id="{0D5A53AF-48EA-489D-8260-9DCAB666386A}" type="datetimeFigureOut">
              <a:rPr lang="en-US" smtClean="0"/>
              <a:t>9/29/2021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44828676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DED02AE-B9A4-47BD-AF8E-97E16144138B}" type="datetimeFigureOut">
              <a:rPr lang="en-US" smtClean="0"/>
              <a:t>9/29/2021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67219357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F0FD78B-DB02-4362-BCDC-98A55456977C}" type="datetimeFigureOut">
              <a:rPr lang="en-US" smtClean="0"/>
              <a:t>9/29/2021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8924462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9916976-5D93-46E4-A98A-FAD63E4D0EA8}" type="datetimeFigureOut">
              <a:rPr lang="en-US" smtClean="0"/>
              <a:t>9/29/2021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4273951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7" name="Title 1"/>
          <p:cNvSpPr>
            <a:spLocks noGrp="1"/>
          </p:cNvSpPr>
          <p:nvPr>
            <p:ph type="ctrTitle"/>
          </p:nvPr>
        </p:nvSpPr>
        <p:spPr>
          <a:xfrm>
            <a:off x="640899" y="4464028"/>
            <a:ext cx="6858000" cy="1194650"/>
          </a:xfrm>
        </p:spPr>
        <p:txBody>
          <a:bodyPr wrap="none" anchor="t">
            <a:normAutofit/>
          </a:bodyPr>
          <a:lstStyle>
            <a:lvl1pPr algn="l">
              <a:defRPr sz="7200" b="0" spc="-225">
                <a:gradFill flip="none" rotWithShape="1">
                  <a:gsLst>
                    <a:gs pos="32000">
                      <a:schemeClr val="tx1">
                        <a:lumMod val="89000"/>
                      </a:schemeClr>
                    </a:gs>
                    <a:gs pos="0">
                      <a:schemeClr val="bg1">
                        <a:lumMod val="47000"/>
                        <a:lumOff val="53000"/>
                      </a:schemeClr>
                    </a:gs>
                    <a:gs pos="100000">
                      <a:schemeClr val="tx2">
                        <a:lumMod val="0"/>
                        <a:lumOff val="100000"/>
                      </a:schemeClr>
                    </a:gs>
                  </a:gsLst>
                  <a:lin ang="8100000" scaled="1"/>
                  <a:tileRect/>
                </a:gradFill>
                <a:effectLst>
                  <a:outerShdw blurRad="469900" dist="342900" dir="5400000" sy="-20000" rotWithShape="0">
                    <a:prstClr val="black">
                      <a:alpha val="66000"/>
                    </a:prstClr>
                  </a:outerShdw>
                </a:effectLst>
                <a:latin typeface="+mj-lt"/>
              </a:defRPr>
            </a:lvl1pPr>
          </a:lstStyle>
          <a:p>
            <a:r>
              <a:rPr lang="en-US"/>
              <a:t>Click to edit Master title style</a:t>
            </a:r>
            <a:endParaRPr lang="en-US" dirty="0"/>
          </a:p>
        </p:txBody>
      </p:sp>
      <p:sp>
        <p:nvSpPr>
          <p:cNvPr id="8" name="Subtitle 2"/>
          <p:cNvSpPr>
            <a:spLocks noGrp="1"/>
          </p:cNvSpPr>
          <p:nvPr>
            <p:ph type="subTitle" idx="1"/>
          </p:nvPr>
        </p:nvSpPr>
        <p:spPr>
          <a:xfrm>
            <a:off x="640899" y="3829878"/>
            <a:ext cx="6858000" cy="617822"/>
          </a:xfrm>
        </p:spPr>
        <p:txBody>
          <a:bodyPr anchor="b">
            <a:normAutofit/>
          </a:bodyPr>
          <a:lstStyle>
            <a:lvl1pPr marL="0" indent="0" algn="l">
              <a:buNone/>
              <a:defRPr sz="2400" b="0">
                <a:gradFill flip="none" rotWithShape="1">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tileRect/>
                </a:gradFill>
                <a:latin typeface="+mj-lt"/>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F39F4F5-F4D2-4D2A-AB60-88D37ADCB869}" type="datetimeFigureOut">
              <a:rPr lang="en-US" smtClean="0"/>
              <a:t>9/29/2021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30821454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40000" y="1825625"/>
            <a:ext cx="3768912"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739880" y="1825625"/>
            <a:ext cx="377547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D23BC6CE-6D1E-47E5-8859-F31AC5380EB2}" type="datetimeFigureOut">
              <a:rPr lang="en-US" smtClean="0"/>
              <a:t>9/29/2021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8621830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40000" y="1681163"/>
            <a:ext cx="3768912" cy="823912"/>
          </a:xfrm>
        </p:spPr>
        <p:txBody>
          <a:bodyPr anchor="b">
            <a:normAutofit/>
          </a:bodyPr>
          <a:lstStyle>
            <a:lvl1pPr marL="0" indent="0">
              <a:buNone/>
              <a:defRPr sz="20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4" name="Content Placeholder 3"/>
          <p:cNvSpPr>
            <a:spLocks noGrp="1"/>
          </p:cNvSpPr>
          <p:nvPr>
            <p:ph sz="half" idx="2"/>
          </p:nvPr>
        </p:nvSpPr>
        <p:spPr>
          <a:xfrm>
            <a:off x="840000" y="2505075"/>
            <a:ext cx="3768912"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739880" y="1681163"/>
            <a:ext cx="3776661" cy="823912"/>
          </a:xfrm>
        </p:spPr>
        <p:txBody>
          <a:bodyPr vert="horz" lIns="91440" tIns="45720" rIns="91440" bIns="45720" rtlCol="0" anchor="b">
            <a:normAutofit/>
          </a:bodyPr>
          <a:lstStyle>
            <a:lvl1pPr>
              <a:buNone/>
              <a:defRPr lang="en-US" sz="20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stStyle>
          <a:p>
            <a:pPr marL="0" lvl="0" indent="0">
              <a:buNone/>
            </a:pPr>
            <a:r>
              <a:rPr lang="en-US"/>
              <a:t>Edit Master text styles</a:t>
            </a:r>
          </a:p>
        </p:txBody>
      </p:sp>
      <p:sp>
        <p:nvSpPr>
          <p:cNvPr id="6" name="Content Placeholder 5"/>
          <p:cNvSpPr>
            <a:spLocks noGrp="1"/>
          </p:cNvSpPr>
          <p:nvPr>
            <p:ph sz="quarter" idx="4"/>
          </p:nvPr>
        </p:nvSpPr>
        <p:spPr>
          <a:xfrm>
            <a:off x="4739880" y="2505075"/>
            <a:ext cx="3776661"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1B4E7C4-4DA4-404D-9965-B13F2DD7D8BF}" type="datetimeFigureOut">
              <a:rPr lang="en-US" smtClean="0"/>
              <a:t>9/29/2021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549199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76FB7AA-4A53-424F-AD41-70827B6504BA}" type="datetimeFigureOut">
              <a:rPr lang="en-US" smtClean="0"/>
              <a:t>9/29/2021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9516009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7884882-FB12-4BC8-9960-9AD8104D7FAE}" type="datetimeFigureOut">
              <a:rPr lang="en-US" smtClean="0"/>
              <a:t>9/29/2021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8433946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40000" y="2057400"/>
            <a:ext cx="2739019" cy="3811588"/>
          </a:xfrm>
        </p:spPr>
        <p:txBody>
          <a:bodyPr>
            <a:normAutofit/>
          </a:bodyPr>
          <a:lstStyle>
            <a:lvl1pPr marL="0" indent="0">
              <a:buNone/>
              <a:defRPr sz="1400">
                <a:gradFill>
                  <a:gsLst>
                    <a:gs pos="15000">
                      <a:schemeClr val="tx2"/>
                    </a:gs>
                    <a:gs pos="73000">
                      <a:schemeClr val="tx2">
                        <a:lumMod val="60000"/>
                        <a:lumOff val="40000"/>
                      </a:schemeClr>
                    </a:gs>
                    <a:gs pos="0">
                      <a:schemeClr val="tx1"/>
                    </a:gs>
                    <a:gs pos="100000">
                      <a:schemeClr val="tx2">
                        <a:lumMod val="0"/>
                        <a:lumOff val="100000"/>
                      </a:schemeClr>
                    </a:gs>
                  </a:gsLst>
                  <a:lin ang="16200000" scaled="1"/>
                </a:gra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p:cNvSpPr>
            <a:spLocks noGrp="1"/>
          </p:cNvSpPr>
          <p:nvPr>
            <p:ph type="dt" sz="half" idx="10"/>
          </p:nvPr>
        </p:nvSpPr>
        <p:spPr/>
        <p:txBody>
          <a:bodyPr/>
          <a:lstStyle/>
          <a:p>
            <a:fld id="{F7D1BD23-6E54-4D9D-AD88-A2813C73CC25}" type="datetimeFigureOut">
              <a:rPr lang="en-US" smtClean="0"/>
              <a:t>9/29/2021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44308882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4" name="Text Placeholder 3"/>
          <p:cNvSpPr>
            <a:spLocks noGrp="1"/>
          </p:cNvSpPr>
          <p:nvPr>
            <p:ph type="body" sz="half" idx="2"/>
          </p:nvPr>
        </p:nvSpPr>
        <p:spPr>
          <a:xfrm>
            <a:off x="840000" y="2057400"/>
            <a:ext cx="2739019" cy="3811588"/>
          </a:xfrm>
        </p:spPr>
        <p:txBody>
          <a:bodyPr>
            <a:normAutofit/>
          </a:bodyPr>
          <a:lstStyle>
            <a:lvl1pPr marL="0" indent="0">
              <a:buNone/>
              <a:defRPr sz="1400">
                <a:gradFill>
                  <a:gsLst>
                    <a:gs pos="15000">
                      <a:schemeClr val="tx2"/>
                    </a:gs>
                    <a:gs pos="73000">
                      <a:schemeClr val="tx2">
                        <a:lumMod val="60000"/>
                        <a:lumOff val="40000"/>
                      </a:schemeClr>
                    </a:gs>
                    <a:gs pos="0">
                      <a:schemeClr val="tx1"/>
                    </a:gs>
                    <a:gs pos="100000">
                      <a:schemeClr val="tx2">
                        <a:lumMod val="0"/>
                        <a:lumOff val="100000"/>
                      </a:schemeClr>
                    </a:gs>
                  </a:gsLst>
                  <a:lin ang="16200000" scaled="1"/>
                </a:gra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p:cNvSpPr>
            <a:spLocks noGrp="1"/>
          </p:cNvSpPr>
          <p:nvPr>
            <p:ph type="dt" sz="half" idx="10"/>
          </p:nvPr>
        </p:nvSpPr>
        <p:spPr/>
        <p:txBody>
          <a:bodyPr/>
          <a:lstStyle/>
          <a:p>
            <a:fld id="{1471A834-4F3C-4AF9-9C74-05EC35A0F292}" type="datetimeFigureOut">
              <a:rPr lang="en-US" smtClean="0"/>
              <a:t>9/29/2021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9217560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9">
            <a:lum/>
          </a:blip>
          <a:srcRect/>
          <a:stretch>
            <a:fillRect l="-17000" r="-17000"/>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40000" y="1825625"/>
            <a:ext cx="767535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gradFill flip="none" rotWithShape="1">
                  <a:gsLst>
                    <a:gs pos="28000">
                      <a:schemeClr val="tx1">
                        <a:lumMod val="93000"/>
                      </a:schemeClr>
                    </a:gs>
                    <a:gs pos="0">
                      <a:schemeClr val="bg1">
                        <a:lumMod val="38000"/>
                        <a:lumOff val="62000"/>
                      </a:schemeClr>
                    </a:gs>
                    <a:gs pos="100000">
                      <a:schemeClr val="tx2">
                        <a:lumMod val="0"/>
                        <a:lumOff val="100000"/>
                      </a:schemeClr>
                    </a:gs>
                  </a:gsLst>
                  <a:lin ang="5400000" scaled="1"/>
                  <a:tileRect/>
                </a:gradFill>
              </a:defRPr>
            </a:lvl1pPr>
          </a:lstStyle>
          <a:p>
            <a:fld id="{51CF1133-3259-4C45-BABA-5B62D9C6F78D}" type="datetimeFigureOut">
              <a:rPr lang="en-US" smtClean="0"/>
              <a:t>9/29/2021</a:t>
            </a:fld>
            <a:endParaRPr lang="en-US"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gradFill flip="none" rotWithShape="1">
                  <a:gsLst>
                    <a:gs pos="28000">
                      <a:schemeClr val="tx1">
                        <a:lumMod val="93000"/>
                      </a:schemeClr>
                    </a:gs>
                    <a:gs pos="0">
                      <a:schemeClr val="bg1">
                        <a:lumMod val="38000"/>
                        <a:lumOff val="62000"/>
                      </a:schemeClr>
                    </a:gs>
                    <a:gs pos="100000">
                      <a:schemeClr val="tx2">
                        <a:lumMod val="0"/>
                        <a:lumOff val="100000"/>
                      </a:schemeClr>
                    </a:gs>
                  </a:gsLst>
                  <a:lin ang="5400000" scaled="1"/>
                  <a:tileRect/>
                </a:gradFill>
              </a:defRPr>
            </a:lvl1pPr>
          </a:lstStyle>
          <a:p>
            <a:endParaRPr lang="en-US" dirty="0"/>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gradFill flip="none" rotWithShape="1">
                  <a:gsLst>
                    <a:gs pos="28000">
                      <a:schemeClr val="tx1">
                        <a:lumMod val="93000"/>
                      </a:schemeClr>
                    </a:gs>
                    <a:gs pos="0">
                      <a:schemeClr val="bg1">
                        <a:lumMod val="38000"/>
                        <a:lumOff val="62000"/>
                      </a:schemeClr>
                    </a:gs>
                    <a:gs pos="100000">
                      <a:schemeClr val="tx2">
                        <a:lumMod val="0"/>
                        <a:lumOff val="100000"/>
                      </a:schemeClr>
                    </a:gs>
                  </a:gsLst>
                  <a:lin ang="5400000" scaled="1"/>
                  <a:tileRect/>
                </a:gradFill>
              </a:defRPr>
            </a:lvl1p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3082787033"/>
      </p:ext>
    </p:extLst>
  </p:cSld>
  <p:clrMap bg1="dk1" tx1="lt1" bg2="dk2" tx2="lt2" accent1="accent1" accent2="accent2" accent3="accent3" accent4="accent4" accent5="accent5" accent6="accent6" hlink="hlink" folHlink="folHlink"/>
  <p:sldLayoutIdLst>
    <p:sldLayoutId id="2147483670" r:id="rId1"/>
    <p:sldLayoutId id="2147483671" r:id="rId2"/>
    <p:sldLayoutId id="2147483672" r:id="rId3"/>
    <p:sldLayoutId id="2147483673" r:id="rId4"/>
    <p:sldLayoutId id="2147483674" r:id="rId5"/>
    <p:sldLayoutId id="2147483675" r:id="rId6"/>
    <p:sldLayoutId id="2147483676" r:id="rId7"/>
    <p:sldLayoutId id="2147483677" r:id="rId8"/>
    <p:sldLayoutId id="2147483678" r:id="rId9"/>
    <p:sldLayoutId id="2147483679" r:id="rId10"/>
    <p:sldLayoutId id="2147483680" r:id="rId11"/>
    <p:sldLayoutId id="2147483681" r:id="rId12"/>
    <p:sldLayoutId id="2147483682" r:id="rId13"/>
    <p:sldLayoutId id="2147483683" r:id="rId14"/>
    <p:sldLayoutId id="2147483684" r:id="rId15"/>
    <p:sldLayoutId id="2147483685" r:id="rId16"/>
    <p:sldLayoutId id="2147483686" r:id="rId17"/>
  </p:sldLayoutIdLst>
  <p:hf sldNum="0" hdr="0" ftr="0" dt="0"/>
  <p:txStyles>
    <p:titleStyle>
      <a:lvl1pPr algn="l" defTabSz="685800" rtl="0" eaLnBrk="1" latinLnBrk="0" hangingPunct="1">
        <a:lnSpc>
          <a:spcPct val="90000"/>
        </a:lnSpc>
        <a:spcBef>
          <a:spcPct val="0"/>
        </a:spcBef>
        <a:buNone/>
        <a:defRPr sz="4400" b="0" kern="1200">
          <a:gradFill flip="none" rotWithShape="1">
            <a:gsLst>
              <a:gs pos="28000">
                <a:schemeClr val="tx1">
                  <a:lumMod val="93000"/>
                </a:schemeClr>
              </a:gs>
              <a:gs pos="0">
                <a:schemeClr val="bg1">
                  <a:lumMod val="25000"/>
                  <a:lumOff val="75000"/>
                </a:schemeClr>
              </a:gs>
              <a:gs pos="100000">
                <a:schemeClr val="tx2">
                  <a:lumMod val="0"/>
                  <a:lumOff val="100000"/>
                </a:schemeClr>
              </a:gs>
            </a:gsLst>
            <a:lin ang="4800000" scaled="0"/>
            <a:tileRect/>
          </a:gra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4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20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6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4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4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3B58CC-A66F-464B-92AC-7E0CE86ACFAC}"/>
              </a:ext>
            </a:extLst>
          </p:cNvPr>
          <p:cNvSpPr>
            <a:spLocks noGrp="1"/>
          </p:cNvSpPr>
          <p:nvPr>
            <p:ph type="ctrTitle"/>
          </p:nvPr>
        </p:nvSpPr>
        <p:spPr/>
        <p:txBody>
          <a:bodyPr/>
          <a:lstStyle/>
          <a:p>
            <a:r>
              <a:rPr lang="en-US" dirty="0"/>
              <a:t>Hebrews</a:t>
            </a:r>
          </a:p>
        </p:txBody>
      </p:sp>
      <p:sp>
        <p:nvSpPr>
          <p:cNvPr id="3" name="Subtitle 2">
            <a:extLst>
              <a:ext uri="{FF2B5EF4-FFF2-40B4-BE49-F238E27FC236}">
                <a16:creationId xmlns:a16="http://schemas.microsoft.com/office/drawing/2014/main" id="{52A788A6-5752-4D8E-B290-7CB67610A618}"/>
              </a:ext>
            </a:extLst>
          </p:cNvPr>
          <p:cNvSpPr>
            <a:spLocks noGrp="1"/>
          </p:cNvSpPr>
          <p:nvPr>
            <p:ph type="subTitle" idx="1"/>
          </p:nvPr>
        </p:nvSpPr>
        <p:spPr>
          <a:xfrm>
            <a:off x="1657350" y="3845505"/>
            <a:ext cx="6858000" cy="618523"/>
          </a:xfrm>
        </p:spPr>
        <p:txBody>
          <a:bodyPr/>
          <a:lstStyle/>
          <a:p>
            <a:r>
              <a:rPr lang="en-US" dirty="0"/>
              <a:t>Lesson 21</a:t>
            </a:r>
          </a:p>
        </p:txBody>
      </p:sp>
    </p:spTree>
    <p:extLst>
      <p:ext uri="{BB962C8B-B14F-4D97-AF65-F5344CB8AC3E}">
        <p14:creationId xmlns:p14="http://schemas.microsoft.com/office/powerpoint/2010/main" val="14818205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E748A19-4B4D-4776-BB15-F2D19E79137E}"/>
              </a:ext>
            </a:extLst>
          </p:cNvPr>
          <p:cNvSpPr>
            <a:spLocks noGrp="1"/>
          </p:cNvSpPr>
          <p:nvPr>
            <p:ph idx="1"/>
          </p:nvPr>
        </p:nvSpPr>
        <p:spPr>
          <a:xfrm>
            <a:off x="443883" y="1322772"/>
            <a:ext cx="8433787" cy="5416531"/>
          </a:xfrm>
        </p:spPr>
        <p:txBody>
          <a:bodyPr>
            <a:normAutofit/>
          </a:bodyPr>
          <a:lstStyle/>
          <a:p>
            <a:r>
              <a:rPr lang="en-US" sz="3600" dirty="0"/>
              <a:t>Exhortations to remember (13:1-7)</a:t>
            </a:r>
          </a:p>
          <a:p>
            <a:pPr lvl="1"/>
            <a:r>
              <a:rPr lang="en-US" sz="3400" dirty="0"/>
              <a:t>Remember to manifest love (13:1-3)</a:t>
            </a:r>
          </a:p>
          <a:p>
            <a:pPr lvl="2"/>
            <a:r>
              <a:rPr lang="en-US" sz="3200" dirty="0"/>
              <a:t>Brotherly Love – Rm. 12:10; 1 Pt 1:22</a:t>
            </a:r>
          </a:p>
          <a:p>
            <a:pPr lvl="2"/>
            <a:r>
              <a:rPr lang="en-US" sz="3200" dirty="0"/>
              <a:t>Entertain strangers – 1 Pt 4:9; 1 Tim 3:2</a:t>
            </a:r>
          </a:p>
          <a:p>
            <a:pPr lvl="3"/>
            <a:r>
              <a:rPr lang="en-US" sz="3000" dirty="0"/>
              <a:t>Angels unaware – Gen 18,19; Jud 6, 13</a:t>
            </a:r>
          </a:p>
          <a:p>
            <a:pPr lvl="2"/>
            <a:r>
              <a:rPr lang="en-US" sz="3200" dirty="0"/>
              <a:t>Those in bonds – Acts 24:23; 2 Tim. 1:16</a:t>
            </a:r>
          </a:p>
          <a:p>
            <a:pPr lvl="2"/>
            <a:r>
              <a:rPr lang="en-US" sz="3200" dirty="0"/>
              <a:t>Those suffering adversity – 1 Cor 12:26</a:t>
            </a:r>
          </a:p>
          <a:p>
            <a:pPr marL="0" indent="0">
              <a:buNone/>
            </a:pPr>
            <a:endParaRPr lang="en-US" sz="3200" dirty="0"/>
          </a:p>
        </p:txBody>
      </p:sp>
      <p:sp>
        <p:nvSpPr>
          <p:cNvPr id="5" name="Title 4">
            <a:extLst>
              <a:ext uri="{FF2B5EF4-FFF2-40B4-BE49-F238E27FC236}">
                <a16:creationId xmlns:a16="http://schemas.microsoft.com/office/drawing/2014/main" id="{0CAE6925-5768-4365-8253-003F5D5B8B93}"/>
              </a:ext>
            </a:extLst>
          </p:cNvPr>
          <p:cNvSpPr>
            <a:spLocks noGrp="1"/>
          </p:cNvSpPr>
          <p:nvPr>
            <p:ph type="title"/>
          </p:nvPr>
        </p:nvSpPr>
        <p:spPr>
          <a:xfrm>
            <a:off x="558311" y="184883"/>
            <a:ext cx="8433787" cy="1325563"/>
          </a:xfrm>
        </p:spPr>
        <p:txBody>
          <a:bodyPr>
            <a:normAutofit/>
          </a:bodyPr>
          <a:lstStyle/>
          <a:p>
            <a:r>
              <a:rPr lang="en-US" sz="3600" dirty="0"/>
              <a:t>Exhortations to Steadfastness in Christ</a:t>
            </a:r>
          </a:p>
        </p:txBody>
      </p:sp>
    </p:spTree>
    <p:extLst>
      <p:ext uri="{BB962C8B-B14F-4D97-AF65-F5344CB8AC3E}">
        <p14:creationId xmlns:p14="http://schemas.microsoft.com/office/powerpoint/2010/main" val="89374242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E748A19-4B4D-4776-BB15-F2D19E79137E}"/>
              </a:ext>
            </a:extLst>
          </p:cNvPr>
          <p:cNvSpPr>
            <a:spLocks noGrp="1"/>
          </p:cNvSpPr>
          <p:nvPr>
            <p:ph idx="1"/>
          </p:nvPr>
        </p:nvSpPr>
        <p:spPr>
          <a:xfrm>
            <a:off x="443883" y="1322772"/>
            <a:ext cx="8433787" cy="5416531"/>
          </a:xfrm>
        </p:spPr>
        <p:txBody>
          <a:bodyPr>
            <a:normAutofit/>
          </a:bodyPr>
          <a:lstStyle/>
          <a:p>
            <a:r>
              <a:rPr lang="en-US" sz="3600" dirty="0"/>
              <a:t>Exhortations to remember (13:1-7)</a:t>
            </a:r>
          </a:p>
          <a:p>
            <a:pPr lvl="1"/>
            <a:r>
              <a:rPr lang="en-US" sz="3400" dirty="0"/>
              <a:t>Keep honor in marriage (13:4)</a:t>
            </a:r>
          </a:p>
          <a:p>
            <a:pPr lvl="2"/>
            <a:r>
              <a:rPr lang="en-US" sz="3200" dirty="0"/>
              <a:t>For man’s good – Gen. 2:18,24</a:t>
            </a:r>
          </a:p>
          <a:p>
            <a:pPr lvl="2"/>
            <a:r>
              <a:rPr lang="en-US" sz="3200" dirty="0"/>
              <a:t>Maintain purity – 1 Cor 5:1, 6:9-10</a:t>
            </a:r>
          </a:p>
          <a:p>
            <a:pPr lvl="2"/>
            <a:r>
              <a:rPr lang="en-US" sz="3200" dirty="0"/>
              <a:t>Adultery dishonors – Mt 19:9; Mt 5:32</a:t>
            </a:r>
          </a:p>
          <a:p>
            <a:pPr lvl="1"/>
            <a:r>
              <a:rPr lang="en-US" sz="3600" dirty="0"/>
              <a:t>Do no covet (13:5-6)</a:t>
            </a:r>
          </a:p>
          <a:p>
            <a:pPr lvl="2"/>
            <a:r>
              <a:rPr lang="en-US" sz="3200" dirty="0"/>
              <a:t>Misplaced desire – Col. 3:5</a:t>
            </a:r>
          </a:p>
          <a:p>
            <a:pPr lvl="2"/>
            <a:r>
              <a:rPr lang="en-US" sz="3200" dirty="0"/>
              <a:t>Proper attitude toward riches – Lk 12:15-21</a:t>
            </a:r>
          </a:p>
          <a:p>
            <a:pPr lvl="2"/>
            <a:r>
              <a:rPr lang="en-US" sz="3200" dirty="0"/>
              <a:t>“Godliness with contentment is great gain”</a:t>
            </a:r>
          </a:p>
          <a:p>
            <a:pPr lvl="2"/>
            <a:r>
              <a:rPr lang="en-US" sz="3200" dirty="0"/>
              <a:t>Trust in God</a:t>
            </a:r>
            <a:endParaRPr lang="en-US" sz="2800" dirty="0"/>
          </a:p>
          <a:p>
            <a:pPr marL="0" indent="0">
              <a:buNone/>
            </a:pPr>
            <a:endParaRPr lang="en-US" sz="3200" dirty="0"/>
          </a:p>
        </p:txBody>
      </p:sp>
      <p:sp>
        <p:nvSpPr>
          <p:cNvPr id="5" name="Title 4">
            <a:extLst>
              <a:ext uri="{FF2B5EF4-FFF2-40B4-BE49-F238E27FC236}">
                <a16:creationId xmlns:a16="http://schemas.microsoft.com/office/drawing/2014/main" id="{0CAE6925-5768-4365-8253-003F5D5B8B93}"/>
              </a:ext>
            </a:extLst>
          </p:cNvPr>
          <p:cNvSpPr>
            <a:spLocks noGrp="1"/>
          </p:cNvSpPr>
          <p:nvPr>
            <p:ph type="title"/>
          </p:nvPr>
        </p:nvSpPr>
        <p:spPr>
          <a:xfrm>
            <a:off x="558311" y="184883"/>
            <a:ext cx="8433787" cy="1325563"/>
          </a:xfrm>
        </p:spPr>
        <p:txBody>
          <a:bodyPr>
            <a:normAutofit/>
          </a:bodyPr>
          <a:lstStyle/>
          <a:p>
            <a:r>
              <a:rPr lang="en-US" sz="3600" dirty="0"/>
              <a:t>Exhortations to Steadfastness in Christ</a:t>
            </a:r>
          </a:p>
        </p:txBody>
      </p:sp>
    </p:spTree>
    <p:extLst>
      <p:ext uri="{BB962C8B-B14F-4D97-AF65-F5344CB8AC3E}">
        <p14:creationId xmlns:p14="http://schemas.microsoft.com/office/powerpoint/2010/main" val="79898125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E748A19-4B4D-4776-BB15-F2D19E79137E}"/>
              </a:ext>
            </a:extLst>
          </p:cNvPr>
          <p:cNvSpPr>
            <a:spLocks noGrp="1"/>
          </p:cNvSpPr>
          <p:nvPr>
            <p:ph idx="1"/>
          </p:nvPr>
        </p:nvSpPr>
        <p:spPr>
          <a:xfrm>
            <a:off x="443883" y="1322772"/>
            <a:ext cx="8433787" cy="5416531"/>
          </a:xfrm>
        </p:spPr>
        <p:txBody>
          <a:bodyPr>
            <a:normAutofit/>
          </a:bodyPr>
          <a:lstStyle/>
          <a:p>
            <a:r>
              <a:rPr lang="en-US" sz="3600" dirty="0"/>
              <a:t>Exhortations to remember (13:7)</a:t>
            </a:r>
          </a:p>
          <a:p>
            <a:pPr lvl="1"/>
            <a:r>
              <a:rPr lang="en-US" sz="3400" dirty="0"/>
              <a:t>Imitate those who oversee you (13:7)</a:t>
            </a:r>
          </a:p>
          <a:p>
            <a:pPr lvl="2"/>
            <a:r>
              <a:rPr lang="en-US" sz="3200" dirty="0"/>
              <a:t>Overseers mentioned 3 times – v7, 17, 24</a:t>
            </a:r>
          </a:p>
          <a:p>
            <a:pPr lvl="2"/>
            <a:r>
              <a:rPr lang="en-US" sz="3200" dirty="0"/>
              <a:t>First esteem them – 1 Th 5:12-13</a:t>
            </a:r>
          </a:p>
          <a:p>
            <a:pPr lvl="2"/>
            <a:r>
              <a:rPr lang="en-US" sz="3200" dirty="0"/>
              <a:t>Consider the outcome of their way of life – 1 Pt 5:4</a:t>
            </a:r>
          </a:p>
          <a:p>
            <a:pPr lvl="2"/>
            <a:r>
              <a:rPr lang="en-US" sz="3200" dirty="0"/>
              <a:t>Imitate their faith – 1 Pt 5:2-3</a:t>
            </a:r>
          </a:p>
        </p:txBody>
      </p:sp>
      <p:sp>
        <p:nvSpPr>
          <p:cNvPr id="5" name="Title 4">
            <a:extLst>
              <a:ext uri="{FF2B5EF4-FFF2-40B4-BE49-F238E27FC236}">
                <a16:creationId xmlns:a16="http://schemas.microsoft.com/office/drawing/2014/main" id="{0CAE6925-5768-4365-8253-003F5D5B8B93}"/>
              </a:ext>
            </a:extLst>
          </p:cNvPr>
          <p:cNvSpPr>
            <a:spLocks noGrp="1"/>
          </p:cNvSpPr>
          <p:nvPr>
            <p:ph type="title"/>
          </p:nvPr>
        </p:nvSpPr>
        <p:spPr>
          <a:xfrm>
            <a:off x="558311" y="184883"/>
            <a:ext cx="8433787" cy="1325563"/>
          </a:xfrm>
        </p:spPr>
        <p:txBody>
          <a:bodyPr>
            <a:normAutofit/>
          </a:bodyPr>
          <a:lstStyle/>
          <a:p>
            <a:r>
              <a:rPr lang="en-US" sz="3600" dirty="0"/>
              <a:t>Exhortations to Steadfastness in Christ</a:t>
            </a:r>
          </a:p>
        </p:txBody>
      </p:sp>
    </p:spTree>
    <p:extLst>
      <p:ext uri="{BB962C8B-B14F-4D97-AF65-F5344CB8AC3E}">
        <p14:creationId xmlns:p14="http://schemas.microsoft.com/office/powerpoint/2010/main" val="207598906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E748A19-4B4D-4776-BB15-F2D19E79137E}"/>
              </a:ext>
            </a:extLst>
          </p:cNvPr>
          <p:cNvSpPr>
            <a:spLocks noGrp="1"/>
          </p:cNvSpPr>
          <p:nvPr>
            <p:ph idx="1"/>
          </p:nvPr>
        </p:nvSpPr>
        <p:spPr>
          <a:xfrm>
            <a:off x="443883" y="1322772"/>
            <a:ext cx="8433787" cy="5416531"/>
          </a:xfrm>
        </p:spPr>
        <p:txBody>
          <a:bodyPr>
            <a:normAutofit/>
          </a:bodyPr>
          <a:lstStyle/>
          <a:p>
            <a:r>
              <a:rPr lang="en-US" sz="3600" dirty="0"/>
              <a:t>Exhortations to remember (13:8-14)</a:t>
            </a:r>
          </a:p>
          <a:p>
            <a:pPr lvl="1"/>
            <a:r>
              <a:rPr lang="en-US" sz="3400" dirty="0"/>
              <a:t>Jesus is constant and unchangeable (v8)</a:t>
            </a:r>
          </a:p>
          <a:p>
            <a:pPr lvl="1"/>
            <a:r>
              <a:rPr lang="en-US" sz="3400" dirty="0"/>
              <a:t>Jesus is our “Altar” (v9,10)</a:t>
            </a:r>
          </a:p>
          <a:p>
            <a:pPr lvl="1"/>
            <a:r>
              <a:rPr lang="en-US" sz="3400" dirty="0"/>
              <a:t>Jesus suffered without the gate (v11, 12)</a:t>
            </a:r>
          </a:p>
          <a:p>
            <a:pPr lvl="2"/>
            <a:r>
              <a:rPr lang="en-US" sz="3200" dirty="0"/>
              <a:t>Sin offerings on day of atonement – Lev. 16:27</a:t>
            </a:r>
          </a:p>
          <a:p>
            <a:pPr lvl="2"/>
            <a:r>
              <a:rPr lang="en-US" sz="3200" dirty="0"/>
              <a:t>To sanctify the people – Heb. 12:2</a:t>
            </a:r>
          </a:p>
          <a:p>
            <a:pPr lvl="1"/>
            <a:r>
              <a:rPr lang="en-US" sz="3600" dirty="0"/>
              <a:t>Are you willing to bear his reproach? – Lk 9:26</a:t>
            </a:r>
          </a:p>
        </p:txBody>
      </p:sp>
      <p:sp>
        <p:nvSpPr>
          <p:cNvPr id="5" name="Title 4">
            <a:extLst>
              <a:ext uri="{FF2B5EF4-FFF2-40B4-BE49-F238E27FC236}">
                <a16:creationId xmlns:a16="http://schemas.microsoft.com/office/drawing/2014/main" id="{0CAE6925-5768-4365-8253-003F5D5B8B93}"/>
              </a:ext>
            </a:extLst>
          </p:cNvPr>
          <p:cNvSpPr>
            <a:spLocks noGrp="1"/>
          </p:cNvSpPr>
          <p:nvPr>
            <p:ph type="title"/>
          </p:nvPr>
        </p:nvSpPr>
        <p:spPr>
          <a:xfrm>
            <a:off x="558311" y="184883"/>
            <a:ext cx="8433787" cy="1325563"/>
          </a:xfrm>
        </p:spPr>
        <p:txBody>
          <a:bodyPr>
            <a:normAutofit/>
          </a:bodyPr>
          <a:lstStyle/>
          <a:p>
            <a:r>
              <a:rPr lang="en-US" sz="3600" dirty="0"/>
              <a:t>Exhortations to Steadfastness in Christ</a:t>
            </a:r>
          </a:p>
        </p:txBody>
      </p:sp>
    </p:spTree>
    <p:extLst>
      <p:ext uri="{BB962C8B-B14F-4D97-AF65-F5344CB8AC3E}">
        <p14:creationId xmlns:p14="http://schemas.microsoft.com/office/powerpoint/2010/main" val="54933215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E748A19-4B4D-4776-BB15-F2D19E79137E}"/>
              </a:ext>
            </a:extLst>
          </p:cNvPr>
          <p:cNvSpPr>
            <a:spLocks noGrp="1"/>
          </p:cNvSpPr>
          <p:nvPr>
            <p:ph idx="1"/>
          </p:nvPr>
        </p:nvSpPr>
        <p:spPr>
          <a:xfrm>
            <a:off x="443883" y="1322772"/>
            <a:ext cx="8433787" cy="5416531"/>
          </a:xfrm>
        </p:spPr>
        <p:txBody>
          <a:bodyPr>
            <a:normAutofit/>
          </a:bodyPr>
          <a:lstStyle/>
          <a:p>
            <a:r>
              <a:rPr lang="en-US" sz="3600" dirty="0"/>
              <a:t>We have here no continuing city! (13:14)</a:t>
            </a:r>
          </a:p>
          <a:p>
            <a:pPr lvl="1"/>
            <a:r>
              <a:rPr lang="en-US" sz="3400" dirty="0"/>
              <a:t>We are but pilgrims and strangers – 11:13,14</a:t>
            </a:r>
          </a:p>
          <a:p>
            <a:pPr lvl="1"/>
            <a:r>
              <a:rPr lang="en-US" sz="3400" dirty="0"/>
              <a:t>We look for a city whose builder and maker is God – 11:10</a:t>
            </a:r>
          </a:p>
        </p:txBody>
      </p:sp>
      <p:sp>
        <p:nvSpPr>
          <p:cNvPr id="5" name="Title 4">
            <a:extLst>
              <a:ext uri="{FF2B5EF4-FFF2-40B4-BE49-F238E27FC236}">
                <a16:creationId xmlns:a16="http://schemas.microsoft.com/office/drawing/2014/main" id="{0CAE6925-5768-4365-8253-003F5D5B8B93}"/>
              </a:ext>
            </a:extLst>
          </p:cNvPr>
          <p:cNvSpPr>
            <a:spLocks noGrp="1"/>
          </p:cNvSpPr>
          <p:nvPr>
            <p:ph type="title"/>
          </p:nvPr>
        </p:nvSpPr>
        <p:spPr>
          <a:xfrm>
            <a:off x="558311" y="184883"/>
            <a:ext cx="8433787" cy="1325563"/>
          </a:xfrm>
        </p:spPr>
        <p:txBody>
          <a:bodyPr>
            <a:normAutofit/>
          </a:bodyPr>
          <a:lstStyle/>
          <a:p>
            <a:r>
              <a:rPr lang="en-US" sz="3600" dirty="0"/>
              <a:t>Exhortations to Steadfastness in Christ</a:t>
            </a:r>
          </a:p>
        </p:txBody>
      </p:sp>
    </p:spTree>
    <p:extLst>
      <p:ext uri="{BB962C8B-B14F-4D97-AF65-F5344CB8AC3E}">
        <p14:creationId xmlns:p14="http://schemas.microsoft.com/office/powerpoint/2010/main" val="1539609275"/>
      </p:ext>
    </p:extLst>
  </p:cSld>
  <p:clrMapOvr>
    <a:masterClrMapping/>
  </p:clrMapOvr>
</p:sld>
</file>

<file path=ppt/theme/theme1.xml><?xml version="1.0" encoding="utf-8"?>
<a:theme xmlns:a="http://schemas.openxmlformats.org/drawingml/2006/main" name="Depth">
  <a:themeElements>
    <a:clrScheme name="Depth">
      <a:dk1>
        <a:sysClr val="windowText" lastClr="000000"/>
      </a:dk1>
      <a:lt1>
        <a:sysClr val="window" lastClr="FFFFFF"/>
      </a:lt1>
      <a:dk2>
        <a:srgbClr val="455F51"/>
      </a:dk2>
      <a:lt2>
        <a:srgbClr val="94D7E4"/>
      </a:lt2>
      <a:accent1>
        <a:srgbClr val="41AEBD"/>
      </a:accent1>
      <a:accent2>
        <a:srgbClr val="97E9D5"/>
      </a:accent2>
      <a:accent3>
        <a:srgbClr val="A2CF49"/>
      </a:accent3>
      <a:accent4>
        <a:srgbClr val="608F3D"/>
      </a:accent4>
      <a:accent5>
        <a:srgbClr val="F4DE3A"/>
      </a:accent5>
      <a:accent6>
        <a:srgbClr val="FCB11C"/>
      </a:accent6>
      <a:hlink>
        <a:srgbClr val="FBCA98"/>
      </a:hlink>
      <a:folHlink>
        <a:srgbClr val="D3B86D"/>
      </a:folHlink>
    </a:clrScheme>
    <a:fontScheme name="Depth">
      <a:majorFont>
        <a:latin typeface="Corbel" panose="020B0503020204020204"/>
        <a:ea typeface=""/>
        <a:cs typeface=""/>
        <a:font script="Jpan" typeface="メイリオ"/>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panose="020B0503020204020204"/>
        <a:ea typeface=""/>
        <a:cs typeface=""/>
        <a:font script="Jpan" typeface="メイリオ"/>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Depth">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Depth" id="{7BEAFC2A-325C-49C4-AC08-2B765DA903F9}" vid="{1735E755-43E6-43AA-ABA2-C989ECC79AF5}"/>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TM04033923[[fn=Depth]]</Template>
  <TotalTime>6767</TotalTime>
  <Words>1069</Words>
  <Application>Microsoft Office PowerPoint</Application>
  <PresentationFormat>On-screen Show (4:3)</PresentationFormat>
  <Paragraphs>72</Paragraphs>
  <Slides>6</Slides>
  <Notes>6</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6</vt:i4>
      </vt:variant>
    </vt:vector>
  </HeadingPairs>
  <TitlesOfParts>
    <vt:vector size="11" baseType="lpstr">
      <vt:lpstr>Arial</vt:lpstr>
      <vt:lpstr>Calibri</vt:lpstr>
      <vt:lpstr>Corbel</vt:lpstr>
      <vt:lpstr>Roboto</vt:lpstr>
      <vt:lpstr>Depth</vt:lpstr>
      <vt:lpstr>Hebrews</vt:lpstr>
      <vt:lpstr>Exhortations to Steadfastness in Christ</vt:lpstr>
      <vt:lpstr>Exhortations to Steadfastness in Christ</vt:lpstr>
      <vt:lpstr>Exhortations to Steadfastness in Christ</vt:lpstr>
      <vt:lpstr>Exhortations to Steadfastness in Christ</vt:lpstr>
      <vt:lpstr>Exhortations to Steadfastness in Christ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James Bullington</dc:creator>
  <cp:lastModifiedBy>Eastside Enlightener</cp:lastModifiedBy>
  <cp:revision>129</cp:revision>
  <cp:lastPrinted>2021-09-29T21:55:54Z</cp:lastPrinted>
  <dcterms:created xsi:type="dcterms:W3CDTF">2018-12-01T16:56:29Z</dcterms:created>
  <dcterms:modified xsi:type="dcterms:W3CDTF">2021-09-30T00:39:41Z</dcterms:modified>
</cp:coreProperties>
</file>