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308" r:id="rId3"/>
    <p:sldId id="315" r:id="rId4"/>
    <p:sldId id="298" r:id="rId5"/>
    <p:sldId id="312" r:id="rId6"/>
    <p:sldId id="313" r:id="rId7"/>
    <p:sldId id="311" r:id="rId8"/>
    <p:sldId id="292" r:id="rId9"/>
    <p:sldId id="31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00"/>
    <a:srgbClr val="385723"/>
    <a:srgbClr val="FFC000"/>
    <a:srgbClr val="DBC06D"/>
    <a:srgbClr val="FFF2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F7B8B-9CCF-43F2-8B63-122CADA2D5FF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68EB-78BA-445A-AB4E-945E5B79C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8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8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4F96-D0A0-4501-93DD-CCFC180DA430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1C3E-D78F-4501-A25C-9FA353D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743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6017" y="20398"/>
            <a:ext cx="1433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7082" y="374341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8452" y="3428999"/>
            <a:ext cx="260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287" y="282874"/>
            <a:ext cx="2688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Deliverance</a:t>
            </a:r>
          </a:p>
        </p:txBody>
      </p:sp>
      <p:sp>
        <p:nvSpPr>
          <p:cNvPr id="16" name="Curved Left Arrow 15"/>
          <p:cNvSpPr/>
          <p:nvPr/>
        </p:nvSpPr>
        <p:spPr>
          <a:xfrm>
            <a:off x="7862206" y="996518"/>
            <a:ext cx="904535" cy="2765129"/>
          </a:xfrm>
          <a:prstGeom prst="curvedLeftArrow">
            <a:avLst/>
          </a:prstGeom>
          <a:solidFill>
            <a:srgbClr val="FFF2CC">
              <a:alpha val="14902"/>
            </a:srgbClr>
          </a:solidFill>
          <a:ln>
            <a:solidFill>
              <a:srgbClr val="DBC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0800000">
            <a:off x="190340" y="990759"/>
            <a:ext cx="907488" cy="2655139"/>
          </a:xfrm>
          <a:prstGeom prst="curvedLeftArrow">
            <a:avLst/>
          </a:prstGeom>
          <a:solidFill>
            <a:srgbClr val="FFF2CC">
              <a:alpha val="14902"/>
            </a:srgbClr>
          </a:solidFill>
          <a:ln>
            <a:solidFill>
              <a:srgbClr val="DBC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16200000">
            <a:off x="4411144" y="-1623546"/>
            <a:ext cx="625419" cy="3896291"/>
          </a:xfrm>
          <a:prstGeom prst="curvedLeftArrow">
            <a:avLst/>
          </a:prstGeom>
          <a:solidFill>
            <a:srgbClr val="FFF2CC">
              <a:alpha val="14902"/>
            </a:srgbClr>
          </a:solidFill>
          <a:ln>
            <a:solidFill>
              <a:srgbClr val="DBC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75" y="3529439"/>
            <a:ext cx="2703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35572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2029" y="1349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2326" y="458104"/>
            <a:ext cx="41916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Jephthah – 6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</a:rPr>
              <a:t>Ibzan</a:t>
            </a:r>
            <a:r>
              <a:rPr lang="en-US" sz="3200" b="1" dirty="0">
                <a:solidFill>
                  <a:schemeClr val="bg1"/>
                </a:solidFill>
              </a:rPr>
              <a:t> (12:8-10) – 7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Elon (12:11-12) – 10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Abdon (12:13-15) – 8 years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87" y="-266698"/>
            <a:ext cx="5199849" cy="73627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78962" y="4972556"/>
            <a:ext cx="865848" cy="3884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44984" y="1691235"/>
            <a:ext cx="865848" cy="51859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11494" y="3398289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Pirathon</a:t>
            </a:r>
          </a:p>
        </p:txBody>
      </p:sp>
      <p:sp>
        <p:nvSpPr>
          <p:cNvPr id="10" name="Oval 9"/>
          <p:cNvSpPr/>
          <p:nvPr/>
        </p:nvSpPr>
        <p:spPr>
          <a:xfrm>
            <a:off x="1844984" y="3487667"/>
            <a:ext cx="67957" cy="717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79293" y="3319496"/>
            <a:ext cx="865848" cy="3884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1" y="365128"/>
            <a:ext cx="6260210" cy="1325563"/>
          </a:xfrm>
        </p:spPr>
        <p:txBody>
          <a:bodyPr/>
          <a:lstStyle/>
          <a:p>
            <a:r>
              <a:rPr lang="en-US" dirty="0"/>
              <a:t>Samson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9855" cy="1446301"/>
          </a:xfrm>
          <a:prstGeom prst="rect">
            <a:avLst/>
          </a:prstGeo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999003" y="1881440"/>
            <a:ext cx="548303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Cycle</a:t>
            </a:r>
          </a:p>
          <a:p>
            <a:endParaRPr lang="en-US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Sin v. 13:1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Oppression 13:1 </a:t>
            </a:r>
            <a:r>
              <a:rPr lang="en-US" sz="3200" b="1" dirty="0"/>
              <a:t>(40 </a:t>
            </a:r>
            <a:r>
              <a:rPr lang="en-US" sz="3200" b="1" dirty="0" err="1"/>
              <a:t>yrs</a:t>
            </a:r>
            <a:r>
              <a:rPr lang="en-US" sz="3200" b="1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Repentance  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Deliverance 14:1 - </a:t>
            </a:r>
            <a:r>
              <a:rPr lang="en-US" sz="4000" b="1" dirty="0" err="1"/>
              <a:t>ff</a:t>
            </a:r>
            <a:endParaRPr lang="en-US" sz="4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Peace – 1 Sam. 7:12-13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96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1" y="365128"/>
            <a:ext cx="6260210" cy="1325563"/>
          </a:xfrm>
        </p:spPr>
        <p:txBody>
          <a:bodyPr/>
          <a:lstStyle/>
          <a:p>
            <a:r>
              <a:rPr lang="en-US" dirty="0"/>
              <a:t>Samson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1381" y="1577947"/>
            <a:ext cx="9022619" cy="5114166"/>
          </a:xfrm>
        </p:spPr>
        <p:txBody>
          <a:bodyPr>
            <a:normAutofit/>
          </a:bodyPr>
          <a:lstStyle/>
          <a:p>
            <a:endParaRPr lang="en-US" sz="1900" dirty="0"/>
          </a:p>
          <a:p>
            <a:r>
              <a:rPr lang="en-US" sz="3600" dirty="0"/>
              <a:t>God Makes It Clear Who is in Control (Samson’s Parents, Samson, Israel, Philistines, etc…)</a:t>
            </a:r>
          </a:p>
          <a:p>
            <a:endParaRPr lang="en-US" sz="1900" dirty="0"/>
          </a:p>
          <a:p>
            <a:r>
              <a:rPr lang="en-US" sz="3600" dirty="0"/>
              <a:t>Possible Timeframe Overlap</a:t>
            </a:r>
          </a:p>
          <a:p>
            <a:endParaRPr lang="en-US" sz="3600" dirty="0"/>
          </a:p>
          <a:p>
            <a:r>
              <a:rPr lang="en-US" sz="3600" dirty="0"/>
              <a:t>A Different Kind of Judges</a:t>
            </a:r>
          </a:p>
          <a:p>
            <a:pPr lvl="1"/>
            <a:r>
              <a:rPr lang="en-US" sz="2800" dirty="0"/>
              <a:t>Deliverer vs. Judicial/Spiritual Judgement</a:t>
            </a:r>
          </a:p>
          <a:p>
            <a:pPr lvl="1"/>
            <a:r>
              <a:rPr lang="en-US" sz="2800" dirty="0"/>
              <a:t>Samson vs. Deborah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9855" cy="14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1" y="365128"/>
            <a:ext cx="6260210" cy="1325563"/>
          </a:xfrm>
        </p:spPr>
        <p:txBody>
          <a:bodyPr/>
          <a:lstStyle/>
          <a:p>
            <a:r>
              <a:rPr lang="en-US" dirty="0"/>
              <a:t>Samson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1381" y="1577947"/>
            <a:ext cx="9022619" cy="5114166"/>
          </a:xfrm>
        </p:spPr>
        <p:txBody>
          <a:bodyPr>
            <a:normAutofit/>
          </a:bodyPr>
          <a:lstStyle/>
          <a:p>
            <a:r>
              <a:rPr lang="en-US" sz="3200" dirty="0"/>
              <a:t>An Interesting Character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His Parents Seem Faithful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Knew His Strength Came From God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He Relied on God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He Maintained the Nazirite Vow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He Prayed to God for Help</a:t>
            </a:r>
          </a:p>
          <a:p>
            <a:pPr lvl="1"/>
            <a:r>
              <a:rPr lang="en-US" sz="2800" dirty="0">
                <a:solidFill>
                  <a:srgbClr val="00B050"/>
                </a:solidFill>
              </a:rPr>
              <a:t>He Was Highlighted For His Faith (Heb. 11:32)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He Was Immoral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He Appears Flippant With Parents and Philistines</a:t>
            </a:r>
          </a:p>
          <a:p>
            <a:pPr lvl="1"/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Uses Him As He Is</a:t>
            </a:r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69855" cy="14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2029" y="1349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27" y="-279987"/>
            <a:ext cx="5199849" cy="7362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561" y="3170536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Pirathon</a:t>
            </a:r>
          </a:p>
        </p:txBody>
      </p:sp>
    </p:spTree>
    <p:extLst>
      <p:ext uri="{BB962C8B-B14F-4D97-AF65-F5344CB8AC3E}">
        <p14:creationId xmlns:p14="http://schemas.microsoft.com/office/powerpoint/2010/main" val="292016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2029" y="1349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1494" y="3398289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Pirathon</a:t>
            </a:r>
          </a:p>
        </p:txBody>
      </p:sp>
      <p:sp>
        <p:nvSpPr>
          <p:cNvPr id="10" name="Oval 9"/>
          <p:cNvSpPr/>
          <p:nvPr/>
        </p:nvSpPr>
        <p:spPr>
          <a:xfrm>
            <a:off x="1844984" y="3487667"/>
            <a:ext cx="67957" cy="717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46" y="0"/>
            <a:ext cx="970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1" y="365128"/>
            <a:ext cx="6260210" cy="1325563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9253" y="2064594"/>
            <a:ext cx="8641380" cy="47934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Israel</a:t>
            </a:r>
          </a:p>
          <a:p>
            <a:r>
              <a:rPr lang="en-US" sz="3000" dirty="0"/>
              <a:t>God is in control</a:t>
            </a:r>
          </a:p>
          <a:p>
            <a:r>
              <a:rPr lang="en-US" sz="3000" dirty="0"/>
              <a:t>Their problems were due to their sins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3000" dirty="0"/>
              <a:t>All</a:t>
            </a:r>
          </a:p>
          <a:p>
            <a:r>
              <a:rPr lang="en-US" sz="3000" dirty="0"/>
              <a:t>God uses both the evil and the good to bring about his plan (providence)</a:t>
            </a:r>
          </a:p>
          <a:p>
            <a:r>
              <a:rPr lang="en-US" sz="3000" dirty="0"/>
              <a:t>God made it clear the deliverance was from Him (Holy Spirit)</a:t>
            </a:r>
          </a:p>
          <a:p>
            <a:r>
              <a:rPr lang="en-US" sz="3000" dirty="0"/>
              <a:t>Samson’s female weakness (Satan will use anyone)</a:t>
            </a:r>
          </a:p>
          <a:p>
            <a:r>
              <a:rPr lang="en-US" sz="3000" dirty="0"/>
              <a:t>Samson’s troubles come from his weaknesses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25362" cy="19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31" y="365128"/>
            <a:ext cx="626021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842" y="2128205"/>
            <a:ext cx="3868340" cy="4563908"/>
          </a:xfrm>
        </p:spPr>
        <p:txBody>
          <a:bodyPr>
            <a:normAutofit/>
          </a:bodyPr>
          <a:lstStyle/>
          <a:p>
            <a:r>
              <a:rPr lang="en-US" dirty="0"/>
              <a:t>Othniel</a:t>
            </a:r>
          </a:p>
          <a:p>
            <a:r>
              <a:rPr lang="en-US" dirty="0"/>
              <a:t>Ehud</a:t>
            </a:r>
          </a:p>
          <a:p>
            <a:r>
              <a:rPr lang="en-US" dirty="0" err="1"/>
              <a:t>Shamgar</a:t>
            </a:r>
            <a:endParaRPr lang="en-US" dirty="0"/>
          </a:p>
          <a:p>
            <a:r>
              <a:rPr lang="en-US" dirty="0"/>
              <a:t>Deborah</a:t>
            </a:r>
          </a:p>
          <a:p>
            <a:r>
              <a:rPr lang="en-US" dirty="0"/>
              <a:t>Gideon</a:t>
            </a:r>
          </a:p>
          <a:p>
            <a:r>
              <a:rPr lang="en-US" dirty="0"/>
              <a:t>Abimelech**</a:t>
            </a:r>
          </a:p>
          <a:p>
            <a:r>
              <a:rPr lang="en-US" dirty="0" err="1"/>
              <a:t>Tola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1" y="2014917"/>
            <a:ext cx="3887391" cy="4677196"/>
          </a:xfrm>
        </p:spPr>
        <p:txBody>
          <a:bodyPr>
            <a:normAutofit/>
          </a:bodyPr>
          <a:lstStyle/>
          <a:p>
            <a:r>
              <a:rPr lang="en-US" dirty="0"/>
              <a:t>Jair</a:t>
            </a:r>
          </a:p>
          <a:p>
            <a:r>
              <a:rPr lang="en-US" dirty="0" err="1"/>
              <a:t>Jepthar</a:t>
            </a:r>
            <a:endParaRPr lang="en-US" dirty="0"/>
          </a:p>
          <a:p>
            <a:r>
              <a:rPr lang="en-US" dirty="0" err="1"/>
              <a:t>Ibzan</a:t>
            </a:r>
            <a:endParaRPr lang="en-US" dirty="0"/>
          </a:p>
          <a:p>
            <a:r>
              <a:rPr lang="en-US" dirty="0"/>
              <a:t>Elon</a:t>
            </a:r>
          </a:p>
          <a:p>
            <a:r>
              <a:rPr lang="en-US" dirty="0"/>
              <a:t>Abdon</a:t>
            </a:r>
          </a:p>
          <a:p>
            <a:r>
              <a:rPr lang="en-US" dirty="0"/>
              <a:t>Samson</a:t>
            </a:r>
          </a:p>
          <a:p>
            <a:r>
              <a:rPr lang="en-US" dirty="0"/>
              <a:t>Eli</a:t>
            </a:r>
          </a:p>
          <a:p>
            <a:r>
              <a:rPr lang="en-US" dirty="0"/>
              <a:t>Samuel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25362" cy="19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8501</TotalTime>
  <Words>228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Samson</vt:lpstr>
      <vt:lpstr>Samson</vt:lpstr>
      <vt:lpstr>Samson</vt:lpstr>
      <vt:lpstr>PowerPoint Presentation</vt:lpstr>
      <vt:lpstr>PowerPoint Presentation</vt:lpstr>
      <vt:lpstr>Applications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Moyers</dc:creator>
  <cp:lastModifiedBy>Tracy Moyers</cp:lastModifiedBy>
  <cp:revision>78</cp:revision>
  <dcterms:created xsi:type="dcterms:W3CDTF">2015-06-14T05:43:12Z</dcterms:created>
  <dcterms:modified xsi:type="dcterms:W3CDTF">2023-07-02T13:24:29Z</dcterms:modified>
</cp:coreProperties>
</file>