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825099bc7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4825099b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2846251"/>
            <a:ext cx="8520600" cy="11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5000">
                <a:solidFill>
                  <a:schemeClr val="lt1"/>
                </a:solidFill>
              </a:rPr>
              <a:t>Joshua 10-12</a:t>
            </a:r>
            <a:endParaRPr b="1" sz="5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3225" y="0"/>
            <a:ext cx="7137549" cy="685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