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8"/>
  </p:notesMasterIdLst>
  <p:sldIdLst>
    <p:sldId id="264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9FF"/>
    <a:srgbClr val="F9F56D"/>
    <a:srgbClr val="131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2"/>
    <p:restoredTop sz="94586"/>
  </p:normalViewPr>
  <p:slideViewPr>
    <p:cSldViewPr snapToGrid="0" snapToObjects="1">
      <p:cViewPr varScale="1">
        <p:scale>
          <a:sx n="128" d="100"/>
          <a:sy n="128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3BC3-7527-8E43-93FC-5AD11A2AF4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24D8-6832-1848-B7DD-49F1ECF5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9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4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4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2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5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0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3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8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4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47E8-5F2F-A445-BB70-5C42F9878999}" type="datetimeFigureOut">
              <a:rPr lang="en-US" smtClean="0"/>
              <a:t>6/11/24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6767-8777-7C42-8601-FFA1A41E5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90962CA-623C-E6F5-D5BF-B34767EBE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6E216-9247-7457-62A2-366C3B5547E0}"/>
              </a:ext>
            </a:extLst>
          </p:cNvPr>
          <p:cNvGrpSpPr/>
          <p:nvPr/>
        </p:nvGrpSpPr>
        <p:grpSpPr>
          <a:xfrm>
            <a:off x="1713287" y="1808253"/>
            <a:ext cx="7071124" cy="4562934"/>
            <a:chOff x="1055734" y="698644"/>
            <a:chExt cx="7071123" cy="4562934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74D0F15-92EA-4965-609D-003DBD902E43}"/>
                </a:ext>
              </a:extLst>
            </p:cNvPr>
            <p:cNvSpPr/>
            <p:nvPr/>
          </p:nvSpPr>
          <p:spPr>
            <a:xfrm>
              <a:off x="1055734" y="698644"/>
              <a:ext cx="7071123" cy="2034044"/>
            </a:xfrm>
            <a:prstGeom prst="wedgeRoundRectCallout">
              <a:avLst>
                <a:gd name="adj1" fmla="val -20414"/>
                <a:gd name="adj2" fmla="val 84162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B4CA3BDC-3952-2419-AC41-F215E293FC2A}"/>
                </a:ext>
              </a:extLst>
            </p:cNvPr>
            <p:cNvSpPr/>
            <p:nvPr/>
          </p:nvSpPr>
          <p:spPr>
            <a:xfrm flipH="1" flipV="1">
              <a:off x="1699719" y="3227538"/>
              <a:ext cx="5029853" cy="2034040"/>
            </a:xfrm>
            <a:prstGeom prst="wedgeRoundRectCallout">
              <a:avLst>
                <a:gd name="adj1" fmla="val -20693"/>
                <a:gd name="adj2" fmla="val 79435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EF63479-A87B-6110-18F8-A9C8951FEB05}"/>
                </a:ext>
              </a:extLst>
            </p:cNvPr>
            <p:cNvSpPr/>
            <p:nvPr/>
          </p:nvSpPr>
          <p:spPr>
            <a:xfrm rot="10800000">
              <a:off x="2032817" y="2630881"/>
              <a:ext cx="2154023" cy="7999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E06792BD-6BFA-2EA5-4392-88E1FE70F02E}"/>
                </a:ext>
              </a:extLst>
            </p:cNvPr>
            <p:cNvSpPr/>
            <p:nvPr/>
          </p:nvSpPr>
          <p:spPr>
            <a:xfrm rot="10800000" flipV="1">
              <a:off x="4186840" y="2587943"/>
              <a:ext cx="2154023" cy="7999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4BCC94-1907-3A62-4F5E-DFFCEBE20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1952090" y="2126750"/>
            <a:ext cx="4623371" cy="136389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DB7166-2ADA-A208-3BDA-65399D525C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6431624" y="2526762"/>
            <a:ext cx="1919297" cy="126737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E2574C-988A-6C07-2C58-AA43FD8AF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32" y="3883588"/>
            <a:ext cx="6038753" cy="37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B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reading-buses.co.uk/files/honersdocs/teenagers%20WEB.jpg">
            <a:extLst>
              <a:ext uri="{FF2B5EF4-FFF2-40B4-BE49-F238E27FC236}">
                <a16:creationId xmlns:a16="http://schemas.microsoft.com/office/drawing/2014/main" id="{33BDB040-EAC0-AF96-3E69-4F751E08A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2" t="32" r="7155" b="3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13F740F-0EBF-E332-B9F2-7109F048061D}"/>
              </a:ext>
            </a:extLst>
          </p:cNvPr>
          <p:cNvSpPr/>
          <p:nvPr/>
        </p:nvSpPr>
        <p:spPr>
          <a:xfrm flipH="1" flipV="1">
            <a:off x="5895966" y="581522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4442F4-CB0D-C523-27E5-80860BCBE7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5992509" y="5922976"/>
            <a:ext cx="1869136" cy="46141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354D5F5-A2C9-85C2-425A-FD1863D3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803495" y="6058302"/>
            <a:ext cx="775933" cy="428761"/>
          </a:xfrm>
          <a:prstGeom prst="rect">
            <a:avLst/>
          </a:prstGeom>
        </p:spPr>
      </p:pic>
      <p:pic>
        <p:nvPicPr>
          <p:cNvPr id="9" name="Picture 8" descr="A yellow and blue text&#10;&#10;Description automatically generated">
            <a:extLst>
              <a:ext uri="{FF2B5EF4-FFF2-40B4-BE49-F238E27FC236}">
                <a16:creationId xmlns:a16="http://schemas.microsoft.com/office/drawing/2014/main" id="{F4EEECA3-EDEE-E0F6-202B-2B28656A5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5616" y="2849718"/>
            <a:ext cx="10535477" cy="42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B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eading-buses.co.uk/files/honersdocs/teenagers%20WEB.jpg">
            <a:extLst>
              <a:ext uri="{FF2B5EF4-FFF2-40B4-BE49-F238E27FC236}">
                <a16:creationId xmlns:a16="http://schemas.microsoft.com/office/drawing/2014/main" id="{A456CC51-4BAF-9ABF-4ECE-41EC79E2E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2" t="32" r="7155" b="3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CB8E4F9-1314-69A1-92AA-B79D4215D394}"/>
              </a:ext>
            </a:extLst>
          </p:cNvPr>
          <p:cNvSpPr/>
          <p:nvPr/>
        </p:nvSpPr>
        <p:spPr>
          <a:xfrm flipH="1" flipV="1">
            <a:off x="5895966" y="581522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77E122-6E15-39B6-3E9E-6328BFAE5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5992509" y="5922976"/>
            <a:ext cx="1869136" cy="46141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1A1385-FEBD-D4A7-9FDE-E96B4C6A4E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803495" y="6058302"/>
            <a:ext cx="775933" cy="428761"/>
          </a:xfrm>
          <a:prstGeom prst="rect">
            <a:avLst/>
          </a:prstGeom>
        </p:spPr>
      </p:pic>
      <p:pic>
        <p:nvPicPr>
          <p:cNvPr id="12" name="Picture 11" descr="A yellow and blue text&#10;&#10;Description automatically generated">
            <a:extLst>
              <a:ext uri="{FF2B5EF4-FFF2-40B4-BE49-F238E27FC236}">
                <a16:creationId xmlns:a16="http://schemas.microsoft.com/office/drawing/2014/main" id="{13311F14-A240-5BBF-2D20-835F8E173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714" y="2996679"/>
            <a:ext cx="10257184" cy="39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52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B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eading-buses.co.uk/files/honersdocs/teenagers%20WEB.jpg">
            <a:extLst>
              <a:ext uri="{FF2B5EF4-FFF2-40B4-BE49-F238E27FC236}">
                <a16:creationId xmlns:a16="http://schemas.microsoft.com/office/drawing/2014/main" id="{936EA18A-CD7C-C68A-F654-A762EC77E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2" t="32" r="7155" b="3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9BFB00DE-2922-2BB2-2A24-447AC0ED0F37}"/>
              </a:ext>
            </a:extLst>
          </p:cNvPr>
          <p:cNvSpPr/>
          <p:nvPr/>
        </p:nvSpPr>
        <p:spPr>
          <a:xfrm flipH="1" flipV="1">
            <a:off x="5895966" y="581522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341FDD-8938-EDF2-040C-65A5215FF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5992509" y="5922976"/>
            <a:ext cx="1869136" cy="46141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8BC4E8-38AA-AE8F-CF89-8F626E18E7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803495" y="6058302"/>
            <a:ext cx="775933" cy="428761"/>
          </a:xfrm>
          <a:prstGeom prst="rect">
            <a:avLst/>
          </a:prstGeom>
        </p:spPr>
      </p:pic>
      <p:pic>
        <p:nvPicPr>
          <p:cNvPr id="12" name="Picture 11" descr="A yellow and blue text&#10;&#10;Description automatically generated">
            <a:extLst>
              <a:ext uri="{FF2B5EF4-FFF2-40B4-BE49-F238E27FC236}">
                <a16:creationId xmlns:a16="http://schemas.microsoft.com/office/drawing/2014/main" id="{DA31EE85-B550-028D-4CC1-476339853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896" y="2975390"/>
            <a:ext cx="10217243" cy="40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596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eading-buses.co.uk/files/honersdocs/teenagers%20WEB.jpg">
            <a:extLst>
              <a:ext uri="{FF2B5EF4-FFF2-40B4-BE49-F238E27FC236}">
                <a16:creationId xmlns:a16="http://schemas.microsoft.com/office/drawing/2014/main" id="{936EA18A-CD7C-C68A-F654-A762EC77E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2" t="32" r="7155" b="3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7952F75A-FC19-91CA-3665-7CDA4BF2F51B}"/>
              </a:ext>
            </a:extLst>
          </p:cNvPr>
          <p:cNvSpPr/>
          <p:nvPr/>
        </p:nvSpPr>
        <p:spPr>
          <a:xfrm flipH="1" flipV="1">
            <a:off x="5895966" y="5815226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444850-4687-5790-D9BE-0D5D7F6B0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5992509" y="5922976"/>
            <a:ext cx="1869136" cy="46141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B04072-30FC-42F6-2931-FB1E62C37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803495" y="6058302"/>
            <a:ext cx="775933" cy="428761"/>
          </a:xfrm>
          <a:prstGeom prst="rect">
            <a:avLst/>
          </a:prstGeom>
        </p:spPr>
      </p:pic>
      <p:pic>
        <p:nvPicPr>
          <p:cNvPr id="12" name="Picture 11" descr="A yellow and blue text&#10;&#10;Description automatically generated">
            <a:extLst>
              <a:ext uri="{FF2B5EF4-FFF2-40B4-BE49-F238E27FC236}">
                <a16:creationId xmlns:a16="http://schemas.microsoft.com/office/drawing/2014/main" id="{FDD8110F-EBE1-94CF-53A1-E06EDB40B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8709" y="3389241"/>
            <a:ext cx="9864653" cy="33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250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143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Banning, David</cp:lastModifiedBy>
  <cp:revision>7</cp:revision>
  <dcterms:created xsi:type="dcterms:W3CDTF">2018-05-29T19:15:37Z</dcterms:created>
  <dcterms:modified xsi:type="dcterms:W3CDTF">2024-06-11T12:35:35Z</dcterms:modified>
</cp:coreProperties>
</file>