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6224B-3B0E-4247-B1EB-E54B64727290}" type="datetimeFigureOut">
              <a:rPr lang="en-US" smtClean="0"/>
              <a:pPr/>
              <a:t>6/28/2010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DA904-5684-42C9-9D15-7197C500A3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6224B-3B0E-4247-B1EB-E54B64727290}" type="datetimeFigureOut">
              <a:rPr lang="en-US" smtClean="0"/>
              <a:pPr/>
              <a:t>6/28/2010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DA904-5684-42C9-9D15-7197C500A3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6224B-3B0E-4247-B1EB-E54B64727290}" type="datetimeFigureOut">
              <a:rPr lang="en-US" smtClean="0"/>
              <a:pPr/>
              <a:t>6/28/2010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DA904-5684-42C9-9D15-7197C500A3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6224B-3B0E-4247-B1EB-E54B64727290}" type="datetimeFigureOut">
              <a:rPr lang="en-US" smtClean="0"/>
              <a:pPr/>
              <a:t>6/28/2010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DA904-5684-42C9-9D15-7197C500A3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6224B-3B0E-4247-B1EB-E54B64727290}" type="datetimeFigureOut">
              <a:rPr lang="en-US" smtClean="0"/>
              <a:pPr/>
              <a:t>6/28/2010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DA904-5684-42C9-9D15-7197C500A3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6224B-3B0E-4247-B1EB-E54B64727290}" type="datetimeFigureOut">
              <a:rPr lang="en-US" smtClean="0"/>
              <a:pPr/>
              <a:t>6/28/2010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DA904-5684-42C9-9D15-7197C500A3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6224B-3B0E-4247-B1EB-E54B64727290}" type="datetimeFigureOut">
              <a:rPr lang="en-US" smtClean="0"/>
              <a:pPr/>
              <a:t>6/28/2010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DA904-5684-42C9-9D15-7197C500A3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6224B-3B0E-4247-B1EB-E54B64727290}" type="datetimeFigureOut">
              <a:rPr lang="en-US" smtClean="0"/>
              <a:pPr/>
              <a:t>6/28/2010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DA904-5684-42C9-9D15-7197C500A3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6224B-3B0E-4247-B1EB-E54B64727290}" type="datetimeFigureOut">
              <a:rPr lang="en-US" smtClean="0"/>
              <a:pPr/>
              <a:t>6/28/2010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DA904-5684-42C9-9D15-7197C500A3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6224B-3B0E-4247-B1EB-E54B64727290}" type="datetimeFigureOut">
              <a:rPr lang="en-US" smtClean="0"/>
              <a:pPr/>
              <a:t>6/28/2010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DA904-5684-42C9-9D15-7197C500A3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6224B-3B0E-4247-B1EB-E54B64727290}" type="datetimeFigureOut">
              <a:rPr lang="en-US" smtClean="0"/>
              <a:pPr/>
              <a:t>6/28/2010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DA904-5684-42C9-9D15-7197C500A3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F6224B-3B0E-4247-B1EB-E54B64727290}" type="datetimeFigureOut">
              <a:rPr lang="en-US" smtClean="0"/>
              <a:pPr/>
              <a:t>6/28/2010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DA904-5684-42C9-9D15-7197C500A31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Kind of Man </a:t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Want My Daughter to Marry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Someone who will help her go to heaven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Someone who will pattern his life as a husband/father after the example of Christ</a:t>
            </a:r>
          </a:p>
          <a:p>
            <a:pPr lvl="1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will take on the responsibilities of leadership</a:t>
            </a:r>
          </a:p>
          <a:p>
            <a:pPr lvl="1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will make the necessary sacrifices for the good of his wife and children</a:t>
            </a:r>
          </a:p>
          <a:p>
            <a:pPr lvl="1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will lovingly care for his wife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55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The Kind of Man  I Want My Daughter to Marry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Bob Hutto</dc:creator>
  <cp:lastModifiedBy>user</cp:lastModifiedBy>
  <cp:revision>5</cp:revision>
  <dcterms:created xsi:type="dcterms:W3CDTF">2010-06-28T21:55:48Z</dcterms:created>
  <dcterms:modified xsi:type="dcterms:W3CDTF">2010-06-29T00:58:26Z</dcterms:modified>
</cp:coreProperties>
</file>