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2" r:id="rId1"/>
  </p:sldMasterIdLst>
  <p:sldIdLst>
    <p:sldId id="273" r:id="rId2"/>
    <p:sldId id="259" r:id="rId3"/>
    <p:sldId id="261" r:id="rId4"/>
    <p:sldId id="262" r:id="rId5"/>
    <p:sldId id="263" r:id="rId6"/>
    <p:sldId id="274" r:id="rId7"/>
    <p:sldId id="257" r:id="rId8"/>
    <p:sldId id="268" r:id="rId9"/>
    <p:sldId id="264" r:id="rId10"/>
    <p:sldId id="265" r:id="rId11"/>
    <p:sldId id="267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9834" autoAdjust="0"/>
  </p:normalViewPr>
  <p:slideViewPr>
    <p:cSldViewPr showGuides="1">
      <p:cViewPr varScale="1">
        <p:scale>
          <a:sx n="44" d="100"/>
          <a:sy n="44" d="100"/>
        </p:scale>
        <p:origin x="-108" y="-7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45BAF18-C3C2-4568-AE3B-B5A3B669C970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</dgm:pt>
    <dgm:pt modelId="{2A9637AF-A13F-4AAD-B40D-319E1372983E}">
      <dgm:prSet phldrT="[Text]" custT="1"/>
      <dgm:spPr/>
      <dgm:t>
        <a:bodyPr/>
        <a:lstStyle/>
        <a:p>
          <a:r>
            <a:rPr lang="en-US" sz="2200" dirty="0" smtClean="0"/>
            <a:t>David</a:t>
          </a:r>
          <a:endParaRPr lang="en-US" sz="2200" dirty="0"/>
        </a:p>
      </dgm:t>
    </dgm:pt>
    <dgm:pt modelId="{1A6CF1D1-A93F-438F-8E29-9AE2D573F87C}" type="parTrans" cxnId="{2E77E6E2-20BA-4656-BE2C-55597D7953EE}">
      <dgm:prSet/>
      <dgm:spPr/>
      <dgm:t>
        <a:bodyPr/>
        <a:lstStyle/>
        <a:p>
          <a:endParaRPr lang="en-US"/>
        </a:p>
      </dgm:t>
    </dgm:pt>
    <dgm:pt modelId="{70889934-8017-4BC4-B660-7CE5D72A788D}" type="sibTrans" cxnId="{2E77E6E2-20BA-4656-BE2C-55597D7953EE}">
      <dgm:prSet/>
      <dgm:spPr/>
      <dgm:t>
        <a:bodyPr/>
        <a:lstStyle/>
        <a:p>
          <a:endParaRPr lang="en-US"/>
        </a:p>
      </dgm:t>
    </dgm:pt>
    <dgm:pt modelId="{FF90975D-9ED7-49D9-9D81-F6AFAE7351AF}">
      <dgm:prSet phldrT="[Text]" custT="1"/>
      <dgm:spPr/>
      <dgm:t>
        <a:bodyPr/>
        <a:lstStyle/>
        <a:p>
          <a:r>
            <a:rPr lang="en-US" sz="2200" dirty="0" smtClean="0"/>
            <a:t>Solomon</a:t>
          </a:r>
          <a:endParaRPr lang="en-US" sz="2200" dirty="0"/>
        </a:p>
      </dgm:t>
    </dgm:pt>
    <dgm:pt modelId="{33F4BAF6-FD19-45BD-A27E-4E1ABDDE36B4}" type="parTrans" cxnId="{D3486730-A976-4B17-8628-739749114B21}">
      <dgm:prSet/>
      <dgm:spPr/>
      <dgm:t>
        <a:bodyPr/>
        <a:lstStyle/>
        <a:p>
          <a:endParaRPr lang="en-US"/>
        </a:p>
      </dgm:t>
    </dgm:pt>
    <dgm:pt modelId="{6DB8DBF5-3B95-45E1-A3AC-6C8FC67DCB52}" type="sibTrans" cxnId="{D3486730-A976-4B17-8628-739749114B21}">
      <dgm:prSet/>
      <dgm:spPr/>
      <dgm:t>
        <a:bodyPr/>
        <a:lstStyle/>
        <a:p>
          <a:endParaRPr lang="en-US"/>
        </a:p>
      </dgm:t>
    </dgm:pt>
    <dgm:pt modelId="{0EB77AAF-C024-4BE6-995D-4FD65F7A80CA}">
      <dgm:prSet phldrT="[Text]" custT="1"/>
      <dgm:spPr/>
      <dgm:t>
        <a:bodyPr/>
        <a:lstStyle/>
        <a:p>
          <a:r>
            <a:rPr lang="en-US" sz="2200" dirty="0" err="1" smtClean="0"/>
            <a:t>Rehoboam</a:t>
          </a:r>
          <a:endParaRPr lang="en-US" sz="2200" dirty="0"/>
        </a:p>
      </dgm:t>
    </dgm:pt>
    <dgm:pt modelId="{4CCEF351-93AA-4771-BFAA-77231FC04D1F}" type="parTrans" cxnId="{102448B8-1756-4529-912A-8B5704D6B5EE}">
      <dgm:prSet/>
      <dgm:spPr/>
      <dgm:t>
        <a:bodyPr/>
        <a:lstStyle/>
        <a:p>
          <a:endParaRPr lang="en-US"/>
        </a:p>
      </dgm:t>
    </dgm:pt>
    <dgm:pt modelId="{31B1BA9D-4DC8-44C7-B3FC-1504393940CD}" type="sibTrans" cxnId="{102448B8-1756-4529-912A-8B5704D6B5EE}">
      <dgm:prSet/>
      <dgm:spPr/>
      <dgm:t>
        <a:bodyPr/>
        <a:lstStyle/>
        <a:p>
          <a:endParaRPr lang="en-US"/>
        </a:p>
      </dgm:t>
    </dgm:pt>
    <dgm:pt modelId="{8B444BBB-870C-41C2-8349-89B0900E2C78}">
      <dgm:prSet phldrT="[Text]" custT="1"/>
      <dgm:spPr/>
      <dgm:t>
        <a:bodyPr/>
        <a:lstStyle/>
        <a:p>
          <a:r>
            <a:rPr lang="en-US" sz="2200" dirty="0" err="1" smtClean="0"/>
            <a:t>Abijah</a:t>
          </a:r>
          <a:endParaRPr lang="en-US" sz="2200" dirty="0"/>
        </a:p>
      </dgm:t>
    </dgm:pt>
    <dgm:pt modelId="{CB7D5075-AC6F-4349-BB97-F39E06283373}" type="parTrans" cxnId="{AB50FFE8-B8A6-4EDC-A8AF-8DA18B4E8C32}">
      <dgm:prSet/>
      <dgm:spPr/>
      <dgm:t>
        <a:bodyPr/>
        <a:lstStyle/>
        <a:p>
          <a:endParaRPr lang="en-US"/>
        </a:p>
      </dgm:t>
    </dgm:pt>
    <dgm:pt modelId="{1590238B-670F-477F-909A-B885DF64D3A2}" type="sibTrans" cxnId="{AB50FFE8-B8A6-4EDC-A8AF-8DA18B4E8C32}">
      <dgm:prSet/>
      <dgm:spPr/>
      <dgm:t>
        <a:bodyPr/>
        <a:lstStyle/>
        <a:p>
          <a:endParaRPr lang="en-US"/>
        </a:p>
      </dgm:t>
    </dgm:pt>
    <dgm:pt modelId="{F4DE7735-5355-4A08-9319-6F128EAFE744}">
      <dgm:prSet phldrT="[Text]" custT="1"/>
      <dgm:spPr/>
      <dgm:t>
        <a:bodyPr/>
        <a:lstStyle/>
        <a:p>
          <a:r>
            <a:rPr lang="en-US" sz="2200" dirty="0" err="1" smtClean="0"/>
            <a:t>Asa</a:t>
          </a:r>
          <a:endParaRPr lang="en-US" sz="2200" dirty="0"/>
        </a:p>
      </dgm:t>
    </dgm:pt>
    <dgm:pt modelId="{28A3E679-4E6B-4608-A197-0376873457F1}" type="parTrans" cxnId="{138F08A2-2750-4C95-9A69-75CE195DAD77}">
      <dgm:prSet/>
      <dgm:spPr/>
      <dgm:t>
        <a:bodyPr/>
        <a:lstStyle/>
        <a:p>
          <a:endParaRPr lang="en-US"/>
        </a:p>
      </dgm:t>
    </dgm:pt>
    <dgm:pt modelId="{BA5823CB-A31F-4C22-858F-E3CFB3FFF9EB}" type="sibTrans" cxnId="{138F08A2-2750-4C95-9A69-75CE195DAD77}">
      <dgm:prSet/>
      <dgm:spPr/>
      <dgm:t>
        <a:bodyPr/>
        <a:lstStyle/>
        <a:p>
          <a:endParaRPr lang="en-US"/>
        </a:p>
      </dgm:t>
    </dgm:pt>
    <dgm:pt modelId="{B5348648-E593-449F-9E09-1A83B51CB99A}" type="pres">
      <dgm:prSet presAssocID="{745BAF18-C3C2-4568-AE3B-B5A3B669C970}" presName="Name0" presStyleCnt="0">
        <dgm:presLayoutVars>
          <dgm:dir/>
          <dgm:resizeHandles val="exact"/>
        </dgm:presLayoutVars>
      </dgm:prSet>
      <dgm:spPr/>
    </dgm:pt>
    <dgm:pt modelId="{D2D8CE3F-28C1-4975-BB2F-175BD4513B06}" type="pres">
      <dgm:prSet presAssocID="{745BAF18-C3C2-4568-AE3B-B5A3B669C970}" presName="arrow" presStyleLbl="bgShp" presStyleIdx="0" presStyleCnt="1"/>
      <dgm:spPr/>
    </dgm:pt>
    <dgm:pt modelId="{85E0D3EC-07A1-435A-9CDD-7144D5C0F46F}" type="pres">
      <dgm:prSet presAssocID="{745BAF18-C3C2-4568-AE3B-B5A3B669C970}" presName="points" presStyleCnt="0"/>
      <dgm:spPr/>
    </dgm:pt>
    <dgm:pt modelId="{937C9A83-EFE2-4233-BD9B-01085AEE34E7}" type="pres">
      <dgm:prSet presAssocID="{2A9637AF-A13F-4AAD-B40D-319E1372983E}" presName="compositeA" presStyleCnt="0"/>
      <dgm:spPr/>
    </dgm:pt>
    <dgm:pt modelId="{144B637F-A79F-4FB8-9291-DF7216F562C6}" type="pres">
      <dgm:prSet presAssocID="{2A9637AF-A13F-4AAD-B40D-319E1372983E}" presName="textA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6E5E760-FC18-4434-BC1E-7C7E4BA4CCD9}" type="pres">
      <dgm:prSet presAssocID="{2A9637AF-A13F-4AAD-B40D-319E1372983E}" presName="circleA" presStyleLbl="node1" presStyleIdx="0" presStyleCnt="5"/>
      <dgm:spPr/>
    </dgm:pt>
    <dgm:pt modelId="{E6779C96-B677-4A17-B4EC-FE73D399E8EA}" type="pres">
      <dgm:prSet presAssocID="{2A9637AF-A13F-4AAD-B40D-319E1372983E}" presName="spaceA" presStyleCnt="0"/>
      <dgm:spPr/>
    </dgm:pt>
    <dgm:pt modelId="{66FB6DF2-2AE9-478E-99DB-EF64D65F0442}" type="pres">
      <dgm:prSet presAssocID="{70889934-8017-4BC4-B660-7CE5D72A788D}" presName="space" presStyleCnt="0"/>
      <dgm:spPr/>
    </dgm:pt>
    <dgm:pt modelId="{45D6F3A5-DA37-4696-92B1-E5CA7FDF8611}" type="pres">
      <dgm:prSet presAssocID="{FF90975D-9ED7-49D9-9D81-F6AFAE7351AF}" presName="compositeB" presStyleCnt="0"/>
      <dgm:spPr/>
    </dgm:pt>
    <dgm:pt modelId="{C60EF0CA-3D95-466E-9F46-A53A2655C14E}" type="pres">
      <dgm:prSet presAssocID="{FF90975D-9ED7-49D9-9D81-F6AFAE7351AF}" presName="textB" presStyleLbl="revTx" presStyleIdx="1" presStyleCnt="5" custScaleX="10606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A65DEC-565E-42C6-B357-1667DDEF10E8}" type="pres">
      <dgm:prSet presAssocID="{FF90975D-9ED7-49D9-9D81-F6AFAE7351AF}" presName="circleB" presStyleLbl="node1" presStyleIdx="1" presStyleCnt="5"/>
      <dgm:spPr/>
    </dgm:pt>
    <dgm:pt modelId="{2D5CF876-5767-40E9-9490-0D147E67725E}" type="pres">
      <dgm:prSet presAssocID="{FF90975D-9ED7-49D9-9D81-F6AFAE7351AF}" presName="spaceB" presStyleCnt="0"/>
      <dgm:spPr/>
    </dgm:pt>
    <dgm:pt modelId="{CB8D6490-7112-4A5C-B588-795E55DCAE2A}" type="pres">
      <dgm:prSet presAssocID="{6DB8DBF5-3B95-45E1-A3AC-6C8FC67DCB52}" presName="space" presStyleCnt="0"/>
      <dgm:spPr/>
    </dgm:pt>
    <dgm:pt modelId="{D86B976F-745A-49FB-87E5-C4C4DDCB94A2}" type="pres">
      <dgm:prSet presAssocID="{0EB77AAF-C024-4BE6-995D-4FD65F7A80CA}" presName="compositeA" presStyleCnt="0"/>
      <dgm:spPr/>
    </dgm:pt>
    <dgm:pt modelId="{5A7EA713-E3D5-496E-9F93-72F6AAF65970}" type="pres">
      <dgm:prSet presAssocID="{0EB77AAF-C024-4BE6-995D-4FD65F7A80CA}" presName="textA" presStyleLbl="revTx" presStyleIdx="2" presStyleCnt="5" custScaleX="11670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7920B9-55C4-466E-A92E-A2674A3318AC}" type="pres">
      <dgm:prSet presAssocID="{0EB77AAF-C024-4BE6-995D-4FD65F7A80CA}" presName="circleA" presStyleLbl="node1" presStyleIdx="2" presStyleCnt="5"/>
      <dgm:spPr/>
    </dgm:pt>
    <dgm:pt modelId="{3B85E24D-8E9F-4F2E-87F3-5BBB99DE8A13}" type="pres">
      <dgm:prSet presAssocID="{0EB77AAF-C024-4BE6-995D-4FD65F7A80CA}" presName="spaceA" presStyleCnt="0"/>
      <dgm:spPr/>
    </dgm:pt>
    <dgm:pt modelId="{056163A5-7F97-4A81-86D7-AE5AA0CF7B22}" type="pres">
      <dgm:prSet presAssocID="{31B1BA9D-4DC8-44C7-B3FC-1504393940CD}" presName="space" presStyleCnt="0"/>
      <dgm:spPr/>
    </dgm:pt>
    <dgm:pt modelId="{3F093C9D-5915-4D09-A062-5EA5590ED4A6}" type="pres">
      <dgm:prSet presAssocID="{8B444BBB-870C-41C2-8349-89B0900E2C78}" presName="compositeB" presStyleCnt="0"/>
      <dgm:spPr/>
    </dgm:pt>
    <dgm:pt modelId="{515BF5CD-3EE2-4669-A81E-B25953632399}" type="pres">
      <dgm:prSet presAssocID="{8B444BBB-870C-41C2-8349-89B0900E2C78}" presName="textB" presStyleLbl="revTx" presStyleIdx="3" presStyleCnt="5" custScaleX="868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F79705-F980-4FFF-BEBF-AF1A25A677B2}" type="pres">
      <dgm:prSet presAssocID="{8B444BBB-870C-41C2-8349-89B0900E2C78}" presName="circleB" presStyleLbl="node1" presStyleIdx="3" presStyleCnt="5"/>
      <dgm:spPr/>
    </dgm:pt>
    <dgm:pt modelId="{5B78D2AB-C70B-400D-9126-E4F484AEC641}" type="pres">
      <dgm:prSet presAssocID="{8B444BBB-870C-41C2-8349-89B0900E2C78}" presName="spaceB" presStyleCnt="0"/>
      <dgm:spPr/>
    </dgm:pt>
    <dgm:pt modelId="{5EF1DDC0-A9EC-4863-83B4-264D403FE7C5}" type="pres">
      <dgm:prSet presAssocID="{1590238B-670F-477F-909A-B885DF64D3A2}" presName="space" presStyleCnt="0"/>
      <dgm:spPr/>
    </dgm:pt>
    <dgm:pt modelId="{B925D9E6-B0C5-4290-9922-C55DFDB07709}" type="pres">
      <dgm:prSet presAssocID="{F4DE7735-5355-4A08-9319-6F128EAFE744}" presName="compositeA" presStyleCnt="0"/>
      <dgm:spPr/>
    </dgm:pt>
    <dgm:pt modelId="{19109F74-7D00-4255-9F39-10A73C2697ED}" type="pres">
      <dgm:prSet presAssocID="{F4DE7735-5355-4A08-9319-6F128EAFE744}" presName="textA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728F94-5174-4E19-8F2E-C2E730F60978}" type="pres">
      <dgm:prSet presAssocID="{F4DE7735-5355-4A08-9319-6F128EAFE744}" presName="circleA" presStyleLbl="node1" presStyleIdx="4" presStyleCnt="5"/>
      <dgm:spPr/>
    </dgm:pt>
    <dgm:pt modelId="{E9988605-D2B3-4DD6-B961-6B2AAFBD510E}" type="pres">
      <dgm:prSet presAssocID="{F4DE7735-5355-4A08-9319-6F128EAFE744}" presName="spaceA" presStyleCnt="0"/>
      <dgm:spPr/>
    </dgm:pt>
  </dgm:ptLst>
  <dgm:cxnLst>
    <dgm:cxn modelId="{2E77E6E2-20BA-4656-BE2C-55597D7953EE}" srcId="{745BAF18-C3C2-4568-AE3B-B5A3B669C970}" destId="{2A9637AF-A13F-4AAD-B40D-319E1372983E}" srcOrd="0" destOrd="0" parTransId="{1A6CF1D1-A93F-438F-8E29-9AE2D573F87C}" sibTransId="{70889934-8017-4BC4-B660-7CE5D72A788D}"/>
    <dgm:cxn modelId="{F330182B-F65B-49DA-9A57-E21D1CB2C301}" type="presOf" srcId="{8B444BBB-870C-41C2-8349-89B0900E2C78}" destId="{515BF5CD-3EE2-4669-A81E-B25953632399}" srcOrd="0" destOrd="0" presId="urn:microsoft.com/office/officeart/2005/8/layout/hProcess11"/>
    <dgm:cxn modelId="{138F08A2-2750-4C95-9A69-75CE195DAD77}" srcId="{745BAF18-C3C2-4568-AE3B-B5A3B669C970}" destId="{F4DE7735-5355-4A08-9319-6F128EAFE744}" srcOrd="4" destOrd="0" parTransId="{28A3E679-4E6B-4608-A197-0376873457F1}" sibTransId="{BA5823CB-A31F-4C22-858F-E3CFB3FFF9EB}"/>
    <dgm:cxn modelId="{AB50FFE8-B8A6-4EDC-A8AF-8DA18B4E8C32}" srcId="{745BAF18-C3C2-4568-AE3B-B5A3B669C970}" destId="{8B444BBB-870C-41C2-8349-89B0900E2C78}" srcOrd="3" destOrd="0" parTransId="{CB7D5075-AC6F-4349-BB97-F39E06283373}" sibTransId="{1590238B-670F-477F-909A-B885DF64D3A2}"/>
    <dgm:cxn modelId="{38B10490-26BC-411B-A3D0-9DA237EE1C7E}" type="presOf" srcId="{FF90975D-9ED7-49D9-9D81-F6AFAE7351AF}" destId="{C60EF0CA-3D95-466E-9F46-A53A2655C14E}" srcOrd="0" destOrd="0" presId="urn:microsoft.com/office/officeart/2005/8/layout/hProcess11"/>
    <dgm:cxn modelId="{102448B8-1756-4529-912A-8B5704D6B5EE}" srcId="{745BAF18-C3C2-4568-AE3B-B5A3B669C970}" destId="{0EB77AAF-C024-4BE6-995D-4FD65F7A80CA}" srcOrd="2" destOrd="0" parTransId="{4CCEF351-93AA-4771-BFAA-77231FC04D1F}" sibTransId="{31B1BA9D-4DC8-44C7-B3FC-1504393940CD}"/>
    <dgm:cxn modelId="{E9FF49BC-0899-498C-8197-3F30403C9A03}" type="presOf" srcId="{0EB77AAF-C024-4BE6-995D-4FD65F7A80CA}" destId="{5A7EA713-E3D5-496E-9F93-72F6AAF65970}" srcOrd="0" destOrd="0" presId="urn:microsoft.com/office/officeart/2005/8/layout/hProcess11"/>
    <dgm:cxn modelId="{FD521ADA-1629-49E4-AB4B-C14EF4683380}" type="presOf" srcId="{F4DE7735-5355-4A08-9319-6F128EAFE744}" destId="{19109F74-7D00-4255-9F39-10A73C2697ED}" srcOrd="0" destOrd="0" presId="urn:microsoft.com/office/officeart/2005/8/layout/hProcess11"/>
    <dgm:cxn modelId="{D3486730-A976-4B17-8628-739749114B21}" srcId="{745BAF18-C3C2-4568-AE3B-B5A3B669C970}" destId="{FF90975D-9ED7-49D9-9D81-F6AFAE7351AF}" srcOrd="1" destOrd="0" parTransId="{33F4BAF6-FD19-45BD-A27E-4E1ABDDE36B4}" sibTransId="{6DB8DBF5-3B95-45E1-A3AC-6C8FC67DCB52}"/>
    <dgm:cxn modelId="{EACB0B2D-F955-418E-99E5-5F50461869E2}" type="presOf" srcId="{745BAF18-C3C2-4568-AE3B-B5A3B669C970}" destId="{B5348648-E593-449F-9E09-1A83B51CB99A}" srcOrd="0" destOrd="0" presId="urn:microsoft.com/office/officeart/2005/8/layout/hProcess11"/>
    <dgm:cxn modelId="{97A43FCC-66CA-4106-98AF-0118B9CB8026}" type="presOf" srcId="{2A9637AF-A13F-4AAD-B40D-319E1372983E}" destId="{144B637F-A79F-4FB8-9291-DF7216F562C6}" srcOrd="0" destOrd="0" presId="urn:microsoft.com/office/officeart/2005/8/layout/hProcess11"/>
    <dgm:cxn modelId="{D0E75204-6DC7-4F5C-B753-173EF424861B}" type="presParOf" srcId="{B5348648-E593-449F-9E09-1A83B51CB99A}" destId="{D2D8CE3F-28C1-4975-BB2F-175BD4513B06}" srcOrd="0" destOrd="0" presId="urn:microsoft.com/office/officeart/2005/8/layout/hProcess11"/>
    <dgm:cxn modelId="{C4B835A5-75BA-4EA2-8BD1-5F17175265B3}" type="presParOf" srcId="{B5348648-E593-449F-9E09-1A83B51CB99A}" destId="{85E0D3EC-07A1-435A-9CDD-7144D5C0F46F}" srcOrd="1" destOrd="0" presId="urn:microsoft.com/office/officeart/2005/8/layout/hProcess11"/>
    <dgm:cxn modelId="{B261A743-6694-4816-A0AB-DCF303DC90DB}" type="presParOf" srcId="{85E0D3EC-07A1-435A-9CDD-7144D5C0F46F}" destId="{937C9A83-EFE2-4233-BD9B-01085AEE34E7}" srcOrd="0" destOrd="0" presId="urn:microsoft.com/office/officeart/2005/8/layout/hProcess11"/>
    <dgm:cxn modelId="{A97DC6AD-9EA6-4A26-95CF-9CFBEE848B15}" type="presParOf" srcId="{937C9A83-EFE2-4233-BD9B-01085AEE34E7}" destId="{144B637F-A79F-4FB8-9291-DF7216F562C6}" srcOrd="0" destOrd="0" presId="urn:microsoft.com/office/officeart/2005/8/layout/hProcess11"/>
    <dgm:cxn modelId="{C5A29AC2-855C-4356-92CE-31057A8632D0}" type="presParOf" srcId="{937C9A83-EFE2-4233-BD9B-01085AEE34E7}" destId="{96E5E760-FC18-4434-BC1E-7C7E4BA4CCD9}" srcOrd="1" destOrd="0" presId="urn:microsoft.com/office/officeart/2005/8/layout/hProcess11"/>
    <dgm:cxn modelId="{683AF781-CCC9-40CA-9FE0-4A0307A0FC5B}" type="presParOf" srcId="{937C9A83-EFE2-4233-BD9B-01085AEE34E7}" destId="{E6779C96-B677-4A17-B4EC-FE73D399E8EA}" srcOrd="2" destOrd="0" presId="urn:microsoft.com/office/officeart/2005/8/layout/hProcess11"/>
    <dgm:cxn modelId="{E90EC8F5-30C5-4CFC-A83E-EDD218AA2B44}" type="presParOf" srcId="{85E0D3EC-07A1-435A-9CDD-7144D5C0F46F}" destId="{66FB6DF2-2AE9-478E-99DB-EF64D65F0442}" srcOrd="1" destOrd="0" presId="urn:microsoft.com/office/officeart/2005/8/layout/hProcess11"/>
    <dgm:cxn modelId="{56787603-18B2-4C2E-9C6B-F58829BFC337}" type="presParOf" srcId="{85E0D3EC-07A1-435A-9CDD-7144D5C0F46F}" destId="{45D6F3A5-DA37-4696-92B1-E5CA7FDF8611}" srcOrd="2" destOrd="0" presId="urn:microsoft.com/office/officeart/2005/8/layout/hProcess11"/>
    <dgm:cxn modelId="{BDA3D70D-BF2E-4BC8-B581-F6B92D40CA98}" type="presParOf" srcId="{45D6F3A5-DA37-4696-92B1-E5CA7FDF8611}" destId="{C60EF0CA-3D95-466E-9F46-A53A2655C14E}" srcOrd="0" destOrd="0" presId="urn:microsoft.com/office/officeart/2005/8/layout/hProcess11"/>
    <dgm:cxn modelId="{610E51C9-2D45-47AF-ABE4-BA9CE54DCC99}" type="presParOf" srcId="{45D6F3A5-DA37-4696-92B1-E5CA7FDF8611}" destId="{9AA65DEC-565E-42C6-B357-1667DDEF10E8}" srcOrd="1" destOrd="0" presId="urn:microsoft.com/office/officeart/2005/8/layout/hProcess11"/>
    <dgm:cxn modelId="{8E202786-D03A-4AD9-BA75-4FCFB95083F1}" type="presParOf" srcId="{45D6F3A5-DA37-4696-92B1-E5CA7FDF8611}" destId="{2D5CF876-5767-40E9-9490-0D147E67725E}" srcOrd="2" destOrd="0" presId="urn:microsoft.com/office/officeart/2005/8/layout/hProcess11"/>
    <dgm:cxn modelId="{9E7CFB8A-9305-47EA-8714-D72C4D88F6D1}" type="presParOf" srcId="{85E0D3EC-07A1-435A-9CDD-7144D5C0F46F}" destId="{CB8D6490-7112-4A5C-B588-795E55DCAE2A}" srcOrd="3" destOrd="0" presId="urn:microsoft.com/office/officeart/2005/8/layout/hProcess11"/>
    <dgm:cxn modelId="{701ACEE5-4CDA-49EF-9D2C-1129F469E3B8}" type="presParOf" srcId="{85E0D3EC-07A1-435A-9CDD-7144D5C0F46F}" destId="{D86B976F-745A-49FB-87E5-C4C4DDCB94A2}" srcOrd="4" destOrd="0" presId="urn:microsoft.com/office/officeart/2005/8/layout/hProcess11"/>
    <dgm:cxn modelId="{0A41847F-2144-4B2D-BCE7-10A67EF7CE96}" type="presParOf" srcId="{D86B976F-745A-49FB-87E5-C4C4DDCB94A2}" destId="{5A7EA713-E3D5-496E-9F93-72F6AAF65970}" srcOrd="0" destOrd="0" presId="urn:microsoft.com/office/officeart/2005/8/layout/hProcess11"/>
    <dgm:cxn modelId="{87564C16-70CC-4304-AAAC-03E4D2FF9C5E}" type="presParOf" srcId="{D86B976F-745A-49FB-87E5-C4C4DDCB94A2}" destId="{867920B9-55C4-466E-A92E-A2674A3318AC}" srcOrd="1" destOrd="0" presId="urn:microsoft.com/office/officeart/2005/8/layout/hProcess11"/>
    <dgm:cxn modelId="{73E7B2F7-2BC1-4756-BE4A-E7ADF6F8B876}" type="presParOf" srcId="{D86B976F-745A-49FB-87E5-C4C4DDCB94A2}" destId="{3B85E24D-8E9F-4F2E-87F3-5BBB99DE8A13}" srcOrd="2" destOrd="0" presId="urn:microsoft.com/office/officeart/2005/8/layout/hProcess11"/>
    <dgm:cxn modelId="{5D620127-7440-4A08-8EB8-3940E234C4B7}" type="presParOf" srcId="{85E0D3EC-07A1-435A-9CDD-7144D5C0F46F}" destId="{056163A5-7F97-4A81-86D7-AE5AA0CF7B22}" srcOrd="5" destOrd="0" presId="urn:microsoft.com/office/officeart/2005/8/layout/hProcess11"/>
    <dgm:cxn modelId="{5E34CFFA-EA06-4549-AB4B-1404D3873E3E}" type="presParOf" srcId="{85E0D3EC-07A1-435A-9CDD-7144D5C0F46F}" destId="{3F093C9D-5915-4D09-A062-5EA5590ED4A6}" srcOrd="6" destOrd="0" presId="urn:microsoft.com/office/officeart/2005/8/layout/hProcess11"/>
    <dgm:cxn modelId="{864F2360-7DC5-45BF-901D-75BF7C676437}" type="presParOf" srcId="{3F093C9D-5915-4D09-A062-5EA5590ED4A6}" destId="{515BF5CD-3EE2-4669-A81E-B25953632399}" srcOrd="0" destOrd="0" presId="urn:microsoft.com/office/officeart/2005/8/layout/hProcess11"/>
    <dgm:cxn modelId="{1C885F69-AC77-48C3-B859-E7A3741A3B58}" type="presParOf" srcId="{3F093C9D-5915-4D09-A062-5EA5590ED4A6}" destId="{B2F79705-F980-4FFF-BEBF-AF1A25A677B2}" srcOrd="1" destOrd="0" presId="urn:microsoft.com/office/officeart/2005/8/layout/hProcess11"/>
    <dgm:cxn modelId="{19C52D65-A464-4647-AC78-58C3BF722763}" type="presParOf" srcId="{3F093C9D-5915-4D09-A062-5EA5590ED4A6}" destId="{5B78D2AB-C70B-400D-9126-E4F484AEC641}" srcOrd="2" destOrd="0" presId="urn:microsoft.com/office/officeart/2005/8/layout/hProcess11"/>
    <dgm:cxn modelId="{1153F56A-8E8C-4A05-9915-EF322F87B2A9}" type="presParOf" srcId="{85E0D3EC-07A1-435A-9CDD-7144D5C0F46F}" destId="{5EF1DDC0-A9EC-4863-83B4-264D403FE7C5}" srcOrd="7" destOrd="0" presId="urn:microsoft.com/office/officeart/2005/8/layout/hProcess11"/>
    <dgm:cxn modelId="{CCE7FC3B-7EFC-477A-966C-02DA42550F75}" type="presParOf" srcId="{85E0D3EC-07A1-435A-9CDD-7144D5C0F46F}" destId="{B925D9E6-B0C5-4290-9922-C55DFDB07709}" srcOrd="8" destOrd="0" presId="urn:microsoft.com/office/officeart/2005/8/layout/hProcess11"/>
    <dgm:cxn modelId="{D4419FEB-9DC1-4718-9928-026AF726691B}" type="presParOf" srcId="{B925D9E6-B0C5-4290-9922-C55DFDB07709}" destId="{19109F74-7D00-4255-9F39-10A73C2697ED}" srcOrd="0" destOrd="0" presId="urn:microsoft.com/office/officeart/2005/8/layout/hProcess11"/>
    <dgm:cxn modelId="{573B25D4-7CC3-480E-9858-44A33F876358}" type="presParOf" srcId="{B925D9E6-B0C5-4290-9922-C55DFDB07709}" destId="{FD728F94-5174-4E19-8F2E-C2E730F60978}" srcOrd="1" destOrd="0" presId="urn:microsoft.com/office/officeart/2005/8/layout/hProcess11"/>
    <dgm:cxn modelId="{8D904A3A-66F1-42E7-B421-B38583F3A889}" type="presParOf" srcId="{B925D9E6-B0C5-4290-9922-C55DFDB07709}" destId="{E9988605-D2B3-4DD6-B961-6B2AAFBD510E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D8CE3F-28C1-4975-BB2F-175BD4513B06}">
      <dsp:nvSpPr>
        <dsp:cNvPr id="0" name=""/>
        <dsp:cNvSpPr/>
      </dsp:nvSpPr>
      <dsp:spPr>
        <a:xfrm>
          <a:off x="0" y="1219199"/>
          <a:ext cx="8763000" cy="1625600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4B637F-A79F-4FB8-9291-DF7216F562C6}">
      <dsp:nvSpPr>
        <dsp:cNvPr id="0" name=""/>
        <dsp:cNvSpPr/>
      </dsp:nvSpPr>
      <dsp:spPr>
        <a:xfrm>
          <a:off x="3405" y="0"/>
          <a:ext cx="1451799" cy="1625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56464" rIns="156464" bIns="156464" numCol="1" spcCol="1270" anchor="b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David</a:t>
          </a:r>
          <a:endParaRPr lang="en-US" sz="2200" kern="1200" dirty="0"/>
        </a:p>
      </dsp:txBody>
      <dsp:txXfrm>
        <a:off x="3405" y="0"/>
        <a:ext cx="1451799" cy="1625600"/>
      </dsp:txXfrm>
    </dsp:sp>
    <dsp:sp modelId="{96E5E760-FC18-4434-BC1E-7C7E4BA4CCD9}">
      <dsp:nvSpPr>
        <dsp:cNvPr id="0" name=""/>
        <dsp:cNvSpPr/>
      </dsp:nvSpPr>
      <dsp:spPr>
        <a:xfrm>
          <a:off x="526104" y="1828800"/>
          <a:ext cx="406400" cy="4064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0EF0CA-3D95-466E-9F46-A53A2655C14E}">
      <dsp:nvSpPr>
        <dsp:cNvPr id="0" name=""/>
        <dsp:cNvSpPr/>
      </dsp:nvSpPr>
      <dsp:spPr>
        <a:xfrm>
          <a:off x="1527794" y="2438399"/>
          <a:ext cx="1539851" cy="1625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56464" rIns="156464" bIns="156464" numCol="1" spcCol="1270" anchor="t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Solomon</a:t>
          </a:r>
          <a:endParaRPr lang="en-US" sz="2200" kern="1200" dirty="0"/>
        </a:p>
      </dsp:txBody>
      <dsp:txXfrm>
        <a:off x="1527794" y="2438399"/>
        <a:ext cx="1539851" cy="1625600"/>
      </dsp:txXfrm>
    </dsp:sp>
    <dsp:sp modelId="{9AA65DEC-565E-42C6-B357-1667DDEF10E8}">
      <dsp:nvSpPr>
        <dsp:cNvPr id="0" name=""/>
        <dsp:cNvSpPr/>
      </dsp:nvSpPr>
      <dsp:spPr>
        <a:xfrm>
          <a:off x="2094520" y="1828800"/>
          <a:ext cx="406400" cy="4064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7EA713-E3D5-496E-9F93-72F6AAF65970}">
      <dsp:nvSpPr>
        <dsp:cNvPr id="0" name=""/>
        <dsp:cNvSpPr/>
      </dsp:nvSpPr>
      <dsp:spPr>
        <a:xfrm>
          <a:off x="3140236" y="0"/>
          <a:ext cx="1694279" cy="1625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56464" rIns="156464" bIns="156464" numCol="1" spcCol="1270" anchor="b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err="1" smtClean="0"/>
            <a:t>Rehoboam</a:t>
          </a:r>
          <a:endParaRPr lang="en-US" sz="2200" kern="1200" dirty="0"/>
        </a:p>
      </dsp:txBody>
      <dsp:txXfrm>
        <a:off x="3140236" y="0"/>
        <a:ext cx="1694279" cy="1625600"/>
      </dsp:txXfrm>
    </dsp:sp>
    <dsp:sp modelId="{867920B9-55C4-466E-A92E-A2674A3318AC}">
      <dsp:nvSpPr>
        <dsp:cNvPr id="0" name=""/>
        <dsp:cNvSpPr/>
      </dsp:nvSpPr>
      <dsp:spPr>
        <a:xfrm>
          <a:off x="3784175" y="1828800"/>
          <a:ext cx="406400" cy="4064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5BF5CD-3EE2-4669-A81E-B25953632399}">
      <dsp:nvSpPr>
        <dsp:cNvPr id="0" name=""/>
        <dsp:cNvSpPr/>
      </dsp:nvSpPr>
      <dsp:spPr>
        <a:xfrm>
          <a:off x="5002924" y="2438399"/>
          <a:ext cx="1260162" cy="1625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56464" rIns="156464" bIns="156464" numCol="1" spcCol="1270" anchor="t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err="1" smtClean="0"/>
            <a:t>Abijah</a:t>
          </a:r>
          <a:endParaRPr lang="en-US" sz="2200" kern="1200" dirty="0"/>
        </a:p>
      </dsp:txBody>
      <dsp:txXfrm>
        <a:off x="5002924" y="2438399"/>
        <a:ext cx="1260162" cy="1625600"/>
      </dsp:txXfrm>
    </dsp:sp>
    <dsp:sp modelId="{B2F79705-F980-4FFF-BEBF-AF1A25A677B2}">
      <dsp:nvSpPr>
        <dsp:cNvPr id="0" name=""/>
        <dsp:cNvSpPr/>
      </dsp:nvSpPr>
      <dsp:spPr>
        <a:xfrm>
          <a:off x="5429805" y="1828800"/>
          <a:ext cx="406400" cy="4064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109F74-7D00-4255-9F39-10A73C2697ED}">
      <dsp:nvSpPr>
        <dsp:cNvPr id="0" name=""/>
        <dsp:cNvSpPr/>
      </dsp:nvSpPr>
      <dsp:spPr>
        <a:xfrm>
          <a:off x="6431495" y="0"/>
          <a:ext cx="1451799" cy="1625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56464" rIns="156464" bIns="156464" numCol="1" spcCol="1270" anchor="b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err="1" smtClean="0"/>
            <a:t>Asa</a:t>
          </a:r>
          <a:endParaRPr lang="en-US" sz="2200" kern="1200" dirty="0"/>
        </a:p>
      </dsp:txBody>
      <dsp:txXfrm>
        <a:off x="6431495" y="0"/>
        <a:ext cx="1451799" cy="1625600"/>
      </dsp:txXfrm>
    </dsp:sp>
    <dsp:sp modelId="{FD728F94-5174-4E19-8F2E-C2E730F60978}">
      <dsp:nvSpPr>
        <dsp:cNvPr id="0" name=""/>
        <dsp:cNvSpPr/>
      </dsp:nvSpPr>
      <dsp:spPr>
        <a:xfrm>
          <a:off x="6954195" y="1828800"/>
          <a:ext cx="406400" cy="4064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DFB86-9924-42E5-99E7-55FD7404B47C}" type="datetimeFigureOut">
              <a:rPr lang="en-US" smtClean="0"/>
              <a:t>6/7/2013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0717E-0DB6-4EC8-B4E4-1D2A6BB0212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DFB86-9924-42E5-99E7-55FD7404B47C}" type="datetimeFigureOut">
              <a:rPr lang="en-US" smtClean="0"/>
              <a:t>6/7/2013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0717E-0DB6-4EC8-B4E4-1D2A6BB021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DFB86-9924-42E5-99E7-55FD7404B47C}" type="datetimeFigureOut">
              <a:rPr lang="en-US" smtClean="0"/>
              <a:t>6/7/2013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0717E-0DB6-4EC8-B4E4-1D2A6BB021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DFB86-9924-42E5-99E7-55FD7404B47C}" type="datetimeFigureOut">
              <a:rPr lang="en-US" smtClean="0"/>
              <a:t>6/7/2013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0717E-0DB6-4EC8-B4E4-1D2A6BB021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DFB86-9924-42E5-99E7-55FD7404B47C}" type="datetimeFigureOut">
              <a:rPr lang="en-US" smtClean="0"/>
              <a:t>6/7/2013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0717E-0DB6-4EC8-B4E4-1D2A6BB0212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DFB86-9924-42E5-99E7-55FD7404B47C}" type="datetimeFigureOut">
              <a:rPr lang="en-US" smtClean="0"/>
              <a:t>6/7/2013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0717E-0DB6-4EC8-B4E4-1D2A6BB021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DFB86-9924-42E5-99E7-55FD7404B47C}" type="datetimeFigureOut">
              <a:rPr lang="en-US" smtClean="0"/>
              <a:t>6/7/2013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0717E-0DB6-4EC8-B4E4-1D2A6BB021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DFB86-9924-42E5-99E7-55FD7404B47C}" type="datetimeFigureOut">
              <a:rPr lang="en-US" smtClean="0"/>
              <a:t>6/7/2013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0717E-0DB6-4EC8-B4E4-1D2A6BB021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DFB86-9924-42E5-99E7-55FD7404B47C}" type="datetimeFigureOut">
              <a:rPr lang="en-US" smtClean="0"/>
              <a:t>6/7/2013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0717E-0DB6-4EC8-B4E4-1D2A6BB021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DFB86-9924-42E5-99E7-55FD7404B47C}" type="datetimeFigureOut">
              <a:rPr lang="en-US" smtClean="0"/>
              <a:t>6/7/2013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0717E-0DB6-4EC8-B4E4-1D2A6BB021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DFB86-9924-42E5-99E7-55FD7404B47C}" type="datetimeFigureOut">
              <a:rPr lang="en-US" smtClean="0"/>
              <a:t>6/7/2013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DA0717E-0DB6-4EC8-B4E4-1D2A6BB02126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E0DFB86-9924-42E5-99E7-55FD7404B47C}" type="datetimeFigureOut">
              <a:rPr lang="en-US" smtClean="0"/>
              <a:t>6/7/2013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DA0717E-0DB6-4EC8-B4E4-1D2A6BB02126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Kings of Judah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2013 Eastside in Athens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6716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…who made a bad decision!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64080"/>
            <a:ext cx="8229600" cy="4389120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en-US" sz="3000" dirty="0" smtClean="0"/>
              <a:t>Now Jehoshaphat had great riches and honor, and he made a </a:t>
            </a:r>
            <a:r>
              <a:rPr lang="en-US" sz="3000" b="1" u="sng" dirty="0" smtClean="0"/>
              <a:t>marriage</a:t>
            </a:r>
            <a:r>
              <a:rPr lang="en-US" sz="3000" dirty="0" smtClean="0"/>
              <a:t> </a:t>
            </a:r>
            <a:r>
              <a:rPr lang="en-US" sz="3000" b="1" u="sng" dirty="0" smtClean="0"/>
              <a:t>alliance</a:t>
            </a:r>
            <a:r>
              <a:rPr lang="en-US" sz="3000" dirty="0" smtClean="0"/>
              <a:t> with Ahab. (18:1)</a:t>
            </a:r>
          </a:p>
        </p:txBody>
      </p:sp>
    </p:spTree>
    <p:extLst>
      <p:ext uri="{BB962C8B-B14F-4D97-AF65-F5344CB8AC3E}">
        <p14:creationId xmlns:p14="http://schemas.microsoft.com/office/powerpoint/2010/main" val="2677986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did he do this?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64080"/>
            <a:ext cx="8229600" cy="4389120"/>
          </a:xfrm>
        </p:spPr>
        <p:txBody>
          <a:bodyPr/>
          <a:lstStyle/>
          <a:p>
            <a:pPr>
              <a:spcBef>
                <a:spcPts val="2400"/>
              </a:spcBef>
            </a:pPr>
            <a:r>
              <a:rPr lang="en-US" sz="3000" dirty="0" smtClean="0"/>
              <a:t> Overconfidence</a:t>
            </a:r>
          </a:p>
          <a:p>
            <a:pPr>
              <a:spcBef>
                <a:spcPts val="2400"/>
              </a:spcBef>
            </a:pPr>
            <a:r>
              <a:rPr lang="en-US" sz="3000" dirty="0"/>
              <a:t> </a:t>
            </a:r>
            <a:r>
              <a:rPr lang="en-US" sz="3000" dirty="0" smtClean="0"/>
              <a:t>Lapse in faith</a:t>
            </a:r>
          </a:p>
          <a:p>
            <a:pPr>
              <a:spcBef>
                <a:spcPts val="2400"/>
              </a:spcBef>
            </a:pPr>
            <a:r>
              <a:rPr lang="en-US" sz="3000" dirty="0"/>
              <a:t> </a:t>
            </a:r>
            <a:r>
              <a:rPr lang="en-US" sz="3000" dirty="0" smtClean="0"/>
              <a:t>Attempt to save Israel</a:t>
            </a:r>
          </a:p>
        </p:txBody>
      </p:sp>
    </p:spTree>
    <p:extLst>
      <p:ext uri="{BB962C8B-B14F-4D97-AF65-F5344CB8AC3E}">
        <p14:creationId xmlns:p14="http://schemas.microsoft.com/office/powerpoint/2010/main" val="3846404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Long-term consequences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64080"/>
            <a:ext cx="8229600" cy="4389120"/>
          </a:xfrm>
        </p:spPr>
        <p:txBody>
          <a:bodyPr/>
          <a:lstStyle/>
          <a:p>
            <a:pPr>
              <a:spcBef>
                <a:spcPts val="2400"/>
              </a:spcBef>
            </a:pPr>
            <a:r>
              <a:rPr lang="en-US" sz="3000" dirty="0" smtClean="0"/>
              <a:t> His sons (21:4-6)</a:t>
            </a:r>
          </a:p>
          <a:p>
            <a:pPr>
              <a:spcBef>
                <a:spcPts val="2400"/>
              </a:spcBef>
            </a:pPr>
            <a:r>
              <a:rPr lang="en-US" sz="3000" dirty="0"/>
              <a:t> </a:t>
            </a:r>
            <a:r>
              <a:rPr lang="en-US" sz="3000" dirty="0" smtClean="0"/>
              <a:t>His grandsons (22:1-5)</a:t>
            </a:r>
          </a:p>
          <a:p>
            <a:pPr>
              <a:spcBef>
                <a:spcPts val="2400"/>
              </a:spcBef>
            </a:pPr>
            <a:r>
              <a:rPr lang="en-US" sz="3000" dirty="0"/>
              <a:t> </a:t>
            </a:r>
            <a:r>
              <a:rPr lang="en-US" sz="3000" dirty="0" smtClean="0"/>
              <a:t>His great-grandsons (22:10-12; 24:1-2, 15-22)</a:t>
            </a:r>
          </a:p>
          <a:p>
            <a:pPr>
              <a:spcBef>
                <a:spcPts val="2400"/>
              </a:spcBef>
            </a:pPr>
            <a:r>
              <a:rPr lang="en-US" sz="3000" dirty="0"/>
              <a:t> </a:t>
            </a:r>
            <a:r>
              <a:rPr lang="en-US" sz="3000" dirty="0" smtClean="0"/>
              <a:t>His great-great-grandson (25:1-2)</a:t>
            </a:r>
          </a:p>
        </p:txBody>
      </p:sp>
    </p:spTree>
    <p:extLst>
      <p:ext uri="{BB962C8B-B14F-4D97-AF65-F5344CB8AC3E}">
        <p14:creationId xmlns:p14="http://schemas.microsoft.com/office/powerpoint/2010/main" val="3489573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0" y="3773269"/>
            <a:ext cx="35814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3" name="Group 62"/>
          <p:cNvGrpSpPr/>
          <p:nvPr/>
        </p:nvGrpSpPr>
        <p:grpSpPr>
          <a:xfrm>
            <a:off x="152400" y="4230469"/>
            <a:ext cx="762000" cy="990600"/>
            <a:chOff x="152400" y="4495800"/>
            <a:chExt cx="762000" cy="990600"/>
          </a:xfrm>
        </p:grpSpPr>
        <p:sp>
          <p:nvSpPr>
            <p:cNvPr id="20" name="TextBox 19"/>
            <p:cNvSpPr txBox="1"/>
            <p:nvPr/>
          </p:nvSpPr>
          <p:spPr>
            <a:xfrm>
              <a:off x="152400" y="4495800"/>
              <a:ext cx="76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Saul</a:t>
              </a:r>
              <a:endParaRPr lang="en-US" dirty="0"/>
            </a:p>
          </p:txBody>
        </p:sp>
        <p:sp>
          <p:nvSpPr>
            <p:cNvPr id="26" name="Rounded Rectangle 25"/>
            <p:cNvSpPr/>
            <p:nvPr/>
          </p:nvSpPr>
          <p:spPr>
            <a:xfrm>
              <a:off x="152400" y="4495800"/>
              <a:ext cx="762000" cy="381000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5" name="Straight Connector 34"/>
            <p:cNvCxnSpPr/>
            <p:nvPr/>
          </p:nvCxnSpPr>
          <p:spPr>
            <a:xfrm>
              <a:off x="152400" y="5486400"/>
              <a:ext cx="762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Box 38"/>
            <p:cNvSpPr txBox="1"/>
            <p:nvPr/>
          </p:nvSpPr>
          <p:spPr>
            <a:xfrm>
              <a:off x="152400" y="5117068"/>
              <a:ext cx="76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40 </a:t>
              </a:r>
              <a:r>
                <a:rPr lang="en-US" dirty="0" err="1" smtClean="0"/>
                <a:t>yr</a:t>
              </a:r>
              <a:endParaRPr lang="en-US" dirty="0"/>
            </a:p>
          </p:txBody>
        </p:sp>
      </p:grpSp>
      <p:grpSp>
        <p:nvGrpSpPr>
          <p:cNvPr id="64" name="Group 63"/>
          <p:cNvGrpSpPr/>
          <p:nvPr/>
        </p:nvGrpSpPr>
        <p:grpSpPr>
          <a:xfrm>
            <a:off x="1143000" y="4230469"/>
            <a:ext cx="914400" cy="990600"/>
            <a:chOff x="1143000" y="4495800"/>
            <a:chExt cx="914400" cy="990600"/>
          </a:xfrm>
        </p:grpSpPr>
        <p:sp>
          <p:nvSpPr>
            <p:cNvPr id="24" name="TextBox 23"/>
            <p:cNvSpPr txBox="1"/>
            <p:nvPr/>
          </p:nvSpPr>
          <p:spPr>
            <a:xfrm>
              <a:off x="1143000" y="4495800"/>
              <a:ext cx="914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David</a:t>
              </a:r>
              <a:endParaRPr lang="en-US" dirty="0"/>
            </a:p>
          </p:txBody>
        </p:sp>
        <p:sp>
          <p:nvSpPr>
            <p:cNvPr id="27" name="Rounded Rectangle 26"/>
            <p:cNvSpPr/>
            <p:nvPr/>
          </p:nvSpPr>
          <p:spPr>
            <a:xfrm>
              <a:off x="1143000" y="4495800"/>
              <a:ext cx="914400" cy="381000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6" name="Straight Connector 35"/>
            <p:cNvCxnSpPr/>
            <p:nvPr/>
          </p:nvCxnSpPr>
          <p:spPr>
            <a:xfrm>
              <a:off x="1219200" y="5486400"/>
              <a:ext cx="762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TextBox 39"/>
            <p:cNvSpPr txBox="1"/>
            <p:nvPr/>
          </p:nvSpPr>
          <p:spPr>
            <a:xfrm>
              <a:off x="1219200" y="5105400"/>
              <a:ext cx="76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40 </a:t>
              </a:r>
              <a:r>
                <a:rPr lang="en-US" dirty="0" err="1" smtClean="0"/>
                <a:t>yr</a:t>
              </a:r>
              <a:endParaRPr lang="en-US" dirty="0"/>
            </a:p>
          </p:txBody>
        </p:sp>
      </p:grpSp>
      <p:grpSp>
        <p:nvGrpSpPr>
          <p:cNvPr id="65" name="Group 64"/>
          <p:cNvGrpSpPr/>
          <p:nvPr/>
        </p:nvGrpSpPr>
        <p:grpSpPr>
          <a:xfrm>
            <a:off x="2286000" y="4230469"/>
            <a:ext cx="1066800" cy="990600"/>
            <a:chOff x="2286000" y="4495800"/>
            <a:chExt cx="1066800" cy="990600"/>
          </a:xfrm>
        </p:grpSpPr>
        <p:sp>
          <p:nvSpPr>
            <p:cNvPr id="25" name="TextBox 24"/>
            <p:cNvSpPr txBox="1"/>
            <p:nvPr/>
          </p:nvSpPr>
          <p:spPr>
            <a:xfrm>
              <a:off x="2286000" y="4495800"/>
              <a:ext cx="1066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Solomon</a:t>
              </a:r>
              <a:endParaRPr lang="en-US" dirty="0"/>
            </a:p>
          </p:txBody>
        </p:sp>
        <p:sp>
          <p:nvSpPr>
            <p:cNvPr id="28" name="Rounded Rectangle 27"/>
            <p:cNvSpPr/>
            <p:nvPr/>
          </p:nvSpPr>
          <p:spPr>
            <a:xfrm>
              <a:off x="2286000" y="4495800"/>
              <a:ext cx="1066800" cy="381000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7" name="Straight Connector 36"/>
            <p:cNvCxnSpPr/>
            <p:nvPr/>
          </p:nvCxnSpPr>
          <p:spPr>
            <a:xfrm>
              <a:off x="2438400" y="5486400"/>
              <a:ext cx="762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TextBox 40"/>
            <p:cNvSpPr txBox="1"/>
            <p:nvPr/>
          </p:nvSpPr>
          <p:spPr>
            <a:xfrm>
              <a:off x="2438400" y="5105400"/>
              <a:ext cx="76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40 </a:t>
              </a:r>
              <a:r>
                <a:rPr lang="en-US" dirty="0" err="1" smtClean="0"/>
                <a:t>yr</a:t>
              </a:r>
              <a:endParaRPr lang="en-US" dirty="0"/>
            </a:p>
          </p:txBody>
        </p:sp>
      </p:grpSp>
      <p:sp>
        <p:nvSpPr>
          <p:cNvPr id="50" name="TextBox 49"/>
          <p:cNvSpPr txBox="1"/>
          <p:nvPr/>
        </p:nvSpPr>
        <p:spPr>
          <a:xfrm>
            <a:off x="3124200" y="1258669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931 BC</a:t>
            </a:r>
            <a:endParaRPr lang="en-US" dirty="0"/>
          </a:p>
        </p:txBody>
      </p:sp>
      <p:grpSp>
        <p:nvGrpSpPr>
          <p:cNvPr id="68" name="Group 67"/>
          <p:cNvGrpSpPr/>
          <p:nvPr/>
        </p:nvGrpSpPr>
        <p:grpSpPr>
          <a:xfrm>
            <a:off x="3581400" y="4800600"/>
            <a:ext cx="4953000" cy="874931"/>
            <a:chOff x="3581400" y="5105400"/>
            <a:chExt cx="5105400" cy="874931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3581400" y="5105400"/>
              <a:ext cx="5105400" cy="1166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Rounded Rectangle 52"/>
            <p:cNvSpPr/>
            <p:nvPr/>
          </p:nvSpPr>
          <p:spPr>
            <a:xfrm>
              <a:off x="4800600" y="5334000"/>
              <a:ext cx="2667000" cy="646331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4876800" y="5334000"/>
              <a:ext cx="2514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Southern Kingdom:</a:t>
              </a:r>
            </a:p>
            <a:p>
              <a:pPr algn="ctr"/>
              <a:r>
                <a:rPr lang="en-US" b="1" dirty="0" smtClean="0"/>
                <a:t>JUDAH</a:t>
              </a:r>
              <a:endParaRPr lang="en-US" b="1" dirty="0"/>
            </a:p>
          </p:txBody>
        </p:sp>
      </p:grpSp>
      <p:grpSp>
        <p:nvGrpSpPr>
          <p:cNvPr id="67" name="Group 66"/>
          <p:cNvGrpSpPr/>
          <p:nvPr/>
        </p:nvGrpSpPr>
        <p:grpSpPr>
          <a:xfrm>
            <a:off x="3581400" y="1868269"/>
            <a:ext cx="3429000" cy="876300"/>
            <a:chOff x="3581400" y="2133600"/>
            <a:chExt cx="3429000" cy="876300"/>
          </a:xfrm>
        </p:grpSpPr>
        <p:cxnSp>
          <p:nvCxnSpPr>
            <p:cNvPr id="15" name="Straight Connector 14"/>
            <p:cNvCxnSpPr/>
            <p:nvPr/>
          </p:nvCxnSpPr>
          <p:spPr>
            <a:xfrm>
              <a:off x="3581400" y="3009900"/>
              <a:ext cx="3429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Rounded Rectangle 54"/>
            <p:cNvSpPr/>
            <p:nvPr/>
          </p:nvSpPr>
          <p:spPr>
            <a:xfrm>
              <a:off x="3962400" y="2133600"/>
              <a:ext cx="2667000" cy="646331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4038600" y="2133600"/>
              <a:ext cx="2514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Northern Kingdom:</a:t>
              </a:r>
            </a:p>
            <a:p>
              <a:pPr algn="ctr"/>
              <a:r>
                <a:rPr lang="en-US" b="1" dirty="0" smtClean="0"/>
                <a:t>ISRAEL</a:t>
              </a:r>
              <a:endParaRPr lang="en-US" b="1" dirty="0"/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3200400" y="1639669"/>
            <a:ext cx="762000" cy="3172599"/>
            <a:chOff x="3200400" y="1905000"/>
            <a:chExt cx="762000" cy="3200400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3581400" y="3009900"/>
              <a:ext cx="0" cy="20955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flipV="1">
              <a:off x="3581400" y="1905000"/>
              <a:ext cx="0" cy="99060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>
              <a:off x="3200400" y="1905000"/>
              <a:ext cx="762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9" name="Group 68"/>
          <p:cNvGrpSpPr/>
          <p:nvPr/>
        </p:nvGrpSpPr>
        <p:grpSpPr>
          <a:xfrm>
            <a:off x="6553200" y="1270337"/>
            <a:ext cx="914400" cy="1359932"/>
            <a:chOff x="6553200" y="1535668"/>
            <a:chExt cx="914400" cy="1359932"/>
          </a:xfrm>
        </p:grpSpPr>
        <p:sp>
          <p:nvSpPr>
            <p:cNvPr id="51" name="TextBox 50"/>
            <p:cNvSpPr txBox="1"/>
            <p:nvPr/>
          </p:nvSpPr>
          <p:spPr>
            <a:xfrm>
              <a:off x="6553200" y="1535668"/>
              <a:ext cx="914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722 BC</a:t>
              </a:r>
              <a:endParaRPr lang="en-US" dirty="0"/>
            </a:p>
          </p:txBody>
        </p:sp>
        <p:cxnSp>
          <p:nvCxnSpPr>
            <p:cNvPr id="58" name="Straight Connector 57"/>
            <p:cNvCxnSpPr/>
            <p:nvPr/>
          </p:nvCxnSpPr>
          <p:spPr>
            <a:xfrm flipV="1">
              <a:off x="7010400" y="1905000"/>
              <a:ext cx="0" cy="99060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>
              <a:off x="6629400" y="1905000"/>
              <a:ext cx="762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0" name="Group 69"/>
          <p:cNvGrpSpPr/>
          <p:nvPr/>
        </p:nvGrpSpPr>
        <p:grpSpPr>
          <a:xfrm>
            <a:off x="8077200" y="3352800"/>
            <a:ext cx="914400" cy="1371600"/>
            <a:chOff x="8229600" y="3657600"/>
            <a:chExt cx="914400" cy="1371600"/>
          </a:xfrm>
        </p:grpSpPr>
        <p:sp>
          <p:nvSpPr>
            <p:cNvPr id="52" name="TextBox 51"/>
            <p:cNvSpPr txBox="1"/>
            <p:nvPr/>
          </p:nvSpPr>
          <p:spPr>
            <a:xfrm>
              <a:off x="8229600" y="3657600"/>
              <a:ext cx="914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586 BC</a:t>
              </a:r>
              <a:endParaRPr lang="en-US" dirty="0"/>
            </a:p>
          </p:txBody>
        </p:sp>
        <p:cxnSp>
          <p:nvCxnSpPr>
            <p:cNvPr id="59" name="Straight Connector 58"/>
            <p:cNvCxnSpPr/>
            <p:nvPr/>
          </p:nvCxnSpPr>
          <p:spPr>
            <a:xfrm flipV="1">
              <a:off x="8686800" y="4038600"/>
              <a:ext cx="0" cy="99060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>
              <a:off x="8305800" y="4038600"/>
              <a:ext cx="762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5" name="Group 94"/>
          <p:cNvGrpSpPr/>
          <p:nvPr/>
        </p:nvGrpSpPr>
        <p:grpSpPr>
          <a:xfrm>
            <a:off x="152400" y="1290935"/>
            <a:ext cx="1447800" cy="2025134"/>
            <a:chOff x="152400" y="1748135"/>
            <a:chExt cx="1447800" cy="2025134"/>
          </a:xfrm>
        </p:grpSpPr>
        <p:grpSp>
          <p:nvGrpSpPr>
            <p:cNvPr id="90" name="Group 89"/>
            <p:cNvGrpSpPr/>
            <p:nvPr/>
          </p:nvGrpSpPr>
          <p:grpSpPr>
            <a:xfrm>
              <a:off x="152400" y="1748135"/>
              <a:ext cx="1447800" cy="461665"/>
              <a:chOff x="152400" y="1443335"/>
              <a:chExt cx="1447800" cy="461665"/>
            </a:xfrm>
          </p:grpSpPr>
          <p:sp>
            <p:nvSpPr>
              <p:cNvPr id="89" name="Rectangle 88"/>
              <p:cNvSpPr/>
              <p:nvPr/>
            </p:nvSpPr>
            <p:spPr>
              <a:xfrm>
                <a:off x="152400" y="1443335"/>
                <a:ext cx="1447800" cy="4572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" name="TextBox 72"/>
              <p:cNvSpPr txBox="1"/>
              <p:nvPr/>
            </p:nvSpPr>
            <p:spPr>
              <a:xfrm>
                <a:off x="152400" y="1443335"/>
                <a:ext cx="1447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>
                    <a:solidFill>
                      <a:schemeClr val="bg1"/>
                    </a:solidFill>
                  </a:rPr>
                  <a:t>1 Samuel</a:t>
                </a:r>
                <a:endParaRPr lang="en-US" sz="2400" dirty="0">
                  <a:solidFill>
                    <a:schemeClr val="bg1"/>
                  </a:solidFill>
                </a:endParaRPr>
              </a:p>
            </p:txBody>
          </p:sp>
        </p:grpSp>
        <p:cxnSp>
          <p:nvCxnSpPr>
            <p:cNvPr id="92" name="Straight Connector 91"/>
            <p:cNvCxnSpPr>
              <a:stCxn id="89" idx="2"/>
            </p:cNvCxnSpPr>
            <p:nvPr/>
          </p:nvCxnSpPr>
          <p:spPr>
            <a:xfrm>
              <a:off x="876300" y="2205335"/>
              <a:ext cx="0" cy="1567934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3" name="Left Brace 92"/>
          <p:cNvSpPr/>
          <p:nvPr/>
        </p:nvSpPr>
        <p:spPr>
          <a:xfrm>
            <a:off x="768096" y="2895600"/>
            <a:ext cx="228600" cy="1066800"/>
          </a:xfrm>
          <a:prstGeom prst="leftBrace">
            <a:avLst/>
          </a:prstGeom>
          <a:scene3d>
            <a:camera prst="orthographicFront">
              <a:rot lat="0" lon="0" rev="162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5" name="Group 114"/>
          <p:cNvGrpSpPr/>
          <p:nvPr/>
        </p:nvGrpSpPr>
        <p:grpSpPr>
          <a:xfrm>
            <a:off x="1066800" y="533400"/>
            <a:ext cx="1447800" cy="3188733"/>
            <a:chOff x="1066800" y="990600"/>
            <a:chExt cx="1447800" cy="3188733"/>
          </a:xfrm>
        </p:grpSpPr>
        <p:grpSp>
          <p:nvGrpSpPr>
            <p:cNvPr id="97" name="Group 96"/>
            <p:cNvGrpSpPr/>
            <p:nvPr/>
          </p:nvGrpSpPr>
          <p:grpSpPr>
            <a:xfrm>
              <a:off x="1066800" y="990600"/>
              <a:ext cx="1447800" cy="461665"/>
              <a:chOff x="152400" y="1443335"/>
              <a:chExt cx="1447800" cy="461665"/>
            </a:xfrm>
          </p:grpSpPr>
          <p:sp>
            <p:nvSpPr>
              <p:cNvPr id="99" name="Rectangle 98"/>
              <p:cNvSpPr/>
              <p:nvPr/>
            </p:nvSpPr>
            <p:spPr>
              <a:xfrm>
                <a:off x="152400" y="1443335"/>
                <a:ext cx="1447800" cy="4572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0" name="TextBox 99"/>
              <p:cNvSpPr txBox="1"/>
              <p:nvPr/>
            </p:nvSpPr>
            <p:spPr>
              <a:xfrm>
                <a:off x="152400" y="1443335"/>
                <a:ext cx="1447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chemeClr val="bg1"/>
                    </a:solidFill>
                  </a:rPr>
                  <a:t>2</a:t>
                </a:r>
                <a:r>
                  <a:rPr lang="en-US" sz="2400" dirty="0" smtClean="0">
                    <a:solidFill>
                      <a:schemeClr val="bg1"/>
                    </a:solidFill>
                  </a:rPr>
                  <a:t> Samuel</a:t>
                </a:r>
                <a:endParaRPr lang="en-US" sz="2400" dirty="0">
                  <a:solidFill>
                    <a:schemeClr val="bg1"/>
                  </a:solidFill>
                </a:endParaRPr>
              </a:p>
            </p:txBody>
          </p:sp>
        </p:grpSp>
        <p:cxnSp>
          <p:nvCxnSpPr>
            <p:cNvPr id="98" name="Straight Connector 97"/>
            <p:cNvCxnSpPr>
              <a:stCxn id="99" idx="2"/>
            </p:cNvCxnSpPr>
            <p:nvPr/>
          </p:nvCxnSpPr>
          <p:spPr>
            <a:xfrm>
              <a:off x="1790700" y="1447800"/>
              <a:ext cx="0" cy="2362200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1" name="Left Brace 100"/>
            <p:cNvSpPr/>
            <p:nvPr/>
          </p:nvSpPr>
          <p:spPr>
            <a:xfrm>
              <a:off x="1676400" y="3581401"/>
              <a:ext cx="228600" cy="597932"/>
            </a:xfrm>
            <a:prstGeom prst="leftBrace">
              <a:avLst/>
            </a:prstGeom>
            <a:scene3d>
              <a:camera prst="orthographicFront">
                <a:rot lat="0" lon="0" rev="16200000"/>
              </a:camera>
              <a:lightRig rig="threePt" dir="t"/>
            </a:scene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2" name="Left Brace 101"/>
          <p:cNvSpPr/>
          <p:nvPr/>
        </p:nvSpPr>
        <p:spPr>
          <a:xfrm>
            <a:off x="3429000" y="-152400"/>
            <a:ext cx="304800" cy="2706469"/>
          </a:xfrm>
          <a:prstGeom prst="leftBrace">
            <a:avLst/>
          </a:prstGeom>
          <a:scene3d>
            <a:camera prst="orthographicFront">
              <a:rot lat="0" lon="0" rev="162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0" name="Group 129"/>
          <p:cNvGrpSpPr/>
          <p:nvPr/>
        </p:nvGrpSpPr>
        <p:grpSpPr>
          <a:xfrm>
            <a:off x="2880360" y="300335"/>
            <a:ext cx="1447800" cy="842665"/>
            <a:chOff x="2880360" y="757535"/>
            <a:chExt cx="1447800" cy="842665"/>
          </a:xfrm>
        </p:grpSpPr>
        <p:grpSp>
          <p:nvGrpSpPr>
            <p:cNvPr id="116" name="Group 115"/>
            <p:cNvGrpSpPr/>
            <p:nvPr/>
          </p:nvGrpSpPr>
          <p:grpSpPr>
            <a:xfrm>
              <a:off x="2880360" y="757535"/>
              <a:ext cx="1447800" cy="461665"/>
              <a:chOff x="4267200" y="228600"/>
              <a:chExt cx="1447800" cy="461665"/>
            </a:xfrm>
          </p:grpSpPr>
          <p:sp>
            <p:nvSpPr>
              <p:cNvPr id="107" name="Rectangle 106"/>
              <p:cNvSpPr/>
              <p:nvPr/>
            </p:nvSpPr>
            <p:spPr>
              <a:xfrm>
                <a:off x="4267200" y="228600"/>
                <a:ext cx="1447800" cy="4572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8" name="TextBox 107"/>
              <p:cNvSpPr txBox="1"/>
              <p:nvPr/>
            </p:nvSpPr>
            <p:spPr>
              <a:xfrm>
                <a:off x="4267200" y="228600"/>
                <a:ext cx="1447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>
                    <a:solidFill>
                      <a:schemeClr val="bg1"/>
                    </a:solidFill>
                  </a:rPr>
                  <a:t>1 Kings</a:t>
                </a:r>
                <a:endParaRPr lang="en-US" sz="2400" dirty="0">
                  <a:solidFill>
                    <a:schemeClr val="bg1"/>
                  </a:solidFill>
                </a:endParaRPr>
              </a:p>
            </p:txBody>
          </p:sp>
        </p:grpSp>
        <p:cxnSp>
          <p:nvCxnSpPr>
            <p:cNvPr id="106" name="Straight Connector 105"/>
            <p:cNvCxnSpPr/>
            <p:nvPr/>
          </p:nvCxnSpPr>
          <p:spPr>
            <a:xfrm>
              <a:off x="3581400" y="1214735"/>
              <a:ext cx="0" cy="385465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8" name="Left Brace 127"/>
          <p:cNvSpPr/>
          <p:nvPr/>
        </p:nvSpPr>
        <p:spPr>
          <a:xfrm>
            <a:off x="6629400" y="-512064"/>
            <a:ext cx="304800" cy="3429000"/>
          </a:xfrm>
          <a:prstGeom prst="leftBrace">
            <a:avLst/>
          </a:prstGeom>
          <a:scene3d>
            <a:camera prst="orthographicFront">
              <a:rot lat="0" lon="0" rev="162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1" name="Group 130"/>
          <p:cNvGrpSpPr/>
          <p:nvPr/>
        </p:nvGrpSpPr>
        <p:grpSpPr>
          <a:xfrm>
            <a:off x="6019800" y="304800"/>
            <a:ext cx="1447800" cy="842665"/>
            <a:chOff x="6096000" y="762000"/>
            <a:chExt cx="1447800" cy="842665"/>
          </a:xfrm>
        </p:grpSpPr>
        <p:grpSp>
          <p:nvGrpSpPr>
            <p:cNvPr id="125" name="Group 124"/>
            <p:cNvGrpSpPr/>
            <p:nvPr/>
          </p:nvGrpSpPr>
          <p:grpSpPr>
            <a:xfrm>
              <a:off x="6096000" y="762000"/>
              <a:ext cx="1447800" cy="461665"/>
              <a:chOff x="4267200" y="228600"/>
              <a:chExt cx="1447800" cy="461665"/>
            </a:xfrm>
          </p:grpSpPr>
          <p:sp>
            <p:nvSpPr>
              <p:cNvPr id="126" name="Rectangle 125"/>
              <p:cNvSpPr/>
              <p:nvPr/>
            </p:nvSpPr>
            <p:spPr>
              <a:xfrm>
                <a:off x="4267200" y="228600"/>
                <a:ext cx="1447800" cy="4572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7" name="TextBox 126"/>
              <p:cNvSpPr txBox="1"/>
              <p:nvPr/>
            </p:nvSpPr>
            <p:spPr>
              <a:xfrm>
                <a:off x="4267200" y="228600"/>
                <a:ext cx="1447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chemeClr val="bg1"/>
                    </a:solidFill>
                  </a:rPr>
                  <a:t>2</a:t>
                </a:r>
                <a:r>
                  <a:rPr lang="en-US" sz="2400" dirty="0" smtClean="0">
                    <a:solidFill>
                      <a:schemeClr val="bg1"/>
                    </a:solidFill>
                  </a:rPr>
                  <a:t> Kings</a:t>
                </a:r>
                <a:endParaRPr lang="en-US" sz="2400" dirty="0">
                  <a:solidFill>
                    <a:schemeClr val="bg1"/>
                  </a:solidFill>
                </a:endParaRPr>
              </a:p>
            </p:txBody>
          </p:sp>
        </p:grpSp>
        <p:cxnSp>
          <p:nvCxnSpPr>
            <p:cNvPr id="129" name="Straight Connector 128"/>
            <p:cNvCxnSpPr/>
            <p:nvPr/>
          </p:nvCxnSpPr>
          <p:spPr>
            <a:xfrm>
              <a:off x="6858000" y="1219200"/>
              <a:ext cx="0" cy="385465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5" name="Group 144"/>
          <p:cNvGrpSpPr/>
          <p:nvPr/>
        </p:nvGrpSpPr>
        <p:grpSpPr>
          <a:xfrm>
            <a:off x="685800" y="5377934"/>
            <a:ext cx="1943100" cy="1327666"/>
            <a:chOff x="685800" y="5257800"/>
            <a:chExt cx="1943100" cy="1327666"/>
          </a:xfrm>
        </p:grpSpPr>
        <p:sp>
          <p:nvSpPr>
            <p:cNvPr id="103" name="Left Brace 102"/>
            <p:cNvSpPr/>
            <p:nvPr/>
          </p:nvSpPr>
          <p:spPr>
            <a:xfrm>
              <a:off x="1524000" y="5257800"/>
              <a:ext cx="228600" cy="1066800"/>
            </a:xfrm>
            <a:prstGeom prst="leftBrace">
              <a:avLst/>
            </a:prstGeom>
            <a:scene3d>
              <a:camera prst="orthographicFront">
                <a:rot lat="0" lon="0" rev="5400000"/>
              </a:camera>
              <a:lightRig rig="threePt" dir="t"/>
            </a:scene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39" name="Group 138"/>
            <p:cNvGrpSpPr/>
            <p:nvPr/>
          </p:nvGrpSpPr>
          <p:grpSpPr>
            <a:xfrm>
              <a:off x="685800" y="6096000"/>
              <a:ext cx="1943100" cy="489466"/>
              <a:chOff x="876300" y="6096000"/>
              <a:chExt cx="1943100" cy="489466"/>
            </a:xfrm>
          </p:grpSpPr>
          <p:sp>
            <p:nvSpPr>
              <p:cNvPr id="135" name="Rectangle 134"/>
              <p:cNvSpPr/>
              <p:nvPr/>
            </p:nvSpPr>
            <p:spPr>
              <a:xfrm>
                <a:off x="882396" y="6128266"/>
                <a:ext cx="1937004" cy="4572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6" name="TextBox 135"/>
              <p:cNvSpPr txBox="1"/>
              <p:nvPr/>
            </p:nvSpPr>
            <p:spPr>
              <a:xfrm>
                <a:off x="876300" y="6096000"/>
                <a:ext cx="19431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>
                    <a:solidFill>
                      <a:schemeClr val="bg1"/>
                    </a:solidFill>
                  </a:rPr>
                  <a:t>1 Chronicles</a:t>
                </a:r>
                <a:endParaRPr lang="en-US" sz="2400" dirty="0">
                  <a:solidFill>
                    <a:schemeClr val="bg1"/>
                  </a:solidFill>
                </a:endParaRPr>
              </a:p>
            </p:txBody>
          </p:sp>
        </p:grpSp>
        <p:cxnSp>
          <p:nvCxnSpPr>
            <p:cNvPr id="143" name="Straight Connector 142"/>
            <p:cNvCxnSpPr/>
            <p:nvPr/>
          </p:nvCxnSpPr>
          <p:spPr>
            <a:xfrm flipV="1">
              <a:off x="1636776" y="5858217"/>
              <a:ext cx="3048" cy="237783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6" name="Group 145"/>
          <p:cNvGrpSpPr/>
          <p:nvPr/>
        </p:nvGrpSpPr>
        <p:grpSpPr>
          <a:xfrm>
            <a:off x="4457700" y="2798064"/>
            <a:ext cx="1943100" cy="6248400"/>
            <a:chOff x="685800" y="2677930"/>
            <a:chExt cx="1943100" cy="6248400"/>
          </a:xfrm>
        </p:grpSpPr>
        <p:sp>
          <p:nvSpPr>
            <p:cNvPr id="147" name="Left Brace 146"/>
            <p:cNvSpPr/>
            <p:nvPr/>
          </p:nvSpPr>
          <p:spPr>
            <a:xfrm>
              <a:off x="1524000" y="2677930"/>
              <a:ext cx="228600" cy="6248400"/>
            </a:xfrm>
            <a:prstGeom prst="leftBrace">
              <a:avLst/>
            </a:prstGeom>
            <a:scene3d>
              <a:camera prst="orthographicFront">
                <a:rot lat="0" lon="0" rev="5400000"/>
              </a:camera>
              <a:lightRig rig="threePt" dir="t"/>
            </a:scene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8" name="Group 147"/>
            <p:cNvGrpSpPr/>
            <p:nvPr/>
          </p:nvGrpSpPr>
          <p:grpSpPr>
            <a:xfrm>
              <a:off x="685800" y="6096000"/>
              <a:ext cx="1943100" cy="489466"/>
              <a:chOff x="876300" y="6096000"/>
              <a:chExt cx="1943100" cy="489466"/>
            </a:xfrm>
          </p:grpSpPr>
          <p:sp>
            <p:nvSpPr>
              <p:cNvPr id="150" name="Rectangle 149"/>
              <p:cNvSpPr/>
              <p:nvPr/>
            </p:nvSpPr>
            <p:spPr>
              <a:xfrm>
                <a:off x="882396" y="6128266"/>
                <a:ext cx="1937004" cy="4572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1" name="TextBox 150"/>
              <p:cNvSpPr txBox="1"/>
              <p:nvPr/>
            </p:nvSpPr>
            <p:spPr>
              <a:xfrm>
                <a:off x="876300" y="6096000"/>
                <a:ext cx="19431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chemeClr val="bg1"/>
                    </a:solidFill>
                  </a:rPr>
                  <a:t>2</a:t>
                </a:r>
                <a:r>
                  <a:rPr lang="en-US" sz="2400" dirty="0" smtClean="0">
                    <a:solidFill>
                      <a:schemeClr val="bg1"/>
                    </a:solidFill>
                  </a:rPr>
                  <a:t> Chronicles</a:t>
                </a:r>
                <a:endParaRPr lang="en-US" sz="2400" dirty="0">
                  <a:solidFill>
                    <a:schemeClr val="bg1"/>
                  </a:solidFill>
                </a:endParaRPr>
              </a:p>
            </p:txBody>
          </p:sp>
        </p:grpSp>
        <p:cxnSp>
          <p:nvCxnSpPr>
            <p:cNvPr id="149" name="Straight Connector 148"/>
            <p:cNvCxnSpPr/>
            <p:nvPr/>
          </p:nvCxnSpPr>
          <p:spPr>
            <a:xfrm flipV="1">
              <a:off x="1636776" y="5858217"/>
              <a:ext cx="3048" cy="237783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4" name="Group 153"/>
          <p:cNvGrpSpPr/>
          <p:nvPr/>
        </p:nvGrpSpPr>
        <p:grpSpPr>
          <a:xfrm>
            <a:off x="4572000" y="3316069"/>
            <a:ext cx="2514600" cy="874931"/>
            <a:chOff x="4572000" y="3316069"/>
            <a:chExt cx="2514600" cy="874931"/>
          </a:xfrm>
        </p:grpSpPr>
        <p:sp>
          <p:nvSpPr>
            <p:cNvPr id="152" name="TextBox 151"/>
            <p:cNvSpPr txBox="1"/>
            <p:nvPr/>
          </p:nvSpPr>
          <p:spPr>
            <a:xfrm>
              <a:off x="4610100" y="3360003"/>
              <a:ext cx="247650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b="1" i="1" dirty="0" smtClean="0"/>
                <a:t>20 Kings in the North and South</a:t>
              </a:r>
              <a:endParaRPr lang="en-US" sz="2200" b="1" i="1" dirty="0"/>
            </a:p>
          </p:txBody>
        </p:sp>
        <p:sp>
          <p:nvSpPr>
            <p:cNvPr id="153" name="Rectangle 152"/>
            <p:cNvSpPr/>
            <p:nvPr/>
          </p:nvSpPr>
          <p:spPr>
            <a:xfrm>
              <a:off x="4572000" y="3316069"/>
              <a:ext cx="2514600" cy="87493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160789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93" grpId="0" animBg="1"/>
      <p:bldP spid="102" grpId="0" animBg="1"/>
      <p:bldP spid="12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3085841"/>
              </p:ext>
            </p:extLst>
          </p:nvPr>
        </p:nvGraphicFramePr>
        <p:xfrm>
          <a:off x="2438400" y="76200"/>
          <a:ext cx="4191000" cy="67056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677583"/>
                <a:gridCol w="1513417"/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err="1" smtClean="0"/>
                        <a:t>Rehoboam</a:t>
                      </a:r>
                      <a:endParaRPr lang="en-US" sz="1600" b="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17 </a:t>
                      </a:r>
                      <a:r>
                        <a:rPr lang="en-US" sz="1600" b="0" dirty="0" err="1" smtClean="0"/>
                        <a:t>yr</a:t>
                      </a:r>
                      <a:endParaRPr lang="en-US" sz="1600" b="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err="1" smtClean="0"/>
                        <a:t>Abijah</a:t>
                      </a:r>
                      <a:endParaRPr lang="en-US" sz="1600" b="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 </a:t>
                      </a:r>
                      <a:r>
                        <a:rPr lang="en-US" sz="1600" dirty="0" err="1" smtClean="0"/>
                        <a:t>yr</a:t>
                      </a:r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err="1" smtClean="0"/>
                        <a:t>Asa</a:t>
                      </a:r>
                      <a:endParaRPr lang="en-US" sz="1600" b="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41 </a:t>
                      </a:r>
                      <a:r>
                        <a:rPr lang="en-US" sz="1600" dirty="0" err="1" smtClean="0"/>
                        <a:t>yr</a:t>
                      </a:r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Jehoshaphat</a:t>
                      </a:r>
                      <a:endParaRPr lang="en-US" sz="1600" b="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25 </a:t>
                      </a:r>
                      <a:r>
                        <a:rPr lang="en-US" sz="1600" dirty="0" err="1" smtClean="0"/>
                        <a:t>yr</a:t>
                      </a:r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err="1" smtClean="0"/>
                        <a:t>Jehoram</a:t>
                      </a:r>
                      <a:endParaRPr lang="en-US" sz="1600" b="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 </a:t>
                      </a:r>
                      <a:r>
                        <a:rPr lang="en-US" sz="1600" dirty="0" err="1" smtClean="0"/>
                        <a:t>yr</a:t>
                      </a:r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err="1" smtClean="0"/>
                        <a:t>Ahaziah</a:t>
                      </a:r>
                      <a:endParaRPr lang="en-US" sz="1600" b="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 </a:t>
                      </a:r>
                      <a:r>
                        <a:rPr lang="en-US" sz="1600" dirty="0" err="1" smtClean="0"/>
                        <a:t>yr</a:t>
                      </a:r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err="1" smtClean="0"/>
                        <a:t>Athaliah</a:t>
                      </a:r>
                      <a:endParaRPr lang="en-US" sz="1600" b="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 </a:t>
                      </a:r>
                      <a:r>
                        <a:rPr lang="en-US" sz="1600" dirty="0" err="1" smtClean="0"/>
                        <a:t>yr</a:t>
                      </a:r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 smtClean="0"/>
                        <a:t>Joash</a:t>
                      </a:r>
                      <a:endParaRPr lang="en-US" sz="1600" b="0" dirty="0" smtClean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40 </a:t>
                      </a:r>
                      <a:r>
                        <a:rPr lang="en-US" sz="1600" dirty="0" err="1" smtClean="0"/>
                        <a:t>yr</a:t>
                      </a:r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err="1" smtClean="0"/>
                        <a:t>Amaziah</a:t>
                      </a:r>
                      <a:endParaRPr lang="en-US" sz="1600" b="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29 </a:t>
                      </a:r>
                      <a:r>
                        <a:rPr lang="en-US" sz="1600" dirty="0" err="1" smtClean="0"/>
                        <a:t>yr</a:t>
                      </a:r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 smtClean="0"/>
                        <a:t>Uzziah</a:t>
                      </a:r>
                      <a:endParaRPr lang="en-US" sz="1600" b="0" dirty="0" smtClean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52 </a:t>
                      </a:r>
                      <a:r>
                        <a:rPr lang="en-US" sz="1600" dirty="0" err="1" smtClean="0"/>
                        <a:t>yr</a:t>
                      </a:r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err="1" smtClean="0"/>
                        <a:t>Jotham</a:t>
                      </a:r>
                      <a:endParaRPr lang="en-US" sz="1600" b="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16 </a:t>
                      </a:r>
                      <a:r>
                        <a:rPr lang="en-US" sz="1600" dirty="0" err="1" smtClean="0"/>
                        <a:t>yr</a:t>
                      </a:r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err="1" smtClean="0"/>
                        <a:t>Ahaz</a:t>
                      </a:r>
                      <a:endParaRPr lang="en-US" sz="1600" b="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16 </a:t>
                      </a:r>
                      <a:r>
                        <a:rPr lang="en-US" sz="1600" dirty="0" err="1" smtClean="0"/>
                        <a:t>yr</a:t>
                      </a:r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Hezekiah</a:t>
                      </a:r>
                      <a:endParaRPr lang="en-US" sz="1600" b="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29 </a:t>
                      </a:r>
                      <a:r>
                        <a:rPr lang="en-US" sz="1600" dirty="0" err="1" smtClean="0"/>
                        <a:t>yr</a:t>
                      </a:r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Manasseh</a:t>
                      </a:r>
                      <a:endParaRPr lang="en-US" sz="1600" b="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55 </a:t>
                      </a:r>
                      <a:r>
                        <a:rPr lang="en-US" sz="1600" dirty="0" err="1" smtClean="0"/>
                        <a:t>yr</a:t>
                      </a:r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err="1" smtClean="0"/>
                        <a:t>Amon</a:t>
                      </a:r>
                      <a:endParaRPr lang="en-US" sz="1600" b="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 </a:t>
                      </a:r>
                      <a:r>
                        <a:rPr lang="en-US" sz="1600" dirty="0" err="1" smtClean="0"/>
                        <a:t>yr</a:t>
                      </a:r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Josiah</a:t>
                      </a:r>
                      <a:endParaRPr lang="en-US" sz="1600" b="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31 </a:t>
                      </a:r>
                      <a:r>
                        <a:rPr lang="en-US" sz="1600" dirty="0" err="1" smtClean="0"/>
                        <a:t>yr</a:t>
                      </a:r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err="1" smtClean="0"/>
                        <a:t>Jehoahaz</a:t>
                      </a:r>
                      <a:endParaRPr lang="en-US" sz="1600" b="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 </a:t>
                      </a:r>
                      <a:r>
                        <a:rPr lang="en-US" sz="1600" dirty="0" err="1" smtClean="0"/>
                        <a:t>mo</a:t>
                      </a:r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err="1" smtClean="0"/>
                        <a:t>Jehoiakim</a:t>
                      </a:r>
                      <a:endParaRPr lang="en-US" sz="1600" b="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11 </a:t>
                      </a:r>
                      <a:r>
                        <a:rPr lang="en-US" sz="1600" dirty="0" err="1" smtClean="0"/>
                        <a:t>yr</a:t>
                      </a:r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err="1" smtClean="0"/>
                        <a:t>Jehoiachin</a:t>
                      </a:r>
                      <a:endParaRPr lang="en-US" sz="1600" b="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 </a:t>
                      </a:r>
                      <a:r>
                        <a:rPr lang="en-US" sz="1600" dirty="0" err="1" smtClean="0"/>
                        <a:t>mo</a:t>
                      </a:r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Zedekiah</a:t>
                      </a:r>
                      <a:endParaRPr lang="en-US" sz="1600" b="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11 </a:t>
                      </a:r>
                      <a:r>
                        <a:rPr lang="en-US" sz="1600" dirty="0" err="1" smtClean="0"/>
                        <a:t>yr</a:t>
                      </a:r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144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3717763"/>
              </p:ext>
            </p:extLst>
          </p:nvPr>
        </p:nvGraphicFramePr>
        <p:xfrm>
          <a:off x="2438400" y="76200"/>
          <a:ext cx="4191000" cy="67056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677583"/>
                <a:gridCol w="1513417"/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err="1" smtClean="0"/>
                        <a:t>Rehoboam</a:t>
                      </a:r>
                      <a:endParaRPr lang="en-US" sz="1600" b="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17 </a:t>
                      </a:r>
                      <a:r>
                        <a:rPr lang="en-US" sz="1600" b="0" dirty="0" err="1" smtClean="0"/>
                        <a:t>yr</a:t>
                      </a:r>
                      <a:endParaRPr lang="en-US" sz="1600" b="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err="1" smtClean="0"/>
                        <a:t>Abijah</a:t>
                      </a:r>
                      <a:endParaRPr lang="en-US" sz="1600" b="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 </a:t>
                      </a:r>
                      <a:r>
                        <a:rPr lang="en-US" sz="1600" dirty="0" err="1" smtClean="0"/>
                        <a:t>yr</a:t>
                      </a:r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err="1" smtClean="0"/>
                        <a:t>Asa</a:t>
                      </a:r>
                      <a:endParaRPr lang="en-US" sz="1600" b="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41 </a:t>
                      </a:r>
                      <a:r>
                        <a:rPr lang="en-US" sz="1600" dirty="0" err="1" smtClean="0"/>
                        <a:t>yr</a:t>
                      </a:r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Jehoshaphat</a:t>
                      </a:r>
                      <a:endParaRPr lang="en-US" sz="1600" b="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25 </a:t>
                      </a:r>
                      <a:r>
                        <a:rPr lang="en-US" sz="1600" dirty="0" err="1" smtClean="0"/>
                        <a:t>yr</a:t>
                      </a:r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err="1" smtClean="0"/>
                        <a:t>Jehoram</a:t>
                      </a:r>
                      <a:endParaRPr lang="en-US" sz="1600" b="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 </a:t>
                      </a:r>
                      <a:r>
                        <a:rPr lang="en-US" sz="1600" dirty="0" err="1" smtClean="0"/>
                        <a:t>yr</a:t>
                      </a:r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err="1" smtClean="0"/>
                        <a:t>Ahaziah</a:t>
                      </a:r>
                      <a:endParaRPr lang="en-US" sz="1600" b="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 </a:t>
                      </a:r>
                      <a:r>
                        <a:rPr lang="en-US" sz="1600" dirty="0" err="1" smtClean="0"/>
                        <a:t>yr</a:t>
                      </a:r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err="1" smtClean="0"/>
                        <a:t>Athaliah</a:t>
                      </a:r>
                      <a:endParaRPr lang="en-US" sz="1600" b="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 </a:t>
                      </a:r>
                      <a:r>
                        <a:rPr lang="en-US" sz="1600" dirty="0" err="1" smtClean="0"/>
                        <a:t>yr</a:t>
                      </a:r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 smtClean="0"/>
                        <a:t>Joash</a:t>
                      </a:r>
                      <a:endParaRPr lang="en-US" sz="1600" b="0" dirty="0" smtClean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40 </a:t>
                      </a:r>
                      <a:r>
                        <a:rPr lang="en-US" sz="1600" dirty="0" err="1" smtClean="0"/>
                        <a:t>yr</a:t>
                      </a:r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err="1" smtClean="0"/>
                        <a:t>Amaziah</a:t>
                      </a:r>
                      <a:endParaRPr lang="en-US" sz="1600" b="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29 </a:t>
                      </a:r>
                      <a:r>
                        <a:rPr lang="en-US" sz="1600" dirty="0" err="1" smtClean="0"/>
                        <a:t>yr</a:t>
                      </a:r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 smtClean="0"/>
                        <a:t>Uzziah</a:t>
                      </a:r>
                      <a:endParaRPr lang="en-US" sz="1600" b="0" dirty="0" smtClean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52 </a:t>
                      </a:r>
                      <a:r>
                        <a:rPr lang="en-US" sz="1600" dirty="0" err="1" smtClean="0"/>
                        <a:t>yr</a:t>
                      </a:r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err="1" smtClean="0"/>
                        <a:t>Jotham</a:t>
                      </a:r>
                      <a:endParaRPr lang="en-US" sz="1600" b="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16 </a:t>
                      </a:r>
                      <a:r>
                        <a:rPr lang="en-US" sz="1600" dirty="0" err="1" smtClean="0"/>
                        <a:t>yr</a:t>
                      </a:r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err="1" smtClean="0"/>
                        <a:t>Ahaz</a:t>
                      </a:r>
                      <a:endParaRPr lang="en-US" sz="1600" b="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16 </a:t>
                      </a:r>
                      <a:r>
                        <a:rPr lang="en-US" sz="1600" dirty="0" err="1" smtClean="0"/>
                        <a:t>yr</a:t>
                      </a:r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Hezekiah</a:t>
                      </a:r>
                      <a:endParaRPr lang="en-US" sz="1600" b="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29 </a:t>
                      </a:r>
                      <a:r>
                        <a:rPr lang="en-US" sz="1600" dirty="0" err="1" smtClean="0"/>
                        <a:t>yr</a:t>
                      </a:r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Manasseh</a:t>
                      </a:r>
                      <a:endParaRPr lang="en-US" sz="1600" b="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55 </a:t>
                      </a:r>
                      <a:r>
                        <a:rPr lang="en-US" sz="1600" dirty="0" err="1" smtClean="0"/>
                        <a:t>yr</a:t>
                      </a:r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err="1" smtClean="0"/>
                        <a:t>Amon</a:t>
                      </a:r>
                      <a:endParaRPr lang="en-US" sz="1600" b="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 </a:t>
                      </a:r>
                      <a:r>
                        <a:rPr lang="en-US" sz="1600" dirty="0" err="1" smtClean="0"/>
                        <a:t>yr</a:t>
                      </a:r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Josiah</a:t>
                      </a:r>
                      <a:endParaRPr lang="en-US" sz="1600" b="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31 </a:t>
                      </a:r>
                      <a:r>
                        <a:rPr lang="en-US" sz="1600" dirty="0" err="1" smtClean="0"/>
                        <a:t>yr</a:t>
                      </a:r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err="1" smtClean="0"/>
                        <a:t>Jehoahaz</a:t>
                      </a:r>
                      <a:endParaRPr lang="en-US" sz="1600" b="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 </a:t>
                      </a:r>
                      <a:r>
                        <a:rPr lang="en-US" sz="1600" dirty="0" err="1" smtClean="0"/>
                        <a:t>mo</a:t>
                      </a:r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err="1" smtClean="0"/>
                        <a:t>Jehoiakim</a:t>
                      </a:r>
                      <a:endParaRPr lang="en-US" sz="1600" b="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11 </a:t>
                      </a:r>
                      <a:r>
                        <a:rPr lang="en-US" sz="1600" dirty="0" err="1" smtClean="0"/>
                        <a:t>yr</a:t>
                      </a:r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err="1" smtClean="0"/>
                        <a:t>Jehoiachin</a:t>
                      </a:r>
                      <a:endParaRPr lang="en-US" sz="1600" b="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 </a:t>
                      </a:r>
                      <a:r>
                        <a:rPr lang="en-US" sz="1600" dirty="0" err="1" smtClean="0"/>
                        <a:t>mo</a:t>
                      </a:r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Zedekiah</a:t>
                      </a:r>
                      <a:endParaRPr lang="en-US" sz="1600" b="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11 </a:t>
                      </a:r>
                      <a:r>
                        <a:rPr lang="en-US" sz="1600" dirty="0" err="1" smtClean="0"/>
                        <a:t>yr</a:t>
                      </a:r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7970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3252147"/>
              </p:ext>
            </p:extLst>
          </p:nvPr>
        </p:nvGraphicFramePr>
        <p:xfrm>
          <a:off x="2438400" y="76200"/>
          <a:ext cx="4191000" cy="67056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677583"/>
                <a:gridCol w="1513417"/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err="1" smtClean="0"/>
                        <a:t>Rehoboam</a:t>
                      </a:r>
                      <a:endParaRPr lang="en-US" sz="1600" b="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17 </a:t>
                      </a:r>
                      <a:r>
                        <a:rPr lang="en-US" sz="1600" b="0" dirty="0" err="1" smtClean="0"/>
                        <a:t>yr</a:t>
                      </a:r>
                      <a:endParaRPr lang="en-US" sz="1600" b="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err="1" smtClean="0"/>
                        <a:t>Abijah</a:t>
                      </a:r>
                      <a:endParaRPr lang="en-US" sz="1600" b="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 </a:t>
                      </a:r>
                      <a:r>
                        <a:rPr lang="en-US" sz="1600" dirty="0" err="1" smtClean="0"/>
                        <a:t>yr</a:t>
                      </a:r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err="1" smtClean="0"/>
                        <a:t>Asa</a:t>
                      </a:r>
                      <a:endParaRPr lang="en-US" sz="1600" b="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41 </a:t>
                      </a:r>
                      <a:r>
                        <a:rPr lang="en-US" sz="1600" dirty="0" err="1" smtClean="0"/>
                        <a:t>yr</a:t>
                      </a:r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Jehoshaphat</a:t>
                      </a:r>
                      <a:endParaRPr lang="en-US" sz="1600" b="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25 </a:t>
                      </a:r>
                      <a:r>
                        <a:rPr lang="en-US" sz="1600" dirty="0" err="1" smtClean="0"/>
                        <a:t>yr</a:t>
                      </a:r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err="1" smtClean="0"/>
                        <a:t>Jehoram</a:t>
                      </a:r>
                      <a:endParaRPr lang="en-US" sz="1600" b="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 </a:t>
                      </a:r>
                      <a:r>
                        <a:rPr lang="en-US" sz="1600" dirty="0" err="1" smtClean="0"/>
                        <a:t>yr</a:t>
                      </a:r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err="1" smtClean="0"/>
                        <a:t>Ahaziah</a:t>
                      </a:r>
                      <a:endParaRPr lang="en-US" sz="1600" b="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 </a:t>
                      </a:r>
                      <a:r>
                        <a:rPr lang="en-US" sz="1600" dirty="0" err="1" smtClean="0"/>
                        <a:t>yr</a:t>
                      </a:r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err="1" smtClean="0"/>
                        <a:t>Athaliah</a:t>
                      </a:r>
                      <a:endParaRPr lang="en-US" sz="1600" b="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 </a:t>
                      </a:r>
                      <a:r>
                        <a:rPr lang="en-US" sz="1600" dirty="0" err="1" smtClean="0"/>
                        <a:t>yr</a:t>
                      </a:r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 smtClean="0"/>
                        <a:t>Joash</a:t>
                      </a:r>
                      <a:endParaRPr lang="en-US" sz="1600" b="0" dirty="0" smtClean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40 </a:t>
                      </a:r>
                      <a:r>
                        <a:rPr lang="en-US" sz="1600" dirty="0" err="1" smtClean="0"/>
                        <a:t>yr</a:t>
                      </a:r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err="1" smtClean="0"/>
                        <a:t>Amaziah</a:t>
                      </a:r>
                      <a:endParaRPr lang="en-US" sz="1600" b="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29 </a:t>
                      </a:r>
                      <a:r>
                        <a:rPr lang="en-US" sz="1600" dirty="0" err="1" smtClean="0"/>
                        <a:t>yr</a:t>
                      </a:r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 smtClean="0"/>
                        <a:t>Uzziah</a:t>
                      </a:r>
                      <a:endParaRPr lang="en-US" sz="1600" b="0" dirty="0" smtClean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52 </a:t>
                      </a:r>
                      <a:r>
                        <a:rPr lang="en-US" sz="1600" dirty="0" err="1" smtClean="0"/>
                        <a:t>yr</a:t>
                      </a:r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err="1" smtClean="0"/>
                        <a:t>Jotham</a:t>
                      </a:r>
                      <a:endParaRPr lang="en-US" sz="1600" b="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16 </a:t>
                      </a:r>
                      <a:r>
                        <a:rPr lang="en-US" sz="1600" dirty="0" err="1" smtClean="0"/>
                        <a:t>yr</a:t>
                      </a:r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err="1" smtClean="0"/>
                        <a:t>Ahaz</a:t>
                      </a:r>
                      <a:endParaRPr lang="en-US" sz="1600" b="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16 </a:t>
                      </a:r>
                      <a:r>
                        <a:rPr lang="en-US" sz="1600" dirty="0" err="1" smtClean="0"/>
                        <a:t>yr</a:t>
                      </a:r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Hezekiah</a:t>
                      </a:r>
                      <a:endParaRPr lang="en-US" sz="1600" b="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29 </a:t>
                      </a:r>
                      <a:r>
                        <a:rPr lang="en-US" sz="1600" dirty="0" err="1" smtClean="0"/>
                        <a:t>yr</a:t>
                      </a:r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Manasseh</a:t>
                      </a:r>
                      <a:endParaRPr lang="en-US" sz="1600" b="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55 </a:t>
                      </a:r>
                      <a:r>
                        <a:rPr lang="en-US" sz="1600" dirty="0" err="1" smtClean="0"/>
                        <a:t>yr</a:t>
                      </a:r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err="1" smtClean="0"/>
                        <a:t>Amon</a:t>
                      </a:r>
                      <a:endParaRPr lang="en-US" sz="1600" b="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 </a:t>
                      </a:r>
                      <a:r>
                        <a:rPr lang="en-US" sz="1600" dirty="0" err="1" smtClean="0"/>
                        <a:t>yr</a:t>
                      </a:r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Josiah</a:t>
                      </a:r>
                      <a:endParaRPr lang="en-US" sz="1600" b="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31 </a:t>
                      </a:r>
                      <a:r>
                        <a:rPr lang="en-US" sz="1600" dirty="0" err="1" smtClean="0"/>
                        <a:t>yr</a:t>
                      </a:r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err="1" smtClean="0"/>
                        <a:t>Jehoahaz</a:t>
                      </a:r>
                      <a:endParaRPr lang="en-US" sz="1600" b="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 </a:t>
                      </a:r>
                      <a:r>
                        <a:rPr lang="en-US" sz="1600" dirty="0" err="1" smtClean="0"/>
                        <a:t>mo</a:t>
                      </a:r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err="1" smtClean="0"/>
                        <a:t>Jehoiakim</a:t>
                      </a:r>
                      <a:endParaRPr lang="en-US" sz="1600" b="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11 </a:t>
                      </a:r>
                      <a:r>
                        <a:rPr lang="en-US" sz="1600" dirty="0" err="1" smtClean="0"/>
                        <a:t>yr</a:t>
                      </a:r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err="1" smtClean="0"/>
                        <a:t>Jehoiachin</a:t>
                      </a:r>
                      <a:endParaRPr lang="en-US" sz="1600" b="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 </a:t>
                      </a:r>
                      <a:r>
                        <a:rPr lang="en-US" sz="1600" dirty="0" err="1" smtClean="0"/>
                        <a:t>mo</a:t>
                      </a:r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Zedekiah</a:t>
                      </a:r>
                      <a:endParaRPr lang="en-US" sz="1600" b="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11 </a:t>
                      </a:r>
                      <a:r>
                        <a:rPr lang="en-US" sz="1600" dirty="0" err="1" smtClean="0"/>
                        <a:t>yr</a:t>
                      </a:r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4067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4929702"/>
              </p:ext>
            </p:extLst>
          </p:nvPr>
        </p:nvGraphicFramePr>
        <p:xfrm>
          <a:off x="1371600" y="1219200"/>
          <a:ext cx="6400800" cy="44805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434662"/>
                <a:gridCol w="4966138"/>
              </a:tblGrid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#1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/>
                        <a:t>David:</a:t>
                      </a:r>
                      <a:r>
                        <a:rPr lang="en-US" sz="2000" b="0" baseline="0" dirty="0" smtClean="0"/>
                        <a:t>  </a:t>
                      </a:r>
                      <a:r>
                        <a:rPr lang="en-US" sz="2000" baseline="0" dirty="0" smtClean="0"/>
                        <a:t>Priorities</a:t>
                      </a:r>
                      <a:endParaRPr lang="en-US" sz="2000" dirty="0"/>
                    </a:p>
                  </a:txBody>
                  <a:tcPr anchor="ctr"/>
                </a:tc>
              </a:tr>
              <a:tr h="6400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chemeClr val="bg1"/>
                          </a:solidFill>
                        </a:rPr>
                        <a:t>#2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/>
                        <a:t>Jehoshaphat:</a:t>
                      </a:r>
                      <a:r>
                        <a:rPr lang="en-US" sz="2000" b="0" baseline="0" dirty="0" smtClean="0"/>
                        <a:t>  </a:t>
                      </a:r>
                      <a:r>
                        <a:rPr lang="en-US" sz="2000" b="1" baseline="0" dirty="0" smtClean="0"/>
                        <a:t>Associations</a:t>
                      </a:r>
                      <a:endParaRPr lang="en-US" sz="2000" b="1" dirty="0"/>
                    </a:p>
                  </a:txBody>
                  <a:tcPr anchor="ctr"/>
                </a:tc>
              </a:tr>
              <a:tr h="6400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chemeClr val="bg1"/>
                          </a:solidFill>
                        </a:rPr>
                        <a:t>#3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err="1" smtClean="0"/>
                        <a:t>Jehosheba</a:t>
                      </a:r>
                      <a:r>
                        <a:rPr lang="en-US" sz="2000" b="0" dirty="0" smtClean="0"/>
                        <a:t>: </a:t>
                      </a:r>
                      <a:r>
                        <a:rPr lang="en-US" sz="2000" b="1" dirty="0" smtClean="0"/>
                        <a:t>Significance</a:t>
                      </a:r>
                      <a:endParaRPr lang="en-US" sz="2000" b="1" dirty="0"/>
                    </a:p>
                  </a:txBody>
                  <a:tcPr anchor="ctr"/>
                </a:tc>
              </a:tr>
              <a:tr h="6400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chemeClr val="bg1"/>
                          </a:solidFill>
                        </a:rPr>
                        <a:t>#4</a:t>
                      </a:r>
                      <a:endParaRPr lang="en-US" sz="20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err="1" smtClean="0"/>
                        <a:t>Uzziah</a:t>
                      </a:r>
                      <a:r>
                        <a:rPr lang="en-US" sz="2000" b="0" dirty="0" smtClean="0"/>
                        <a:t>:</a:t>
                      </a:r>
                      <a:r>
                        <a:rPr lang="en-US" sz="2000" b="0" baseline="0" dirty="0" smtClean="0"/>
                        <a:t>  </a:t>
                      </a:r>
                      <a:r>
                        <a:rPr lang="en-US" sz="2000" b="1" baseline="0" dirty="0" smtClean="0"/>
                        <a:t>Pride</a:t>
                      </a:r>
                      <a:endParaRPr lang="en-US" sz="2000" b="1" dirty="0"/>
                    </a:p>
                  </a:txBody>
                  <a:tcPr anchor="ctr"/>
                </a:tc>
              </a:tr>
              <a:tr h="6400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chemeClr val="bg1"/>
                          </a:solidFill>
                        </a:rPr>
                        <a:t>#5</a:t>
                      </a:r>
                      <a:endParaRPr lang="en-US" sz="20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/>
                        <a:t>Hezekiah:  </a:t>
                      </a:r>
                      <a:r>
                        <a:rPr lang="en-US" sz="2000" b="1" dirty="0" smtClean="0"/>
                        <a:t>Devotion</a:t>
                      </a:r>
                      <a:endParaRPr lang="en-US" sz="2000" b="1" dirty="0"/>
                    </a:p>
                  </a:txBody>
                  <a:tcPr anchor="ctr"/>
                </a:tc>
              </a:tr>
              <a:tr h="6400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chemeClr val="bg1"/>
                          </a:solidFill>
                        </a:rPr>
                        <a:t>#6</a:t>
                      </a:r>
                      <a:endParaRPr lang="en-US" sz="20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/>
                        <a:t>Manasseh:  </a:t>
                      </a:r>
                      <a:r>
                        <a:rPr lang="en-US" sz="2000" b="1" dirty="0" smtClean="0"/>
                        <a:t>Grace</a:t>
                      </a:r>
                      <a:endParaRPr lang="en-US" sz="2000" b="1" dirty="0"/>
                    </a:p>
                  </a:txBody>
                  <a:tcPr anchor="ctr"/>
                </a:tc>
              </a:tr>
              <a:tr h="6400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chemeClr val="bg1"/>
                          </a:solidFill>
                        </a:rPr>
                        <a:t>#7</a:t>
                      </a:r>
                      <a:endParaRPr lang="en-US" sz="20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/>
                        <a:t>Josiah:</a:t>
                      </a:r>
                      <a:r>
                        <a:rPr lang="en-US" sz="2000" b="1" dirty="0" smtClean="0"/>
                        <a:t>  Word</a:t>
                      </a:r>
                      <a:endParaRPr lang="en-US" sz="2000" b="1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1743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 dirty="0" smtClean="0"/>
              <a:t>Jehoshaphat</a:t>
            </a:r>
            <a:endParaRPr lang="en-US" sz="6600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Associations:  Avoiding Evil Companionship</a:t>
            </a:r>
          </a:p>
        </p:txBody>
      </p:sp>
    </p:spTree>
    <p:extLst>
      <p:ext uri="{BB962C8B-B14F-4D97-AF65-F5344CB8AC3E}">
        <p14:creationId xmlns:p14="http://schemas.microsoft.com/office/powerpoint/2010/main" val="1807479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693569304"/>
              </p:ext>
            </p:extLst>
          </p:nvPr>
        </p:nvGraphicFramePr>
        <p:xfrm>
          <a:off x="152400" y="1397000"/>
          <a:ext cx="8763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42975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good king...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64080"/>
            <a:ext cx="8229600" cy="4389120"/>
          </a:xfrm>
        </p:spPr>
        <p:txBody>
          <a:bodyPr/>
          <a:lstStyle/>
          <a:p>
            <a:pPr>
              <a:spcBef>
                <a:spcPts val="2400"/>
              </a:spcBef>
            </a:pPr>
            <a:r>
              <a:rPr lang="en-US" sz="3000" dirty="0" smtClean="0"/>
              <a:t>walked in the earlier ways of his father </a:t>
            </a:r>
            <a:r>
              <a:rPr lang="en-US" sz="3000" b="1" u="sng" dirty="0" smtClean="0"/>
              <a:t>David</a:t>
            </a:r>
            <a:r>
              <a:rPr lang="en-US" sz="3000" dirty="0" smtClean="0"/>
              <a:t>. (17:3)</a:t>
            </a:r>
          </a:p>
          <a:p>
            <a:pPr>
              <a:spcBef>
                <a:spcPts val="2400"/>
              </a:spcBef>
            </a:pPr>
            <a:r>
              <a:rPr lang="en-US" sz="3000" dirty="0" smtClean="0"/>
              <a:t>He did not seek the </a:t>
            </a:r>
            <a:r>
              <a:rPr lang="en-US" sz="3000" dirty="0" err="1" smtClean="0"/>
              <a:t>Baals</a:t>
            </a:r>
            <a:r>
              <a:rPr lang="en-US" sz="3000" dirty="0" smtClean="0"/>
              <a:t>, but sought the God of his father… (17:3-4)</a:t>
            </a:r>
          </a:p>
          <a:p>
            <a:pPr>
              <a:spcBef>
                <a:spcPts val="2400"/>
              </a:spcBef>
            </a:pPr>
            <a:r>
              <a:rPr lang="en-US" sz="3000" dirty="0" smtClean="0"/>
              <a:t>His heart was </a:t>
            </a:r>
            <a:r>
              <a:rPr lang="en-US" sz="3000" b="1" u="sng" dirty="0" smtClean="0"/>
              <a:t>courageous</a:t>
            </a:r>
            <a:r>
              <a:rPr lang="en-US" sz="3000" dirty="0" smtClean="0"/>
              <a:t> in the ways of the LORD. (17:6)</a:t>
            </a:r>
          </a:p>
        </p:txBody>
      </p:sp>
    </p:spTree>
    <p:extLst>
      <p:ext uri="{BB962C8B-B14F-4D97-AF65-F5344CB8AC3E}">
        <p14:creationId xmlns:p14="http://schemas.microsoft.com/office/powerpoint/2010/main" val="45742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441</TotalTime>
  <Words>399</Words>
  <Application>Microsoft Office PowerPoint</Application>
  <PresentationFormat>On-screen Show (4:3)</PresentationFormat>
  <Paragraphs>178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Flow</vt:lpstr>
      <vt:lpstr>The Kings of Judah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Jehoshaphat</vt:lpstr>
      <vt:lpstr>PowerPoint Presentation</vt:lpstr>
      <vt:lpstr>A good king...</vt:lpstr>
      <vt:lpstr>…who made a bad decision!</vt:lpstr>
      <vt:lpstr>Why did he do this?</vt:lpstr>
      <vt:lpstr>Long-term consequences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February Sunday Evening Series</dc:title>
  <dc:creator>David</dc:creator>
  <cp:lastModifiedBy>David</cp:lastModifiedBy>
  <cp:revision>37</cp:revision>
  <dcterms:created xsi:type="dcterms:W3CDTF">2011-02-05T22:10:37Z</dcterms:created>
  <dcterms:modified xsi:type="dcterms:W3CDTF">2013-06-07T19:24:42Z</dcterms:modified>
</cp:coreProperties>
</file>