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68" r:id="rId3"/>
    <p:sldMasterId id="2147483674" r:id="rId4"/>
    <p:sldMasterId id="2147483676" r:id="rId5"/>
    <p:sldMasterId id="2147483688" r:id="rId6"/>
  </p:sldMasterIdLst>
  <p:notesMasterIdLst>
    <p:notesMasterId r:id="rId34"/>
  </p:notesMasterIdLst>
  <p:handoutMasterIdLst>
    <p:handoutMasterId r:id="rId35"/>
  </p:handoutMasterIdLst>
  <p:sldIdLst>
    <p:sldId id="273" r:id="rId7"/>
    <p:sldId id="279" r:id="rId8"/>
    <p:sldId id="305" r:id="rId9"/>
    <p:sldId id="580" r:id="rId10"/>
    <p:sldId id="582" r:id="rId11"/>
    <p:sldId id="589" r:id="rId12"/>
    <p:sldId id="615" r:id="rId13"/>
    <p:sldId id="575" r:id="rId14"/>
    <p:sldId id="616" r:id="rId15"/>
    <p:sldId id="617" r:id="rId16"/>
    <p:sldId id="618" r:id="rId17"/>
    <p:sldId id="619" r:id="rId18"/>
    <p:sldId id="620" r:id="rId19"/>
    <p:sldId id="621" r:id="rId20"/>
    <p:sldId id="622" r:id="rId21"/>
    <p:sldId id="623" r:id="rId22"/>
    <p:sldId id="624" r:id="rId23"/>
    <p:sldId id="625" r:id="rId24"/>
    <p:sldId id="626" r:id="rId25"/>
    <p:sldId id="763" r:id="rId26"/>
    <p:sldId id="627" r:id="rId27"/>
    <p:sldId id="628" r:id="rId28"/>
    <p:sldId id="629" r:id="rId29"/>
    <p:sldId id="631" r:id="rId30"/>
    <p:sldId id="762" r:id="rId31"/>
    <p:sldId id="278" r:id="rId32"/>
    <p:sldId id="440" r:id="rId33"/>
  </p:sldIdLst>
  <p:sldSz cx="9144000" cy="6858000" type="screen4x3"/>
  <p:notesSz cx="6858000" cy="9083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DFFCF-39A0-4053-BFC8-3F6C63C98C14}" v="207" dt="2021-06-21T18:38:11.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68" autoAdjust="0"/>
  </p:normalViewPr>
  <p:slideViewPr>
    <p:cSldViewPr>
      <p:cViewPr varScale="1">
        <p:scale>
          <a:sx n="80" d="100"/>
          <a:sy n="80" d="100"/>
        </p:scale>
        <p:origin x="144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Holt" userId="428574251bf3a103" providerId="LiveId" clId="{BF957609-FCAC-4C38-B5C7-3DFD95DBE857}"/>
    <pc:docChg chg="modSld">
      <pc:chgData name="Wayne Holt" userId="428574251bf3a103" providerId="LiveId" clId="{BF957609-FCAC-4C38-B5C7-3DFD95DBE857}" dt="2020-04-13T14:55:59.671" v="37" actId="33524"/>
      <pc:docMkLst>
        <pc:docMk/>
      </pc:docMkLst>
      <pc:sldChg chg="modSp">
        <pc:chgData name="Wayne Holt" userId="428574251bf3a103" providerId="LiveId" clId="{BF957609-FCAC-4C38-B5C7-3DFD95DBE857}" dt="2020-04-13T14:50:58.590" v="0" actId="255"/>
        <pc:sldMkLst>
          <pc:docMk/>
          <pc:sldMk cId="1724903350" sldId="618"/>
        </pc:sldMkLst>
        <pc:spChg chg="mod">
          <ac:chgData name="Wayne Holt" userId="428574251bf3a103" providerId="LiveId" clId="{BF957609-FCAC-4C38-B5C7-3DFD95DBE857}" dt="2020-04-13T14:50:58.590" v="0" actId="255"/>
          <ac:spMkLst>
            <pc:docMk/>
            <pc:sldMk cId="1724903350" sldId="618"/>
            <ac:spMk id="3" creationId="{00000000-0000-0000-0000-000000000000}"/>
          </ac:spMkLst>
        </pc:spChg>
      </pc:sldChg>
      <pc:sldChg chg="modSp">
        <pc:chgData name="Wayne Holt" userId="428574251bf3a103" providerId="LiveId" clId="{BF957609-FCAC-4C38-B5C7-3DFD95DBE857}" dt="2020-04-13T14:52:30.248" v="1" actId="14100"/>
        <pc:sldMkLst>
          <pc:docMk/>
          <pc:sldMk cId="382368987" sldId="622"/>
        </pc:sldMkLst>
        <pc:spChg chg="mod">
          <ac:chgData name="Wayne Holt" userId="428574251bf3a103" providerId="LiveId" clId="{BF957609-FCAC-4C38-B5C7-3DFD95DBE857}" dt="2020-04-13T14:52:30.248" v="1" actId="14100"/>
          <ac:spMkLst>
            <pc:docMk/>
            <pc:sldMk cId="382368987" sldId="622"/>
            <ac:spMk id="3" creationId="{00000000-0000-0000-0000-000000000000}"/>
          </ac:spMkLst>
        </pc:spChg>
      </pc:sldChg>
      <pc:sldChg chg="modSp">
        <pc:chgData name="Wayne Holt" userId="428574251bf3a103" providerId="LiveId" clId="{BF957609-FCAC-4C38-B5C7-3DFD95DBE857}" dt="2020-04-13T14:53:40.332" v="5" actId="313"/>
        <pc:sldMkLst>
          <pc:docMk/>
          <pc:sldMk cId="4244365507" sldId="624"/>
        </pc:sldMkLst>
        <pc:spChg chg="mod">
          <ac:chgData name="Wayne Holt" userId="428574251bf3a103" providerId="LiveId" clId="{BF957609-FCAC-4C38-B5C7-3DFD95DBE857}" dt="2020-04-13T14:53:40.332" v="5" actId="313"/>
          <ac:spMkLst>
            <pc:docMk/>
            <pc:sldMk cId="4244365507" sldId="624"/>
            <ac:spMk id="3" creationId="{00000000-0000-0000-0000-000000000000}"/>
          </ac:spMkLst>
        </pc:spChg>
      </pc:sldChg>
      <pc:sldChg chg="modSp">
        <pc:chgData name="Wayne Holt" userId="428574251bf3a103" providerId="LiveId" clId="{BF957609-FCAC-4C38-B5C7-3DFD95DBE857}" dt="2020-04-13T14:54:06.716" v="6" actId="33524"/>
        <pc:sldMkLst>
          <pc:docMk/>
          <pc:sldMk cId="2041662886" sldId="625"/>
        </pc:sldMkLst>
        <pc:spChg chg="mod">
          <ac:chgData name="Wayne Holt" userId="428574251bf3a103" providerId="LiveId" clId="{BF957609-FCAC-4C38-B5C7-3DFD95DBE857}" dt="2020-04-13T14:54:06.716" v="6" actId="33524"/>
          <ac:spMkLst>
            <pc:docMk/>
            <pc:sldMk cId="2041662886" sldId="625"/>
            <ac:spMk id="3" creationId="{00000000-0000-0000-0000-000000000000}"/>
          </ac:spMkLst>
        </pc:spChg>
      </pc:sldChg>
      <pc:sldChg chg="modSp modNotesTx">
        <pc:chgData name="Wayne Holt" userId="428574251bf3a103" providerId="LiveId" clId="{BF957609-FCAC-4C38-B5C7-3DFD95DBE857}" dt="2020-04-13T14:55:23.251" v="36" actId="20577"/>
        <pc:sldMkLst>
          <pc:docMk/>
          <pc:sldMk cId="663001597" sldId="626"/>
        </pc:sldMkLst>
        <pc:spChg chg="mod">
          <ac:chgData name="Wayne Holt" userId="428574251bf3a103" providerId="LiveId" clId="{BF957609-FCAC-4C38-B5C7-3DFD95DBE857}" dt="2020-04-13T14:54:26.370" v="8" actId="20577"/>
          <ac:spMkLst>
            <pc:docMk/>
            <pc:sldMk cId="663001597" sldId="626"/>
            <ac:spMk id="3" creationId="{00000000-0000-0000-0000-000000000000}"/>
          </ac:spMkLst>
        </pc:spChg>
      </pc:sldChg>
      <pc:sldChg chg="modSp">
        <pc:chgData name="Wayne Holt" userId="428574251bf3a103" providerId="LiveId" clId="{BF957609-FCAC-4C38-B5C7-3DFD95DBE857}" dt="2020-04-13T14:55:59.671" v="37" actId="33524"/>
        <pc:sldMkLst>
          <pc:docMk/>
          <pc:sldMk cId="3899305373" sldId="627"/>
        </pc:sldMkLst>
        <pc:spChg chg="mod">
          <ac:chgData name="Wayne Holt" userId="428574251bf3a103" providerId="LiveId" clId="{BF957609-FCAC-4C38-B5C7-3DFD95DBE857}" dt="2020-04-13T14:55:59.671" v="37" actId="33524"/>
          <ac:spMkLst>
            <pc:docMk/>
            <pc:sldMk cId="3899305373" sldId="627"/>
            <ac:spMk id="3" creationId="{00000000-0000-0000-0000-000000000000}"/>
          </ac:spMkLst>
        </pc:spChg>
      </pc:sldChg>
    </pc:docChg>
  </pc:docChgLst>
  <pc:docChgLst>
    <pc:chgData name="Wayne Holt" userId="428574251bf3a103" providerId="LiveId" clId="{635234BE-20B4-4582-BC9B-9A5FE5DB8517}"/>
    <pc:docChg chg="undo custSel delSld modSld">
      <pc:chgData name="Wayne Holt" userId="428574251bf3a103" providerId="LiveId" clId="{635234BE-20B4-4582-BC9B-9A5FE5DB8517}" dt="2020-12-16T17:27:35.066" v="502" actId="404"/>
      <pc:docMkLst>
        <pc:docMk/>
      </pc:docMkLst>
      <pc:sldChg chg="modNotesTx">
        <pc:chgData name="Wayne Holt" userId="428574251bf3a103" providerId="LiveId" clId="{635234BE-20B4-4582-BC9B-9A5FE5DB8517}" dt="2020-12-16T17:22:12.159" v="481" actId="33524"/>
        <pc:sldMkLst>
          <pc:docMk/>
          <pc:sldMk cId="0" sldId="257"/>
        </pc:sldMkLst>
      </pc:sldChg>
      <pc:sldChg chg="modNotesTx">
        <pc:chgData name="Wayne Holt" userId="428574251bf3a103" providerId="LiveId" clId="{635234BE-20B4-4582-BC9B-9A5FE5DB8517}" dt="2020-12-05T14:51:13.620" v="176" actId="20577"/>
        <pc:sldMkLst>
          <pc:docMk/>
          <pc:sldMk cId="0" sldId="273"/>
        </pc:sldMkLst>
      </pc:sldChg>
      <pc:sldChg chg="modNotesTx">
        <pc:chgData name="Wayne Holt" userId="428574251bf3a103" providerId="LiveId" clId="{635234BE-20B4-4582-BC9B-9A5FE5DB8517}" dt="2020-12-08T00:20:58.125" v="187" actId="20577"/>
        <pc:sldMkLst>
          <pc:docMk/>
          <pc:sldMk cId="3517016396" sldId="582"/>
        </pc:sldMkLst>
      </pc:sldChg>
      <pc:sldChg chg="modNotesTx">
        <pc:chgData name="Wayne Holt" userId="428574251bf3a103" providerId="LiveId" clId="{635234BE-20B4-4582-BC9B-9A5FE5DB8517}" dt="2020-12-08T00:21:25.555" v="188" actId="6549"/>
        <pc:sldMkLst>
          <pc:docMk/>
          <pc:sldMk cId="2998784674" sldId="588"/>
        </pc:sldMkLst>
      </pc:sldChg>
      <pc:sldChg chg="modSp mod modNotesTx">
        <pc:chgData name="Wayne Holt" userId="428574251bf3a103" providerId="LiveId" clId="{635234BE-20B4-4582-BC9B-9A5FE5DB8517}" dt="2020-12-08T00:30:43.716" v="299" actId="255"/>
        <pc:sldMkLst>
          <pc:docMk/>
          <pc:sldMk cId="3589418224" sldId="615"/>
        </pc:sldMkLst>
        <pc:spChg chg="mod">
          <ac:chgData name="Wayne Holt" userId="428574251bf3a103" providerId="LiveId" clId="{635234BE-20B4-4582-BC9B-9A5FE5DB8517}" dt="2020-12-08T00:30:43.716" v="299" actId="255"/>
          <ac:spMkLst>
            <pc:docMk/>
            <pc:sldMk cId="3589418224" sldId="615"/>
            <ac:spMk id="2" creationId="{00000000-0000-0000-0000-000000000000}"/>
          </ac:spMkLst>
        </pc:spChg>
        <pc:spChg chg="mod">
          <ac:chgData name="Wayne Holt" userId="428574251bf3a103" providerId="LiveId" clId="{635234BE-20B4-4582-BC9B-9A5FE5DB8517}" dt="2020-11-24T16:28:56.344" v="30" actId="20577"/>
          <ac:spMkLst>
            <pc:docMk/>
            <pc:sldMk cId="3589418224" sldId="615"/>
            <ac:spMk id="3" creationId="{00000000-0000-0000-0000-000000000000}"/>
          </ac:spMkLst>
        </pc:spChg>
      </pc:sldChg>
      <pc:sldChg chg="modSp mod">
        <pc:chgData name="Wayne Holt" userId="428574251bf3a103" providerId="LiveId" clId="{635234BE-20B4-4582-BC9B-9A5FE5DB8517}" dt="2020-12-08T00:22:56.765" v="202" actId="404"/>
        <pc:sldMkLst>
          <pc:docMk/>
          <pc:sldMk cId="4239254959" sldId="616"/>
        </pc:sldMkLst>
        <pc:spChg chg="mod">
          <ac:chgData name="Wayne Holt" userId="428574251bf3a103" providerId="LiveId" clId="{635234BE-20B4-4582-BC9B-9A5FE5DB8517}" dt="2020-12-08T00:22:56.765" v="202" actId="404"/>
          <ac:spMkLst>
            <pc:docMk/>
            <pc:sldMk cId="4239254959" sldId="616"/>
            <ac:spMk id="2" creationId="{00000000-0000-0000-0000-000000000000}"/>
          </ac:spMkLst>
        </pc:spChg>
      </pc:sldChg>
      <pc:sldChg chg="addSp modAnim">
        <pc:chgData name="Wayne Holt" userId="428574251bf3a103" providerId="LiveId" clId="{635234BE-20B4-4582-BC9B-9A5FE5DB8517}" dt="2020-12-15T17:28:36.921" v="474"/>
        <pc:sldMkLst>
          <pc:docMk/>
          <pc:sldMk cId="1098009754" sldId="617"/>
        </pc:sldMkLst>
        <pc:picChg chg="add">
          <ac:chgData name="Wayne Holt" userId="428574251bf3a103" providerId="LiveId" clId="{635234BE-20B4-4582-BC9B-9A5FE5DB8517}" dt="2020-12-15T17:28:26.789" v="473"/>
          <ac:picMkLst>
            <pc:docMk/>
            <pc:sldMk cId="1098009754" sldId="617"/>
            <ac:picMk id="4" creationId="{E460F2B3-32CF-4BDB-AA66-3EE5C6D3097A}"/>
          </ac:picMkLst>
        </pc:picChg>
      </pc:sldChg>
      <pc:sldChg chg="modNotesTx">
        <pc:chgData name="Wayne Holt" userId="428574251bf3a103" providerId="LiveId" clId="{635234BE-20B4-4582-BC9B-9A5FE5DB8517}" dt="2020-12-14T17:06:48.103" v="304" actId="113"/>
        <pc:sldMkLst>
          <pc:docMk/>
          <pc:sldMk cId="1724903350" sldId="618"/>
        </pc:sldMkLst>
      </pc:sldChg>
      <pc:sldChg chg="modSp modAnim modNotesTx">
        <pc:chgData name="Wayne Holt" userId="428574251bf3a103" providerId="LiveId" clId="{635234BE-20B4-4582-BC9B-9A5FE5DB8517}" dt="2020-12-14T17:10:40.382" v="332" actId="255"/>
        <pc:sldMkLst>
          <pc:docMk/>
          <pc:sldMk cId="2502274643" sldId="619"/>
        </pc:sldMkLst>
        <pc:spChg chg="mod">
          <ac:chgData name="Wayne Holt" userId="428574251bf3a103" providerId="LiveId" clId="{635234BE-20B4-4582-BC9B-9A5FE5DB8517}" dt="2020-12-14T17:10:40.382" v="332" actId="255"/>
          <ac:spMkLst>
            <pc:docMk/>
            <pc:sldMk cId="2502274643" sldId="619"/>
            <ac:spMk id="3" creationId="{00000000-0000-0000-0000-000000000000}"/>
          </ac:spMkLst>
        </pc:spChg>
      </pc:sldChg>
      <pc:sldChg chg="modSp modAnim modNotesTx">
        <pc:chgData name="Wayne Holt" userId="428574251bf3a103" providerId="LiveId" clId="{635234BE-20B4-4582-BC9B-9A5FE5DB8517}" dt="2020-12-16T17:27:35.066" v="502" actId="404"/>
        <pc:sldMkLst>
          <pc:docMk/>
          <pc:sldMk cId="3654705982" sldId="620"/>
        </pc:sldMkLst>
        <pc:spChg chg="mod">
          <ac:chgData name="Wayne Holt" userId="428574251bf3a103" providerId="LiveId" clId="{635234BE-20B4-4582-BC9B-9A5FE5DB8517}" dt="2020-12-14T17:14:48.052" v="356" actId="255"/>
          <ac:spMkLst>
            <pc:docMk/>
            <pc:sldMk cId="3654705982" sldId="620"/>
            <ac:spMk id="3" creationId="{00000000-0000-0000-0000-000000000000}"/>
          </ac:spMkLst>
        </pc:spChg>
      </pc:sldChg>
      <pc:sldChg chg="modSp mod modNotesTx">
        <pc:chgData name="Wayne Holt" userId="428574251bf3a103" providerId="LiveId" clId="{635234BE-20B4-4582-BC9B-9A5FE5DB8517}" dt="2020-12-16T17:24:55.868" v="486" actId="404"/>
        <pc:sldMkLst>
          <pc:docMk/>
          <pc:sldMk cId="2834984977" sldId="621"/>
        </pc:sldMkLst>
        <pc:spChg chg="mod">
          <ac:chgData name="Wayne Holt" userId="428574251bf3a103" providerId="LiveId" clId="{635234BE-20B4-4582-BC9B-9A5FE5DB8517}" dt="2020-12-08T00:23:49.537" v="214" actId="404"/>
          <ac:spMkLst>
            <pc:docMk/>
            <pc:sldMk cId="2834984977" sldId="621"/>
            <ac:spMk id="2" creationId="{00000000-0000-0000-0000-000000000000}"/>
          </ac:spMkLst>
        </pc:spChg>
      </pc:sldChg>
      <pc:sldChg chg="modSp mod modNotesTx">
        <pc:chgData name="Wayne Holt" userId="428574251bf3a103" providerId="LiveId" clId="{635234BE-20B4-4582-BC9B-9A5FE5DB8517}" dt="2020-12-16T17:25:16.190" v="489" actId="404"/>
        <pc:sldMkLst>
          <pc:docMk/>
          <pc:sldMk cId="382368987" sldId="622"/>
        </pc:sldMkLst>
        <pc:spChg chg="mod">
          <ac:chgData name="Wayne Holt" userId="428574251bf3a103" providerId="LiveId" clId="{635234BE-20B4-4582-BC9B-9A5FE5DB8517}" dt="2020-12-08T00:24:24.816" v="230" actId="404"/>
          <ac:spMkLst>
            <pc:docMk/>
            <pc:sldMk cId="382368987" sldId="622"/>
            <ac:spMk id="2" creationId="{00000000-0000-0000-0000-000000000000}"/>
          </ac:spMkLst>
        </pc:spChg>
      </pc:sldChg>
      <pc:sldChg chg="addSp delSp modSp mod modNotesTx">
        <pc:chgData name="Wayne Holt" userId="428574251bf3a103" providerId="LiveId" clId="{635234BE-20B4-4582-BC9B-9A5FE5DB8517}" dt="2020-12-16T17:25:30.705" v="491" actId="404"/>
        <pc:sldMkLst>
          <pc:docMk/>
          <pc:sldMk cId="1222209831" sldId="623"/>
        </pc:sldMkLst>
        <pc:spChg chg="mod">
          <ac:chgData name="Wayne Holt" userId="428574251bf3a103" providerId="LiveId" clId="{635234BE-20B4-4582-BC9B-9A5FE5DB8517}" dt="2020-12-08T00:25:06.382" v="246" actId="404"/>
          <ac:spMkLst>
            <pc:docMk/>
            <pc:sldMk cId="1222209831" sldId="623"/>
            <ac:spMk id="2" creationId="{00000000-0000-0000-0000-000000000000}"/>
          </ac:spMkLst>
        </pc:spChg>
        <pc:spChg chg="add del">
          <ac:chgData name="Wayne Holt" userId="428574251bf3a103" providerId="LiveId" clId="{635234BE-20B4-4582-BC9B-9A5FE5DB8517}" dt="2020-12-14T17:18:06.653" v="367" actId="22"/>
          <ac:spMkLst>
            <pc:docMk/>
            <pc:sldMk cId="1222209831" sldId="623"/>
            <ac:spMk id="5" creationId="{D2FD22E8-1769-46BD-99BE-5B520A545332}"/>
          </ac:spMkLst>
        </pc:spChg>
      </pc:sldChg>
      <pc:sldChg chg="modSp mod modNotesTx">
        <pc:chgData name="Wayne Holt" userId="428574251bf3a103" providerId="LiveId" clId="{635234BE-20B4-4582-BC9B-9A5FE5DB8517}" dt="2020-12-16T17:25:42.458" v="493" actId="404"/>
        <pc:sldMkLst>
          <pc:docMk/>
          <pc:sldMk cId="4244365507" sldId="624"/>
        </pc:sldMkLst>
        <pc:spChg chg="mod">
          <ac:chgData name="Wayne Holt" userId="428574251bf3a103" providerId="LiveId" clId="{635234BE-20B4-4582-BC9B-9A5FE5DB8517}" dt="2020-12-08T00:25:38.065" v="255" actId="404"/>
          <ac:spMkLst>
            <pc:docMk/>
            <pc:sldMk cId="4244365507" sldId="624"/>
            <ac:spMk id="2" creationId="{00000000-0000-0000-0000-000000000000}"/>
          </ac:spMkLst>
        </pc:spChg>
      </pc:sldChg>
      <pc:sldChg chg="modSp mod modNotesTx">
        <pc:chgData name="Wayne Holt" userId="428574251bf3a103" providerId="LiveId" clId="{635234BE-20B4-4582-BC9B-9A5FE5DB8517}" dt="2020-12-16T17:25:51.612" v="495" actId="404"/>
        <pc:sldMkLst>
          <pc:docMk/>
          <pc:sldMk cId="2041662886" sldId="625"/>
        </pc:sldMkLst>
        <pc:spChg chg="mod">
          <ac:chgData name="Wayne Holt" userId="428574251bf3a103" providerId="LiveId" clId="{635234BE-20B4-4582-BC9B-9A5FE5DB8517}" dt="2020-12-08T00:26:08.104" v="264" actId="404"/>
          <ac:spMkLst>
            <pc:docMk/>
            <pc:sldMk cId="2041662886" sldId="625"/>
            <ac:spMk id="2" creationId="{00000000-0000-0000-0000-000000000000}"/>
          </ac:spMkLst>
        </pc:spChg>
      </pc:sldChg>
      <pc:sldChg chg="modSp mod modNotesTx">
        <pc:chgData name="Wayne Holt" userId="428574251bf3a103" providerId="LiveId" clId="{635234BE-20B4-4582-BC9B-9A5FE5DB8517}" dt="2020-12-16T17:26:07.155" v="497" actId="255"/>
        <pc:sldMkLst>
          <pc:docMk/>
          <pc:sldMk cId="663001597" sldId="626"/>
        </pc:sldMkLst>
        <pc:spChg chg="mod">
          <ac:chgData name="Wayne Holt" userId="428574251bf3a103" providerId="LiveId" clId="{635234BE-20B4-4582-BC9B-9A5FE5DB8517}" dt="2020-12-08T00:27:37.145" v="275" actId="404"/>
          <ac:spMkLst>
            <pc:docMk/>
            <pc:sldMk cId="663001597" sldId="626"/>
            <ac:spMk id="2" creationId="{00000000-0000-0000-0000-000000000000}"/>
          </ac:spMkLst>
        </pc:spChg>
      </pc:sldChg>
      <pc:sldChg chg="modSp mod modNotesTx">
        <pc:chgData name="Wayne Holt" userId="428574251bf3a103" providerId="LiveId" clId="{635234BE-20B4-4582-BC9B-9A5FE5DB8517}" dt="2020-12-16T17:26:18.076" v="499" actId="404"/>
        <pc:sldMkLst>
          <pc:docMk/>
          <pc:sldMk cId="3899305373" sldId="627"/>
        </pc:sldMkLst>
        <pc:spChg chg="mod">
          <ac:chgData name="Wayne Holt" userId="428574251bf3a103" providerId="LiveId" clId="{635234BE-20B4-4582-BC9B-9A5FE5DB8517}" dt="2020-12-08T00:28:13.929" v="284" actId="404"/>
          <ac:spMkLst>
            <pc:docMk/>
            <pc:sldMk cId="3899305373" sldId="627"/>
            <ac:spMk id="2" creationId="{00000000-0000-0000-0000-000000000000}"/>
          </ac:spMkLst>
        </pc:spChg>
      </pc:sldChg>
      <pc:sldChg chg="modSp mod modNotesTx">
        <pc:chgData name="Wayne Holt" userId="428574251bf3a103" providerId="LiveId" clId="{635234BE-20B4-4582-BC9B-9A5FE5DB8517}" dt="2020-12-16T17:26:26.687" v="501" actId="404"/>
        <pc:sldMkLst>
          <pc:docMk/>
          <pc:sldMk cId="711191268" sldId="628"/>
        </pc:sldMkLst>
        <pc:spChg chg="mod">
          <ac:chgData name="Wayne Holt" userId="428574251bf3a103" providerId="LiveId" clId="{635234BE-20B4-4582-BC9B-9A5FE5DB8517}" dt="2020-12-08T00:28:34.856" v="293" actId="404"/>
          <ac:spMkLst>
            <pc:docMk/>
            <pc:sldMk cId="711191268" sldId="628"/>
            <ac:spMk id="2" creationId="{00000000-0000-0000-0000-000000000000}"/>
          </ac:spMkLst>
        </pc:spChg>
      </pc:sldChg>
      <pc:sldChg chg="modSp mod modAnim modNotesTx">
        <pc:chgData name="Wayne Holt" userId="428574251bf3a103" providerId="LiveId" clId="{635234BE-20B4-4582-BC9B-9A5FE5DB8517}" dt="2020-12-15T17:50:25.430" v="478"/>
        <pc:sldMkLst>
          <pc:docMk/>
          <pc:sldMk cId="4252683946" sldId="629"/>
        </pc:sldMkLst>
        <pc:spChg chg="mod">
          <ac:chgData name="Wayne Holt" userId="428574251bf3a103" providerId="LiveId" clId="{635234BE-20B4-4582-BC9B-9A5FE5DB8517}" dt="2020-12-14T17:25:57.713" v="471" actId="13926"/>
          <ac:spMkLst>
            <pc:docMk/>
            <pc:sldMk cId="4252683946" sldId="629"/>
            <ac:spMk id="2" creationId="{00000000-0000-0000-0000-000000000000}"/>
          </ac:spMkLst>
        </pc:spChg>
        <pc:spChg chg="mod">
          <ac:chgData name="Wayne Holt" userId="428574251bf3a103" providerId="LiveId" clId="{635234BE-20B4-4582-BC9B-9A5FE5DB8517}" dt="2020-12-14T17:23:28.495" v="425" actId="20577"/>
          <ac:spMkLst>
            <pc:docMk/>
            <pc:sldMk cId="4252683946" sldId="629"/>
            <ac:spMk id="3" creationId="{00000000-0000-0000-0000-000000000000}"/>
          </ac:spMkLst>
        </pc:spChg>
      </pc:sldChg>
      <pc:sldChg chg="del">
        <pc:chgData name="Wayne Holt" userId="428574251bf3a103" providerId="LiveId" clId="{635234BE-20B4-4582-BC9B-9A5FE5DB8517}" dt="2020-12-14T17:25:23.719" v="470" actId="47"/>
        <pc:sldMkLst>
          <pc:docMk/>
          <pc:sldMk cId="3059123311" sldId="630"/>
        </pc:sldMkLst>
      </pc:sldChg>
      <pc:sldChg chg="modSp mod modAnim modNotesTx">
        <pc:chgData name="Wayne Holt" userId="428574251bf3a103" providerId="LiveId" clId="{635234BE-20B4-4582-BC9B-9A5FE5DB8517}" dt="2020-12-15T17:50:41.321" v="480"/>
        <pc:sldMkLst>
          <pc:docMk/>
          <pc:sldMk cId="200854240" sldId="631"/>
        </pc:sldMkLst>
        <pc:spChg chg="mod">
          <ac:chgData name="Wayne Holt" userId="428574251bf3a103" providerId="LiveId" clId="{635234BE-20B4-4582-BC9B-9A5FE5DB8517}" dt="2020-12-14T17:26:04.165" v="472" actId="13926"/>
          <ac:spMkLst>
            <pc:docMk/>
            <pc:sldMk cId="200854240" sldId="631"/>
            <ac:spMk id="2" creationId="{00000000-0000-0000-0000-000000000000}"/>
          </ac:spMkLst>
        </pc:spChg>
        <pc:spChg chg="mod">
          <ac:chgData name="Wayne Holt" userId="428574251bf3a103" providerId="LiveId" clId="{635234BE-20B4-4582-BC9B-9A5FE5DB8517}" dt="2020-12-14T17:24:43.111" v="444" actId="20577"/>
          <ac:spMkLst>
            <pc:docMk/>
            <pc:sldMk cId="200854240" sldId="631"/>
            <ac:spMk id="3" creationId="{00000000-0000-0000-0000-000000000000}"/>
          </ac:spMkLst>
        </pc:spChg>
      </pc:sldChg>
    </pc:docChg>
  </pc:docChgLst>
  <pc:docChgLst>
    <pc:chgData name="Wayne Holt" userId="428574251bf3a103" providerId="LiveId" clId="{DBFDFFCF-39A0-4053-BFC8-3F6C63C98C14}"/>
    <pc:docChg chg="undo custSel delSld modSld sldOrd delMainMaster modMainMaster modNotesMaster">
      <pc:chgData name="Wayne Holt" userId="428574251bf3a103" providerId="LiveId" clId="{DBFDFFCF-39A0-4053-BFC8-3F6C63C98C14}" dt="2021-06-21T23:55:20.764" v="585" actId="47"/>
      <pc:docMkLst>
        <pc:docMk/>
      </pc:docMkLst>
      <pc:sldChg chg="modSp del modNotes">
        <pc:chgData name="Wayne Holt" userId="428574251bf3a103" providerId="LiveId" clId="{DBFDFFCF-39A0-4053-BFC8-3F6C63C98C14}" dt="2021-06-06T23:11:45.106" v="31" actId="47"/>
        <pc:sldMkLst>
          <pc:docMk/>
          <pc:sldMk cId="0" sldId="257"/>
        </pc:sldMkLst>
        <pc:spChg chg="mod">
          <ac:chgData name="Wayne Holt" userId="428574251bf3a103" providerId="LiveId" clId="{DBFDFFCF-39A0-4053-BFC8-3F6C63C98C14}" dt="2021-06-06T23:09:30.759" v="0"/>
          <ac:spMkLst>
            <pc:docMk/>
            <pc:sldMk cId="0" sldId="257"/>
            <ac:spMk id="12291" creationId="{00000000-0000-0000-0000-000000000000}"/>
          </ac:spMkLst>
        </pc:spChg>
      </pc:sldChg>
      <pc:sldChg chg="modSp del modNotes">
        <pc:chgData name="Wayne Holt" userId="428574251bf3a103" providerId="LiveId" clId="{DBFDFFCF-39A0-4053-BFC8-3F6C63C98C14}" dt="2021-06-21T23:55:20.764" v="585" actId="47"/>
        <pc:sldMkLst>
          <pc:docMk/>
          <pc:sldMk cId="0" sldId="272"/>
        </pc:sldMkLst>
        <pc:spChg chg="mod">
          <ac:chgData name="Wayne Holt" userId="428574251bf3a103" providerId="LiveId" clId="{DBFDFFCF-39A0-4053-BFC8-3F6C63C98C14}" dt="2021-06-06T23:09:30.759" v="0"/>
          <ac:spMkLst>
            <pc:docMk/>
            <pc:sldMk cId="0" sldId="272"/>
            <ac:spMk id="11266" creationId="{00000000-0000-0000-0000-000000000000}"/>
          </ac:spMkLst>
        </pc:spChg>
      </pc:sldChg>
      <pc:sldChg chg="delSp modSp modNotes">
        <pc:chgData name="Wayne Holt" userId="428574251bf3a103" providerId="LiveId" clId="{DBFDFFCF-39A0-4053-BFC8-3F6C63C98C14}" dt="2021-06-06T23:10:13.709" v="1"/>
        <pc:sldMkLst>
          <pc:docMk/>
          <pc:sldMk cId="0" sldId="273"/>
        </pc:sldMkLst>
        <pc:spChg chg="mod">
          <ac:chgData name="Wayne Holt" userId="428574251bf3a103" providerId="LiveId" clId="{DBFDFFCF-39A0-4053-BFC8-3F6C63C98C14}" dt="2021-06-06T23:09:30.759" v="0"/>
          <ac:spMkLst>
            <pc:docMk/>
            <pc:sldMk cId="0" sldId="273"/>
            <ac:spMk id="11266" creationId="{00000000-0000-0000-0000-000000000000}"/>
          </ac:spMkLst>
        </pc:spChg>
        <pc:graphicFrameChg chg="del mod">
          <ac:chgData name="Wayne Holt" userId="428574251bf3a103" providerId="LiveId" clId="{DBFDFFCF-39A0-4053-BFC8-3F6C63C98C14}" dt="2021-06-06T23:10:13.709" v="1"/>
          <ac:graphicFrameMkLst>
            <pc:docMk/>
            <pc:sldMk cId="0" sldId="273"/>
            <ac:graphicFrameMk id="2" creationId="{B6A686A7-FEDF-4B97-9D2A-776768C794C4}"/>
          </ac:graphicFrameMkLst>
        </pc:graphicFrameChg>
      </pc:sldChg>
      <pc:sldChg chg="addSp modSp mod modNotesTx">
        <pc:chgData name="Wayne Holt" userId="428574251bf3a103" providerId="LiveId" clId="{DBFDFFCF-39A0-4053-BFC8-3F6C63C98C14}" dt="2021-06-08T15:20:29.651" v="424" actId="207"/>
        <pc:sldMkLst>
          <pc:docMk/>
          <pc:sldMk cId="1509445479" sldId="305"/>
        </pc:sldMkLst>
        <pc:spChg chg="mod">
          <ac:chgData name="Wayne Holt" userId="428574251bf3a103" providerId="LiveId" clId="{DBFDFFCF-39A0-4053-BFC8-3F6C63C98C14}" dt="2021-06-08T15:20:29.651" v="424" actId="207"/>
          <ac:spMkLst>
            <pc:docMk/>
            <pc:sldMk cId="1509445479" sldId="305"/>
            <ac:spMk id="5" creationId="{26C8A251-5D07-40BB-A213-5D239372005D}"/>
          </ac:spMkLst>
        </pc:spChg>
        <pc:spChg chg="add mod">
          <ac:chgData name="Wayne Holt" userId="428574251bf3a103" providerId="LiveId" clId="{DBFDFFCF-39A0-4053-BFC8-3F6C63C98C14}" dt="2021-06-06T23:38:40.574" v="211"/>
          <ac:spMkLst>
            <pc:docMk/>
            <pc:sldMk cId="1509445479" sldId="305"/>
            <ac:spMk id="9" creationId="{7A300EBA-E9D7-4C96-9F04-9EF98F1FA12F}"/>
          </ac:spMkLst>
        </pc:spChg>
        <pc:spChg chg="add mod">
          <ac:chgData name="Wayne Holt" userId="428574251bf3a103" providerId="LiveId" clId="{DBFDFFCF-39A0-4053-BFC8-3F6C63C98C14}" dt="2021-06-06T23:40:34.563" v="233" actId="114"/>
          <ac:spMkLst>
            <pc:docMk/>
            <pc:sldMk cId="1509445479" sldId="305"/>
            <ac:spMk id="10" creationId="{FE49AE07-3029-42EF-80E0-68F9530C4D67}"/>
          </ac:spMkLst>
        </pc:spChg>
      </pc:sldChg>
      <pc:sldChg chg="modSp modNotes">
        <pc:chgData name="Wayne Holt" userId="428574251bf3a103" providerId="LiveId" clId="{DBFDFFCF-39A0-4053-BFC8-3F6C63C98C14}" dt="2021-06-06T23:09:30.759" v="0"/>
        <pc:sldMkLst>
          <pc:docMk/>
          <pc:sldMk cId="1297252037" sldId="440"/>
        </pc:sldMkLst>
        <pc:spChg chg="mod">
          <ac:chgData name="Wayne Holt" userId="428574251bf3a103" providerId="LiveId" clId="{DBFDFFCF-39A0-4053-BFC8-3F6C63C98C14}" dt="2021-06-06T23:09:30.759" v="0"/>
          <ac:spMkLst>
            <pc:docMk/>
            <pc:sldMk cId="1297252037" sldId="440"/>
            <ac:spMk id="11266" creationId="{00000000-0000-0000-0000-000000000000}"/>
          </ac:spMkLst>
        </pc:spChg>
      </pc:sldChg>
      <pc:sldChg chg="addSp modSp mod ord modAnim modNotes modNotesTx">
        <pc:chgData name="Wayne Holt" userId="428574251bf3a103" providerId="LiveId" clId="{DBFDFFCF-39A0-4053-BFC8-3F6C63C98C14}" dt="2021-06-21T01:03:02.175" v="573"/>
        <pc:sldMkLst>
          <pc:docMk/>
          <pc:sldMk cId="955987456" sldId="575"/>
        </pc:sldMkLst>
        <pc:spChg chg="mod">
          <ac:chgData name="Wayne Holt" userId="428574251bf3a103" providerId="LiveId" clId="{DBFDFFCF-39A0-4053-BFC8-3F6C63C98C14}" dt="2021-06-09T13:50:28.251" v="533" actId="1076"/>
          <ac:spMkLst>
            <pc:docMk/>
            <pc:sldMk cId="955987456" sldId="575"/>
            <ac:spMk id="3" creationId="{B1CE5681-8151-46B0-8383-FDBE0B5C5958}"/>
          </ac:spMkLst>
        </pc:spChg>
        <pc:spChg chg="add mod">
          <ac:chgData name="Wayne Holt" userId="428574251bf3a103" providerId="LiveId" clId="{DBFDFFCF-39A0-4053-BFC8-3F6C63C98C14}" dt="2021-06-06T23:30:23.025" v="197" actId="1076"/>
          <ac:spMkLst>
            <pc:docMk/>
            <pc:sldMk cId="955987456" sldId="575"/>
            <ac:spMk id="4" creationId="{D9E3FCAE-F08F-4456-B4D6-B1C105959B98}"/>
          </ac:spMkLst>
        </pc:spChg>
        <pc:picChg chg="mod">
          <ac:chgData name="Wayne Holt" userId="428574251bf3a103" providerId="LiveId" clId="{DBFDFFCF-39A0-4053-BFC8-3F6C63C98C14}" dt="2021-06-09T13:50:23.040" v="532" actId="1076"/>
          <ac:picMkLst>
            <pc:docMk/>
            <pc:sldMk cId="955987456" sldId="575"/>
            <ac:picMk id="2" creationId="{00000000-0000-0000-0000-000000000000}"/>
          </ac:picMkLst>
        </pc:picChg>
        <pc:cxnChg chg="mod">
          <ac:chgData name="Wayne Holt" userId="428574251bf3a103" providerId="LiveId" clId="{DBFDFFCF-39A0-4053-BFC8-3F6C63C98C14}" dt="2021-06-09T13:50:38.003" v="535" actId="14100"/>
          <ac:cxnSpMkLst>
            <pc:docMk/>
            <pc:sldMk cId="955987456" sldId="575"/>
            <ac:cxnSpMk id="5" creationId="{520E9B6B-ECF5-465B-88C5-C21A40D9114C}"/>
          </ac:cxnSpMkLst>
        </pc:cxnChg>
      </pc:sldChg>
      <pc:sldChg chg="modSp mod">
        <pc:chgData name="Wayne Holt" userId="428574251bf3a103" providerId="LiveId" clId="{DBFDFFCF-39A0-4053-BFC8-3F6C63C98C14}" dt="2021-06-06T23:27:55.785" v="139" actId="255"/>
        <pc:sldMkLst>
          <pc:docMk/>
          <pc:sldMk cId="2427028684" sldId="580"/>
        </pc:sldMkLst>
        <pc:spChg chg="mod">
          <ac:chgData name="Wayne Holt" userId="428574251bf3a103" providerId="LiveId" clId="{DBFDFFCF-39A0-4053-BFC8-3F6C63C98C14}" dt="2021-06-06T23:27:48.409" v="138" actId="403"/>
          <ac:spMkLst>
            <pc:docMk/>
            <pc:sldMk cId="2427028684" sldId="580"/>
            <ac:spMk id="2" creationId="{00000000-0000-0000-0000-000000000000}"/>
          </ac:spMkLst>
        </pc:spChg>
        <pc:spChg chg="mod">
          <ac:chgData name="Wayne Holt" userId="428574251bf3a103" providerId="LiveId" clId="{DBFDFFCF-39A0-4053-BFC8-3F6C63C98C14}" dt="2021-06-06T23:27:55.785" v="139" actId="255"/>
          <ac:spMkLst>
            <pc:docMk/>
            <pc:sldMk cId="2427028684" sldId="580"/>
            <ac:spMk id="3" creationId="{00000000-0000-0000-0000-000000000000}"/>
          </ac:spMkLst>
        </pc:spChg>
        <pc:spChg chg="mod">
          <ac:chgData name="Wayne Holt" userId="428574251bf3a103" providerId="LiveId" clId="{DBFDFFCF-39A0-4053-BFC8-3F6C63C98C14}" dt="2021-06-06T23:27:38.095" v="135" actId="1076"/>
          <ac:spMkLst>
            <pc:docMk/>
            <pc:sldMk cId="2427028684" sldId="580"/>
            <ac:spMk id="4" creationId="{57339E87-6343-490B-BCCB-0FED36396754}"/>
          </ac:spMkLst>
        </pc:spChg>
      </pc:sldChg>
      <pc:sldChg chg="addSp delSp modSp mod modNotes">
        <pc:chgData name="Wayne Holt" userId="428574251bf3a103" providerId="LiveId" clId="{DBFDFFCF-39A0-4053-BFC8-3F6C63C98C14}" dt="2021-06-06T23:32:06.879" v="210"/>
        <pc:sldMkLst>
          <pc:docMk/>
          <pc:sldMk cId="3517016396" sldId="582"/>
        </pc:sldMkLst>
        <pc:spChg chg="mod">
          <ac:chgData name="Wayne Holt" userId="428574251bf3a103" providerId="LiveId" clId="{DBFDFFCF-39A0-4053-BFC8-3F6C63C98C14}" dt="2021-06-06T23:28:11.592" v="142" actId="403"/>
          <ac:spMkLst>
            <pc:docMk/>
            <pc:sldMk cId="3517016396" sldId="582"/>
            <ac:spMk id="2" creationId="{00000000-0000-0000-0000-000000000000}"/>
          </ac:spMkLst>
        </pc:spChg>
        <pc:spChg chg="mod">
          <ac:chgData name="Wayne Holt" userId="428574251bf3a103" providerId="LiveId" clId="{DBFDFFCF-39A0-4053-BFC8-3F6C63C98C14}" dt="2021-06-06T23:28:54.448" v="150" actId="1035"/>
          <ac:spMkLst>
            <pc:docMk/>
            <pc:sldMk cId="3517016396" sldId="582"/>
            <ac:spMk id="3" creationId="{00000000-0000-0000-0000-000000000000}"/>
          </ac:spMkLst>
        </pc:spChg>
        <pc:spChg chg="del mod">
          <ac:chgData name="Wayne Holt" userId="428574251bf3a103" providerId="LiveId" clId="{DBFDFFCF-39A0-4053-BFC8-3F6C63C98C14}" dt="2021-06-06T23:28:22.313" v="144" actId="478"/>
          <ac:spMkLst>
            <pc:docMk/>
            <pc:sldMk cId="3517016396" sldId="582"/>
            <ac:spMk id="4" creationId="{85B4AD45-14FB-40A1-BE97-DB6E361FF763}"/>
          </ac:spMkLst>
        </pc:spChg>
        <pc:spChg chg="add mod">
          <ac:chgData name="Wayne Holt" userId="428574251bf3a103" providerId="LiveId" clId="{DBFDFFCF-39A0-4053-BFC8-3F6C63C98C14}" dt="2021-06-06T23:32:06.879" v="210"/>
          <ac:spMkLst>
            <pc:docMk/>
            <pc:sldMk cId="3517016396" sldId="582"/>
            <ac:spMk id="5" creationId="{F2DB2441-23EE-4A34-B2D9-3BB564F50C95}"/>
          </ac:spMkLst>
        </pc:spChg>
      </pc:sldChg>
      <pc:sldChg chg="modSp del modNotes">
        <pc:chgData name="Wayne Holt" userId="428574251bf3a103" providerId="LiveId" clId="{DBFDFFCF-39A0-4053-BFC8-3F6C63C98C14}" dt="2021-06-06T23:31:42.147" v="209" actId="47"/>
        <pc:sldMkLst>
          <pc:docMk/>
          <pc:sldMk cId="2998784674" sldId="588"/>
        </pc:sldMkLst>
        <pc:spChg chg="mod">
          <ac:chgData name="Wayne Holt" userId="428574251bf3a103" providerId="LiveId" clId="{DBFDFFCF-39A0-4053-BFC8-3F6C63C98C14}" dt="2021-06-06T23:09:30.759" v="0"/>
          <ac:spMkLst>
            <pc:docMk/>
            <pc:sldMk cId="2998784674" sldId="588"/>
            <ac:spMk id="12291" creationId="{00000000-0000-0000-0000-000000000000}"/>
          </ac:spMkLst>
        </pc:spChg>
      </pc:sldChg>
      <pc:sldChg chg="modSp mod modNotes">
        <pc:chgData name="Wayne Holt" userId="428574251bf3a103" providerId="LiveId" clId="{DBFDFFCF-39A0-4053-BFC8-3F6C63C98C14}" dt="2021-06-06T23:31:20.752" v="207" actId="255"/>
        <pc:sldMkLst>
          <pc:docMk/>
          <pc:sldMk cId="2784871227" sldId="589"/>
        </pc:sldMkLst>
        <pc:spChg chg="mod">
          <ac:chgData name="Wayne Holt" userId="428574251bf3a103" providerId="LiveId" clId="{DBFDFFCF-39A0-4053-BFC8-3F6C63C98C14}" dt="2021-06-06T23:31:01.874" v="204" actId="20577"/>
          <ac:spMkLst>
            <pc:docMk/>
            <pc:sldMk cId="2784871227" sldId="589"/>
            <ac:spMk id="2" creationId="{00000000-0000-0000-0000-000000000000}"/>
          </ac:spMkLst>
        </pc:spChg>
        <pc:spChg chg="mod">
          <ac:chgData name="Wayne Holt" userId="428574251bf3a103" providerId="LiveId" clId="{DBFDFFCF-39A0-4053-BFC8-3F6C63C98C14}" dt="2021-06-06T23:31:20.752" v="207" actId="255"/>
          <ac:spMkLst>
            <pc:docMk/>
            <pc:sldMk cId="2784871227" sldId="589"/>
            <ac:spMk id="3" creationId="{00000000-0000-0000-0000-000000000000}"/>
          </ac:spMkLst>
        </pc:spChg>
      </pc:sldChg>
      <pc:sldChg chg="modSp del modNotes">
        <pc:chgData name="Wayne Holt" userId="428574251bf3a103" providerId="LiveId" clId="{DBFDFFCF-39A0-4053-BFC8-3F6C63C98C14}" dt="2021-06-06T23:31:37.108" v="208" actId="47"/>
        <pc:sldMkLst>
          <pc:docMk/>
          <pc:sldMk cId="3441900951" sldId="614"/>
        </pc:sldMkLst>
        <pc:spChg chg="mod">
          <ac:chgData name="Wayne Holt" userId="428574251bf3a103" providerId="LiveId" clId="{DBFDFFCF-39A0-4053-BFC8-3F6C63C98C14}" dt="2021-06-06T23:09:30.759" v="0"/>
          <ac:spMkLst>
            <pc:docMk/>
            <pc:sldMk cId="3441900951" sldId="614"/>
            <ac:spMk id="3" creationId="{00000000-0000-0000-0000-000000000000}"/>
          </ac:spMkLst>
        </pc:spChg>
      </pc:sldChg>
      <pc:sldChg chg="modSp mod modNotes modNotesTx">
        <pc:chgData name="Wayne Holt" userId="428574251bf3a103" providerId="LiveId" clId="{DBFDFFCF-39A0-4053-BFC8-3F6C63C98C14}" dt="2021-06-08T15:19:46.434" v="423" actId="115"/>
        <pc:sldMkLst>
          <pc:docMk/>
          <pc:sldMk cId="3589418224" sldId="615"/>
        </pc:sldMkLst>
        <pc:spChg chg="mod">
          <ac:chgData name="Wayne Holt" userId="428574251bf3a103" providerId="LiveId" clId="{DBFDFFCF-39A0-4053-BFC8-3F6C63C98C14}" dt="2021-06-06T23:12:31.484" v="32" actId="403"/>
          <ac:spMkLst>
            <pc:docMk/>
            <pc:sldMk cId="3589418224" sldId="615"/>
            <ac:spMk id="2" creationId="{00000000-0000-0000-0000-000000000000}"/>
          </ac:spMkLst>
        </pc:spChg>
        <pc:spChg chg="mod">
          <ac:chgData name="Wayne Holt" userId="428574251bf3a103" providerId="LiveId" clId="{DBFDFFCF-39A0-4053-BFC8-3F6C63C98C14}" dt="2021-06-06T23:13:28.824" v="40" actId="404"/>
          <ac:spMkLst>
            <pc:docMk/>
            <pc:sldMk cId="3589418224" sldId="615"/>
            <ac:spMk id="3" creationId="{00000000-0000-0000-0000-000000000000}"/>
          </ac:spMkLst>
        </pc:spChg>
      </pc:sldChg>
      <pc:sldChg chg="addSp modSp mod modAnim modNotes">
        <pc:chgData name="Wayne Holt" userId="428574251bf3a103" providerId="LiveId" clId="{DBFDFFCF-39A0-4053-BFC8-3F6C63C98C14}" dt="2021-06-20T20:11:48.439" v="548"/>
        <pc:sldMkLst>
          <pc:docMk/>
          <pc:sldMk cId="4239254959" sldId="616"/>
        </pc:sldMkLst>
        <pc:spChg chg="mod">
          <ac:chgData name="Wayne Holt" userId="428574251bf3a103" providerId="LiveId" clId="{DBFDFFCF-39A0-4053-BFC8-3F6C63C98C14}" dt="2021-06-06T23:13:55.984" v="42" actId="403"/>
          <ac:spMkLst>
            <pc:docMk/>
            <pc:sldMk cId="4239254959" sldId="616"/>
            <ac:spMk id="2" creationId="{00000000-0000-0000-0000-000000000000}"/>
          </ac:spMkLst>
        </pc:spChg>
        <pc:spChg chg="mod">
          <ac:chgData name="Wayne Holt" userId="428574251bf3a103" providerId="LiveId" clId="{DBFDFFCF-39A0-4053-BFC8-3F6C63C98C14}" dt="2021-06-06T23:14:11.775" v="44" actId="255"/>
          <ac:spMkLst>
            <pc:docMk/>
            <pc:sldMk cId="4239254959" sldId="616"/>
            <ac:spMk id="3" creationId="{00000000-0000-0000-0000-000000000000}"/>
          </ac:spMkLst>
        </pc:spChg>
        <pc:spChg chg="add mod">
          <ac:chgData name="Wayne Holt" userId="428574251bf3a103" providerId="LiveId" clId="{DBFDFFCF-39A0-4053-BFC8-3F6C63C98C14}" dt="2021-06-20T20:10:39.565" v="544" actId="1076"/>
          <ac:spMkLst>
            <pc:docMk/>
            <pc:sldMk cId="4239254959" sldId="616"/>
            <ac:spMk id="5" creationId="{A4487DBF-82A7-447E-8D29-C3FEF2A6D91C}"/>
          </ac:spMkLst>
        </pc:spChg>
      </pc:sldChg>
      <pc:sldChg chg="modSp mod modNotes">
        <pc:chgData name="Wayne Holt" userId="428574251bf3a103" providerId="LiveId" clId="{DBFDFFCF-39A0-4053-BFC8-3F6C63C98C14}" dt="2021-06-06T23:15:52.220" v="51" actId="1582"/>
        <pc:sldMkLst>
          <pc:docMk/>
          <pc:sldMk cId="1098009754" sldId="617"/>
        </pc:sldMkLst>
        <pc:spChg chg="mod">
          <ac:chgData name="Wayne Holt" userId="428574251bf3a103" providerId="LiveId" clId="{DBFDFFCF-39A0-4053-BFC8-3F6C63C98C14}" dt="2021-06-06T23:14:52.255" v="46" actId="403"/>
          <ac:spMkLst>
            <pc:docMk/>
            <pc:sldMk cId="1098009754" sldId="617"/>
            <ac:spMk id="2" creationId="{00000000-0000-0000-0000-000000000000}"/>
          </ac:spMkLst>
        </pc:spChg>
        <pc:spChg chg="mod">
          <ac:chgData name="Wayne Holt" userId="428574251bf3a103" providerId="LiveId" clId="{DBFDFFCF-39A0-4053-BFC8-3F6C63C98C14}" dt="2021-06-06T23:15:05.166" v="48" actId="255"/>
          <ac:spMkLst>
            <pc:docMk/>
            <pc:sldMk cId="1098009754" sldId="617"/>
            <ac:spMk id="3" creationId="{00000000-0000-0000-0000-000000000000}"/>
          </ac:spMkLst>
        </pc:spChg>
        <pc:picChg chg="mod">
          <ac:chgData name="Wayne Holt" userId="428574251bf3a103" providerId="LiveId" clId="{DBFDFFCF-39A0-4053-BFC8-3F6C63C98C14}" dt="2021-06-06T23:15:52.220" v="51" actId="1582"/>
          <ac:picMkLst>
            <pc:docMk/>
            <pc:sldMk cId="1098009754" sldId="617"/>
            <ac:picMk id="4" creationId="{E460F2B3-32CF-4BDB-AA66-3EE5C6D3097A}"/>
          </ac:picMkLst>
        </pc:picChg>
      </pc:sldChg>
      <pc:sldChg chg="modSp mod modNotes">
        <pc:chgData name="Wayne Holt" userId="428574251bf3a103" providerId="LiveId" clId="{DBFDFFCF-39A0-4053-BFC8-3F6C63C98C14}" dt="2021-06-06T23:16:36.528" v="55" actId="404"/>
        <pc:sldMkLst>
          <pc:docMk/>
          <pc:sldMk cId="1724903350" sldId="618"/>
        </pc:sldMkLst>
        <pc:spChg chg="mod">
          <ac:chgData name="Wayne Holt" userId="428574251bf3a103" providerId="LiveId" clId="{DBFDFFCF-39A0-4053-BFC8-3F6C63C98C14}" dt="2021-06-06T23:16:18.812" v="52" actId="403"/>
          <ac:spMkLst>
            <pc:docMk/>
            <pc:sldMk cId="1724903350" sldId="618"/>
            <ac:spMk id="2" creationId="{00000000-0000-0000-0000-000000000000}"/>
          </ac:spMkLst>
        </pc:spChg>
        <pc:spChg chg="mod">
          <ac:chgData name="Wayne Holt" userId="428574251bf3a103" providerId="LiveId" clId="{DBFDFFCF-39A0-4053-BFC8-3F6C63C98C14}" dt="2021-06-06T23:16:36.528" v="55" actId="404"/>
          <ac:spMkLst>
            <pc:docMk/>
            <pc:sldMk cId="1724903350" sldId="618"/>
            <ac:spMk id="3" creationId="{00000000-0000-0000-0000-000000000000}"/>
          </ac:spMkLst>
        </pc:spChg>
      </pc:sldChg>
      <pc:sldChg chg="modSp mod modAnim modNotes modNotesTx">
        <pc:chgData name="Wayne Holt" userId="428574251bf3a103" providerId="LiveId" clId="{DBFDFFCF-39A0-4053-BFC8-3F6C63C98C14}" dt="2021-06-08T18:59:57.521" v="521"/>
        <pc:sldMkLst>
          <pc:docMk/>
          <pc:sldMk cId="2502274643" sldId="619"/>
        </pc:sldMkLst>
        <pc:spChg chg="mod">
          <ac:chgData name="Wayne Holt" userId="428574251bf3a103" providerId="LiveId" clId="{DBFDFFCF-39A0-4053-BFC8-3F6C63C98C14}" dt="2021-06-06T23:16:51.760" v="56" actId="403"/>
          <ac:spMkLst>
            <pc:docMk/>
            <pc:sldMk cId="2502274643" sldId="619"/>
            <ac:spMk id="2" creationId="{00000000-0000-0000-0000-000000000000}"/>
          </ac:spMkLst>
        </pc:spChg>
        <pc:spChg chg="mod">
          <ac:chgData name="Wayne Holt" userId="428574251bf3a103" providerId="LiveId" clId="{DBFDFFCF-39A0-4053-BFC8-3F6C63C98C14}" dt="2021-06-08T15:26:55.309" v="468" actId="313"/>
          <ac:spMkLst>
            <pc:docMk/>
            <pc:sldMk cId="2502274643" sldId="619"/>
            <ac:spMk id="3" creationId="{00000000-0000-0000-0000-000000000000}"/>
          </ac:spMkLst>
        </pc:spChg>
      </pc:sldChg>
      <pc:sldChg chg="modSp mod modNotes">
        <pc:chgData name="Wayne Holt" userId="428574251bf3a103" providerId="LiveId" clId="{DBFDFFCF-39A0-4053-BFC8-3F6C63C98C14}" dt="2021-06-06T23:18:03.378" v="66" actId="404"/>
        <pc:sldMkLst>
          <pc:docMk/>
          <pc:sldMk cId="3654705982" sldId="620"/>
        </pc:sldMkLst>
        <pc:spChg chg="mod">
          <ac:chgData name="Wayne Holt" userId="428574251bf3a103" providerId="LiveId" clId="{DBFDFFCF-39A0-4053-BFC8-3F6C63C98C14}" dt="2021-06-06T23:17:34.087" v="61" actId="403"/>
          <ac:spMkLst>
            <pc:docMk/>
            <pc:sldMk cId="3654705982" sldId="620"/>
            <ac:spMk id="2" creationId="{00000000-0000-0000-0000-000000000000}"/>
          </ac:spMkLst>
        </pc:spChg>
        <pc:spChg chg="mod">
          <ac:chgData name="Wayne Holt" userId="428574251bf3a103" providerId="LiveId" clId="{DBFDFFCF-39A0-4053-BFC8-3F6C63C98C14}" dt="2021-06-06T23:18:03.378" v="66" actId="404"/>
          <ac:spMkLst>
            <pc:docMk/>
            <pc:sldMk cId="3654705982" sldId="620"/>
            <ac:spMk id="3" creationId="{00000000-0000-0000-0000-000000000000}"/>
          </ac:spMkLst>
        </pc:spChg>
      </pc:sldChg>
      <pc:sldChg chg="modSp mod modAnim modNotes">
        <pc:chgData name="Wayne Holt" userId="428574251bf3a103" providerId="LiveId" clId="{DBFDFFCF-39A0-4053-BFC8-3F6C63C98C14}" dt="2021-06-21T00:29:44.041" v="553"/>
        <pc:sldMkLst>
          <pc:docMk/>
          <pc:sldMk cId="2834984977" sldId="621"/>
        </pc:sldMkLst>
        <pc:spChg chg="mod">
          <ac:chgData name="Wayne Holt" userId="428574251bf3a103" providerId="LiveId" clId="{DBFDFFCF-39A0-4053-BFC8-3F6C63C98C14}" dt="2021-06-08T15:35:00.216" v="497" actId="20577"/>
          <ac:spMkLst>
            <pc:docMk/>
            <pc:sldMk cId="2834984977" sldId="621"/>
            <ac:spMk id="2" creationId="{00000000-0000-0000-0000-000000000000}"/>
          </ac:spMkLst>
        </pc:spChg>
        <pc:spChg chg="mod">
          <ac:chgData name="Wayne Holt" userId="428574251bf3a103" providerId="LiveId" clId="{DBFDFFCF-39A0-4053-BFC8-3F6C63C98C14}" dt="2021-06-06T23:18:44.469" v="70" actId="255"/>
          <ac:spMkLst>
            <pc:docMk/>
            <pc:sldMk cId="2834984977" sldId="621"/>
            <ac:spMk id="3" creationId="{00000000-0000-0000-0000-000000000000}"/>
          </ac:spMkLst>
        </pc:spChg>
      </pc:sldChg>
      <pc:sldChg chg="modSp mod modAnim modNotes">
        <pc:chgData name="Wayne Holt" userId="428574251bf3a103" providerId="LiveId" clId="{DBFDFFCF-39A0-4053-BFC8-3F6C63C98C14}" dt="2021-06-08T15:36:07.280" v="498"/>
        <pc:sldMkLst>
          <pc:docMk/>
          <pc:sldMk cId="382368987" sldId="622"/>
        </pc:sldMkLst>
        <pc:spChg chg="mod">
          <ac:chgData name="Wayne Holt" userId="428574251bf3a103" providerId="LiveId" clId="{DBFDFFCF-39A0-4053-BFC8-3F6C63C98C14}" dt="2021-06-06T23:19:05.803" v="72" actId="403"/>
          <ac:spMkLst>
            <pc:docMk/>
            <pc:sldMk cId="382368987" sldId="622"/>
            <ac:spMk id="2" creationId="{00000000-0000-0000-0000-000000000000}"/>
          </ac:spMkLst>
        </pc:spChg>
        <pc:spChg chg="mod">
          <ac:chgData name="Wayne Holt" userId="428574251bf3a103" providerId="LiveId" clId="{DBFDFFCF-39A0-4053-BFC8-3F6C63C98C14}" dt="2021-06-06T23:19:44.999" v="78" actId="1035"/>
          <ac:spMkLst>
            <pc:docMk/>
            <pc:sldMk cId="382368987" sldId="622"/>
            <ac:spMk id="3" creationId="{00000000-0000-0000-0000-000000000000}"/>
          </ac:spMkLst>
        </pc:spChg>
      </pc:sldChg>
      <pc:sldChg chg="modSp mod modAnim modNotes">
        <pc:chgData name="Wayne Holt" userId="428574251bf3a103" providerId="LiveId" clId="{DBFDFFCF-39A0-4053-BFC8-3F6C63C98C14}" dt="2021-06-08T15:37:31.371" v="500"/>
        <pc:sldMkLst>
          <pc:docMk/>
          <pc:sldMk cId="1222209831" sldId="623"/>
        </pc:sldMkLst>
        <pc:spChg chg="mod">
          <ac:chgData name="Wayne Holt" userId="428574251bf3a103" providerId="LiveId" clId="{DBFDFFCF-39A0-4053-BFC8-3F6C63C98C14}" dt="2021-06-06T23:19:58.822" v="80" actId="403"/>
          <ac:spMkLst>
            <pc:docMk/>
            <pc:sldMk cId="1222209831" sldId="623"/>
            <ac:spMk id="2" creationId="{00000000-0000-0000-0000-000000000000}"/>
          </ac:spMkLst>
        </pc:spChg>
        <pc:spChg chg="mod">
          <ac:chgData name="Wayne Holt" userId="428574251bf3a103" providerId="LiveId" clId="{DBFDFFCF-39A0-4053-BFC8-3F6C63C98C14}" dt="2021-06-06T23:20:11.898" v="82" actId="255"/>
          <ac:spMkLst>
            <pc:docMk/>
            <pc:sldMk cId="1222209831" sldId="623"/>
            <ac:spMk id="3" creationId="{00000000-0000-0000-0000-000000000000}"/>
          </ac:spMkLst>
        </pc:spChg>
      </pc:sldChg>
      <pc:sldChg chg="modSp mod modAnim modNotes">
        <pc:chgData name="Wayne Holt" userId="428574251bf3a103" providerId="LiveId" clId="{DBFDFFCF-39A0-4053-BFC8-3F6C63C98C14}" dt="2021-06-08T19:44:48.301" v="529" actId="404"/>
        <pc:sldMkLst>
          <pc:docMk/>
          <pc:sldMk cId="4244365507" sldId="624"/>
        </pc:sldMkLst>
        <pc:spChg chg="mod">
          <ac:chgData name="Wayne Holt" userId="428574251bf3a103" providerId="LiveId" clId="{DBFDFFCF-39A0-4053-BFC8-3F6C63C98C14}" dt="2021-06-06T23:20:36.222" v="84" actId="403"/>
          <ac:spMkLst>
            <pc:docMk/>
            <pc:sldMk cId="4244365507" sldId="624"/>
            <ac:spMk id="2" creationId="{00000000-0000-0000-0000-000000000000}"/>
          </ac:spMkLst>
        </pc:spChg>
        <pc:spChg chg="mod">
          <ac:chgData name="Wayne Holt" userId="428574251bf3a103" providerId="LiveId" clId="{DBFDFFCF-39A0-4053-BFC8-3F6C63C98C14}" dt="2021-06-08T19:44:48.301" v="529" actId="404"/>
          <ac:spMkLst>
            <pc:docMk/>
            <pc:sldMk cId="4244365507" sldId="624"/>
            <ac:spMk id="3" creationId="{00000000-0000-0000-0000-000000000000}"/>
          </ac:spMkLst>
        </pc:spChg>
      </pc:sldChg>
      <pc:sldChg chg="modSp mod modAnim modNotes">
        <pc:chgData name="Wayne Holt" userId="428574251bf3a103" providerId="LiveId" clId="{DBFDFFCF-39A0-4053-BFC8-3F6C63C98C14}" dt="2021-06-21T00:41:17.499" v="554"/>
        <pc:sldMkLst>
          <pc:docMk/>
          <pc:sldMk cId="2041662886" sldId="625"/>
        </pc:sldMkLst>
        <pc:spChg chg="mod">
          <ac:chgData name="Wayne Holt" userId="428574251bf3a103" providerId="LiveId" clId="{DBFDFFCF-39A0-4053-BFC8-3F6C63C98C14}" dt="2021-06-06T23:21:27.234" v="92" actId="403"/>
          <ac:spMkLst>
            <pc:docMk/>
            <pc:sldMk cId="2041662886" sldId="625"/>
            <ac:spMk id="2" creationId="{00000000-0000-0000-0000-000000000000}"/>
          </ac:spMkLst>
        </pc:spChg>
        <pc:spChg chg="mod">
          <ac:chgData name="Wayne Holt" userId="428574251bf3a103" providerId="LiveId" clId="{DBFDFFCF-39A0-4053-BFC8-3F6C63C98C14}" dt="2021-06-21T00:41:17.499" v="554"/>
          <ac:spMkLst>
            <pc:docMk/>
            <pc:sldMk cId="2041662886" sldId="625"/>
            <ac:spMk id="3" creationId="{00000000-0000-0000-0000-000000000000}"/>
          </ac:spMkLst>
        </pc:spChg>
      </pc:sldChg>
      <pc:sldChg chg="modSp mod modAnim modNotes">
        <pc:chgData name="Wayne Holt" userId="428574251bf3a103" providerId="LiveId" clId="{DBFDFFCF-39A0-4053-BFC8-3F6C63C98C14}" dt="2021-06-08T15:46:26.394" v="506"/>
        <pc:sldMkLst>
          <pc:docMk/>
          <pc:sldMk cId="663001597" sldId="626"/>
        </pc:sldMkLst>
        <pc:spChg chg="mod">
          <ac:chgData name="Wayne Holt" userId="428574251bf3a103" providerId="LiveId" clId="{DBFDFFCF-39A0-4053-BFC8-3F6C63C98C14}" dt="2021-06-06T23:22:12.418" v="99" actId="403"/>
          <ac:spMkLst>
            <pc:docMk/>
            <pc:sldMk cId="663001597" sldId="626"/>
            <ac:spMk id="2" creationId="{00000000-0000-0000-0000-000000000000}"/>
          </ac:spMkLst>
        </pc:spChg>
        <pc:spChg chg="mod">
          <ac:chgData name="Wayne Holt" userId="428574251bf3a103" providerId="LiveId" clId="{DBFDFFCF-39A0-4053-BFC8-3F6C63C98C14}" dt="2021-06-06T23:22:28.538" v="102" actId="255"/>
          <ac:spMkLst>
            <pc:docMk/>
            <pc:sldMk cId="663001597" sldId="626"/>
            <ac:spMk id="3" creationId="{00000000-0000-0000-0000-000000000000}"/>
          </ac:spMkLst>
        </pc:spChg>
      </pc:sldChg>
      <pc:sldChg chg="modSp mod modAnim modNotes">
        <pc:chgData name="Wayne Holt" userId="428574251bf3a103" providerId="LiveId" clId="{DBFDFFCF-39A0-4053-BFC8-3F6C63C98C14}" dt="2021-06-21T18:38:11.988" v="584" actId="20577"/>
        <pc:sldMkLst>
          <pc:docMk/>
          <pc:sldMk cId="3899305373" sldId="627"/>
        </pc:sldMkLst>
        <pc:spChg chg="mod">
          <ac:chgData name="Wayne Holt" userId="428574251bf3a103" providerId="LiveId" clId="{DBFDFFCF-39A0-4053-BFC8-3F6C63C98C14}" dt="2021-06-06T23:22:42.153" v="104" actId="403"/>
          <ac:spMkLst>
            <pc:docMk/>
            <pc:sldMk cId="3899305373" sldId="627"/>
            <ac:spMk id="2" creationId="{00000000-0000-0000-0000-000000000000}"/>
          </ac:spMkLst>
        </pc:spChg>
        <pc:spChg chg="mod">
          <ac:chgData name="Wayne Holt" userId="428574251bf3a103" providerId="LiveId" clId="{DBFDFFCF-39A0-4053-BFC8-3F6C63C98C14}" dt="2021-06-21T18:38:11.988" v="584" actId="20577"/>
          <ac:spMkLst>
            <pc:docMk/>
            <pc:sldMk cId="3899305373" sldId="627"/>
            <ac:spMk id="3" creationId="{00000000-0000-0000-0000-000000000000}"/>
          </ac:spMkLst>
        </pc:spChg>
      </pc:sldChg>
      <pc:sldChg chg="modSp mod modAnim modNotes">
        <pc:chgData name="Wayne Holt" userId="428574251bf3a103" providerId="LiveId" clId="{DBFDFFCF-39A0-4053-BFC8-3F6C63C98C14}" dt="2021-06-21T00:48:15.334" v="557"/>
        <pc:sldMkLst>
          <pc:docMk/>
          <pc:sldMk cId="711191268" sldId="628"/>
        </pc:sldMkLst>
        <pc:spChg chg="mod">
          <ac:chgData name="Wayne Holt" userId="428574251bf3a103" providerId="LiveId" clId="{DBFDFFCF-39A0-4053-BFC8-3F6C63C98C14}" dt="2021-06-06T23:24:06.765" v="113" actId="403"/>
          <ac:spMkLst>
            <pc:docMk/>
            <pc:sldMk cId="711191268" sldId="628"/>
            <ac:spMk id="2" creationId="{00000000-0000-0000-0000-000000000000}"/>
          </ac:spMkLst>
        </pc:spChg>
        <pc:spChg chg="mod">
          <ac:chgData name="Wayne Holt" userId="428574251bf3a103" providerId="LiveId" clId="{DBFDFFCF-39A0-4053-BFC8-3F6C63C98C14}" dt="2021-06-06T23:24:48.591" v="121" actId="20577"/>
          <ac:spMkLst>
            <pc:docMk/>
            <pc:sldMk cId="711191268" sldId="628"/>
            <ac:spMk id="3" creationId="{00000000-0000-0000-0000-000000000000}"/>
          </ac:spMkLst>
        </pc:spChg>
      </pc:sldChg>
      <pc:sldChg chg="modSp mod modNotes">
        <pc:chgData name="Wayne Holt" userId="428574251bf3a103" providerId="LiveId" clId="{DBFDFFCF-39A0-4053-BFC8-3F6C63C98C14}" dt="2021-06-06T23:25:46.645" v="129" actId="1035"/>
        <pc:sldMkLst>
          <pc:docMk/>
          <pc:sldMk cId="4252683946" sldId="629"/>
        </pc:sldMkLst>
        <pc:spChg chg="mod">
          <ac:chgData name="Wayne Holt" userId="428574251bf3a103" providerId="LiveId" clId="{DBFDFFCF-39A0-4053-BFC8-3F6C63C98C14}" dt="2021-06-06T23:25:04.870" v="122" actId="403"/>
          <ac:spMkLst>
            <pc:docMk/>
            <pc:sldMk cId="4252683946" sldId="629"/>
            <ac:spMk id="2" creationId="{00000000-0000-0000-0000-000000000000}"/>
          </ac:spMkLst>
        </pc:spChg>
        <pc:spChg chg="mod">
          <ac:chgData name="Wayne Holt" userId="428574251bf3a103" providerId="LiveId" clId="{DBFDFFCF-39A0-4053-BFC8-3F6C63C98C14}" dt="2021-06-06T23:25:46.645" v="129" actId="1035"/>
          <ac:spMkLst>
            <pc:docMk/>
            <pc:sldMk cId="4252683946" sldId="629"/>
            <ac:spMk id="3" creationId="{00000000-0000-0000-0000-000000000000}"/>
          </ac:spMkLst>
        </pc:spChg>
      </pc:sldChg>
      <pc:sldChg chg="modSp mod modNotes">
        <pc:chgData name="Wayne Holt" userId="428574251bf3a103" providerId="LiveId" clId="{DBFDFFCF-39A0-4053-BFC8-3F6C63C98C14}" dt="2021-06-06T23:26:30.849" v="133" actId="255"/>
        <pc:sldMkLst>
          <pc:docMk/>
          <pc:sldMk cId="200854240" sldId="631"/>
        </pc:sldMkLst>
        <pc:spChg chg="mod">
          <ac:chgData name="Wayne Holt" userId="428574251bf3a103" providerId="LiveId" clId="{DBFDFFCF-39A0-4053-BFC8-3F6C63C98C14}" dt="2021-06-06T23:26:16.902" v="130" actId="403"/>
          <ac:spMkLst>
            <pc:docMk/>
            <pc:sldMk cId="200854240" sldId="631"/>
            <ac:spMk id="2" creationId="{00000000-0000-0000-0000-000000000000}"/>
          </ac:spMkLst>
        </pc:spChg>
        <pc:spChg chg="mod">
          <ac:chgData name="Wayne Holt" userId="428574251bf3a103" providerId="LiveId" clId="{DBFDFFCF-39A0-4053-BFC8-3F6C63C98C14}" dt="2021-06-06T23:26:30.849" v="133" actId="255"/>
          <ac:spMkLst>
            <pc:docMk/>
            <pc:sldMk cId="200854240" sldId="631"/>
            <ac:spMk id="3" creationId="{00000000-0000-0000-0000-000000000000}"/>
          </ac:spMkLst>
        </pc:spChg>
      </pc:sldChg>
      <pc:sldChg chg="modSp mod">
        <pc:chgData name="Wayne Holt" userId="428574251bf3a103" providerId="LiveId" clId="{DBFDFFCF-39A0-4053-BFC8-3F6C63C98C14}" dt="2021-06-21T00:53:37.407" v="572" actId="20577"/>
        <pc:sldMkLst>
          <pc:docMk/>
          <pc:sldMk cId="3782312213" sldId="762"/>
        </pc:sldMkLst>
        <pc:spChg chg="mod">
          <ac:chgData name="Wayne Holt" userId="428574251bf3a103" providerId="LiveId" clId="{DBFDFFCF-39A0-4053-BFC8-3F6C63C98C14}" dt="2021-06-21T00:53:37.407" v="572" actId="20577"/>
          <ac:spMkLst>
            <pc:docMk/>
            <pc:sldMk cId="3782312213" sldId="762"/>
            <ac:spMk id="5" creationId="{26C8A251-5D07-40BB-A213-5D239372005D}"/>
          </ac:spMkLst>
        </pc:spChg>
      </pc:sldChg>
      <pc:sldChg chg="modSp modAnim">
        <pc:chgData name="Wayne Holt" userId="428574251bf3a103" providerId="LiveId" clId="{DBFDFFCF-39A0-4053-BFC8-3F6C63C98C14}" dt="2021-06-21T00:47:25.490" v="556"/>
        <pc:sldMkLst>
          <pc:docMk/>
          <pc:sldMk cId="229397559" sldId="763"/>
        </pc:sldMkLst>
        <pc:spChg chg="mod">
          <ac:chgData name="Wayne Holt" userId="428574251bf3a103" providerId="LiveId" clId="{DBFDFFCF-39A0-4053-BFC8-3F6C63C98C14}" dt="2021-06-06T23:23:43.712" v="110" actId="5793"/>
          <ac:spMkLst>
            <pc:docMk/>
            <pc:sldMk cId="229397559" sldId="763"/>
            <ac:spMk id="3" creationId="{00000000-0000-0000-0000-000000000000}"/>
          </ac:spMkLst>
        </pc:spChg>
      </pc:sldChg>
      <pc:sldMasterChg chg="modSp del delSldLayout modSldLayout">
        <pc:chgData name="Wayne Holt" userId="428574251bf3a103" providerId="LiveId" clId="{DBFDFFCF-39A0-4053-BFC8-3F6C63C98C14}" dt="2021-06-06T23:31:42.147" v="209" actId="47"/>
        <pc:sldMasterMkLst>
          <pc:docMk/>
          <pc:sldMasterMk cId="0" sldId="2147483660"/>
        </pc:sldMasterMkLst>
        <pc:spChg chg="mod">
          <ac:chgData name="Wayne Holt" userId="428574251bf3a103" providerId="LiveId" clId="{DBFDFFCF-39A0-4053-BFC8-3F6C63C98C14}" dt="2021-06-06T23:09:30.759" v="0"/>
          <ac:spMkLst>
            <pc:docMk/>
            <pc:sldMasterMk cId="0" sldId="2147483660"/>
            <ac:spMk id="1026" creationId="{00000000-0000-0000-0000-000000000000}"/>
          </ac:spMkLst>
        </pc:spChg>
        <pc:spChg chg="mod">
          <ac:chgData name="Wayne Holt" userId="428574251bf3a103" providerId="LiveId" clId="{DBFDFFCF-39A0-4053-BFC8-3F6C63C98C14}" dt="2021-06-06T23:09:30.759" v="0"/>
          <ac:spMkLst>
            <pc:docMk/>
            <pc:sldMasterMk cId="0" sldId="2147483660"/>
            <ac:spMk id="1027" creationId="{00000000-0000-0000-0000-000000000000}"/>
          </ac:spMkLst>
        </pc:spChg>
        <pc:spChg chg="mod">
          <ac:chgData name="Wayne Holt" userId="428574251bf3a103" providerId="LiveId" clId="{DBFDFFCF-39A0-4053-BFC8-3F6C63C98C14}" dt="2021-06-06T23:09:30.759" v="0"/>
          <ac:spMkLst>
            <pc:docMk/>
            <pc:sldMasterMk cId="0" sldId="2147483660"/>
            <ac:spMk id="1028" creationId="{00000000-0000-0000-0000-000000000000}"/>
          </ac:spMkLst>
        </pc:spChg>
        <pc:spChg chg="mod">
          <ac:chgData name="Wayne Holt" userId="428574251bf3a103" providerId="LiveId" clId="{DBFDFFCF-39A0-4053-BFC8-3F6C63C98C14}" dt="2021-06-06T23:09:30.759" v="0"/>
          <ac:spMkLst>
            <pc:docMk/>
            <pc:sldMasterMk cId="0" sldId="2147483660"/>
            <ac:spMk id="1029" creationId="{00000000-0000-0000-0000-000000000000}"/>
          </ac:spMkLst>
        </pc:spChg>
        <pc:spChg chg="mod">
          <ac:chgData name="Wayne Holt" userId="428574251bf3a103" providerId="LiveId" clId="{DBFDFFCF-39A0-4053-BFC8-3F6C63C98C14}" dt="2021-06-06T23:09:30.759" v="0"/>
          <ac:spMkLst>
            <pc:docMk/>
            <pc:sldMasterMk cId="0" sldId="2147483660"/>
            <ac:spMk id="38918" creationId="{00000000-0000-0000-0000-000000000000}"/>
          </ac:spMkLst>
        </pc:spChg>
        <pc:spChg chg="mod">
          <ac:chgData name="Wayne Holt" userId="428574251bf3a103" providerId="LiveId" clId="{DBFDFFCF-39A0-4053-BFC8-3F6C63C98C14}" dt="2021-06-06T23:09:30.759" v="0"/>
          <ac:spMkLst>
            <pc:docMk/>
            <pc:sldMasterMk cId="0" sldId="2147483660"/>
            <ac:spMk id="38919" creationId="{00000000-0000-0000-0000-000000000000}"/>
          </ac:spMkLst>
        </pc:spChg>
        <pc:spChg chg="mod">
          <ac:chgData name="Wayne Holt" userId="428574251bf3a103" providerId="LiveId" clId="{DBFDFFCF-39A0-4053-BFC8-3F6C63C98C14}" dt="2021-06-06T23:09:30.759" v="0"/>
          <ac:spMkLst>
            <pc:docMk/>
            <pc:sldMasterMk cId="0" sldId="2147483660"/>
            <ac:spMk id="38920" creationId="{00000000-0000-0000-0000-000000000000}"/>
          </ac:spMkLst>
        </pc:spChg>
        <pc:sldLayoutChg chg="modSp del">
          <pc:chgData name="Wayne Holt" userId="428574251bf3a103" providerId="LiveId" clId="{DBFDFFCF-39A0-4053-BFC8-3F6C63C98C14}" dt="2021-06-06T23:31:42.147" v="209" actId="47"/>
          <pc:sldLayoutMkLst>
            <pc:docMk/>
            <pc:sldMasterMk cId="0" sldId="2147483660"/>
            <pc:sldLayoutMk cId="2660031768" sldId="2147483661"/>
          </pc:sldLayoutMkLst>
          <pc:spChg chg="mod">
            <ac:chgData name="Wayne Holt" userId="428574251bf3a103" providerId="LiveId" clId="{DBFDFFCF-39A0-4053-BFC8-3F6C63C98C14}" dt="2021-06-06T23:09:30.759" v="0"/>
            <ac:spMkLst>
              <pc:docMk/>
              <pc:sldMasterMk cId="0" sldId="2147483660"/>
              <pc:sldLayoutMk cId="2660031768" sldId="2147483661"/>
              <ac:spMk id="4" creationId="{00000000-0000-0000-0000-000000000000}"/>
            </ac:spMkLst>
          </pc:spChg>
          <pc:spChg chg="mod">
            <ac:chgData name="Wayne Holt" userId="428574251bf3a103" providerId="LiveId" clId="{DBFDFFCF-39A0-4053-BFC8-3F6C63C98C14}" dt="2021-06-06T23:09:30.759" v="0"/>
            <ac:spMkLst>
              <pc:docMk/>
              <pc:sldMasterMk cId="0" sldId="2147483660"/>
              <pc:sldLayoutMk cId="2660031768" sldId="2147483661"/>
              <ac:spMk id="5" creationId="{00000000-0000-0000-0000-000000000000}"/>
            </ac:spMkLst>
          </pc:spChg>
          <pc:spChg chg="mod">
            <ac:chgData name="Wayne Holt" userId="428574251bf3a103" providerId="LiveId" clId="{DBFDFFCF-39A0-4053-BFC8-3F6C63C98C14}" dt="2021-06-06T23:09:30.759" v="0"/>
            <ac:spMkLst>
              <pc:docMk/>
              <pc:sldMasterMk cId="0" sldId="2147483660"/>
              <pc:sldLayoutMk cId="2660031768" sldId="2147483661"/>
              <ac:spMk id="6" creationId="{00000000-0000-0000-0000-000000000000}"/>
            </ac:spMkLst>
          </pc:spChg>
          <pc:spChg chg="mod">
            <ac:chgData name="Wayne Holt" userId="428574251bf3a103" providerId="LiveId" clId="{DBFDFFCF-39A0-4053-BFC8-3F6C63C98C14}" dt="2021-06-06T23:09:30.759" v="0"/>
            <ac:spMkLst>
              <pc:docMk/>
              <pc:sldMasterMk cId="0" sldId="2147483660"/>
              <pc:sldLayoutMk cId="2660031768" sldId="2147483661"/>
              <ac:spMk id="7" creationId="{00000000-0000-0000-0000-000000000000}"/>
            </ac:spMkLst>
          </pc:spChg>
          <pc:spChg chg="mod">
            <ac:chgData name="Wayne Holt" userId="428574251bf3a103" providerId="LiveId" clId="{DBFDFFCF-39A0-4053-BFC8-3F6C63C98C14}" dt="2021-06-06T23:09:30.759" v="0"/>
            <ac:spMkLst>
              <pc:docMk/>
              <pc:sldMasterMk cId="0" sldId="2147483660"/>
              <pc:sldLayoutMk cId="2660031768" sldId="2147483661"/>
              <ac:spMk id="39938" creationId="{00000000-0000-0000-0000-000000000000}"/>
            </ac:spMkLst>
          </pc:spChg>
          <pc:spChg chg="mod">
            <ac:chgData name="Wayne Holt" userId="428574251bf3a103" providerId="LiveId" clId="{DBFDFFCF-39A0-4053-BFC8-3F6C63C98C14}" dt="2021-06-06T23:09:30.759" v="0"/>
            <ac:spMkLst>
              <pc:docMk/>
              <pc:sldMasterMk cId="0" sldId="2147483660"/>
              <pc:sldLayoutMk cId="2660031768" sldId="2147483661"/>
              <ac:spMk id="39939" creationId="{00000000-0000-0000-0000-000000000000}"/>
            </ac:spMkLst>
          </pc:spChg>
        </pc:sldLayoutChg>
      </pc:sldMasterChg>
      <pc:sldMasterChg chg="modSp">
        <pc:chgData name="Wayne Holt" userId="428574251bf3a103" providerId="LiveId" clId="{DBFDFFCF-39A0-4053-BFC8-3F6C63C98C14}" dt="2021-06-06T23:09:30.759" v="0"/>
        <pc:sldMasterMkLst>
          <pc:docMk/>
          <pc:sldMasterMk cId="0" sldId="2147483664"/>
        </pc:sldMasterMkLst>
        <pc:spChg chg="mod">
          <ac:chgData name="Wayne Holt" userId="428574251bf3a103" providerId="LiveId" clId="{DBFDFFCF-39A0-4053-BFC8-3F6C63C98C14}" dt="2021-06-06T23:09:30.759" v="0"/>
          <ac:spMkLst>
            <pc:docMk/>
            <pc:sldMasterMk cId="0" sldId="2147483664"/>
            <ac:spMk id="4" creationId="{00000000-0000-0000-0000-000000000000}"/>
          </ac:spMkLst>
        </pc:spChg>
        <pc:spChg chg="mod">
          <ac:chgData name="Wayne Holt" userId="428574251bf3a103" providerId="LiveId" clId="{DBFDFFCF-39A0-4053-BFC8-3F6C63C98C14}" dt="2021-06-06T23:09:30.759" v="0"/>
          <ac:spMkLst>
            <pc:docMk/>
            <pc:sldMasterMk cId="0" sldId="2147483664"/>
            <ac:spMk id="5" creationId="{00000000-0000-0000-0000-000000000000}"/>
          </ac:spMkLst>
        </pc:spChg>
        <pc:spChg chg="mod">
          <ac:chgData name="Wayne Holt" userId="428574251bf3a103" providerId="LiveId" clId="{DBFDFFCF-39A0-4053-BFC8-3F6C63C98C14}" dt="2021-06-06T23:09:30.759" v="0"/>
          <ac:spMkLst>
            <pc:docMk/>
            <pc:sldMasterMk cId="0" sldId="2147483664"/>
            <ac:spMk id="6" creationId="{00000000-0000-0000-0000-000000000000}"/>
          </ac:spMkLst>
        </pc:spChg>
        <pc:spChg chg="mod">
          <ac:chgData name="Wayne Holt" userId="428574251bf3a103" providerId="LiveId" clId="{DBFDFFCF-39A0-4053-BFC8-3F6C63C98C14}" dt="2021-06-06T23:09:30.759" v="0"/>
          <ac:spMkLst>
            <pc:docMk/>
            <pc:sldMasterMk cId="0" sldId="2147483664"/>
            <ac:spMk id="2050" creationId="{00000000-0000-0000-0000-000000000000}"/>
          </ac:spMkLst>
        </pc:spChg>
        <pc:spChg chg="mod">
          <ac:chgData name="Wayne Holt" userId="428574251bf3a103" providerId="LiveId" clId="{DBFDFFCF-39A0-4053-BFC8-3F6C63C98C14}" dt="2021-06-06T23:09:30.759" v="0"/>
          <ac:spMkLst>
            <pc:docMk/>
            <pc:sldMasterMk cId="0" sldId="2147483664"/>
            <ac:spMk id="2051" creationId="{00000000-0000-0000-0000-000000000000}"/>
          </ac:spMkLst>
        </pc:spChg>
      </pc:sldMasterChg>
      <pc:sldMasterChg chg="modSp">
        <pc:chgData name="Wayne Holt" userId="428574251bf3a103" providerId="LiveId" clId="{DBFDFFCF-39A0-4053-BFC8-3F6C63C98C14}" dt="2021-06-06T23:09:30.759" v="0"/>
        <pc:sldMasterMkLst>
          <pc:docMk/>
          <pc:sldMasterMk cId="0" sldId="2147483666"/>
        </pc:sldMasterMkLst>
        <pc:spChg chg="mod">
          <ac:chgData name="Wayne Holt" userId="428574251bf3a103" providerId="LiveId" clId="{DBFDFFCF-39A0-4053-BFC8-3F6C63C98C14}" dt="2021-06-06T23:09:30.759" v="0"/>
          <ac:spMkLst>
            <pc:docMk/>
            <pc:sldMasterMk cId="0" sldId="2147483666"/>
            <ac:spMk id="4" creationId="{00000000-0000-0000-0000-000000000000}"/>
          </ac:spMkLst>
        </pc:spChg>
        <pc:spChg chg="mod">
          <ac:chgData name="Wayne Holt" userId="428574251bf3a103" providerId="LiveId" clId="{DBFDFFCF-39A0-4053-BFC8-3F6C63C98C14}" dt="2021-06-06T23:09:30.759" v="0"/>
          <ac:spMkLst>
            <pc:docMk/>
            <pc:sldMasterMk cId="0" sldId="2147483666"/>
            <ac:spMk id="5" creationId="{00000000-0000-0000-0000-000000000000}"/>
          </ac:spMkLst>
        </pc:spChg>
        <pc:spChg chg="mod">
          <ac:chgData name="Wayne Holt" userId="428574251bf3a103" providerId="LiveId" clId="{DBFDFFCF-39A0-4053-BFC8-3F6C63C98C14}" dt="2021-06-06T23:09:30.759" v="0"/>
          <ac:spMkLst>
            <pc:docMk/>
            <pc:sldMasterMk cId="0" sldId="2147483666"/>
            <ac:spMk id="6" creationId="{00000000-0000-0000-0000-000000000000}"/>
          </ac:spMkLst>
        </pc:spChg>
        <pc:spChg chg="mod">
          <ac:chgData name="Wayne Holt" userId="428574251bf3a103" providerId="LiveId" clId="{DBFDFFCF-39A0-4053-BFC8-3F6C63C98C14}" dt="2021-06-06T23:09:30.759" v="0"/>
          <ac:spMkLst>
            <pc:docMk/>
            <pc:sldMasterMk cId="0" sldId="2147483666"/>
            <ac:spMk id="2050" creationId="{00000000-0000-0000-0000-000000000000}"/>
          </ac:spMkLst>
        </pc:spChg>
        <pc:spChg chg="mod">
          <ac:chgData name="Wayne Holt" userId="428574251bf3a103" providerId="LiveId" clId="{DBFDFFCF-39A0-4053-BFC8-3F6C63C98C14}" dt="2021-06-06T23:09:30.759" v="0"/>
          <ac:spMkLst>
            <pc:docMk/>
            <pc:sldMasterMk cId="0" sldId="2147483666"/>
            <ac:spMk id="2051" creationId="{00000000-0000-0000-0000-000000000000}"/>
          </ac:spMkLst>
        </pc:spChg>
      </pc:sldMasterChg>
      <pc:sldMasterChg chg="modSp">
        <pc:chgData name="Wayne Holt" userId="428574251bf3a103" providerId="LiveId" clId="{DBFDFFCF-39A0-4053-BFC8-3F6C63C98C14}" dt="2021-06-06T23:09:30.759" v="0"/>
        <pc:sldMasterMkLst>
          <pc:docMk/>
          <pc:sldMasterMk cId="218523453" sldId="2147483668"/>
        </pc:sldMasterMkLst>
        <pc:spChg chg="mod">
          <ac:chgData name="Wayne Holt" userId="428574251bf3a103" providerId="LiveId" clId="{DBFDFFCF-39A0-4053-BFC8-3F6C63C98C14}" dt="2021-06-06T23:09:30.759" v="0"/>
          <ac:spMkLst>
            <pc:docMk/>
            <pc:sldMasterMk cId="218523453" sldId="2147483668"/>
            <ac:spMk id="1026" creationId="{00000000-0000-0000-0000-000000000000}"/>
          </ac:spMkLst>
        </pc:spChg>
        <pc:spChg chg="mod">
          <ac:chgData name="Wayne Holt" userId="428574251bf3a103" providerId="LiveId" clId="{DBFDFFCF-39A0-4053-BFC8-3F6C63C98C14}" dt="2021-06-06T23:09:30.759" v="0"/>
          <ac:spMkLst>
            <pc:docMk/>
            <pc:sldMasterMk cId="218523453" sldId="2147483668"/>
            <ac:spMk id="1027" creationId="{00000000-0000-0000-0000-000000000000}"/>
          </ac:spMkLst>
        </pc:spChg>
        <pc:spChg chg="mod">
          <ac:chgData name="Wayne Holt" userId="428574251bf3a103" providerId="LiveId" clId="{DBFDFFCF-39A0-4053-BFC8-3F6C63C98C14}" dt="2021-06-06T23:09:30.759" v="0"/>
          <ac:spMkLst>
            <pc:docMk/>
            <pc:sldMasterMk cId="218523453" sldId="2147483668"/>
            <ac:spMk id="1028" creationId="{00000000-0000-0000-0000-000000000000}"/>
          </ac:spMkLst>
        </pc:spChg>
        <pc:spChg chg="mod">
          <ac:chgData name="Wayne Holt" userId="428574251bf3a103" providerId="LiveId" clId="{DBFDFFCF-39A0-4053-BFC8-3F6C63C98C14}" dt="2021-06-06T23:09:30.759" v="0"/>
          <ac:spMkLst>
            <pc:docMk/>
            <pc:sldMasterMk cId="218523453" sldId="2147483668"/>
            <ac:spMk id="1029" creationId="{00000000-0000-0000-0000-000000000000}"/>
          </ac:spMkLst>
        </pc:spChg>
        <pc:spChg chg="mod">
          <ac:chgData name="Wayne Holt" userId="428574251bf3a103" providerId="LiveId" clId="{DBFDFFCF-39A0-4053-BFC8-3F6C63C98C14}" dt="2021-06-06T23:09:30.759" v="0"/>
          <ac:spMkLst>
            <pc:docMk/>
            <pc:sldMasterMk cId="218523453" sldId="2147483668"/>
            <ac:spMk id="38918" creationId="{00000000-0000-0000-0000-000000000000}"/>
          </ac:spMkLst>
        </pc:spChg>
        <pc:spChg chg="mod">
          <ac:chgData name="Wayne Holt" userId="428574251bf3a103" providerId="LiveId" clId="{DBFDFFCF-39A0-4053-BFC8-3F6C63C98C14}" dt="2021-06-06T23:09:30.759" v="0"/>
          <ac:spMkLst>
            <pc:docMk/>
            <pc:sldMasterMk cId="218523453" sldId="2147483668"/>
            <ac:spMk id="38919" creationId="{00000000-0000-0000-0000-000000000000}"/>
          </ac:spMkLst>
        </pc:spChg>
        <pc:spChg chg="mod">
          <ac:chgData name="Wayne Holt" userId="428574251bf3a103" providerId="LiveId" clId="{DBFDFFCF-39A0-4053-BFC8-3F6C63C98C14}" dt="2021-06-06T23:09:30.759" v="0"/>
          <ac:spMkLst>
            <pc:docMk/>
            <pc:sldMasterMk cId="218523453" sldId="2147483668"/>
            <ac:spMk id="38920" creationId="{00000000-0000-0000-0000-000000000000}"/>
          </ac:spMkLst>
        </pc:spChg>
      </pc:sldMasterChg>
      <pc:sldMasterChg chg="modSp">
        <pc:chgData name="Wayne Holt" userId="428574251bf3a103" providerId="LiveId" clId="{DBFDFFCF-39A0-4053-BFC8-3F6C63C98C14}" dt="2021-06-06T23:09:30.759" v="0"/>
        <pc:sldMasterMkLst>
          <pc:docMk/>
          <pc:sldMasterMk cId="1807435431" sldId="2147483674"/>
        </pc:sldMasterMkLst>
        <pc:spChg chg="mod">
          <ac:chgData name="Wayne Holt" userId="428574251bf3a103" providerId="LiveId" clId="{DBFDFFCF-39A0-4053-BFC8-3F6C63C98C14}" dt="2021-06-06T23:09:30.759" v="0"/>
          <ac:spMkLst>
            <pc:docMk/>
            <pc:sldMasterMk cId="1807435431" sldId="2147483674"/>
            <ac:spMk id="4" creationId="{00000000-0000-0000-0000-000000000000}"/>
          </ac:spMkLst>
        </pc:spChg>
        <pc:spChg chg="mod">
          <ac:chgData name="Wayne Holt" userId="428574251bf3a103" providerId="LiveId" clId="{DBFDFFCF-39A0-4053-BFC8-3F6C63C98C14}" dt="2021-06-06T23:09:30.759" v="0"/>
          <ac:spMkLst>
            <pc:docMk/>
            <pc:sldMasterMk cId="1807435431" sldId="2147483674"/>
            <ac:spMk id="5" creationId="{00000000-0000-0000-0000-000000000000}"/>
          </ac:spMkLst>
        </pc:spChg>
        <pc:spChg chg="mod">
          <ac:chgData name="Wayne Holt" userId="428574251bf3a103" providerId="LiveId" clId="{DBFDFFCF-39A0-4053-BFC8-3F6C63C98C14}" dt="2021-06-06T23:09:30.759" v="0"/>
          <ac:spMkLst>
            <pc:docMk/>
            <pc:sldMasterMk cId="1807435431" sldId="2147483674"/>
            <ac:spMk id="6" creationId="{00000000-0000-0000-0000-000000000000}"/>
          </ac:spMkLst>
        </pc:spChg>
        <pc:spChg chg="mod">
          <ac:chgData name="Wayne Holt" userId="428574251bf3a103" providerId="LiveId" clId="{DBFDFFCF-39A0-4053-BFC8-3F6C63C98C14}" dt="2021-06-06T23:09:30.759" v="0"/>
          <ac:spMkLst>
            <pc:docMk/>
            <pc:sldMasterMk cId="1807435431" sldId="2147483674"/>
            <ac:spMk id="2050" creationId="{00000000-0000-0000-0000-000000000000}"/>
          </ac:spMkLst>
        </pc:spChg>
        <pc:spChg chg="mod">
          <ac:chgData name="Wayne Holt" userId="428574251bf3a103" providerId="LiveId" clId="{DBFDFFCF-39A0-4053-BFC8-3F6C63C98C14}" dt="2021-06-06T23:09:30.759" v="0"/>
          <ac:spMkLst>
            <pc:docMk/>
            <pc:sldMasterMk cId="1807435431" sldId="2147483674"/>
            <ac:spMk id="2051"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5613"/>
          </a:xfrm>
          <a:prstGeom prst="rect">
            <a:avLst/>
          </a:prstGeom>
        </p:spPr>
        <p:txBody>
          <a:bodyPr vert="horz" lIns="91440" tIns="45720" rIns="91440" bIns="45720" rtlCol="0"/>
          <a:lstStyle>
            <a:lvl1pPr algn="r">
              <a:defRPr sz="1200"/>
            </a:lvl1pPr>
          </a:lstStyle>
          <a:p>
            <a:fld id="{9C84C3C2-9B3D-4D5E-A967-8CF93A4C11A2}" type="datetimeFigureOut">
              <a:rPr lang="en-US" smtClean="0"/>
              <a:t>6/21/2021</a:t>
            </a:fld>
            <a:endParaRPr lang="en-US"/>
          </a:p>
        </p:txBody>
      </p:sp>
      <p:sp>
        <p:nvSpPr>
          <p:cNvPr id="4" name="Footer Placeholder 3"/>
          <p:cNvSpPr>
            <a:spLocks noGrp="1"/>
          </p:cNvSpPr>
          <p:nvPr>
            <p:ph type="ftr" sz="quarter" idx="2"/>
          </p:nvPr>
        </p:nvSpPr>
        <p:spPr>
          <a:xfrm>
            <a:off x="0" y="8628063"/>
            <a:ext cx="2971800" cy="455612"/>
          </a:xfrm>
          <a:prstGeom prst="rect">
            <a:avLst/>
          </a:prstGeom>
        </p:spPr>
        <p:txBody>
          <a:bodyPr vert="horz" lIns="91440" tIns="45720" rIns="91440" bIns="45720" rtlCol="0" anchor="b"/>
          <a:lstStyle>
            <a:lvl1pPr algn="l">
              <a:defRPr sz="1200"/>
            </a:lvl1pPr>
          </a:lstStyle>
          <a:p>
            <a:r>
              <a:rPr lang="en-US"/>
              <a:t>Life of Christ 3 -- Lesson 10</a:t>
            </a:r>
          </a:p>
        </p:txBody>
      </p:sp>
      <p:sp>
        <p:nvSpPr>
          <p:cNvPr id="5" name="Slide Number Placeholder 4"/>
          <p:cNvSpPr>
            <a:spLocks noGrp="1"/>
          </p:cNvSpPr>
          <p:nvPr>
            <p:ph type="sldNum" sz="quarter" idx="3"/>
          </p:nvPr>
        </p:nvSpPr>
        <p:spPr>
          <a:xfrm>
            <a:off x="3884613" y="8628063"/>
            <a:ext cx="2971800" cy="455612"/>
          </a:xfrm>
          <a:prstGeom prst="rect">
            <a:avLst/>
          </a:prstGeom>
        </p:spPr>
        <p:txBody>
          <a:bodyPr vert="horz" lIns="91440" tIns="45720" rIns="91440" bIns="45720" rtlCol="0" anchor="b"/>
          <a:lstStyle>
            <a:lvl1pPr algn="r">
              <a:defRPr sz="1200"/>
            </a:lvl1pPr>
          </a:lstStyle>
          <a:p>
            <a:fld id="{721492C6-0F07-48B5-8753-9A7BC0082EB6}" type="slidenum">
              <a:rPr lang="en-US" smtClean="0"/>
              <a:t>‹#›</a:t>
            </a:fld>
            <a:endParaRPr lang="en-US"/>
          </a:p>
        </p:txBody>
      </p:sp>
    </p:spTree>
    <p:extLst>
      <p:ext uri="{BB962C8B-B14F-4D97-AF65-F5344CB8AC3E}">
        <p14:creationId xmlns:p14="http://schemas.microsoft.com/office/powerpoint/2010/main" val="3102055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4184"/>
          </a:xfrm>
          <a:prstGeom prst="rect">
            <a:avLst/>
          </a:prstGeom>
        </p:spPr>
        <p:txBody>
          <a:bodyPr vert="horz" lIns="91440" tIns="45720" rIns="91440" bIns="45720" rtlCol="0"/>
          <a:lstStyle>
            <a:lvl1pPr algn="r">
              <a:defRPr sz="1200"/>
            </a:lvl1pPr>
          </a:lstStyle>
          <a:p>
            <a:fld id="{1C6A3A45-C879-434F-AC89-788B6BB6D70D}" type="datetimeFigureOut">
              <a:rPr lang="en-US" smtClean="0"/>
              <a:pPr/>
              <a:t>6/21/2021</a:t>
            </a:fld>
            <a:endParaRPr lang="en-US"/>
          </a:p>
        </p:txBody>
      </p:sp>
      <p:sp>
        <p:nvSpPr>
          <p:cNvPr id="4" name="Slide Image Placeholder 3"/>
          <p:cNvSpPr>
            <a:spLocks noGrp="1" noRot="1" noChangeAspect="1"/>
          </p:cNvSpPr>
          <p:nvPr>
            <p:ph type="sldImg" idx="2"/>
          </p:nvPr>
        </p:nvSpPr>
        <p:spPr>
          <a:xfrm>
            <a:off x="1157288" y="681038"/>
            <a:ext cx="4543425" cy="34067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14746"/>
            <a:ext cx="5486400" cy="40876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27915"/>
            <a:ext cx="2971800" cy="454184"/>
          </a:xfrm>
          <a:prstGeom prst="rect">
            <a:avLst/>
          </a:prstGeom>
        </p:spPr>
        <p:txBody>
          <a:bodyPr vert="horz" lIns="91440" tIns="45720" rIns="91440" bIns="45720" rtlCol="0" anchor="b"/>
          <a:lstStyle>
            <a:lvl1pPr algn="l">
              <a:defRPr sz="1200"/>
            </a:lvl1pPr>
          </a:lstStyle>
          <a:p>
            <a:r>
              <a:rPr lang="en-US"/>
              <a:t>Life of Christ 3 -- Lesson 10</a:t>
            </a:r>
          </a:p>
        </p:txBody>
      </p:sp>
      <p:sp>
        <p:nvSpPr>
          <p:cNvPr id="7" name="Slide Number Placeholder 6"/>
          <p:cNvSpPr>
            <a:spLocks noGrp="1"/>
          </p:cNvSpPr>
          <p:nvPr>
            <p:ph type="sldNum" sz="quarter" idx="5"/>
          </p:nvPr>
        </p:nvSpPr>
        <p:spPr>
          <a:xfrm>
            <a:off x="3884613" y="8627915"/>
            <a:ext cx="2971800" cy="454184"/>
          </a:xfrm>
          <a:prstGeom prst="rect">
            <a:avLst/>
          </a:prstGeom>
        </p:spPr>
        <p:txBody>
          <a:bodyPr vert="horz" lIns="91440" tIns="45720" rIns="91440" bIns="45720" rtlCol="0" anchor="b"/>
          <a:lstStyle>
            <a:lvl1pPr algn="r">
              <a:defRPr sz="1200"/>
            </a:lvl1pPr>
          </a:lstStyle>
          <a:p>
            <a:fld id="{EF87C63F-9D99-40E1-8A3E-51491F7A6004}" type="slidenum">
              <a:rPr lang="en-US" smtClean="0"/>
              <a:pPr/>
              <a:t>‹#›</a:t>
            </a:fld>
            <a:endParaRPr lang="en-US"/>
          </a:p>
        </p:txBody>
      </p:sp>
    </p:spTree>
    <p:extLst>
      <p:ext uri="{BB962C8B-B14F-4D97-AF65-F5344CB8AC3E}">
        <p14:creationId xmlns:p14="http://schemas.microsoft.com/office/powerpoint/2010/main" val="32209217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9265915-22E8-42FF-85DD-9D21D4F2D085}" type="slidenum">
              <a:rPr lang="en-US" smtClean="0">
                <a:solidFill>
                  <a:srgbClr val="000000"/>
                </a:solidFill>
                <a:latin typeface="Arial" charset="0"/>
              </a:rPr>
              <a:pPr/>
              <a:t>1</a:t>
            </a:fld>
            <a:endParaRPr lang="en-US">
              <a:solidFill>
                <a:srgbClr val="000000"/>
              </a:solidFill>
              <a:latin typeface="Arial" charset="0"/>
            </a:endParaRPr>
          </a:p>
        </p:txBody>
      </p:sp>
      <p:sp>
        <p:nvSpPr>
          <p:cNvPr id="31747" name="Rectangle 2"/>
          <p:cNvSpPr>
            <a:spLocks noGrp="1" noRot="1" noChangeAspect="1" noChangeArrowheads="1" noTextEdit="1"/>
          </p:cNvSpPr>
          <p:nvPr>
            <p:ph type="sldImg"/>
          </p:nvPr>
        </p:nvSpPr>
        <p:spPr>
          <a:xfrm>
            <a:off x="1157288" y="681038"/>
            <a:ext cx="4543425" cy="3406775"/>
          </a:xfrm>
          <a:ln/>
        </p:spPr>
      </p:sp>
      <p:sp>
        <p:nvSpPr>
          <p:cNvPr id="31748" name="Rectangle 3"/>
          <p:cNvSpPr>
            <a:spLocks noGrp="1" noChangeArrowheads="1"/>
          </p:cNvSpPr>
          <p:nvPr>
            <p:ph type="body" idx="1"/>
          </p:nvPr>
        </p:nvSpPr>
        <p:spPr>
          <a:noFill/>
        </p:spPr>
        <p:txBody>
          <a:bodyPr/>
          <a:lstStyle/>
          <a:p>
            <a:pPr eaLnBrk="1" hangingPunct="1"/>
            <a:r>
              <a:rPr lang="en-US" dirty="0"/>
              <a:t>The following are notes from Zoom session with Pablo and others in Colombia (Gregory Roark translating) 12/4/2020-wmh—</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Opening comments—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 am not a preacher and, this may not be the best choice for a lesson for you.  My purpose today is to do an overview of John chapter 15, first to remind us of the content of the chapter and second to see some short lessons for us from this chapter.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John 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Setting—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Chapter 12 ends John’s record of Jesus’ public ministry.  In chapter 13 He eats the Passover with his apostles, He washes their feet (teaching them a lesson in humility and service to one another), and Judas departs to arrange the betrayal of Jesus.  Beginning in chapter 14 Jesus has final words for them before His death. /// The apostles have had a very difficult time understanding that the Messiah, their Master would be killed by the Jewish leaders.  Perhaps their understanding became clearer as they made that final assent from Jericho up toward Jerusalem just a few days before this time. ///  In chapter 14 He tries to comfort them, “Let not your heart be troubled.”  He will send a Helper to them.  These final words from the Master will continue in chapters 15 and 16.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Calibri" panose="020F0502020204030204" pitchFamily="34" charset="0"/>
              </a:rPr>
              <a:t>Important</a:t>
            </a:r>
            <a:r>
              <a:rPr lang="en-US" sz="1800" dirty="0">
                <a:effectLst/>
                <a:latin typeface="Calibri" panose="020F0502020204030204" pitchFamily="34" charset="0"/>
                <a:ea typeface="Calibri" panose="020F0502020204030204" pitchFamily="34" charset="0"/>
                <a:cs typeface="Calibri" panose="020F0502020204030204" pitchFamily="34" charset="0"/>
              </a:rPr>
              <a:t>—The first task in studying John 14-15-16 is to decide what applied specifically to the apostles and what if anything applies to us.  There is no doubt Jesus was in conversation with the eleven (Judas having already left) as they finished the supper in the upper room.  Do all the things He said to them also apply directly to us today?  Keep this in mind as we look at chapter 15.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chapter continues the circumstance and main theme of chapter 14, namely, the Lord’s intimate conversation with His apostles/friends about His love and concern for them through the distressing experiences that lie ahead. /// His imminent separation from them is the immediate subject, and this leads Him to speak to them of their need to continue united spiritually with Him. /// This is essential because they can only take strength for the spiritual life from Him, and thus produce the essential fruit which life in Him brings forth. /// In this chapter He puts this forward under three main headings: (1) The Union of the Disciples With Christ, as illustrated by the parable of the vine and the branches (vs 1-11); (2) Their Love For One Another In Him (vs 12-17); and, (3) The World’s Hatred of Him and Them (vs 18-25).  (Truth, modified)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Section 1 – Union of the Disciples with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you read vs 1-11 in Spanish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John 15:1 "I am the true vine, and My Father is the vinedresser.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 "Every branch in Me that does not bear fruit He takes away; and every branch that bears fruit He prunes, that it may bear more fruit.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3 "You are already clean because of the word which I have spoken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4 "Abide in Me, and I in you. As the branch cannot bear fruit of itself, unless it abides in the vine, neither can you, unless you abide in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5 "I am the vine, you are the branches. He who abides in Me, and I in him, bears much fruit; for without Me you can do nothing.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6 "If anyone does not abide in Me, he is cast out as a branch and is withered; and they gather them and throw them into the fire, and they are burned.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7 "If you abide in Me, and My words abide in you, you will ask what you desire, and it shall be done for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8 "By this My Father is glorified, that you bear much fruit; so you will be My disciples.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9 "As the Father loved Me, I also have loved you; abide in My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10 "If you keep My commandments, you will abide in My love, just as I have kept My Father's commandments and abide in His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11 "These things I have spoken to you, that My joy may remain in you, and that your joy may be full.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has told them (previous chapters) that He is going away, and they cannot come (13:33).  He has promised to send “another Comforter” to guide them (14:16,26) and that He and the Father would be with them (14:20).  /// Now he represents their relationship to Him as branches in Him as the vine—the ‘true’ vine (Jn 1:6; 6:32).  The Father is the landowner, the caretaker of the vineyard.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true vine (another of the “I AM’ verses we find in John’s gospel).  The branches are the individual disciples who will bear fruit.  /// The Father is the caretaker who will prune and care for the vineyard to keep it healthy.  He will remove branches that are not bearing fruit.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Cor 5:5-7 purge out the one guilty of sexual immorality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Gal 5:4 …you have fallen from grace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Heb 12:14-15 be careful that you don’t fall short of the grace of God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These apostles (vs 3) were clean through their obedience to the words of Jesus, but the Father, as the vinedresser, will continually purge non-productive branches (1 Jn 1:7-10; Jn 17:17; 1 Pet 1:22-23).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Three basic lessons from Jesus’ use of this illustration of vine and branches—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1—Spiritual life is in Christ (v 4; Gal 3:26-27 those baptized into Christ have put on Christ)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2—A branch must bear fruit, or it will be cut off (v 2; Mt 25:41-46; Gal 5:22-23).  Christianity is a DOING religion.  In chapter 13 He showed them they must SERVE one another.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3—Individual disciples (“you” v5) are branches (not various churches/religions) (1 Cor 1:10-13).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promise (v 7) “ask what you desire, and it shall be done for you” is conditioned by the ‘if’ phrase “If you abide in Me, and My words abide in you.”  This is not an open promise to ask and expect to receive just anything and everything.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Jas 4:3 You ask and do not receive, because you ask amiss, that you may spend it on your pleasures.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Jo 3:22 And whatever we ask we receive from Him, because we keep His commandments and do those things that are pleasing in His sight.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Jo 5:14 Now this is the confidence that we have in Him, that if we ask anything according to His will, He hears 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disciple will be sure to bear much fruit so the Father will be glorified (v 8).  Nothing gives glory to God the Father more than fruitful service. And nothing gives more abiding satisfaction to the child of God, as with Jesus before Him, than to see God glorified.  (Truth)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Mt 5:16 "Let your light so shine before men, that they may see your good works and glorify your Father in heaven.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assures His disciples of His love for them (v 9) by comparing it to the love His Father has for Him.  He requires more than words for the disciple to show his love for Jesus.  “If you keep My commandments” is the true indication of the disciple’s love for Jesus. /// He sets a strong comparison in stating He abides in His Father’s love by keeping the Father’s commandments, thus the disciple is to keep Jesus’ commandments to abide in His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Jo 5:3 For this is the love of God, that we keep His commandments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Joh 14:15 "If you love Me, keep My commandments.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Joh 14:23 Jesus answered and said to him, "If anyone loves Me, he will keep My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Section 2 – The disciples love for one another (vs 12,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you read vs 12-17 in Spanish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John 15:12 "This is My commandment, that you love one another as I have loved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13 "Greater love has no one than this, than to lay down one's life for his friends.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14 "You are My friends if you do whatever I command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15 "No longer do I call you servants, for a servant does not know what his master is doing; but I have called you friends, for all things that I heard from My Father I have made known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16 "You did not choose Me, but I chose you and appointed you that you should go and bear fruit, and that your fruit should remain, that whatever you ask the Father in My name He may give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17 "These things I command you, that you love one another..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By these words (this discourse) Jesus is telling them where He is going and why it must be so.  He is preparing them for the coming of the Spirit and the effect it will have on them.  /// Remaining in Him and in His love and </a:t>
            </a:r>
            <a:r>
              <a:rPr lang="en-US" sz="1800" u="sng" dirty="0">
                <a:effectLst/>
                <a:latin typeface="Calibri" panose="020F0502020204030204" pitchFamily="34" charset="0"/>
                <a:ea typeface="Calibri" panose="020F0502020204030204" pitchFamily="34" charset="0"/>
                <a:cs typeface="Calibri" panose="020F0502020204030204" pitchFamily="34" charset="0"/>
              </a:rPr>
              <a:t>having love one for another</a:t>
            </a:r>
            <a:r>
              <a:rPr lang="en-US" sz="1800" dirty="0">
                <a:effectLst/>
                <a:latin typeface="Calibri" panose="020F0502020204030204" pitchFamily="34" charset="0"/>
                <a:ea typeface="Calibri" panose="020F0502020204030204" pitchFamily="34" charset="0"/>
                <a:cs typeface="Calibri" panose="020F0502020204030204" pitchFamily="34" charset="0"/>
              </a:rPr>
              <a:t> would fill their joy (1 Jn 3:16-18).  He was about to demonstrate the greatest love possible by giving His own (sinless) life for His disciples (Jn 13:34).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giving His very life for the disciples (for the world) illustrates the supreme limit He was willing to endure to show His love for His friends (the disciples).  His command is that the disciples love one another sufficiently to do the same for each 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Another ‘if’ clause in vs 14—“if you do whatever I command you.”  Jesus is the Master and can expect His servants to obey without question.  /// Now He calls them “My friends” if they </a:t>
            </a:r>
            <a:r>
              <a:rPr lang="en-US" sz="1800" i="1" u="sng" dirty="0">
                <a:effectLst/>
                <a:latin typeface="Calibri" panose="020F0502020204030204" pitchFamily="34" charset="0"/>
                <a:ea typeface="Calibri" panose="020F0502020204030204" pitchFamily="34" charset="0"/>
                <a:cs typeface="Calibri" panose="020F0502020204030204" pitchFamily="34" charset="0"/>
              </a:rPr>
              <a:t>choose</a:t>
            </a:r>
            <a:r>
              <a:rPr lang="en-US" sz="1800" dirty="0">
                <a:effectLst/>
                <a:latin typeface="Calibri" panose="020F0502020204030204" pitchFamily="34" charset="0"/>
                <a:ea typeface="Calibri" panose="020F0502020204030204" pitchFamily="34" charset="0"/>
                <a:cs typeface="Calibri" panose="020F0502020204030204" pitchFamily="34" charset="0"/>
              </a:rPr>
              <a:t> to do His commands.  As friends, he would hold them closer than just servants.  He would share with them all things told Him by the Father thereby building their faith (Rom 10:17; Eph 3:3-5; Rom 16:25-26).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stated earlier, we must determine which passages in this discourse apply to the apostles’ hearing Jesus speak and which do/can apply to all disciples.  V 16 is one of these verses. /// Jesus is speaking directly to the eleven.  He had chosen them (Lk 6:12-16) and appointed them to the special role as His apostles.  (This passage is not teaching the Calvinist doctrine of ‘unconditional election.’)  /// All Christians are called by the gospel (2 </a:t>
            </a:r>
            <a:r>
              <a:rPr lang="en-US" sz="1800" dirty="0" err="1">
                <a:effectLst/>
                <a:latin typeface="Calibri" panose="020F0502020204030204" pitchFamily="34" charset="0"/>
                <a:ea typeface="Calibri" panose="020F0502020204030204" pitchFamily="34" charset="0"/>
                <a:cs typeface="Calibri" panose="020F0502020204030204" pitchFamily="34" charset="0"/>
              </a:rPr>
              <a:t>Thess</a:t>
            </a:r>
            <a:r>
              <a:rPr lang="en-US" sz="1800" dirty="0">
                <a:effectLst/>
                <a:latin typeface="Calibri" panose="020F0502020204030204" pitchFamily="34" charset="0"/>
                <a:ea typeface="Calibri" panose="020F0502020204030204" pitchFamily="34" charset="0"/>
                <a:cs typeface="Calibri" panose="020F0502020204030204" pitchFamily="34" charset="0"/>
              </a:rPr>
              <a:t> 2:13-14), but not in the way Jesus chose these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 Th 2:13 But we are bound to give thanks to God always for you, brethren beloved by the Lord, because God from the beginning </a:t>
            </a:r>
            <a:r>
              <a:rPr lang="en-US" sz="1800" u="sng" dirty="0">
                <a:effectLst/>
                <a:latin typeface="Calibri" panose="020F0502020204030204" pitchFamily="34" charset="0"/>
                <a:ea typeface="Calibri" panose="020F0502020204030204" pitchFamily="34" charset="0"/>
                <a:cs typeface="Calibri" panose="020F0502020204030204" pitchFamily="34" charset="0"/>
              </a:rPr>
              <a:t>chose</a:t>
            </a:r>
            <a:r>
              <a:rPr lang="en-US" sz="1800" dirty="0">
                <a:effectLst/>
                <a:latin typeface="Calibri" panose="020F0502020204030204" pitchFamily="34" charset="0"/>
                <a:ea typeface="Calibri" panose="020F0502020204030204" pitchFamily="34" charset="0"/>
                <a:cs typeface="Calibri" panose="020F0502020204030204" pitchFamily="34" charset="0"/>
              </a:rPr>
              <a:t> you for salvation through sanctification by the Spirit and belief in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14 to which He </a:t>
            </a:r>
            <a:r>
              <a:rPr lang="en-US" sz="1800" u="sng" dirty="0">
                <a:effectLst/>
                <a:latin typeface="Calibri" panose="020F0502020204030204" pitchFamily="34" charset="0"/>
                <a:ea typeface="Calibri" panose="020F0502020204030204" pitchFamily="34" charset="0"/>
                <a:cs typeface="Calibri" panose="020F0502020204030204" pitchFamily="34" charset="0"/>
              </a:rPr>
              <a:t>called you by our gospel</a:t>
            </a:r>
            <a:r>
              <a:rPr lang="en-US" sz="1800" dirty="0">
                <a:effectLst/>
                <a:latin typeface="Calibri" panose="020F0502020204030204" pitchFamily="34" charset="0"/>
                <a:ea typeface="Calibri" panose="020F0502020204030204" pitchFamily="34" charset="0"/>
                <a:cs typeface="Calibri" panose="020F0502020204030204" pitchFamily="34" charset="0"/>
              </a:rPr>
              <a:t>, for the obtaining of the glory of our Lord Jesus Christ.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Again in vs 16 and 17, He repeats the instruction to pray to the Father in His name and to love one another.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Section 3 – The world had hated Jesus and would hate the apostles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you read vs 18-27 in Spanish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John 15:18 "If the world hates you, you know that it hated Me before it hated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19 "If you were of the world, the world would love its own. Yet because you are not of the world, but I chose you out of the world, therefore the world hates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20 "Remember the word that I said to you, 'A servant is not greater than his master.' If they persecuted Me, they will also persecute you. If they kept My word, they will keep yours also.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21 "But all these things they will do to you for My name's sake, because they do not know Him who sent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22 "If I had not come and spoken to them, they would have no sin, but now they have no excuse for their sin.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23 "He who hates Me hates My Father also.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24 "If I had not done among them the works which no one else did, they would have no sin; but now they have seen and also hated both Me and My Father.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25 "But this happened that the word might be fulfilled which is written in their law, 'They hated Me without a cause.'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26 "But when the Helper comes, whom I shall send to you from the Father, the Spirit of truth who proceeds from the Father, He will testify of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27 "And you also will bear witness, because you have been with Me from the beginning.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disciples are to be different from the world (1 Jn 2:15-17 Do not love the world; 2 Cor 6:17 Come out from among them and be separate).  Jesus set an example for His followers. ///  His disciples can expect persecution (Mt 5:10-12 men will revile and persecute you).  He said, “I chose you out of the world,” and His disciples make a choice to live differently from the world and suffer the consequences.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Jesus expected His disciples would receive the same treatment He received (Lk 6:40).  He is preparing them for what to expect as they begin preaching His gospel to the world (Acts 5:17-18 put in prison for preaching Jesus; 7:54-60 Stephen is stoned to death).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Jews would resent the name “Christ” by which the Christians identified Jesus as the Messiah.  /// The Romans on the other hand would resent the exclusive claim that He was “Lord,” a title by which the Emperor was known.  /// But besides these “names” by which He was called by them, there is their belief that He is divine. He wears the divine name, “God” (Isa. 9:6)  Phil. 2:6-7, 9 “. . . who existing in the form of God, counted not the being on an equality with God a thing to be grasped, but emptied Himself . . . wherefore also God highly exalted him, and gave unto Him the name which is above every name.”  (Truth)  They would be persecuted because they wore the name of Christ.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All these things they will do to Him (v 21)...</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at His death—the hatred, disobedience, mockery, persecution, lying at His trials, scourging, and death itself, etc., which marked the treatment of Christ by the world; and Jesus' promise here is that nothing will be left out in the world's similar treatment of the apostles.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works (miracles) (v 24) Jesus did among His people, the Jews, gave them an opportunity to know Him as the Messiah.  They rejected Him and thereby rejected the Father.  /// He is not speaking (v 22) of sinning in general (Rom 3:23).  Jesus gave them a way (“I am the way”) to have forgiveness of their sins.  The Jewish leaders </a:t>
            </a:r>
            <a:r>
              <a:rPr lang="en-US" sz="1800" u="sng" dirty="0">
                <a:effectLst/>
                <a:latin typeface="Calibri" panose="020F0502020204030204" pitchFamily="34" charset="0"/>
                <a:ea typeface="Calibri" panose="020F0502020204030204" pitchFamily="34" charset="0"/>
                <a:cs typeface="Calibri" panose="020F0502020204030204" pitchFamily="34" charset="0"/>
              </a:rPr>
              <a:t>chose</a:t>
            </a:r>
            <a:r>
              <a:rPr lang="en-US" sz="1800" dirty="0">
                <a:effectLst/>
                <a:latin typeface="Calibri" panose="020F0502020204030204" pitchFamily="34" charset="0"/>
                <a:ea typeface="Calibri" panose="020F0502020204030204" pitchFamily="34" charset="0"/>
                <a:cs typeface="Calibri" panose="020F0502020204030204" pitchFamily="34" charset="0"/>
              </a:rPr>
              <a:t> to reject His offer even to the extent of enough hate to kill Him (Jn 5:16-18 the Jews wanted to kill Him for {according to them} breaking the Sabbath; 7:1).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V 25 is a quotation from Psalm 35:19 or Psalm 69:4, and Jesus speaks of it as part of the “law” (Law of Moses).  Jesus put the Psalms into the Law.  It is referenced this way at times and at other times the Psalms are mentioned separate from the Law.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Though the world may hate these apostles, the Helper/Comforter will be with them to testify of Jesus (v 26).  The apostles had been with Jesus from the beginning of His earthly ministry and would testify of Him (even more after seeing Him following His resurrection).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Spirit is to bear witness because He “proceeds from the Father.” However, the apostles are to offer their testimony “because you have been with Me from the beginning.” They were to fulfill the role of “eyewitnesses and ministers of the word” (Luke 1:2), because of their unique perspective in having accompanied the Lord throughout his earthly ministry (Acts 1:21).  (Truth)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Some short one sentence lessons for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must be “in Christ” and we must abide (continue to be “in Christ”).  Abide—</a:t>
            </a: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to remain stable or fixed; to continue in place. So, we are to be fixed in Christ.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must bear fruit, or we will be cut off. While bearing fruit we will be pruned.  Pruning allows for new growth and also prevents undesired infestations (think various sins and false doctrines).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Our Father is glorified when we bear much fruit.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are cleaned by following the words of Jesus.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must keep Jesus’ commandments to abide in His love.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are to love one another.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will be hated (and persecuted) by the world because we love Jesus.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cannot be apostles (special ambassadors) because we have not been with Christ from the beginning of His ministry.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p>
        </p:txBody>
      </p:sp>
      <p:sp>
        <p:nvSpPr>
          <p:cNvPr id="2" name="Footer Placeholder 1"/>
          <p:cNvSpPr>
            <a:spLocks noGrp="1"/>
          </p:cNvSpPr>
          <p:nvPr>
            <p:ph type="ftr" sz="quarter" idx="10"/>
          </p:nvPr>
        </p:nvSpPr>
        <p:spPr/>
        <p:txBody>
          <a:bodyPr/>
          <a:lstStyle/>
          <a:p>
            <a:r>
              <a:rPr lang="en-US"/>
              <a:t>Life of Christ 3 -- Lesson 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dirty="0"/>
              <a:t>Joh 15:4 "</a:t>
            </a:r>
            <a:r>
              <a:rPr lang="en-US" b="1" dirty="0"/>
              <a:t>Abide in Me, and I in you</a:t>
            </a:r>
            <a:r>
              <a:rPr lang="en-US" dirty="0"/>
              <a:t>. As the branch cannot bear fruit of itself, unless it abides in the vine, neither can you, unless you abide in Me.</a:t>
            </a:r>
          </a:p>
          <a:p>
            <a:r>
              <a:rPr lang="en-US" dirty="0"/>
              <a:t> 5 "I am the vine, you are the branches. He who abides in Me, and I in him, bears much fruit; for without Me you can do nothing.</a:t>
            </a:r>
          </a:p>
          <a:p>
            <a:endParaRPr lang="en-US" dirty="0"/>
          </a:p>
          <a:p>
            <a:r>
              <a:rPr lang="en-US" dirty="0"/>
              <a:t>Joh 14:20 "At that day you will know </a:t>
            </a:r>
            <a:r>
              <a:rPr lang="en-US" b="1" dirty="0"/>
              <a:t>that I am in My Father, and you in Me, and I in you</a:t>
            </a:r>
            <a:r>
              <a:rPr lang="en-US" dirty="0"/>
              <a:t>.</a:t>
            </a:r>
          </a:p>
          <a:p>
            <a:r>
              <a:rPr lang="en-US" dirty="0"/>
              <a:t> 21 "He who has My commandments and keeps them, it is he who loves Me. And he who loves Me will be loved by My Father, and I will love him and manifest Myself to him."</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33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Coffman—</a:t>
            </a:r>
          </a:p>
          <a:p>
            <a:pPr algn="l"/>
            <a:r>
              <a:rPr lang="en-US" sz="1800" b="0" i="0" u="none" strike="noStrike" baseline="0" dirty="0">
                <a:solidFill>
                  <a:srgbClr val="000000"/>
                </a:solidFill>
                <a:latin typeface="Helvetica" panose="020B0604020202020204" pitchFamily="34" charset="0"/>
              </a:rPr>
              <a:t>Salvation for every man ever born turns</a:t>
            </a:r>
          </a:p>
          <a:p>
            <a:pPr algn="l"/>
            <a:r>
              <a:rPr lang="en-US" sz="1800" b="0" i="0" u="none" strike="noStrike" baseline="0" dirty="0">
                <a:solidFill>
                  <a:srgbClr val="000000"/>
                </a:solidFill>
                <a:latin typeface="Helvetica" panose="020B0604020202020204" pitchFamily="34" charset="0"/>
              </a:rPr>
              <a:t>upon just two questions: (1) is he "in Christ"? and (2) does he remain "in Christ"? Given</a:t>
            </a:r>
          </a:p>
          <a:p>
            <a:pPr algn="l"/>
            <a:r>
              <a:rPr lang="en-US" sz="1800" b="0" i="0" u="none" strike="noStrike" baseline="0" dirty="0">
                <a:solidFill>
                  <a:srgbClr val="000000"/>
                </a:solidFill>
                <a:latin typeface="Helvetica" panose="020B0604020202020204" pitchFamily="34" charset="0"/>
              </a:rPr>
              <a:t>an affirmative answer to those two key questions, a man's salvation is absolutely</a:t>
            </a:r>
          </a:p>
          <a:p>
            <a:pPr algn="l"/>
            <a:r>
              <a:rPr lang="en-US" sz="1800" b="0" i="0" u="none" strike="noStrike" baseline="0" dirty="0">
                <a:solidFill>
                  <a:srgbClr val="000000"/>
                </a:solidFill>
                <a:latin typeface="Helvetica" panose="020B0604020202020204" pitchFamily="34" charset="0"/>
              </a:rPr>
              <a:t>secure. There is no way to be lost if one, "being in Christ." remains "in him" until</a:t>
            </a:r>
          </a:p>
          <a:p>
            <a:pPr algn="l"/>
            <a:r>
              <a:rPr lang="en-US" sz="1800" b="0" i="0" u="none" strike="noStrike" baseline="0" dirty="0">
                <a:solidFill>
                  <a:srgbClr val="000000"/>
                </a:solidFill>
                <a:latin typeface="Helvetica" panose="020B0604020202020204" pitchFamily="34" charset="0"/>
              </a:rPr>
              <a:t>probation is ended. "Blessed are the dead who die in the Lord" (</a:t>
            </a:r>
            <a:r>
              <a:rPr lang="en-US" sz="1800" b="0" i="0" u="none" strike="noStrike" baseline="0" dirty="0">
                <a:solidFill>
                  <a:srgbClr val="666193"/>
                </a:solidFill>
                <a:latin typeface="Helvetica" panose="020B0604020202020204" pitchFamily="34" charset="0"/>
              </a:rPr>
              <a:t>Revelation 14:13</a:t>
            </a:r>
            <a:r>
              <a:rPr lang="en-US" sz="1800" b="0" i="0" u="none" strike="noStrike" baseline="0" dirty="0">
                <a:solidFill>
                  <a:srgbClr val="000000"/>
                </a:solidFill>
                <a:latin typeface="Helvetica" panose="020B0604020202020204" pitchFamily="34" charset="0"/>
              </a:rPr>
              <a: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Gal 5:4 …you have fallen from grace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Heb 12:14-15 be careful that you don’t fall short of the grace of God </a:t>
            </a:r>
          </a:p>
          <a:p>
            <a:endParaRPr lang="en-US" sz="1800" dirty="0">
              <a:effectLst/>
              <a:latin typeface="Calibri" panose="020F050202020403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1 Cor 5:5-7 purge out the one guilty of sexual immorality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5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promise (v 7) “ask what you desire, and it shall be done for you” is conditioned by the ‘if’ phrase “If you abide in Me, and My words abide in you.”  This is not an open promise to ask and expect to receive just anything and everything.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Jas 4:3 You ask and do not receive, because you ask amiss, that you may spend it on your pleasures.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1 Jo 3:22 And whatever we ask we receive from Him, because we keep His commandments and do those things that are pleasing in His sight.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1 Jo 5:14 Now this is the confidence that we have in Him, that if we ask anything according to His will, He hears us. </a:t>
            </a:r>
          </a:p>
          <a:p>
            <a:endParaRPr lang="en-US" sz="1200" dirty="0">
              <a:effectLst/>
              <a:latin typeface="Calibri" panose="020F050202020403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disciple will be sure to bear much fruit so the Father will be glorified (v 8).  Nothing gives glory to God the Father more than fruitful service. And nothing gives more abiding satisfaction to the child of God, as with Jesus before Him, than to see God glorified.  (Truth)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Mt 5:16 "Let your light so shine before men, that they may see your good works and glorify your Father in heaven. </a:t>
            </a:r>
            <a:endParaRPr lang="en-US" sz="100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86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Jesus assures His disciples of His love for them (v 9) by comparing it to the love His Father has for Him.  He requires more than words for the disciple to show his love for Jesus.  “If you keep My commandments” is the true indication of the disciple’s love for Jesus.  He sets a strong comparison in stating He abides in His Father’s love by keeping the Father’s commandments, thus the disciple is to keep Jesus’ commandments to abide in His love.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1 Jo 5:3 For this is the love of God, that we keep His commandments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Joh 14:15 "If you love Me, keep My commandments.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rPr>
              <a:t>Joh 14:23 Jesus answered and said to him, "If anyone loves Me, he will keep My word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38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Calibri" panose="020F0502020204030204" pitchFamily="34" charset="0"/>
              </a:rPr>
              <a:t>By these words (this discourse) Jesus is telling them where He is going and why it must be so.  He is preparing them for the coming of the Spirit and the effect it will have on them.   Remaining in Him and in His love and </a:t>
            </a:r>
            <a:r>
              <a:rPr lang="en-US" sz="1400" u="sng" dirty="0">
                <a:effectLst/>
                <a:latin typeface="Calibri" panose="020F0502020204030204" pitchFamily="34" charset="0"/>
                <a:ea typeface="Calibri" panose="020F0502020204030204" pitchFamily="34" charset="0"/>
              </a:rPr>
              <a:t>having love one for another</a:t>
            </a:r>
            <a:r>
              <a:rPr lang="en-US" sz="1400" dirty="0">
                <a:effectLst/>
                <a:latin typeface="Calibri" panose="020F0502020204030204" pitchFamily="34" charset="0"/>
                <a:ea typeface="Calibri" panose="020F0502020204030204" pitchFamily="34" charset="0"/>
              </a:rPr>
              <a:t> would fill their joy (1 Jn 3:16-18).  He was about to demonstrate the greatest love possible by giving His own (sinless) life for His disciples (Jn 13:34). </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0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Calibri" panose="020F0502020204030204" pitchFamily="34" charset="0"/>
              </a:rPr>
              <a:t>Another ‘if’ clause in vs 14—“if you do whatever I command you.”  Jesus is the Master and can expect His servants to obey without question.   Now He calls them “My friends” if they </a:t>
            </a:r>
            <a:r>
              <a:rPr lang="en-US" sz="1400" i="1" u="sng" dirty="0">
                <a:effectLst/>
                <a:latin typeface="Calibri" panose="020F0502020204030204" pitchFamily="34" charset="0"/>
                <a:ea typeface="Calibri" panose="020F0502020204030204" pitchFamily="34" charset="0"/>
              </a:rPr>
              <a:t>choose</a:t>
            </a:r>
            <a:r>
              <a:rPr lang="en-US" sz="1400" dirty="0">
                <a:effectLst/>
                <a:latin typeface="Calibri" panose="020F0502020204030204" pitchFamily="34" charset="0"/>
                <a:ea typeface="Calibri" panose="020F0502020204030204" pitchFamily="34" charset="0"/>
              </a:rPr>
              <a:t> to do His commands.  As friends, he would hold them closer than just servants.  He would share with them all things told Him by the Father thereby building their faith (Rom 10:17; Eph 3:3-5; Rom 16:25-26).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94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As stated earlier, we must determine which passages in this discourse apply to the apostles’ hearing Jesus speak and which do/can apply to all disciples.  V 16 is one of these verses. /// Jesus is speaking directly to the eleven.  He had chosen them (Lk 6:12-16) and appointed them to the special role as His apostles.  (This passage is not teaching the Calvinist doctrine of ‘unconditional election.’)   All Christians are called by the gospel (2 </a:t>
            </a:r>
            <a:r>
              <a:rPr lang="en-US" sz="1400" dirty="0" err="1">
                <a:effectLst/>
                <a:latin typeface="Calibri" panose="020F0502020204030204" pitchFamily="34" charset="0"/>
                <a:ea typeface="Calibri" panose="020F0502020204030204" pitchFamily="34" charset="0"/>
                <a:cs typeface="Calibri" panose="020F0502020204030204" pitchFamily="34" charset="0"/>
              </a:rPr>
              <a:t>Thess</a:t>
            </a:r>
            <a:r>
              <a:rPr lang="en-US" sz="1400" dirty="0">
                <a:effectLst/>
                <a:latin typeface="Calibri" panose="020F0502020204030204" pitchFamily="34" charset="0"/>
                <a:ea typeface="Calibri" panose="020F0502020204030204" pitchFamily="34" charset="0"/>
                <a:cs typeface="Calibri" panose="020F0502020204030204" pitchFamily="34" charset="0"/>
              </a:rPr>
              <a:t> 2:13-14), but not in the way Jesus chose these men.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2 Th 2:13 But we are bound to give thanks to God always for you, brethren beloved by the Lord, because God from the beginning </a:t>
            </a:r>
            <a:r>
              <a:rPr lang="en-US" sz="1400" u="sng" dirty="0">
                <a:effectLst/>
                <a:latin typeface="Calibri" panose="020F0502020204030204" pitchFamily="34" charset="0"/>
                <a:ea typeface="Calibri" panose="020F0502020204030204" pitchFamily="34" charset="0"/>
                <a:cs typeface="Calibri" panose="020F0502020204030204" pitchFamily="34" charset="0"/>
              </a:rPr>
              <a:t>chose</a:t>
            </a:r>
            <a:r>
              <a:rPr lang="en-US" sz="1400" dirty="0">
                <a:effectLst/>
                <a:latin typeface="Calibri" panose="020F0502020204030204" pitchFamily="34" charset="0"/>
                <a:ea typeface="Calibri" panose="020F0502020204030204" pitchFamily="34" charset="0"/>
                <a:cs typeface="Calibri" panose="020F0502020204030204" pitchFamily="34" charset="0"/>
              </a:rPr>
              <a:t> you for salvation through sanctification by the Spirit and belief in the truth,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 14 to which He </a:t>
            </a:r>
            <a:r>
              <a:rPr lang="en-US" sz="1400" u="sng" dirty="0">
                <a:effectLst/>
                <a:latin typeface="Calibri" panose="020F0502020204030204" pitchFamily="34" charset="0"/>
                <a:ea typeface="Calibri" panose="020F0502020204030204" pitchFamily="34" charset="0"/>
                <a:cs typeface="Calibri" panose="020F0502020204030204" pitchFamily="34" charset="0"/>
              </a:rPr>
              <a:t>called you by our gospel</a:t>
            </a:r>
            <a:r>
              <a:rPr lang="en-US" sz="1400" dirty="0">
                <a:effectLst/>
                <a:latin typeface="Calibri" panose="020F0502020204030204" pitchFamily="34" charset="0"/>
                <a:ea typeface="Calibri" panose="020F0502020204030204" pitchFamily="34" charset="0"/>
                <a:cs typeface="Calibri" panose="020F0502020204030204" pitchFamily="34" charset="0"/>
              </a:rPr>
              <a:t>, for the obtaining of the glory of our Lord Jesus Christ.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46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Calibri" panose="020F0502020204030204" pitchFamily="34" charset="0"/>
              </a:rPr>
              <a:t>Jesus’ disciples are to be different from the world (1 Jn 2:15-17 Do not love the world; 2 Cor 6:17 Come out from among them and be separate).  Jesus set an example for His followers.   His disciples can expect persecution (Mt 5:10-12 men will revile and persecute you).  He said, “I chose you out of the world,” and His disciples make a choice to live differently from the world and suffer the consequences.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936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mn-lt"/>
                <a:ea typeface="Calibri" panose="020F0502020204030204" pitchFamily="34" charset="0"/>
                <a:cs typeface="Calibri" panose="020F0502020204030204" pitchFamily="34" charset="0"/>
              </a:rPr>
              <a:t>Jesus expected His disciples would receive the same treatment He received (Lk 6:40).  He is preparing them for what to expect as they begin preaching His gospel to the world (Acts 5:17-18 put in prison for preaching Jesus; 7:54-60 Stephen is stoned to death). </a:t>
            </a:r>
            <a:endParaRPr lang="en-US" sz="1200" dirty="0">
              <a:effectLst/>
              <a:latin typeface="+mn-lt"/>
              <a:ea typeface="Calibri" panose="020F0502020204030204" pitchFamily="34" charset="0"/>
              <a:cs typeface="Times New Roman" panose="02020603050405020304" pitchFamily="18" charset="0"/>
            </a:endParaRPr>
          </a:p>
          <a:p>
            <a:r>
              <a:rPr lang="en-US" sz="1200" dirty="0">
                <a:effectLst/>
                <a:latin typeface="+mn-lt"/>
                <a:ea typeface="Calibri" panose="020F0502020204030204" pitchFamily="34" charset="0"/>
              </a:rPr>
              <a:t>Jews would resent the name “Christ” by which the Christians identified Jesus as the Messiah.  The Romans on the other hand would resent the exclusive claim that He was “Lord,” a title by which the Emperor was known.   But besides these “names” by which He was called by them, there is their belief that He is divine. He wears the divine name, “God” (Isa. 9:6)  Phil. 2:6-7, 9 “. . . who existing in the form of God, counted not the being on an equality with God a thing to be grasped, but emptied Himself . . . wherefore also God highly exalted him, and gave unto Him the name which is above every name.”  (Truth)  They would be persecuted because they wore the name of Christ. </a:t>
            </a:r>
            <a:endParaRPr lang="en-US" sz="1200" dirty="0">
              <a:latin typeface="+mn-lt"/>
            </a:endParaRPr>
          </a:p>
          <a:p>
            <a:endParaRPr lang="en-US" sz="1200" dirty="0">
              <a:latin typeface="+mn-lt"/>
            </a:endParaRPr>
          </a:p>
          <a:p>
            <a:endParaRPr lang="en-US" sz="1200" dirty="0">
              <a:latin typeface="+mn-lt"/>
            </a:endParaRPr>
          </a:p>
          <a:p>
            <a:r>
              <a:rPr lang="en-US" sz="1200" dirty="0">
                <a:latin typeface="+mn-lt"/>
              </a:rPr>
              <a:t>Coffman—</a:t>
            </a:r>
          </a:p>
          <a:p>
            <a:r>
              <a:rPr lang="en-US" sz="1200" b="1" i="0" u="none" strike="noStrike" kern="1200" baseline="0" dirty="0">
                <a:solidFill>
                  <a:schemeClr val="tx1"/>
                </a:solidFill>
                <a:latin typeface="+mn-lt"/>
                <a:ea typeface="+mn-ea"/>
                <a:cs typeface="+mn-cs"/>
              </a:rPr>
              <a:t>All these things ... </a:t>
            </a:r>
            <a:r>
              <a:rPr lang="en-US" sz="1200" b="0" i="0" u="none" strike="noStrike" kern="1200" baseline="0" dirty="0">
                <a:solidFill>
                  <a:schemeClr val="tx1"/>
                </a:solidFill>
                <a:latin typeface="+mn-lt"/>
                <a:ea typeface="+mn-ea"/>
                <a:cs typeface="+mn-cs"/>
              </a:rPr>
              <a:t>are the hatred, disobedience, mockery, persecution, lying trials, scourging, and death itself, etc., which marked the treatment of Christ by the world; and Jesus' promise here is that nothing will be left out in the world's similar treatment of the apostles. The holy </a:t>
            </a:r>
            <a:r>
              <a:rPr lang="en-US" sz="1200" b="0" i="0" u="none" strike="noStrike" kern="1200" baseline="0" dirty="0" err="1">
                <a:solidFill>
                  <a:schemeClr val="tx1"/>
                </a:solidFill>
                <a:latin typeface="+mn-lt"/>
                <a:ea typeface="+mn-ea"/>
                <a:cs typeface="+mn-cs"/>
              </a:rPr>
              <a:t>Saviour</a:t>
            </a:r>
            <a:r>
              <a:rPr lang="en-US" sz="1200" b="0" i="0" u="none" strike="noStrike" kern="1200" baseline="0" dirty="0">
                <a:solidFill>
                  <a:schemeClr val="tx1"/>
                </a:solidFill>
                <a:latin typeface="+mn-lt"/>
                <a:ea typeface="+mn-ea"/>
                <a:cs typeface="+mn-cs"/>
              </a:rPr>
              <a:t> was the object of Satan's unrelenting scorn, hatred, and opposition; and the apostles who would bear his name before kings, Gentiles, and the children of Israel would incur the full measure of satanic opposition. That Satan is actually the author of all such opposition is implicit in the fact that long after that generation had descended into the grave, the same bitterness and hatred continued against the truth, only with a new set of human opponents in each succeeding generation. Only Satan could continue unabated the organization, marshaling, and deployment of his devices in one unending campaign throughout all history, with a hundred generations in turn playing out the same role of hating the </a:t>
            </a:r>
            <a:r>
              <a:rPr lang="en-US" sz="1200" b="0" i="0" u="none" strike="noStrike" kern="1200" baseline="0" dirty="0" err="1">
                <a:solidFill>
                  <a:schemeClr val="tx1"/>
                </a:solidFill>
                <a:latin typeface="+mn-lt"/>
                <a:ea typeface="+mn-ea"/>
                <a:cs typeface="+mn-cs"/>
              </a:rPr>
              <a:t>Saviour</a:t>
            </a:r>
            <a:r>
              <a:rPr lang="en-US" sz="1200" b="0" i="0" u="none" strike="noStrike" kern="1200" baseline="0" dirty="0">
                <a:solidFill>
                  <a:schemeClr val="tx1"/>
                </a:solidFill>
                <a:latin typeface="+mn-lt"/>
                <a:ea typeface="+mn-ea"/>
                <a:cs typeface="+mn-cs"/>
              </a:rPr>
              <a:t> of the world, telling the same lies, sneering the same sneers, sinning the same sins, repeating the same mockeries, and shutting their eyes to the same truths - just like always! In nearly two millennia </a:t>
            </a:r>
            <a:r>
              <a:rPr lang="en-US" sz="1200" b="1" i="0" u="none" strike="noStrike" kern="1200" baseline="0" dirty="0">
                <a:solidFill>
                  <a:schemeClr val="tx1"/>
                </a:solidFill>
                <a:latin typeface="+mn-lt"/>
                <a:ea typeface="+mn-ea"/>
                <a:cs typeface="+mn-cs"/>
              </a:rPr>
              <a:t>NOT ONE NEW THING </a:t>
            </a:r>
            <a:r>
              <a:rPr lang="en-US" sz="1200" b="0" i="0" u="none" strike="noStrike" kern="1200" baseline="0" dirty="0">
                <a:solidFill>
                  <a:schemeClr val="tx1"/>
                </a:solidFill>
                <a:latin typeface="+mn-lt"/>
                <a:ea typeface="+mn-ea"/>
                <a:cs typeface="+mn-cs"/>
              </a:rPr>
              <a:t>has been alleged by the devil and his servants against the Christ of glory. The war has already been won, but so many do not know it.</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989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works (miracles) (v 24) Jesus did among His people, the Jews, gave them an opportunity to know Him as the Messiah.  They rejected Him and thereby rejected the Father.   He is not speaking (v 22) of sinning in general (Rom 3:23).  Jesus gave them a way (“I am the way”) to have forgiveness of their sins.  The Jewish leaders </a:t>
            </a:r>
            <a:r>
              <a:rPr lang="en-US" sz="1400" u="sng" dirty="0">
                <a:effectLst/>
                <a:latin typeface="Calibri" panose="020F0502020204030204" pitchFamily="34" charset="0"/>
                <a:ea typeface="Calibri" panose="020F0502020204030204" pitchFamily="34" charset="0"/>
                <a:cs typeface="Calibri" panose="020F0502020204030204" pitchFamily="34" charset="0"/>
              </a:rPr>
              <a:t>chose</a:t>
            </a:r>
            <a:r>
              <a:rPr lang="en-US" sz="1400" dirty="0">
                <a:effectLst/>
                <a:latin typeface="Calibri" panose="020F0502020204030204" pitchFamily="34" charset="0"/>
                <a:ea typeface="Calibri" panose="020F0502020204030204" pitchFamily="34" charset="0"/>
                <a:cs typeface="Calibri" panose="020F0502020204030204" pitchFamily="34" charset="0"/>
              </a:rPr>
              <a:t> to reject His offer even to the extent of enough hate to kill Him (Jn 5:16-18 the Jews wanted to kill Him for {according to them} breaking the Sabbath; 7:1).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rPr>
              <a:t>V 25 is a quotation from Psalm 35:19 or Psalm 69:4, and Jesus speaks of it as part of the “law” (Law of Moses).  Jesus put the Psalms into the Law.  It is referenced this way at times and at other times the Psalms are mentioned separate from the Law.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58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31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works (miracles) (v 24) Jesus did among His people, the Jews, gave them an opportunity to know Him as the Messiah.  They rejected Him and thereby rejected the Father.   He is not speaking (v 22) of sinning in general (Rom 3:23).  Jesus gave them a way (“I am the way”) to have forgiveness of their sins.  The Jewish leaders </a:t>
            </a:r>
            <a:r>
              <a:rPr lang="en-US" sz="1400" u="sng" dirty="0">
                <a:effectLst/>
                <a:latin typeface="Calibri" panose="020F0502020204030204" pitchFamily="34" charset="0"/>
                <a:ea typeface="Calibri" panose="020F0502020204030204" pitchFamily="34" charset="0"/>
                <a:cs typeface="Calibri" panose="020F0502020204030204" pitchFamily="34" charset="0"/>
              </a:rPr>
              <a:t>chose</a:t>
            </a:r>
            <a:r>
              <a:rPr lang="en-US" sz="1400" dirty="0">
                <a:effectLst/>
                <a:latin typeface="Calibri" panose="020F0502020204030204" pitchFamily="34" charset="0"/>
                <a:ea typeface="Calibri" panose="020F0502020204030204" pitchFamily="34" charset="0"/>
                <a:cs typeface="Calibri" panose="020F0502020204030204" pitchFamily="34" charset="0"/>
              </a:rPr>
              <a:t> to reject His offer even to the extent of enough hate to kill Him (Jn 5:16-18 the Jews wanted to kill Him for {according to them} breaking the Sabbath; 7:1).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rPr>
              <a:t>V 25 is a quotation from Psalm 35:19 or Psalm 69:4, and Jesus speaks of it as part of the “law” (Law of Moses).  Jesus put the Psalms into the Law.  It is referenced this way at times and at other times the Psalms are mentioned separate from the Law.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100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Though the world may hate these apostles, the Helper/Comforter will be with them to testify of Jesus (v 26).  The apostles had been with Jesus from the beginning of His earthly ministry and would testify of Him (even more after seeing Him following His resurrection).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rPr>
              <a:t>The Spirit is to bear witness because He “proceeds from the Father.” However, the apostles are to offer their testimony “because you have been with Me from the beginning.” They were to fulfill the role of “eyewitnesses and ministers of the word” (Luke 1:2), because of their unique perspective in having accompanied the Lord throughout his earthly ministry (Acts 1:21).  (Truth) </a:t>
            </a:r>
            <a:endParaRPr lang="en-US" sz="105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200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34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Some short one sentence lessons for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must be “in Christ” and we must abide (continue to be “in Christ”).  Abide—</a:t>
            </a: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to remain stable or fixed; to continue in place. So, we are to be fixed in Christ.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must bear fruit, or we will be cut off. While bearing fruit we will be pruned.  Pruning allows for new growth and also prevents undesired infestations (think various sins and false doctrines).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Our Father is glorified when we bear much fruit.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are cleaned by following the words of Jesus.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must keep Jesus’ commandments to abide in His love.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are to love one another.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will be hated (and persecuted) by the world because we love Jesus.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We cannot be apostles (special ambassadors) because we have not been with Christ from the beginning of His ministry.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309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5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45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89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4816" rtl="0" eaLnBrk="1" fontAlgn="auto" latinLnBrk="0" hangingPunct="1">
              <a:lnSpc>
                <a:spcPct val="100000"/>
              </a:lnSpc>
              <a:spcBef>
                <a:spcPts val="0"/>
              </a:spcBef>
              <a:spcAft>
                <a:spcPts val="0"/>
              </a:spcAft>
              <a:buClrTx/>
              <a:buSzTx/>
              <a:buFontTx/>
              <a:buNone/>
              <a:tabLst/>
              <a:defRPr/>
            </a:pPr>
            <a:fld id="{46BF4FDF-A9CF-40FE-882E-AE64A7261A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81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462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1157288" y="681038"/>
            <a:ext cx="4543425" cy="3406775"/>
          </a:xfrm>
          <a:ln/>
        </p:spPr>
      </p:sp>
      <p:sp>
        <p:nvSpPr>
          <p:cNvPr id="31748" name="Rectangle 3"/>
          <p:cNvSpPr>
            <a:spLocks noGrp="1" noChangeArrowheads="1"/>
          </p:cNvSpPr>
          <p:nvPr>
            <p:ph type="body" idx="1"/>
          </p:nvPr>
        </p:nvSpPr>
        <p:spPr>
          <a:noFill/>
        </p:spPr>
        <p:txBody>
          <a:bodyPr/>
          <a:lstStyle/>
          <a:p>
            <a:pPr eaLnBrk="1" hangingPunct="1"/>
            <a:endParaRPr lang="en-US"/>
          </a:p>
        </p:txBody>
      </p:sp>
      <p:sp>
        <p:nvSpPr>
          <p:cNvPr id="2" name="Footer Placeholder 1"/>
          <p:cNvSpPr>
            <a:spLocks noGrp="1"/>
          </p:cNvSpPr>
          <p:nvPr>
            <p:ph type="ftr" sz="quarter" idx="10"/>
          </p:nvPr>
        </p:nvSpPr>
        <p:spPr/>
        <p:txBody>
          <a:bodyPr/>
          <a:lstStyle/>
          <a:p>
            <a:r>
              <a:rPr lang="en-US"/>
              <a:t>Life of Christ 3 -- Lesson 10</a:t>
            </a:r>
          </a:p>
        </p:txBody>
      </p:sp>
    </p:spTree>
    <p:extLst>
      <p:ext uri="{BB962C8B-B14F-4D97-AF65-F5344CB8AC3E}">
        <p14:creationId xmlns:p14="http://schemas.microsoft.com/office/powerpoint/2010/main" val="164473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45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4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40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dirty="0"/>
              <a:t>Truth—</a:t>
            </a:r>
          </a:p>
          <a:p>
            <a:r>
              <a:rPr lang="en-US" sz="1200" b="0" i="0" u="none" strike="noStrike" kern="1200" baseline="0" dirty="0">
                <a:solidFill>
                  <a:schemeClr val="tx1"/>
                </a:solidFill>
                <a:latin typeface="+mn-lt"/>
                <a:ea typeface="+mn-ea"/>
                <a:cs typeface="+mn-cs"/>
              </a:rPr>
              <a:t>Ancient authorities are about evenly balanced as to whether this verse should begin with the words “Supper was now in progress. . .” </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deipnou</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ginomenou</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 “Supper having ended. . .” </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deipnou</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genomenou</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but the context seems clearly in favor of the former. Later the author makes it clear that the meal had not ended (vv. 12, 23-26, 30).</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53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dirty="0"/>
              <a:t>For example--In Eph 1 look at the pronouns us/we/our down through vs 12; then starting in vs 13 it is you/your, etc.  Why the change.  Is Paul speaking of the Jews (his nation) in the first part then including the Gentiles (Ephesians) beginning in vs 13?</a:t>
            </a:r>
          </a:p>
          <a:p>
            <a:r>
              <a:rPr lang="en-US" dirty="0"/>
              <a:t>So, in John 14ff, who is Jesus speaking to?  Who is included in the things He is saying?  Are there teachings elsewhere that would include more than just the apostles?  Example—Going to prepare a place and come again to get you.  Matt 25; Col 3 and other passages would include more than just the apostles with this promise.</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65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r>
              <a:rPr lang="en-US" dirty="0"/>
              <a:t>Joh 15:12 "This is My commandment, that </a:t>
            </a:r>
            <a:r>
              <a:rPr lang="en-US" b="1" dirty="0"/>
              <a:t>you love one another </a:t>
            </a:r>
            <a:r>
              <a:rPr lang="en-US" dirty="0"/>
              <a:t>as I have loved you.</a:t>
            </a:r>
          </a:p>
          <a:p>
            <a:r>
              <a:rPr lang="en-US" dirty="0"/>
              <a:t>Joh 15:17 "These things I command you, that </a:t>
            </a:r>
            <a:r>
              <a:rPr lang="en-US" b="1" dirty="0"/>
              <a:t>you love one another.</a:t>
            </a:r>
          </a:p>
          <a:p>
            <a:endParaRPr lang="en-US" b="1" dirty="0"/>
          </a:p>
          <a:p>
            <a:r>
              <a:rPr lang="en-US" b="1" u="none" dirty="0"/>
              <a:t>Gene Taylor—</a:t>
            </a:r>
          </a:p>
          <a:p>
            <a:r>
              <a:rPr lang="en-US" b="0" u="none" dirty="0"/>
              <a:t>Relationship of the Believers to Jesus (1-11)</a:t>
            </a:r>
          </a:p>
          <a:p>
            <a:r>
              <a:rPr lang="en-US" b="0" u="none" dirty="0"/>
              <a:t>Relationship of the Believers to Each Other (12-17)</a:t>
            </a:r>
          </a:p>
          <a:p>
            <a:r>
              <a:rPr lang="en-US" b="0" u="none" dirty="0"/>
              <a:t>Relationship of the Believers to the World (18-27)</a:t>
            </a:r>
          </a:p>
          <a:p>
            <a:endParaRPr lang="en-US" b="0"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2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1157288" y="681038"/>
            <a:ext cx="4543425" cy="3406775"/>
          </a:xfrm>
          <a:ln/>
        </p:spPr>
      </p:sp>
      <p:sp>
        <p:nvSpPr>
          <p:cNvPr id="31748" name="Rectangle 3"/>
          <p:cNvSpPr>
            <a:spLocks noGrp="1" noChangeArrowheads="1"/>
          </p:cNvSpPr>
          <p:nvPr>
            <p:ph type="body" idx="1"/>
          </p:nvPr>
        </p:nvSpPr>
        <p:spPr>
          <a:noFill/>
        </p:spPr>
        <p:txBody>
          <a:bodyPr/>
          <a:lstStyle/>
          <a:p>
            <a:pPr algn="l"/>
            <a:r>
              <a:rPr lang="en-US" sz="1800" b="1" i="0" u="none" strike="noStrike" baseline="0" dirty="0">
                <a:solidFill>
                  <a:srgbClr val="791F66"/>
                </a:solidFill>
                <a:latin typeface="Helvetica,Bold"/>
              </a:rPr>
              <a:t>Arise and let us go hence ... </a:t>
            </a:r>
            <a:r>
              <a:rPr lang="en-US" sz="1800" b="0" i="0" u="none" strike="noStrike" baseline="0" dirty="0">
                <a:solidFill>
                  <a:srgbClr val="000000"/>
                </a:solidFill>
                <a:latin typeface="Helvetica" panose="020B0604020202020204" pitchFamily="34" charset="0"/>
              </a:rPr>
              <a:t>Some believe that Jesus and his disciples immediately</a:t>
            </a:r>
          </a:p>
          <a:p>
            <a:pPr algn="l"/>
            <a:r>
              <a:rPr lang="en-US" sz="1800" b="0" i="0" u="none" strike="noStrike" baseline="0" dirty="0">
                <a:solidFill>
                  <a:srgbClr val="000000"/>
                </a:solidFill>
                <a:latin typeface="Helvetica" panose="020B0604020202020204" pitchFamily="34" charset="0"/>
              </a:rPr>
              <a:t>rose up and left the scene of the last supper; but Hendriksen believed it likely that the</a:t>
            </a:r>
          </a:p>
          <a:p>
            <a:pPr algn="l"/>
            <a:r>
              <a:rPr lang="en-US" sz="1800" b="0" i="0" u="none" strike="noStrike" baseline="0" dirty="0">
                <a:solidFill>
                  <a:srgbClr val="000000"/>
                </a:solidFill>
                <a:latin typeface="Helvetica" panose="020B0604020202020204" pitchFamily="34" charset="0"/>
              </a:rPr>
              <a:t>next three chapters, which might easily have been spoken in ten or fifteen minutes,</a:t>
            </a:r>
          </a:p>
          <a:p>
            <a:pPr algn="l"/>
            <a:r>
              <a:rPr lang="en-US" sz="1800" b="0" i="0" u="none" strike="noStrike" baseline="0" dirty="0">
                <a:solidFill>
                  <a:srgbClr val="000000"/>
                </a:solidFill>
                <a:latin typeface="Helvetica" panose="020B0604020202020204" pitchFamily="34" charset="0"/>
              </a:rPr>
              <a:t>were uttered while they were standing and prior to leaving. As he stated it:</a:t>
            </a:r>
          </a:p>
          <a:p>
            <a:pPr algn="l"/>
            <a:r>
              <a:rPr lang="en-US" sz="1800" b="0" i="0" u="none" strike="noStrike" baseline="0" dirty="0">
                <a:solidFill>
                  <a:srgbClr val="000000"/>
                </a:solidFill>
                <a:latin typeface="Helvetica" panose="020B0604020202020204" pitchFamily="34" charset="0"/>
              </a:rPr>
              <a:t>This context implies there are still some things Jesus wished to say to his disciples</a:t>
            </a:r>
          </a:p>
          <a:p>
            <a:pPr algn="l"/>
            <a:r>
              <a:rPr lang="en-US" sz="1800" b="0" i="0" u="none" strike="noStrike" baseline="0" dirty="0">
                <a:solidFill>
                  <a:srgbClr val="000000"/>
                </a:solidFill>
                <a:latin typeface="Helvetica" panose="020B0604020202020204" pitchFamily="34" charset="0"/>
              </a:rPr>
              <a:t>(</a:t>
            </a:r>
            <a:r>
              <a:rPr lang="en-US" sz="1800" b="0" i="0" u="none" strike="noStrike" baseline="0" dirty="0">
                <a:solidFill>
                  <a:srgbClr val="666193"/>
                </a:solidFill>
                <a:latin typeface="Helvetica" panose="020B0604020202020204" pitchFamily="34" charset="0"/>
              </a:rPr>
              <a:t>John 14:30</a:t>
            </a:r>
            <a:r>
              <a:rPr lang="en-US" sz="1800" b="0" i="0" u="none" strike="noStrike" baseline="0" dirty="0">
                <a:solidFill>
                  <a:srgbClr val="000000"/>
                </a:solidFill>
                <a:latin typeface="Helvetica" panose="020B0604020202020204" pitchFamily="34" charset="0"/>
              </a:rPr>
              <a:t>) ... How often it happens even among us Westerners that between</a:t>
            </a:r>
          </a:p>
          <a:p>
            <a:pPr algn="l"/>
            <a:r>
              <a:rPr lang="en-US" sz="1800" b="0" i="0" u="none" strike="noStrike" baseline="0" dirty="0">
                <a:solidFill>
                  <a:srgbClr val="000000"/>
                </a:solidFill>
                <a:latin typeface="Helvetica" panose="020B0604020202020204" pitchFamily="34" charset="0"/>
              </a:rPr>
              <a:t>exhortation, "Now, let us be going," and the actual departure there is a period of ten</a:t>
            </a:r>
          </a:p>
          <a:p>
            <a:pPr algn="l"/>
            <a:r>
              <a:rPr lang="en-US" sz="1800" b="0" i="0" u="none" strike="noStrike" baseline="0" dirty="0">
                <a:solidFill>
                  <a:srgbClr val="000000"/>
                </a:solidFill>
                <a:latin typeface="Helvetica" panose="020B0604020202020204" pitchFamily="34" charset="0"/>
              </a:rPr>
              <a:t>minutes? ... Speaking calmly and deliberately, with no attempt to rush himself, Jesus</a:t>
            </a:r>
          </a:p>
          <a:p>
            <a:pPr algn="l"/>
            <a:r>
              <a:rPr lang="en-US" sz="1800" b="0" i="0" u="none" strike="noStrike" baseline="0" dirty="0">
                <a:solidFill>
                  <a:srgbClr val="000000"/>
                </a:solidFill>
                <a:latin typeface="Helvetica" panose="020B0604020202020204" pitchFamily="34" charset="0"/>
              </a:rPr>
              <a:t>might have uttered the contents of John 15 through John 17 within a period of </a:t>
            </a:r>
            <a:r>
              <a:rPr lang="en-US" sz="1800" b="1" i="0" u="none" strike="noStrike" baseline="0" dirty="0">
                <a:solidFill>
                  <a:srgbClr val="791F66"/>
                </a:solidFill>
                <a:latin typeface="Helvetica,Bold"/>
              </a:rPr>
              <a:t>TEN</a:t>
            </a:r>
          </a:p>
          <a:p>
            <a:pPr algn="l"/>
            <a:r>
              <a:rPr lang="en-US" sz="1800" b="1" i="0" u="none" strike="noStrike" baseline="0" dirty="0">
                <a:solidFill>
                  <a:srgbClr val="791F66"/>
                </a:solidFill>
                <a:latin typeface="Helvetica,Bold"/>
              </a:rPr>
              <a:t>MINUTES</a:t>
            </a:r>
            <a:r>
              <a:rPr lang="en-US" sz="1800" b="0" i="0" u="none" strike="noStrike" baseline="0" dirty="0">
                <a:solidFill>
                  <a:srgbClr val="000000"/>
                </a:solidFill>
                <a:latin typeface="Helvetica" panose="020B0604020202020204" pitchFamily="34" charset="0"/>
              </a:rPr>
              <a:t>. When a company has been together several hours, what are ten minutes? ...</a:t>
            </a:r>
          </a:p>
          <a:p>
            <a:pPr algn="l"/>
            <a:r>
              <a:rPr lang="en-US" sz="1800" b="0" i="0" u="none" strike="noStrike" baseline="0" dirty="0">
                <a:solidFill>
                  <a:srgbClr val="000000"/>
                </a:solidFill>
                <a:latin typeface="Helvetica" panose="020B0604020202020204" pitchFamily="34" charset="0"/>
              </a:rPr>
              <a:t>Accordingly, we shall proceed upon the assumption that the contents of John 14-17</a:t>
            </a:r>
          </a:p>
          <a:p>
            <a:pPr algn="l"/>
            <a:r>
              <a:rPr lang="en-US" sz="1800" b="0" i="0" u="none" strike="noStrike" baseline="0" dirty="0">
                <a:solidFill>
                  <a:srgbClr val="000000"/>
                </a:solidFill>
                <a:latin typeface="Helvetica" panose="020B0604020202020204" pitchFamily="34" charset="0"/>
              </a:rPr>
              <a:t>comprise a unit, and that all of this was spoken that night in the upper room.[</a:t>
            </a:r>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Tree>
    <p:extLst>
      <p:ext uri="{BB962C8B-B14F-4D97-AF65-F5344CB8AC3E}">
        <p14:creationId xmlns:p14="http://schemas.microsoft.com/office/powerpoint/2010/main" val="326993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5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1038"/>
            <a:ext cx="4543425" cy="34067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Life of Christ 3 -- Lesson 10</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2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65D10AC7-5D51-4F38-931A-8D20DC04AFF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5431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934090931"/>
      </p:ext>
    </p:extLst>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303522545"/>
      </p:ext>
    </p:extLst>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676016615"/>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284692673"/>
      </p:ext>
    </p:extLst>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37351824"/>
      </p:ext>
    </p:extLst>
  </p:cSld>
  <p:clrMapOvr>
    <a:masterClrMapping/>
  </p:clrMapOvr>
  <p:transition spd="med">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757396030"/>
      </p:ext>
    </p:extLst>
  </p:cSld>
  <p:clrMapOvr>
    <a:masterClrMapping/>
  </p:clrMapOvr>
  <p:transition spd="med">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096E483-BCED-41DD-A3A5-7DAEC10D3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70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357498441"/>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65D10AC7-5D51-4F38-931A-8D20DC04AFF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5431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096E483-BCED-41DD-A3A5-7DAEC10D3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7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65D10AC7-5D51-4F38-931A-8D20DC04AFF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08706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220858496"/>
      </p:ext>
    </p:extLst>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791685034"/>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97310801"/>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540406827"/>
      </p:ext>
    </p:extLst>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613532803"/>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9793C09-AC2A-4DF7-A848-66C1F5C06872}"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defRPr>
      </a:lvl5pPr>
      <a:lvl6pPr marL="1885950" indent="-171450" algn="l" rtl="0" fontAlgn="base">
        <a:spcBef>
          <a:spcPct val="20000"/>
        </a:spcBef>
        <a:spcAft>
          <a:spcPct val="0"/>
        </a:spcAft>
        <a:buFont typeface="Arial" charset="0"/>
        <a:buChar char="»"/>
        <a:defRPr sz="1500">
          <a:solidFill>
            <a:schemeClr val="tx1"/>
          </a:solidFill>
          <a:latin typeface="+mn-lt"/>
        </a:defRPr>
      </a:lvl6pPr>
      <a:lvl7pPr marL="2228850" indent="-171450" algn="l" rtl="0" fontAlgn="base">
        <a:spcBef>
          <a:spcPct val="20000"/>
        </a:spcBef>
        <a:spcAft>
          <a:spcPct val="0"/>
        </a:spcAft>
        <a:buFont typeface="Arial" charset="0"/>
        <a:buChar char="»"/>
        <a:defRPr sz="1500">
          <a:solidFill>
            <a:schemeClr val="tx1"/>
          </a:solidFill>
          <a:latin typeface="+mn-lt"/>
        </a:defRPr>
      </a:lvl7pPr>
      <a:lvl8pPr marL="2571750" indent="-171450" algn="l" rtl="0" fontAlgn="base">
        <a:spcBef>
          <a:spcPct val="20000"/>
        </a:spcBef>
        <a:spcAft>
          <a:spcPct val="0"/>
        </a:spcAft>
        <a:buFont typeface="Arial" charset="0"/>
        <a:buChar char="»"/>
        <a:defRPr sz="1500">
          <a:solidFill>
            <a:schemeClr val="tx1"/>
          </a:solidFill>
          <a:latin typeface="+mn-lt"/>
        </a:defRPr>
      </a:lvl8pPr>
      <a:lvl9pPr marL="2914650" indent="-171450" algn="l" rtl="0" fontAlgn="base">
        <a:spcBef>
          <a:spcPct val="20000"/>
        </a:spcBef>
        <a:spcAft>
          <a:spcPct val="0"/>
        </a:spcAft>
        <a:buFont typeface="Arial"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9793C09-AC2A-4DF7-A848-66C1F5C06872}"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defRPr>
      </a:lvl5pPr>
      <a:lvl6pPr marL="1885950" indent="-171450" algn="l" rtl="0" fontAlgn="base">
        <a:spcBef>
          <a:spcPct val="20000"/>
        </a:spcBef>
        <a:spcAft>
          <a:spcPct val="0"/>
        </a:spcAft>
        <a:buFont typeface="Arial" charset="0"/>
        <a:buChar char="»"/>
        <a:defRPr sz="1500">
          <a:solidFill>
            <a:schemeClr val="tx1"/>
          </a:solidFill>
          <a:latin typeface="+mn-lt"/>
        </a:defRPr>
      </a:lvl6pPr>
      <a:lvl7pPr marL="2228850" indent="-171450" algn="l" rtl="0" fontAlgn="base">
        <a:spcBef>
          <a:spcPct val="20000"/>
        </a:spcBef>
        <a:spcAft>
          <a:spcPct val="0"/>
        </a:spcAft>
        <a:buFont typeface="Arial" charset="0"/>
        <a:buChar char="»"/>
        <a:defRPr sz="1500">
          <a:solidFill>
            <a:schemeClr val="tx1"/>
          </a:solidFill>
          <a:latin typeface="+mn-lt"/>
        </a:defRPr>
      </a:lvl7pPr>
      <a:lvl8pPr marL="2571750" indent="-171450" algn="l" rtl="0" fontAlgn="base">
        <a:spcBef>
          <a:spcPct val="20000"/>
        </a:spcBef>
        <a:spcAft>
          <a:spcPct val="0"/>
        </a:spcAft>
        <a:buFont typeface="Arial" charset="0"/>
        <a:buChar char="»"/>
        <a:defRPr sz="1500">
          <a:solidFill>
            <a:schemeClr val="tx1"/>
          </a:solidFill>
          <a:latin typeface="+mn-lt"/>
        </a:defRPr>
      </a:lvl8pPr>
      <a:lvl9pPr marL="2914650" indent="-171450" algn="l" rtl="0" fontAlgn="base">
        <a:spcBef>
          <a:spcPct val="20000"/>
        </a:spcBef>
        <a:spcAft>
          <a:spcPct val="0"/>
        </a:spcAft>
        <a:buFont typeface="Arial"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1"/>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609601" y="1566865"/>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US" sz="1350">
              <a:solidFill>
                <a:srgbClr val="000000"/>
              </a:solidFill>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a:solidFill>
                <a:srgbClr val="000000"/>
              </a:solidFill>
            </a:endParaRPr>
          </a:p>
        </p:txBody>
      </p:sp>
      <p:sp>
        <p:nvSpPr>
          <p:cNvPr id="38918"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lvl1pPr>
          </a:lstStyle>
          <a:p>
            <a:pPr fontAlgn="base">
              <a:spcBef>
                <a:spcPct val="0"/>
              </a:spcBef>
              <a:spcAft>
                <a:spcPct val="0"/>
              </a:spcAft>
              <a:defRPr/>
            </a:pPr>
            <a:endParaRPr lang="en-US">
              <a:solidFill>
                <a:srgbClr val="000000"/>
              </a:solidFill>
            </a:endParaRPr>
          </a:p>
        </p:txBody>
      </p:sp>
      <p:sp>
        <p:nvSpPr>
          <p:cNvPr id="3891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endParaRPr lang="en-US">
              <a:solidFill>
                <a:srgbClr val="000000"/>
              </a:solidFill>
            </a:endParaRPr>
          </a:p>
        </p:txBody>
      </p:sp>
      <p:sp>
        <p:nvSpPr>
          <p:cNvPr id="38920"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lvl1pPr>
          </a:lstStyle>
          <a:p>
            <a:pPr fontAlgn="base">
              <a:spcBef>
                <a:spcPct val="0"/>
              </a:spcBef>
              <a:spcAft>
                <a:spcPct val="0"/>
              </a:spcAft>
              <a:defRPr/>
            </a:pPr>
            <a:fld id="{6FFE98C1-73B0-45C9-BF5F-BE1051DF40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523453"/>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rtl="0" eaLnBrk="0" fontAlgn="base" hangingPunct="0">
        <a:spcBef>
          <a:spcPct val="0"/>
        </a:spcBef>
        <a:spcAft>
          <a:spcPct val="0"/>
        </a:spcAft>
        <a:defRPr sz="2850">
          <a:solidFill>
            <a:schemeClr val="tx2"/>
          </a:solidFill>
          <a:latin typeface="+mj-lt"/>
          <a:ea typeface="+mj-ea"/>
          <a:cs typeface="+mj-cs"/>
        </a:defRPr>
      </a:lvl1pPr>
      <a:lvl2pPr algn="l" rtl="0" eaLnBrk="0" fontAlgn="base" hangingPunct="0">
        <a:spcBef>
          <a:spcPct val="0"/>
        </a:spcBef>
        <a:spcAft>
          <a:spcPct val="0"/>
        </a:spcAft>
        <a:defRPr sz="2850">
          <a:solidFill>
            <a:schemeClr val="tx2"/>
          </a:solidFill>
          <a:latin typeface="Verdana" pitchFamily="34" charset="0"/>
        </a:defRPr>
      </a:lvl2pPr>
      <a:lvl3pPr algn="l" rtl="0" eaLnBrk="0" fontAlgn="base" hangingPunct="0">
        <a:spcBef>
          <a:spcPct val="0"/>
        </a:spcBef>
        <a:spcAft>
          <a:spcPct val="0"/>
        </a:spcAft>
        <a:defRPr sz="2850">
          <a:solidFill>
            <a:schemeClr val="tx2"/>
          </a:solidFill>
          <a:latin typeface="Verdana" pitchFamily="34" charset="0"/>
        </a:defRPr>
      </a:lvl3pPr>
      <a:lvl4pPr algn="l" rtl="0" eaLnBrk="0" fontAlgn="base" hangingPunct="0">
        <a:spcBef>
          <a:spcPct val="0"/>
        </a:spcBef>
        <a:spcAft>
          <a:spcPct val="0"/>
        </a:spcAft>
        <a:defRPr sz="2850">
          <a:solidFill>
            <a:schemeClr val="tx2"/>
          </a:solidFill>
          <a:latin typeface="Verdana" pitchFamily="34" charset="0"/>
        </a:defRPr>
      </a:lvl4pPr>
      <a:lvl5pPr algn="l" rtl="0" eaLnBrk="0" fontAlgn="base" hangingPunct="0">
        <a:spcBef>
          <a:spcPct val="0"/>
        </a:spcBef>
        <a:spcAft>
          <a:spcPct val="0"/>
        </a:spcAft>
        <a:defRPr sz="2850">
          <a:solidFill>
            <a:schemeClr val="tx2"/>
          </a:solidFill>
          <a:latin typeface="Verdana" pitchFamily="34" charset="0"/>
        </a:defRPr>
      </a:lvl5pPr>
      <a:lvl6pPr marL="342900" algn="l" rtl="0" fontAlgn="base">
        <a:spcBef>
          <a:spcPct val="0"/>
        </a:spcBef>
        <a:spcAft>
          <a:spcPct val="0"/>
        </a:spcAft>
        <a:defRPr sz="2850">
          <a:solidFill>
            <a:schemeClr val="tx2"/>
          </a:solidFill>
          <a:latin typeface="Verdana" pitchFamily="34" charset="0"/>
        </a:defRPr>
      </a:lvl6pPr>
      <a:lvl7pPr marL="685800" algn="l" rtl="0" fontAlgn="base">
        <a:spcBef>
          <a:spcPct val="0"/>
        </a:spcBef>
        <a:spcAft>
          <a:spcPct val="0"/>
        </a:spcAft>
        <a:defRPr sz="2850">
          <a:solidFill>
            <a:schemeClr val="tx2"/>
          </a:solidFill>
          <a:latin typeface="Verdana" pitchFamily="34" charset="0"/>
        </a:defRPr>
      </a:lvl7pPr>
      <a:lvl8pPr marL="1028700" algn="l" rtl="0" fontAlgn="base">
        <a:spcBef>
          <a:spcPct val="0"/>
        </a:spcBef>
        <a:spcAft>
          <a:spcPct val="0"/>
        </a:spcAft>
        <a:defRPr sz="2850">
          <a:solidFill>
            <a:schemeClr val="tx2"/>
          </a:solidFill>
          <a:latin typeface="Verdana" pitchFamily="34" charset="0"/>
        </a:defRPr>
      </a:lvl8pPr>
      <a:lvl9pPr marL="1371600" algn="l" rtl="0" fontAlgn="base">
        <a:spcBef>
          <a:spcPct val="0"/>
        </a:spcBef>
        <a:spcAft>
          <a:spcPct val="0"/>
        </a:spcAft>
        <a:defRPr sz="2850">
          <a:solidFill>
            <a:schemeClr val="tx2"/>
          </a:solidFill>
          <a:latin typeface="Verdana" pitchFamily="34" charset="0"/>
        </a:defRPr>
      </a:lvl9pPr>
    </p:titleStyle>
    <p:bodyStyle>
      <a:lvl1pPr marL="352425" indent="-352425" algn="l"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l" rtl="0" eaLnBrk="0" fontAlgn="base" hangingPunct="0">
        <a:spcBef>
          <a:spcPct val="20000"/>
        </a:spcBef>
        <a:spcAft>
          <a:spcPct val="0"/>
        </a:spcAft>
        <a:buClr>
          <a:schemeClr val="accent2"/>
        </a:buClr>
        <a:buFont typeface="Wingdings" pitchFamily="2" charset="2"/>
        <a:buChar char="n"/>
        <a:defRPr sz="1950">
          <a:solidFill>
            <a:schemeClr val="tx1"/>
          </a:solidFill>
          <a:latin typeface="+mn-lt"/>
        </a:defRPr>
      </a:lvl2pPr>
      <a:lvl3pPr marL="978694" indent="-296466" algn="l" rtl="0" eaLnBrk="0" fontAlgn="base" hangingPunct="0">
        <a:spcBef>
          <a:spcPct val="20000"/>
        </a:spcBef>
        <a:spcAft>
          <a:spcPct val="0"/>
        </a:spcAft>
        <a:buClr>
          <a:schemeClr val="accent2"/>
        </a:buClr>
        <a:buFont typeface="Wingdings" pitchFamily="2" charset="2"/>
        <a:buChar char="o"/>
        <a:defRPr sz="1725">
          <a:solidFill>
            <a:schemeClr val="tx1"/>
          </a:solidFill>
          <a:latin typeface="+mn-lt"/>
        </a:defRPr>
      </a:lvl3pPr>
      <a:lvl4pPr marL="1270397" indent="-290513" algn="l" rtl="0" eaLnBrk="0" fontAlgn="base" hangingPunct="0">
        <a:spcBef>
          <a:spcPct val="20000"/>
        </a:spcBef>
        <a:spcAft>
          <a:spcPct val="0"/>
        </a:spcAft>
        <a:buClr>
          <a:schemeClr val="accent2"/>
        </a:buClr>
        <a:buFont typeface="Wingdings" pitchFamily="2" charset="2"/>
        <a:buChar char="n"/>
        <a:defRPr sz="1500">
          <a:solidFill>
            <a:schemeClr val="tx1"/>
          </a:solidFill>
          <a:latin typeface="+mn-lt"/>
        </a:defRPr>
      </a:lvl4pPr>
      <a:lvl5pPr marL="1570435" indent="-298847" algn="l" rtl="0" eaLnBrk="0" fontAlgn="base" hangingPunct="0">
        <a:spcBef>
          <a:spcPct val="25000"/>
        </a:spcBef>
        <a:spcAft>
          <a:spcPct val="0"/>
        </a:spcAft>
        <a:buClr>
          <a:schemeClr val="accent2"/>
        </a:buClr>
        <a:buFont typeface="Wingdings" pitchFamily="2" charset="2"/>
        <a:buChar char="§"/>
        <a:defRPr sz="1500">
          <a:solidFill>
            <a:schemeClr val="tx1"/>
          </a:solidFill>
          <a:latin typeface="+mn-lt"/>
        </a:defRPr>
      </a:lvl5pPr>
      <a:lvl6pPr marL="19133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6pPr>
      <a:lvl7pPr marL="22562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7pPr>
      <a:lvl8pPr marL="25991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8pPr>
      <a:lvl9pPr marL="29420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9793C09-AC2A-4DF7-A848-66C1F5C0687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0743543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defRPr>
      </a:lvl5pPr>
      <a:lvl6pPr marL="1885950" indent="-171450" algn="l" rtl="0" fontAlgn="base">
        <a:spcBef>
          <a:spcPct val="20000"/>
        </a:spcBef>
        <a:spcAft>
          <a:spcPct val="0"/>
        </a:spcAft>
        <a:buFont typeface="Arial" charset="0"/>
        <a:buChar char="»"/>
        <a:defRPr sz="1500">
          <a:solidFill>
            <a:schemeClr val="tx1"/>
          </a:solidFill>
          <a:latin typeface="+mn-lt"/>
        </a:defRPr>
      </a:lvl6pPr>
      <a:lvl7pPr marL="2228850" indent="-171450" algn="l" rtl="0" fontAlgn="base">
        <a:spcBef>
          <a:spcPct val="20000"/>
        </a:spcBef>
        <a:spcAft>
          <a:spcPct val="0"/>
        </a:spcAft>
        <a:buFont typeface="Arial" charset="0"/>
        <a:buChar char="»"/>
        <a:defRPr sz="1500">
          <a:solidFill>
            <a:schemeClr val="tx1"/>
          </a:solidFill>
          <a:latin typeface="+mn-lt"/>
        </a:defRPr>
      </a:lvl7pPr>
      <a:lvl8pPr marL="2571750" indent="-171450" algn="l" rtl="0" fontAlgn="base">
        <a:spcBef>
          <a:spcPct val="20000"/>
        </a:spcBef>
        <a:spcAft>
          <a:spcPct val="0"/>
        </a:spcAft>
        <a:buFont typeface="Arial" charset="0"/>
        <a:buChar char="»"/>
        <a:defRPr sz="1500">
          <a:solidFill>
            <a:schemeClr val="tx1"/>
          </a:solidFill>
          <a:latin typeface="+mn-lt"/>
        </a:defRPr>
      </a:lvl8pPr>
      <a:lvl9pPr marL="2914650" indent="-171450" algn="l" rtl="0" fontAlgn="base">
        <a:spcBef>
          <a:spcPct val="20000"/>
        </a:spcBef>
        <a:spcAft>
          <a:spcPct val="0"/>
        </a:spcAft>
        <a:buFont typeface="Arial"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FFE98C1-73B0-45C9-BF5F-BE1051DF4048}"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773434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split orient="ver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1"/>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609601" y="1566865"/>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US" sz="1350">
              <a:solidFill>
                <a:srgbClr val="000000"/>
              </a:solidFill>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a:solidFill>
                <a:srgbClr val="000000"/>
              </a:solidFill>
            </a:endParaRPr>
          </a:p>
        </p:txBody>
      </p:sp>
      <p:sp>
        <p:nvSpPr>
          <p:cNvPr id="38918"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lvl1pPr>
          </a:lstStyle>
          <a:p>
            <a:pPr fontAlgn="base">
              <a:spcBef>
                <a:spcPct val="0"/>
              </a:spcBef>
              <a:spcAft>
                <a:spcPct val="0"/>
              </a:spcAft>
              <a:defRPr/>
            </a:pPr>
            <a:endParaRPr lang="en-US">
              <a:solidFill>
                <a:srgbClr val="000000"/>
              </a:solidFill>
            </a:endParaRPr>
          </a:p>
        </p:txBody>
      </p:sp>
      <p:sp>
        <p:nvSpPr>
          <p:cNvPr id="3891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endParaRPr lang="en-US">
              <a:solidFill>
                <a:srgbClr val="000000"/>
              </a:solidFill>
            </a:endParaRPr>
          </a:p>
        </p:txBody>
      </p:sp>
      <p:sp>
        <p:nvSpPr>
          <p:cNvPr id="38920"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lvl1pPr>
          </a:lstStyle>
          <a:p>
            <a:pPr fontAlgn="base">
              <a:spcBef>
                <a:spcPct val="0"/>
              </a:spcBef>
              <a:spcAft>
                <a:spcPct val="0"/>
              </a:spcAft>
              <a:defRPr/>
            </a:pPr>
            <a:fld id="{6FFE98C1-73B0-45C9-BF5F-BE1051DF40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61097086"/>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rtl="0" eaLnBrk="0" fontAlgn="base" hangingPunct="0">
        <a:spcBef>
          <a:spcPct val="0"/>
        </a:spcBef>
        <a:spcAft>
          <a:spcPct val="0"/>
        </a:spcAft>
        <a:defRPr sz="2850">
          <a:solidFill>
            <a:schemeClr val="tx2"/>
          </a:solidFill>
          <a:latin typeface="+mj-lt"/>
          <a:ea typeface="+mj-ea"/>
          <a:cs typeface="+mj-cs"/>
        </a:defRPr>
      </a:lvl1pPr>
      <a:lvl2pPr algn="l" rtl="0" eaLnBrk="0" fontAlgn="base" hangingPunct="0">
        <a:spcBef>
          <a:spcPct val="0"/>
        </a:spcBef>
        <a:spcAft>
          <a:spcPct val="0"/>
        </a:spcAft>
        <a:defRPr sz="2850">
          <a:solidFill>
            <a:schemeClr val="tx2"/>
          </a:solidFill>
          <a:latin typeface="Verdana" pitchFamily="34" charset="0"/>
        </a:defRPr>
      </a:lvl2pPr>
      <a:lvl3pPr algn="l" rtl="0" eaLnBrk="0" fontAlgn="base" hangingPunct="0">
        <a:spcBef>
          <a:spcPct val="0"/>
        </a:spcBef>
        <a:spcAft>
          <a:spcPct val="0"/>
        </a:spcAft>
        <a:defRPr sz="2850">
          <a:solidFill>
            <a:schemeClr val="tx2"/>
          </a:solidFill>
          <a:latin typeface="Verdana" pitchFamily="34" charset="0"/>
        </a:defRPr>
      </a:lvl3pPr>
      <a:lvl4pPr algn="l" rtl="0" eaLnBrk="0" fontAlgn="base" hangingPunct="0">
        <a:spcBef>
          <a:spcPct val="0"/>
        </a:spcBef>
        <a:spcAft>
          <a:spcPct val="0"/>
        </a:spcAft>
        <a:defRPr sz="2850">
          <a:solidFill>
            <a:schemeClr val="tx2"/>
          </a:solidFill>
          <a:latin typeface="Verdana" pitchFamily="34" charset="0"/>
        </a:defRPr>
      </a:lvl4pPr>
      <a:lvl5pPr algn="l" rtl="0" eaLnBrk="0" fontAlgn="base" hangingPunct="0">
        <a:spcBef>
          <a:spcPct val="0"/>
        </a:spcBef>
        <a:spcAft>
          <a:spcPct val="0"/>
        </a:spcAft>
        <a:defRPr sz="2850">
          <a:solidFill>
            <a:schemeClr val="tx2"/>
          </a:solidFill>
          <a:latin typeface="Verdana" pitchFamily="34" charset="0"/>
        </a:defRPr>
      </a:lvl5pPr>
      <a:lvl6pPr marL="342900" algn="l" rtl="0" fontAlgn="base">
        <a:spcBef>
          <a:spcPct val="0"/>
        </a:spcBef>
        <a:spcAft>
          <a:spcPct val="0"/>
        </a:spcAft>
        <a:defRPr sz="2850">
          <a:solidFill>
            <a:schemeClr val="tx2"/>
          </a:solidFill>
          <a:latin typeface="Verdana" pitchFamily="34" charset="0"/>
        </a:defRPr>
      </a:lvl6pPr>
      <a:lvl7pPr marL="685800" algn="l" rtl="0" fontAlgn="base">
        <a:spcBef>
          <a:spcPct val="0"/>
        </a:spcBef>
        <a:spcAft>
          <a:spcPct val="0"/>
        </a:spcAft>
        <a:defRPr sz="2850">
          <a:solidFill>
            <a:schemeClr val="tx2"/>
          </a:solidFill>
          <a:latin typeface="Verdana" pitchFamily="34" charset="0"/>
        </a:defRPr>
      </a:lvl7pPr>
      <a:lvl8pPr marL="1028700" algn="l" rtl="0" fontAlgn="base">
        <a:spcBef>
          <a:spcPct val="0"/>
        </a:spcBef>
        <a:spcAft>
          <a:spcPct val="0"/>
        </a:spcAft>
        <a:defRPr sz="2850">
          <a:solidFill>
            <a:schemeClr val="tx2"/>
          </a:solidFill>
          <a:latin typeface="Verdana" pitchFamily="34" charset="0"/>
        </a:defRPr>
      </a:lvl8pPr>
      <a:lvl9pPr marL="1371600" algn="l" rtl="0" fontAlgn="base">
        <a:spcBef>
          <a:spcPct val="0"/>
        </a:spcBef>
        <a:spcAft>
          <a:spcPct val="0"/>
        </a:spcAft>
        <a:defRPr sz="2850">
          <a:solidFill>
            <a:schemeClr val="tx2"/>
          </a:solidFill>
          <a:latin typeface="Verdana" pitchFamily="34" charset="0"/>
        </a:defRPr>
      </a:lvl9pPr>
    </p:titleStyle>
    <p:bodyStyle>
      <a:lvl1pPr marL="352425" indent="-352425" algn="l"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l" rtl="0" eaLnBrk="0" fontAlgn="base" hangingPunct="0">
        <a:spcBef>
          <a:spcPct val="20000"/>
        </a:spcBef>
        <a:spcAft>
          <a:spcPct val="0"/>
        </a:spcAft>
        <a:buClr>
          <a:schemeClr val="accent2"/>
        </a:buClr>
        <a:buFont typeface="Wingdings" pitchFamily="2" charset="2"/>
        <a:buChar char="n"/>
        <a:defRPr sz="1950">
          <a:solidFill>
            <a:schemeClr val="tx1"/>
          </a:solidFill>
          <a:latin typeface="+mn-lt"/>
        </a:defRPr>
      </a:lvl2pPr>
      <a:lvl3pPr marL="978694" indent="-296466" algn="l" rtl="0" eaLnBrk="0" fontAlgn="base" hangingPunct="0">
        <a:spcBef>
          <a:spcPct val="20000"/>
        </a:spcBef>
        <a:spcAft>
          <a:spcPct val="0"/>
        </a:spcAft>
        <a:buClr>
          <a:schemeClr val="accent2"/>
        </a:buClr>
        <a:buFont typeface="Wingdings" pitchFamily="2" charset="2"/>
        <a:buChar char="o"/>
        <a:defRPr sz="1725">
          <a:solidFill>
            <a:schemeClr val="tx1"/>
          </a:solidFill>
          <a:latin typeface="+mn-lt"/>
        </a:defRPr>
      </a:lvl3pPr>
      <a:lvl4pPr marL="1270397" indent="-290513" algn="l" rtl="0" eaLnBrk="0" fontAlgn="base" hangingPunct="0">
        <a:spcBef>
          <a:spcPct val="20000"/>
        </a:spcBef>
        <a:spcAft>
          <a:spcPct val="0"/>
        </a:spcAft>
        <a:buClr>
          <a:schemeClr val="accent2"/>
        </a:buClr>
        <a:buFont typeface="Wingdings" pitchFamily="2" charset="2"/>
        <a:buChar char="n"/>
        <a:defRPr sz="1500">
          <a:solidFill>
            <a:schemeClr val="tx1"/>
          </a:solidFill>
          <a:latin typeface="+mn-lt"/>
        </a:defRPr>
      </a:lvl4pPr>
      <a:lvl5pPr marL="1570435" indent="-298847" algn="l" rtl="0" eaLnBrk="0" fontAlgn="base" hangingPunct="0">
        <a:spcBef>
          <a:spcPct val="25000"/>
        </a:spcBef>
        <a:spcAft>
          <a:spcPct val="0"/>
        </a:spcAft>
        <a:buClr>
          <a:schemeClr val="accent2"/>
        </a:buClr>
        <a:buFont typeface="Wingdings" pitchFamily="2" charset="2"/>
        <a:buChar char="§"/>
        <a:defRPr sz="1500">
          <a:solidFill>
            <a:schemeClr val="tx1"/>
          </a:solidFill>
          <a:latin typeface="+mn-lt"/>
        </a:defRPr>
      </a:lvl5pPr>
      <a:lvl6pPr marL="19133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6pPr>
      <a:lvl7pPr marL="22562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7pPr>
      <a:lvl8pPr marL="25991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8pPr>
      <a:lvl9pPr marL="2942035" indent="-298847" algn="l" rtl="0" fontAlgn="base">
        <a:spcBef>
          <a:spcPct val="25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000250" y="4457700"/>
            <a:ext cx="30489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fontAlgn="base">
              <a:spcBef>
                <a:spcPct val="0"/>
              </a:spcBef>
              <a:spcAft>
                <a:spcPct val="0"/>
              </a:spcAft>
            </a:pPr>
            <a:r>
              <a:rPr lang="en-US" sz="1350">
                <a:solidFill>
                  <a:srgbClr val="FFFFFF"/>
                </a:solidFill>
                <a:latin typeface="Calibri" pitchFamily="34" charset="0"/>
              </a:rPr>
              <a:t>…</a:t>
            </a:r>
          </a:p>
        </p:txBody>
      </p:sp>
      <p:sp>
        <p:nvSpPr>
          <p:cNvPr id="2" name="Slide Number Placeholder 1">
            <a:extLst>
              <a:ext uri="{FF2B5EF4-FFF2-40B4-BE49-F238E27FC236}">
                <a16:creationId xmlns:a16="http://schemas.microsoft.com/office/drawing/2014/main" id="{4C10445A-9065-44C6-ACB4-7EA8965295D9}"/>
              </a:ext>
            </a:extLst>
          </p:cNvPr>
          <p:cNvSpPr>
            <a:spLocks noGrp="1"/>
          </p:cNvSpPr>
          <p:nvPr>
            <p:ph type="sldNum" sz="quarter" idx="12"/>
          </p:nvPr>
        </p:nvSpPr>
        <p:spPr/>
        <p:txBody>
          <a:bodyPr/>
          <a:lstStyle/>
          <a:p>
            <a:pPr>
              <a:defRPr/>
            </a:pPr>
            <a:fld id="{65D10AC7-5D51-4F38-931A-8D20DC04AFFF}" type="slidenum">
              <a:rPr lang="en-US" smtClean="0">
                <a:solidFill>
                  <a:srgbClr val="000000">
                    <a:tint val="75000"/>
                  </a:srgbClr>
                </a:solidFill>
              </a:rPr>
              <a:pPr>
                <a:defRPr/>
              </a:pPr>
              <a:t>1</a:t>
            </a:fld>
            <a:endParaRPr lang="en-US">
              <a:solidFill>
                <a:srgbClr val="000000">
                  <a:tint val="75000"/>
                </a:srgb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Vine and the branches</a:t>
            </a:r>
          </a:p>
        </p:txBody>
      </p:sp>
      <p:sp>
        <p:nvSpPr>
          <p:cNvPr id="3" name="Content Placeholder 2"/>
          <p:cNvSpPr>
            <a:spLocks noGrp="1"/>
          </p:cNvSpPr>
          <p:nvPr>
            <p:ph idx="1"/>
          </p:nvPr>
        </p:nvSpPr>
        <p:spPr>
          <a:xfrm>
            <a:off x="574675" y="1676400"/>
            <a:ext cx="8054975" cy="3867150"/>
          </a:xfrm>
        </p:spPr>
        <p:txBody>
          <a:bodyPr/>
          <a:lstStyle/>
          <a:p>
            <a:r>
              <a:rPr lang="en-US" sz="3000" dirty="0"/>
              <a:t>Each branch is expected to bear fruit</a:t>
            </a:r>
          </a:p>
          <a:p>
            <a:r>
              <a:rPr lang="en-US" sz="3000" dirty="0"/>
              <a:t>If not, the branch is cut off and burned</a:t>
            </a:r>
          </a:p>
          <a:p>
            <a:r>
              <a:rPr lang="en-US" sz="3000" dirty="0"/>
              <a:t>Branches that bear fruit are pruned to bear more fruit</a:t>
            </a:r>
          </a:p>
          <a:p>
            <a:r>
              <a:rPr lang="en-US" sz="3000" dirty="0"/>
              <a:t>These facts are based on the proper care of a grape vine and how it is pruned for fruit production</a:t>
            </a:r>
          </a:p>
        </p:txBody>
      </p:sp>
      <p:pic>
        <p:nvPicPr>
          <p:cNvPr id="4" name="Picture 3">
            <a:extLst>
              <a:ext uri="{FF2B5EF4-FFF2-40B4-BE49-F238E27FC236}">
                <a16:creationId xmlns:a16="http://schemas.microsoft.com/office/drawing/2014/main" id="{E460F2B3-32CF-4BDB-AA66-3EE5C6D3097A}"/>
              </a:ext>
            </a:extLst>
          </p:cNvPr>
          <p:cNvPicPr>
            <a:picLocks noChangeAspect="1"/>
          </p:cNvPicPr>
          <p:nvPr/>
        </p:nvPicPr>
        <p:blipFill>
          <a:blip r:embed="rId3"/>
          <a:stretch>
            <a:fillRect/>
          </a:stretch>
        </p:blipFill>
        <p:spPr>
          <a:xfrm>
            <a:off x="1143000" y="1632857"/>
            <a:ext cx="6858000" cy="5143500"/>
          </a:xfrm>
          <a:prstGeom prst="rect">
            <a:avLst/>
          </a:prstGeom>
          <a:ln w="38100">
            <a:solidFill>
              <a:schemeClr val="tx1"/>
            </a:solidFill>
          </a:ln>
        </p:spPr>
      </p:pic>
      <p:sp>
        <p:nvSpPr>
          <p:cNvPr id="5" name="Slide Number Placeholder 4">
            <a:extLst>
              <a:ext uri="{FF2B5EF4-FFF2-40B4-BE49-F238E27FC236}">
                <a16:creationId xmlns:a16="http://schemas.microsoft.com/office/drawing/2014/main" id="{4B76C87C-1ADD-45FD-954A-13D5E0A9AB0A}"/>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09800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Vine and the branches</a:t>
            </a:r>
          </a:p>
        </p:txBody>
      </p:sp>
      <p:sp>
        <p:nvSpPr>
          <p:cNvPr id="3" name="Content Placeholder 2"/>
          <p:cNvSpPr>
            <a:spLocks noGrp="1"/>
          </p:cNvSpPr>
          <p:nvPr>
            <p:ph idx="1"/>
          </p:nvPr>
        </p:nvSpPr>
        <p:spPr>
          <a:xfrm>
            <a:off x="574675" y="1676400"/>
            <a:ext cx="8054975" cy="3867150"/>
          </a:xfrm>
        </p:spPr>
        <p:txBody>
          <a:bodyPr/>
          <a:lstStyle/>
          <a:p>
            <a:r>
              <a:rPr lang="en-US" sz="3000" dirty="0"/>
              <a:t>A branch must abide in the vine to produce fruit</a:t>
            </a:r>
          </a:p>
          <a:p>
            <a:r>
              <a:rPr lang="en-US" sz="3000" dirty="0"/>
              <a:t>It is a two-way process</a:t>
            </a:r>
          </a:p>
          <a:p>
            <a:pPr lvl="1"/>
            <a:r>
              <a:rPr lang="en-US" sz="2800" dirty="0"/>
              <a:t>Abide in Me and I in you (vs 4-5)</a:t>
            </a:r>
          </a:p>
          <a:p>
            <a:r>
              <a:rPr lang="en-US" sz="3000" dirty="0"/>
              <a:t>Branch it to bear “much” fruit</a:t>
            </a:r>
          </a:p>
          <a:p>
            <a:r>
              <a:rPr lang="en-US" sz="3000" dirty="0"/>
              <a:t>Otherwise, will be cut off and cast into fire</a:t>
            </a:r>
          </a:p>
          <a:p>
            <a:r>
              <a:rPr lang="en-US" sz="3000" dirty="0"/>
              <a:t>Without the vine the branches cannot do anything</a:t>
            </a:r>
          </a:p>
          <a:p>
            <a:endParaRPr lang="en-US" sz="2400" dirty="0"/>
          </a:p>
        </p:txBody>
      </p:sp>
      <p:sp>
        <p:nvSpPr>
          <p:cNvPr id="4" name="Slide Number Placeholder 3">
            <a:extLst>
              <a:ext uri="{FF2B5EF4-FFF2-40B4-BE49-F238E27FC236}">
                <a16:creationId xmlns:a16="http://schemas.microsoft.com/office/drawing/2014/main" id="{7851898A-701C-4450-BEF6-8282FD0B065A}"/>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7249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Vine and the branches</a:t>
            </a:r>
          </a:p>
        </p:txBody>
      </p:sp>
      <p:sp>
        <p:nvSpPr>
          <p:cNvPr id="3" name="Content Placeholder 2"/>
          <p:cNvSpPr>
            <a:spLocks noGrp="1"/>
          </p:cNvSpPr>
          <p:nvPr>
            <p:ph idx="1"/>
          </p:nvPr>
        </p:nvSpPr>
        <p:spPr>
          <a:xfrm>
            <a:off x="574675" y="1752600"/>
            <a:ext cx="8054975" cy="4419600"/>
          </a:xfrm>
        </p:spPr>
        <p:txBody>
          <a:bodyPr/>
          <a:lstStyle/>
          <a:p>
            <a:r>
              <a:rPr lang="en-US" sz="3000" dirty="0"/>
              <a:t>A branch can be in Christ and bearing fruit then stop producing fruit and be cut off and burned</a:t>
            </a:r>
          </a:p>
          <a:p>
            <a:r>
              <a:rPr lang="en-US" sz="3000" dirty="0"/>
              <a:t>A Christian can be ‘in Christ’ and bearing fruit then turn away, be cutoff and burned</a:t>
            </a:r>
          </a:p>
          <a:p>
            <a:r>
              <a:rPr lang="en-US" sz="3000" dirty="0"/>
              <a:t>A Christian can “fall from grace”</a:t>
            </a:r>
          </a:p>
          <a:p>
            <a:pPr lvl="1"/>
            <a:r>
              <a:rPr lang="en-US" sz="2800" dirty="0"/>
              <a:t>Denied by many today</a:t>
            </a:r>
          </a:p>
          <a:p>
            <a:pPr lvl="1"/>
            <a:r>
              <a:rPr lang="en-US" sz="2800" dirty="0"/>
              <a:t>Refutes “once saved, always saved”</a:t>
            </a:r>
          </a:p>
          <a:p>
            <a:endParaRPr lang="en-US" sz="2400" dirty="0"/>
          </a:p>
        </p:txBody>
      </p:sp>
      <p:sp>
        <p:nvSpPr>
          <p:cNvPr id="4" name="Slide Number Placeholder 3">
            <a:extLst>
              <a:ext uri="{FF2B5EF4-FFF2-40B4-BE49-F238E27FC236}">
                <a16:creationId xmlns:a16="http://schemas.microsoft.com/office/drawing/2014/main" id="{04C60155-2EAB-472D-A4F6-B79682558CE3}"/>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50227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Vine and the branches</a:t>
            </a:r>
          </a:p>
        </p:txBody>
      </p:sp>
      <p:sp>
        <p:nvSpPr>
          <p:cNvPr id="3" name="Content Placeholder 2"/>
          <p:cNvSpPr>
            <a:spLocks noGrp="1"/>
          </p:cNvSpPr>
          <p:nvPr>
            <p:ph idx="1"/>
          </p:nvPr>
        </p:nvSpPr>
        <p:spPr>
          <a:xfrm>
            <a:off x="574675" y="1752600"/>
            <a:ext cx="8054975" cy="4419600"/>
          </a:xfrm>
        </p:spPr>
        <p:txBody>
          <a:bodyPr/>
          <a:lstStyle/>
          <a:p>
            <a:r>
              <a:rPr lang="en-US" sz="3000" dirty="0"/>
              <a:t>IF,</a:t>
            </a:r>
          </a:p>
          <a:p>
            <a:pPr lvl="1"/>
            <a:r>
              <a:rPr lang="en-US" sz="2800" dirty="0"/>
              <a:t>You abide in Me</a:t>
            </a:r>
          </a:p>
          <a:p>
            <a:pPr lvl="1"/>
            <a:r>
              <a:rPr lang="en-US" sz="2800" dirty="0"/>
              <a:t>My words abide in you</a:t>
            </a:r>
          </a:p>
          <a:p>
            <a:pPr lvl="1"/>
            <a:r>
              <a:rPr lang="en-US" sz="2800" dirty="0"/>
              <a:t>THEN, </a:t>
            </a:r>
            <a:r>
              <a:rPr lang="en-US" sz="2800" dirty="0">
                <a:effectLst>
                  <a:outerShdw blurRad="38100" dist="38100" dir="2700000" algn="tl">
                    <a:srgbClr val="000000">
                      <a:alpha val="43137"/>
                    </a:srgbClr>
                  </a:outerShdw>
                </a:effectLst>
              </a:rPr>
              <a:t>ask what you desire</a:t>
            </a:r>
            <a:r>
              <a:rPr lang="en-US" sz="2800" dirty="0"/>
              <a:t>, it will be done</a:t>
            </a:r>
          </a:p>
          <a:p>
            <a:pPr lvl="1"/>
            <a:r>
              <a:rPr lang="en-US" sz="2800" dirty="0"/>
              <a:t>(conditions and limits are explained in other passages)</a:t>
            </a:r>
          </a:p>
          <a:p>
            <a:r>
              <a:rPr lang="en-US" sz="3000" dirty="0"/>
              <a:t>Bearing much fruit glorifies the Father</a:t>
            </a:r>
          </a:p>
          <a:p>
            <a:pPr lvl="1"/>
            <a:r>
              <a:rPr lang="en-US" sz="2800" dirty="0"/>
              <a:t>Matthew 5:16</a:t>
            </a:r>
          </a:p>
        </p:txBody>
      </p:sp>
      <p:sp>
        <p:nvSpPr>
          <p:cNvPr id="4" name="Slide Number Placeholder 3">
            <a:extLst>
              <a:ext uri="{FF2B5EF4-FFF2-40B4-BE49-F238E27FC236}">
                <a16:creationId xmlns:a16="http://schemas.microsoft.com/office/drawing/2014/main" id="{B6793CCC-5C4E-4129-AFAF-C217A60DA893}"/>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365470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Love as the Father</a:t>
            </a:r>
            <a:br>
              <a:rPr lang="en-US" dirty="0"/>
            </a:br>
            <a:r>
              <a:rPr lang="en-US" sz="2800" dirty="0"/>
              <a:t>John 15:9</a:t>
            </a:r>
            <a:endParaRPr lang="en-US" dirty="0"/>
          </a:p>
        </p:txBody>
      </p:sp>
      <p:sp>
        <p:nvSpPr>
          <p:cNvPr id="3" name="Content Placeholder 2"/>
          <p:cNvSpPr>
            <a:spLocks noGrp="1"/>
          </p:cNvSpPr>
          <p:nvPr>
            <p:ph idx="1"/>
          </p:nvPr>
        </p:nvSpPr>
        <p:spPr>
          <a:xfrm>
            <a:off x="574675" y="1752600"/>
            <a:ext cx="8054975" cy="3790950"/>
          </a:xfrm>
        </p:spPr>
        <p:txBody>
          <a:bodyPr/>
          <a:lstStyle/>
          <a:p>
            <a:r>
              <a:rPr lang="en-US" sz="3000" dirty="0"/>
              <a:t>Christ compares His love for the disciples to the love the Father has for Him</a:t>
            </a:r>
          </a:p>
          <a:p>
            <a:r>
              <a:rPr lang="en-US" sz="3000" dirty="0"/>
              <a:t>Again, the true way to express love for Jesus is to keep His commandments</a:t>
            </a:r>
          </a:p>
          <a:p>
            <a:pPr lvl="1"/>
            <a:r>
              <a:rPr lang="en-US" sz="3000" dirty="0"/>
              <a:t>Just as He kept the Father’s commandments</a:t>
            </a:r>
          </a:p>
          <a:p>
            <a:pPr lvl="1"/>
            <a:endParaRPr lang="en-US" sz="2100" dirty="0"/>
          </a:p>
        </p:txBody>
      </p:sp>
      <p:sp>
        <p:nvSpPr>
          <p:cNvPr id="4" name="Slide Number Placeholder 3">
            <a:extLst>
              <a:ext uri="{FF2B5EF4-FFF2-40B4-BE49-F238E27FC236}">
                <a16:creationId xmlns:a16="http://schemas.microsoft.com/office/drawing/2014/main" id="{85B08C3D-29D4-4E62-8692-B6CBA028133A}"/>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283498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Love one another</a:t>
            </a:r>
            <a:br>
              <a:rPr lang="en-US" dirty="0"/>
            </a:br>
            <a:r>
              <a:rPr lang="en-US" sz="2800" dirty="0"/>
              <a:t>John 15:10-12</a:t>
            </a:r>
            <a:endParaRPr lang="en-US" dirty="0"/>
          </a:p>
        </p:txBody>
      </p:sp>
      <p:sp>
        <p:nvSpPr>
          <p:cNvPr id="3" name="Content Placeholder 2"/>
          <p:cNvSpPr>
            <a:spLocks noGrp="1"/>
          </p:cNvSpPr>
          <p:nvPr>
            <p:ph idx="1"/>
          </p:nvPr>
        </p:nvSpPr>
        <p:spPr>
          <a:xfrm>
            <a:off x="574674" y="1676400"/>
            <a:ext cx="8169276" cy="4648200"/>
          </a:xfrm>
        </p:spPr>
        <p:txBody>
          <a:bodyPr/>
          <a:lstStyle/>
          <a:p>
            <a:r>
              <a:rPr lang="en-US" sz="3000" dirty="0"/>
              <a:t>Jesus is about to give His very life for His disciples</a:t>
            </a:r>
          </a:p>
          <a:p>
            <a:pPr lvl="1"/>
            <a:r>
              <a:rPr lang="en-US" sz="2800" dirty="0"/>
              <a:t>Actually, for the world</a:t>
            </a:r>
          </a:p>
          <a:p>
            <a:r>
              <a:rPr lang="en-US" sz="3000" dirty="0"/>
              <a:t>This illustrates the supreme limit He was willing to endure to show His love for His friends</a:t>
            </a:r>
          </a:p>
          <a:p>
            <a:pPr lvl="1"/>
            <a:r>
              <a:rPr lang="en-US" sz="2800" dirty="0"/>
              <a:t>His disciples</a:t>
            </a:r>
          </a:p>
          <a:p>
            <a:r>
              <a:rPr lang="en-US" sz="3000" dirty="0"/>
              <a:t>His command is that the disciples love one another sufficiently to do the same for each other</a:t>
            </a:r>
          </a:p>
          <a:p>
            <a:endParaRPr lang="en-US" sz="2100" dirty="0"/>
          </a:p>
        </p:txBody>
      </p:sp>
      <p:sp>
        <p:nvSpPr>
          <p:cNvPr id="4" name="Slide Number Placeholder 3">
            <a:extLst>
              <a:ext uri="{FF2B5EF4-FFF2-40B4-BE49-F238E27FC236}">
                <a16:creationId xmlns:a16="http://schemas.microsoft.com/office/drawing/2014/main" id="{9ADF7249-6F0B-4FAB-9F57-851AACA5AA07}"/>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3823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Friends</a:t>
            </a:r>
            <a:br>
              <a:rPr lang="en-US" dirty="0"/>
            </a:br>
            <a:r>
              <a:rPr lang="en-US" sz="2800" dirty="0"/>
              <a:t>John 15:13-15</a:t>
            </a:r>
            <a:endParaRPr lang="en-US" dirty="0"/>
          </a:p>
        </p:txBody>
      </p:sp>
      <p:sp>
        <p:nvSpPr>
          <p:cNvPr id="3" name="Content Placeholder 2"/>
          <p:cNvSpPr>
            <a:spLocks noGrp="1"/>
          </p:cNvSpPr>
          <p:nvPr>
            <p:ph idx="1"/>
          </p:nvPr>
        </p:nvSpPr>
        <p:spPr>
          <a:xfrm>
            <a:off x="574675" y="1676400"/>
            <a:ext cx="8054975" cy="3867150"/>
          </a:xfrm>
        </p:spPr>
        <p:txBody>
          <a:bodyPr/>
          <a:lstStyle/>
          <a:p>
            <a:r>
              <a:rPr lang="en-US" sz="3000" dirty="0"/>
              <a:t>Jesus calls the disciples His friends; not servants</a:t>
            </a:r>
          </a:p>
          <a:p>
            <a:pPr lvl="1"/>
            <a:r>
              <a:rPr lang="en-US" sz="3000" dirty="0"/>
              <a:t>IF you do what I command you</a:t>
            </a:r>
          </a:p>
          <a:p>
            <a:r>
              <a:rPr lang="en-US" sz="3000" dirty="0"/>
              <a:t>A friend is much more special than a servant</a:t>
            </a:r>
          </a:p>
          <a:p>
            <a:r>
              <a:rPr lang="en-US" sz="3000" dirty="0"/>
              <a:t>A friend knows the plans of the Master</a:t>
            </a:r>
          </a:p>
          <a:p>
            <a:r>
              <a:rPr lang="en-US" sz="3000" dirty="0"/>
              <a:t>Jesus has revealed His plans to them</a:t>
            </a:r>
          </a:p>
          <a:p>
            <a:r>
              <a:rPr lang="en-US" sz="3000" dirty="0"/>
              <a:t>The plans came from His Father</a:t>
            </a:r>
          </a:p>
        </p:txBody>
      </p:sp>
      <p:sp>
        <p:nvSpPr>
          <p:cNvPr id="4" name="Slide Number Placeholder 3">
            <a:extLst>
              <a:ext uri="{FF2B5EF4-FFF2-40B4-BE49-F238E27FC236}">
                <a16:creationId xmlns:a16="http://schemas.microsoft.com/office/drawing/2014/main" id="{B5353931-2FC0-4696-9492-B3775F3DB815}"/>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12222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Chosen and appointed</a:t>
            </a:r>
            <a:br>
              <a:rPr lang="en-US" dirty="0"/>
            </a:br>
            <a:r>
              <a:rPr lang="en-US" sz="2800" dirty="0"/>
              <a:t>John 15:16-17</a:t>
            </a:r>
            <a:endParaRPr lang="en-US" dirty="0"/>
          </a:p>
        </p:txBody>
      </p:sp>
      <p:sp>
        <p:nvSpPr>
          <p:cNvPr id="3" name="Content Placeholder 2"/>
          <p:cNvSpPr>
            <a:spLocks noGrp="1"/>
          </p:cNvSpPr>
          <p:nvPr>
            <p:ph idx="1"/>
          </p:nvPr>
        </p:nvSpPr>
        <p:spPr>
          <a:xfrm>
            <a:off x="574675" y="1752600"/>
            <a:ext cx="8054975" cy="4495800"/>
          </a:xfrm>
        </p:spPr>
        <p:txBody>
          <a:bodyPr/>
          <a:lstStyle/>
          <a:p>
            <a:r>
              <a:rPr lang="en-US" sz="3000" dirty="0"/>
              <a:t>Who is the ‘you’ in vs 16?</a:t>
            </a:r>
          </a:p>
          <a:p>
            <a:r>
              <a:rPr lang="en-US" sz="3000" dirty="0"/>
              <a:t>A call to apostleship</a:t>
            </a:r>
          </a:p>
          <a:p>
            <a:pPr lvl="1"/>
            <a:r>
              <a:rPr lang="en-US" sz="2800" dirty="0"/>
              <a:t>“one sent on a mission: such as one of an authoritative New Testament group sent out to preach the gospel and made up especially of Christ’s twelve original disciples and Paul”</a:t>
            </a:r>
          </a:p>
          <a:p>
            <a:r>
              <a:rPr lang="en-US" sz="3000" dirty="0"/>
              <a:t>Jesus repeats the command to love one another </a:t>
            </a:r>
            <a:r>
              <a:rPr lang="en-US" sz="2800" dirty="0"/>
              <a:t>(v 17)</a:t>
            </a:r>
            <a:endParaRPr lang="en-US" sz="3000" dirty="0"/>
          </a:p>
        </p:txBody>
      </p:sp>
      <p:sp>
        <p:nvSpPr>
          <p:cNvPr id="4" name="Slide Number Placeholder 3">
            <a:extLst>
              <a:ext uri="{FF2B5EF4-FFF2-40B4-BE49-F238E27FC236}">
                <a16:creationId xmlns:a16="http://schemas.microsoft.com/office/drawing/2014/main" id="{194BE887-CE46-4A6A-ACAB-E59938D05DF4}"/>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42443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Hated by the world</a:t>
            </a:r>
            <a:br>
              <a:rPr lang="en-US" dirty="0"/>
            </a:br>
            <a:r>
              <a:rPr lang="en-US" sz="2800" dirty="0"/>
              <a:t>John 15:18-19</a:t>
            </a:r>
            <a:endParaRPr lang="en-US" dirty="0"/>
          </a:p>
        </p:txBody>
      </p:sp>
      <p:sp>
        <p:nvSpPr>
          <p:cNvPr id="3" name="Content Placeholder 2"/>
          <p:cNvSpPr>
            <a:spLocks noGrp="1"/>
          </p:cNvSpPr>
          <p:nvPr>
            <p:ph idx="1"/>
          </p:nvPr>
        </p:nvSpPr>
        <p:spPr>
          <a:xfrm>
            <a:off x="574676" y="1752600"/>
            <a:ext cx="8001000" cy="4724400"/>
          </a:xfrm>
        </p:spPr>
        <p:txBody>
          <a:bodyPr/>
          <a:lstStyle/>
          <a:p>
            <a:r>
              <a:rPr lang="en-US" sz="3000" dirty="0"/>
              <a:t>Jesus was hated first</a:t>
            </a:r>
          </a:p>
          <a:p>
            <a:r>
              <a:rPr lang="en-US" sz="3000" dirty="0"/>
              <a:t>Disciples are to be </a:t>
            </a:r>
            <a:r>
              <a:rPr lang="en-US" sz="3000" u="sng" dirty="0"/>
              <a:t>different</a:t>
            </a:r>
            <a:r>
              <a:rPr lang="en-US" sz="3000" dirty="0"/>
              <a:t> from the world</a:t>
            </a:r>
          </a:p>
          <a:p>
            <a:r>
              <a:rPr lang="en-US" sz="3000" dirty="0"/>
              <a:t>The world loves its ‘own type’</a:t>
            </a:r>
          </a:p>
          <a:p>
            <a:r>
              <a:rPr lang="en-US" sz="3000" dirty="0"/>
              <a:t>Since they are different, they would be hated</a:t>
            </a:r>
          </a:p>
          <a:p>
            <a:r>
              <a:rPr lang="en-US" sz="3000" dirty="0"/>
              <a:t>Disciples must make a </a:t>
            </a:r>
            <a:r>
              <a:rPr lang="en-US" sz="3000" dirty="0">
                <a:effectLst>
                  <a:outerShdw blurRad="38100" dist="38100" dir="2700000" algn="tl">
                    <a:srgbClr val="000000">
                      <a:alpha val="43137"/>
                    </a:srgbClr>
                  </a:outerShdw>
                </a:effectLst>
              </a:rPr>
              <a:t>choice</a:t>
            </a:r>
            <a:r>
              <a:rPr lang="en-US" sz="3000" dirty="0"/>
              <a:t> to keep Jesus’ commandments and be different from the world</a:t>
            </a:r>
          </a:p>
          <a:p>
            <a:endParaRPr lang="en-US" sz="2400" dirty="0"/>
          </a:p>
        </p:txBody>
      </p:sp>
      <p:sp>
        <p:nvSpPr>
          <p:cNvPr id="4" name="Slide Number Placeholder 3">
            <a:extLst>
              <a:ext uri="{FF2B5EF4-FFF2-40B4-BE49-F238E27FC236}">
                <a16:creationId xmlns:a16="http://schemas.microsoft.com/office/drawing/2014/main" id="{E45BE90E-D428-417B-971E-A6081CF15CC5}"/>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0416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Persecuted</a:t>
            </a:r>
            <a:br>
              <a:rPr lang="en-US" dirty="0"/>
            </a:br>
            <a:r>
              <a:rPr lang="en-US" sz="2800" dirty="0"/>
              <a:t>John 15:20-21</a:t>
            </a:r>
            <a:endParaRPr lang="en-US" dirty="0"/>
          </a:p>
        </p:txBody>
      </p:sp>
      <p:sp>
        <p:nvSpPr>
          <p:cNvPr id="3" name="Content Placeholder 2"/>
          <p:cNvSpPr>
            <a:spLocks noGrp="1"/>
          </p:cNvSpPr>
          <p:nvPr>
            <p:ph idx="1"/>
          </p:nvPr>
        </p:nvSpPr>
        <p:spPr>
          <a:xfrm>
            <a:off x="574675" y="1676400"/>
            <a:ext cx="8054975" cy="4495800"/>
          </a:xfrm>
        </p:spPr>
        <p:txBody>
          <a:bodyPr/>
          <a:lstStyle/>
          <a:p>
            <a:r>
              <a:rPr lang="en-US" sz="3000" dirty="0"/>
              <a:t>If the Master is persecuted, then so will be the follower</a:t>
            </a:r>
          </a:p>
          <a:p>
            <a:r>
              <a:rPr lang="en-US" sz="3000" dirty="0"/>
              <a:t>Those willing to hear Jesus’ word would hear the apostles also</a:t>
            </a:r>
          </a:p>
          <a:p>
            <a:r>
              <a:rPr lang="en-US" sz="3000" dirty="0"/>
              <a:t>The world would not hear Jesus (or the ones He sent) because they did not know the Father</a:t>
            </a:r>
          </a:p>
          <a:p>
            <a:endParaRPr lang="en-US" sz="2400" dirty="0"/>
          </a:p>
        </p:txBody>
      </p:sp>
      <p:sp>
        <p:nvSpPr>
          <p:cNvPr id="4" name="Slide Number Placeholder 3">
            <a:extLst>
              <a:ext uri="{FF2B5EF4-FFF2-40B4-BE49-F238E27FC236}">
                <a16:creationId xmlns:a16="http://schemas.microsoft.com/office/drawing/2014/main" id="{2C9D40A7-CDA8-4AD3-903C-50A8214D1679}"/>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6630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9C13-74FB-4469-A3B7-B4A24952B08A}"/>
              </a:ext>
            </a:extLst>
          </p:cNvPr>
          <p:cNvPicPr>
            <a:picLocks noChangeAspect="1"/>
          </p:cNvPicPr>
          <p:nvPr/>
        </p:nvPicPr>
        <p:blipFill rotWithShape="1">
          <a:blip r:embed="rId3"/>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C825B3D4-BC65-4819-AAED-6EA0D6091162}"/>
              </a:ext>
            </a:extLst>
          </p:cNvPr>
          <p:cNvSpPr>
            <a:spLocks noGrp="1"/>
          </p:cNvSpPr>
          <p:nvPr>
            <p:ph type="ctrTitle"/>
          </p:nvPr>
        </p:nvSpPr>
        <p:spPr>
          <a:xfrm>
            <a:off x="1880881" y="1864527"/>
            <a:ext cx="5382239" cy="2813609"/>
          </a:xfrm>
        </p:spPr>
        <p:txBody>
          <a:bodyPr>
            <a:normAutofit fontScale="90000"/>
          </a:bodyPr>
          <a:lstStyle/>
          <a:p>
            <a:pPr>
              <a:lnSpc>
                <a:spcPct val="109000"/>
              </a:lnSpc>
              <a:spcBef>
                <a:spcPts val="750"/>
              </a:spcBef>
              <a:spcAft>
                <a:spcPts val="750"/>
              </a:spcAft>
            </a:pP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The  </a:t>
            </a:r>
            <a:r>
              <a:rPr lang="en-US" sz="6000" dirty="0">
                <a:solidFill>
                  <a:srgbClr val="361B00"/>
                </a:solidFill>
                <a:effectLst>
                  <a:outerShdw blurRad="50800" dist="38100" dir="2700000" algn="tl" rotWithShape="0">
                    <a:prstClr val="black">
                      <a:alpha val="40000"/>
                    </a:prstClr>
                  </a:outerShdw>
                </a:effectLst>
                <a:latin typeface="Papyrus" panose="03070502060502030205" pitchFamily="66" charset="0"/>
              </a:rPr>
              <a:t>Gospel</a:t>
            </a: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 of</a:t>
            </a:r>
            <a:b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br>
            <a:r>
              <a:rPr lang="en-US" sz="14925" dirty="0">
                <a:solidFill>
                  <a:srgbClr val="361B00"/>
                </a:solidFill>
                <a:effectLst>
                  <a:outerShdw blurRad="50800" dist="38100" dir="2700000" algn="tl" rotWithShape="0">
                    <a:prstClr val="black">
                      <a:alpha val="40000"/>
                    </a:prstClr>
                  </a:outerShdw>
                </a:effectLst>
                <a:latin typeface="Papyrus" panose="03070502060502030205" pitchFamily="66" charset="0"/>
              </a:rPr>
              <a:t>John</a:t>
            </a:r>
            <a:endParaRPr lang="en-US" sz="10350" dirty="0">
              <a:solidFill>
                <a:srgbClr val="361B00"/>
              </a:solidFill>
              <a:effectLst>
                <a:outerShdw blurRad="50800" dist="38100" dir="2700000" algn="tl" rotWithShape="0">
                  <a:prstClr val="black">
                    <a:alpha val="40000"/>
                  </a:prstClr>
                </a:outerShdw>
              </a:effectLst>
              <a:latin typeface="Papyrus" panose="03070502060502030205" pitchFamily="66" charset="0"/>
            </a:endParaRPr>
          </a:p>
        </p:txBody>
      </p:sp>
      <p:pic>
        <p:nvPicPr>
          <p:cNvPr id="7" name="Picture 6">
            <a:extLst>
              <a:ext uri="{FF2B5EF4-FFF2-40B4-BE49-F238E27FC236}">
                <a16:creationId xmlns:a16="http://schemas.microsoft.com/office/drawing/2014/main" id="{751E9796-74E3-49D6-8965-A7D4A5FD107A}"/>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2926303" y="4279032"/>
            <a:ext cx="3291392" cy="1820770"/>
          </a:xfrm>
          <a:prstGeom prst="rect">
            <a:avLst/>
          </a:prstGeom>
        </p:spPr>
      </p:pic>
      <p:sp>
        <p:nvSpPr>
          <p:cNvPr id="5" name="Slide Number Placeholder 4">
            <a:extLst>
              <a:ext uri="{FF2B5EF4-FFF2-40B4-BE49-F238E27FC236}">
                <a16:creationId xmlns:a16="http://schemas.microsoft.com/office/drawing/2014/main" id="{2818D4A4-1DF6-4523-9545-481F1FA154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DAEF-2293-45F2-9DB3-7AB61166F4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208074"/>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Hated by the world</a:t>
            </a:r>
            <a:br>
              <a:rPr lang="en-US" dirty="0"/>
            </a:br>
            <a:r>
              <a:rPr lang="en-US" sz="2800" dirty="0"/>
              <a:t>John 15:22-25</a:t>
            </a:r>
            <a:endParaRPr lang="en-US" dirty="0"/>
          </a:p>
        </p:txBody>
      </p:sp>
      <p:sp>
        <p:nvSpPr>
          <p:cNvPr id="3" name="Content Placeholder 2"/>
          <p:cNvSpPr>
            <a:spLocks noGrp="1"/>
          </p:cNvSpPr>
          <p:nvPr>
            <p:ph idx="1"/>
          </p:nvPr>
        </p:nvSpPr>
        <p:spPr>
          <a:xfrm>
            <a:off x="574675" y="1752600"/>
            <a:ext cx="8054975" cy="4495800"/>
          </a:xfrm>
        </p:spPr>
        <p:txBody>
          <a:bodyPr/>
          <a:lstStyle/>
          <a:p>
            <a:r>
              <a:rPr lang="en-US" sz="3000" dirty="0"/>
              <a:t>Jesus is speaking of being hated by the world</a:t>
            </a:r>
          </a:p>
          <a:p>
            <a:r>
              <a:rPr lang="en-US" sz="3000" dirty="0"/>
              <a:t>If He had not come, they would not have been guilty of the sin related to His death</a:t>
            </a:r>
          </a:p>
          <a:p>
            <a:r>
              <a:rPr lang="en-US" sz="3000" dirty="0"/>
              <a:t>He performed miracles to show who He was</a:t>
            </a:r>
          </a:p>
          <a:p>
            <a:pPr lvl="1"/>
            <a:r>
              <a:rPr lang="en-US" sz="2800" dirty="0"/>
              <a:t>But they rejected Him</a:t>
            </a:r>
          </a:p>
          <a:p>
            <a:pPr marL="0" indent="0">
              <a:buNone/>
            </a:pPr>
            <a:endParaRPr lang="en-US" sz="2400" dirty="0"/>
          </a:p>
        </p:txBody>
      </p:sp>
      <p:sp>
        <p:nvSpPr>
          <p:cNvPr id="4" name="Slide Number Placeholder 3">
            <a:extLst>
              <a:ext uri="{FF2B5EF4-FFF2-40B4-BE49-F238E27FC236}">
                <a16:creationId xmlns:a16="http://schemas.microsoft.com/office/drawing/2014/main" id="{1EFE68F0-7208-4578-9D60-E31B59532436}"/>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2293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Hated by the world</a:t>
            </a:r>
            <a:br>
              <a:rPr lang="en-US" dirty="0"/>
            </a:br>
            <a:r>
              <a:rPr lang="en-US" sz="2800" dirty="0"/>
              <a:t>John 15:22-25</a:t>
            </a:r>
            <a:endParaRPr lang="en-US" dirty="0"/>
          </a:p>
        </p:txBody>
      </p:sp>
      <p:sp>
        <p:nvSpPr>
          <p:cNvPr id="3" name="Content Placeholder 2"/>
          <p:cNvSpPr>
            <a:spLocks noGrp="1"/>
          </p:cNvSpPr>
          <p:nvPr>
            <p:ph idx="1"/>
          </p:nvPr>
        </p:nvSpPr>
        <p:spPr>
          <a:xfrm>
            <a:off x="574675" y="1752600"/>
            <a:ext cx="8054975" cy="4495800"/>
          </a:xfrm>
        </p:spPr>
        <p:txBody>
          <a:bodyPr/>
          <a:lstStyle/>
          <a:p>
            <a:r>
              <a:rPr lang="en-US" sz="3000" dirty="0"/>
              <a:t>They hate Him and </a:t>
            </a:r>
            <a:r>
              <a:rPr lang="en-US" sz="3000"/>
              <a:t>therefore, they </a:t>
            </a:r>
            <a:r>
              <a:rPr lang="en-US" sz="3000" dirty="0"/>
              <a:t>hate the Father</a:t>
            </a:r>
          </a:p>
          <a:p>
            <a:r>
              <a:rPr lang="en-US" sz="3000" dirty="0"/>
              <a:t>They are too blind to see the Father in Him</a:t>
            </a:r>
          </a:p>
          <a:p>
            <a:r>
              <a:rPr lang="en-US" sz="3000" dirty="0"/>
              <a:t>They had no just cause to hate Him</a:t>
            </a:r>
          </a:p>
          <a:p>
            <a:endParaRPr lang="en-US" sz="2400" dirty="0"/>
          </a:p>
        </p:txBody>
      </p:sp>
      <p:sp>
        <p:nvSpPr>
          <p:cNvPr id="4" name="Slide Number Placeholder 3">
            <a:extLst>
              <a:ext uri="{FF2B5EF4-FFF2-40B4-BE49-F238E27FC236}">
                <a16:creationId xmlns:a16="http://schemas.microsoft.com/office/drawing/2014/main" id="{F759153D-DD17-43A4-A923-6E6031B25FA9}"/>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389930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Bearing witness</a:t>
            </a:r>
            <a:br>
              <a:rPr lang="en-US" dirty="0"/>
            </a:br>
            <a:r>
              <a:rPr lang="en-US" sz="2800" dirty="0"/>
              <a:t>John 15:26-27</a:t>
            </a:r>
            <a:endParaRPr lang="en-US" dirty="0"/>
          </a:p>
        </p:txBody>
      </p:sp>
      <p:sp>
        <p:nvSpPr>
          <p:cNvPr id="3" name="Content Placeholder 2"/>
          <p:cNvSpPr>
            <a:spLocks noGrp="1"/>
          </p:cNvSpPr>
          <p:nvPr>
            <p:ph idx="1"/>
          </p:nvPr>
        </p:nvSpPr>
        <p:spPr>
          <a:xfrm>
            <a:off x="574675" y="1676400"/>
            <a:ext cx="8054975" cy="4572000"/>
          </a:xfrm>
        </p:spPr>
        <p:txBody>
          <a:bodyPr/>
          <a:lstStyle/>
          <a:p>
            <a:r>
              <a:rPr lang="en-US" sz="3000" dirty="0"/>
              <a:t>Jesus would send the Helper (Spirit of truth) from the Father</a:t>
            </a:r>
          </a:p>
          <a:p>
            <a:pPr lvl="1"/>
            <a:r>
              <a:rPr lang="en-US" sz="2800" dirty="0"/>
              <a:t>Notice three separate persons</a:t>
            </a:r>
          </a:p>
          <a:p>
            <a:r>
              <a:rPr lang="en-US" sz="3000" dirty="0"/>
              <a:t>The Spirit would testify of Jesus</a:t>
            </a:r>
          </a:p>
          <a:p>
            <a:r>
              <a:rPr lang="en-US" sz="3000" dirty="0"/>
              <a:t>The apostles would testify of Jesus</a:t>
            </a:r>
          </a:p>
          <a:p>
            <a:pPr lvl="1"/>
            <a:r>
              <a:rPr lang="en-US" sz="2800" dirty="0"/>
              <a:t>They were witnesses from the beginning</a:t>
            </a:r>
          </a:p>
          <a:p>
            <a:pPr lvl="1"/>
            <a:r>
              <a:rPr lang="en-US" sz="2800" dirty="0"/>
              <a:t>Requirement for apostleship  </a:t>
            </a:r>
            <a:br>
              <a:rPr lang="en-US" sz="2800" dirty="0"/>
            </a:br>
            <a:r>
              <a:rPr lang="en-US" sz="2800" dirty="0"/>
              <a:t>(Acts 1:21-22)</a:t>
            </a:r>
          </a:p>
          <a:p>
            <a:pPr lvl="1"/>
            <a:r>
              <a:rPr lang="en-US" sz="2800" dirty="0"/>
              <a:t>Not true of every believer</a:t>
            </a:r>
          </a:p>
        </p:txBody>
      </p:sp>
      <p:sp>
        <p:nvSpPr>
          <p:cNvPr id="4" name="Slide Number Placeholder 3">
            <a:extLst>
              <a:ext uri="{FF2B5EF4-FFF2-40B4-BE49-F238E27FC236}">
                <a16:creationId xmlns:a16="http://schemas.microsoft.com/office/drawing/2014/main" id="{119D2396-6AEE-4E53-BAA7-5D84742C7ACB}"/>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7111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highlight>
                  <a:srgbClr val="00FFFF"/>
                </a:highlight>
              </a:rPr>
              <a:t>Short lessons</a:t>
            </a:r>
          </a:p>
        </p:txBody>
      </p:sp>
      <p:sp>
        <p:nvSpPr>
          <p:cNvPr id="3" name="Content Placeholder 2"/>
          <p:cNvSpPr>
            <a:spLocks noGrp="1"/>
          </p:cNvSpPr>
          <p:nvPr>
            <p:ph idx="1"/>
          </p:nvPr>
        </p:nvSpPr>
        <p:spPr>
          <a:xfrm>
            <a:off x="588179" y="1676400"/>
            <a:ext cx="8054975" cy="4495800"/>
          </a:xfrm>
        </p:spPr>
        <p:txBody>
          <a:bodyPr/>
          <a:lstStyle/>
          <a:p>
            <a:r>
              <a:rPr lang="en-US" sz="2900" dirty="0"/>
              <a:t>We must be “in Christ” and we must abide (continue to be “in Christ”).  Abide—to remain stable or fixed; to continue in place. So, we are to be fixed in Christ. </a:t>
            </a:r>
          </a:p>
          <a:p>
            <a:r>
              <a:rPr lang="en-US" sz="2900" dirty="0"/>
              <a:t>We must bear fruit, or we will be cut off. While bearing fruit we will be pruned.  Pruning allows for new growth and also prevents undesired infestations (think various sins and false doctrines). </a:t>
            </a:r>
          </a:p>
        </p:txBody>
      </p:sp>
      <p:sp>
        <p:nvSpPr>
          <p:cNvPr id="4" name="Slide Number Placeholder 3">
            <a:extLst>
              <a:ext uri="{FF2B5EF4-FFF2-40B4-BE49-F238E27FC236}">
                <a16:creationId xmlns:a16="http://schemas.microsoft.com/office/drawing/2014/main" id="{F7B747BC-B1F4-41A8-BC43-440D2F24D152}"/>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42526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highlight>
                  <a:srgbClr val="00FFFF"/>
                </a:highlight>
              </a:rPr>
              <a:t>Short lessons</a:t>
            </a:r>
          </a:p>
        </p:txBody>
      </p:sp>
      <p:sp>
        <p:nvSpPr>
          <p:cNvPr id="3" name="Content Placeholder 2"/>
          <p:cNvSpPr>
            <a:spLocks noGrp="1"/>
          </p:cNvSpPr>
          <p:nvPr>
            <p:ph idx="1"/>
          </p:nvPr>
        </p:nvSpPr>
        <p:spPr>
          <a:xfrm>
            <a:off x="574675" y="1676400"/>
            <a:ext cx="8054975" cy="4648200"/>
          </a:xfrm>
        </p:spPr>
        <p:txBody>
          <a:bodyPr/>
          <a:lstStyle/>
          <a:p>
            <a:r>
              <a:rPr lang="en-US" sz="2900" dirty="0"/>
              <a:t>Our Father is glorified when we bear much fruit. </a:t>
            </a:r>
          </a:p>
          <a:p>
            <a:r>
              <a:rPr lang="en-US" sz="2900" dirty="0"/>
              <a:t>We are cleaned by following the words of Jesus. </a:t>
            </a:r>
          </a:p>
          <a:p>
            <a:r>
              <a:rPr lang="en-US" sz="2900" dirty="0"/>
              <a:t>We must keep Jesus’ commandments to abide in His love. </a:t>
            </a:r>
          </a:p>
          <a:p>
            <a:r>
              <a:rPr lang="en-US" sz="2900" dirty="0"/>
              <a:t>We are to love one another. </a:t>
            </a:r>
          </a:p>
          <a:p>
            <a:r>
              <a:rPr lang="en-US" sz="2900" dirty="0"/>
              <a:t>We will be hated (and persecuted) by the world because we love Jesus. </a:t>
            </a:r>
          </a:p>
        </p:txBody>
      </p:sp>
      <p:sp>
        <p:nvSpPr>
          <p:cNvPr id="4" name="Slide Number Placeholder 3">
            <a:extLst>
              <a:ext uri="{FF2B5EF4-FFF2-40B4-BE49-F238E27FC236}">
                <a16:creationId xmlns:a16="http://schemas.microsoft.com/office/drawing/2014/main" id="{CCCAA0CD-F400-4002-9FCC-2D7606E6A87F}"/>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2008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9C13-74FB-4469-A3B7-B4A24952B08A}"/>
              </a:ext>
            </a:extLst>
          </p:cNvPr>
          <p:cNvPicPr>
            <a:picLocks noChangeAspect="1"/>
          </p:cNvPicPr>
          <p:nvPr/>
        </p:nvPicPr>
        <p:blipFill rotWithShape="1">
          <a:blip r:embed="rId3"/>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C825B3D4-BC65-4819-AAED-6EA0D6091162}"/>
              </a:ext>
            </a:extLst>
          </p:cNvPr>
          <p:cNvSpPr>
            <a:spLocks noGrp="1"/>
          </p:cNvSpPr>
          <p:nvPr>
            <p:ph type="ctrTitle"/>
          </p:nvPr>
        </p:nvSpPr>
        <p:spPr>
          <a:xfrm>
            <a:off x="1880880" y="1001432"/>
            <a:ext cx="5382239" cy="3412671"/>
          </a:xfrm>
        </p:spPr>
        <p:txBody>
          <a:bodyPr>
            <a:normAutofit fontScale="90000"/>
          </a:bodyPr>
          <a:lstStyle/>
          <a:p>
            <a:pPr>
              <a:lnSpc>
                <a:spcPct val="109000"/>
              </a:lnSpc>
              <a:spcBef>
                <a:spcPts val="750"/>
              </a:spcBef>
              <a:spcAft>
                <a:spcPts val="750"/>
              </a:spcAft>
            </a:pP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The  </a:t>
            </a:r>
            <a:r>
              <a:rPr lang="en-US" sz="6000" dirty="0">
                <a:solidFill>
                  <a:srgbClr val="361B00"/>
                </a:solidFill>
                <a:effectLst>
                  <a:outerShdw blurRad="50800" dist="38100" dir="2700000" algn="tl" rotWithShape="0">
                    <a:prstClr val="black">
                      <a:alpha val="40000"/>
                    </a:prstClr>
                  </a:outerShdw>
                </a:effectLst>
                <a:latin typeface="Papyrus" panose="03070502060502030205" pitchFamily="66" charset="0"/>
              </a:rPr>
              <a:t>Gospel</a:t>
            </a: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 of</a:t>
            </a:r>
            <a:b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br>
            <a:r>
              <a:rPr lang="en-US" sz="14925" dirty="0">
                <a:solidFill>
                  <a:srgbClr val="361B00"/>
                </a:solidFill>
                <a:effectLst>
                  <a:outerShdw blurRad="50800" dist="38100" dir="2700000" algn="tl" rotWithShape="0">
                    <a:prstClr val="black">
                      <a:alpha val="40000"/>
                    </a:prstClr>
                  </a:outerShdw>
                </a:effectLst>
                <a:latin typeface="Papyrus" panose="03070502060502030205" pitchFamily="66" charset="0"/>
              </a:rPr>
              <a:t>John</a:t>
            </a:r>
            <a:endParaRPr lang="en-US" sz="10350" dirty="0">
              <a:solidFill>
                <a:srgbClr val="361B00"/>
              </a:solidFill>
              <a:effectLst>
                <a:outerShdw blurRad="50800" dist="38100" dir="2700000" algn="tl" rotWithShape="0">
                  <a:prstClr val="black">
                    <a:alpha val="40000"/>
                  </a:prstClr>
                </a:outerShdw>
              </a:effectLst>
              <a:latin typeface="Papyrus" panose="03070502060502030205" pitchFamily="66" charset="0"/>
            </a:endParaRPr>
          </a:p>
        </p:txBody>
      </p:sp>
      <p:pic>
        <p:nvPicPr>
          <p:cNvPr id="3" name="Picture 2">
            <a:extLst>
              <a:ext uri="{FF2B5EF4-FFF2-40B4-BE49-F238E27FC236}">
                <a16:creationId xmlns:a16="http://schemas.microsoft.com/office/drawing/2014/main" id="{C9275EA0-C080-430D-9D3B-CC8724C1A8CB}"/>
              </a:ext>
            </a:extLst>
          </p:cNvPr>
          <p:cNvPicPr>
            <a:picLocks noChangeAspect="1"/>
          </p:cNvPicPr>
          <p:nvPr/>
        </p:nvPicPr>
        <p:blipFill>
          <a:blip r:embed="rId4"/>
          <a:stretch>
            <a:fillRect/>
          </a:stretch>
        </p:blipFill>
        <p:spPr>
          <a:xfrm>
            <a:off x="1142998" y="4294034"/>
            <a:ext cx="6858000" cy="483322"/>
          </a:xfrm>
          <a:prstGeom prst="rect">
            <a:avLst/>
          </a:prstGeom>
        </p:spPr>
      </p:pic>
      <p:sp>
        <p:nvSpPr>
          <p:cNvPr id="5" name="TextBox 4">
            <a:extLst>
              <a:ext uri="{FF2B5EF4-FFF2-40B4-BE49-F238E27FC236}">
                <a16:creationId xmlns:a16="http://schemas.microsoft.com/office/drawing/2014/main" id="{26C8A251-5D07-40BB-A213-5D239372005D}"/>
              </a:ext>
            </a:extLst>
          </p:cNvPr>
          <p:cNvSpPr txBox="1"/>
          <p:nvPr/>
        </p:nvSpPr>
        <p:spPr>
          <a:xfrm>
            <a:off x="1142997" y="4305202"/>
            <a:ext cx="6858001" cy="461665"/>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SUNDAY MORNING – JOHN 16</a:t>
            </a:r>
          </a:p>
        </p:txBody>
      </p:sp>
      <p:pic>
        <p:nvPicPr>
          <p:cNvPr id="6" name="Picture 5">
            <a:extLst>
              <a:ext uri="{FF2B5EF4-FFF2-40B4-BE49-F238E27FC236}">
                <a16:creationId xmlns:a16="http://schemas.microsoft.com/office/drawing/2014/main" id="{EDBC1F99-121B-4760-BF2F-B4232A318BFD}"/>
              </a:ext>
            </a:extLst>
          </p:cNvPr>
          <p:cNvPicPr>
            <a:picLocks noChangeAspect="1"/>
          </p:cNvPicPr>
          <p:nvPr/>
        </p:nvPicPr>
        <p:blipFill>
          <a:blip r:embed="rId5"/>
          <a:stretch>
            <a:fillRect/>
          </a:stretch>
        </p:blipFill>
        <p:spPr>
          <a:xfrm>
            <a:off x="3396892" y="4757251"/>
            <a:ext cx="2350212" cy="1303133"/>
          </a:xfrm>
          <a:prstGeom prst="rect">
            <a:avLst/>
          </a:prstGeom>
        </p:spPr>
      </p:pic>
      <p:sp>
        <p:nvSpPr>
          <p:cNvPr id="7" name="Slide Number Placeholder 6">
            <a:extLst>
              <a:ext uri="{FF2B5EF4-FFF2-40B4-BE49-F238E27FC236}">
                <a16:creationId xmlns:a16="http://schemas.microsoft.com/office/drawing/2014/main" id="{84CBAE63-2916-49EE-BB5B-ABC860CD41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DAEF-2293-45F2-9DB3-7AB61166F45E}" type="slidenum">
              <a:rPr kumimoji="0" lang="en-US" sz="9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782312213"/>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62128"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1543051" y="1911865"/>
            <a:ext cx="4257416" cy="1441953"/>
          </a:xfrm>
        </p:spPr>
        <p:txBody>
          <a:bodyPr anchor="b">
            <a:normAutofit/>
          </a:bodyPr>
          <a:lstStyle/>
          <a:p>
            <a:pPr>
              <a:lnSpc>
                <a:spcPct val="90000"/>
              </a:lnSpc>
            </a:pPr>
            <a:r>
              <a:rPr lang="en-US" sz="4500" b="1" spc="38"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2925"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940603" y="3353819"/>
            <a:ext cx="3462311" cy="906106"/>
          </a:xfrm>
        </p:spPr>
        <p:txBody>
          <a:bodyPr>
            <a:normAutofit/>
          </a:bodyPr>
          <a:lstStyle/>
          <a:p>
            <a:pPr algn="ctr"/>
            <a:r>
              <a:rPr lang="en-US" sz="3300" dirty="0">
                <a:solidFill>
                  <a:schemeClr val="bg1"/>
                </a:solidFill>
                <a:latin typeface="Agency FB" panose="020B0503020202020204" pitchFamily="34" charset="0"/>
              </a:rPr>
              <a:t>Eastside-church.org</a:t>
            </a:r>
          </a:p>
        </p:txBody>
      </p:sp>
      <p:sp>
        <p:nvSpPr>
          <p:cNvPr id="4" name="Slide Number Placeholder 3">
            <a:extLst>
              <a:ext uri="{FF2B5EF4-FFF2-40B4-BE49-F238E27FC236}">
                <a16:creationId xmlns:a16="http://schemas.microsoft.com/office/drawing/2014/main" id="{C64AE020-6DD2-4CF5-95C1-89F99F979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DAEF-2293-45F2-9DB3-7AB61166F45E}" type="slidenum">
              <a:rPr kumimoji="0" lang="en-US" sz="9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254158312"/>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000250" y="4457700"/>
            <a:ext cx="30489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fontAlgn="base">
              <a:spcBef>
                <a:spcPct val="0"/>
              </a:spcBef>
              <a:spcAft>
                <a:spcPct val="0"/>
              </a:spcAft>
              <a:defRPr/>
            </a:pPr>
            <a:r>
              <a:rPr lang="en-US" sz="1350">
                <a:solidFill>
                  <a:srgbClr val="FFFFFF"/>
                </a:solidFill>
                <a:latin typeface="Calibri" pitchFamily="34" charset="0"/>
              </a:rPr>
              <a:t>…</a:t>
            </a:r>
          </a:p>
        </p:txBody>
      </p:sp>
      <p:sp>
        <p:nvSpPr>
          <p:cNvPr id="2" name="Slide Number Placeholder 1">
            <a:extLst>
              <a:ext uri="{FF2B5EF4-FFF2-40B4-BE49-F238E27FC236}">
                <a16:creationId xmlns:a16="http://schemas.microsoft.com/office/drawing/2014/main" id="{55844821-4E35-46DB-93DE-7AAE4764FFED}"/>
              </a:ext>
            </a:extLst>
          </p:cNvPr>
          <p:cNvSpPr>
            <a:spLocks noGrp="1"/>
          </p:cNvSpPr>
          <p:nvPr>
            <p:ph type="sldNum" sz="quarter" idx="12"/>
          </p:nvPr>
        </p:nvSpPr>
        <p:spPr/>
        <p:txBody>
          <a:bodyPr/>
          <a:lstStyle/>
          <a:p>
            <a:pPr>
              <a:defRPr/>
            </a:pPr>
            <a:fld id="{65D10AC7-5D51-4F38-931A-8D20DC04AFFF}" type="slidenum">
              <a:rPr lang="en-US" smtClean="0">
                <a:solidFill>
                  <a:srgbClr val="000000">
                    <a:tint val="75000"/>
                  </a:srgbClr>
                </a:solidFill>
              </a:rPr>
              <a:pPr>
                <a:defRPr/>
              </a:pPr>
              <a:t>27</a:t>
            </a:fld>
            <a:endParaRPr lang="en-US">
              <a:solidFill>
                <a:srgbClr val="000000">
                  <a:tint val="75000"/>
                </a:srgbClr>
              </a:solidFill>
            </a:endParaRPr>
          </a:p>
        </p:txBody>
      </p:sp>
    </p:spTree>
    <p:extLst>
      <p:ext uri="{BB962C8B-B14F-4D97-AF65-F5344CB8AC3E}">
        <p14:creationId xmlns:p14="http://schemas.microsoft.com/office/powerpoint/2010/main" val="129725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9C13-74FB-4469-A3B7-B4A24952B08A}"/>
              </a:ext>
            </a:extLst>
          </p:cNvPr>
          <p:cNvPicPr>
            <a:picLocks noChangeAspect="1"/>
          </p:cNvPicPr>
          <p:nvPr/>
        </p:nvPicPr>
        <p:blipFill rotWithShape="1">
          <a:blip r:embed="rId3"/>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C825B3D4-BC65-4819-AAED-6EA0D6091162}"/>
              </a:ext>
            </a:extLst>
          </p:cNvPr>
          <p:cNvSpPr>
            <a:spLocks noGrp="1"/>
          </p:cNvSpPr>
          <p:nvPr>
            <p:ph type="ctrTitle"/>
          </p:nvPr>
        </p:nvSpPr>
        <p:spPr>
          <a:xfrm>
            <a:off x="1880880" y="1001432"/>
            <a:ext cx="5382239" cy="3412671"/>
          </a:xfrm>
        </p:spPr>
        <p:txBody>
          <a:bodyPr>
            <a:normAutofit fontScale="90000"/>
          </a:bodyPr>
          <a:lstStyle/>
          <a:p>
            <a:pPr>
              <a:lnSpc>
                <a:spcPct val="109000"/>
              </a:lnSpc>
              <a:spcBef>
                <a:spcPts val="750"/>
              </a:spcBef>
              <a:spcAft>
                <a:spcPts val="750"/>
              </a:spcAft>
            </a:pP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The  </a:t>
            </a:r>
            <a:r>
              <a:rPr lang="en-US" sz="6000" dirty="0">
                <a:solidFill>
                  <a:srgbClr val="361B00"/>
                </a:solidFill>
                <a:effectLst>
                  <a:outerShdw blurRad="50800" dist="38100" dir="2700000" algn="tl" rotWithShape="0">
                    <a:prstClr val="black">
                      <a:alpha val="40000"/>
                    </a:prstClr>
                  </a:outerShdw>
                </a:effectLst>
                <a:latin typeface="Papyrus" panose="03070502060502030205" pitchFamily="66" charset="0"/>
              </a:rPr>
              <a:t>Gospel</a:t>
            </a:r>
            <a: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t> of</a:t>
            </a:r>
            <a:br>
              <a:rPr lang="en-US" sz="5025" dirty="0">
                <a:solidFill>
                  <a:srgbClr val="361B00"/>
                </a:solidFill>
                <a:effectLst>
                  <a:outerShdw blurRad="50800" dist="38100" dir="2700000" algn="tl" rotWithShape="0">
                    <a:prstClr val="black">
                      <a:alpha val="40000"/>
                    </a:prstClr>
                  </a:outerShdw>
                </a:effectLst>
                <a:latin typeface="Papyrus" panose="03070502060502030205" pitchFamily="66" charset="0"/>
              </a:rPr>
            </a:br>
            <a:r>
              <a:rPr lang="en-US" sz="14925" dirty="0">
                <a:solidFill>
                  <a:srgbClr val="361B00"/>
                </a:solidFill>
                <a:effectLst>
                  <a:outerShdw blurRad="50800" dist="38100" dir="2700000" algn="tl" rotWithShape="0">
                    <a:prstClr val="black">
                      <a:alpha val="40000"/>
                    </a:prstClr>
                  </a:outerShdw>
                </a:effectLst>
                <a:latin typeface="Papyrus" panose="03070502060502030205" pitchFamily="66" charset="0"/>
              </a:rPr>
              <a:t>John</a:t>
            </a:r>
            <a:endParaRPr lang="en-US" sz="10350" dirty="0">
              <a:solidFill>
                <a:srgbClr val="361B00"/>
              </a:solidFill>
              <a:effectLst>
                <a:outerShdw blurRad="50800" dist="38100" dir="2700000" algn="tl" rotWithShape="0">
                  <a:prstClr val="black">
                    <a:alpha val="40000"/>
                  </a:prstClr>
                </a:outerShdw>
              </a:effectLst>
              <a:latin typeface="Papyrus" panose="03070502060502030205" pitchFamily="66" charset="0"/>
            </a:endParaRPr>
          </a:p>
        </p:txBody>
      </p:sp>
      <p:pic>
        <p:nvPicPr>
          <p:cNvPr id="3" name="Picture 2">
            <a:extLst>
              <a:ext uri="{FF2B5EF4-FFF2-40B4-BE49-F238E27FC236}">
                <a16:creationId xmlns:a16="http://schemas.microsoft.com/office/drawing/2014/main" id="{C9275EA0-C080-430D-9D3B-CC8724C1A8CB}"/>
              </a:ext>
            </a:extLst>
          </p:cNvPr>
          <p:cNvPicPr>
            <a:picLocks noChangeAspect="1"/>
          </p:cNvPicPr>
          <p:nvPr/>
        </p:nvPicPr>
        <p:blipFill>
          <a:blip r:embed="rId4"/>
          <a:stretch>
            <a:fillRect/>
          </a:stretch>
        </p:blipFill>
        <p:spPr>
          <a:xfrm>
            <a:off x="1142998" y="4294034"/>
            <a:ext cx="6858000" cy="483322"/>
          </a:xfrm>
          <a:prstGeom prst="rect">
            <a:avLst/>
          </a:prstGeom>
        </p:spPr>
      </p:pic>
      <p:sp>
        <p:nvSpPr>
          <p:cNvPr id="5" name="TextBox 4">
            <a:extLst>
              <a:ext uri="{FF2B5EF4-FFF2-40B4-BE49-F238E27FC236}">
                <a16:creationId xmlns:a16="http://schemas.microsoft.com/office/drawing/2014/main" id="{26C8A251-5D07-40BB-A213-5D239372005D}"/>
              </a:ext>
            </a:extLst>
          </p:cNvPr>
          <p:cNvSpPr txBox="1"/>
          <p:nvPr/>
        </p:nvSpPr>
        <p:spPr>
          <a:xfrm>
            <a:off x="1142997" y="4305202"/>
            <a:ext cx="6858001" cy="461665"/>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JOHN 15</a:t>
            </a:r>
          </a:p>
        </p:txBody>
      </p:sp>
      <p:pic>
        <p:nvPicPr>
          <p:cNvPr id="6" name="Picture 5">
            <a:extLst>
              <a:ext uri="{FF2B5EF4-FFF2-40B4-BE49-F238E27FC236}">
                <a16:creationId xmlns:a16="http://schemas.microsoft.com/office/drawing/2014/main" id="{EDBC1F99-121B-4760-BF2F-B4232A318BFD}"/>
              </a:ext>
            </a:extLst>
          </p:cNvPr>
          <p:cNvPicPr>
            <a:picLocks noChangeAspect="1"/>
          </p:cNvPicPr>
          <p:nvPr/>
        </p:nvPicPr>
        <p:blipFill>
          <a:blip r:embed="rId5"/>
          <a:stretch>
            <a:fillRect/>
          </a:stretch>
        </p:blipFill>
        <p:spPr>
          <a:xfrm>
            <a:off x="3396892" y="4757251"/>
            <a:ext cx="2350212" cy="1303133"/>
          </a:xfrm>
          <a:prstGeom prst="rect">
            <a:avLst/>
          </a:prstGeom>
        </p:spPr>
      </p:pic>
      <p:sp>
        <p:nvSpPr>
          <p:cNvPr id="8" name="Slide Number Placeholder 7">
            <a:extLst>
              <a:ext uri="{FF2B5EF4-FFF2-40B4-BE49-F238E27FC236}">
                <a16:creationId xmlns:a16="http://schemas.microsoft.com/office/drawing/2014/main" id="{41B2AB4B-805A-4901-8E86-D9A96B4834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DAEF-2293-45F2-9DB3-7AB61166F4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A300EBA-E9D7-4C96-9F04-9EF98F1FA12F}"/>
              </a:ext>
            </a:extLst>
          </p:cNvPr>
          <p:cNvSpPr txBox="1"/>
          <p:nvPr/>
        </p:nvSpPr>
        <p:spPr>
          <a:xfrm>
            <a:off x="1638300" y="5780711"/>
            <a:ext cx="5867400" cy="523220"/>
          </a:xfrm>
          <a:prstGeom prst="rect">
            <a:avLst/>
          </a:prstGeom>
          <a:noFill/>
        </p:spPr>
        <p:txBody>
          <a:bodyPr wrap="square" rtlCol="0">
            <a:spAutoFit/>
          </a:bodyPr>
          <a:lstStyle/>
          <a:p>
            <a:pPr algn="ctr"/>
            <a:r>
              <a:rPr lang="en-US" sz="2800" dirty="0">
                <a:solidFill>
                  <a:srgbClr val="000000"/>
                </a:solidFill>
                <a:latin typeface="Verdana"/>
              </a:rPr>
              <a:t>The Period of Conference</a:t>
            </a:r>
          </a:p>
        </p:txBody>
      </p:sp>
      <p:sp>
        <p:nvSpPr>
          <p:cNvPr id="10" name="TextBox 9">
            <a:extLst>
              <a:ext uri="{FF2B5EF4-FFF2-40B4-BE49-F238E27FC236}">
                <a16:creationId xmlns:a16="http://schemas.microsoft.com/office/drawing/2014/main" id="{FE49AE07-3029-42EF-80E0-68F9530C4D67}"/>
              </a:ext>
            </a:extLst>
          </p:cNvPr>
          <p:cNvSpPr txBox="1"/>
          <p:nvPr/>
        </p:nvSpPr>
        <p:spPr>
          <a:xfrm>
            <a:off x="1619250" y="6194944"/>
            <a:ext cx="5867400" cy="523220"/>
          </a:xfrm>
          <a:prstGeom prst="rect">
            <a:avLst/>
          </a:prstGeom>
          <a:noFill/>
        </p:spPr>
        <p:txBody>
          <a:bodyPr wrap="square" rtlCol="0">
            <a:spAutoFit/>
          </a:bodyPr>
          <a:lstStyle/>
          <a:p>
            <a:pPr algn="ctr"/>
            <a:r>
              <a:rPr lang="en-US" sz="2800" i="1" dirty="0">
                <a:solidFill>
                  <a:srgbClr val="000000"/>
                </a:solidFill>
                <a:latin typeface="Verdana"/>
              </a:rPr>
              <a:t>Conference on Relationships</a:t>
            </a:r>
          </a:p>
        </p:txBody>
      </p:sp>
    </p:spTree>
    <p:extLst>
      <p:ext uri="{BB962C8B-B14F-4D97-AF65-F5344CB8AC3E}">
        <p14:creationId xmlns:p14="http://schemas.microsoft.com/office/powerpoint/2010/main" val="1509445479"/>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Private time</a:t>
            </a:r>
            <a:br>
              <a:rPr lang="en-US" dirty="0"/>
            </a:br>
            <a:r>
              <a:rPr lang="en-US" sz="2800" dirty="0"/>
              <a:t>John 13</a:t>
            </a:r>
            <a:endParaRPr lang="en-US" dirty="0"/>
          </a:p>
        </p:txBody>
      </p:sp>
      <p:sp>
        <p:nvSpPr>
          <p:cNvPr id="3" name="Content Placeholder 2"/>
          <p:cNvSpPr>
            <a:spLocks noGrp="1"/>
          </p:cNvSpPr>
          <p:nvPr>
            <p:ph idx="1"/>
          </p:nvPr>
        </p:nvSpPr>
        <p:spPr/>
        <p:txBody>
          <a:bodyPr/>
          <a:lstStyle/>
          <a:p>
            <a:r>
              <a:rPr lang="en-US" sz="3000" dirty="0"/>
              <a:t>John ends the public ministry of Jesus in </a:t>
            </a:r>
            <a:r>
              <a:rPr lang="en-US" sz="3000" dirty="0" err="1"/>
              <a:t>ch</a:t>
            </a:r>
            <a:r>
              <a:rPr lang="en-US" sz="3000" dirty="0"/>
              <a:t> 12</a:t>
            </a:r>
          </a:p>
          <a:p>
            <a:r>
              <a:rPr lang="en-US" sz="3000" dirty="0"/>
              <a:t>Chapters 13-14-15-16-17 are activities and conversation with the chosen twelve</a:t>
            </a:r>
          </a:p>
          <a:p>
            <a:r>
              <a:rPr lang="en-US" sz="3000" dirty="0"/>
              <a:t>John 13 begins this private time as Jesus is at supper with the twelve</a:t>
            </a:r>
          </a:p>
          <a:p>
            <a:r>
              <a:rPr lang="en-US" sz="3000" dirty="0"/>
              <a:t>He reveals some very troubling news in </a:t>
            </a:r>
            <a:r>
              <a:rPr lang="en-US" sz="3000" dirty="0" err="1"/>
              <a:t>ch</a:t>
            </a:r>
            <a:r>
              <a:rPr lang="en-US" sz="3000" dirty="0"/>
              <a:t> 13</a:t>
            </a:r>
          </a:p>
        </p:txBody>
      </p:sp>
      <p:sp>
        <p:nvSpPr>
          <p:cNvPr id="4" name="TextBox 3">
            <a:extLst>
              <a:ext uri="{FF2B5EF4-FFF2-40B4-BE49-F238E27FC236}">
                <a16:creationId xmlns:a16="http://schemas.microsoft.com/office/drawing/2014/main" id="{57339E87-6343-490B-BCCB-0FED36396754}"/>
              </a:ext>
            </a:extLst>
          </p:cNvPr>
          <p:cNvSpPr txBox="1"/>
          <p:nvPr/>
        </p:nvSpPr>
        <p:spPr>
          <a:xfrm rot="21277736">
            <a:off x="6651458" y="561200"/>
            <a:ext cx="1763223" cy="553998"/>
          </a:xfrm>
          <a:prstGeom prst="rect">
            <a:avLst/>
          </a:prstGeom>
          <a:solidFill>
            <a:schemeClr val="accent6">
              <a:lumMod val="40000"/>
              <a:lumOff val="60000"/>
            </a:schemeClr>
          </a:solidFill>
        </p:spPr>
        <p:txBody>
          <a:bodyPr wrap="square" rtlCol="0">
            <a:spAutoFit/>
          </a:bodyPr>
          <a:lstStyle/>
          <a:p>
            <a:pPr algn="ctr"/>
            <a:r>
              <a:rPr lang="en-US" sz="3000" dirty="0"/>
              <a:t>review</a:t>
            </a:r>
          </a:p>
        </p:txBody>
      </p:sp>
      <p:sp>
        <p:nvSpPr>
          <p:cNvPr id="5" name="Slide Number Placeholder 4">
            <a:extLst>
              <a:ext uri="{FF2B5EF4-FFF2-40B4-BE49-F238E27FC236}">
                <a16:creationId xmlns:a16="http://schemas.microsoft.com/office/drawing/2014/main" id="{E96D93DD-2F37-4702-9516-DDE10243AF72}"/>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24270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73" y="685801"/>
            <a:ext cx="8001000" cy="912019"/>
          </a:xfrm>
        </p:spPr>
        <p:txBody>
          <a:bodyPr/>
          <a:lstStyle/>
          <a:p>
            <a:br>
              <a:rPr lang="en-US" dirty="0"/>
            </a:br>
            <a:r>
              <a:rPr lang="en-US" sz="3200" dirty="0"/>
              <a:t>Troubling news</a:t>
            </a:r>
            <a:endParaRPr lang="en-US" dirty="0"/>
          </a:p>
        </p:txBody>
      </p:sp>
      <p:sp>
        <p:nvSpPr>
          <p:cNvPr id="3" name="Content Placeholder 2"/>
          <p:cNvSpPr>
            <a:spLocks noGrp="1"/>
          </p:cNvSpPr>
          <p:nvPr>
            <p:ph idx="1"/>
          </p:nvPr>
        </p:nvSpPr>
        <p:spPr>
          <a:xfrm>
            <a:off x="578252" y="1600200"/>
            <a:ext cx="8108547" cy="4800600"/>
          </a:xfrm>
        </p:spPr>
        <p:txBody>
          <a:bodyPr/>
          <a:lstStyle/>
          <a:p>
            <a:r>
              <a:rPr lang="en-US" sz="3000" dirty="0"/>
              <a:t>Supper is finished</a:t>
            </a:r>
          </a:p>
          <a:p>
            <a:r>
              <a:rPr lang="en-US" sz="3000" dirty="0"/>
              <a:t>Devil has entered Judas’ heart to </a:t>
            </a:r>
            <a:r>
              <a:rPr lang="en-US" sz="3000" dirty="0">
                <a:effectLst>
                  <a:outerShdw blurRad="38100" dist="38100" dir="2700000" algn="tl">
                    <a:srgbClr val="000000">
                      <a:alpha val="43137"/>
                    </a:srgbClr>
                  </a:outerShdw>
                </a:effectLst>
              </a:rPr>
              <a:t>betray Jesus</a:t>
            </a:r>
          </a:p>
          <a:p>
            <a:r>
              <a:rPr lang="en-US" sz="3000" dirty="0"/>
              <a:t>Judas has left the upper room</a:t>
            </a:r>
          </a:p>
          <a:p>
            <a:r>
              <a:rPr lang="en-US" sz="3000" dirty="0"/>
              <a:t>Jesus tells the eleven </a:t>
            </a:r>
            <a:r>
              <a:rPr lang="en-US" sz="3000" dirty="0">
                <a:effectLst>
                  <a:outerShdw blurRad="38100" dist="38100" dir="2700000" algn="tl">
                    <a:srgbClr val="000000">
                      <a:alpha val="43137"/>
                    </a:srgbClr>
                  </a:outerShdw>
                </a:effectLst>
              </a:rPr>
              <a:t>He is going away</a:t>
            </a:r>
          </a:p>
          <a:p>
            <a:pPr lvl="1"/>
            <a:r>
              <a:rPr lang="en-US" sz="2800" dirty="0"/>
              <a:t>And they cannot come</a:t>
            </a:r>
          </a:p>
          <a:p>
            <a:r>
              <a:rPr lang="en-US" sz="3000" dirty="0"/>
              <a:t>Jesus tells </a:t>
            </a:r>
            <a:r>
              <a:rPr lang="en-US" sz="3000" dirty="0">
                <a:effectLst>
                  <a:outerShdw blurRad="38100" dist="38100" dir="2700000" algn="tl">
                    <a:srgbClr val="000000">
                      <a:alpha val="43137"/>
                    </a:srgbClr>
                  </a:outerShdw>
                </a:effectLst>
              </a:rPr>
              <a:t>Peter he will deny Him </a:t>
            </a:r>
            <a:r>
              <a:rPr lang="en-US" sz="3000" dirty="0"/>
              <a:t>three time this very night</a:t>
            </a:r>
          </a:p>
          <a:p>
            <a:pPr lvl="1"/>
            <a:r>
              <a:rPr lang="en-US" sz="2800" dirty="0"/>
              <a:t>They all will flee from Him</a:t>
            </a:r>
          </a:p>
          <a:p>
            <a:pPr marL="0" indent="0">
              <a:buNone/>
            </a:pPr>
            <a:endParaRPr lang="en-US" dirty="0"/>
          </a:p>
          <a:p>
            <a:endParaRPr lang="en-US" sz="2400" dirty="0"/>
          </a:p>
          <a:p>
            <a:endParaRPr lang="en-US" sz="2400" dirty="0"/>
          </a:p>
          <a:p>
            <a:endParaRPr lang="en-US" sz="2400" dirty="0"/>
          </a:p>
        </p:txBody>
      </p:sp>
      <p:sp>
        <p:nvSpPr>
          <p:cNvPr id="5" name="TextBox 4">
            <a:extLst>
              <a:ext uri="{FF2B5EF4-FFF2-40B4-BE49-F238E27FC236}">
                <a16:creationId xmlns:a16="http://schemas.microsoft.com/office/drawing/2014/main" id="{F2DB2441-23EE-4A34-B2D9-3BB564F50C95}"/>
              </a:ext>
            </a:extLst>
          </p:cNvPr>
          <p:cNvSpPr txBox="1"/>
          <p:nvPr/>
        </p:nvSpPr>
        <p:spPr>
          <a:xfrm rot="21277736">
            <a:off x="6651458" y="561200"/>
            <a:ext cx="1763223" cy="553998"/>
          </a:xfrm>
          <a:prstGeom prst="rect">
            <a:avLst/>
          </a:prstGeom>
          <a:solidFill>
            <a:schemeClr val="accent6">
              <a:lumMod val="40000"/>
              <a:lumOff val="60000"/>
            </a:schemeClr>
          </a:solidFill>
        </p:spPr>
        <p:txBody>
          <a:bodyPr wrap="square" rtlCol="0">
            <a:spAutoFit/>
          </a:bodyPr>
          <a:lstStyle/>
          <a:p>
            <a:pPr algn="ctr"/>
            <a:r>
              <a:rPr lang="en-US" sz="3000" dirty="0"/>
              <a:t>review</a:t>
            </a:r>
          </a:p>
        </p:txBody>
      </p:sp>
      <p:sp>
        <p:nvSpPr>
          <p:cNvPr id="4" name="Slide Number Placeholder 3">
            <a:extLst>
              <a:ext uri="{FF2B5EF4-FFF2-40B4-BE49-F238E27FC236}">
                <a16:creationId xmlns:a16="http://schemas.microsoft.com/office/drawing/2014/main" id="{063D9241-5597-479D-A37F-433E88385CE2}"/>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35170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3" name="Content Placeholder 2"/>
          <p:cNvSpPr>
            <a:spLocks noGrp="1"/>
          </p:cNvSpPr>
          <p:nvPr>
            <p:ph idx="1"/>
          </p:nvPr>
        </p:nvSpPr>
        <p:spPr>
          <a:xfrm>
            <a:off x="574675" y="1752600"/>
            <a:ext cx="8001000" cy="4495800"/>
          </a:xfrm>
        </p:spPr>
        <p:txBody>
          <a:bodyPr/>
          <a:lstStyle/>
          <a:p>
            <a:r>
              <a:rPr lang="en-US" sz="3000" dirty="0"/>
              <a:t>A significant point to keep in mind as we study John 14-15-16…</a:t>
            </a:r>
          </a:p>
          <a:p>
            <a:r>
              <a:rPr lang="en-US" sz="3000" dirty="0"/>
              <a:t>Who is Jesus talking to?</a:t>
            </a:r>
          </a:p>
          <a:p>
            <a:r>
              <a:rPr lang="en-US" sz="3000" dirty="0"/>
              <a:t>What is He telling them?</a:t>
            </a:r>
          </a:p>
          <a:p>
            <a:r>
              <a:rPr lang="en-US" sz="3000" dirty="0"/>
              <a:t>What is the context?</a:t>
            </a:r>
          </a:p>
          <a:p>
            <a:r>
              <a:rPr lang="en-US" sz="3000" dirty="0"/>
              <a:t>Is the same point/promise made elsewhere?</a:t>
            </a:r>
          </a:p>
        </p:txBody>
      </p:sp>
      <p:sp>
        <p:nvSpPr>
          <p:cNvPr id="4" name="Slide Number Placeholder 3">
            <a:extLst>
              <a:ext uri="{FF2B5EF4-FFF2-40B4-BE49-F238E27FC236}">
                <a16:creationId xmlns:a16="http://schemas.microsoft.com/office/drawing/2014/main" id="{427877F5-A27F-4311-99EB-BF077AFEA095}"/>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27848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John 15 overview</a:t>
            </a:r>
          </a:p>
        </p:txBody>
      </p:sp>
      <p:sp>
        <p:nvSpPr>
          <p:cNvPr id="3" name="Content Placeholder 2"/>
          <p:cNvSpPr>
            <a:spLocks noGrp="1"/>
          </p:cNvSpPr>
          <p:nvPr>
            <p:ph idx="1"/>
          </p:nvPr>
        </p:nvSpPr>
        <p:spPr>
          <a:xfrm>
            <a:off x="574675" y="1676400"/>
            <a:ext cx="8054975" cy="3867150"/>
          </a:xfrm>
        </p:spPr>
        <p:txBody>
          <a:bodyPr/>
          <a:lstStyle/>
          <a:p>
            <a:r>
              <a:rPr lang="en-US" sz="3000" dirty="0"/>
              <a:t>Union of the Disciples With Christ, as illustrated by the allegory of the vine and the branches</a:t>
            </a:r>
            <a:br>
              <a:rPr lang="en-US" sz="3000" dirty="0"/>
            </a:br>
            <a:r>
              <a:rPr lang="en-US" sz="2800" dirty="0"/>
              <a:t>(vs 1-11)</a:t>
            </a:r>
          </a:p>
          <a:p>
            <a:r>
              <a:rPr lang="en-US" sz="3000" dirty="0"/>
              <a:t>Their Union With One Another In Him</a:t>
            </a:r>
            <a:br>
              <a:rPr lang="en-US" sz="3000" dirty="0"/>
            </a:br>
            <a:r>
              <a:rPr lang="en-US" sz="2800" dirty="0"/>
              <a:t>(vs 12-17)</a:t>
            </a:r>
            <a:r>
              <a:rPr lang="en-US" sz="3000" dirty="0"/>
              <a:t>  “love one another”</a:t>
            </a:r>
          </a:p>
          <a:p>
            <a:r>
              <a:rPr lang="en-US" sz="3000" dirty="0"/>
              <a:t>World’s Hatred of Him and Them </a:t>
            </a:r>
            <a:br>
              <a:rPr lang="en-US" sz="3000" dirty="0"/>
            </a:br>
            <a:r>
              <a:rPr lang="en-US" sz="2800" dirty="0"/>
              <a:t>(vs 18-25) </a:t>
            </a:r>
            <a:endParaRPr lang="en-US" sz="3000" dirty="0"/>
          </a:p>
        </p:txBody>
      </p:sp>
      <p:sp>
        <p:nvSpPr>
          <p:cNvPr id="4" name="Slide Number Placeholder 3">
            <a:extLst>
              <a:ext uri="{FF2B5EF4-FFF2-40B4-BE49-F238E27FC236}">
                <a16:creationId xmlns:a16="http://schemas.microsoft.com/office/drawing/2014/main" id="{F1D73521-9B80-405B-B228-DF230A1F0544}"/>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35894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4381" y="0"/>
            <a:ext cx="6635238" cy="6000750"/>
          </a:xfrm>
          <a:prstGeom prst="rect">
            <a:avLst/>
          </a:prstGeom>
        </p:spPr>
      </p:pic>
      <p:sp>
        <p:nvSpPr>
          <p:cNvPr id="3" name="Rectangle: Rounded Corners 2">
            <a:extLst>
              <a:ext uri="{FF2B5EF4-FFF2-40B4-BE49-F238E27FC236}">
                <a16:creationId xmlns:a16="http://schemas.microsoft.com/office/drawing/2014/main" id="{B1CE5681-8151-46B0-8383-FDBE0B5C5958}"/>
              </a:ext>
            </a:extLst>
          </p:cNvPr>
          <p:cNvSpPr/>
          <p:nvPr/>
        </p:nvSpPr>
        <p:spPr bwMode="auto">
          <a:xfrm>
            <a:off x="2590800" y="4886325"/>
            <a:ext cx="571500" cy="51435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Verdana" pitchFamily="34" charset="0"/>
            </a:endParaRPr>
          </a:p>
        </p:txBody>
      </p:sp>
      <p:cxnSp>
        <p:nvCxnSpPr>
          <p:cNvPr id="5" name="Straight Arrow Connector 4">
            <a:extLst>
              <a:ext uri="{FF2B5EF4-FFF2-40B4-BE49-F238E27FC236}">
                <a16:creationId xmlns:a16="http://schemas.microsoft.com/office/drawing/2014/main" id="{520E9B6B-ECF5-465B-88C5-C21A40D9114C}"/>
              </a:ext>
            </a:extLst>
          </p:cNvPr>
          <p:cNvCxnSpPr/>
          <p:nvPr/>
        </p:nvCxnSpPr>
        <p:spPr bwMode="auto">
          <a:xfrm flipV="1">
            <a:off x="3276600" y="1752600"/>
            <a:ext cx="3595227" cy="3133725"/>
          </a:xfrm>
          <a:prstGeom prst="straightConnector1">
            <a:avLst/>
          </a:prstGeom>
          <a:solidFill>
            <a:schemeClr val="accent1"/>
          </a:solidFill>
          <a:ln w="57150" cap="flat" cmpd="sng" algn="ctr">
            <a:solidFill>
              <a:srgbClr val="FF0000"/>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D9E3FCAE-F08F-4456-B4D6-B1C105959B98}"/>
              </a:ext>
            </a:extLst>
          </p:cNvPr>
          <p:cNvSpPr txBox="1"/>
          <p:nvPr/>
        </p:nvSpPr>
        <p:spPr>
          <a:xfrm>
            <a:off x="2299827" y="6152376"/>
            <a:ext cx="4572000" cy="553998"/>
          </a:xfrm>
          <a:prstGeom prst="rect">
            <a:avLst/>
          </a:prstGeom>
          <a:noFill/>
          <a:ln>
            <a:solidFill>
              <a:schemeClr val="bg1"/>
            </a:solidFill>
          </a:ln>
        </p:spPr>
        <p:txBody>
          <a:bodyPr wrap="square" rtlCol="0">
            <a:spAutoFit/>
          </a:bodyPr>
          <a:lstStyle/>
          <a:p>
            <a:pPr algn="ctr"/>
            <a:r>
              <a:rPr lang="en-US" sz="3000" dirty="0">
                <a:solidFill>
                  <a:schemeClr val="bg1"/>
                </a:solidFill>
              </a:rPr>
              <a:t>“Arise, let us go from here”</a:t>
            </a:r>
          </a:p>
        </p:txBody>
      </p:sp>
      <p:sp>
        <p:nvSpPr>
          <p:cNvPr id="6" name="Slide Number Placeholder 5">
            <a:extLst>
              <a:ext uri="{FF2B5EF4-FFF2-40B4-BE49-F238E27FC236}">
                <a16:creationId xmlns:a16="http://schemas.microsoft.com/office/drawing/2014/main" id="{77718FEB-0D8D-444D-A045-376F9C8D3B93}"/>
              </a:ext>
            </a:extLst>
          </p:cNvPr>
          <p:cNvSpPr>
            <a:spLocks noGrp="1"/>
          </p:cNvSpPr>
          <p:nvPr>
            <p:ph type="sldNum" sz="quarter" idx="12"/>
          </p:nvPr>
        </p:nvSpPr>
        <p:spPr/>
        <p:txBody>
          <a:bodyPr/>
          <a:lstStyle/>
          <a:p>
            <a:pPr>
              <a:defRPr/>
            </a:pPr>
            <a:fld id="{65D10AC7-5D51-4F38-931A-8D20DC04AFFF}" type="slidenum">
              <a:rPr lang="en-US" smtClean="0">
                <a:solidFill>
                  <a:srgbClr val="000000">
                    <a:tint val="75000"/>
                  </a:srgbClr>
                </a:solidFill>
              </a:rPr>
              <a:pPr>
                <a:defRPr/>
              </a:pPr>
              <a:t>8</a:t>
            </a:fld>
            <a:endParaRPr lang="en-US">
              <a:solidFill>
                <a:srgbClr val="000000">
                  <a:tint val="75000"/>
                </a:srgbClr>
              </a:solidFill>
            </a:endParaRPr>
          </a:p>
        </p:txBody>
      </p:sp>
    </p:spTree>
    <p:extLst>
      <p:ext uri="{BB962C8B-B14F-4D97-AF65-F5344CB8AC3E}">
        <p14:creationId xmlns:p14="http://schemas.microsoft.com/office/powerpoint/2010/main" val="9559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Vine and the branches</a:t>
            </a:r>
            <a:br>
              <a:rPr lang="en-US" dirty="0"/>
            </a:br>
            <a:r>
              <a:rPr lang="en-US" sz="2800" dirty="0"/>
              <a:t>John 15:1-8</a:t>
            </a:r>
            <a:endParaRPr lang="en-US" dirty="0"/>
          </a:p>
        </p:txBody>
      </p:sp>
      <p:sp>
        <p:nvSpPr>
          <p:cNvPr id="3" name="Content Placeholder 2"/>
          <p:cNvSpPr>
            <a:spLocks noGrp="1"/>
          </p:cNvSpPr>
          <p:nvPr>
            <p:ph idx="1"/>
          </p:nvPr>
        </p:nvSpPr>
        <p:spPr>
          <a:xfrm>
            <a:off x="574675" y="1676400"/>
            <a:ext cx="8054975" cy="3867150"/>
          </a:xfrm>
        </p:spPr>
        <p:txBody>
          <a:bodyPr/>
          <a:lstStyle/>
          <a:p>
            <a:r>
              <a:rPr lang="en-US" sz="3000" dirty="0"/>
              <a:t>“I am the true vine”</a:t>
            </a:r>
          </a:p>
          <a:p>
            <a:pPr lvl="1"/>
            <a:r>
              <a:rPr lang="en-US" sz="3000" dirty="0"/>
              <a:t>Another of the “I AM” passages in John</a:t>
            </a:r>
          </a:p>
          <a:p>
            <a:r>
              <a:rPr lang="en-US" sz="3000" dirty="0"/>
              <a:t>A relationship representation</a:t>
            </a:r>
          </a:p>
          <a:p>
            <a:pPr lvl="1"/>
            <a:r>
              <a:rPr lang="en-US" sz="3000" dirty="0"/>
              <a:t>Jesus is the vine</a:t>
            </a:r>
          </a:p>
          <a:p>
            <a:pPr lvl="1"/>
            <a:r>
              <a:rPr lang="en-US" sz="3000" dirty="0"/>
              <a:t>The disciples are the branches</a:t>
            </a:r>
          </a:p>
          <a:p>
            <a:pPr lvl="1"/>
            <a:r>
              <a:rPr lang="en-US" sz="3000" dirty="0"/>
              <a:t>The Father is the landowner/husbandman</a:t>
            </a:r>
          </a:p>
          <a:p>
            <a:endParaRPr lang="en-US" sz="2400" dirty="0"/>
          </a:p>
        </p:txBody>
      </p:sp>
      <p:sp>
        <p:nvSpPr>
          <p:cNvPr id="4" name="Slide Number Placeholder 3">
            <a:extLst>
              <a:ext uri="{FF2B5EF4-FFF2-40B4-BE49-F238E27FC236}">
                <a16:creationId xmlns:a16="http://schemas.microsoft.com/office/drawing/2014/main" id="{EE3E8FE4-606A-42A5-80C2-D8968AD1D5C2}"/>
              </a:ext>
            </a:extLst>
          </p:cNvPr>
          <p:cNvSpPr>
            <a:spLocks noGrp="1"/>
          </p:cNvSpPr>
          <p:nvPr>
            <p:ph type="sldNum" sz="quarter" idx="12"/>
          </p:nvPr>
        </p:nvSpPr>
        <p:spPr/>
        <p:txBody>
          <a:bodyPr/>
          <a:lstStyle/>
          <a:p>
            <a:pPr>
              <a:defRPr/>
            </a:pPr>
            <a:fld id="{6096E483-BCED-41DD-A3A5-7DAEC10D319C}" type="slidenum">
              <a:rPr lang="en-US" smtClean="0">
                <a:solidFill>
                  <a:srgbClr val="000000"/>
                </a:solidFill>
              </a:rPr>
              <a:pPr>
                <a:defRPr/>
              </a:pPr>
              <a:t>9</a:t>
            </a:fld>
            <a:endParaRPr lang="en-US">
              <a:solidFill>
                <a:srgbClr val="000000"/>
              </a:solidFill>
            </a:endParaRPr>
          </a:p>
        </p:txBody>
      </p:sp>
      <p:sp>
        <p:nvSpPr>
          <p:cNvPr id="5" name="TextBox 4">
            <a:extLst>
              <a:ext uri="{FF2B5EF4-FFF2-40B4-BE49-F238E27FC236}">
                <a16:creationId xmlns:a16="http://schemas.microsoft.com/office/drawing/2014/main" id="{A4487DBF-82A7-447E-8D29-C3FEF2A6D91C}"/>
              </a:ext>
            </a:extLst>
          </p:cNvPr>
          <p:cNvSpPr txBox="1"/>
          <p:nvPr/>
        </p:nvSpPr>
        <p:spPr>
          <a:xfrm>
            <a:off x="554622" y="1827436"/>
            <a:ext cx="8324850" cy="3924151"/>
          </a:xfrm>
          <a:prstGeom prst="rect">
            <a:avLst/>
          </a:prstGeom>
          <a:solidFill>
            <a:schemeClr val="bg1">
              <a:lumMod val="85000"/>
            </a:schemeClr>
          </a:solidFill>
          <a:ln w="38100">
            <a:solidFill>
              <a:schemeClr val="tx1"/>
            </a:solidFill>
          </a:ln>
        </p:spPr>
        <p:txBody>
          <a:bodyPr wrap="square" rtlCol="0">
            <a:spAutoFit/>
          </a:bodyPr>
          <a:lstStyle/>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bread of life" (6:35, 48, 51).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light of the world (8:12, cf. 9:5).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gate for the sheep" (10:7, 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good shepherd" (10:11, 14).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resurrection and the life" (11:25).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way, the truth, and the life" (14:6).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480"/>
              </a:spcAft>
              <a:tabLst>
                <a:tab pos="457200" algn="l"/>
              </a:tabLst>
            </a:pPr>
            <a:r>
              <a:rPr lang="en-US" sz="280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"I am the vine" (15:1, 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2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Lst>
  </p:timing>
</p:sld>
</file>

<file path=ppt/theme/theme1.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10791</TotalTime>
  <Words>7285</Words>
  <Application>Microsoft Office PowerPoint</Application>
  <PresentationFormat>On-screen Show (4:3)</PresentationFormat>
  <Paragraphs>396</Paragraphs>
  <Slides>27</Slides>
  <Notes>26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27</vt:i4>
      </vt:variant>
    </vt:vector>
  </HeadingPairs>
  <TitlesOfParts>
    <vt:vector size="43" baseType="lpstr">
      <vt:lpstr>Agency FB</vt:lpstr>
      <vt:lpstr>Arial</vt:lpstr>
      <vt:lpstr>Berlin Sans FB Demi</vt:lpstr>
      <vt:lpstr>Calibri</vt:lpstr>
      <vt:lpstr>Calibri Light</vt:lpstr>
      <vt:lpstr>Helvetica</vt:lpstr>
      <vt:lpstr>Helvetica,Bold</vt:lpstr>
      <vt:lpstr>Papyrus</vt:lpstr>
      <vt:lpstr>Verdana</vt:lpstr>
      <vt:lpstr>Wingdings</vt:lpstr>
      <vt:lpstr>1_Office Theme</vt:lpstr>
      <vt:lpstr>2_Office Theme</vt:lpstr>
      <vt:lpstr>2_Profile</vt:lpstr>
      <vt:lpstr>3_Office Theme</vt:lpstr>
      <vt:lpstr>4_Office Theme</vt:lpstr>
      <vt:lpstr>3_Profile</vt:lpstr>
      <vt:lpstr>PowerPoint Presentation</vt:lpstr>
      <vt:lpstr>The  Gospel of John</vt:lpstr>
      <vt:lpstr>The  Gospel of John</vt:lpstr>
      <vt:lpstr>Private time John 13</vt:lpstr>
      <vt:lpstr> Troubling news</vt:lpstr>
      <vt:lpstr>Context</vt:lpstr>
      <vt:lpstr>John 15 overview</vt:lpstr>
      <vt:lpstr>PowerPoint Presentation</vt:lpstr>
      <vt:lpstr>Vine and the branches John 15:1-8</vt:lpstr>
      <vt:lpstr>Vine and the branches</vt:lpstr>
      <vt:lpstr>Vine and the branches</vt:lpstr>
      <vt:lpstr>Vine and the branches</vt:lpstr>
      <vt:lpstr>Vine and the branches</vt:lpstr>
      <vt:lpstr>Love as the Father John 15:9</vt:lpstr>
      <vt:lpstr>Love one another John 15:10-12</vt:lpstr>
      <vt:lpstr>Friends John 15:13-15</vt:lpstr>
      <vt:lpstr>Chosen and appointed John 15:16-17</vt:lpstr>
      <vt:lpstr>Hated by the world John 15:18-19</vt:lpstr>
      <vt:lpstr>Persecuted John 15:20-21</vt:lpstr>
      <vt:lpstr>Hated by the world John 15:22-25</vt:lpstr>
      <vt:lpstr>Hated by the world John 15:22-25</vt:lpstr>
      <vt:lpstr>Bearing witness John 15:26-27</vt:lpstr>
      <vt:lpstr>Short lessons</vt:lpstr>
      <vt:lpstr>Short lessons</vt:lpstr>
      <vt:lpstr>The  Gospel of John</vt:lpstr>
      <vt:lpstr>Eastside Church of Christ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dc:creator>
  <cp:lastModifiedBy>Wayne</cp:lastModifiedBy>
  <cp:revision>270</cp:revision>
  <cp:lastPrinted>2018-08-13T21:27:03Z</cp:lastPrinted>
  <dcterms:created xsi:type="dcterms:W3CDTF">2013-06-29T18:38:29Z</dcterms:created>
  <dcterms:modified xsi:type="dcterms:W3CDTF">2021-06-21T23:55:25Z</dcterms:modified>
</cp:coreProperties>
</file>