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330" r:id="rId2"/>
    <p:sldId id="331" r:id="rId3"/>
    <p:sldId id="340" r:id="rId4"/>
    <p:sldId id="341" r:id="rId5"/>
    <p:sldId id="342" r:id="rId6"/>
    <p:sldId id="350" r:id="rId7"/>
    <p:sldId id="343" r:id="rId8"/>
    <p:sldId id="344" r:id="rId9"/>
    <p:sldId id="345" r:id="rId10"/>
    <p:sldId id="346" r:id="rId11"/>
    <p:sldId id="351" r:id="rId12"/>
    <p:sldId id="347" r:id="rId13"/>
    <p:sldId id="348" r:id="rId14"/>
    <p:sldId id="349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0066"/>
    <a:srgbClr val="000099"/>
    <a:srgbClr val="F3FFF3"/>
    <a:srgbClr val="E1FFE1"/>
    <a:srgbClr val="9900CC"/>
    <a:srgbClr val="006600"/>
    <a:srgbClr val="99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3532" autoAdjust="0"/>
  </p:normalViewPr>
  <p:slideViewPr>
    <p:cSldViewPr>
      <p:cViewPr>
        <p:scale>
          <a:sx n="116" d="100"/>
          <a:sy n="116" d="100"/>
        </p:scale>
        <p:origin x="-72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D6AA1E5-40AA-49F7-A848-EF13142AD7C9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20F2C75-76D2-4110-AEA9-B746C5AE8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3323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9C53-301A-4EC0-AFBA-1323D651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62D1E-9F51-4DF2-8CCA-6C63C6FBF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42AF8-B605-4131-BFF9-A73FB6E80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598DC-68B8-43F8-A0DD-17FDF7535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F7B3C-F007-4741-A514-84B6C051C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45AA4-CA7A-474A-A414-BFA650472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A31F1-F29F-4260-8D72-15215F0BE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7003E-CE02-4819-9D00-5414D2A98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96A87-D72D-45A2-A607-6DBF15B2E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31516-11AE-4802-B7AA-F7EFC0356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C2DFA-256B-4935-B365-D04B94556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41553F-DF0E-48CB-BC8E-80E54AC81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066800" y="990600"/>
            <a:ext cx="4648200" cy="1470025"/>
          </a:xfrm>
        </p:spPr>
        <p:txBody>
          <a:bodyPr/>
          <a:lstStyle/>
          <a:p>
            <a:pPr eaLnBrk="1" hangingPunct="1"/>
            <a:r>
              <a:rPr lang="en-US" sz="6000" smtClean="0">
                <a:latin typeface="Monotype Corsiva" pitchFamily="66" charset="0"/>
              </a:rPr>
              <a:t>The Epistles of Peter </a:t>
            </a:r>
            <a:r>
              <a:rPr lang="en-US" i="1" smtClean="0">
                <a:latin typeface="Times New Roman" pitchFamily="18" charset="0"/>
              </a:rPr>
              <a:t>&amp; </a:t>
            </a:r>
            <a:r>
              <a:rPr lang="en-US" sz="6000" smtClean="0">
                <a:latin typeface="Monotype Corsiva" pitchFamily="66" charset="0"/>
              </a:rPr>
              <a:t>Jude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2895600"/>
            <a:ext cx="7772400" cy="1600200"/>
          </a:xfrm>
          <a:noFill/>
          <a:ln w="57150" cmpd="thinThick">
            <a:solidFill>
              <a:srgbClr val="993300"/>
            </a:solidFill>
          </a:ln>
        </p:spPr>
        <p:txBody>
          <a:bodyPr anchor="ctr"/>
          <a:lstStyle/>
          <a:p>
            <a:pPr marL="0" indent="0" algn="ctr" eaLnBrk="1" hangingPunct="1">
              <a:buFontTx/>
              <a:buNone/>
            </a:pPr>
            <a:r>
              <a:rPr lang="en-US" b="1" dirty="0" smtClean="0">
                <a:solidFill>
                  <a:srgbClr val="993300"/>
                </a:solidFill>
              </a:rPr>
              <a:t>Lesson 21: Contend Earnestly </a:t>
            </a:r>
          </a:p>
          <a:p>
            <a:pPr marL="0" indent="0" algn="ctr" eaLnBrk="1" hangingPunct="1">
              <a:buFontTx/>
              <a:buNone/>
            </a:pPr>
            <a:r>
              <a:rPr lang="en-US" b="1" dirty="0" smtClean="0">
                <a:solidFill>
                  <a:srgbClr val="993300"/>
                </a:solidFill>
              </a:rPr>
              <a:t>for the Faith</a:t>
            </a:r>
            <a:endParaRPr lang="en-US" sz="2800" dirty="0" smtClean="0"/>
          </a:p>
        </p:txBody>
      </p:sp>
      <p:pic>
        <p:nvPicPr>
          <p:cNvPr id="6148" name="Picture 5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81000"/>
            <a:ext cx="2743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838200" y="4724400"/>
            <a:ext cx="7543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latin typeface="Monotype Corsiva" pitchFamily="66" charset="0"/>
              </a:rPr>
              <a:t>“contend </a:t>
            </a:r>
            <a:r>
              <a:rPr lang="en-US" sz="3200" dirty="0">
                <a:latin typeface="Monotype Corsiva" pitchFamily="66" charset="0"/>
              </a:rPr>
              <a:t>earnestly for the faith which was once for all handed down to the </a:t>
            </a:r>
            <a:r>
              <a:rPr lang="en-US" sz="3200" dirty="0" smtClean="0">
                <a:latin typeface="Monotype Corsiva" pitchFamily="66" charset="0"/>
              </a:rPr>
              <a:t>saints</a:t>
            </a:r>
            <a:r>
              <a:rPr lang="en-US" sz="3200" dirty="0">
                <a:latin typeface="Monotype Corsiva" pitchFamily="66" charset="0"/>
              </a:rPr>
              <a:t>. </a:t>
            </a:r>
            <a:r>
              <a:rPr lang="en-US" sz="3200" dirty="0" smtClean="0">
                <a:latin typeface="Monotype Corsiva" pitchFamily="66" charset="0"/>
              </a:rPr>
              <a:t>-- </a:t>
            </a:r>
            <a:r>
              <a:rPr lang="en-US" sz="3200" dirty="0">
                <a:latin typeface="Monotype Corsiva" pitchFamily="66" charset="0"/>
              </a:rPr>
              <a:t>II Peter </a:t>
            </a:r>
            <a:r>
              <a:rPr lang="en-US" sz="3200" dirty="0" smtClean="0">
                <a:latin typeface="Monotype Corsiva" pitchFamily="66" charset="0"/>
              </a:rPr>
              <a:t>3:9 </a:t>
            </a:r>
            <a:endParaRPr lang="en-US" sz="32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Characteristics  of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False Teachers (vs. 8-13)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Conduct of False Teachers.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By Dreaming Defile the flesh.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Reject authority and revile angelic majesties.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Michael the Archangel didn’t rail against the Devil.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He contended with the Devil over the body of Moses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Instead said “The Lord rebuke You”.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If one of the highest beings in the angelic showed restraint against the Devil, what does it say for the false teachers?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>
                <a:solidFill>
                  <a:srgbClr val="993300"/>
                </a:solidFill>
              </a:rPr>
              <a:t>Revile things they don’t understand and things they do know.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>
                <a:solidFill>
                  <a:srgbClr val="993300"/>
                </a:solidFill>
              </a:rPr>
              <a:t>Acted like unreasoning animals.  II Peter 2:12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>
                <a:solidFill>
                  <a:srgbClr val="993300"/>
                </a:solidFill>
              </a:rPr>
              <a:t>Are destroyed as a result of following their </a:t>
            </a:r>
            <a:r>
              <a:rPr lang="en-US" b="1" dirty="0" smtClean="0">
                <a:solidFill>
                  <a:srgbClr val="993300"/>
                </a:solidFill>
              </a:rPr>
              <a:t>evil desires.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667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Characteristics  of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False Teachers (vs. 8-13)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Passages </a:t>
            </a:r>
            <a:r>
              <a:rPr lang="en-US" b="1" dirty="0">
                <a:solidFill>
                  <a:srgbClr val="993300"/>
                </a:solidFill>
              </a:rPr>
              <a:t>that address speaking evil of others.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>
                <a:solidFill>
                  <a:srgbClr val="993300"/>
                </a:solidFill>
              </a:rPr>
              <a:t>Eph. 4:31; Titus 3:2; I Peter </a:t>
            </a:r>
            <a:r>
              <a:rPr lang="en-US" b="1" dirty="0" smtClean="0">
                <a:solidFill>
                  <a:srgbClr val="993300"/>
                </a:solidFill>
              </a:rPr>
              <a:t>2:1</a:t>
            </a:r>
          </a:p>
          <a:p>
            <a:pPr marL="400050" lvl="1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b="1" dirty="0">
              <a:solidFill>
                <a:srgbClr val="993300"/>
              </a:solidFill>
            </a:endParaRP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>
                <a:solidFill>
                  <a:srgbClr val="993300"/>
                </a:solidFill>
              </a:rPr>
              <a:t>Passages that address </a:t>
            </a:r>
            <a:r>
              <a:rPr lang="en-US" b="1" dirty="0" smtClean="0">
                <a:solidFill>
                  <a:srgbClr val="993300"/>
                </a:solidFill>
              </a:rPr>
              <a:t>showing respect and honor for those in authority.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Exodus 22:28; I Peter 2:17; I Timothy 5:17; Ephesians 6:2; Romans 13:7; I Timothy 2:1-2.</a:t>
            </a:r>
            <a:endParaRPr lang="en-US" b="1" dirty="0">
              <a:solidFill>
                <a:srgbClr val="993300"/>
              </a:solidFill>
            </a:endParaRP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969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Characteristics  of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False Teachers (vs. 8-13)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Three examples of those which the False teachers follow.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Cain (disobedience, hate, murder, ruin).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Balaam (use of prophecy for gain).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err="1" smtClean="0">
                <a:solidFill>
                  <a:srgbClr val="993300"/>
                </a:solidFill>
              </a:rPr>
              <a:t>Korah</a:t>
            </a:r>
            <a:r>
              <a:rPr lang="en-US" b="1" dirty="0" smtClean="0">
                <a:solidFill>
                  <a:srgbClr val="993300"/>
                </a:solidFill>
              </a:rPr>
              <a:t> (rebelled against Divinely authorized  authority)</a:t>
            </a:r>
          </a:p>
          <a:p>
            <a:pPr marL="400050" lvl="1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b="1" dirty="0" smtClean="0">
              <a:solidFill>
                <a:srgbClr val="993300"/>
              </a:solidFill>
            </a:endParaRP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Like hidden reefs in their love feasts.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Fearless, Fruitless and empty. Uncontrolled.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For whom the Black darkness has been reserved forever.</a:t>
            </a:r>
          </a:p>
          <a:p>
            <a:pPr marL="400050" lvl="1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b="1" dirty="0" smtClean="0">
              <a:solidFill>
                <a:srgbClr val="993300"/>
              </a:solidFill>
            </a:endParaRP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985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Characteristics  of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False Teachers (vs. 8-13)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What were Love Feasts?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Similar language to II Peter 2:12-17.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Some suggest church sponsored meals.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Brethren did eat together, but in houses Acts 2:46.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And I Corinthians 11:17-22 states that we “have houses” in which to eat and drink.</a:t>
            </a:r>
          </a:p>
          <a:p>
            <a:pPr marL="800100" lvl="2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b="1" dirty="0" smtClean="0">
              <a:solidFill>
                <a:srgbClr val="993300"/>
              </a:solidFill>
            </a:endParaRP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There is no passage that indicates that churches are to fund or to provide for common meals as a part of their work.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That is why the church here does not provide a place or the means to have common meals.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We do as individuals meet &amp; eat together.  Acts 2:46.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273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Characteristics  of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False Teachers (vs. 8-13)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What were Love Feasts?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Three possible explanations that harmonize with other passages: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Lord’s Supper (I Corinthians 5:6-8).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Common meals of individual Christians (Acts 2:46).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>
                <a:solidFill>
                  <a:srgbClr val="993300"/>
                </a:solidFill>
              </a:rPr>
              <a:t>Life of a Christian and fellowship of love we have with others</a:t>
            </a:r>
            <a:r>
              <a:rPr lang="en-US" b="1" smtClean="0">
                <a:solidFill>
                  <a:srgbClr val="993300"/>
                </a:solidFill>
              </a:rPr>
              <a:t>.</a:t>
            </a:r>
            <a:endParaRPr lang="en-US" b="1" dirty="0" smtClean="0">
              <a:solidFill>
                <a:srgbClr val="993300"/>
              </a:solidFill>
            </a:endParaRPr>
          </a:p>
          <a:p>
            <a:pPr marL="800100" lvl="2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sz="2000" b="1" dirty="0" smtClean="0">
              <a:solidFill>
                <a:srgbClr val="993300"/>
              </a:solidFill>
            </a:endParaRP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There is no passage that indicates that churches are to fund or to conduct common meals as a part of their work.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74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The Book of Jude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Author.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Self identified as brother of James (vs. 1).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Thought to be the same Jude as the brother of Jesus. (</a:t>
            </a:r>
            <a:r>
              <a:rPr lang="en-US" b="1" dirty="0">
                <a:solidFill>
                  <a:srgbClr val="993300"/>
                </a:solidFill>
              </a:rPr>
              <a:t>Matthew 13:55; Mark 6:3</a:t>
            </a:r>
            <a:r>
              <a:rPr lang="en-US" b="1" dirty="0" smtClean="0">
                <a:solidFill>
                  <a:srgbClr val="993300"/>
                </a:solidFill>
              </a:rPr>
              <a:t>)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>
                <a:solidFill>
                  <a:srgbClr val="993300"/>
                </a:solidFill>
              </a:rPr>
              <a:t>Another </a:t>
            </a:r>
            <a:r>
              <a:rPr lang="en-US" b="1" dirty="0" smtClean="0">
                <a:solidFill>
                  <a:srgbClr val="993300"/>
                </a:solidFill>
              </a:rPr>
              <a:t>possibility 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Jude (Judas) the apostle. KJV says brother of James in Luke 6:16 and Acts 1:13</a:t>
            </a:r>
          </a:p>
          <a:p>
            <a:pPr marL="1539875" lvl="3" indent="-28098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However, the author doesn’t claim to be an apostle and refers to the apostles in vs. 18.</a:t>
            </a:r>
          </a:p>
          <a:p>
            <a:pPr marL="682625" lvl="1" indent="-28098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Very little else is known about him or his work.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The Book of Jude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Addressed to: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To those who are called, beloved in God the Father, and kept for Jesus Christ.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Assumed to be the same group to whom Peter wrote.</a:t>
            </a:r>
            <a:endParaRPr lang="en-US" b="1" dirty="0">
              <a:solidFill>
                <a:srgbClr val="993300"/>
              </a:solidFill>
            </a:endParaRP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Date of writing:</a:t>
            </a:r>
            <a:endParaRPr lang="en-US" dirty="0"/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Because of similarity to themes of II Peter, it is assumed to have been written from 64-80 A.D.</a:t>
            </a:r>
            <a:endParaRPr lang="en-US" b="1" dirty="0">
              <a:solidFill>
                <a:srgbClr val="993300"/>
              </a:solidFill>
            </a:endParaRP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Peter warns of apostasy, false teachers, Jude says it has happened.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Therefore, many place the date in the decade </a:t>
            </a:r>
          </a:p>
          <a:p>
            <a:pPr marL="1257300" lvl="3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r>
              <a:rPr lang="en-US" b="1" dirty="0" smtClean="0">
                <a:solidFill>
                  <a:srgbClr val="993300"/>
                </a:solidFill>
              </a:rPr>
              <a:t>of 70 – 80 A.D.</a:t>
            </a:r>
            <a:endParaRPr lang="en-US" dirty="0"/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893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The Book of Jude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Major Themes of Jude, similar to II Peter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Contend earnestly for the faith.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Ungodly people “have” crept in. </a:t>
            </a:r>
            <a:r>
              <a:rPr lang="en-US" sz="2200" b="1" dirty="0" smtClean="0">
                <a:solidFill>
                  <a:srgbClr val="993300"/>
                </a:solidFill>
              </a:rPr>
              <a:t>Compare to II Peter.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God has and will punish the wicked who: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Practice licentiousness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Reject authority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Grumble, find fault, speak harshly 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Cause Divisions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Flatter others to gain an advantage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Remember the warnings from the apostles.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Build yourselves up on your faith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Have mercy, save others.</a:t>
            </a:r>
          </a:p>
        </p:txBody>
      </p:sp>
    </p:spTree>
    <p:extLst>
      <p:ext uri="{BB962C8B-B14F-4D97-AF65-F5344CB8AC3E}">
        <p14:creationId xmlns:p14="http://schemas.microsoft.com/office/powerpoint/2010/main" xmlns="" val="19481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False Teachers are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among you (vs. 1-4)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To those who are called: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I made every effort, felt necessary to write,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Contend earnestly for the faith.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Lit. “to wrestle”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How might we contend for the faith?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Stand Firm in the faith (I Cor. 16:13)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Obedient to the faith (Acts 6:7; Rom. 16:26)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Examine yourselves to see if you are in the faith (2 Corinthians 13:5)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Stand firm/strive in one spirit, mind for the faith. (Philippians 1:27)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Continue in the faith, firmly, rooted and </a:t>
            </a:r>
          </a:p>
          <a:p>
            <a:pPr marL="1257300" lvl="3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r>
              <a:rPr lang="en-US" sz="2400" b="1" dirty="0" smtClean="0">
                <a:solidFill>
                  <a:srgbClr val="993300"/>
                </a:solidFill>
              </a:rPr>
              <a:t>established. (Colossians 1:23; 2:7)</a:t>
            </a:r>
          </a:p>
        </p:txBody>
      </p:sp>
    </p:spTree>
    <p:extLst>
      <p:ext uri="{BB962C8B-B14F-4D97-AF65-F5344CB8AC3E}">
        <p14:creationId xmlns:p14="http://schemas.microsoft.com/office/powerpoint/2010/main" xmlns="" val="174401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False Teachers are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among you (vs. 1-4)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Once for all, handed down to the saints.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Truth has been handed down for all time, never to be superseded or amended.</a:t>
            </a:r>
            <a:endParaRPr lang="en-US" sz="2200" b="1" dirty="0" smtClean="0">
              <a:solidFill>
                <a:srgbClr val="993300"/>
              </a:solidFill>
            </a:endParaRP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Compare to II Peter 1:3, II Timothy 3:16,17.</a:t>
            </a:r>
          </a:p>
          <a:p>
            <a:pPr marL="400050" lvl="1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b="1" dirty="0" smtClean="0">
              <a:solidFill>
                <a:srgbClr val="993300"/>
              </a:solidFill>
            </a:endParaRP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False teachers Crept </a:t>
            </a:r>
            <a:r>
              <a:rPr lang="en-US" b="1" dirty="0">
                <a:solidFill>
                  <a:srgbClr val="993300"/>
                </a:solidFill>
              </a:rPr>
              <a:t>in secretly, unnoticed.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>
                <a:solidFill>
                  <a:srgbClr val="993300"/>
                </a:solidFill>
              </a:rPr>
              <a:t>Lit. “through a side door</a:t>
            </a:r>
            <a:r>
              <a:rPr lang="en-US" b="1" dirty="0" smtClean="0">
                <a:solidFill>
                  <a:srgbClr val="993300"/>
                </a:solidFill>
              </a:rPr>
              <a:t>”.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II Peter 2:1; Galatians 2:4.</a:t>
            </a:r>
            <a:endParaRPr lang="en-US" b="1" dirty="0">
              <a:solidFill>
                <a:srgbClr val="993300"/>
              </a:solidFill>
            </a:endParaRP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171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False Teachers are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among you (vs. 1-4)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Long beforehand marked out for condemnation.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From ancient times, declared on all who does what these are doing.</a:t>
            </a:r>
          </a:p>
          <a:p>
            <a:pPr marL="400050" lvl="1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b="1" dirty="0" smtClean="0">
              <a:solidFill>
                <a:srgbClr val="993300"/>
              </a:solidFill>
            </a:endParaRP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Turned grace of God into lasciviousness. Similar to II Pet. 2.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Some have attempted to use Christian liberty as an license for ungodly living.  See Rom. 6:1.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626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God will </a:t>
            </a:r>
            <a:r>
              <a:rPr lang="en-US" sz="3600" b="1" i="1" dirty="0">
                <a:solidFill>
                  <a:srgbClr val="993300"/>
                </a:solidFill>
              </a:rPr>
              <a:t>P</a:t>
            </a:r>
            <a:r>
              <a:rPr lang="en-US" sz="3600" b="1" i="1" dirty="0" smtClean="0">
                <a:solidFill>
                  <a:srgbClr val="993300"/>
                </a:solidFill>
              </a:rPr>
              <a:t>unish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the Ungodly (vs. 5-7)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Three examples of God’s punishment.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Israelites who sinned after leaving Egypt.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Compare to I Corinthians 10:1-10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Lusted after evil things.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Idolatry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Sexual immorality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Tested God.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Complained.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Were Destroyed for unbelief.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286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God will </a:t>
            </a:r>
            <a:r>
              <a:rPr lang="en-US" sz="3600" b="1" i="1" dirty="0">
                <a:solidFill>
                  <a:srgbClr val="993300"/>
                </a:solidFill>
              </a:rPr>
              <a:t>P</a:t>
            </a:r>
            <a:r>
              <a:rPr lang="en-US" sz="3600" b="1" i="1" dirty="0" smtClean="0">
                <a:solidFill>
                  <a:srgbClr val="993300"/>
                </a:solidFill>
              </a:rPr>
              <a:t>unish 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the Ungodly (vs. 5-7)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Three examples of God’s punishment.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Angels who sinned.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Compare to II Peter 2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Angels are moral beings.</a:t>
            </a:r>
          </a:p>
          <a:p>
            <a:pPr marL="1544638" lvl="3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Didn’t keep their own domain, habitation. </a:t>
            </a:r>
            <a:r>
              <a:rPr lang="en-US" b="1" dirty="0">
                <a:solidFill>
                  <a:srgbClr val="993300"/>
                </a:solidFill>
              </a:rPr>
              <a:t>A</a:t>
            </a:r>
            <a:r>
              <a:rPr lang="en-US" b="1" dirty="0" smtClean="0">
                <a:solidFill>
                  <a:srgbClr val="993300"/>
                </a:solidFill>
              </a:rPr>
              <a:t>bandoned their proper abode.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Kept in eternal bonds under darkness for judgment.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Sodom, Gomorrah</a:t>
            </a:r>
            <a:r>
              <a:rPr lang="en-US" b="1" dirty="0">
                <a:solidFill>
                  <a:srgbClr val="993300"/>
                </a:solidFill>
              </a:rPr>
              <a:t> </a:t>
            </a:r>
            <a:r>
              <a:rPr lang="en-US" b="1" dirty="0" smtClean="0">
                <a:solidFill>
                  <a:srgbClr val="993300"/>
                </a:solidFill>
              </a:rPr>
              <a:t>and surrounding cities.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Residents guilty of gross immorality (homosexuality).</a:t>
            </a:r>
          </a:p>
          <a:p>
            <a:pPr marL="1087438" lvl="2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An example of undergoing punishment of eternal fire.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b="1" dirty="0" smtClean="0">
                <a:solidFill>
                  <a:srgbClr val="993300"/>
                </a:solidFill>
              </a:rPr>
              <a:t>Conclusion is that if God punished these, He will also punish false teachers!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b="1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405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3079</TotalTime>
  <Words>1014</Words>
  <Application>Microsoft Office PowerPoint</Application>
  <PresentationFormat>On-screen Show (4:3)</PresentationFormat>
  <Paragraphs>125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The Epistles of Peter &amp; Jude</vt:lpstr>
      <vt:lpstr>The Book of Jude</vt:lpstr>
      <vt:lpstr>The Book of Jude</vt:lpstr>
      <vt:lpstr>The Book of Jude</vt:lpstr>
      <vt:lpstr>False Teachers are  among you (vs. 1-4)</vt:lpstr>
      <vt:lpstr>False Teachers are  among you (vs. 1-4)</vt:lpstr>
      <vt:lpstr>False Teachers are  among you (vs. 1-4)</vt:lpstr>
      <vt:lpstr>God will Punish  the Ungodly (vs. 5-7)</vt:lpstr>
      <vt:lpstr>God will Punish  the Ungodly (vs. 5-7)</vt:lpstr>
      <vt:lpstr>Characteristics  of  False Teachers (vs. 8-13)</vt:lpstr>
      <vt:lpstr>Characteristics  of  False Teachers (vs. 8-13)</vt:lpstr>
      <vt:lpstr>Characteristics  of  False Teachers (vs. 8-13)</vt:lpstr>
      <vt:lpstr>Characteristics  of  False Teachers (vs. 8-13)</vt:lpstr>
      <vt:lpstr>Characteristics  of  False Teachers (vs. 8-13)</vt:lpstr>
    </vt:vector>
  </TitlesOfParts>
  <Company>New Georgia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Epistles of Peter &amp; Jude</dc:title>
  <dc:creator>Sandi  Klein</dc:creator>
  <cp:lastModifiedBy>user</cp:lastModifiedBy>
  <cp:revision>243</cp:revision>
  <cp:lastPrinted>2012-11-25T07:14:23Z</cp:lastPrinted>
  <dcterms:created xsi:type="dcterms:W3CDTF">2012-08-30T20:48:18Z</dcterms:created>
  <dcterms:modified xsi:type="dcterms:W3CDTF">2012-11-25T14:55:28Z</dcterms:modified>
</cp:coreProperties>
</file>