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0"/>
  </p:notesMasterIdLst>
  <p:sldIdLst>
    <p:sldId id="279" r:id="rId3"/>
    <p:sldId id="305" r:id="rId4"/>
    <p:sldId id="306" r:id="rId5"/>
    <p:sldId id="318" r:id="rId6"/>
    <p:sldId id="319" r:id="rId7"/>
    <p:sldId id="320" r:id="rId8"/>
    <p:sldId id="278" r:id="rId9"/>
  </p:sldIdLst>
  <p:sldSz cx="9144000" cy="6858000" type="screen4x3"/>
  <p:notesSz cx="6954838" cy="9239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 initials="S" lastIdx="2" clrIdx="0">
    <p:extLst>
      <p:ext uri="{19B8F6BF-5375-455C-9EA6-DF929625EA0E}">
        <p15:presenceInfo xmlns:p15="http://schemas.microsoft.com/office/powerpoint/2012/main" userId="2335d502bc97213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1B00"/>
    <a:srgbClr val="7435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85427" autoAdjust="0"/>
  </p:normalViewPr>
  <p:slideViewPr>
    <p:cSldViewPr snapToGrid="0">
      <p:cViewPr varScale="1">
        <p:scale>
          <a:sx n="70" d="100"/>
          <a:sy n="70" d="100"/>
        </p:scale>
        <p:origin x="955" y="48"/>
      </p:cViewPr>
      <p:guideLst/>
    </p:cSldViewPr>
  </p:slideViewPr>
  <p:notesTextViewPr>
    <p:cViewPr>
      <p:scale>
        <a:sx n="3" d="2"/>
        <a:sy n="3" d="2"/>
      </p:scale>
      <p:origin x="0" y="-316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567"/>
          </a:xfrm>
          <a:prstGeom prst="rect">
            <a:avLst/>
          </a:prstGeom>
        </p:spPr>
        <p:txBody>
          <a:bodyPr vert="horz" lIns="92537" tIns="46269" rIns="92537" bIns="46269" rtlCol="0"/>
          <a:lstStyle>
            <a:lvl1pPr algn="l">
              <a:defRPr sz="1200"/>
            </a:lvl1pPr>
          </a:lstStyle>
          <a:p>
            <a:endParaRPr lang="en-US"/>
          </a:p>
        </p:txBody>
      </p:sp>
      <p:sp>
        <p:nvSpPr>
          <p:cNvPr id="3" name="Date Placeholder 2"/>
          <p:cNvSpPr>
            <a:spLocks noGrp="1"/>
          </p:cNvSpPr>
          <p:nvPr>
            <p:ph type="dt" idx="1"/>
          </p:nvPr>
        </p:nvSpPr>
        <p:spPr>
          <a:xfrm>
            <a:off x="3939466" y="0"/>
            <a:ext cx="3013763" cy="463567"/>
          </a:xfrm>
          <a:prstGeom prst="rect">
            <a:avLst/>
          </a:prstGeom>
        </p:spPr>
        <p:txBody>
          <a:bodyPr vert="horz" lIns="92537" tIns="46269" rIns="92537" bIns="46269" rtlCol="0"/>
          <a:lstStyle>
            <a:lvl1pPr algn="r">
              <a:defRPr sz="1200"/>
            </a:lvl1pPr>
          </a:lstStyle>
          <a:p>
            <a:fld id="{22A2DF44-1D89-45CD-990A-29A68AAB0423}" type="datetimeFigureOut">
              <a:rPr lang="en-US" smtClean="0"/>
              <a:t>4/7/2021</a:t>
            </a:fld>
            <a:endParaRPr lang="en-US"/>
          </a:p>
        </p:txBody>
      </p:sp>
      <p:sp>
        <p:nvSpPr>
          <p:cNvPr id="4" name="Slide Image Placeholder 3"/>
          <p:cNvSpPr>
            <a:spLocks noGrp="1" noRot="1" noChangeAspect="1"/>
          </p:cNvSpPr>
          <p:nvPr>
            <p:ph type="sldImg" idx="2"/>
          </p:nvPr>
        </p:nvSpPr>
        <p:spPr>
          <a:xfrm>
            <a:off x="1397000" y="1154113"/>
            <a:ext cx="4160838" cy="3119437"/>
          </a:xfrm>
          <a:prstGeom prst="rect">
            <a:avLst/>
          </a:prstGeom>
          <a:noFill/>
          <a:ln w="12700">
            <a:solidFill>
              <a:prstClr val="black"/>
            </a:solidFill>
          </a:ln>
        </p:spPr>
        <p:txBody>
          <a:bodyPr vert="horz" lIns="92537" tIns="46269" rIns="92537" bIns="46269" rtlCol="0" anchor="ctr"/>
          <a:lstStyle/>
          <a:p>
            <a:endParaRPr lang="en-US"/>
          </a:p>
        </p:txBody>
      </p:sp>
      <p:sp>
        <p:nvSpPr>
          <p:cNvPr id="5" name="Notes Placeholder 4"/>
          <p:cNvSpPr>
            <a:spLocks noGrp="1"/>
          </p:cNvSpPr>
          <p:nvPr>
            <p:ph type="body" sz="quarter" idx="3"/>
          </p:nvPr>
        </p:nvSpPr>
        <p:spPr>
          <a:xfrm>
            <a:off x="695484" y="4446389"/>
            <a:ext cx="5563870" cy="3637955"/>
          </a:xfrm>
          <a:prstGeom prst="rect">
            <a:avLst/>
          </a:prstGeom>
        </p:spPr>
        <p:txBody>
          <a:bodyPr vert="horz" lIns="92537" tIns="46269" rIns="92537" bIns="4626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4"/>
            <a:ext cx="3013763" cy="463566"/>
          </a:xfrm>
          <a:prstGeom prst="rect">
            <a:avLst/>
          </a:prstGeom>
        </p:spPr>
        <p:txBody>
          <a:bodyPr vert="horz" lIns="92537" tIns="46269" rIns="92537" bIns="46269"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5684"/>
            <a:ext cx="3013763" cy="463566"/>
          </a:xfrm>
          <a:prstGeom prst="rect">
            <a:avLst/>
          </a:prstGeom>
        </p:spPr>
        <p:txBody>
          <a:bodyPr vert="horz" lIns="92537" tIns="46269" rIns="92537" bIns="46269" rtlCol="0" anchor="b"/>
          <a:lstStyle>
            <a:lvl1pPr algn="r">
              <a:defRPr sz="1200"/>
            </a:lvl1pPr>
          </a:lstStyle>
          <a:p>
            <a:fld id="{F2E46CB5-9D6F-4925-85BB-DBA452160F76}" type="slidenum">
              <a:rPr lang="en-US" smtClean="0"/>
              <a:t>‹#›</a:t>
            </a:fld>
            <a:endParaRPr lang="en-US"/>
          </a:p>
        </p:txBody>
      </p:sp>
    </p:spTree>
    <p:extLst>
      <p:ext uri="{BB962C8B-B14F-4D97-AF65-F5344CB8AC3E}">
        <p14:creationId xmlns:p14="http://schemas.microsoft.com/office/powerpoint/2010/main" val="763464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E46CB5-9D6F-4925-85BB-DBA452160F76}" type="slidenum">
              <a:rPr lang="en-US" smtClean="0"/>
              <a:t>1</a:t>
            </a:fld>
            <a:endParaRPr lang="en-US"/>
          </a:p>
        </p:txBody>
      </p:sp>
    </p:spTree>
    <p:extLst>
      <p:ext uri="{BB962C8B-B14F-4D97-AF65-F5344CB8AC3E}">
        <p14:creationId xmlns:p14="http://schemas.microsoft.com/office/powerpoint/2010/main" val="978531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E46CB5-9D6F-4925-85BB-DBA452160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9401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PICTURE: Jordan River to the north at Qasr al-</a:t>
            </a:r>
            <a:r>
              <a:rPr lang="en-US" b="0" dirty="0" err="1"/>
              <a:t>Yahud</a:t>
            </a:r>
            <a:r>
              <a:rPr lang="en-US" b="0" dirty="0"/>
              <a:t>. At this point the river is about 405 meters (1330 feet) below sea level.</a:t>
            </a:r>
          </a:p>
          <a:p>
            <a:r>
              <a:rPr lang="en-US" b="0" dirty="0"/>
              <a:t>The Messiah/Christ, the coming “Anointed One” was a subject of OT Prophecy: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Luke 3:15  </a:t>
            </a:r>
            <a:r>
              <a:rPr lang="en-US" b="0" dirty="0"/>
              <a:t>Now as the people were in expectation, and all reasoned in their hearts about John, whether he was the Christ or not,</a:t>
            </a:r>
          </a:p>
          <a:p>
            <a:r>
              <a:rPr lang="en-US" b="1" dirty="0"/>
              <a:t>Daniel 9:25-26  </a:t>
            </a:r>
            <a:r>
              <a:rPr lang="en-US" b="0" dirty="0"/>
              <a:t>"Know therefore and understand, That from the going forth of the command To restore and build Jerusalem Until Messiah the Prince, There shall be seven weeks and sixty-two weeks; The street shall be built again, and the wall, Even in troublesome times.  26  "And after the sixty-two weeks Messiah shall be cut off, but not for Himself; And the people of the prince who is to come Shall destroy the city and the sanctuary. The end of it shall be with a flood, And till the end of the war desolations are determined.</a:t>
            </a:r>
          </a:p>
          <a:p>
            <a:r>
              <a:rPr lang="en-US" b="1" dirty="0"/>
              <a:t>Psalms 2:2  </a:t>
            </a:r>
            <a:r>
              <a:rPr lang="en-US" b="0" dirty="0"/>
              <a:t>The kings of the earth set themselves, And the rulers take counsel together, Against the LORD and against His Anointed, saying,</a:t>
            </a:r>
          </a:p>
          <a:p>
            <a:r>
              <a:rPr lang="en-US" b="1" dirty="0"/>
              <a:t>Psalms 132:17  </a:t>
            </a:r>
            <a:r>
              <a:rPr lang="en-US" b="0" dirty="0"/>
              <a:t>There I will make the horn of David grow; I will prepare a lamp for My Anointed.</a:t>
            </a:r>
          </a:p>
          <a:p>
            <a:endParaRPr lang="en-US" b="1" dirty="0"/>
          </a:p>
          <a:p>
            <a:endParaRPr lang="en-US" b="1" dirty="0"/>
          </a:p>
          <a:p>
            <a:endParaRPr lang="en-US" b="1" dirty="0"/>
          </a:p>
          <a:p>
            <a:endParaRPr lang="en-US" b="1" dirty="0"/>
          </a:p>
          <a:p>
            <a:r>
              <a:rPr lang="en-US" b="1" dirty="0"/>
              <a:t>Malachi 4:5-6  </a:t>
            </a:r>
            <a:r>
              <a:rPr lang="en-US" b="0" dirty="0"/>
              <a:t>Behold, I will send you Elijah [the </a:t>
            </a:r>
            <a:r>
              <a:rPr lang="en-US" b="0" dirty="0" err="1"/>
              <a:t>Tishbite</a:t>
            </a:r>
            <a:r>
              <a:rPr lang="en-US" b="0" dirty="0"/>
              <a:t> LXX] the prophet Before the coming of the great and dreadful day of the LORD.  6  And he will turn The hearts of the fathers to the children, And the hearts of the children to their fathers, Lest I come and strike the earth with a curse.</a:t>
            </a:r>
          </a:p>
          <a:p>
            <a:r>
              <a:rPr lang="en-US" b="0"/>
              <a:t>The </a:t>
            </a:r>
            <a:r>
              <a:rPr lang="en-US" b="0" dirty="0"/>
              <a:t>Jews may well have expected literal Elijah to return – he hadn’t died, and he was the anointer of Kings and prophets!!!  </a:t>
            </a:r>
            <a:r>
              <a:rPr lang="en-US" b="1" dirty="0"/>
              <a:t>2 Kings 2:11  </a:t>
            </a:r>
            <a:r>
              <a:rPr lang="en-US" b="0" dirty="0"/>
              <a:t>Then it happened, as they continued on and talked, that suddenly a chariot of fire appeared with horses of fire, and separated the two of them; and Elijah went up by a whirlwind into heaven.</a:t>
            </a:r>
          </a:p>
          <a:p>
            <a:r>
              <a:rPr lang="en-US" b="1" dirty="0"/>
              <a:t>Luke 1:17  </a:t>
            </a:r>
            <a:r>
              <a:rPr lang="en-US" b="0" dirty="0"/>
              <a:t>He will also go before Him in the </a:t>
            </a:r>
            <a:r>
              <a:rPr lang="en-US" b="1" i="1" dirty="0"/>
              <a:t>spirit and power </a:t>
            </a:r>
            <a:r>
              <a:rPr lang="en-US" b="0" dirty="0"/>
              <a:t>of Elijah, 'TO TURN THE HEARTS OF THE FATHERS TO THE CHILDREN,' and the disobedient to the wisdom of the just, to make ready a people prepared for the Lord.“</a:t>
            </a:r>
          </a:p>
          <a:p>
            <a:r>
              <a:rPr lang="en-US" b="1" dirty="0"/>
              <a:t>Matthew 11:13-14  </a:t>
            </a:r>
            <a:r>
              <a:rPr lang="en-US" b="0" dirty="0"/>
              <a:t>For all the prophets and the law prophesied until John.  14  And if you are willing to receive it, he is Elijah who is to come.</a:t>
            </a:r>
          </a:p>
          <a:p>
            <a:r>
              <a:rPr lang="en-US" b="1" dirty="0"/>
              <a:t>Matthew 17:10-13  </a:t>
            </a:r>
            <a:r>
              <a:rPr lang="en-US" b="0" dirty="0"/>
              <a:t>And His disciples asked Him, saying, "Why then do the scribes say that Elijah must come first?"  11  Jesus answered and said to them, "Indeed, Elijah is coming first and will restore all things.  12  But I say to you that Elijah has come already, and they did not know him but did to him whatever they wished. Likewise the Son of Man is also about to suffer at their hands."  13  Then the disciples understood that He spoke to them of John the Baptist.</a:t>
            </a:r>
          </a:p>
          <a:p>
            <a:r>
              <a:rPr lang="en-US" b="1" dirty="0"/>
              <a:t>Deuteronomy 18:18-19  </a:t>
            </a:r>
            <a:r>
              <a:rPr lang="en-US" b="0" dirty="0"/>
              <a:t>I will raise up for them a Prophet like you from among their brethren, and will put My words in His mouth, and He shall speak to them all that I command Him.  19  And it shall be that whoever will not hear My words, which He speaks in My name, I will require it of him.</a:t>
            </a:r>
          </a:p>
          <a:p>
            <a:r>
              <a:rPr lang="en-US" b="1" dirty="0"/>
              <a:t>Isaiah 40:3-5  </a:t>
            </a:r>
            <a:r>
              <a:rPr lang="en-US" b="0" dirty="0"/>
              <a:t>The voice of one crying in the wilderness: "Prepare the way of the LORD; Make straight in the desert A highway for our God.  4  Every valley shall be exalted And every mountain and hill brought low; The crooked places shall be made straight And the rough places smooth;  5  The glory of the LORD shall be revealed, And all flesh shall see it together; For the mouth of the LORD has spoken."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E46CB5-9D6F-4925-85BB-DBA452160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4451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Malachi 3:1  </a:t>
            </a:r>
            <a:r>
              <a:rPr lang="en-US" b="0" dirty="0"/>
              <a:t>"Behold, I send My messenger, And he will prepare the way before Me. And the Lord, whom you seek, Will suddenly come to His temple, Even the Messenger of the covenant, In whom you delight. Behold, He is coming," Says the LORD of hosts.</a:t>
            </a:r>
          </a:p>
          <a:p>
            <a:r>
              <a:rPr lang="en-US" b="1" dirty="0"/>
              <a:t>Isaiah 40:3  </a:t>
            </a:r>
            <a:r>
              <a:rPr lang="en-US" b="0" dirty="0"/>
              <a:t>The voice of one crying in the wilderness: "Prepare the way of the LORD; Make straight in the desert A highway for our God.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E46CB5-9D6F-4925-85BB-DBA452160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3295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Luke 1:36  </a:t>
            </a:r>
            <a:r>
              <a:rPr lang="en-US" b="0" dirty="0"/>
              <a:t>Now indeed, Elizabeth your relative has also conceived a son in her old age; and this is now the sixth month for her who was called barren.</a:t>
            </a:r>
          </a:p>
          <a:p>
            <a:r>
              <a:rPr lang="en-US" b="1" dirty="0"/>
              <a:t>Mark 11:30-32  </a:t>
            </a:r>
            <a:r>
              <a:rPr lang="en-US" b="0" dirty="0"/>
              <a:t>The baptism of John—was it from heaven or from men? Answer Me."  31  And they reasoned among themselves, saying, "If we say, 'From heaven,' He will say, 'Why then did you not believe him?'  32  But if we say, 'From men' "—they feared the people, for all counted John to have been a prophet indeed.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E46CB5-9D6F-4925-85BB-DBA452160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0380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E46CB5-9D6F-4925-85BB-DBA452160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6294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7715">
              <a:defRPr/>
            </a:pPr>
            <a:fld id="{46BF4FDF-A9CF-40FE-882E-AE64A7261A16}" type="slidenum">
              <a:rPr lang="en-US">
                <a:solidFill>
                  <a:prstClr val="black"/>
                </a:solidFill>
                <a:latin typeface="Calibri" panose="020F0502020204030204"/>
              </a:rPr>
              <a:pPr defTabSz="947715">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645388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F988E7-71BC-4DC2-85B7-268126EBDCBE}"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2774005074"/>
      </p:ext>
    </p:extLst>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F988E7-71BC-4DC2-85B7-268126EBDCBE}"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3800144745"/>
      </p:ext>
    </p:extLst>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F988E7-71BC-4DC2-85B7-268126EBDCBE}"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1780177516"/>
      </p:ext>
    </p:extLst>
  </p:cSld>
  <p:clrMapOvr>
    <a:masterClrMapping/>
  </p:clrMapOvr>
  <p:transition spd="med">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0A04C-9F62-4F1E-A985-9EB82F82A67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5EFE3B5-5EF8-4240-AD08-A15C316A15E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FFF74E5-E74B-4845-8EE2-D64E17AE4252}"/>
              </a:ext>
            </a:extLst>
          </p:cNvPr>
          <p:cNvSpPr>
            <a:spLocks noGrp="1"/>
          </p:cNvSpPr>
          <p:nvPr>
            <p:ph type="dt" sz="half" idx="10"/>
          </p:nvPr>
        </p:nvSpPr>
        <p:spPr/>
        <p:txBody>
          <a:bodyPr/>
          <a:lstStyle/>
          <a:p>
            <a:fld id="{9184DA70-C731-4C70-880D-CCD4705E623C}" type="datetime1">
              <a:rPr lang="en-US" smtClean="0"/>
              <a:t>4/7/2021</a:t>
            </a:fld>
            <a:endParaRPr lang="en-US" dirty="0"/>
          </a:p>
        </p:txBody>
      </p:sp>
      <p:sp>
        <p:nvSpPr>
          <p:cNvPr id="5" name="Footer Placeholder 4">
            <a:extLst>
              <a:ext uri="{FF2B5EF4-FFF2-40B4-BE49-F238E27FC236}">
                <a16:creationId xmlns:a16="http://schemas.microsoft.com/office/drawing/2014/main" id="{190555E2-8F55-4D43-B3C5-EE93BAE263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CFCD9B-050F-4F73-8F44-70E8347FDD5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4251661"/>
      </p:ext>
    </p:extLst>
  </p:cSld>
  <p:clrMapOvr>
    <a:masterClrMapping/>
  </p:clrMapOvr>
  <p:transition spd="med">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A5F09-DDCB-4B4A-85C4-0A28FD387A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353272-B698-4E3E-A81F-75961AECEF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9F7ADB-A97A-4601-81C9-49A36F4C469A}"/>
              </a:ext>
            </a:extLst>
          </p:cNvPr>
          <p:cNvSpPr>
            <a:spLocks noGrp="1"/>
          </p:cNvSpPr>
          <p:nvPr>
            <p:ph type="dt" sz="half" idx="10"/>
          </p:nvPr>
        </p:nvSpPr>
        <p:spPr/>
        <p:txBody>
          <a:bodyPr/>
          <a:lstStyle/>
          <a:p>
            <a:fld id="{4BE1D723-8F53-4F53-90B0-1982A396982E}" type="datetime1">
              <a:rPr lang="en-US" smtClean="0"/>
              <a:t>4/7/2021</a:t>
            </a:fld>
            <a:endParaRPr lang="en-US" dirty="0"/>
          </a:p>
        </p:txBody>
      </p:sp>
      <p:sp>
        <p:nvSpPr>
          <p:cNvPr id="5" name="Footer Placeholder 4">
            <a:extLst>
              <a:ext uri="{FF2B5EF4-FFF2-40B4-BE49-F238E27FC236}">
                <a16:creationId xmlns:a16="http://schemas.microsoft.com/office/drawing/2014/main" id="{E83CC2E4-1777-4C01-8896-F4FD5BE9A0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AA8A8E-3D22-4FB2-9477-260712AA07D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89535961"/>
      </p:ext>
    </p:extLst>
  </p:cSld>
  <p:clrMapOvr>
    <a:masterClrMapping/>
  </p:clrMapOvr>
  <p:transition spd="med">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2DE02-5541-4CB9-B942-97EDBFC9C1E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B11785F-A32C-434D-9A09-1B7A4687D99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B47120-3EEB-41D2-90A4-0456AC29E5C9}"/>
              </a:ext>
            </a:extLst>
          </p:cNvPr>
          <p:cNvSpPr>
            <a:spLocks noGrp="1"/>
          </p:cNvSpPr>
          <p:nvPr>
            <p:ph type="dt" sz="half" idx="10"/>
          </p:nvPr>
        </p:nvSpPr>
        <p:spPr/>
        <p:txBody>
          <a:bodyPr/>
          <a:lstStyle/>
          <a:p>
            <a:fld id="{97669AF7-7BEB-44E4-9852-375E34362B5B}" type="datetime1">
              <a:rPr lang="en-US" smtClean="0"/>
              <a:t>4/7/2021</a:t>
            </a:fld>
            <a:endParaRPr lang="en-US" dirty="0"/>
          </a:p>
        </p:txBody>
      </p:sp>
      <p:sp>
        <p:nvSpPr>
          <p:cNvPr id="5" name="Footer Placeholder 4">
            <a:extLst>
              <a:ext uri="{FF2B5EF4-FFF2-40B4-BE49-F238E27FC236}">
                <a16:creationId xmlns:a16="http://schemas.microsoft.com/office/drawing/2014/main" id="{A89E8233-9B8B-47BC-A098-255A35F0CB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94793F-6E6C-4083-8EF8-340F9236867B}"/>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93227599"/>
      </p:ext>
    </p:extLst>
  </p:cSld>
  <p:clrMapOvr>
    <a:masterClrMapping/>
  </p:clrMapOvr>
  <p:transition spd="med">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AFE90-755B-47F2-9F1C-6C89B8B90B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2C66B5-53A8-45B7-B4E7-6A3B8D42599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CE0E67-F55D-40FC-836C-66C19A8FAC9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B88A34-BA0E-47ED-8B40-A7CC5909992E}"/>
              </a:ext>
            </a:extLst>
          </p:cNvPr>
          <p:cNvSpPr>
            <a:spLocks noGrp="1"/>
          </p:cNvSpPr>
          <p:nvPr>
            <p:ph type="dt" sz="half" idx="10"/>
          </p:nvPr>
        </p:nvSpPr>
        <p:spPr/>
        <p:txBody>
          <a:bodyPr/>
          <a:lstStyle/>
          <a:p>
            <a:fld id="{BAAAC38D-0552-4C82-B593-E6124DFADBE2}" type="datetime1">
              <a:rPr lang="en-US" smtClean="0"/>
              <a:t>4/7/2021</a:t>
            </a:fld>
            <a:endParaRPr lang="en-US" dirty="0"/>
          </a:p>
        </p:txBody>
      </p:sp>
      <p:sp>
        <p:nvSpPr>
          <p:cNvPr id="6" name="Footer Placeholder 5">
            <a:extLst>
              <a:ext uri="{FF2B5EF4-FFF2-40B4-BE49-F238E27FC236}">
                <a16:creationId xmlns:a16="http://schemas.microsoft.com/office/drawing/2014/main" id="{AEF4CFFA-5657-4F64-8452-704A8FC0A94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971A9D6-D38A-4A29-AED8-17F68D76809B}"/>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08761438"/>
      </p:ext>
    </p:extLst>
  </p:cSld>
  <p:clrMapOvr>
    <a:masterClrMapping/>
  </p:clrMapOvr>
  <p:transition spd="med">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568CD-8338-4B34-B139-B8590E24990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6655FD-5D37-4765-B85E-9C4D27F62F8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72CDD10-4A95-4150-86B8-9FFD78B5021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4C5C34-7D56-4971-886D-2B7E4BBFD84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1224C94-5B88-4A22-97DF-CB18AE7964D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6DA370-F846-4D14-9FAE-2F73348CE78E}"/>
              </a:ext>
            </a:extLst>
          </p:cNvPr>
          <p:cNvSpPr>
            <a:spLocks noGrp="1"/>
          </p:cNvSpPr>
          <p:nvPr>
            <p:ph type="dt" sz="half" idx="10"/>
          </p:nvPr>
        </p:nvSpPr>
        <p:spPr/>
        <p:txBody>
          <a:bodyPr/>
          <a:lstStyle/>
          <a:p>
            <a:fld id="{D9DF0F1C-5577-4ACB-BB62-DF8F3C494C7E}" type="datetime1">
              <a:rPr lang="en-US" smtClean="0"/>
              <a:t>4/7/2021</a:t>
            </a:fld>
            <a:endParaRPr lang="en-US" dirty="0"/>
          </a:p>
        </p:txBody>
      </p:sp>
      <p:sp>
        <p:nvSpPr>
          <p:cNvPr id="8" name="Footer Placeholder 7">
            <a:extLst>
              <a:ext uri="{FF2B5EF4-FFF2-40B4-BE49-F238E27FC236}">
                <a16:creationId xmlns:a16="http://schemas.microsoft.com/office/drawing/2014/main" id="{CE39CE97-F0DC-4533-A5E5-D385952D093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463DC15-2D66-45B7-BE54-9C3F6D14C07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10105819"/>
      </p:ext>
    </p:extLst>
  </p:cSld>
  <p:clrMapOvr>
    <a:masterClrMapping/>
  </p:clrMapOvr>
  <p:transition spd="med">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35F87-D88C-4CD0-8BC7-5382B0D7DA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142AC5-AC2B-4EA4-B5CA-998D07F0FD1E}"/>
              </a:ext>
            </a:extLst>
          </p:cNvPr>
          <p:cNvSpPr>
            <a:spLocks noGrp="1"/>
          </p:cNvSpPr>
          <p:nvPr>
            <p:ph type="dt" sz="half" idx="10"/>
          </p:nvPr>
        </p:nvSpPr>
        <p:spPr/>
        <p:txBody>
          <a:bodyPr/>
          <a:lstStyle/>
          <a:p>
            <a:fld id="{1775B394-D9F9-4F0C-B15D-605F45CB9E9F}" type="datetime1">
              <a:rPr lang="en-US" smtClean="0"/>
              <a:t>4/7/2021</a:t>
            </a:fld>
            <a:endParaRPr lang="en-US" dirty="0"/>
          </a:p>
        </p:txBody>
      </p:sp>
      <p:sp>
        <p:nvSpPr>
          <p:cNvPr id="4" name="Footer Placeholder 3">
            <a:extLst>
              <a:ext uri="{FF2B5EF4-FFF2-40B4-BE49-F238E27FC236}">
                <a16:creationId xmlns:a16="http://schemas.microsoft.com/office/drawing/2014/main" id="{19EAC12A-3E85-4CC1-B274-913987E3C89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45E58E5-6D6C-4355-AEED-F98967F8BE3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34608372"/>
      </p:ext>
    </p:extLst>
  </p:cSld>
  <p:clrMapOvr>
    <a:masterClrMapping/>
  </p:clrMapOvr>
  <p:transition spd="med">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5BB757-258F-41DF-8125-F9D660F1A9CA}"/>
              </a:ext>
            </a:extLst>
          </p:cNvPr>
          <p:cNvSpPr>
            <a:spLocks noGrp="1"/>
          </p:cNvSpPr>
          <p:nvPr>
            <p:ph type="dt" sz="half" idx="10"/>
          </p:nvPr>
        </p:nvSpPr>
        <p:spPr/>
        <p:txBody>
          <a:bodyPr/>
          <a:lstStyle/>
          <a:p>
            <a:fld id="{39667345-2558-425A-8533-9BFDBCE15005}" type="datetime1">
              <a:rPr lang="en-US" smtClean="0"/>
              <a:t>4/7/2021</a:t>
            </a:fld>
            <a:endParaRPr lang="en-US" dirty="0"/>
          </a:p>
        </p:txBody>
      </p:sp>
      <p:sp>
        <p:nvSpPr>
          <p:cNvPr id="3" name="Footer Placeholder 2">
            <a:extLst>
              <a:ext uri="{FF2B5EF4-FFF2-40B4-BE49-F238E27FC236}">
                <a16:creationId xmlns:a16="http://schemas.microsoft.com/office/drawing/2014/main" id="{242D5FDC-B99F-4CB8-8E54-9704224C141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09D061B-6D7C-44A5-82E3-B273E0A38FDE}"/>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55131466"/>
      </p:ext>
    </p:extLst>
  </p:cSld>
  <p:clrMapOvr>
    <a:masterClrMapping/>
  </p:clrMapOvr>
  <p:transition spd="med">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5CD2E-6294-476A-BC79-1BA9D547683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A28F5CB-ED1C-408D-A1A1-F27EEF75D28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1DFE7F-BB7F-4514-8BAA-8D7070ACC95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CC05D30-D01D-4329-BE3F-CB3F6CFBB9AF}"/>
              </a:ext>
            </a:extLst>
          </p:cNvPr>
          <p:cNvSpPr>
            <a:spLocks noGrp="1"/>
          </p:cNvSpPr>
          <p:nvPr>
            <p:ph type="dt" sz="half" idx="10"/>
          </p:nvPr>
        </p:nvSpPr>
        <p:spPr/>
        <p:txBody>
          <a:bodyPr/>
          <a:lstStyle/>
          <a:p>
            <a:fld id="{92BEA474-078D-4E9B-9B14-09A87B19DC46}" type="datetime1">
              <a:rPr lang="en-US" smtClean="0"/>
              <a:t>4/7/2021</a:t>
            </a:fld>
            <a:endParaRPr lang="en-US" dirty="0"/>
          </a:p>
        </p:txBody>
      </p:sp>
      <p:sp>
        <p:nvSpPr>
          <p:cNvPr id="6" name="Footer Placeholder 5">
            <a:extLst>
              <a:ext uri="{FF2B5EF4-FFF2-40B4-BE49-F238E27FC236}">
                <a16:creationId xmlns:a16="http://schemas.microsoft.com/office/drawing/2014/main" id="{42D095A2-03DB-45E1-82FC-875CCEA096B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F09AD3-20EE-4296-AD07-181EDE17E115}"/>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903026798"/>
      </p:ext>
    </p:extLst>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F988E7-71BC-4DC2-85B7-268126EBDCBE}"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2707178399"/>
      </p:ext>
    </p:extLst>
  </p:cSld>
  <p:clrMapOvr>
    <a:masterClrMapping/>
  </p:clrMapOvr>
  <p:transition spd="med">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FAC85-08D1-45BC-A32F-33556E07916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49742C1-889F-4785-B9A7-2DD705D35D2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F0B65BB-86DB-486E-8413-7E889122D23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872AEEC-DC35-47D1-A929-DD3B3BF0C796}"/>
              </a:ext>
            </a:extLst>
          </p:cNvPr>
          <p:cNvSpPr>
            <a:spLocks noGrp="1"/>
          </p:cNvSpPr>
          <p:nvPr>
            <p:ph type="dt" sz="half" idx="10"/>
          </p:nvPr>
        </p:nvSpPr>
        <p:spPr/>
        <p:txBody>
          <a:bodyPr/>
          <a:lstStyle/>
          <a:p>
            <a:fld id="{4907D986-8816-4272-A432-0437A28A9828}" type="datetime1">
              <a:rPr lang="en-US" smtClean="0"/>
              <a:t>4/7/2021</a:t>
            </a:fld>
            <a:endParaRPr lang="en-US" dirty="0"/>
          </a:p>
        </p:txBody>
      </p:sp>
      <p:sp>
        <p:nvSpPr>
          <p:cNvPr id="6" name="Footer Placeholder 5">
            <a:extLst>
              <a:ext uri="{FF2B5EF4-FFF2-40B4-BE49-F238E27FC236}">
                <a16:creationId xmlns:a16="http://schemas.microsoft.com/office/drawing/2014/main" id="{C32FA09A-BE1A-4660-BB1F-B05A8455E59B}"/>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B6314B37-F6C7-402C-99C5-84F28598F4ED}"/>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60292504"/>
      </p:ext>
    </p:extLst>
  </p:cSld>
  <p:clrMapOvr>
    <a:masterClrMapping/>
  </p:clrMapOvr>
  <p:transition spd="med">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A2D6F-8590-41C0-BA6E-38F644815D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932E2C-7C1A-4CBD-87ED-14D40C42FA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C73169-C983-497D-87D6-FB4070DA63B4}"/>
              </a:ext>
            </a:extLst>
          </p:cNvPr>
          <p:cNvSpPr>
            <a:spLocks noGrp="1"/>
          </p:cNvSpPr>
          <p:nvPr>
            <p:ph type="dt" sz="half" idx="10"/>
          </p:nvPr>
        </p:nvSpPr>
        <p:spPr/>
        <p:txBody>
          <a:bodyPr/>
          <a:lstStyle/>
          <a:p>
            <a:fld id="{B612A279-0833-481D-8C56-F67FD0AC6C50}" type="datetime1">
              <a:rPr lang="en-US" smtClean="0"/>
              <a:t>4/7/2021</a:t>
            </a:fld>
            <a:endParaRPr lang="en-US" dirty="0"/>
          </a:p>
        </p:txBody>
      </p:sp>
      <p:sp>
        <p:nvSpPr>
          <p:cNvPr id="5" name="Footer Placeholder 4">
            <a:extLst>
              <a:ext uri="{FF2B5EF4-FFF2-40B4-BE49-F238E27FC236}">
                <a16:creationId xmlns:a16="http://schemas.microsoft.com/office/drawing/2014/main" id="{94A9F3D5-D35B-45B8-A6E5-136CE2B3D1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64C795-87BF-4DA4-9060-F98A1931086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75529579"/>
      </p:ext>
    </p:extLst>
  </p:cSld>
  <p:clrMapOvr>
    <a:masterClrMapping/>
  </p:clrMapOvr>
  <p:transition spd="med">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3B448E-11C6-4D6B-B50E-5F636040878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5816E8-42AE-47A4-B97C-E0AA1FC1CBA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8EE4C6-DD0F-42F7-899E-3530351707C8}"/>
              </a:ext>
            </a:extLst>
          </p:cNvPr>
          <p:cNvSpPr>
            <a:spLocks noGrp="1"/>
          </p:cNvSpPr>
          <p:nvPr>
            <p:ph type="dt" sz="half" idx="10"/>
          </p:nvPr>
        </p:nvSpPr>
        <p:spPr/>
        <p:txBody>
          <a:bodyPr/>
          <a:lstStyle/>
          <a:p>
            <a:fld id="{6587DA83-5663-4C9C-B9AA-0B40A3DAFF81}" type="datetime1">
              <a:rPr lang="en-US" smtClean="0"/>
              <a:t>4/7/2021</a:t>
            </a:fld>
            <a:endParaRPr lang="en-US" dirty="0"/>
          </a:p>
        </p:txBody>
      </p:sp>
      <p:sp>
        <p:nvSpPr>
          <p:cNvPr id="5" name="Footer Placeholder 4">
            <a:extLst>
              <a:ext uri="{FF2B5EF4-FFF2-40B4-BE49-F238E27FC236}">
                <a16:creationId xmlns:a16="http://schemas.microsoft.com/office/drawing/2014/main" id="{F93E059B-3513-4CBB-8548-27C3A5E3B3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5ED5D7-255C-4803-896A-78B4B5DC47D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94974327"/>
      </p:ext>
    </p:extLst>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F988E7-71BC-4DC2-85B7-268126EBDCBE}"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80031838"/>
      </p:ext>
    </p:extLst>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F988E7-71BC-4DC2-85B7-268126EBDCBE}"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963830366"/>
      </p:ext>
    </p:extLst>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F988E7-71BC-4DC2-85B7-268126EBDCBE}" type="datetimeFigureOut">
              <a:rPr lang="en-US" smtClean="0"/>
              <a:t>4/7/2021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1058048657"/>
      </p:ext>
    </p:extLst>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F988E7-71BC-4DC2-85B7-268126EBDCBE}" type="datetimeFigureOut">
              <a:rPr lang="en-US" smtClean="0"/>
              <a:t>4/7/2021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1284029010"/>
      </p:ext>
    </p:extLst>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F988E7-71BC-4DC2-85B7-268126EBDCBE}" type="datetimeFigureOut">
              <a:rPr lang="en-US" smtClean="0"/>
              <a:t>4/7/2021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1786572725"/>
      </p:ext>
    </p:extLst>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F988E7-71BC-4DC2-85B7-268126EBDCBE}"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1817312897"/>
      </p:ext>
    </p:extLst>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F988E7-71BC-4DC2-85B7-268126EBDCBE}"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4169532859"/>
      </p:ext>
    </p:extLst>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F988E7-71BC-4DC2-85B7-268126EBDCBE}" type="datetimeFigureOut">
              <a:rPr lang="en-US" smtClean="0"/>
              <a:t>4/7/2021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9DAEF-2293-45F2-9DB3-7AB61166F45E}" type="slidenum">
              <a:rPr lang="en-US" smtClean="0"/>
              <a:t>‹#›</a:t>
            </a:fld>
            <a:endParaRPr lang="en-US"/>
          </a:p>
        </p:txBody>
      </p:sp>
    </p:spTree>
    <p:extLst>
      <p:ext uri="{BB962C8B-B14F-4D97-AF65-F5344CB8AC3E}">
        <p14:creationId xmlns:p14="http://schemas.microsoft.com/office/powerpoint/2010/main" val="678321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982846-CCFE-4E2B-9785-7E2960848AD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0551E2-A783-49EB-BC6A-26FA5E7E3CC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337BEE-2F6E-4D54-81DB-19183533F73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2D6E202-B606-4609-B914-27C9371A1F6D}" type="datetime1">
              <a:rPr lang="en-US" smtClean="0"/>
              <a:t>4/7/2021</a:t>
            </a:fld>
            <a:endParaRPr lang="en-US" dirty="0"/>
          </a:p>
        </p:txBody>
      </p:sp>
      <p:sp>
        <p:nvSpPr>
          <p:cNvPr id="5" name="Footer Placeholder 4">
            <a:extLst>
              <a:ext uri="{FF2B5EF4-FFF2-40B4-BE49-F238E27FC236}">
                <a16:creationId xmlns:a16="http://schemas.microsoft.com/office/drawing/2014/main" id="{688EA432-CDCA-43A6-A416-B52131F1291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6A30308-656B-4F40-9011-ABDC1C20096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7430525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split orient="vert"/>
  </p:transition>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2C9C13-74FB-4469-A3B7-B4A24952B08A}"/>
              </a:ext>
            </a:extLst>
          </p:cNvPr>
          <p:cNvPicPr>
            <a:picLocks noChangeAspect="1"/>
          </p:cNvPicPr>
          <p:nvPr/>
        </p:nvPicPr>
        <p:blipFill rotWithShape="1">
          <a:blip r:embed="rId3"/>
          <a:srcRect l="6560" t="4215" r="1505" b="8187"/>
          <a:stretch/>
        </p:blipFill>
        <p:spPr>
          <a:xfrm>
            <a:off x="0" y="0"/>
            <a:ext cx="9144000" cy="6858000"/>
          </a:xfrm>
          <a:prstGeom prst="rect">
            <a:avLst/>
          </a:prstGeom>
        </p:spPr>
      </p:pic>
      <p:sp>
        <p:nvSpPr>
          <p:cNvPr id="2" name="Title 1">
            <a:extLst>
              <a:ext uri="{FF2B5EF4-FFF2-40B4-BE49-F238E27FC236}">
                <a16:creationId xmlns:a16="http://schemas.microsoft.com/office/drawing/2014/main" id="{C825B3D4-BC65-4819-AAED-6EA0D6091162}"/>
              </a:ext>
            </a:extLst>
          </p:cNvPr>
          <p:cNvSpPr>
            <a:spLocks noGrp="1"/>
          </p:cNvSpPr>
          <p:nvPr>
            <p:ph type="ctrTitle"/>
          </p:nvPr>
        </p:nvSpPr>
        <p:spPr>
          <a:xfrm>
            <a:off x="983840" y="1343036"/>
            <a:ext cx="7176319" cy="3751478"/>
          </a:xfrm>
        </p:spPr>
        <p:txBody>
          <a:bodyPr>
            <a:normAutofit fontScale="90000"/>
          </a:bodyPr>
          <a:lstStyle/>
          <a:p>
            <a:pPr>
              <a:lnSpc>
                <a:spcPct val="109000"/>
              </a:lnSpc>
              <a:spcBef>
                <a:spcPts val="1000"/>
              </a:spcBef>
              <a:spcAft>
                <a:spcPts val="1000"/>
              </a:spcAft>
            </a:pPr>
            <a:r>
              <a:rPr lang="en-US" sz="6700" dirty="0">
                <a:solidFill>
                  <a:srgbClr val="361B00"/>
                </a:solidFill>
                <a:effectLst>
                  <a:outerShdw blurRad="50800" dist="38100" dir="2700000" algn="tl" rotWithShape="0">
                    <a:prstClr val="black">
                      <a:alpha val="40000"/>
                    </a:prstClr>
                  </a:outerShdw>
                </a:effectLst>
                <a:latin typeface="Papyrus" panose="03070502060502030205" pitchFamily="66" charset="0"/>
              </a:rPr>
              <a:t>The  </a:t>
            </a:r>
            <a:r>
              <a:rPr lang="en-US" sz="8000" dirty="0">
                <a:solidFill>
                  <a:srgbClr val="361B00"/>
                </a:solidFill>
                <a:effectLst>
                  <a:outerShdw blurRad="50800" dist="38100" dir="2700000" algn="tl" rotWithShape="0">
                    <a:prstClr val="black">
                      <a:alpha val="40000"/>
                    </a:prstClr>
                  </a:outerShdw>
                </a:effectLst>
                <a:latin typeface="Papyrus" panose="03070502060502030205" pitchFamily="66" charset="0"/>
              </a:rPr>
              <a:t>Gospel</a:t>
            </a:r>
            <a:r>
              <a:rPr lang="en-US" sz="6700" dirty="0">
                <a:solidFill>
                  <a:srgbClr val="361B00"/>
                </a:solidFill>
                <a:effectLst>
                  <a:outerShdw blurRad="50800" dist="38100" dir="2700000" algn="tl" rotWithShape="0">
                    <a:prstClr val="black">
                      <a:alpha val="40000"/>
                    </a:prstClr>
                  </a:outerShdw>
                </a:effectLst>
                <a:latin typeface="Papyrus" panose="03070502060502030205" pitchFamily="66" charset="0"/>
              </a:rPr>
              <a:t> of</a:t>
            </a:r>
            <a:br>
              <a:rPr lang="en-US" sz="6700" dirty="0">
                <a:solidFill>
                  <a:srgbClr val="361B00"/>
                </a:solidFill>
                <a:effectLst>
                  <a:outerShdw blurRad="50800" dist="38100" dir="2700000" algn="tl" rotWithShape="0">
                    <a:prstClr val="black">
                      <a:alpha val="40000"/>
                    </a:prstClr>
                  </a:outerShdw>
                </a:effectLst>
                <a:latin typeface="Papyrus" panose="03070502060502030205" pitchFamily="66" charset="0"/>
              </a:rPr>
            </a:br>
            <a:r>
              <a:rPr lang="en-US" sz="19900" dirty="0">
                <a:solidFill>
                  <a:srgbClr val="361B00"/>
                </a:solidFill>
                <a:effectLst>
                  <a:outerShdw blurRad="50800" dist="38100" dir="2700000" algn="tl" rotWithShape="0">
                    <a:prstClr val="black">
                      <a:alpha val="40000"/>
                    </a:prstClr>
                  </a:outerShdw>
                </a:effectLst>
                <a:latin typeface="Papyrus" panose="03070502060502030205" pitchFamily="66" charset="0"/>
              </a:rPr>
              <a:t>John</a:t>
            </a:r>
            <a:endParaRPr lang="en-US" sz="13800" dirty="0">
              <a:solidFill>
                <a:srgbClr val="361B00"/>
              </a:solidFill>
              <a:effectLst>
                <a:outerShdw blurRad="50800" dist="38100" dir="2700000" algn="tl" rotWithShape="0">
                  <a:prstClr val="black">
                    <a:alpha val="40000"/>
                  </a:prstClr>
                </a:outerShdw>
              </a:effectLst>
              <a:latin typeface="Papyrus" panose="03070502060502030205" pitchFamily="66" charset="0"/>
            </a:endParaRPr>
          </a:p>
        </p:txBody>
      </p:sp>
      <p:pic>
        <p:nvPicPr>
          <p:cNvPr id="7" name="Picture 6">
            <a:extLst>
              <a:ext uri="{FF2B5EF4-FFF2-40B4-BE49-F238E27FC236}">
                <a16:creationId xmlns:a16="http://schemas.microsoft.com/office/drawing/2014/main" id="{751E9796-74E3-49D6-8965-A7D4A5FD107A}"/>
              </a:ext>
            </a:extLst>
          </p:cNvPr>
          <p:cNvPicPr>
            <a:picLocks noChangeAspect="1"/>
          </p:cNvPicPr>
          <p:nvPr/>
        </p:nvPicPr>
        <p:blipFill>
          <a:blip r:embed="rId4">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2377738" y="4562375"/>
            <a:ext cx="4388522" cy="2427693"/>
          </a:xfrm>
          <a:prstGeom prst="rect">
            <a:avLst/>
          </a:prstGeom>
        </p:spPr>
      </p:pic>
    </p:spTree>
    <p:extLst>
      <p:ext uri="{BB962C8B-B14F-4D97-AF65-F5344CB8AC3E}">
        <p14:creationId xmlns:p14="http://schemas.microsoft.com/office/powerpoint/2010/main" val="1496208074"/>
      </p:ext>
    </p:extLst>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2C9C13-74FB-4469-A3B7-B4A24952B08A}"/>
              </a:ext>
            </a:extLst>
          </p:cNvPr>
          <p:cNvPicPr>
            <a:picLocks noChangeAspect="1"/>
          </p:cNvPicPr>
          <p:nvPr/>
        </p:nvPicPr>
        <p:blipFill rotWithShape="1">
          <a:blip r:embed="rId3"/>
          <a:srcRect l="6560" t="4215" r="1505" b="8187"/>
          <a:stretch/>
        </p:blipFill>
        <p:spPr>
          <a:xfrm>
            <a:off x="0" y="0"/>
            <a:ext cx="9144000" cy="6858000"/>
          </a:xfrm>
          <a:prstGeom prst="rect">
            <a:avLst/>
          </a:prstGeom>
        </p:spPr>
      </p:pic>
      <p:sp>
        <p:nvSpPr>
          <p:cNvPr id="2" name="Title 1">
            <a:extLst>
              <a:ext uri="{FF2B5EF4-FFF2-40B4-BE49-F238E27FC236}">
                <a16:creationId xmlns:a16="http://schemas.microsoft.com/office/drawing/2014/main" id="{C825B3D4-BC65-4819-AAED-6EA0D6091162}"/>
              </a:ext>
            </a:extLst>
          </p:cNvPr>
          <p:cNvSpPr>
            <a:spLocks noGrp="1"/>
          </p:cNvSpPr>
          <p:nvPr>
            <p:ph type="ctrTitle"/>
          </p:nvPr>
        </p:nvSpPr>
        <p:spPr>
          <a:xfrm>
            <a:off x="983838" y="192242"/>
            <a:ext cx="7176319" cy="4550228"/>
          </a:xfrm>
        </p:spPr>
        <p:txBody>
          <a:bodyPr>
            <a:normAutofit fontScale="90000"/>
          </a:bodyPr>
          <a:lstStyle/>
          <a:p>
            <a:pPr>
              <a:lnSpc>
                <a:spcPct val="109000"/>
              </a:lnSpc>
              <a:spcBef>
                <a:spcPts val="1000"/>
              </a:spcBef>
              <a:spcAft>
                <a:spcPts val="1000"/>
              </a:spcAft>
            </a:pPr>
            <a:r>
              <a:rPr lang="en-US" sz="6700" dirty="0">
                <a:solidFill>
                  <a:srgbClr val="361B00"/>
                </a:solidFill>
                <a:effectLst>
                  <a:outerShdw blurRad="50800" dist="38100" dir="2700000" algn="tl" rotWithShape="0">
                    <a:prstClr val="black">
                      <a:alpha val="40000"/>
                    </a:prstClr>
                  </a:outerShdw>
                </a:effectLst>
                <a:latin typeface="Papyrus" panose="03070502060502030205" pitchFamily="66" charset="0"/>
              </a:rPr>
              <a:t>The  </a:t>
            </a:r>
            <a:r>
              <a:rPr lang="en-US" sz="8000" dirty="0">
                <a:solidFill>
                  <a:srgbClr val="361B00"/>
                </a:solidFill>
                <a:effectLst>
                  <a:outerShdw blurRad="50800" dist="38100" dir="2700000" algn="tl" rotWithShape="0">
                    <a:prstClr val="black">
                      <a:alpha val="40000"/>
                    </a:prstClr>
                  </a:outerShdw>
                </a:effectLst>
                <a:latin typeface="Papyrus" panose="03070502060502030205" pitchFamily="66" charset="0"/>
              </a:rPr>
              <a:t>Gospel</a:t>
            </a:r>
            <a:r>
              <a:rPr lang="en-US" sz="6700" dirty="0">
                <a:solidFill>
                  <a:srgbClr val="361B00"/>
                </a:solidFill>
                <a:effectLst>
                  <a:outerShdw blurRad="50800" dist="38100" dir="2700000" algn="tl" rotWithShape="0">
                    <a:prstClr val="black">
                      <a:alpha val="40000"/>
                    </a:prstClr>
                  </a:outerShdw>
                </a:effectLst>
                <a:latin typeface="Papyrus" panose="03070502060502030205" pitchFamily="66" charset="0"/>
              </a:rPr>
              <a:t> of</a:t>
            </a:r>
            <a:br>
              <a:rPr lang="en-US" sz="6700" dirty="0">
                <a:solidFill>
                  <a:srgbClr val="361B00"/>
                </a:solidFill>
                <a:effectLst>
                  <a:outerShdw blurRad="50800" dist="38100" dir="2700000" algn="tl" rotWithShape="0">
                    <a:prstClr val="black">
                      <a:alpha val="40000"/>
                    </a:prstClr>
                  </a:outerShdw>
                </a:effectLst>
                <a:latin typeface="Papyrus" panose="03070502060502030205" pitchFamily="66" charset="0"/>
              </a:rPr>
            </a:br>
            <a:r>
              <a:rPr lang="en-US" sz="19900" dirty="0">
                <a:solidFill>
                  <a:srgbClr val="361B00"/>
                </a:solidFill>
                <a:effectLst>
                  <a:outerShdw blurRad="50800" dist="38100" dir="2700000" algn="tl" rotWithShape="0">
                    <a:prstClr val="black">
                      <a:alpha val="40000"/>
                    </a:prstClr>
                  </a:outerShdw>
                </a:effectLst>
                <a:latin typeface="Papyrus" panose="03070502060502030205" pitchFamily="66" charset="0"/>
              </a:rPr>
              <a:t>John</a:t>
            </a:r>
            <a:endParaRPr lang="en-US" sz="13800" dirty="0">
              <a:solidFill>
                <a:srgbClr val="361B00"/>
              </a:solidFill>
              <a:effectLst>
                <a:outerShdw blurRad="50800" dist="38100" dir="2700000" algn="tl" rotWithShape="0">
                  <a:prstClr val="black">
                    <a:alpha val="40000"/>
                  </a:prstClr>
                </a:outerShdw>
              </a:effectLst>
              <a:latin typeface="Papyrus" panose="03070502060502030205" pitchFamily="66" charset="0"/>
            </a:endParaRPr>
          </a:p>
        </p:txBody>
      </p:sp>
      <p:pic>
        <p:nvPicPr>
          <p:cNvPr id="3" name="Picture 2">
            <a:extLst>
              <a:ext uri="{FF2B5EF4-FFF2-40B4-BE49-F238E27FC236}">
                <a16:creationId xmlns:a16="http://schemas.microsoft.com/office/drawing/2014/main" id="{C9275EA0-C080-430D-9D3B-CC8724C1A8CB}"/>
              </a:ext>
            </a:extLst>
          </p:cNvPr>
          <p:cNvPicPr>
            <a:picLocks noChangeAspect="1"/>
          </p:cNvPicPr>
          <p:nvPr/>
        </p:nvPicPr>
        <p:blipFill>
          <a:blip r:embed="rId4"/>
          <a:stretch>
            <a:fillRect/>
          </a:stretch>
        </p:blipFill>
        <p:spPr>
          <a:xfrm>
            <a:off x="-3" y="4582377"/>
            <a:ext cx="9144000" cy="644429"/>
          </a:xfrm>
          <a:prstGeom prst="rect">
            <a:avLst/>
          </a:prstGeom>
        </p:spPr>
      </p:pic>
      <p:sp>
        <p:nvSpPr>
          <p:cNvPr id="5" name="TextBox 4">
            <a:extLst>
              <a:ext uri="{FF2B5EF4-FFF2-40B4-BE49-F238E27FC236}">
                <a16:creationId xmlns:a16="http://schemas.microsoft.com/office/drawing/2014/main" id="{26C8A251-5D07-40BB-A213-5D239372005D}"/>
              </a:ext>
            </a:extLst>
          </p:cNvPr>
          <p:cNvSpPr txBox="1"/>
          <p:nvPr/>
        </p:nvSpPr>
        <p:spPr>
          <a:xfrm>
            <a:off x="-6" y="4597269"/>
            <a:ext cx="914400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Early Disciples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John 1:19-40)</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DBC1F99-121B-4760-BF2F-B4232A318BFD}"/>
              </a:ext>
            </a:extLst>
          </p:cNvPr>
          <p:cNvPicPr>
            <a:picLocks noChangeAspect="1"/>
          </p:cNvPicPr>
          <p:nvPr/>
        </p:nvPicPr>
        <p:blipFill>
          <a:blip r:embed="rId5"/>
          <a:stretch>
            <a:fillRect/>
          </a:stretch>
        </p:blipFill>
        <p:spPr>
          <a:xfrm>
            <a:off x="3005189" y="5199999"/>
            <a:ext cx="3133616" cy="1737511"/>
          </a:xfrm>
          <a:prstGeom prst="rect">
            <a:avLst/>
          </a:prstGeom>
        </p:spPr>
      </p:pic>
    </p:spTree>
    <p:extLst>
      <p:ext uri="{BB962C8B-B14F-4D97-AF65-F5344CB8AC3E}">
        <p14:creationId xmlns:p14="http://schemas.microsoft.com/office/powerpoint/2010/main" val="1509445479"/>
      </p:ext>
    </p:extLst>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77A51-EE8B-42C6-AE15-1D45C2B67745}"/>
              </a:ext>
            </a:extLst>
          </p:cNvPr>
          <p:cNvSpPr>
            <a:spLocks noGrp="1"/>
          </p:cNvSpPr>
          <p:nvPr>
            <p:ph type="title"/>
          </p:nvPr>
        </p:nvSpPr>
        <p:spPr>
          <a:xfrm>
            <a:off x="3706776" y="0"/>
            <a:ext cx="4939868" cy="1209962"/>
          </a:xfrm>
        </p:spPr>
        <p:txBody>
          <a:bodyPr anchor="b">
            <a:normAutofit/>
          </a:bodyPr>
          <a:lstStyle/>
          <a:p>
            <a:r>
              <a:rPr lang="en-US" sz="4100" b="1" dirty="0">
                <a:effectLst>
                  <a:glow rad="101600">
                    <a:schemeClr val="accent4">
                      <a:lumMod val="20000"/>
                      <a:lumOff val="80000"/>
                      <a:alpha val="60000"/>
                    </a:schemeClr>
                  </a:glow>
                </a:effectLst>
                <a:latin typeface="Maiandra GD" panose="020E0502030308020204" pitchFamily="34" charset="0"/>
              </a:rPr>
              <a:t>John Points to Jesus </a:t>
            </a:r>
            <a:r>
              <a:rPr lang="en-US" sz="2800" b="1" dirty="0">
                <a:effectLst>
                  <a:glow rad="101600">
                    <a:schemeClr val="accent4">
                      <a:lumMod val="20000"/>
                      <a:lumOff val="80000"/>
                      <a:alpha val="60000"/>
                    </a:schemeClr>
                  </a:glow>
                </a:effectLst>
                <a:latin typeface="Maiandra GD" panose="020E0502030308020204" pitchFamily="34" charset="0"/>
              </a:rPr>
              <a:t>(John 1:19-34)</a:t>
            </a:r>
            <a:endParaRPr lang="en-US" sz="4100" b="1" dirty="0">
              <a:effectLst>
                <a:glow rad="101600">
                  <a:schemeClr val="accent4">
                    <a:lumMod val="20000"/>
                    <a:lumOff val="80000"/>
                    <a:alpha val="60000"/>
                  </a:schemeClr>
                </a:glow>
              </a:effectLst>
              <a:latin typeface="Maiandra GD" panose="020E0502030308020204" pitchFamily="34" charset="0"/>
            </a:endParaRPr>
          </a:p>
        </p:txBody>
      </p:sp>
      <p:pic>
        <p:nvPicPr>
          <p:cNvPr id="7" name="Picture 6">
            <a:extLst>
              <a:ext uri="{FF2B5EF4-FFF2-40B4-BE49-F238E27FC236}">
                <a16:creationId xmlns:a16="http://schemas.microsoft.com/office/drawing/2014/main" id="{D0A31EFC-1782-446C-B859-24C01E777AE1}"/>
              </a:ext>
            </a:extLst>
          </p:cNvPr>
          <p:cNvPicPr>
            <a:picLocks noChangeAspect="1"/>
          </p:cNvPicPr>
          <p:nvPr/>
        </p:nvPicPr>
        <p:blipFill rotWithShape="1">
          <a:blip r:embed="rId4"/>
          <a:srcRect l="108"/>
          <a:stretch/>
        </p:blipFill>
        <p:spPr>
          <a:xfrm>
            <a:off x="0" y="0"/>
            <a:ext cx="3474720" cy="685800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DC4F0E"/>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5E4FF32-DDAF-4C1F-9332-8C5378EFAEC6}"/>
              </a:ext>
            </a:extLst>
          </p:cNvPr>
          <p:cNvSpPr>
            <a:spLocks noGrp="1"/>
          </p:cNvSpPr>
          <p:nvPr>
            <p:ph idx="1"/>
          </p:nvPr>
        </p:nvSpPr>
        <p:spPr>
          <a:xfrm>
            <a:off x="3474721" y="1286161"/>
            <a:ext cx="5669280" cy="5495640"/>
          </a:xfrm>
          <a:solidFill>
            <a:schemeClr val="bg1"/>
          </a:solidFill>
        </p:spPr>
        <p:txBody>
          <a:bodyPr>
            <a:noAutofit/>
          </a:bodyPr>
          <a:lstStyle/>
          <a:p>
            <a:pPr marL="0" lvl="1" indent="0">
              <a:spcBef>
                <a:spcPts val="0"/>
              </a:spcBef>
              <a:spcAft>
                <a:spcPts val="300"/>
              </a:spcAft>
              <a:buNone/>
            </a:pPr>
            <a:r>
              <a:rPr lang="en-US" sz="2800" b="1" dirty="0">
                <a:ea typeface="Times New Roman" panose="02020603050405020304" pitchFamily="18" charset="0"/>
              </a:rPr>
              <a:t>Questions about John’s identity</a:t>
            </a:r>
          </a:p>
          <a:p>
            <a:pPr marL="282575" lvl="1" indent="-282575">
              <a:spcBef>
                <a:spcPts val="0"/>
              </a:spcBef>
              <a:spcAft>
                <a:spcPts val="300"/>
              </a:spcAft>
            </a:pPr>
            <a:r>
              <a:rPr lang="en-US" sz="2800" i="1" dirty="0">
                <a:solidFill>
                  <a:srgbClr val="361B00"/>
                </a:solidFill>
                <a:effectLst>
                  <a:outerShdw blurRad="38100" dist="38100" dir="2700000" algn="tl">
                    <a:srgbClr val="000000">
                      <a:alpha val="43137"/>
                    </a:srgbClr>
                  </a:outerShdw>
                </a:effectLst>
                <a:ea typeface="Times New Roman" panose="02020603050405020304" pitchFamily="18" charset="0"/>
              </a:rPr>
              <a:t>When asked his identity by Priests and Levites, John declared, </a:t>
            </a:r>
            <a:r>
              <a:rPr lang="en-US" sz="2800" b="1" i="1" dirty="0">
                <a:solidFill>
                  <a:srgbClr val="361B00"/>
                </a:solidFill>
                <a:effectLst>
                  <a:outerShdw blurRad="38100" dist="38100" dir="2700000" algn="tl">
                    <a:srgbClr val="000000">
                      <a:alpha val="43137"/>
                    </a:srgbClr>
                  </a:outerShdw>
                </a:effectLst>
                <a:ea typeface="Times New Roman" panose="02020603050405020304" pitchFamily="18" charset="0"/>
              </a:rPr>
              <a:t>“I am not the Christ” </a:t>
            </a:r>
            <a:r>
              <a:rPr lang="en-US" sz="2800" i="1" dirty="0">
                <a:solidFill>
                  <a:srgbClr val="361B00"/>
                </a:solidFill>
                <a:effectLst>
                  <a:outerShdw blurRad="38100" dist="38100" dir="2700000" algn="tl">
                    <a:srgbClr val="000000">
                      <a:alpha val="43137"/>
                    </a:srgbClr>
                  </a:outerShdw>
                </a:effectLst>
                <a:ea typeface="Times New Roman" panose="02020603050405020304" pitchFamily="18" charset="0"/>
              </a:rPr>
              <a:t>(Luke 3:15; Daniel 9:25-26; Psalm 2:2; 132:17).</a:t>
            </a:r>
          </a:p>
          <a:p>
            <a:pPr marL="282575" lvl="1" indent="-282575">
              <a:spcBef>
                <a:spcPts val="0"/>
              </a:spcBef>
              <a:spcAft>
                <a:spcPts val="300"/>
              </a:spcAft>
            </a:pPr>
            <a:r>
              <a:rPr lang="en-US" sz="2800" i="1" dirty="0">
                <a:solidFill>
                  <a:srgbClr val="361B00"/>
                </a:solidFill>
                <a:effectLst>
                  <a:outerShdw blurRad="38100" dist="38100" dir="2700000" algn="tl">
                    <a:srgbClr val="000000">
                      <a:alpha val="43137"/>
                    </a:srgbClr>
                  </a:outerShdw>
                </a:effectLst>
                <a:ea typeface="Times New Roman" panose="02020603050405020304" pitchFamily="18" charset="0"/>
              </a:rPr>
              <a:t>He said that he was </a:t>
            </a:r>
            <a:r>
              <a:rPr lang="en-US" sz="2800" b="1" i="1" dirty="0">
                <a:solidFill>
                  <a:srgbClr val="361B00"/>
                </a:solidFill>
                <a:effectLst>
                  <a:outerShdw blurRad="38100" dist="38100" dir="2700000" algn="tl">
                    <a:srgbClr val="000000">
                      <a:alpha val="43137"/>
                    </a:srgbClr>
                  </a:outerShdw>
                </a:effectLst>
                <a:ea typeface="Times New Roman" panose="02020603050405020304" pitchFamily="18" charset="0"/>
              </a:rPr>
              <a:t>not Elijah </a:t>
            </a:r>
            <a:r>
              <a:rPr lang="en-US" sz="2800" i="1" dirty="0">
                <a:solidFill>
                  <a:srgbClr val="361B00"/>
                </a:solidFill>
                <a:effectLst>
                  <a:outerShdw blurRad="38100" dist="38100" dir="2700000" algn="tl">
                    <a:srgbClr val="000000">
                      <a:alpha val="43137"/>
                    </a:srgbClr>
                  </a:outerShdw>
                </a:effectLst>
                <a:ea typeface="Times New Roman" panose="02020603050405020304" pitchFamily="18" charset="0"/>
              </a:rPr>
              <a:t>(Malachi 4:5-6, cp. 2 Kings 2:11;    Lk. 1:17; Matt. 11:13-14; 17:10-13)</a:t>
            </a:r>
          </a:p>
          <a:p>
            <a:pPr marL="282575" lvl="1" indent="-282575">
              <a:spcBef>
                <a:spcPts val="0"/>
              </a:spcBef>
              <a:spcAft>
                <a:spcPts val="300"/>
              </a:spcAft>
            </a:pPr>
            <a:r>
              <a:rPr lang="en-US" sz="2800" i="1" dirty="0">
                <a:solidFill>
                  <a:srgbClr val="361B00"/>
                </a:solidFill>
                <a:effectLst>
                  <a:outerShdw blurRad="38100" dist="38100" dir="2700000" algn="tl">
                    <a:srgbClr val="000000">
                      <a:alpha val="43137"/>
                    </a:srgbClr>
                  </a:outerShdw>
                </a:effectLst>
                <a:ea typeface="Times New Roman" panose="02020603050405020304" pitchFamily="18" charset="0"/>
              </a:rPr>
              <a:t>He said that he was </a:t>
            </a:r>
            <a:r>
              <a:rPr lang="en-US" sz="2800" b="1" i="1" dirty="0">
                <a:solidFill>
                  <a:srgbClr val="361B00"/>
                </a:solidFill>
                <a:effectLst>
                  <a:outerShdw blurRad="38100" dist="38100" dir="2700000" algn="tl">
                    <a:srgbClr val="000000">
                      <a:alpha val="43137"/>
                    </a:srgbClr>
                  </a:outerShdw>
                </a:effectLst>
                <a:ea typeface="Times New Roman" panose="02020603050405020304" pitchFamily="18" charset="0"/>
              </a:rPr>
              <a:t>not “the Prophet” </a:t>
            </a:r>
            <a:r>
              <a:rPr lang="en-US" sz="2800" i="1" dirty="0">
                <a:solidFill>
                  <a:srgbClr val="361B00"/>
                </a:solidFill>
                <a:effectLst>
                  <a:outerShdw blurRad="38100" dist="38100" dir="2700000" algn="tl">
                    <a:srgbClr val="000000">
                      <a:alpha val="43137"/>
                    </a:srgbClr>
                  </a:outerShdw>
                </a:effectLst>
                <a:ea typeface="Times New Roman" panose="02020603050405020304" pitchFamily="18" charset="0"/>
              </a:rPr>
              <a:t>(Deuteronomy 18:18-19; John 6:14; 7:40-41).</a:t>
            </a:r>
          </a:p>
          <a:p>
            <a:pPr marL="282575" lvl="1" indent="-282575">
              <a:spcBef>
                <a:spcPts val="0"/>
              </a:spcBef>
              <a:spcAft>
                <a:spcPts val="300"/>
              </a:spcAft>
            </a:pPr>
            <a:r>
              <a:rPr lang="en-US" i="1" dirty="0">
                <a:effectLst>
                  <a:outerShdw blurRad="38100" dist="38100" dir="2700000" algn="tl">
                    <a:srgbClr val="000000">
                      <a:alpha val="43137"/>
                    </a:srgbClr>
                  </a:outerShdw>
                </a:effectLst>
                <a:ea typeface="Times New Roman" panose="02020603050405020304" pitchFamily="18" charset="0"/>
              </a:rPr>
              <a:t>John identifies himself with the words of Isaiah 40:3-5, “I am the voice of one crying in the wilderness...’”</a:t>
            </a:r>
          </a:p>
        </p:txBody>
      </p:sp>
    </p:spTree>
    <p:extLst>
      <p:ext uri="{BB962C8B-B14F-4D97-AF65-F5344CB8AC3E}">
        <p14:creationId xmlns:p14="http://schemas.microsoft.com/office/powerpoint/2010/main" val="331010992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AF1CFB-9CAD-49DD-AE33-BFF13E7D906B}"/>
              </a:ext>
            </a:extLst>
          </p:cNvPr>
          <p:cNvPicPr>
            <a:picLocks noChangeAspect="1"/>
          </p:cNvPicPr>
          <p:nvPr/>
        </p:nvPicPr>
        <p:blipFill rotWithShape="1">
          <a:blip r:embed="rId3">
            <a:alphaModFix amt="40000"/>
          </a:blip>
          <a:srcRect l="6560" t="4215" r="1505" b="8187"/>
          <a:stretch/>
        </p:blipFill>
        <p:spPr>
          <a:xfrm>
            <a:off x="0" y="0"/>
            <a:ext cx="9144000" cy="6858000"/>
          </a:xfrm>
          <a:prstGeom prst="rect">
            <a:avLst/>
          </a:prstGeom>
        </p:spPr>
      </p:pic>
      <p:sp>
        <p:nvSpPr>
          <p:cNvPr id="2" name="Title 1">
            <a:extLst>
              <a:ext uri="{FF2B5EF4-FFF2-40B4-BE49-F238E27FC236}">
                <a16:creationId xmlns:a16="http://schemas.microsoft.com/office/drawing/2014/main" id="{17E77A51-EE8B-42C6-AE15-1D45C2B67745}"/>
              </a:ext>
            </a:extLst>
          </p:cNvPr>
          <p:cNvSpPr>
            <a:spLocks noGrp="1"/>
          </p:cNvSpPr>
          <p:nvPr>
            <p:ph type="title"/>
          </p:nvPr>
        </p:nvSpPr>
        <p:spPr>
          <a:xfrm>
            <a:off x="128857" y="92360"/>
            <a:ext cx="8886286" cy="941784"/>
          </a:xfrm>
        </p:spPr>
        <p:txBody>
          <a:bodyPr>
            <a:normAutofit/>
          </a:bodyPr>
          <a:lstStyle/>
          <a:p>
            <a:pPr algn="ctr"/>
            <a:r>
              <a:rPr lang="en-US" sz="4000" b="1" dirty="0">
                <a:solidFill>
                  <a:srgbClr val="361B00"/>
                </a:solidFill>
                <a:effectLst>
                  <a:glow rad="101600">
                    <a:schemeClr val="accent4">
                      <a:lumMod val="20000"/>
                      <a:lumOff val="80000"/>
                      <a:alpha val="60000"/>
                    </a:schemeClr>
                  </a:glow>
                </a:effectLst>
                <a:latin typeface="Maiandra GD" panose="020E0502030308020204" pitchFamily="34" charset="0"/>
              </a:rPr>
              <a:t>John Points to Jesus (John 1:19-34)</a:t>
            </a:r>
          </a:p>
        </p:txBody>
      </p:sp>
      <p:sp>
        <p:nvSpPr>
          <p:cNvPr id="3" name="Content Placeholder 2">
            <a:extLst>
              <a:ext uri="{FF2B5EF4-FFF2-40B4-BE49-F238E27FC236}">
                <a16:creationId xmlns:a16="http://schemas.microsoft.com/office/drawing/2014/main" id="{D5E4FF32-DDAF-4C1F-9332-8C5378EFAEC6}"/>
              </a:ext>
            </a:extLst>
          </p:cNvPr>
          <p:cNvSpPr>
            <a:spLocks noGrp="1"/>
          </p:cNvSpPr>
          <p:nvPr>
            <p:ph idx="1"/>
          </p:nvPr>
        </p:nvSpPr>
        <p:spPr>
          <a:xfrm>
            <a:off x="289700" y="941784"/>
            <a:ext cx="8854300" cy="5823856"/>
          </a:xfrm>
        </p:spPr>
        <p:txBody>
          <a:bodyPr>
            <a:noAutofit/>
          </a:bodyPr>
          <a:lstStyle/>
          <a:p>
            <a:pPr marL="0" lvl="1" indent="0">
              <a:spcBef>
                <a:spcPts val="0"/>
              </a:spcBef>
              <a:spcAft>
                <a:spcPts val="300"/>
              </a:spcAft>
              <a:buNone/>
            </a:pPr>
            <a:r>
              <a:rPr lang="en-US" sz="3200" b="1" dirty="0">
                <a:ea typeface="Times New Roman" panose="02020603050405020304" pitchFamily="18" charset="0"/>
              </a:rPr>
              <a:t>The Purpose of John’s baptism:</a:t>
            </a:r>
          </a:p>
          <a:p>
            <a:pPr marL="285750" lvl="1" indent="-285750">
              <a:spcBef>
                <a:spcPts val="0"/>
              </a:spcBef>
              <a:spcAft>
                <a:spcPts val="300"/>
              </a:spcAft>
            </a:pP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John’s water baptism would be surpassed by One who would baptize with the Holy Spirit (1:26-27).</a:t>
            </a:r>
          </a:p>
          <a:p>
            <a:pPr marL="569913" lvl="2" indent="-284163">
              <a:spcBef>
                <a:spcPts val="0"/>
              </a:spcBef>
              <a:spcAft>
                <a:spcPts val="300"/>
              </a:spcAft>
            </a:pPr>
            <a:r>
              <a:rPr lang="en-US" sz="3000" dirty="0">
                <a:ea typeface="Times New Roman" panose="02020603050405020304" pitchFamily="18" charset="0"/>
              </a:rPr>
              <a:t>This individual is above John because He was before John – Jesus’ preexistence shows His preeminence</a:t>
            </a: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a:t>
            </a:r>
          </a:p>
          <a:p>
            <a:pPr marL="285750" lvl="1" indent="-285750">
              <a:spcBef>
                <a:spcPts val="0"/>
              </a:spcBef>
              <a:spcAft>
                <a:spcPts val="300"/>
              </a:spcAft>
            </a:pP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John sees Jesus and identifies Him as the “</a:t>
            </a:r>
            <a:r>
              <a:rPr lang="en-US" sz="3000" b="1" i="1" dirty="0">
                <a:solidFill>
                  <a:srgbClr val="74350A"/>
                </a:solidFill>
                <a:effectLst>
                  <a:outerShdw blurRad="38100" dist="38100" dir="2700000" algn="tl">
                    <a:srgbClr val="000000">
                      <a:alpha val="43137"/>
                    </a:srgbClr>
                  </a:outerShdw>
                </a:effectLst>
                <a:ea typeface="Times New Roman" panose="02020603050405020304" pitchFamily="18" charset="0"/>
              </a:rPr>
              <a:t>Lamb </a:t>
            </a: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of God” and the One who “is preferred before me, for He was before me.” (1:29-30)</a:t>
            </a:r>
          </a:p>
          <a:p>
            <a:pPr marL="285750" lvl="1" indent="-285750">
              <a:spcBef>
                <a:spcPts val="0"/>
              </a:spcBef>
              <a:spcAft>
                <a:spcPts val="300"/>
              </a:spcAft>
            </a:pP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John’s </a:t>
            </a:r>
            <a:r>
              <a:rPr lang="en-US" sz="3000" b="1" i="1" dirty="0">
                <a:solidFill>
                  <a:srgbClr val="74350A"/>
                </a:solidFill>
                <a:effectLst>
                  <a:outerShdw blurRad="38100" dist="38100" dir="2700000" algn="tl">
                    <a:srgbClr val="000000">
                      <a:alpha val="43137"/>
                    </a:srgbClr>
                  </a:outerShdw>
                </a:effectLst>
                <a:ea typeface="Times New Roman" panose="02020603050405020304" pitchFamily="18" charset="0"/>
              </a:rPr>
              <a:t>purpose in baptizing </a:t>
            </a: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was </a:t>
            </a:r>
            <a:r>
              <a:rPr lang="en-US" sz="3000" b="1" i="1" dirty="0">
                <a:solidFill>
                  <a:srgbClr val="74350A"/>
                </a:solidFill>
                <a:effectLst>
                  <a:outerShdw blurRad="38100" dist="38100" dir="2700000" algn="tl">
                    <a:srgbClr val="000000">
                      <a:alpha val="43137"/>
                    </a:srgbClr>
                  </a:outerShdw>
                </a:effectLst>
                <a:ea typeface="Times New Roman" panose="02020603050405020304" pitchFamily="18" charset="0"/>
              </a:rPr>
              <a:t>to reveal the identity of Jesus </a:t>
            </a: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(1:31)</a:t>
            </a:r>
          </a:p>
          <a:p>
            <a:pPr marL="628650" lvl="2" indent="-284163">
              <a:spcBef>
                <a:spcPts val="0"/>
              </a:spcBef>
              <a:spcAft>
                <a:spcPts val="300"/>
              </a:spcAft>
            </a:pPr>
            <a:r>
              <a:rPr lang="en-US" sz="3000" dirty="0">
                <a:ea typeface="Times New Roman" panose="02020603050405020304" pitchFamily="18" charset="0"/>
              </a:rPr>
              <a:t>John’s baptism prepared the way of the Lord by preparing the hearts of people to receive Him! (Mark 1:1-8;  cf. Malachi 3:1; Isaiah 40:3</a:t>
            </a:r>
          </a:p>
        </p:txBody>
      </p:sp>
    </p:spTree>
    <p:extLst>
      <p:ext uri="{BB962C8B-B14F-4D97-AF65-F5344CB8AC3E}">
        <p14:creationId xmlns:p14="http://schemas.microsoft.com/office/powerpoint/2010/main" val="266878774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AF1CFB-9CAD-49DD-AE33-BFF13E7D906B}"/>
              </a:ext>
            </a:extLst>
          </p:cNvPr>
          <p:cNvPicPr>
            <a:picLocks noChangeAspect="1"/>
          </p:cNvPicPr>
          <p:nvPr/>
        </p:nvPicPr>
        <p:blipFill rotWithShape="1">
          <a:blip r:embed="rId3">
            <a:alphaModFix amt="40000"/>
          </a:blip>
          <a:srcRect l="6560" t="4215" r="1505" b="8187"/>
          <a:stretch/>
        </p:blipFill>
        <p:spPr>
          <a:xfrm>
            <a:off x="0" y="0"/>
            <a:ext cx="9144000" cy="6858000"/>
          </a:xfrm>
          <a:prstGeom prst="rect">
            <a:avLst/>
          </a:prstGeom>
        </p:spPr>
      </p:pic>
      <p:sp>
        <p:nvSpPr>
          <p:cNvPr id="2" name="Title 1">
            <a:extLst>
              <a:ext uri="{FF2B5EF4-FFF2-40B4-BE49-F238E27FC236}">
                <a16:creationId xmlns:a16="http://schemas.microsoft.com/office/drawing/2014/main" id="{17E77A51-EE8B-42C6-AE15-1D45C2B67745}"/>
              </a:ext>
            </a:extLst>
          </p:cNvPr>
          <p:cNvSpPr>
            <a:spLocks noGrp="1"/>
          </p:cNvSpPr>
          <p:nvPr>
            <p:ph type="title"/>
          </p:nvPr>
        </p:nvSpPr>
        <p:spPr>
          <a:xfrm>
            <a:off x="128857" y="92360"/>
            <a:ext cx="8886286" cy="941784"/>
          </a:xfrm>
        </p:spPr>
        <p:txBody>
          <a:bodyPr>
            <a:normAutofit/>
          </a:bodyPr>
          <a:lstStyle/>
          <a:p>
            <a:pPr algn="ctr"/>
            <a:r>
              <a:rPr lang="en-US" sz="4000" b="1" dirty="0">
                <a:solidFill>
                  <a:srgbClr val="361B00"/>
                </a:solidFill>
                <a:effectLst>
                  <a:glow rad="101600">
                    <a:schemeClr val="accent4">
                      <a:lumMod val="20000"/>
                      <a:lumOff val="80000"/>
                      <a:alpha val="60000"/>
                    </a:schemeClr>
                  </a:glow>
                </a:effectLst>
                <a:latin typeface="Maiandra GD" panose="020E0502030308020204" pitchFamily="34" charset="0"/>
              </a:rPr>
              <a:t>John Points to Jesus (John 1:19-34)</a:t>
            </a:r>
          </a:p>
        </p:txBody>
      </p:sp>
      <p:sp>
        <p:nvSpPr>
          <p:cNvPr id="3" name="Content Placeholder 2">
            <a:extLst>
              <a:ext uri="{FF2B5EF4-FFF2-40B4-BE49-F238E27FC236}">
                <a16:creationId xmlns:a16="http://schemas.microsoft.com/office/drawing/2014/main" id="{D5E4FF32-DDAF-4C1F-9332-8C5378EFAEC6}"/>
              </a:ext>
            </a:extLst>
          </p:cNvPr>
          <p:cNvSpPr>
            <a:spLocks noGrp="1"/>
          </p:cNvSpPr>
          <p:nvPr>
            <p:ph idx="1"/>
          </p:nvPr>
        </p:nvSpPr>
        <p:spPr>
          <a:xfrm>
            <a:off x="289700" y="941784"/>
            <a:ext cx="8854300" cy="5823856"/>
          </a:xfrm>
        </p:spPr>
        <p:txBody>
          <a:bodyPr>
            <a:noAutofit/>
          </a:bodyPr>
          <a:lstStyle/>
          <a:p>
            <a:pPr marL="0" lvl="1" indent="0">
              <a:spcBef>
                <a:spcPts val="0"/>
              </a:spcBef>
              <a:spcAft>
                <a:spcPts val="300"/>
              </a:spcAft>
              <a:buNone/>
            </a:pPr>
            <a:r>
              <a:rPr lang="en-US" sz="3200" b="1" dirty="0">
                <a:ea typeface="Times New Roman" panose="02020603050405020304" pitchFamily="18" charset="0"/>
              </a:rPr>
              <a:t>The Weight of John’s Testimony</a:t>
            </a:r>
          </a:p>
          <a:p>
            <a:pPr marL="285750" lvl="1" indent="-285750">
              <a:spcBef>
                <a:spcPts val="0"/>
              </a:spcBef>
              <a:spcAft>
                <a:spcPts val="300"/>
              </a:spcAft>
            </a:pPr>
            <a:r>
              <a:rPr lang="en-US" sz="3200" i="1" dirty="0">
                <a:solidFill>
                  <a:srgbClr val="74350A"/>
                </a:solidFill>
                <a:effectLst>
                  <a:outerShdw blurRad="38100" dist="38100" dir="2700000" algn="tl">
                    <a:srgbClr val="000000">
                      <a:alpha val="43137"/>
                    </a:srgbClr>
                  </a:outerShdw>
                </a:effectLst>
                <a:ea typeface="Times New Roman" panose="02020603050405020304" pitchFamily="18" charset="0"/>
              </a:rPr>
              <a:t>John knows the identity of Jesus by revelation   (1:32-33).</a:t>
            </a:r>
          </a:p>
          <a:p>
            <a:pPr marL="457200" lvl="2" indent="-285750">
              <a:spcBef>
                <a:spcPts val="0"/>
              </a:spcBef>
              <a:spcAft>
                <a:spcPts val="300"/>
              </a:spcAft>
            </a:pPr>
            <a:r>
              <a:rPr lang="en-US" sz="2800" dirty="0">
                <a:ea typeface="Times New Roman" panose="02020603050405020304" pitchFamily="18" charset="0"/>
              </a:rPr>
              <a:t>John and Jesus were kinsmen, and as a babe in the womb, John had “leaped for joy” in the presence of the mother of the Messiah (Luke 1:36-45).  </a:t>
            </a:r>
          </a:p>
          <a:p>
            <a:pPr marL="457200" lvl="2" indent="-285750">
              <a:spcBef>
                <a:spcPts val="0"/>
              </a:spcBef>
              <a:spcAft>
                <a:spcPts val="300"/>
              </a:spcAft>
            </a:pPr>
            <a:r>
              <a:rPr lang="en-US" sz="2800" dirty="0">
                <a:ea typeface="Times New Roman" panose="02020603050405020304" pitchFamily="18" charset="0"/>
              </a:rPr>
              <a:t>But John’s testimony is based on witnessing events as a fully aware and reasoning adult (Matt. 3:13-17).</a:t>
            </a:r>
          </a:p>
          <a:p>
            <a:pPr marL="285750" lvl="1" indent="-285750">
              <a:spcBef>
                <a:spcPts val="0"/>
              </a:spcBef>
              <a:spcAft>
                <a:spcPts val="300"/>
              </a:spcAft>
            </a:pPr>
            <a:r>
              <a:rPr lang="en-US" sz="3200" i="1" dirty="0">
                <a:solidFill>
                  <a:srgbClr val="74350A"/>
                </a:solidFill>
                <a:effectLst>
                  <a:outerShdw blurRad="38100" dist="38100" dir="2700000" algn="tl">
                    <a:srgbClr val="000000">
                      <a:alpha val="43137"/>
                    </a:srgbClr>
                  </a:outerShdw>
                </a:effectLst>
                <a:ea typeface="Times New Roman" panose="02020603050405020304" pitchFamily="18" charset="0"/>
              </a:rPr>
              <a:t>John saw and testified: “This is the Son of God!”</a:t>
            </a:r>
          </a:p>
          <a:p>
            <a:pPr marL="457200" lvl="2" indent="-285750">
              <a:spcBef>
                <a:spcPts val="0"/>
              </a:spcBef>
              <a:spcAft>
                <a:spcPts val="300"/>
              </a:spcAft>
              <a:tabLst>
                <a:tab pos="855663" algn="l"/>
              </a:tabLst>
            </a:pPr>
            <a:r>
              <a:rPr lang="en-US" sz="2800" dirty="0">
                <a:ea typeface="Times New Roman" panose="02020603050405020304" pitchFamily="18" charset="0"/>
              </a:rPr>
              <a:t>John’s testimony would have convinced many people because they “all counted John to have been a prophet indeed” (Mark 11:30-32; cf. Matthew 21:26; Luke 20:6).</a:t>
            </a:r>
          </a:p>
          <a:p>
            <a:pPr marL="457200" lvl="2" indent="-285750">
              <a:spcBef>
                <a:spcPts val="0"/>
              </a:spcBef>
              <a:spcAft>
                <a:spcPts val="300"/>
              </a:spcAft>
              <a:tabLst>
                <a:tab pos="855663" algn="l"/>
              </a:tabLst>
            </a:pPr>
            <a:r>
              <a:rPr lang="en-US" sz="2800" dirty="0">
                <a:ea typeface="Times New Roman" panose="02020603050405020304" pitchFamily="18" charset="0"/>
              </a:rPr>
              <a:t>John’s testimony was still convincing even years later (Acts 13:22-25).</a:t>
            </a:r>
          </a:p>
        </p:txBody>
      </p:sp>
    </p:spTree>
    <p:extLst>
      <p:ext uri="{BB962C8B-B14F-4D97-AF65-F5344CB8AC3E}">
        <p14:creationId xmlns:p14="http://schemas.microsoft.com/office/powerpoint/2010/main" val="7430148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AF1CFB-9CAD-49DD-AE33-BFF13E7D906B}"/>
              </a:ext>
            </a:extLst>
          </p:cNvPr>
          <p:cNvPicPr>
            <a:picLocks noChangeAspect="1"/>
          </p:cNvPicPr>
          <p:nvPr/>
        </p:nvPicPr>
        <p:blipFill rotWithShape="1">
          <a:blip r:embed="rId3">
            <a:alphaModFix amt="40000"/>
          </a:blip>
          <a:srcRect l="6560" t="4215" r="1505" b="8187"/>
          <a:stretch/>
        </p:blipFill>
        <p:spPr>
          <a:xfrm>
            <a:off x="0" y="0"/>
            <a:ext cx="9144000" cy="6858000"/>
          </a:xfrm>
          <a:prstGeom prst="rect">
            <a:avLst/>
          </a:prstGeom>
        </p:spPr>
      </p:pic>
      <p:sp>
        <p:nvSpPr>
          <p:cNvPr id="2" name="Title 1">
            <a:extLst>
              <a:ext uri="{FF2B5EF4-FFF2-40B4-BE49-F238E27FC236}">
                <a16:creationId xmlns:a16="http://schemas.microsoft.com/office/drawing/2014/main" id="{17E77A51-EE8B-42C6-AE15-1D45C2B67745}"/>
              </a:ext>
            </a:extLst>
          </p:cNvPr>
          <p:cNvSpPr>
            <a:spLocks noGrp="1"/>
          </p:cNvSpPr>
          <p:nvPr>
            <p:ph type="title"/>
          </p:nvPr>
        </p:nvSpPr>
        <p:spPr>
          <a:xfrm>
            <a:off x="128857" y="92360"/>
            <a:ext cx="8886286" cy="941784"/>
          </a:xfrm>
        </p:spPr>
        <p:txBody>
          <a:bodyPr>
            <a:normAutofit/>
          </a:bodyPr>
          <a:lstStyle/>
          <a:p>
            <a:pPr algn="ctr"/>
            <a:r>
              <a:rPr lang="en-US" sz="4000" b="1" dirty="0">
                <a:solidFill>
                  <a:srgbClr val="361B00"/>
                </a:solidFill>
                <a:effectLst>
                  <a:glow rad="101600">
                    <a:schemeClr val="accent4">
                      <a:lumMod val="20000"/>
                      <a:lumOff val="80000"/>
                      <a:alpha val="60000"/>
                    </a:schemeClr>
                  </a:glow>
                </a:effectLst>
                <a:latin typeface="Maiandra GD" panose="020E0502030308020204" pitchFamily="34" charset="0"/>
              </a:rPr>
              <a:t>John Points to Jesus (John 1:19-40)</a:t>
            </a:r>
          </a:p>
        </p:txBody>
      </p:sp>
      <p:sp>
        <p:nvSpPr>
          <p:cNvPr id="3" name="Content Placeholder 2">
            <a:extLst>
              <a:ext uri="{FF2B5EF4-FFF2-40B4-BE49-F238E27FC236}">
                <a16:creationId xmlns:a16="http://schemas.microsoft.com/office/drawing/2014/main" id="{D5E4FF32-DDAF-4C1F-9332-8C5378EFAEC6}"/>
              </a:ext>
            </a:extLst>
          </p:cNvPr>
          <p:cNvSpPr>
            <a:spLocks noGrp="1"/>
          </p:cNvSpPr>
          <p:nvPr>
            <p:ph idx="1"/>
          </p:nvPr>
        </p:nvSpPr>
        <p:spPr>
          <a:xfrm>
            <a:off x="289700" y="941784"/>
            <a:ext cx="8854300" cy="5823856"/>
          </a:xfrm>
        </p:spPr>
        <p:txBody>
          <a:bodyPr>
            <a:noAutofit/>
          </a:bodyPr>
          <a:lstStyle/>
          <a:p>
            <a:pPr marL="0" lvl="1" indent="0">
              <a:spcBef>
                <a:spcPts val="0"/>
              </a:spcBef>
              <a:spcAft>
                <a:spcPts val="300"/>
              </a:spcAft>
              <a:buNone/>
            </a:pPr>
            <a:r>
              <a:rPr lang="en-US" sz="3200" b="1" dirty="0">
                <a:ea typeface="Times New Roman" panose="02020603050405020304" pitchFamily="18" charset="0"/>
              </a:rPr>
              <a:t>The Weight of John’s Testimony</a:t>
            </a:r>
          </a:p>
          <a:p>
            <a:pPr marL="285750" lvl="1" indent="-285750">
              <a:spcBef>
                <a:spcPts val="0"/>
              </a:spcBef>
              <a:spcAft>
                <a:spcPts val="300"/>
              </a:spcAft>
            </a:pPr>
            <a:r>
              <a:rPr lang="en-US" sz="3200" i="1" dirty="0">
                <a:solidFill>
                  <a:srgbClr val="74350A"/>
                </a:solidFill>
                <a:effectLst>
                  <a:outerShdw blurRad="38100" dist="38100" dir="2700000" algn="tl">
                    <a:srgbClr val="000000">
                      <a:alpha val="43137"/>
                    </a:srgbClr>
                  </a:outerShdw>
                </a:effectLst>
                <a:ea typeface="Times New Roman" panose="02020603050405020304" pitchFamily="18" charset="0"/>
              </a:rPr>
              <a:t>John’s testimony moves Andrew and another disciple (probably John) to follow Jesus (1:35-40).</a:t>
            </a:r>
          </a:p>
          <a:p>
            <a:pPr marL="285750" lvl="1" indent="-285750">
              <a:spcBef>
                <a:spcPts val="0"/>
              </a:spcBef>
              <a:spcAft>
                <a:spcPts val="300"/>
              </a:spcAft>
            </a:pPr>
            <a:r>
              <a:rPr lang="en-US" sz="3200" i="1" dirty="0">
                <a:solidFill>
                  <a:srgbClr val="74350A"/>
                </a:solidFill>
                <a:effectLst>
                  <a:outerShdw blurRad="38100" dist="38100" dir="2700000" algn="tl">
                    <a:srgbClr val="000000">
                      <a:alpha val="43137"/>
                    </a:srgbClr>
                  </a:outerShdw>
                </a:effectLst>
                <a:ea typeface="Times New Roman" panose="02020603050405020304" pitchFamily="18" charset="0"/>
              </a:rPr>
              <a:t>Jesus invites them to be </a:t>
            </a:r>
            <a:r>
              <a:rPr lang="en-US" sz="3200" b="1" i="1" dirty="0">
                <a:solidFill>
                  <a:srgbClr val="74350A"/>
                </a:solidFill>
                <a:effectLst>
                  <a:outerShdw blurRad="38100" dist="38100" dir="2700000" algn="tl">
                    <a:srgbClr val="000000">
                      <a:alpha val="43137"/>
                    </a:srgbClr>
                  </a:outerShdw>
                </a:effectLst>
                <a:ea typeface="Times New Roman" panose="02020603050405020304" pitchFamily="18" charset="0"/>
              </a:rPr>
              <a:t>witnesses!</a:t>
            </a:r>
          </a:p>
          <a:p>
            <a:pPr marL="457200" lvl="2" indent="0" algn="ctr">
              <a:spcBef>
                <a:spcPts val="0"/>
              </a:spcBef>
              <a:spcAft>
                <a:spcPts val="300"/>
              </a:spcAft>
              <a:buNone/>
            </a:pPr>
            <a:r>
              <a:rPr lang="en-US" sz="3200" b="1" i="1" dirty="0">
                <a:solidFill>
                  <a:srgbClr val="74350A"/>
                </a:solidFill>
                <a:effectLst>
                  <a:outerShdw blurRad="38100" dist="38100" dir="2700000" algn="tl">
                    <a:srgbClr val="000000">
                      <a:alpha val="43137"/>
                    </a:srgbClr>
                  </a:outerShdw>
                </a:effectLst>
                <a:ea typeface="Times New Roman" panose="02020603050405020304" pitchFamily="18" charset="0"/>
              </a:rPr>
              <a:t>He said to them, "Come and see."                            They came and saw where He was staying,     and remained with Him that day (now it was     about the tenth hour).  -- John 1:39  </a:t>
            </a:r>
          </a:p>
        </p:txBody>
      </p:sp>
    </p:spTree>
    <p:extLst>
      <p:ext uri="{BB962C8B-B14F-4D97-AF65-F5344CB8AC3E}">
        <p14:creationId xmlns:p14="http://schemas.microsoft.com/office/powerpoint/2010/main" val="389330960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house with trees in the background&#10;&#10;Description automatically generated">
            <a:extLst>
              <a:ext uri="{FF2B5EF4-FFF2-40B4-BE49-F238E27FC236}">
                <a16:creationId xmlns:a16="http://schemas.microsoft.com/office/drawing/2014/main" id="{74FB10CE-D03E-475E-9381-7522935869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9230032" cy="6858000"/>
          </a:xfrm>
          <a:prstGeom prst="rect">
            <a:avLst/>
          </a:prstGeom>
        </p:spPr>
      </p:pic>
      <p:sp>
        <p:nvSpPr>
          <p:cNvPr id="2" name="Title 1">
            <a:extLst>
              <a:ext uri="{FF2B5EF4-FFF2-40B4-BE49-F238E27FC236}">
                <a16:creationId xmlns:a16="http://schemas.microsoft.com/office/drawing/2014/main" id="{9520300E-4B8E-478B-954E-ADAAECAA772D}"/>
              </a:ext>
            </a:extLst>
          </p:cNvPr>
          <p:cNvSpPr>
            <a:spLocks noGrp="1"/>
          </p:cNvSpPr>
          <p:nvPr>
            <p:ph type="ctrTitle"/>
          </p:nvPr>
        </p:nvSpPr>
        <p:spPr>
          <a:xfrm>
            <a:off x="533400" y="1406153"/>
            <a:ext cx="5676555" cy="1922604"/>
          </a:xfrm>
        </p:spPr>
        <p:txBody>
          <a:bodyPr anchor="b">
            <a:normAutofit/>
          </a:bodyPr>
          <a:lstStyle/>
          <a:p>
            <a:pPr>
              <a:lnSpc>
                <a:spcPct val="90000"/>
              </a:lnSpc>
            </a:pPr>
            <a:r>
              <a:rPr lang="en-US" sz="6000" b="1" spc="50" dirty="0">
                <a:ln w="0"/>
                <a:solidFill>
                  <a:schemeClr val="bg2"/>
                </a:solidFill>
                <a:effectLst>
                  <a:innerShdw blurRad="63500" dist="50800" dir="13500000">
                    <a:srgbClr val="000000">
                      <a:alpha val="50000"/>
                    </a:srgbClr>
                  </a:innerShdw>
                </a:effectLst>
                <a:latin typeface="Berlin Sans FB Demi" panose="020E0802020502020306" pitchFamily="34" charset="0"/>
              </a:rPr>
              <a:t>Eastside Church of Christ</a:t>
            </a:r>
            <a:endParaRPr lang="en-US" sz="3900" dirty="0">
              <a:solidFill>
                <a:schemeClr val="bg1"/>
              </a:solidFill>
            </a:endParaRPr>
          </a:p>
        </p:txBody>
      </p:sp>
      <p:sp>
        <p:nvSpPr>
          <p:cNvPr id="3" name="Subtitle 2">
            <a:extLst>
              <a:ext uri="{FF2B5EF4-FFF2-40B4-BE49-F238E27FC236}">
                <a16:creationId xmlns:a16="http://schemas.microsoft.com/office/drawing/2014/main" id="{BE8335A6-33FA-4D1A-BCC6-3C8CEF118168}"/>
              </a:ext>
            </a:extLst>
          </p:cNvPr>
          <p:cNvSpPr>
            <a:spLocks noGrp="1"/>
          </p:cNvSpPr>
          <p:nvPr>
            <p:ph type="subTitle" idx="1"/>
          </p:nvPr>
        </p:nvSpPr>
        <p:spPr>
          <a:xfrm>
            <a:off x="1063469" y="3328757"/>
            <a:ext cx="4616415" cy="1208141"/>
          </a:xfrm>
        </p:spPr>
        <p:txBody>
          <a:bodyPr>
            <a:normAutofit/>
          </a:bodyPr>
          <a:lstStyle/>
          <a:p>
            <a:pPr algn="ctr"/>
            <a:r>
              <a:rPr lang="en-US" sz="4400" dirty="0">
                <a:solidFill>
                  <a:schemeClr val="bg1"/>
                </a:solidFill>
                <a:latin typeface="Agency FB" panose="020B0503020202020204" pitchFamily="34" charset="0"/>
              </a:rPr>
              <a:t>Eastside-church.org</a:t>
            </a:r>
          </a:p>
        </p:txBody>
      </p:sp>
    </p:spTree>
    <p:extLst>
      <p:ext uri="{BB962C8B-B14F-4D97-AF65-F5344CB8AC3E}">
        <p14:creationId xmlns:p14="http://schemas.microsoft.com/office/powerpoint/2010/main" val="121842928"/>
      </p:ext>
    </p:extLst>
  </p:cSld>
  <p:clrMapOvr>
    <a:masterClrMapping/>
  </p:clrMapOvr>
  <p:transition spd="med">
    <p:split orient="vert"/>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6722</TotalTime>
  <Words>1355</Words>
  <Application>Microsoft Office PowerPoint</Application>
  <PresentationFormat>On-screen Show (4:3)</PresentationFormat>
  <Paragraphs>59</Paragraphs>
  <Slides>7</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vt:i4>
      </vt:variant>
    </vt:vector>
  </HeadingPairs>
  <TitlesOfParts>
    <vt:vector size="16" baseType="lpstr">
      <vt:lpstr>Agency FB</vt:lpstr>
      <vt:lpstr>Arial</vt:lpstr>
      <vt:lpstr>Berlin Sans FB Demi</vt:lpstr>
      <vt:lpstr>Calibri</vt:lpstr>
      <vt:lpstr>Calibri Light</vt:lpstr>
      <vt:lpstr>Maiandra GD</vt:lpstr>
      <vt:lpstr>Papyrus</vt:lpstr>
      <vt:lpstr>Office Theme</vt:lpstr>
      <vt:lpstr>1_Office Theme</vt:lpstr>
      <vt:lpstr>The  Gospel of John</vt:lpstr>
      <vt:lpstr>The  Gospel of John</vt:lpstr>
      <vt:lpstr>John Points to Jesus (John 1:19-34)</vt:lpstr>
      <vt:lpstr>John Points to Jesus (John 1:19-34)</vt:lpstr>
      <vt:lpstr>John Points to Jesus (John 1:19-34)</vt:lpstr>
      <vt:lpstr>John Points to Jesus (John 1:19-40)</vt:lpstr>
      <vt:lpstr>Eastside Church of Christ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John</dc:title>
  <dc:creator>Steve</dc:creator>
  <cp:lastModifiedBy>Steve</cp:lastModifiedBy>
  <cp:revision>361</cp:revision>
  <cp:lastPrinted>2021-04-07T18:46:58Z</cp:lastPrinted>
  <dcterms:created xsi:type="dcterms:W3CDTF">2020-12-21T14:42:06Z</dcterms:created>
  <dcterms:modified xsi:type="dcterms:W3CDTF">2021-04-07T19:30:33Z</dcterms:modified>
</cp:coreProperties>
</file>