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280" r:id="rId3"/>
    <p:sldId id="279" r:id="rId4"/>
    <p:sldId id="334" r:id="rId5"/>
    <p:sldId id="336" r:id="rId6"/>
    <p:sldId id="335" r:id="rId7"/>
    <p:sldId id="337" r:id="rId8"/>
    <p:sldId id="338" r:id="rId9"/>
    <p:sldId id="339" r:id="rId10"/>
    <p:sldId id="340" r:id="rId11"/>
    <p:sldId id="341" r:id="rId12"/>
    <p:sldId id="342" r:id="rId13"/>
    <p:sldId id="278" r:id="rId14"/>
  </p:sldIdLst>
  <p:sldSz cx="9144000" cy="6858000" type="screen4x3"/>
  <p:notesSz cx="6954838" cy="923925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 initials="S" lastIdx="1" clrIdx="0">
    <p:extLst>
      <p:ext uri="{19B8F6BF-5375-455C-9EA6-DF929625EA0E}">
        <p15:presenceInfo xmlns:p15="http://schemas.microsoft.com/office/powerpoint/2012/main" userId="2335d502bc9721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FF9900"/>
    <a:srgbClr val="523838"/>
    <a:srgbClr val="2D1F1F"/>
    <a:srgbClr val="362636"/>
    <a:srgbClr val="541C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296" autoAdjust="0"/>
  </p:normalViewPr>
  <p:slideViewPr>
    <p:cSldViewPr>
      <p:cViewPr varScale="1">
        <p:scale>
          <a:sx n="69" d="100"/>
          <a:sy n="69" d="100"/>
        </p:scale>
        <p:origin x="1786" y="3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567"/>
          </a:xfrm>
          <a:prstGeom prst="rect">
            <a:avLst/>
          </a:prstGeom>
        </p:spPr>
        <p:txBody>
          <a:bodyPr vert="horz" lIns="92537" tIns="46269" rIns="92537" bIns="46269" rtlCol="0"/>
          <a:lstStyle>
            <a:lvl1pPr algn="l">
              <a:defRPr sz="1200"/>
            </a:lvl1pPr>
          </a:lstStyle>
          <a:p>
            <a:endParaRPr lang="en-US"/>
          </a:p>
        </p:txBody>
      </p:sp>
      <p:sp>
        <p:nvSpPr>
          <p:cNvPr id="3" name="Date Placeholder 2"/>
          <p:cNvSpPr>
            <a:spLocks noGrp="1"/>
          </p:cNvSpPr>
          <p:nvPr>
            <p:ph type="dt" idx="1"/>
          </p:nvPr>
        </p:nvSpPr>
        <p:spPr>
          <a:xfrm>
            <a:off x="3939466" y="0"/>
            <a:ext cx="3013763" cy="463567"/>
          </a:xfrm>
          <a:prstGeom prst="rect">
            <a:avLst/>
          </a:prstGeom>
        </p:spPr>
        <p:txBody>
          <a:bodyPr vert="horz" lIns="92537" tIns="46269" rIns="92537" bIns="46269" rtlCol="0"/>
          <a:lstStyle>
            <a:lvl1pPr algn="r">
              <a:defRPr sz="1200"/>
            </a:lvl1pPr>
          </a:lstStyle>
          <a:p>
            <a:fld id="{89708E61-CC01-4814-9FD1-02889FACCBE5}" type="datetimeFigureOut">
              <a:rPr lang="en-US" smtClean="0"/>
              <a:t>8/5/2020</a:t>
            </a:fld>
            <a:endParaRPr lang="en-US"/>
          </a:p>
        </p:txBody>
      </p:sp>
      <p:sp>
        <p:nvSpPr>
          <p:cNvPr id="4" name="Slide Image Placeholder 3"/>
          <p:cNvSpPr>
            <a:spLocks noGrp="1" noRot="1" noChangeAspect="1"/>
          </p:cNvSpPr>
          <p:nvPr>
            <p:ph type="sldImg" idx="2"/>
          </p:nvPr>
        </p:nvSpPr>
        <p:spPr>
          <a:xfrm>
            <a:off x="1397000" y="1154113"/>
            <a:ext cx="4160838" cy="3119437"/>
          </a:xfrm>
          <a:prstGeom prst="rect">
            <a:avLst/>
          </a:prstGeom>
          <a:noFill/>
          <a:ln w="12700">
            <a:solidFill>
              <a:prstClr val="black"/>
            </a:solidFill>
          </a:ln>
        </p:spPr>
        <p:txBody>
          <a:bodyPr vert="horz" lIns="92537" tIns="46269" rIns="92537" bIns="46269" rtlCol="0" anchor="ctr"/>
          <a:lstStyle/>
          <a:p>
            <a:endParaRPr lang="en-US"/>
          </a:p>
        </p:txBody>
      </p:sp>
      <p:sp>
        <p:nvSpPr>
          <p:cNvPr id="5" name="Notes Placeholder 4"/>
          <p:cNvSpPr>
            <a:spLocks noGrp="1"/>
          </p:cNvSpPr>
          <p:nvPr>
            <p:ph type="body" sz="quarter" idx="3"/>
          </p:nvPr>
        </p:nvSpPr>
        <p:spPr>
          <a:xfrm>
            <a:off x="695484" y="4446389"/>
            <a:ext cx="5563870" cy="3637955"/>
          </a:xfrm>
          <a:prstGeom prst="rect">
            <a:avLst/>
          </a:prstGeom>
        </p:spPr>
        <p:txBody>
          <a:bodyPr vert="horz" lIns="92537" tIns="46269" rIns="92537" bIns="4626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5684"/>
            <a:ext cx="3013763" cy="463566"/>
          </a:xfrm>
          <a:prstGeom prst="rect">
            <a:avLst/>
          </a:prstGeom>
        </p:spPr>
        <p:txBody>
          <a:bodyPr vert="horz" lIns="92537" tIns="46269" rIns="92537" bIns="46269"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5684"/>
            <a:ext cx="3013763" cy="463566"/>
          </a:xfrm>
          <a:prstGeom prst="rect">
            <a:avLst/>
          </a:prstGeom>
        </p:spPr>
        <p:txBody>
          <a:bodyPr vert="horz" lIns="92537" tIns="46269" rIns="92537" bIns="46269" rtlCol="0" anchor="b"/>
          <a:lstStyle>
            <a:lvl1pPr algn="r">
              <a:defRPr sz="1200"/>
            </a:lvl1pPr>
          </a:lstStyle>
          <a:p>
            <a:fld id="{1A107F44-81C3-4D51-89F0-DF5B3A1D4BDF}" type="slidenum">
              <a:rPr lang="en-US" smtClean="0"/>
              <a:t>‹#›</a:t>
            </a:fld>
            <a:endParaRPr lang="en-US"/>
          </a:p>
        </p:txBody>
      </p:sp>
    </p:spTree>
    <p:extLst>
      <p:ext uri="{BB962C8B-B14F-4D97-AF65-F5344CB8AC3E}">
        <p14:creationId xmlns:p14="http://schemas.microsoft.com/office/powerpoint/2010/main" val="197254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07F44-81C3-4D51-89F0-DF5B3A1D4BDF}" type="slidenum">
              <a:rPr lang="en-US" smtClean="0"/>
              <a:t>1</a:t>
            </a:fld>
            <a:endParaRPr lang="en-US"/>
          </a:p>
        </p:txBody>
      </p:sp>
    </p:spTree>
    <p:extLst>
      <p:ext uri="{BB962C8B-B14F-4D97-AF65-F5344CB8AC3E}">
        <p14:creationId xmlns:p14="http://schemas.microsoft.com/office/powerpoint/2010/main" val="789935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Calibri" panose="020F0502020204030204" pitchFamily="34" charset="0"/>
                <a:cs typeface="Calibri" panose="020F0502020204030204" pitchFamily="34" charset="0"/>
              </a:rPr>
              <a:t>Acts 15:22  </a:t>
            </a:r>
            <a:r>
              <a:rPr lang="en-US" altLang="en-US" b="0" dirty="0">
                <a:latin typeface="Calibri" panose="020F0502020204030204" pitchFamily="34" charset="0"/>
                <a:cs typeface="Calibri" panose="020F0502020204030204" pitchFamily="34" charset="0"/>
              </a:rPr>
              <a:t>Then it pleased the apostles and elders, with the whole church, to send chosen men of their own company to Antioch with Paul and Barnabas, namely, Judas who was also named </a:t>
            </a:r>
            <a:r>
              <a:rPr lang="en-US" altLang="en-US" b="0" dirty="0" err="1">
                <a:latin typeface="Calibri" panose="020F0502020204030204" pitchFamily="34" charset="0"/>
                <a:cs typeface="Calibri" panose="020F0502020204030204" pitchFamily="34" charset="0"/>
              </a:rPr>
              <a:t>Barsabas</a:t>
            </a:r>
            <a:r>
              <a:rPr lang="en-US" altLang="en-US" b="0" dirty="0">
                <a:latin typeface="Calibri" panose="020F0502020204030204" pitchFamily="34" charset="0"/>
                <a:cs typeface="Calibri" panose="020F0502020204030204" pitchFamily="34" charset="0"/>
              </a:rPr>
              <a:t>, and Silas</a:t>
            </a:r>
            <a:r>
              <a:rPr lang="en-US" altLang="en-US" b="1" dirty="0">
                <a:latin typeface="Calibri" panose="020F0502020204030204" pitchFamily="34" charset="0"/>
                <a:cs typeface="Calibri" panose="020F0502020204030204" pitchFamily="34" charset="0"/>
              </a:rPr>
              <a:t>, leading men among the brethren.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Calibri" panose="020F0502020204030204" pitchFamily="34" charset="0"/>
                <a:cs typeface="Calibri" panose="020F0502020204030204" pitchFamily="34" charset="0"/>
              </a:rPr>
              <a:t>Acts 15:32  </a:t>
            </a:r>
            <a:r>
              <a:rPr lang="en-US" altLang="en-US" b="0" dirty="0">
                <a:latin typeface="Calibri" panose="020F0502020204030204" pitchFamily="34" charset="0"/>
                <a:cs typeface="Calibri" panose="020F0502020204030204" pitchFamily="34" charset="0"/>
              </a:rPr>
              <a:t>Now Judas and Silas, themselves being</a:t>
            </a:r>
            <a:r>
              <a:rPr lang="en-US" altLang="en-US" b="1" dirty="0">
                <a:latin typeface="Calibri" panose="020F0502020204030204" pitchFamily="34" charset="0"/>
                <a:cs typeface="Calibri" panose="020F0502020204030204" pitchFamily="34" charset="0"/>
              </a:rPr>
              <a:t> prophets </a:t>
            </a:r>
            <a:r>
              <a:rPr lang="en-US" altLang="en-US" b="0" dirty="0">
                <a:latin typeface="Calibri" panose="020F0502020204030204" pitchFamily="34" charset="0"/>
                <a:cs typeface="Calibri" panose="020F0502020204030204" pitchFamily="34" charset="0"/>
              </a:rPr>
              <a:t>also, exhorted and strengthened the brethren with many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Calibri" panose="020F0502020204030204" pitchFamily="34" charset="0"/>
                <a:cs typeface="Calibri" panose="020F0502020204030204" pitchFamily="34" charset="0"/>
              </a:rPr>
              <a:t>(“have written” is “epistolary aorist” cf. Hebrews 13:22)</a:t>
            </a:r>
          </a:p>
          <a:p>
            <a:r>
              <a:rPr lang="en-US" b="1" dirty="0"/>
              <a:t>Revelation 14:8  </a:t>
            </a:r>
            <a:r>
              <a:rPr lang="en-US" dirty="0"/>
              <a:t>And another angel followed, saying, "Babylon is fallen, is fallen, that great city, because she has made all nations drink of the wine of the wrath of her fornication."</a:t>
            </a:r>
          </a:p>
        </p:txBody>
      </p:sp>
      <p:sp>
        <p:nvSpPr>
          <p:cNvPr id="4" name="Slide Number Placeholder 3"/>
          <p:cNvSpPr>
            <a:spLocks noGrp="1"/>
          </p:cNvSpPr>
          <p:nvPr>
            <p:ph type="sldNum" sz="quarter" idx="5"/>
          </p:nvPr>
        </p:nvSpPr>
        <p:spPr/>
        <p:txBody>
          <a:bodyPr/>
          <a:lstStyle/>
          <a:p>
            <a:fld id="{1A107F44-81C3-4D51-89F0-DF5B3A1D4BDF}" type="slidenum">
              <a:rPr lang="en-US" smtClean="0"/>
              <a:t>10</a:t>
            </a:fld>
            <a:endParaRPr lang="en-US"/>
          </a:p>
        </p:txBody>
      </p:sp>
    </p:spTree>
    <p:extLst>
      <p:ext uri="{BB962C8B-B14F-4D97-AF65-F5344CB8AC3E}">
        <p14:creationId xmlns:p14="http://schemas.microsoft.com/office/powerpoint/2010/main" val="272086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Acts 12:25  </a:t>
            </a:r>
            <a:r>
              <a:rPr lang="en-US" dirty="0"/>
              <a:t>And Barnabas and Saul returned from Jerusalem when they had completed their service, bringing with them John, whose other name was Mark.</a:t>
            </a:r>
          </a:p>
          <a:p>
            <a:r>
              <a:rPr lang="en-US" b="1" dirty="0"/>
              <a:t>2 Timothy 4:11  </a:t>
            </a:r>
            <a:r>
              <a:rPr lang="en-US" dirty="0"/>
              <a:t>Luke alone is with me. Get Mark and bring him with you, for he is very useful to me for ministry.</a:t>
            </a:r>
          </a:p>
          <a:p>
            <a:r>
              <a:rPr lang="en-US" b="1" dirty="0"/>
              <a:t>Philemon 1:24  </a:t>
            </a:r>
            <a:r>
              <a:rPr lang="en-US" dirty="0"/>
              <a:t>and so do Mark, Aristarchus, Demas, and Luke, my fellow workers.</a:t>
            </a:r>
          </a:p>
          <a:p>
            <a:r>
              <a:rPr lang="en-US" b="1" dirty="0"/>
              <a:t>Romans 16:16  </a:t>
            </a:r>
            <a:r>
              <a:rPr lang="en-US" b="0" dirty="0"/>
              <a:t>Greet one another with a holy kiss. All the churches of Christ greet you.</a:t>
            </a:r>
          </a:p>
          <a:p>
            <a:r>
              <a:rPr lang="en-US" b="1" dirty="0"/>
              <a:t>1 Corinthians 16:20  </a:t>
            </a:r>
            <a:r>
              <a:rPr lang="en-US" dirty="0"/>
              <a:t>All the brothers send you greetings. Greet one another with a holy kiss.</a:t>
            </a:r>
          </a:p>
          <a:p>
            <a:r>
              <a:rPr lang="en-US" b="1" dirty="0"/>
              <a:t>1 Thessalonians 5:26  </a:t>
            </a:r>
            <a:r>
              <a:rPr lang="en-US" dirty="0"/>
              <a:t>Greet all the brothers with a holy kiss.</a:t>
            </a:r>
          </a:p>
          <a:p>
            <a:r>
              <a:rPr lang="en-US" b="1" dirty="0"/>
              <a:t>2 Corinthians 13:12  </a:t>
            </a:r>
            <a:r>
              <a:rPr lang="en-US" dirty="0"/>
              <a:t>Greet one another with a holy kiss.</a:t>
            </a:r>
          </a:p>
        </p:txBody>
      </p:sp>
      <p:sp>
        <p:nvSpPr>
          <p:cNvPr id="4" name="Slide Number Placeholder 3"/>
          <p:cNvSpPr>
            <a:spLocks noGrp="1"/>
          </p:cNvSpPr>
          <p:nvPr>
            <p:ph type="sldNum" sz="quarter" idx="5"/>
          </p:nvPr>
        </p:nvSpPr>
        <p:spPr/>
        <p:txBody>
          <a:bodyPr/>
          <a:lstStyle/>
          <a:p>
            <a:fld id="{1A107F44-81C3-4D51-89F0-DF5B3A1D4BDF}" type="slidenum">
              <a:rPr lang="en-US" smtClean="0"/>
              <a:t>11</a:t>
            </a:fld>
            <a:endParaRPr lang="en-US"/>
          </a:p>
        </p:txBody>
      </p:sp>
    </p:spTree>
    <p:extLst>
      <p:ext uri="{BB962C8B-B14F-4D97-AF65-F5344CB8AC3E}">
        <p14:creationId xmlns:p14="http://schemas.microsoft.com/office/powerpoint/2010/main" val="1326088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5373" eaLnBrk="1" fontAlgn="auto" hangingPunct="1">
              <a:spcBef>
                <a:spcPts val="0"/>
              </a:spcBef>
              <a:spcAft>
                <a:spcPts val="0"/>
              </a:spcAft>
              <a:defRPr/>
            </a:pPr>
            <a:fld id="{46BF4FDF-A9CF-40FE-882E-AE64A7261A16}" type="slidenum">
              <a:rPr lang="en-US">
                <a:solidFill>
                  <a:prstClr val="black"/>
                </a:solidFill>
                <a:latin typeface="Calibri" panose="020F0502020204030204"/>
              </a:rPr>
              <a:pPr defTabSz="925373" eaLnBrk="1" fontAlgn="auto" hangingPunct="1">
                <a:spcBef>
                  <a:spcPts val="0"/>
                </a:spcBef>
                <a:spcAft>
                  <a:spcPts val="0"/>
                </a:spcAft>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645388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Peter has compared the Christian’s life to a pilgrim’s journey, but it is also like a flock of sheep passing through a wild land. Sheep need shepherds!  Sheep need to submit!</a:t>
            </a:r>
          </a:p>
          <a:p>
            <a:endParaRPr lang="en-US" dirty="0"/>
          </a:p>
        </p:txBody>
      </p:sp>
      <p:sp>
        <p:nvSpPr>
          <p:cNvPr id="4" name="Slide Number Placeholder 3"/>
          <p:cNvSpPr>
            <a:spLocks noGrp="1"/>
          </p:cNvSpPr>
          <p:nvPr>
            <p:ph type="sldNum" sz="quarter" idx="5"/>
          </p:nvPr>
        </p:nvSpPr>
        <p:spPr/>
        <p:txBody>
          <a:bodyPr/>
          <a:lstStyle/>
          <a:p>
            <a:fld id="{1A107F44-81C3-4D51-89F0-DF5B3A1D4BDF}" type="slidenum">
              <a:rPr lang="en-US" smtClean="0"/>
              <a:t>2</a:t>
            </a:fld>
            <a:endParaRPr lang="en-US"/>
          </a:p>
        </p:txBody>
      </p:sp>
    </p:spTree>
    <p:extLst>
      <p:ext uri="{BB962C8B-B14F-4D97-AF65-F5344CB8AC3E}">
        <p14:creationId xmlns:p14="http://schemas.microsoft.com/office/powerpoint/2010/main" val="638559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07F44-81C3-4D51-89F0-DF5B3A1D4BDF}" type="slidenum">
              <a:rPr lang="en-US" smtClean="0"/>
              <a:t>3</a:t>
            </a:fld>
            <a:endParaRPr lang="en-US"/>
          </a:p>
        </p:txBody>
      </p:sp>
    </p:spTree>
    <p:extLst>
      <p:ext uri="{BB962C8B-B14F-4D97-AF65-F5344CB8AC3E}">
        <p14:creationId xmlns:p14="http://schemas.microsoft.com/office/powerpoint/2010/main" val="4234278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“Serving as overseers,” </a:t>
            </a:r>
            <a:r>
              <a:rPr lang="el-GR" dirty="0"/>
              <a:t>ἐπισκοπέω</a:t>
            </a:r>
            <a:r>
              <a:rPr lang="en-US" dirty="0"/>
              <a:t> is the verb, the noun is “</a:t>
            </a:r>
            <a:r>
              <a:rPr lang="en-US" dirty="0" err="1"/>
              <a:t>episkopos</a:t>
            </a:r>
            <a:r>
              <a:rPr lang="en-US" dirty="0"/>
              <a:t>,” literally an overseer, sometimes translated “bishop” </a:t>
            </a:r>
          </a:p>
          <a:p>
            <a:pPr marL="171450" indent="-171450">
              <a:buFont typeface="Arial" panose="020B0604020202020204" pitchFamily="34" charset="0"/>
              <a:buChar char="•"/>
            </a:pPr>
            <a:r>
              <a:rPr lang="en-US" dirty="0"/>
              <a:t>It is used of Christ’s position as our Shepherd </a:t>
            </a:r>
            <a:r>
              <a:rPr lang="en-US" b="1" dirty="0"/>
              <a:t>(2:25) </a:t>
            </a:r>
          </a:p>
          <a:p>
            <a:pPr marL="171450" indent="-171450">
              <a:buFont typeface="Arial" panose="020B0604020202020204" pitchFamily="34" charset="0"/>
              <a:buChar char="•"/>
            </a:pPr>
            <a:r>
              <a:rPr lang="en-US" dirty="0"/>
              <a:t>And of shepherds of churches (</a:t>
            </a:r>
            <a:r>
              <a:rPr lang="en-US" b="1" dirty="0"/>
              <a:t>Acts 20:28  </a:t>
            </a:r>
            <a:r>
              <a:rPr lang="en-US" dirty="0"/>
              <a:t>Therefore take heed to yourselves and to all the flock, among which the Holy Spirit has made you overseers, to shepherd the church of God which He purchased with His own blood.” (cf. </a:t>
            </a:r>
            <a:r>
              <a:rPr lang="en-US" b="1" dirty="0"/>
              <a:t>Phil. 1:1, 1 Tim. 3:2</a:t>
            </a:r>
            <a:r>
              <a:rPr lang="en-US" dirty="0"/>
              <a:t>)</a:t>
            </a:r>
          </a:p>
          <a:p>
            <a:r>
              <a:rPr lang="en-US" b="1" dirty="0"/>
              <a:t>1 Timothy 5:17-18  </a:t>
            </a:r>
            <a:r>
              <a:rPr lang="en-US" dirty="0"/>
              <a:t>Let the elders who rule well be counted worthy of double honor, especially those who labor in the word and doctrine.  (18)  For the Scripture says, "YOU SHALL NOT MUZZLE AN OX WHILE IT TREADS OUT THE GRAIN," and, "THE LABORER IS WORTHY OF HIS WAGES.“ (Paul makes the SAME argument regarding the support of preachers, cf. 1 Cor. 9:9, 14)</a:t>
            </a:r>
          </a:p>
          <a:p>
            <a:endParaRPr lang="en-US" b="1" dirty="0"/>
          </a:p>
          <a:p>
            <a:r>
              <a:rPr lang="en-US" b="1" dirty="0"/>
              <a:t>NOTE: </a:t>
            </a:r>
            <a:r>
              <a:rPr lang="en-US" dirty="0"/>
              <a:t>Elders are commended if they “rule well.” Rule is from </a:t>
            </a:r>
            <a:r>
              <a:rPr lang="en-US" dirty="0" err="1"/>
              <a:t>proistēmi</a:t>
            </a:r>
            <a:r>
              <a:rPr lang="en-US" dirty="0"/>
              <a:t>  to stand before, that is, (in rank) to preside, or (by implication) to </a:t>
            </a:r>
            <a:r>
              <a:rPr lang="en-US" dirty="0" err="1"/>
              <a:t>practise</a:t>
            </a:r>
            <a:r>
              <a:rPr lang="en-US" dirty="0"/>
              <a:t>: - maintain, be over, rule.</a:t>
            </a:r>
          </a:p>
          <a:p>
            <a:r>
              <a:rPr lang="en-US" dirty="0"/>
              <a:t>But they are </a:t>
            </a:r>
            <a:r>
              <a:rPr lang="en-US" b="1" dirty="0"/>
              <a:t>not to serve as “Lords over” (“domineering” ESV, “bossy” CEV, “lording it over” RV)</a:t>
            </a:r>
          </a:p>
          <a:p>
            <a:r>
              <a:rPr lang="en-US" b="1" dirty="0"/>
              <a:t>NOTE</a:t>
            </a:r>
            <a:r>
              <a:rPr lang="en-US" dirty="0"/>
              <a:t>: The </a:t>
            </a:r>
            <a:r>
              <a:rPr lang="en-US" b="1" dirty="0"/>
              <a:t>“crown of glory” </a:t>
            </a:r>
            <a:r>
              <a:rPr lang="en-US" dirty="0"/>
              <a:t>“does not fade away” – which is the same thing said of our inheritance in </a:t>
            </a:r>
            <a:r>
              <a:rPr lang="en-US" b="1" dirty="0"/>
              <a:t>1 Peter 1:4</a:t>
            </a:r>
          </a:p>
        </p:txBody>
      </p:sp>
      <p:sp>
        <p:nvSpPr>
          <p:cNvPr id="4" name="Slide Number Placeholder 3"/>
          <p:cNvSpPr>
            <a:spLocks noGrp="1"/>
          </p:cNvSpPr>
          <p:nvPr>
            <p:ph type="sldNum" sz="quarter" idx="5"/>
          </p:nvPr>
        </p:nvSpPr>
        <p:spPr/>
        <p:txBody>
          <a:bodyPr/>
          <a:lstStyle/>
          <a:p>
            <a:fld id="{1A107F44-81C3-4D51-89F0-DF5B3A1D4BDF}" type="slidenum">
              <a:rPr lang="en-US" smtClean="0"/>
              <a:t>4</a:t>
            </a:fld>
            <a:endParaRPr lang="en-US"/>
          </a:p>
        </p:txBody>
      </p:sp>
    </p:spTree>
    <p:extLst>
      <p:ext uri="{BB962C8B-B14F-4D97-AF65-F5344CB8AC3E}">
        <p14:creationId xmlns:p14="http://schemas.microsoft.com/office/powerpoint/2010/main" val="2833046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Timothy 5:1-2  </a:t>
            </a:r>
            <a:r>
              <a:rPr lang="en-US" dirty="0"/>
              <a:t>Do not rebuke an older man, but exhort him as a father, younger men as brothers,  (2)  older women as mothers, younger women as sisters, with all purity.</a:t>
            </a:r>
          </a:p>
          <a:p>
            <a:r>
              <a:rPr lang="en-US" b="1" dirty="0"/>
              <a:t>Ephesians 5:21  </a:t>
            </a:r>
            <a:r>
              <a:rPr lang="en-US" dirty="0"/>
              <a:t>submitting to one another in the fear of God.</a:t>
            </a:r>
          </a:p>
          <a:p>
            <a:r>
              <a:rPr lang="en-US" b="1" dirty="0"/>
              <a:t>Philippians 2:3-4  </a:t>
            </a:r>
            <a:r>
              <a:rPr lang="en-US" dirty="0"/>
              <a:t>Let nothing be done through selfish ambition or conceit, but in lowliness of mind let each esteem others better than himself.  (4)  Let each of you look out not only for his own interests, but also for the interests of others.</a:t>
            </a:r>
          </a:p>
        </p:txBody>
      </p:sp>
      <p:sp>
        <p:nvSpPr>
          <p:cNvPr id="4" name="Slide Number Placeholder 3"/>
          <p:cNvSpPr>
            <a:spLocks noGrp="1"/>
          </p:cNvSpPr>
          <p:nvPr>
            <p:ph type="sldNum" sz="quarter" idx="5"/>
          </p:nvPr>
        </p:nvSpPr>
        <p:spPr/>
        <p:txBody>
          <a:bodyPr/>
          <a:lstStyle/>
          <a:p>
            <a:fld id="{1A107F44-81C3-4D51-89F0-DF5B3A1D4BDF}" type="slidenum">
              <a:rPr lang="en-US" smtClean="0"/>
              <a:t>5</a:t>
            </a:fld>
            <a:endParaRPr lang="en-US"/>
          </a:p>
        </p:txBody>
      </p:sp>
    </p:spTree>
    <p:extLst>
      <p:ext uri="{BB962C8B-B14F-4D97-AF65-F5344CB8AC3E}">
        <p14:creationId xmlns:p14="http://schemas.microsoft.com/office/powerpoint/2010/main" val="4288301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Matthew 23:12 </a:t>
            </a:r>
            <a:r>
              <a:rPr lang="en-US" b="0" dirty="0"/>
              <a:t>And whoever exalts himself will be humbled, and he who humbles himself will be exalted.</a:t>
            </a:r>
          </a:p>
          <a:p>
            <a:endParaRPr lang="en-US" b="1" dirty="0"/>
          </a:p>
          <a:p>
            <a:r>
              <a:rPr lang="en-US" b="1" dirty="0"/>
              <a:t>Psalms 55:22  </a:t>
            </a:r>
            <a:r>
              <a:rPr lang="en-US" dirty="0"/>
              <a:t>Cast your burden on the LORD, And He shall sustain you; He shall never permit the righteous to be moved.</a:t>
            </a:r>
          </a:p>
          <a:p>
            <a:r>
              <a:rPr lang="en-US" b="1" dirty="0"/>
              <a:t>Psalms 73:25  </a:t>
            </a:r>
            <a:r>
              <a:rPr lang="en-US" dirty="0"/>
              <a:t>Whom have I in heaven but You? And there is none upon earth that I desire besides You.</a:t>
            </a:r>
          </a:p>
          <a:p>
            <a:r>
              <a:rPr lang="en-US" b="1" dirty="0"/>
              <a:t>Philippians 4:6-7  </a:t>
            </a:r>
            <a:r>
              <a:rPr lang="en-US" dirty="0"/>
              <a:t>Be anxious for nothing, but in everything by prayer and supplication, with thanksgiving, let your requests be made known to God;  (7)  and the peace of God, which surpasses all understanding, will guard your hearts and minds through Christ Jesus.</a:t>
            </a:r>
          </a:p>
        </p:txBody>
      </p:sp>
      <p:sp>
        <p:nvSpPr>
          <p:cNvPr id="4" name="Slide Number Placeholder 3"/>
          <p:cNvSpPr>
            <a:spLocks noGrp="1"/>
          </p:cNvSpPr>
          <p:nvPr>
            <p:ph type="sldNum" sz="quarter" idx="5"/>
          </p:nvPr>
        </p:nvSpPr>
        <p:spPr/>
        <p:txBody>
          <a:bodyPr/>
          <a:lstStyle/>
          <a:p>
            <a:fld id="{1A107F44-81C3-4D51-89F0-DF5B3A1D4BDF}" type="slidenum">
              <a:rPr lang="en-US" smtClean="0"/>
              <a:t>6</a:t>
            </a:fld>
            <a:endParaRPr lang="en-US"/>
          </a:p>
        </p:txBody>
      </p:sp>
    </p:spTree>
    <p:extLst>
      <p:ext uri="{BB962C8B-B14F-4D97-AF65-F5344CB8AC3E}">
        <p14:creationId xmlns:p14="http://schemas.microsoft.com/office/powerpoint/2010/main" val="3579452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i="0" dirty="0">
              <a:solidFill>
                <a:srgbClr val="993300"/>
              </a:solidFill>
              <a:effectLst/>
              <a:latin typeface="Calibri" panose="020F0502020204030204" pitchFamily="34" charset="0"/>
              <a:cs typeface="Calibri" panose="020F0502020204030204" pitchFamily="34" charset="0"/>
            </a:endParaRPr>
          </a:p>
          <a:p>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Lion is mentioned 147 times in Scripture, often as a metaphor for destructive power</a:t>
            </a:r>
          </a:p>
          <a:p>
            <a:r>
              <a:rPr lang="en-US" b="1" dirty="0"/>
              <a:t>Psalms 104:21  </a:t>
            </a:r>
            <a:r>
              <a:rPr lang="en-US" dirty="0"/>
              <a:t>The young lions roar after their prey, And seek their food from God.</a:t>
            </a:r>
          </a:p>
          <a:p>
            <a:r>
              <a:rPr lang="en-US" b="1" dirty="0"/>
              <a:t>Amos 3:4  </a:t>
            </a:r>
            <a:r>
              <a:rPr lang="en-US" dirty="0"/>
              <a:t>Will a lion roar in the forest, when he has no prey? Will a young lion cry out of his den, if he has caught nothing?</a:t>
            </a:r>
          </a:p>
          <a:p>
            <a:r>
              <a:rPr lang="en-US" b="1" dirty="0"/>
              <a:t>Luke 22:31  </a:t>
            </a:r>
            <a:r>
              <a:rPr lang="en-US" dirty="0"/>
              <a:t>And the Lord said, "Simon, Simon! Indeed, Satan has asked for you, that he may sift you as wheat.</a:t>
            </a:r>
          </a:p>
          <a:p>
            <a:r>
              <a:rPr lang="en-US" b="1" dirty="0"/>
              <a:t>Luke 8:12  </a:t>
            </a:r>
            <a:r>
              <a:rPr lang="en-US" dirty="0"/>
              <a:t>Those by the wayside are the ones who hear; then the devil comes and takes away the word out of their hearts, lest they should believe and be saved.</a:t>
            </a:r>
          </a:p>
          <a:p>
            <a:r>
              <a:rPr lang="en-US" b="1" dirty="0"/>
              <a:t>2 Timothy 2:26  </a:t>
            </a:r>
            <a:r>
              <a:rPr lang="en-US" dirty="0"/>
              <a:t>and that they may come to their senses and escape the snare of the devil, having been taken captive by him to do his will.</a:t>
            </a:r>
          </a:p>
        </p:txBody>
      </p:sp>
      <p:sp>
        <p:nvSpPr>
          <p:cNvPr id="4" name="Slide Number Placeholder 3"/>
          <p:cNvSpPr>
            <a:spLocks noGrp="1"/>
          </p:cNvSpPr>
          <p:nvPr>
            <p:ph type="sldNum" sz="quarter" idx="5"/>
          </p:nvPr>
        </p:nvSpPr>
        <p:spPr/>
        <p:txBody>
          <a:bodyPr/>
          <a:lstStyle/>
          <a:p>
            <a:fld id="{1A107F44-81C3-4D51-89F0-DF5B3A1D4BDF}" type="slidenum">
              <a:rPr lang="en-US" smtClean="0"/>
              <a:t>7</a:t>
            </a:fld>
            <a:endParaRPr lang="en-US"/>
          </a:p>
        </p:txBody>
      </p:sp>
    </p:spTree>
    <p:extLst>
      <p:ext uri="{BB962C8B-B14F-4D97-AF65-F5344CB8AC3E}">
        <p14:creationId xmlns:p14="http://schemas.microsoft.com/office/powerpoint/2010/main" val="2364750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James 4:7  </a:t>
            </a:r>
            <a:r>
              <a:rPr lang="en-US" b="0" dirty="0"/>
              <a:t>Therefore submit to God. Resist the devil and he will flee from you.</a:t>
            </a:r>
          </a:p>
          <a:p>
            <a:r>
              <a:rPr lang="en-US" b="1" dirty="0"/>
              <a:t>Ephesians 6:13  </a:t>
            </a:r>
            <a:r>
              <a:rPr lang="en-US" b="0" dirty="0"/>
              <a:t>Therefore take up the whole armor of God, that you may be able to withstand in the evil day, and having done all, to stand.</a:t>
            </a:r>
          </a:p>
          <a:p>
            <a:endParaRPr lang="en-US" b="0" dirty="0"/>
          </a:p>
          <a:p>
            <a:r>
              <a:rPr lang="en-US" b="1" dirty="0"/>
              <a:t>1 Corinthians 10:13  </a:t>
            </a:r>
            <a:r>
              <a:rPr lang="en-US" dirty="0"/>
              <a:t>No temptation has overtaken you except such as is common to man; but God is faithful, who will not allow you to be tempted beyond what you are able, but with the temptation will also make the way of escape, that you may be able to bear it.</a:t>
            </a:r>
          </a:p>
          <a:p>
            <a:r>
              <a:rPr lang="en-US" b="1" dirty="0"/>
              <a:t>1 Corinthians 16:13  </a:t>
            </a:r>
            <a:r>
              <a:rPr lang="en-US" dirty="0"/>
              <a:t>Watch, stand fast in the faith, be brave, be strong.</a:t>
            </a:r>
          </a:p>
        </p:txBody>
      </p:sp>
      <p:sp>
        <p:nvSpPr>
          <p:cNvPr id="4" name="Slide Number Placeholder 3"/>
          <p:cNvSpPr>
            <a:spLocks noGrp="1"/>
          </p:cNvSpPr>
          <p:nvPr>
            <p:ph type="sldNum" sz="quarter" idx="5"/>
          </p:nvPr>
        </p:nvSpPr>
        <p:spPr/>
        <p:txBody>
          <a:bodyPr/>
          <a:lstStyle/>
          <a:p>
            <a:fld id="{1A107F44-81C3-4D51-89F0-DF5B3A1D4BDF}" type="slidenum">
              <a:rPr lang="en-US" smtClean="0"/>
              <a:t>8</a:t>
            </a:fld>
            <a:endParaRPr lang="en-US"/>
          </a:p>
        </p:txBody>
      </p:sp>
    </p:spTree>
    <p:extLst>
      <p:ext uri="{BB962C8B-B14F-4D97-AF65-F5344CB8AC3E}">
        <p14:creationId xmlns:p14="http://schemas.microsoft.com/office/powerpoint/2010/main" val="612892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Matthew 4:21  </a:t>
            </a:r>
            <a:r>
              <a:rPr lang="en-US" dirty="0"/>
              <a:t>Going on from there, He saw two other brothers, James the son of Zebedee, and John his brother, in the boat with Zebedee their father, </a:t>
            </a:r>
            <a:r>
              <a:rPr lang="en-US" b="1" dirty="0"/>
              <a:t>mending their nets</a:t>
            </a:r>
            <a:r>
              <a:rPr lang="en-US" dirty="0"/>
              <a:t>. He called them,</a:t>
            </a:r>
          </a:p>
          <a:p>
            <a:r>
              <a:rPr lang="en-US" b="1" dirty="0"/>
              <a:t>Galatians 6:1  </a:t>
            </a:r>
            <a:r>
              <a:rPr lang="en-US" dirty="0"/>
              <a:t>Brethren, if a man is overtaken in any trespass, you who are spiritual</a:t>
            </a:r>
            <a:r>
              <a:rPr lang="en-US" b="1" dirty="0"/>
              <a:t> restore </a:t>
            </a:r>
            <a:r>
              <a:rPr lang="en-US" dirty="0"/>
              <a:t>such a one in a spirit of gentleness, considering yourself lest you also be tempted.</a:t>
            </a:r>
          </a:p>
        </p:txBody>
      </p:sp>
      <p:sp>
        <p:nvSpPr>
          <p:cNvPr id="4" name="Slide Number Placeholder 3"/>
          <p:cNvSpPr>
            <a:spLocks noGrp="1"/>
          </p:cNvSpPr>
          <p:nvPr>
            <p:ph type="sldNum" sz="quarter" idx="5"/>
          </p:nvPr>
        </p:nvSpPr>
        <p:spPr/>
        <p:txBody>
          <a:bodyPr/>
          <a:lstStyle/>
          <a:p>
            <a:fld id="{1A107F44-81C3-4D51-89F0-DF5B3A1D4BDF}" type="slidenum">
              <a:rPr lang="en-US" smtClean="0"/>
              <a:t>9</a:t>
            </a:fld>
            <a:endParaRPr lang="en-US"/>
          </a:p>
        </p:txBody>
      </p:sp>
    </p:spTree>
    <p:extLst>
      <p:ext uri="{BB962C8B-B14F-4D97-AF65-F5344CB8AC3E}">
        <p14:creationId xmlns:p14="http://schemas.microsoft.com/office/powerpoint/2010/main" val="1724035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9FE87C92-17DE-4D5C-918A-9E10FA93C6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AC4EFB9-95DD-4AC1-BBA2-944A1085F25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7AF0879-9BD4-43F6-BD05-4F07B2023359}"/>
              </a:ext>
            </a:extLst>
          </p:cNvPr>
          <p:cNvSpPr>
            <a:spLocks noGrp="1" noChangeArrowheads="1"/>
          </p:cNvSpPr>
          <p:nvPr>
            <p:ph type="sldNum" sz="quarter" idx="12"/>
          </p:nvPr>
        </p:nvSpPr>
        <p:spPr>
          <a:ln/>
        </p:spPr>
        <p:txBody>
          <a:bodyPr/>
          <a:lstStyle>
            <a:lvl1pPr>
              <a:defRPr/>
            </a:lvl1pPr>
          </a:lstStyle>
          <a:p>
            <a:pPr>
              <a:defRPr/>
            </a:pPr>
            <a:fld id="{E7F2C719-3CC3-46C3-A3B9-D87B1714D5F6}" type="slidenum">
              <a:rPr lang="en-US" altLang="en-US"/>
              <a:pPr>
                <a:defRPr/>
              </a:pPr>
              <a:t>‹#›</a:t>
            </a:fld>
            <a:endParaRPr lang="en-US" altLang="en-US"/>
          </a:p>
        </p:txBody>
      </p:sp>
    </p:spTree>
    <p:extLst>
      <p:ext uri="{BB962C8B-B14F-4D97-AF65-F5344CB8AC3E}">
        <p14:creationId xmlns:p14="http://schemas.microsoft.com/office/powerpoint/2010/main" val="3234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1F49C3-7450-43A6-BD3E-F5ED2F5EF2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BD2BEB8-484E-4CAF-95CD-96EE01C1D1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41E304A-91EB-4DF2-BE05-3FE1197C8A13}"/>
              </a:ext>
            </a:extLst>
          </p:cNvPr>
          <p:cNvSpPr>
            <a:spLocks noGrp="1" noChangeArrowheads="1"/>
          </p:cNvSpPr>
          <p:nvPr>
            <p:ph type="sldNum" sz="quarter" idx="12"/>
          </p:nvPr>
        </p:nvSpPr>
        <p:spPr>
          <a:ln/>
        </p:spPr>
        <p:txBody>
          <a:bodyPr/>
          <a:lstStyle>
            <a:lvl1pPr>
              <a:defRPr/>
            </a:lvl1pPr>
          </a:lstStyle>
          <a:p>
            <a:pPr>
              <a:defRPr/>
            </a:pPr>
            <a:fld id="{02C6C3E4-FC50-461E-89CE-A9E8BC28944C}" type="slidenum">
              <a:rPr lang="en-US" altLang="en-US"/>
              <a:pPr>
                <a:defRPr/>
              </a:pPr>
              <a:t>‹#›</a:t>
            </a:fld>
            <a:endParaRPr lang="en-US" altLang="en-US"/>
          </a:p>
        </p:txBody>
      </p:sp>
    </p:spTree>
    <p:extLst>
      <p:ext uri="{BB962C8B-B14F-4D97-AF65-F5344CB8AC3E}">
        <p14:creationId xmlns:p14="http://schemas.microsoft.com/office/powerpoint/2010/main" val="55853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044EB5-06AF-4FAF-9E9D-7FA494E739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CDDE957-578C-42E1-BEEC-DEF2BD31F9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0978E60-BB0A-4EAD-824A-979EB2A8CB63}"/>
              </a:ext>
            </a:extLst>
          </p:cNvPr>
          <p:cNvSpPr>
            <a:spLocks noGrp="1" noChangeArrowheads="1"/>
          </p:cNvSpPr>
          <p:nvPr>
            <p:ph type="sldNum" sz="quarter" idx="12"/>
          </p:nvPr>
        </p:nvSpPr>
        <p:spPr>
          <a:ln/>
        </p:spPr>
        <p:txBody>
          <a:bodyPr/>
          <a:lstStyle>
            <a:lvl1pPr>
              <a:defRPr/>
            </a:lvl1pPr>
          </a:lstStyle>
          <a:p>
            <a:pPr>
              <a:defRPr/>
            </a:pPr>
            <a:fld id="{417FA1DF-5319-4A66-9326-C6A1FF0A3601}" type="slidenum">
              <a:rPr lang="en-US" altLang="en-US"/>
              <a:pPr>
                <a:defRPr/>
              </a:pPr>
              <a:t>‹#›</a:t>
            </a:fld>
            <a:endParaRPr lang="en-US" altLang="en-US"/>
          </a:p>
        </p:txBody>
      </p:sp>
    </p:spTree>
    <p:extLst>
      <p:ext uri="{BB962C8B-B14F-4D97-AF65-F5344CB8AC3E}">
        <p14:creationId xmlns:p14="http://schemas.microsoft.com/office/powerpoint/2010/main" val="109398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0A04C-9F62-4F1E-A985-9EB82F82A67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5EFE3B5-5EF8-4240-AD08-A15C316A15E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FFF74E5-E74B-4845-8EE2-D64E17AE4252}"/>
              </a:ext>
            </a:extLst>
          </p:cNvPr>
          <p:cNvSpPr>
            <a:spLocks noGrp="1"/>
          </p:cNvSpPr>
          <p:nvPr>
            <p:ph type="dt" sz="half" idx="10"/>
          </p:nvPr>
        </p:nvSpPr>
        <p:spPr/>
        <p:txBody>
          <a:bodyPr/>
          <a:lstStyle/>
          <a:p>
            <a:fld id="{9184DA70-C731-4C70-880D-CCD4705E623C}" type="datetime1">
              <a:rPr lang="en-US" smtClean="0"/>
              <a:t>8/5/2020</a:t>
            </a:fld>
            <a:endParaRPr lang="en-US" dirty="0"/>
          </a:p>
        </p:txBody>
      </p:sp>
      <p:sp>
        <p:nvSpPr>
          <p:cNvPr id="5" name="Footer Placeholder 4">
            <a:extLst>
              <a:ext uri="{FF2B5EF4-FFF2-40B4-BE49-F238E27FC236}">
                <a16:creationId xmlns:a16="http://schemas.microsoft.com/office/drawing/2014/main" id="{190555E2-8F55-4D43-B3C5-EE93BAE263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CFCD9B-050F-4F73-8F44-70E8347FDD5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24854514"/>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A5F09-DDCB-4B4A-85C4-0A28FD387A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53272-B698-4E3E-A81F-75961AECEF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F7ADB-A97A-4601-81C9-49A36F4C469A}"/>
              </a:ext>
            </a:extLst>
          </p:cNvPr>
          <p:cNvSpPr>
            <a:spLocks noGrp="1"/>
          </p:cNvSpPr>
          <p:nvPr>
            <p:ph type="dt" sz="half" idx="10"/>
          </p:nvPr>
        </p:nvSpPr>
        <p:spPr/>
        <p:txBody>
          <a:bodyPr/>
          <a:lstStyle/>
          <a:p>
            <a:fld id="{4BE1D723-8F53-4F53-90B0-1982A396982E}" type="datetime1">
              <a:rPr lang="en-US" smtClean="0"/>
              <a:t>8/5/2020</a:t>
            </a:fld>
            <a:endParaRPr lang="en-US" dirty="0"/>
          </a:p>
        </p:txBody>
      </p:sp>
      <p:sp>
        <p:nvSpPr>
          <p:cNvPr id="5" name="Footer Placeholder 4">
            <a:extLst>
              <a:ext uri="{FF2B5EF4-FFF2-40B4-BE49-F238E27FC236}">
                <a16:creationId xmlns:a16="http://schemas.microsoft.com/office/drawing/2014/main" id="{E83CC2E4-1777-4C01-8896-F4FD5BE9A0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AA8A8E-3D22-4FB2-9477-260712AA07D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73037978"/>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2DE02-5541-4CB9-B942-97EDBFC9C1E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B11785F-A32C-434D-9A09-1B7A4687D99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B47120-3EEB-41D2-90A4-0456AC29E5C9}"/>
              </a:ext>
            </a:extLst>
          </p:cNvPr>
          <p:cNvSpPr>
            <a:spLocks noGrp="1"/>
          </p:cNvSpPr>
          <p:nvPr>
            <p:ph type="dt" sz="half" idx="10"/>
          </p:nvPr>
        </p:nvSpPr>
        <p:spPr/>
        <p:txBody>
          <a:bodyPr/>
          <a:lstStyle/>
          <a:p>
            <a:fld id="{97669AF7-7BEB-44E4-9852-375E34362B5B}" type="datetime1">
              <a:rPr lang="en-US" smtClean="0"/>
              <a:t>8/5/2020</a:t>
            </a:fld>
            <a:endParaRPr lang="en-US" dirty="0"/>
          </a:p>
        </p:txBody>
      </p:sp>
      <p:sp>
        <p:nvSpPr>
          <p:cNvPr id="5" name="Footer Placeholder 4">
            <a:extLst>
              <a:ext uri="{FF2B5EF4-FFF2-40B4-BE49-F238E27FC236}">
                <a16:creationId xmlns:a16="http://schemas.microsoft.com/office/drawing/2014/main" id="{A89E8233-9B8B-47BC-A098-255A35F0CB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94793F-6E6C-4083-8EF8-340F9236867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3328160"/>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AFE90-755B-47F2-9F1C-6C89B8B90B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2C66B5-53A8-45B7-B4E7-6A3B8D42599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E0E67-F55D-40FC-836C-66C19A8FAC9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B88A34-BA0E-47ED-8B40-A7CC5909992E}"/>
              </a:ext>
            </a:extLst>
          </p:cNvPr>
          <p:cNvSpPr>
            <a:spLocks noGrp="1"/>
          </p:cNvSpPr>
          <p:nvPr>
            <p:ph type="dt" sz="half" idx="10"/>
          </p:nvPr>
        </p:nvSpPr>
        <p:spPr/>
        <p:txBody>
          <a:bodyPr/>
          <a:lstStyle/>
          <a:p>
            <a:fld id="{BAAAC38D-0552-4C82-B593-E6124DFADBE2}" type="datetime1">
              <a:rPr lang="en-US" smtClean="0"/>
              <a:t>8/5/2020</a:t>
            </a:fld>
            <a:endParaRPr lang="en-US" dirty="0"/>
          </a:p>
        </p:txBody>
      </p:sp>
      <p:sp>
        <p:nvSpPr>
          <p:cNvPr id="6" name="Footer Placeholder 5">
            <a:extLst>
              <a:ext uri="{FF2B5EF4-FFF2-40B4-BE49-F238E27FC236}">
                <a16:creationId xmlns:a16="http://schemas.microsoft.com/office/drawing/2014/main" id="{AEF4CFFA-5657-4F64-8452-704A8FC0A94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71A9D6-D38A-4A29-AED8-17F68D76809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01036382"/>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568CD-8338-4B34-B139-B8590E24990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6655FD-5D37-4765-B85E-9C4D27F62F8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72CDD10-4A95-4150-86B8-9FFD78B5021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4C5C34-7D56-4971-886D-2B7E4BBFD84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24C94-5B88-4A22-97DF-CB18AE7964D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DA370-F846-4D14-9FAE-2F73348CE78E}"/>
              </a:ext>
            </a:extLst>
          </p:cNvPr>
          <p:cNvSpPr>
            <a:spLocks noGrp="1"/>
          </p:cNvSpPr>
          <p:nvPr>
            <p:ph type="dt" sz="half" idx="10"/>
          </p:nvPr>
        </p:nvSpPr>
        <p:spPr/>
        <p:txBody>
          <a:bodyPr/>
          <a:lstStyle/>
          <a:p>
            <a:fld id="{D9DF0F1C-5577-4ACB-BB62-DF8F3C494C7E}" type="datetime1">
              <a:rPr lang="en-US" smtClean="0"/>
              <a:t>8/5/2020</a:t>
            </a:fld>
            <a:endParaRPr lang="en-US" dirty="0"/>
          </a:p>
        </p:txBody>
      </p:sp>
      <p:sp>
        <p:nvSpPr>
          <p:cNvPr id="8" name="Footer Placeholder 7">
            <a:extLst>
              <a:ext uri="{FF2B5EF4-FFF2-40B4-BE49-F238E27FC236}">
                <a16:creationId xmlns:a16="http://schemas.microsoft.com/office/drawing/2014/main" id="{CE39CE97-F0DC-4533-A5E5-D385952D093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463DC15-2D66-45B7-BE54-9C3F6D14C07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77551325"/>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35F87-D88C-4CD0-8BC7-5382B0D7DA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142AC5-AC2B-4EA4-B5CA-998D07F0FD1E}"/>
              </a:ext>
            </a:extLst>
          </p:cNvPr>
          <p:cNvSpPr>
            <a:spLocks noGrp="1"/>
          </p:cNvSpPr>
          <p:nvPr>
            <p:ph type="dt" sz="half" idx="10"/>
          </p:nvPr>
        </p:nvSpPr>
        <p:spPr/>
        <p:txBody>
          <a:bodyPr/>
          <a:lstStyle/>
          <a:p>
            <a:fld id="{1775B394-D9F9-4F0C-B15D-605F45CB9E9F}" type="datetime1">
              <a:rPr lang="en-US" smtClean="0"/>
              <a:t>8/5/2020</a:t>
            </a:fld>
            <a:endParaRPr lang="en-US" dirty="0"/>
          </a:p>
        </p:txBody>
      </p:sp>
      <p:sp>
        <p:nvSpPr>
          <p:cNvPr id="4" name="Footer Placeholder 3">
            <a:extLst>
              <a:ext uri="{FF2B5EF4-FFF2-40B4-BE49-F238E27FC236}">
                <a16:creationId xmlns:a16="http://schemas.microsoft.com/office/drawing/2014/main" id="{19EAC12A-3E85-4CC1-B274-913987E3C89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45E58E5-6D6C-4355-AEED-F98967F8BE3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16762193"/>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5BB757-258F-41DF-8125-F9D660F1A9CA}"/>
              </a:ext>
            </a:extLst>
          </p:cNvPr>
          <p:cNvSpPr>
            <a:spLocks noGrp="1"/>
          </p:cNvSpPr>
          <p:nvPr>
            <p:ph type="dt" sz="half" idx="10"/>
          </p:nvPr>
        </p:nvSpPr>
        <p:spPr/>
        <p:txBody>
          <a:bodyPr/>
          <a:lstStyle/>
          <a:p>
            <a:fld id="{39667345-2558-425A-8533-9BFDBCE15005}" type="datetime1">
              <a:rPr lang="en-US" smtClean="0"/>
              <a:t>8/5/2020</a:t>
            </a:fld>
            <a:endParaRPr lang="en-US" dirty="0"/>
          </a:p>
        </p:txBody>
      </p:sp>
      <p:sp>
        <p:nvSpPr>
          <p:cNvPr id="3" name="Footer Placeholder 2">
            <a:extLst>
              <a:ext uri="{FF2B5EF4-FFF2-40B4-BE49-F238E27FC236}">
                <a16:creationId xmlns:a16="http://schemas.microsoft.com/office/drawing/2014/main" id="{242D5FDC-B99F-4CB8-8E54-9704224C141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09D061B-6D7C-44A5-82E3-B273E0A38FD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41228666"/>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5CD2E-6294-476A-BC79-1BA9D547683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A28F5CB-ED1C-408D-A1A1-F27EEF75D28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DFE7F-BB7F-4514-8BAA-8D7070ACC95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CC05D30-D01D-4329-BE3F-CB3F6CFBB9AF}"/>
              </a:ext>
            </a:extLst>
          </p:cNvPr>
          <p:cNvSpPr>
            <a:spLocks noGrp="1"/>
          </p:cNvSpPr>
          <p:nvPr>
            <p:ph type="dt" sz="half" idx="10"/>
          </p:nvPr>
        </p:nvSpPr>
        <p:spPr/>
        <p:txBody>
          <a:bodyPr/>
          <a:lstStyle/>
          <a:p>
            <a:fld id="{92BEA474-078D-4E9B-9B14-09A87B19DC46}" type="datetime1">
              <a:rPr lang="en-US" smtClean="0"/>
              <a:t>8/5/2020</a:t>
            </a:fld>
            <a:endParaRPr lang="en-US" dirty="0"/>
          </a:p>
        </p:txBody>
      </p:sp>
      <p:sp>
        <p:nvSpPr>
          <p:cNvPr id="6" name="Footer Placeholder 5">
            <a:extLst>
              <a:ext uri="{FF2B5EF4-FFF2-40B4-BE49-F238E27FC236}">
                <a16:creationId xmlns:a16="http://schemas.microsoft.com/office/drawing/2014/main" id="{42D095A2-03DB-45E1-82FC-875CCEA096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F09AD3-20EE-4296-AD07-181EDE17E115}"/>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09485610"/>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597CBF-2D45-4DE9-A753-05008DCA72D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3D05294-378B-4989-9C0E-26F5AB3F6C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436CFFB-964D-40AD-B85D-B2565A1BE503}"/>
              </a:ext>
            </a:extLst>
          </p:cNvPr>
          <p:cNvSpPr>
            <a:spLocks noGrp="1" noChangeArrowheads="1"/>
          </p:cNvSpPr>
          <p:nvPr>
            <p:ph type="sldNum" sz="quarter" idx="12"/>
          </p:nvPr>
        </p:nvSpPr>
        <p:spPr>
          <a:ln/>
        </p:spPr>
        <p:txBody>
          <a:bodyPr/>
          <a:lstStyle>
            <a:lvl1pPr>
              <a:defRPr/>
            </a:lvl1pPr>
          </a:lstStyle>
          <a:p>
            <a:pPr>
              <a:defRPr/>
            </a:pPr>
            <a:fld id="{A34514DC-0710-48C2-9160-3FC396447959}" type="slidenum">
              <a:rPr lang="en-US" altLang="en-US"/>
              <a:pPr>
                <a:defRPr/>
              </a:pPr>
              <a:t>‹#›</a:t>
            </a:fld>
            <a:endParaRPr lang="en-US" altLang="en-US"/>
          </a:p>
        </p:txBody>
      </p:sp>
    </p:spTree>
    <p:extLst>
      <p:ext uri="{BB962C8B-B14F-4D97-AF65-F5344CB8AC3E}">
        <p14:creationId xmlns:p14="http://schemas.microsoft.com/office/powerpoint/2010/main" val="180106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AC85-08D1-45BC-A32F-33556E07916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49742C1-889F-4785-B9A7-2DD705D35D2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F0B65BB-86DB-486E-8413-7E889122D23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872AEEC-DC35-47D1-A929-DD3B3BF0C796}"/>
              </a:ext>
            </a:extLst>
          </p:cNvPr>
          <p:cNvSpPr>
            <a:spLocks noGrp="1"/>
          </p:cNvSpPr>
          <p:nvPr>
            <p:ph type="dt" sz="half" idx="10"/>
          </p:nvPr>
        </p:nvSpPr>
        <p:spPr/>
        <p:txBody>
          <a:bodyPr/>
          <a:lstStyle/>
          <a:p>
            <a:fld id="{4907D986-8816-4272-A432-0437A28A9828}" type="datetime1">
              <a:rPr lang="en-US" smtClean="0"/>
              <a:t>8/5/2020</a:t>
            </a:fld>
            <a:endParaRPr lang="en-US" dirty="0"/>
          </a:p>
        </p:txBody>
      </p:sp>
      <p:sp>
        <p:nvSpPr>
          <p:cNvPr id="6" name="Footer Placeholder 5">
            <a:extLst>
              <a:ext uri="{FF2B5EF4-FFF2-40B4-BE49-F238E27FC236}">
                <a16:creationId xmlns:a16="http://schemas.microsoft.com/office/drawing/2014/main" id="{C32FA09A-BE1A-4660-BB1F-B05A8455E59B}"/>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B6314B37-F6C7-402C-99C5-84F28598F4E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70035863"/>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A2D6F-8590-41C0-BA6E-38F644815D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932E2C-7C1A-4CBD-87ED-14D40C42FA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73169-C983-497D-87D6-FB4070DA63B4}"/>
              </a:ext>
            </a:extLst>
          </p:cNvPr>
          <p:cNvSpPr>
            <a:spLocks noGrp="1"/>
          </p:cNvSpPr>
          <p:nvPr>
            <p:ph type="dt" sz="half" idx="10"/>
          </p:nvPr>
        </p:nvSpPr>
        <p:spPr/>
        <p:txBody>
          <a:bodyPr/>
          <a:lstStyle/>
          <a:p>
            <a:fld id="{B612A279-0833-481D-8C56-F67FD0AC6C50}" type="datetime1">
              <a:rPr lang="en-US" smtClean="0"/>
              <a:t>8/5/2020</a:t>
            </a:fld>
            <a:endParaRPr lang="en-US" dirty="0"/>
          </a:p>
        </p:txBody>
      </p:sp>
      <p:sp>
        <p:nvSpPr>
          <p:cNvPr id="5" name="Footer Placeholder 4">
            <a:extLst>
              <a:ext uri="{FF2B5EF4-FFF2-40B4-BE49-F238E27FC236}">
                <a16:creationId xmlns:a16="http://schemas.microsoft.com/office/drawing/2014/main" id="{94A9F3D5-D35B-45B8-A6E5-136CE2B3D1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64C795-87BF-4DA4-9060-F98A1931086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8954458"/>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3B448E-11C6-4D6B-B50E-5F636040878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5816E8-42AE-47A4-B97C-E0AA1FC1CBA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EE4C6-DD0F-42F7-899E-3530351707C8}"/>
              </a:ext>
            </a:extLst>
          </p:cNvPr>
          <p:cNvSpPr>
            <a:spLocks noGrp="1"/>
          </p:cNvSpPr>
          <p:nvPr>
            <p:ph type="dt" sz="half" idx="10"/>
          </p:nvPr>
        </p:nvSpPr>
        <p:spPr/>
        <p:txBody>
          <a:bodyPr/>
          <a:lstStyle/>
          <a:p>
            <a:fld id="{6587DA83-5663-4C9C-B9AA-0B40A3DAFF81}" type="datetime1">
              <a:rPr lang="en-US" smtClean="0"/>
              <a:t>8/5/2020</a:t>
            </a:fld>
            <a:endParaRPr lang="en-US" dirty="0"/>
          </a:p>
        </p:txBody>
      </p:sp>
      <p:sp>
        <p:nvSpPr>
          <p:cNvPr id="5" name="Footer Placeholder 4">
            <a:extLst>
              <a:ext uri="{FF2B5EF4-FFF2-40B4-BE49-F238E27FC236}">
                <a16:creationId xmlns:a16="http://schemas.microsoft.com/office/drawing/2014/main" id="{F93E059B-3513-4CBB-8548-27C3A5E3B3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5ED5D7-255C-4803-896A-78B4B5DC47D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78070949"/>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440BC3E7-E305-4DF2-821A-7DD006C2E3D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122D19C-922B-446E-ADDD-75B09886E1F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37A66BC-12D7-4F3B-BA1D-94E9A0596E55}"/>
              </a:ext>
            </a:extLst>
          </p:cNvPr>
          <p:cNvSpPr>
            <a:spLocks noGrp="1" noChangeArrowheads="1"/>
          </p:cNvSpPr>
          <p:nvPr>
            <p:ph type="sldNum" sz="quarter" idx="12"/>
          </p:nvPr>
        </p:nvSpPr>
        <p:spPr>
          <a:ln/>
        </p:spPr>
        <p:txBody>
          <a:bodyPr/>
          <a:lstStyle>
            <a:lvl1pPr>
              <a:defRPr/>
            </a:lvl1pPr>
          </a:lstStyle>
          <a:p>
            <a:pPr>
              <a:defRPr/>
            </a:pPr>
            <a:fld id="{BC39B705-620E-47BA-80E0-ED49BA67F1EE}" type="slidenum">
              <a:rPr lang="en-US" altLang="en-US"/>
              <a:pPr>
                <a:defRPr/>
              </a:pPr>
              <a:t>‹#›</a:t>
            </a:fld>
            <a:endParaRPr lang="en-US" altLang="en-US"/>
          </a:p>
        </p:txBody>
      </p:sp>
    </p:spTree>
    <p:extLst>
      <p:ext uri="{BB962C8B-B14F-4D97-AF65-F5344CB8AC3E}">
        <p14:creationId xmlns:p14="http://schemas.microsoft.com/office/powerpoint/2010/main" val="179149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C5738E1-3CC1-4865-8C13-EA172883E0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55971BB-2C28-4366-970C-CDE30F2DEF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CCC5C05-9250-46D6-9258-5A07EE70A15D}"/>
              </a:ext>
            </a:extLst>
          </p:cNvPr>
          <p:cNvSpPr>
            <a:spLocks noGrp="1" noChangeArrowheads="1"/>
          </p:cNvSpPr>
          <p:nvPr>
            <p:ph type="sldNum" sz="quarter" idx="12"/>
          </p:nvPr>
        </p:nvSpPr>
        <p:spPr>
          <a:ln/>
        </p:spPr>
        <p:txBody>
          <a:bodyPr/>
          <a:lstStyle>
            <a:lvl1pPr>
              <a:defRPr/>
            </a:lvl1pPr>
          </a:lstStyle>
          <a:p>
            <a:pPr>
              <a:defRPr/>
            </a:pPr>
            <a:fld id="{78C32356-A33E-44CE-BD36-04148228168B}" type="slidenum">
              <a:rPr lang="en-US" altLang="en-US"/>
              <a:pPr>
                <a:defRPr/>
              </a:pPr>
              <a:t>‹#›</a:t>
            </a:fld>
            <a:endParaRPr lang="en-US" altLang="en-US"/>
          </a:p>
        </p:txBody>
      </p:sp>
    </p:spTree>
    <p:extLst>
      <p:ext uri="{BB962C8B-B14F-4D97-AF65-F5344CB8AC3E}">
        <p14:creationId xmlns:p14="http://schemas.microsoft.com/office/powerpoint/2010/main" val="348890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6C69B0-D385-4243-ADF8-4F0B6C5707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1BD3362-6E3C-44C2-9B68-D7CC38772D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BC952E0-6C17-4A89-A158-91FFB8087E65}"/>
              </a:ext>
            </a:extLst>
          </p:cNvPr>
          <p:cNvSpPr>
            <a:spLocks noGrp="1" noChangeArrowheads="1"/>
          </p:cNvSpPr>
          <p:nvPr>
            <p:ph type="sldNum" sz="quarter" idx="12"/>
          </p:nvPr>
        </p:nvSpPr>
        <p:spPr>
          <a:ln/>
        </p:spPr>
        <p:txBody>
          <a:bodyPr/>
          <a:lstStyle>
            <a:lvl1pPr>
              <a:defRPr/>
            </a:lvl1pPr>
          </a:lstStyle>
          <a:p>
            <a:pPr>
              <a:defRPr/>
            </a:pPr>
            <a:fld id="{0C51A7F6-02D2-4860-94DB-1EDFEC3EB342}" type="slidenum">
              <a:rPr lang="en-US" altLang="en-US"/>
              <a:pPr>
                <a:defRPr/>
              </a:pPr>
              <a:t>‹#›</a:t>
            </a:fld>
            <a:endParaRPr lang="en-US" altLang="en-US"/>
          </a:p>
        </p:txBody>
      </p:sp>
    </p:spTree>
    <p:extLst>
      <p:ext uri="{BB962C8B-B14F-4D97-AF65-F5344CB8AC3E}">
        <p14:creationId xmlns:p14="http://schemas.microsoft.com/office/powerpoint/2010/main" val="75777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2AEC4A-46CF-42F7-B90B-D0CA4B6A56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2629ACA5-0BB8-4EFD-A105-2E82BE6DF0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EF04AD4-2DE4-481F-AD45-DF27ADE27B68}"/>
              </a:ext>
            </a:extLst>
          </p:cNvPr>
          <p:cNvSpPr>
            <a:spLocks noGrp="1" noChangeArrowheads="1"/>
          </p:cNvSpPr>
          <p:nvPr>
            <p:ph type="sldNum" sz="quarter" idx="12"/>
          </p:nvPr>
        </p:nvSpPr>
        <p:spPr>
          <a:ln/>
        </p:spPr>
        <p:txBody>
          <a:bodyPr/>
          <a:lstStyle>
            <a:lvl1pPr>
              <a:defRPr/>
            </a:lvl1pPr>
          </a:lstStyle>
          <a:p>
            <a:pPr>
              <a:defRPr/>
            </a:pPr>
            <a:fld id="{C17A30FA-2F54-4547-96A9-3A0C63B9EE6B}" type="slidenum">
              <a:rPr lang="en-US" altLang="en-US"/>
              <a:pPr>
                <a:defRPr/>
              </a:pPr>
              <a:t>‹#›</a:t>
            </a:fld>
            <a:endParaRPr lang="en-US" altLang="en-US"/>
          </a:p>
        </p:txBody>
      </p:sp>
    </p:spTree>
    <p:extLst>
      <p:ext uri="{BB962C8B-B14F-4D97-AF65-F5344CB8AC3E}">
        <p14:creationId xmlns:p14="http://schemas.microsoft.com/office/powerpoint/2010/main" val="60318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ABB77E-D451-4D32-A128-FC89EC9598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0842771E-870A-4326-A706-7A26CCCC1A1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9F18BED5-057E-40FC-AF3A-D47A5C2D03A0}"/>
              </a:ext>
            </a:extLst>
          </p:cNvPr>
          <p:cNvSpPr>
            <a:spLocks noGrp="1" noChangeArrowheads="1"/>
          </p:cNvSpPr>
          <p:nvPr>
            <p:ph type="sldNum" sz="quarter" idx="12"/>
          </p:nvPr>
        </p:nvSpPr>
        <p:spPr>
          <a:ln/>
        </p:spPr>
        <p:txBody>
          <a:bodyPr/>
          <a:lstStyle>
            <a:lvl1pPr>
              <a:defRPr/>
            </a:lvl1pPr>
          </a:lstStyle>
          <a:p>
            <a:pPr>
              <a:defRPr/>
            </a:pPr>
            <a:fld id="{193AA881-8A2C-4AD5-8352-D4AB15C4A779}" type="slidenum">
              <a:rPr lang="en-US" altLang="en-US"/>
              <a:pPr>
                <a:defRPr/>
              </a:pPr>
              <a:t>‹#›</a:t>
            </a:fld>
            <a:endParaRPr lang="en-US" altLang="en-US"/>
          </a:p>
        </p:txBody>
      </p:sp>
    </p:spTree>
    <p:extLst>
      <p:ext uri="{BB962C8B-B14F-4D97-AF65-F5344CB8AC3E}">
        <p14:creationId xmlns:p14="http://schemas.microsoft.com/office/powerpoint/2010/main" val="424610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C078CD0-7DAA-43BA-B482-390000D3CD8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CA3DEBF-DFCF-45CC-93EA-78DE70CA29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09EDD46-52C6-4D3B-82EB-FD8A10C412E2}"/>
              </a:ext>
            </a:extLst>
          </p:cNvPr>
          <p:cNvSpPr>
            <a:spLocks noGrp="1" noChangeArrowheads="1"/>
          </p:cNvSpPr>
          <p:nvPr>
            <p:ph type="sldNum" sz="quarter" idx="12"/>
          </p:nvPr>
        </p:nvSpPr>
        <p:spPr>
          <a:ln/>
        </p:spPr>
        <p:txBody>
          <a:bodyPr/>
          <a:lstStyle>
            <a:lvl1pPr>
              <a:defRPr/>
            </a:lvl1pPr>
          </a:lstStyle>
          <a:p>
            <a:pPr>
              <a:defRPr/>
            </a:pPr>
            <a:fld id="{73939F6F-0DD2-4020-97CA-E00E3EBE8630}" type="slidenum">
              <a:rPr lang="en-US" altLang="en-US"/>
              <a:pPr>
                <a:defRPr/>
              </a:pPr>
              <a:t>‹#›</a:t>
            </a:fld>
            <a:endParaRPr lang="en-US" altLang="en-US"/>
          </a:p>
        </p:txBody>
      </p:sp>
    </p:spTree>
    <p:extLst>
      <p:ext uri="{BB962C8B-B14F-4D97-AF65-F5344CB8AC3E}">
        <p14:creationId xmlns:p14="http://schemas.microsoft.com/office/powerpoint/2010/main" val="299131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5AC1045-AB5C-48F3-B596-403769AD50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94CDFEF-E01F-412F-832E-D518032237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353F6DD-5DBC-4079-B1FE-E9E7B0A7D556}"/>
              </a:ext>
            </a:extLst>
          </p:cNvPr>
          <p:cNvSpPr>
            <a:spLocks noGrp="1" noChangeArrowheads="1"/>
          </p:cNvSpPr>
          <p:nvPr>
            <p:ph type="sldNum" sz="quarter" idx="12"/>
          </p:nvPr>
        </p:nvSpPr>
        <p:spPr>
          <a:ln/>
        </p:spPr>
        <p:txBody>
          <a:bodyPr/>
          <a:lstStyle>
            <a:lvl1pPr>
              <a:defRPr/>
            </a:lvl1pPr>
          </a:lstStyle>
          <a:p>
            <a:pPr>
              <a:defRPr/>
            </a:pPr>
            <a:fld id="{C343C9CE-1400-46F0-B5BA-26974A2194F8}" type="slidenum">
              <a:rPr lang="en-US" altLang="en-US"/>
              <a:pPr>
                <a:defRPr/>
              </a:pPr>
              <a:t>‹#›</a:t>
            </a:fld>
            <a:endParaRPr lang="en-US" altLang="en-US"/>
          </a:p>
        </p:txBody>
      </p:sp>
    </p:spTree>
    <p:extLst>
      <p:ext uri="{BB962C8B-B14F-4D97-AF65-F5344CB8AC3E}">
        <p14:creationId xmlns:p14="http://schemas.microsoft.com/office/powerpoint/2010/main" val="51578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0"/>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6C04BB4-DDE0-42DB-A25F-DBED1D196AE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650F6B1-512D-457A-B1BB-77D62F6DE66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75D3819-B548-4515-B3C2-4D902676413A}"/>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490385E0-8766-4E36-85B6-CB332A4954D7}"/>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00152E1F-072B-47AC-B21A-8D08BB85F61F}"/>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EF9516F5-8410-4824-8A2B-1943DBED104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982846-CCFE-4E2B-9785-7E2960848AD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0551E2-A783-49EB-BC6A-26FA5E7E3CC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337BEE-2F6E-4D54-81DB-19183533F73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2D6E202-B606-4609-B914-27C9371A1F6D}" type="datetime1">
              <a:rPr lang="en-US" smtClean="0"/>
              <a:t>8/5/2020</a:t>
            </a:fld>
            <a:endParaRPr lang="en-US" dirty="0"/>
          </a:p>
        </p:txBody>
      </p:sp>
      <p:sp>
        <p:nvSpPr>
          <p:cNvPr id="5" name="Footer Placeholder 4">
            <a:extLst>
              <a:ext uri="{FF2B5EF4-FFF2-40B4-BE49-F238E27FC236}">
                <a16:creationId xmlns:a16="http://schemas.microsoft.com/office/drawing/2014/main" id="{688EA432-CDCA-43A6-A416-B52131F1291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A30308-656B-4F40-9011-ABDC1C20096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186492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in the background&#10;&#10;Description automatically generated">
            <a:extLst>
              <a:ext uri="{FF2B5EF4-FFF2-40B4-BE49-F238E27FC236}">
                <a16:creationId xmlns:a16="http://schemas.microsoft.com/office/drawing/2014/main" id="{91063D00-3828-4FE8-BFF5-AE4F2C1DF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0"/>
            <a:ext cx="9450587" cy="6858000"/>
          </a:xfrm>
          <a:prstGeom prst="rect">
            <a:avLst/>
          </a:prstGeom>
        </p:spPr>
      </p:pic>
      <p:sp>
        <p:nvSpPr>
          <p:cNvPr id="2050" name="Title 1">
            <a:extLst>
              <a:ext uri="{FF2B5EF4-FFF2-40B4-BE49-F238E27FC236}">
                <a16:creationId xmlns:a16="http://schemas.microsoft.com/office/drawing/2014/main" id="{B623B9C3-9C3E-4A54-A1B3-D12F155A9A12}"/>
              </a:ext>
            </a:extLst>
          </p:cNvPr>
          <p:cNvSpPr>
            <a:spLocks noGrp="1" noChangeArrowheads="1"/>
          </p:cNvSpPr>
          <p:nvPr>
            <p:ph type="ctrTitle"/>
          </p:nvPr>
        </p:nvSpPr>
        <p:spPr>
          <a:xfrm>
            <a:off x="1128252" y="990600"/>
            <a:ext cx="6858000" cy="2286000"/>
          </a:xfrm>
        </p:spPr>
        <p:txBody>
          <a:bodyPr/>
          <a:lstStyle/>
          <a:p>
            <a:pPr eaLnBrk="1" hangingPunct="1"/>
            <a:r>
              <a:rPr lang="en-US" altLang="en-US" dirty="0">
                <a:solidFill>
                  <a:srgbClr val="993300"/>
                </a:solidFill>
                <a:effectLst>
                  <a:glow rad="63500">
                    <a:schemeClr val="accent3">
                      <a:satMod val="175000"/>
                      <a:alpha val="40000"/>
                    </a:schemeClr>
                  </a:glow>
                </a:effectLst>
                <a:latin typeface="Algerian" panose="04020705040A02060702" pitchFamily="82" charset="0"/>
              </a:rPr>
              <a:t>The Epistle of </a:t>
            </a:r>
            <a:r>
              <a:rPr lang="en-US" altLang="en-US" sz="7200" dirty="0">
                <a:solidFill>
                  <a:srgbClr val="993300"/>
                </a:solidFill>
                <a:effectLst>
                  <a:glow rad="63500">
                    <a:schemeClr val="accent3">
                      <a:satMod val="175000"/>
                      <a:alpha val="40000"/>
                    </a:schemeClr>
                  </a:glow>
                </a:effectLst>
                <a:latin typeface="Algerian" panose="04020705040A02060702" pitchFamily="82" charset="0"/>
              </a:rPr>
              <a:t>FIRST PETER</a:t>
            </a:r>
            <a:endParaRPr lang="en-US" altLang="en-US" dirty="0">
              <a:solidFill>
                <a:srgbClr val="993300"/>
              </a:solidFill>
              <a:effectLst>
                <a:glow rad="63500">
                  <a:schemeClr val="accent3">
                    <a:satMod val="175000"/>
                    <a:alpha val="40000"/>
                  </a:schemeClr>
                </a:glow>
              </a:effectLst>
              <a:latin typeface="Algerian" panose="04020705040A02060702" pitchFamily="82" charset="0"/>
            </a:endParaRPr>
          </a:p>
        </p:txBody>
      </p:sp>
      <p:sp>
        <p:nvSpPr>
          <p:cNvPr id="2051" name="Subtitle 2">
            <a:extLst>
              <a:ext uri="{FF2B5EF4-FFF2-40B4-BE49-F238E27FC236}">
                <a16:creationId xmlns:a16="http://schemas.microsoft.com/office/drawing/2014/main" id="{85486FB6-AD6C-4AC0-BB35-09F5F2B4CF6D}"/>
              </a:ext>
            </a:extLst>
          </p:cNvPr>
          <p:cNvSpPr>
            <a:spLocks noGrp="1" noChangeArrowheads="1"/>
          </p:cNvSpPr>
          <p:nvPr>
            <p:ph type="subTitle" idx="1"/>
          </p:nvPr>
        </p:nvSpPr>
        <p:spPr>
          <a:xfrm>
            <a:off x="1143000" y="3221038"/>
            <a:ext cx="6858000" cy="1655762"/>
          </a:xfrm>
        </p:spPr>
        <p:txBody>
          <a:bodyPr/>
          <a:lstStyle/>
          <a:p>
            <a:pPr eaLnBrk="1" hangingPunct="1"/>
            <a:r>
              <a:rPr lang="en-US" altLang="en-US" sz="3200" dirty="0">
                <a:latin typeface="Pristina" panose="03060402040406080204" pitchFamily="66" charset="0"/>
              </a:rPr>
              <a:t>Guidance for the Pilgrim</a:t>
            </a:r>
          </a:p>
        </p:txBody>
      </p:sp>
    </p:spTree>
    <p:extLst>
      <p:ext uri="{BB962C8B-B14F-4D97-AF65-F5344CB8AC3E}">
        <p14:creationId xmlns:p14="http://schemas.microsoft.com/office/powerpoint/2010/main" val="33442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152400"/>
            <a:ext cx="7524966" cy="1195966"/>
          </a:xfrm>
        </p:spPr>
        <p:txBody>
          <a:bodyPr>
            <a:normAutofit/>
          </a:bodyPr>
          <a:lstStyle/>
          <a:p>
            <a:pPr eaLnBrk="1" hangingPunct="1">
              <a:lnSpc>
                <a:spcPct val="90000"/>
              </a:lnSpc>
            </a:pPr>
            <a:r>
              <a:rPr lang="en-US" altLang="en-US" sz="3600" b="1" dirty="0"/>
              <a:t>Salutations and Observations</a:t>
            </a:r>
            <a:br>
              <a:rPr lang="en-US" altLang="en-US" sz="3600" b="1" dirty="0"/>
            </a:br>
            <a:r>
              <a:rPr lang="en-US" altLang="en-US" sz="3200" i="1" dirty="0">
                <a:latin typeface="Times New Roman" panose="02020603050405020304" pitchFamily="18" charset="0"/>
                <a:cs typeface="Times New Roman" panose="02020603050405020304" pitchFamily="18" charset="0"/>
              </a:rPr>
              <a:t>(1 Peter 5:12-14)</a:t>
            </a:r>
            <a:endParaRPr lang="en-US" altLang="en-US" sz="3100" i="1" dirty="0">
              <a:latin typeface="Times New Roman" panose="02020603050405020304" pitchFamily="18" charset="0"/>
              <a:cs typeface="Times New Roman" panose="02020603050405020304" pitchFamily="18" charset="0"/>
            </a:endParaRP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76200" y="1348366"/>
            <a:ext cx="7448766" cy="5846624"/>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Silvanus is a faithful brother.</a:t>
            </a:r>
          </a:p>
          <a:p>
            <a:pPr marL="623888" lvl="1" indent="-27781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Referred to as Silas in Acts 15:22ff. &amp; 16:25. He is called Silvanus in 2 Corinthians 1:19;          1 Thess. 1:1, and 2 Thess. 1:1.</a:t>
            </a:r>
          </a:p>
          <a:p>
            <a:pPr marL="623888" lvl="1" indent="-27781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Silas apparently served as Peter’s                        scribe for this epistle. </a:t>
            </a:r>
          </a:p>
          <a:p>
            <a:pPr marL="403225" indent="-457200"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She who is in Babylon greets you. </a:t>
            </a:r>
          </a:p>
          <a:p>
            <a:pPr marL="623888" lvl="1" indent="-27781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“She” may be a person or a church, and “Babylon” is possibly symbolic of Rome         (see Revelation 14:8; 17:5-10)</a:t>
            </a:r>
          </a:p>
          <a:p>
            <a:pPr marL="0" indent="-53975" eaLnBrk="1" hangingPunct="1">
              <a:lnSpc>
                <a:spcPct val="90000"/>
              </a:lnSpc>
              <a:spcBef>
                <a:spcPts val="300"/>
              </a:spcBef>
              <a:buNone/>
            </a:pPr>
            <a:endPar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76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fade">
                                      <p:cBhvr>
                                        <p:cTn id="12" dur="1000"/>
                                        <p:tgtEl>
                                          <p:spTgt spid="4100">
                                            <p:txEl>
                                              <p:pRg st="1" end="1"/>
                                            </p:txEl>
                                          </p:spTgt>
                                        </p:tgtEl>
                                      </p:cBhvr>
                                    </p:animEffect>
                                    <p:anim calcmode="lin" valueType="num">
                                      <p:cBhvr>
                                        <p:cTn id="13"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10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fade">
                                      <p:cBhvr>
                                        <p:cTn id="17" dur="1000"/>
                                        <p:tgtEl>
                                          <p:spTgt spid="4100">
                                            <p:txEl>
                                              <p:pRg st="2" end="2"/>
                                            </p:txEl>
                                          </p:spTgt>
                                        </p:tgtEl>
                                      </p:cBhvr>
                                    </p:animEffect>
                                    <p:anim calcmode="lin" valueType="num">
                                      <p:cBhvr>
                                        <p:cTn id="18"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10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100">
                                            <p:txEl>
                                              <p:pRg st="3" end="3"/>
                                            </p:txEl>
                                          </p:spTgt>
                                        </p:tgtEl>
                                        <p:attrNameLst>
                                          <p:attrName>style.visibility</p:attrName>
                                        </p:attrNameLst>
                                      </p:cBhvr>
                                      <p:to>
                                        <p:strVal val="visible"/>
                                      </p:to>
                                    </p:set>
                                    <p:animEffect transition="in" filter="fade">
                                      <p:cBhvr>
                                        <p:cTn id="24" dur="1000"/>
                                        <p:tgtEl>
                                          <p:spTgt spid="4100">
                                            <p:txEl>
                                              <p:pRg st="3" end="3"/>
                                            </p:txEl>
                                          </p:spTgt>
                                        </p:tgtEl>
                                      </p:cBhvr>
                                    </p:animEffect>
                                    <p:anim calcmode="lin" valueType="num">
                                      <p:cBhvr>
                                        <p:cTn id="25"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100">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100">
                                            <p:txEl>
                                              <p:pRg st="4" end="4"/>
                                            </p:txEl>
                                          </p:spTgt>
                                        </p:tgtEl>
                                        <p:attrNameLst>
                                          <p:attrName>style.visibility</p:attrName>
                                        </p:attrNameLst>
                                      </p:cBhvr>
                                      <p:to>
                                        <p:strVal val="visible"/>
                                      </p:to>
                                    </p:set>
                                    <p:animEffect transition="in" filter="fade">
                                      <p:cBhvr>
                                        <p:cTn id="29" dur="1000"/>
                                        <p:tgtEl>
                                          <p:spTgt spid="4100">
                                            <p:txEl>
                                              <p:pRg st="4" end="4"/>
                                            </p:txEl>
                                          </p:spTgt>
                                        </p:tgtEl>
                                      </p:cBhvr>
                                    </p:animEffect>
                                    <p:anim calcmode="lin" valueType="num">
                                      <p:cBhvr>
                                        <p:cTn id="30"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10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152400"/>
            <a:ext cx="7524966" cy="1195966"/>
          </a:xfrm>
        </p:spPr>
        <p:txBody>
          <a:bodyPr>
            <a:normAutofit/>
          </a:bodyPr>
          <a:lstStyle/>
          <a:p>
            <a:pPr eaLnBrk="1" hangingPunct="1">
              <a:lnSpc>
                <a:spcPct val="90000"/>
              </a:lnSpc>
            </a:pPr>
            <a:r>
              <a:rPr lang="en-US" altLang="en-US" sz="3600" b="1" dirty="0"/>
              <a:t>Salutations and Observations</a:t>
            </a:r>
            <a:br>
              <a:rPr lang="en-US" altLang="en-US" sz="3600" b="1" dirty="0"/>
            </a:br>
            <a:r>
              <a:rPr lang="en-US" altLang="en-US" sz="3200" i="1" dirty="0">
                <a:latin typeface="Times New Roman" panose="02020603050405020304" pitchFamily="18" charset="0"/>
                <a:cs typeface="Times New Roman" panose="02020603050405020304" pitchFamily="18" charset="0"/>
              </a:rPr>
              <a:t>(1 Peter 5:12-14)</a:t>
            </a:r>
            <a:endParaRPr lang="en-US" altLang="en-US" sz="3100" i="1" dirty="0">
              <a:latin typeface="Times New Roman" panose="02020603050405020304" pitchFamily="18" charset="0"/>
              <a:cs typeface="Times New Roman" panose="02020603050405020304" pitchFamily="18" charset="0"/>
            </a:endParaRP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38100" y="1295400"/>
            <a:ext cx="7448766" cy="5899590"/>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Mark also sends his greetings. </a:t>
            </a:r>
          </a:p>
          <a:p>
            <a:pPr marL="623888" lvl="1" indent="-27781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was the son of Mary (Acts 12:12), cousin of Barnabas (Col. 4:10), and helper of both Paul &amp; Peter (Acts 12:25; 2 Timothy 4:11; Philemon 24) </a:t>
            </a:r>
          </a:p>
          <a:p>
            <a:pPr marL="623888" lvl="1" indent="-27781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 regards Mark as a son, just as          Paul regarded Timothy &amp; Titus                                 (1 Tim. 1:2; Titus 1:4)</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“Greet one another with a kiss of love”</a:t>
            </a:r>
          </a:p>
          <a:p>
            <a:pPr marL="623888" lvl="1" indent="-27781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Christians should greet one another with a holy expression of love (agape). </a:t>
            </a:r>
          </a:p>
          <a:p>
            <a:pPr marL="623888" lvl="1" indent="-27781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command is repeated in Romans 16:16;       1 Cor. 16:20; 1 Thess. 5:26 &amp; 2 Cor. 13:12.</a:t>
            </a:r>
          </a:p>
          <a:p>
            <a:pPr marL="0" indent="-53975" eaLnBrk="1" hangingPunct="1">
              <a:lnSpc>
                <a:spcPct val="90000"/>
              </a:lnSpc>
              <a:spcBef>
                <a:spcPts val="300"/>
              </a:spcBef>
              <a:buNone/>
            </a:pPr>
            <a:endPar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070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fade">
                                      <p:cBhvr>
                                        <p:cTn id="12" dur="1000"/>
                                        <p:tgtEl>
                                          <p:spTgt spid="4100">
                                            <p:txEl>
                                              <p:pRg st="1" end="1"/>
                                            </p:txEl>
                                          </p:spTgt>
                                        </p:tgtEl>
                                      </p:cBhvr>
                                    </p:animEffect>
                                    <p:anim calcmode="lin" valueType="num">
                                      <p:cBhvr>
                                        <p:cTn id="13"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10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fade">
                                      <p:cBhvr>
                                        <p:cTn id="17" dur="1000"/>
                                        <p:tgtEl>
                                          <p:spTgt spid="4100">
                                            <p:txEl>
                                              <p:pRg st="2" end="2"/>
                                            </p:txEl>
                                          </p:spTgt>
                                        </p:tgtEl>
                                      </p:cBhvr>
                                    </p:animEffect>
                                    <p:anim calcmode="lin" valueType="num">
                                      <p:cBhvr>
                                        <p:cTn id="18"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10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100">
                                            <p:txEl>
                                              <p:pRg st="3" end="3"/>
                                            </p:txEl>
                                          </p:spTgt>
                                        </p:tgtEl>
                                        <p:attrNameLst>
                                          <p:attrName>style.visibility</p:attrName>
                                        </p:attrNameLst>
                                      </p:cBhvr>
                                      <p:to>
                                        <p:strVal val="visible"/>
                                      </p:to>
                                    </p:set>
                                    <p:animEffect transition="in" filter="fade">
                                      <p:cBhvr>
                                        <p:cTn id="24" dur="1000"/>
                                        <p:tgtEl>
                                          <p:spTgt spid="4100">
                                            <p:txEl>
                                              <p:pRg st="3" end="3"/>
                                            </p:txEl>
                                          </p:spTgt>
                                        </p:tgtEl>
                                      </p:cBhvr>
                                    </p:animEffect>
                                    <p:anim calcmode="lin" valueType="num">
                                      <p:cBhvr>
                                        <p:cTn id="25"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100">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100">
                                            <p:txEl>
                                              <p:pRg st="4" end="4"/>
                                            </p:txEl>
                                          </p:spTgt>
                                        </p:tgtEl>
                                        <p:attrNameLst>
                                          <p:attrName>style.visibility</p:attrName>
                                        </p:attrNameLst>
                                      </p:cBhvr>
                                      <p:to>
                                        <p:strVal val="visible"/>
                                      </p:to>
                                    </p:set>
                                    <p:animEffect transition="in" filter="fade">
                                      <p:cBhvr>
                                        <p:cTn id="29" dur="1000"/>
                                        <p:tgtEl>
                                          <p:spTgt spid="4100">
                                            <p:txEl>
                                              <p:pRg st="4" end="4"/>
                                            </p:txEl>
                                          </p:spTgt>
                                        </p:tgtEl>
                                      </p:cBhvr>
                                    </p:animEffect>
                                    <p:anim calcmode="lin" valueType="num">
                                      <p:cBhvr>
                                        <p:cTn id="30"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100">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100">
                                            <p:txEl>
                                              <p:pRg st="5" end="5"/>
                                            </p:txEl>
                                          </p:spTgt>
                                        </p:tgtEl>
                                        <p:attrNameLst>
                                          <p:attrName>style.visibility</p:attrName>
                                        </p:attrNameLst>
                                      </p:cBhvr>
                                      <p:to>
                                        <p:strVal val="visible"/>
                                      </p:to>
                                    </p:set>
                                    <p:animEffect transition="in" filter="fade">
                                      <p:cBhvr>
                                        <p:cTn id="34" dur="1000"/>
                                        <p:tgtEl>
                                          <p:spTgt spid="4100">
                                            <p:txEl>
                                              <p:pRg st="5" end="5"/>
                                            </p:txEl>
                                          </p:spTgt>
                                        </p:tgtEl>
                                      </p:cBhvr>
                                    </p:animEffect>
                                    <p:anim calcmode="lin" valueType="num">
                                      <p:cBhvr>
                                        <p:cTn id="35"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10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ouse with trees in the background&#10;&#10;Description automatically generated">
            <a:extLst>
              <a:ext uri="{FF2B5EF4-FFF2-40B4-BE49-F238E27FC236}">
                <a16:creationId xmlns:a16="http://schemas.microsoft.com/office/drawing/2014/main" id="{74FB10CE-D03E-475E-9381-752293586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9230032" cy="6858000"/>
          </a:xfrm>
          <a:prstGeom prst="rect">
            <a:avLst/>
          </a:prstGeom>
        </p:spPr>
      </p:pic>
      <p:sp>
        <p:nvSpPr>
          <p:cNvPr id="2" name="Title 1">
            <a:extLst>
              <a:ext uri="{FF2B5EF4-FFF2-40B4-BE49-F238E27FC236}">
                <a16:creationId xmlns:a16="http://schemas.microsoft.com/office/drawing/2014/main" id="{9520300E-4B8E-478B-954E-ADAAECAA772D}"/>
              </a:ext>
            </a:extLst>
          </p:cNvPr>
          <p:cNvSpPr>
            <a:spLocks noGrp="1"/>
          </p:cNvSpPr>
          <p:nvPr>
            <p:ph type="ctrTitle"/>
          </p:nvPr>
        </p:nvSpPr>
        <p:spPr>
          <a:xfrm>
            <a:off x="533400" y="1406153"/>
            <a:ext cx="5676555" cy="1922604"/>
          </a:xfrm>
        </p:spPr>
        <p:txBody>
          <a:bodyPr anchor="b">
            <a:normAutofit/>
          </a:bodyPr>
          <a:lstStyle/>
          <a:p>
            <a:pPr>
              <a:lnSpc>
                <a:spcPct val="90000"/>
              </a:lnSpc>
            </a:pPr>
            <a:r>
              <a:rPr lang="en-US" sz="6000" b="1" spc="50" dirty="0">
                <a:ln w="0"/>
                <a:solidFill>
                  <a:schemeClr val="bg2"/>
                </a:solidFill>
                <a:effectLst>
                  <a:innerShdw blurRad="63500" dist="50800" dir="13500000">
                    <a:srgbClr val="000000">
                      <a:alpha val="50000"/>
                    </a:srgbClr>
                  </a:innerShdw>
                </a:effectLst>
                <a:latin typeface="Berlin Sans FB Demi" panose="020E0802020502020306" pitchFamily="34" charset="0"/>
              </a:rPr>
              <a:t>Eastside Church of Christ</a:t>
            </a:r>
            <a:endParaRPr lang="en-US" sz="3900" dirty="0">
              <a:solidFill>
                <a:schemeClr val="bg1"/>
              </a:solidFill>
            </a:endParaRPr>
          </a:p>
        </p:txBody>
      </p:sp>
      <p:sp>
        <p:nvSpPr>
          <p:cNvPr id="3" name="Subtitle 2">
            <a:extLst>
              <a:ext uri="{FF2B5EF4-FFF2-40B4-BE49-F238E27FC236}">
                <a16:creationId xmlns:a16="http://schemas.microsoft.com/office/drawing/2014/main" id="{BE8335A6-33FA-4D1A-BCC6-3C8CEF118168}"/>
              </a:ext>
            </a:extLst>
          </p:cNvPr>
          <p:cNvSpPr>
            <a:spLocks noGrp="1"/>
          </p:cNvSpPr>
          <p:nvPr>
            <p:ph type="subTitle" idx="1"/>
          </p:nvPr>
        </p:nvSpPr>
        <p:spPr>
          <a:xfrm>
            <a:off x="1063469" y="3328757"/>
            <a:ext cx="4616415" cy="1208141"/>
          </a:xfrm>
        </p:spPr>
        <p:txBody>
          <a:bodyPr>
            <a:normAutofit/>
          </a:bodyPr>
          <a:lstStyle/>
          <a:p>
            <a:pPr algn="ctr"/>
            <a:r>
              <a:rPr lang="en-US" sz="4400" dirty="0">
                <a:solidFill>
                  <a:schemeClr val="bg1"/>
                </a:solidFill>
                <a:latin typeface="Agency FB" panose="020B0503020202020204" pitchFamily="34" charset="0"/>
              </a:rPr>
              <a:t>Eastside-church.org</a:t>
            </a:r>
          </a:p>
        </p:txBody>
      </p:sp>
    </p:spTree>
    <p:extLst>
      <p:ext uri="{BB962C8B-B14F-4D97-AF65-F5344CB8AC3E}">
        <p14:creationId xmlns:p14="http://schemas.microsoft.com/office/powerpoint/2010/main" val="12184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in the background&#10;&#10;Description automatically generated">
            <a:extLst>
              <a:ext uri="{FF2B5EF4-FFF2-40B4-BE49-F238E27FC236}">
                <a16:creationId xmlns:a16="http://schemas.microsoft.com/office/drawing/2014/main" id="{91063D00-3828-4FE8-BFF5-AE4F2C1DF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0"/>
            <a:ext cx="9450587" cy="6858000"/>
          </a:xfrm>
          <a:prstGeom prst="rect">
            <a:avLst/>
          </a:prstGeom>
        </p:spPr>
      </p:pic>
      <p:sp>
        <p:nvSpPr>
          <p:cNvPr id="2050" name="Title 1">
            <a:extLst>
              <a:ext uri="{FF2B5EF4-FFF2-40B4-BE49-F238E27FC236}">
                <a16:creationId xmlns:a16="http://schemas.microsoft.com/office/drawing/2014/main" id="{B623B9C3-9C3E-4A54-A1B3-D12F155A9A12}"/>
              </a:ext>
            </a:extLst>
          </p:cNvPr>
          <p:cNvSpPr>
            <a:spLocks noGrp="1" noChangeArrowheads="1"/>
          </p:cNvSpPr>
          <p:nvPr>
            <p:ph type="ctrTitle"/>
          </p:nvPr>
        </p:nvSpPr>
        <p:spPr>
          <a:xfrm>
            <a:off x="1128252" y="990600"/>
            <a:ext cx="6858000" cy="2286000"/>
          </a:xfrm>
        </p:spPr>
        <p:txBody>
          <a:bodyPr/>
          <a:lstStyle/>
          <a:p>
            <a:pPr eaLnBrk="1" hangingPunct="1"/>
            <a:r>
              <a:rPr lang="en-US" altLang="en-US" dirty="0">
                <a:solidFill>
                  <a:srgbClr val="993300"/>
                </a:solidFill>
                <a:effectLst>
                  <a:glow rad="63500">
                    <a:schemeClr val="accent3">
                      <a:satMod val="175000"/>
                      <a:alpha val="40000"/>
                    </a:schemeClr>
                  </a:glow>
                </a:effectLst>
                <a:latin typeface="Algerian" panose="04020705040A02060702" pitchFamily="82" charset="0"/>
              </a:rPr>
              <a:t>The Epistle of </a:t>
            </a:r>
            <a:r>
              <a:rPr lang="en-US" altLang="en-US" sz="7200" dirty="0">
                <a:solidFill>
                  <a:srgbClr val="993300"/>
                </a:solidFill>
                <a:effectLst>
                  <a:glow rad="63500">
                    <a:schemeClr val="accent3">
                      <a:satMod val="175000"/>
                      <a:alpha val="40000"/>
                    </a:schemeClr>
                  </a:glow>
                </a:effectLst>
                <a:latin typeface="Algerian" panose="04020705040A02060702" pitchFamily="82" charset="0"/>
              </a:rPr>
              <a:t>FIRST PETER</a:t>
            </a:r>
            <a:endParaRPr lang="en-US" altLang="en-US" dirty="0">
              <a:solidFill>
                <a:srgbClr val="993300"/>
              </a:solidFill>
              <a:effectLst>
                <a:glow rad="63500">
                  <a:schemeClr val="accent3">
                    <a:satMod val="175000"/>
                    <a:alpha val="40000"/>
                  </a:schemeClr>
                </a:glow>
              </a:effectLst>
              <a:latin typeface="Algerian" panose="04020705040A02060702" pitchFamily="82" charset="0"/>
            </a:endParaRPr>
          </a:p>
        </p:txBody>
      </p:sp>
      <p:sp>
        <p:nvSpPr>
          <p:cNvPr id="2051" name="Subtitle 2">
            <a:extLst>
              <a:ext uri="{FF2B5EF4-FFF2-40B4-BE49-F238E27FC236}">
                <a16:creationId xmlns:a16="http://schemas.microsoft.com/office/drawing/2014/main" id="{85486FB6-AD6C-4AC0-BB35-09F5F2B4CF6D}"/>
              </a:ext>
            </a:extLst>
          </p:cNvPr>
          <p:cNvSpPr>
            <a:spLocks noGrp="1" noChangeArrowheads="1"/>
          </p:cNvSpPr>
          <p:nvPr>
            <p:ph type="subTitle" idx="1"/>
          </p:nvPr>
        </p:nvSpPr>
        <p:spPr>
          <a:xfrm>
            <a:off x="1143000" y="3221038"/>
            <a:ext cx="6858000" cy="1655762"/>
          </a:xfrm>
        </p:spPr>
        <p:txBody>
          <a:bodyPr/>
          <a:lstStyle/>
          <a:p>
            <a:pPr eaLnBrk="1" hangingPunct="1"/>
            <a:r>
              <a:rPr lang="en-US" altLang="en-US" sz="3200" dirty="0">
                <a:latin typeface="Pristina" panose="03060402040406080204" pitchFamily="66" charset="0"/>
              </a:rPr>
              <a:t>Guidance for the Pilgrim</a:t>
            </a:r>
          </a:p>
        </p:txBody>
      </p:sp>
      <p:sp>
        <p:nvSpPr>
          <p:cNvPr id="4" name="TextBox 3">
            <a:extLst>
              <a:ext uri="{FF2B5EF4-FFF2-40B4-BE49-F238E27FC236}">
                <a16:creationId xmlns:a16="http://schemas.microsoft.com/office/drawing/2014/main" id="{550DB87C-766C-4708-AC70-FDD940AD4C06}"/>
              </a:ext>
            </a:extLst>
          </p:cNvPr>
          <p:cNvSpPr txBox="1"/>
          <p:nvPr/>
        </p:nvSpPr>
        <p:spPr>
          <a:xfrm>
            <a:off x="-265807" y="5105400"/>
            <a:ext cx="9409807" cy="1261884"/>
          </a:xfrm>
          <a:prstGeom prst="rect">
            <a:avLst/>
          </a:prstGeom>
          <a:solidFill>
            <a:srgbClr val="2D1F1F">
              <a:alpha val="74000"/>
            </a:srgbClr>
          </a:solidFill>
        </p:spPr>
        <p:txBody>
          <a:bodyPr wrap="square" rtlCol="0">
            <a:spAutoFit/>
          </a:bodyPr>
          <a:lstStyle/>
          <a:p>
            <a:pPr algn="ctr"/>
            <a:r>
              <a:rPr lang="en-US" sz="4400" dirty="0">
                <a:solidFill>
                  <a:srgbClr val="FF9933"/>
                </a:solidFill>
                <a:latin typeface="Pristina" panose="03060402040406080204" pitchFamily="66" charset="0"/>
              </a:rPr>
              <a:t>1 Peter  5:1-14 </a:t>
            </a:r>
          </a:p>
          <a:p>
            <a:pPr algn="ctr"/>
            <a:r>
              <a:rPr lang="en-US" sz="3200" dirty="0">
                <a:solidFill>
                  <a:srgbClr val="FF9933"/>
                </a:solidFill>
                <a:latin typeface="Pristina" panose="03060402040406080204" pitchFamily="66" charset="0"/>
              </a:rPr>
              <a:t>Shepherds and Submission</a:t>
            </a:r>
          </a:p>
        </p:txBody>
      </p:sp>
    </p:spTree>
    <p:extLst>
      <p:ext uri="{BB962C8B-B14F-4D97-AF65-F5344CB8AC3E}">
        <p14:creationId xmlns:p14="http://schemas.microsoft.com/office/powerpoint/2010/main" val="322157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152400"/>
            <a:ext cx="7524966" cy="1195966"/>
          </a:xfrm>
        </p:spPr>
        <p:txBody>
          <a:bodyPr>
            <a:normAutofit/>
          </a:bodyPr>
          <a:lstStyle/>
          <a:p>
            <a:pPr eaLnBrk="1" hangingPunct="1">
              <a:lnSpc>
                <a:spcPct val="90000"/>
              </a:lnSpc>
            </a:pPr>
            <a:r>
              <a:rPr lang="en-US" altLang="en-US" sz="3600" b="1" dirty="0"/>
              <a:t>Shepherds of the Flock</a:t>
            </a:r>
            <a:br>
              <a:rPr lang="en-US" altLang="en-US" sz="3600" b="1" dirty="0"/>
            </a:br>
            <a:r>
              <a:rPr lang="en-US" altLang="en-US" sz="3200" i="1" dirty="0">
                <a:latin typeface="Times New Roman" panose="02020603050405020304" pitchFamily="18" charset="0"/>
                <a:cs typeface="Times New Roman" panose="02020603050405020304" pitchFamily="18" charset="0"/>
              </a:rPr>
              <a:t>(1 Peter 5:1-5)</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97047" y="1447800"/>
            <a:ext cx="7448766" cy="5846624"/>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Peter has compared the Christian’s life to a pilgrim’s journey, but it is also like a flock of sheep passing through a wild land. Sheep need shepherds!</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Peter exhorts elders as…</a:t>
            </a:r>
          </a:p>
          <a:p>
            <a:pPr marL="630238" lvl="1" indent="-28416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fellow elder</a:t>
            </a:r>
          </a:p>
          <a:p>
            <a:pPr marL="630238" lvl="1" indent="-28416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witness of the sufferings of Christ</a:t>
            </a:r>
          </a:p>
          <a:p>
            <a:pPr marL="1030288" lvl="2" indent="-284163" eaLnBrk="1" hangingPunct="1">
              <a:lnSpc>
                <a:spcPct val="90000"/>
              </a:lnSpc>
              <a:spcBef>
                <a:spcPts val="300"/>
              </a:spcBef>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He knows whereof he speaks!                              (1:11; 2:21; 4:13; Matthew 16:21-22)</a:t>
            </a:r>
          </a:p>
          <a:p>
            <a:pPr marL="630238" lvl="1" indent="-28416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partaker of the glory that will be revealed (1:7). </a:t>
            </a:r>
            <a:endPar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203030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00">
                                            <p:txEl>
                                              <p:pRg st="1" end="1"/>
                                            </p:txEl>
                                          </p:spTgt>
                                        </p:tgtEl>
                                        <p:attrNameLst>
                                          <p:attrName>style.visibility</p:attrName>
                                        </p:attrNameLst>
                                      </p:cBhvr>
                                      <p:to>
                                        <p:strVal val="visible"/>
                                      </p:to>
                                    </p:set>
                                    <p:animEffect transition="in" filter="fade">
                                      <p:cBhvr>
                                        <p:cTn id="14" dur="1000"/>
                                        <p:tgtEl>
                                          <p:spTgt spid="4100">
                                            <p:txEl>
                                              <p:pRg st="1" end="1"/>
                                            </p:txEl>
                                          </p:spTgt>
                                        </p:tgtEl>
                                      </p:cBhvr>
                                    </p:animEffect>
                                    <p:anim calcmode="lin" valueType="num">
                                      <p:cBhvr>
                                        <p:cTn id="15"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100">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100">
                                            <p:txEl>
                                              <p:pRg st="2" end="2"/>
                                            </p:txEl>
                                          </p:spTgt>
                                        </p:tgtEl>
                                        <p:attrNameLst>
                                          <p:attrName>style.visibility</p:attrName>
                                        </p:attrNameLst>
                                      </p:cBhvr>
                                      <p:to>
                                        <p:strVal val="visible"/>
                                      </p:to>
                                    </p:set>
                                    <p:animEffect transition="in" filter="fade">
                                      <p:cBhvr>
                                        <p:cTn id="19" dur="1000"/>
                                        <p:tgtEl>
                                          <p:spTgt spid="4100">
                                            <p:txEl>
                                              <p:pRg st="2" end="2"/>
                                            </p:txEl>
                                          </p:spTgt>
                                        </p:tgtEl>
                                      </p:cBhvr>
                                    </p:animEffect>
                                    <p:anim calcmode="lin" valueType="num">
                                      <p:cBhvr>
                                        <p:cTn id="20"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100">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100">
                                            <p:txEl>
                                              <p:pRg st="3" end="3"/>
                                            </p:txEl>
                                          </p:spTgt>
                                        </p:tgtEl>
                                        <p:attrNameLst>
                                          <p:attrName>style.visibility</p:attrName>
                                        </p:attrNameLst>
                                      </p:cBhvr>
                                      <p:to>
                                        <p:strVal val="visible"/>
                                      </p:to>
                                    </p:set>
                                    <p:animEffect transition="in" filter="fade">
                                      <p:cBhvr>
                                        <p:cTn id="24" dur="1000"/>
                                        <p:tgtEl>
                                          <p:spTgt spid="4100">
                                            <p:txEl>
                                              <p:pRg st="3" end="3"/>
                                            </p:txEl>
                                          </p:spTgt>
                                        </p:tgtEl>
                                      </p:cBhvr>
                                    </p:animEffect>
                                    <p:anim calcmode="lin" valueType="num">
                                      <p:cBhvr>
                                        <p:cTn id="25"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100">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100">
                                            <p:txEl>
                                              <p:pRg st="4" end="4"/>
                                            </p:txEl>
                                          </p:spTgt>
                                        </p:tgtEl>
                                        <p:attrNameLst>
                                          <p:attrName>style.visibility</p:attrName>
                                        </p:attrNameLst>
                                      </p:cBhvr>
                                      <p:to>
                                        <p:strVal val="visible"/>
                                      </p:to>
                                    </p:set>
                                    <p:animEffect transition="in" filter="fade">
                                      <p:cBhvr>
                                        <p:cTn id="29" dur="1000"/>
                                        <p:tgtEl>
                                          <p:spTgt spid="4100">
                                            <p:txEl>
                                              <p:pRg st="4" end="4"/>
                                            </p:txEl>
                                          </p:spTgt>
                                        </p:tgtEl>
                                      </p:cBhvr>
                                    </p:animEffect>
                                    <p:anim calcmode="lin" valueType="num">
                                      <p:cBhvr>
                                        <p:cTn id="30"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100">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100">
                                            <p:txEl>
                                              <p:pRg st="5" end="5"/>
                                            </p:txEl>
                                          </p:spTgt>
                                        </p:tgtEl>
                                        <p:attrNameLst>
                                          <p:attrName>style.visibility</p:attrName>
                                        </p:attrNameLst>
                                      </p:cBhvr>
                                      <p:to>
                                        <p:strVal val="visible"/>
                                      </p:to>
                                    </p:set>
                                    <p:animEffect transition="in" filter="fade">
                                      <p:cBhvr>
                                        <p:cTn id="34" dur="1000"/>
                                        <p:tgtEl>
                                          <p:spTgt spid="4100">
                                            <p:txEl>
                                              <p:pRg st="5" end="5"/>
                                            </p:txEl>
                                          </p:spTgt>
                                        </p:tgtEl>
                                      </p:cBhvr>
                                    </p:animEffect>
                                    <p:anim calcmode="lin" valueType="num">
                                      <p:cBhvr>
                                        <p:cTn id="35"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10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152400"/>
            <a:ext cx="7524966" cy="1195966"/>
          </a:xfrm>
        </p:spPr>
        <p:txBody>
          <a:bodyPr>
            <a:normAutofit/>
          </a:bodyPr>
          <a:lstStyle/>
          <a:p>
            <a:pPr eaLnBrk="1" hangingPunct="1">
              <a:lnSpc>
                <a:spcPct val="90000"/>
              </a:lnSpc>
            </a:pPr>
            <a:r>
              <a:rPr lang="en-US" altLang="en-US" sz="3600" b="1" dirty="0"/>
              <a:t>Shepherds of the Flock</a:t>
            </a:r>
            <a:br>
              <a:rPr lang="en-US" altLang="en-US" sz="3600" b="1" dirty="0"/>
            </a:br>
            <a:r>
              <a:rPr lang="en-US" altLang="en-US" sz="3200" i="1" dirty="0">
                <a:latin typeface="Times New Roman" panose="02020603050405020304" pitchFamily="18" charset="0"/>
                <a:cs typeface="Times New Roman" panose="02020603050405020304" pitchFamily="18" charset="0"/>
              </a:rPr>
              <a:t>(1 Peter 5:1-4)</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97047" y="1447800"/>
            <a:ext cx="7448766" cy="5846624"/>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Duties and motivations of shepherds:</a:t>
            </a:r>
          </a:p>
          <a:p>
            <a:pPr marL="630238" lvl="1" indent="-28416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SHEPHERD the flock which is AMONG YOU. </a:t>
            </a:r>
          </a:p>
          <a:p>
            <a:pPr marL="630238" lvl="1" indent="-28416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Serving as OVERSEERS.</a:t>
            </a:r>
          </a:p>
          <a:p>
            <a:pPr marL="630238" lvl="1" indent="-28416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by compulsion but willingly.</a:t>
            </a:r>
          </a:p>
          <a:p>
            <a:pPr marL="630238" lvl="1" indent="-28416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for dishonest gain but eagerly.</a:t>
            </a:r>
          </a:p>
          <a:p>
            <a:pPr marL="854075" lvl="2" indent="-223838" eaLnBrk="1" hangingPunct="1">
              <a:lnSpc>
                <a:spcPct val="90000"/>
              </a:lnSpc>
              <a:spcBef>
                <a:spcPts val="300"/>
              </a:spcBef>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“Not greedy for money” (1 Tim. 3:3; 		Titus 1:7).</a:t>
            </a:r>
          </a:p>
          <a:p>
            <a:pPr marL="854075" lvl="2" indent="-223838" eaLnBrk="1" hangingPunct="1">
              <a:lnSpc>
                <a:spcPct val="90000"/>
              </a:lnSpc>
              <a:spcBef>
                <a:spcPts val="300"/>
              </a:spcBef>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Yet worthy of being supported, especially if they labor in the word (1 Tim. 5:17-18).</a:t>
            </a:r>
          </a:p>
          <a:p>
            <a:pPr marL="630238" lvl="1" indent="-28416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as “LORDS OVER” but as “EXAMPLES” to the flock.* </a:t>
            </a:r>
          </a:p>
          <a:p>
            <a:pPr marL="630238" lvl="1" indent="-28416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they do their duties well, the “Chief Shepherd” will give them a crown of glory.*</a:t>
            </a:r>
            <a:endPar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319817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00">
                                            <p:txEl>
                                              <p:pRg st="1" end="1"/>
                                            </p:txEl>
                                          </p:spTgt>
                                        </p:tgtEl>
                                        <p:attrNameLst>
                                          <p:attrName>style.visibility</p:attrName>
                                        </p:attrNameLst>
                                      </p:cBhvr>
                                      <p:to>
                                        <p:strVal val="visible"/>
                                      </p:to>
                                    </p:set>
                                    <p:animEffect transition="in" filter="fade">
                                      <p:cBhvr>
                                        <p:cTn id="14" dur="1000"/>
                                        <p:tgtEl>
                                          <p:spTgt spid="4100">
                                            <p:txEl>
                                              <p:pRg st="1" end="1"/>
                                            </p:txEl>
                                          </p:spTgt>
                                        </p:tgtEl>
                                      </p:cBhvr>
                                    </p:animEffect>
                                    <p:anim calcmode="lin" valueType="num">
                                      <p:cBhvr>
                                        <p:cTn id="15"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10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100">
                                            <p:txEl>
                                              <p:pRg st="2" end="2"/>
                                            </p:txEl>
                                          </p:spTgt>
                                        </p:tgtEl>
                                        <p:attrNameLst>
                                          <p:attrName>style.visibility</p:attrName>
                                        </p:attrNameLst>
                                      </p:cBhvr>
                                      <p:to>
                                        <p:strVal val="visible"/>
                                      </p:to>
                                    </p:set>
                                    <p:animEffect transition="in" filter="fade">
                                      <p:cBhvr>
                                        <p:cTn id="21" dur="1000"/>
                                        <p:tgtEl>
                                          <p:spTgt spid="4100">
                                            <p:txEl>
                                              <p:pRg st="2" end="2"/>
                                            </p:txEl>
                                          </p:spTgt>
                                        </p:tgtEl>
                                      </p:cBhvr>
                                    </p:animEffect>
                                    <p:anim calcmode="lin" valueType="num">
                                      <p:cBhvr>
                                        <p:cTn id="22"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10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100">
                                            <p:txEl>
                                              <p:pRg st="3" end="3"/>
                                            </p:txEl>
                                          </p:spTgt>
                                        </p:tgtEl>
                                        <p:attrNameLst>
                                          <p:attrName>style.visibility</p:attrName>
                                        </p:attrNameLst>
                                      </p:cBhvr>
                                      <p:to>
                                        <p:strVal val="visible"/>
                                      </p:to>
                                    </p:set>
                                    <p:animEffect transition="in" filter="fade">
                                      <p:cBhvr>
                                        <p:cTn id="28" dur="1000"/>
                                        <p:tgtEl>
                                          <p:spTgt spid="4100">
                                            <p:txEl>
                                              <p:pRg st="3" end="3"/>
                                            </p:txEl>
                                          </p:spTgt>
                                        </p:tgtEl>
                                      </p:cBhvr>
                                    </p:animEffect>
                                    <p:anim calcmode="lin" valueType="num">
                                      <p:cBhvr>
                                        <p:cTn id="29"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10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100">
                                            <p:txEl>
                                              <p:pRg st="4" end="4"/>
                                            </p:txEl>
                                          </p:spTgt>
                                        </p:tgtEl>
                                        <p:attrNameLst>
                                          <p:attrName>style.visibility</p:attrName>
                                        </p:attrNameLst>
                                      </p:cBhvr>
                                      <p:to>
                                        <p:strVal val="visible"/>
                                      </p:to>
                                    </p:set>
                                    <p:animEffect transition="in" filter="fade">
                                      <p:cBhvr>
                                        <p:cTn id="35" dur="1000"/>
                                        <p:tgtEl>
                                          <p:spTgt spid="4100">
                                            <p:txEl>
                                              <p:pRg st="4" end="4"/>
                                            </p:txEl>
                                          </p:spTgt>
                                        </p:tgtEl>
                                      </p:cBhvr>
                                    </p:animEffect>
                                    <p:anim calcmode="lin" valueType="num">
                                      <p:cBhvr>
                                        <p:cTn id="36"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100">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100">
                                            <p:txEl>
                                              <p:pRg st="5" end="5"/>
                                            </p:txEl>
                                          </p:spTgt>
                                        </p:tgtEl>
                                        <p:attrNameLst>
                                          <p:attrName>style.visibility</p:attrName>
                                        </p:attrNameLst>
                                      </p:cBhvr>
                                      <p:to>
                                        <p:strVal val="visible"/>
                                      </p:to>
                                    </p:set>
                                    <p:animEffect transition="in" filter="fade">
                                      <p:cBhvr>
                                        <p:cTn id="40" dur="1000"/>
                                        <p:tgtEl>
                                          <p:spTgt spid="4100">
                                            <p:txEl>
                                              <p:pRg st="5" end="5"/>
                                            </p:txEl>
                                          </p:spTgt>
                                        </p:tgtEl>
                                      </p:cBhvr>
                                    </p:animEffect>
                                    <p:anim calcmode="lin" valueType="num">
                                      <p:cBhvr>
                                        <p:cTn id="41"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4100">
                                            <p:txEl>
                                              <p:pRg st="5" end="5"/>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100">
                                            <p:txEl>
                                              <p:pRg st="6" end="6"/>
                                            </p:txEl>
                                          </p:spTgt>
                                        </p:tgtEl>
                                        <p:attrNameLst>
                                          <p:attrName>style.visibility</p:attrName>
                                        </p:attrNameLst>
                                      </p:cBhvr>
                                      <p:to>
                                        <p:strVal val="visible"/>
                                      </p:to>
                                    </p:set>
                                    <p:animEffect transition="in" filter="fade">
                                      <p:cBhvr>
                                        <p:cTn id="45" dur="1000"/>
                                        <p:tgtEl>
                                          <p:spTgt spid="4100">
                                            <p:txEl>
                                              <p:pRg st="6" end="6"/>
                                            </p:txEl>
                                          </p:spTgt>
                                        </p:tgtEl>
                                      </p:cBhvr>
                                    </p:animEffect>
                                    <p:anim calcmode="lin" valueType="num">
                                      <p:cBhvr>
                                        <p:cTn id="46" dur="1000" fill="hold"/>
                                        <p:tgtEl>
                                          <p:spTgt spid="4100">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410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100">
                                            <p:txEl>
                                              <p:pRg st="7" end="7"/>
                                            </p:txEl>
                                          </p:spTgt>
                                        </p:tgtEl>
                                        <p:attrNameLst>
                                          <p:attrName>style.visibility</p:attrName>
                                        </p:attrNameLst>
                                      </p:cBhvr>
                                      <p:to>
                                        <p:strVal val="visible"/>
                                      </p:to>
                                    </p:set>
                                    <p:animEffect transition="in" filter="fade">
                                      <p:cBhvr>
                                        <p:cTn id="52" dur="1000"/>
                                        <p:tgtEl>
                                          <p:spTgt spid="4100">
                                            <p:txEl>
                                              <p:pRg st="7" end="7"/>
                                            </p:txEl>
                                          </p:spTgt>
                                        </p:tgtEl>
                                      </p:cBhvr>
                                    </p:animEffect>
                                    <p:anim calcmode="lin" valueType="num">
                                      <p:cBhvr>
                                        <p:cTn id="53" dur="1000" fill="hold"/>
                                        <p:tgtEl>
                                          <p:spTgt spid="4100">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410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4100">
                                            <p:txEl>
                                              <p:pRg st="8" end="8"/>
                                            </p:txEl>
                                          </p:spTgt>
                                        </p:tgtEl>
                                        <p:attrNameLst>
                                          <p:attrName>style.visibility</p:attrName>
                                        </p:attrNameLst>
                                      </p:cBhvr>
                                      <p:to>
                                        <p:strVal val="visible"/>
                                      </p:to>
                                    </p:set>
                                    <p:animEffect transition="in" filter="fade">
                                      <p:cBhvr>
                                        <p:cTn id="59" dur="1000"/>
                                        <p:tgtEl>
                                          <p:spTgt spid="4100">
                                            <p:txEl>
                                              <p:pRg st="8" end="8"/>
                                            </p:txEl>
                                          </p:spTgt>
                                        </p:tgtEl>
                                      </p:cBhvr>
                                    </p:animEffect>
                                    <p:anim calcmode="lin" valueType="num">
                                      <p:cBhvr>
                                        <p:cTn id="60" dur="1000" fill="hold"/>
                                        <p:tgtEl>
                                          <p:spTgt spid="4100">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4100">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152400"/>
            <a:ext cx="7524966" cy="1195966"/>
          </a:xfrm>
        </p:spPr>
        <p:txBody>
          <a:bodyPr>
            <a:normAutofit/>
          </a:bodyPr>
          <a:lstStyle/>
          <a:p>
            <a:pPr eaLnBrk="1" hangingPunct="1">
              <a:lnSpc>
                <a:spcPct val="90000"/>
              </a:lnSpc>
            </a:pPr>
            <a:r>
              <a:rPr lang="en-US" altLang="en-US" sz="3600" b="1" dirty="0"/>
              <a:t>Sheep must be Submissive</a:t>
            </a:r>
            <a:br>
              <a:rPr lang="en-US" altLang="en-US" sz="3600" b="1" dirty="0"/>
            </a:br>
            <a:r>
              <a:rPr lang="en-US" altLang="en-US" sz="3200" i="1" dirty="0">
                <a:latin typeface="Times New Roman" panose="02020603050405020304" pitchFamily="18" charset="0"/>
                <a:cs typeface="Times New Roman" panose="02020603050405020304" pitchFamily="18" charset="0"/>
              </a:rPr>
              <a:t>(1 Peter 5:5-7)</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76200" y="1348366"/>
            <a:ext cx="7448766" cy="5846624"/>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Be submissive to one another</a:t>
            </a:r>
          </a:p>
          <a:p>
            <a:pPr marL="630238" lvl="1" indent="-28416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younger submit to their elders.</a:t>
            </a:r>
          </a:p>
          <a:p>
            <a:pPr marL="630238" lvl="1" indent="-28416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Everyone submits to everyone                        (1 Timothy 5:1-2; Eph. 5:21; Phil. 2:3-4).</a:t>
            </a:r>
          </a:p>
          <a:p>
            <a:pPr marL="338138" indent="-392113"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Be clothed with humility, </a:t>
            </a:r>
          </a:p>
          <a:p>
            <a:pPr marL="690563" lvl="1" indent="-344488"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takes HUMILITY to submit to elders             and to one another!</a:t>
            </a:r>
          </a:p>
          <a:p>
            <a:pPr marL="690563" lvl="1" indent="-344488"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takes HUMILITY to receive God’s grace!</a:t>
            </a:r>
          </a:p>
          <a:p>
            <a:pPr marL="0" indent="-53975" algn="ctr" eaLnBrk="1" hangingPunct="1">
              <a:lnSpc>
                <a:spcPct val="90000"/>
              </a:lnSpc>
              <a:spcBef>
                <a:spcPts val="300"/>
              </a:spcBef>
              <a:buNone/>
            </a:pPr>
            <a:r>
              <a:rPr lang="en-US" altLang="en-US" sz="2800"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proud cannot access God’s grace, </a:t>
            </a:r>
          </a:p>
          <a:p>
            <a:pPr marL="0" indent="-53975" algn="ctr" eaLnBrk="1" hangingPunct="1">
              <a:lnSpc>
                <a:spcPct val="90000"/>
              </a:lnSpc>
              <a:spcBef>
                <a:spcPts val="300"/>
              </a:spcBef>
              <a:buNone/>
            </a:pPr>
            <a:r>
              <a:rPr lang="en-US" altLang="en-US" sz="2800"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it is freely given to the humble!</a:t>
            </a:r>
          </a:p>
          <a:p>
            <a:pPr marL="0" indent="-53975" eaLnBrk="1" hangingPunct="1">
              <a:lnSpc>
                <a:spcPct val="90000"/>
              </a:lnSpc>
              <a:spcBef>
                <a:spcPts val="300"/>
              </a:spcBef>
              <a:buNone/>
            </a:pPr>
            <a:endPar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419062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fade">
                                      <p:cBhvr>
                                        <p:cTn id="12" dur="1000"/>
                                        <p:tgtEl>
                                          <p:spTgt spid="4100">
                                            <p:txEl>
                                              <p:pRg st="1" end="1"/>
                                            </p:txEl>
                                          </p:spTgt>
                                        </p:tgtEl>
                                      </p:cBhvr>
                                    </p:animEffect>
                                    <p:anim calcmode="lin" valueType="num">
                                      <p:cBhvr>
                                        <p:cTn id="13"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10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fade">
                                      <p:cBhvr>
                                        <p:cTn id="17" dur="1000"/>
                                        <p:tgtEl>
                                          <p:spTgt spid="4100">
                                            <p:txEl>
                                              <p:pRg st="2" end="2"/>
                                            </p:txEl>
                                          </p:spTgt>
                                        </p:tgtEl>
                                      </p:cBhvr>
                                    </p:animEffect>
                                    <p:anim calcmode="lin" valueType="num">
                                      <p:cBhvr>
                                        <p:cTn id="18"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10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100">
                                            <p:txEl>
                                              <p:pRg st="3" end="3"/>
                                            </p:txEl>
                                          </p:spTgt>
                                        </p:tgtEl>
                                        <p:attrNameLst>
                                          <p:attrName>style.visibility</p:attrName>
                                        </p:attrNameLst>
                                      </p:cBhvr>
                                      <p:to>
                                        <p:strVal val="visible"/>
                                      </p:to>
                                    </p:set>
                                    <p:animEffect transition="in" filter="fade">
                                      <p:cBhvr>
                                        <p:cTn id="24" dur="1000"/>
                                        <p:tgtEl>
                                          <p:spTgt spid="4100">
                                            <p:txEl>
                                              <p:pRg st="3" end="3"/>
                                            </p:txEl>
                                          </p:spTgt>
                                        </p:tgtEl>
                                      </p:cBhvr>
                                    </p:animEffect>
                                    <p:anim calcmode="lin" valueType="num">
                                      <p:cBhvr>
                                        <p:cTn id="25"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100">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100">
                                            <p:txEl>
                                              <p:pRg st="4" end="4"/>
                                            </p:txEl>
                                          </p:spTgt>
                                        </p:tgtEl>
                                        <p:attrNameLst>
                                          <p:attrName>style.visibility</p:attrName>
                                        </p:attrNameLst>
                                      </p:cBhvr>
                                      <p:to>
                                        <p:strVal val="visible"/>
                                      </p:to>
                                    </p:set>
                                    <p:animEffect transition="in" filter="fade">
                                      <p:cBhvr>
                                        <p:cTn id="29" dur="1000"/>
                                        <p:tgtEl>
                                          <p:spTgt spid="4100">
                                            <p:txEl>
                                              <p:pRg st="4" end="4"/>
                                            </p:txEl>
                                          </p:spTgt>
                                        </p:tgtEl>
                                      </p:cBhvr>
                                    </p:animEffect>
                                    <p:anim calcmode="lin" valueType="num">
                                      <p:cBhvr>
                                        <p:cTn id="30"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100">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100">
                                            <p:txEl>
                                              <p:pRg st="5" end="5"/>
                                            </p:txEl>
                                          </p:spTgt>
                                        </p:tgtEl>
                                        <p:attrNameLst>
                                          <p:attrName>style.visibility</p:attrName>
                                        </p:attrNameLst>
                                      </p:cBhvr>
                                      <p:to>
                                        <p:strVal val="visible"/>
                                      </p:to>
                                    </p:set>
                                    <p:animEffect transition="in" filter="fade">
                                      <p:cBhvr>
                                        <p:cTn id="34" dur="1000"/>
                                        <p:tgtEl>
                                          <p:spTgt spid="4100">
                                            <p:txEl>
                                              <p:pRg st="5" end="5"/>
                                            </p:txEl>
                                          </p:spTgt>
                                        </p:tgtEl>
                                      </p:cBhvr>
                                    </p:animEffect>
                                    <p:anim calcmode="lin" valueType="num">
                                      <p:cBhvr>
                                        <p:cTn id="35"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10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100">
                                            <p:txEl>
                                              <p:pRg st="6" end="6"/>
                                            </p:txEl>
                                          </p:spTgt>
                                        </p:tgtEl>
                                        <p:attrNameLst>
                                          <p:attrName>style.visibility</p:attrName>
                                        </p:attrNameLst>
                                      </p:cBhvr>
                                      <p:to>
                                        <p:strVal val="visible"/>
                                      </p:to>
                                    </p:set>
                                    <p:animEffect transition="in" filter="fade">
                                      <p:cBhvr>
                                        <p:cTn id="41" dur="1000"/>
                                        <p:tgtEl>
                                          <p:spTgt spid="4100">
                                            <p:txEl>
                                              <p:pRg st="6" end="6"/>
                                            </p:txEl>
                                          </p:spTgt>
                                        </p:tgtEl>
                                      </p:cBhvr>
                                    </p:animEffect>
                                    <p:anim calcmode="lin" valueType="num">
                                      <p:cBhvr>
                                        <p:cTn id="42" dur="1000" fill="hold"/>
                                        <p:tgtEl>
                                          <p:spTgt spid="4100">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4100">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4100">
                                            <p:txEl>
                                              <p:pRg st="7" end="7"/>
                                            </p:txEl>
                                          </p:spTgt>
                                        </p:tgtEl>
                                        <p:attrNameLst>
                                          <p:attrName>style.visibility</p:attrName>
                                        </p:attrNameLst>
                                      </p:cBhvr>
                                      <p:to>
                                        <p:strVal val="visible"/>
                                      </p:to>
                                    </p:set>
                                    <p:animEffect transition="in" filter="fade">
                                      <p:cBhvr>
                                        <p:cTn id="46" dur="1000"/>
                                        <p:tgtEl>
                                          <p:spTgt spid="4100">
                                            <p:txEl>
                                              <p:pRg st="7" end="7"/>
                                            </p:txEl>
                                          </p:spTgt>
                                        </p:tgtEl>
                                      </p:cBhvr>
                                    </p:animEffect>
                                    <p:anim calcmode="lin" valueType="num">
                                      <p:cBhvr>
                                        <p:cTn id="47" dur="1000" fill="hold"/>
                                        <p:tgtEl>
                                          <p:spTgt spid="4100">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4100">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152400"/>
            <a:ext cx="7524966" cy="1195966"/>
          </a:xfrm>
        </p:spPr>
        <p:txBody>
          <a:bodyPr>
            <a:normAutofit/>
          </a:bodyPr>
          <a:lstStyle/>
          <a:p>
            <a:pPr eaLnBrk="1" hangingPunct="1">
              <a:lnSpc>
                <a:spcPct val="90000"/>
              </a:lnSpc>
            </a:pPr>
            <a:r>
              <a:rPr lang="en-US" altLang="en-US" sz="3600" b="1" dirty="0"/>
              <a:t>Sheep must be Submissive</a:t>
            </a:r>
            <a:br>
              <a:rPr lang="en-US" altLang="en-US" sz="3600" b="1" dirty="0"/>
            </a:br>
            <a:r>
              <a:rPr lang="en-US" altLang="en-US" sz="3200" i="1" dirty="0">
                <a:latin typeface="Times New Roman" panose="02020603050405020304" pitchFamily="18" charset="0"/>
                <a:cs typeface="Times New Roman" panose="02020603050405020304" pitchFamily="18" charset="0"/>
              </a:rPr>
              <a:t>(1 Peter 5:5-7)</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76200" y="1348366"/>
            <a:ext cx="7448766" cy="5846624"/>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They must humble themselves under the mighty hand of God, that they may be exalted in due time.</a:t>
            </a:r>
          </a:p>
          <a:p>
            <a:pPr marL="623888" lvl="1" indent="-27781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repeatedly taught this truth,      applying it to our attitudes in prayer,     public gatherings, and positions of     authority (Matthew 23:12; Luke 14:11; 18:14).</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It takes HUMILITY to cast all your cares upon the Lord – to realize that you cannot handle them on your own! (Psalm 55:22; 73:25; Philippians 4:6-7)</a:t>
            </a:r>
          </a:p>
          <a:p>
            <a:pPr marL="0" indent="-53975" eaLnBrk="1" hangingPunct="1">
              <a:lnSpc>
                <a:spcPct val="90000"/>
              </a:lnSpc>
              <a:spcBef>
                <a:spcPts val="300"/>
              </a:spcBef>
              <a:buNone/>
            </a:pPr>
            <a:endPar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263889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fade">
                                      <p:cBhvr>
                                        <p:cTn id="12" dur="1000"/>
                                        <p:tgtEl>
                                          <p:spTgt spid="4100">
                                            <p:txEl>
                                              <p:pRg st="1" end="1"/>
                                            </p:txEl>
                                          </p:spTgt>
                                        </p:tgtEl>
                                      </p:cBhvr>
                                    </p:animEffect>
                                    <p:anim calcmode="lin" valueType="num">
                                      <p:cBhvr>
                                        <p:cTn id="13"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10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100">
                                            <p:txEl>
                                              <p:pRg st="2" end="2"/>
                                            </p:txEl>
                                          </p:spTgt>
                                        </p:tgtEl>
                                        <p:attrNameLst>
                                          <p:attrName>style.visibility</p:attrName>
                                        </p:attrNameLst>
                                      </p:cBhvr>
                                      <p:to>
                                        <p:strVal val="visible"/>
                                      </p:to>
                                    </p:set>
                                    <p:animEffect transition="in" filter="fade">
                                      <p:cBhvr>
                                        <p:cTn id="19" dur="1000"/>
                                        <p:tgtEl>
                                          <p:spTgt spid="4100">
                                            <p:txEl>
                                              <p:pRg st="2" end="2"/>
                                            </p:txEl>
                                          </p:spTgt>
                                        </p:tgtEl>
                                      </p:cBhvr>
                                    </p:animEffect>
                                    <p:anim calcmode="lin" valueType="num">
                                      <p:cBhvr>
                                        <p:cTn id="20"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10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152400"/>
            <a:ext cx="7524966" cy="1195966"/>
          </a:xfrm>
        </p:spPr>
        <p:txBody>
          <a:bodyPr>
            <a:normAutofit fontScale="90000"/>
          </a:bodyPr>
          <a:lstStyle/>
          <a:p>
            <a:pPr eaLnBrk="1" hangingPunct="1">
              <a:lnSpc>
                <a:spcPct val="90000"/>
              </a:lnSpc>
            </a:pPr>
            <a:r>
              <a:rPr lang="en-US" altLang="en-US" sz="3600" b="1" dirty="0"/>
              <a:t>Sheep &amp; Shepherds Must Be Vigilant </a:t>
            </a:r>
            <a:br>
              <a:rPr lang="en-US" altLang="en-US" sz="3600" b="1" dirty="0"/>
            </a:br>
            <a:r>
              <a:rPr lang="en-US" altLang="en-US" sz="3200" i="1" dirty="0">
                <a:latin typeface="Times New Roman" panose="02020603050405020304" pitchFamily="18" charset="0"/>
                <a:cs typeface="Times New Roman" panose="02020603050405020304" pitchFamily="18" charset="0"/>
              </a:rPr>
              <a:t>(1 Peter 5:8-9)</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76200" y="1348366"/>
            <a:ext cx="7448766" cy="5846624"/>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The nature of Satan’s threat demands sobriety and vigilance by both sheep and shepherds (Acts 20:29-31).</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Satan is our adversary. He is like…</a:t>
            </a:r>
          </a:p>
          <a:p>
            <a:pPr marL="623888" lvl="1" indent="-27781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lion</a:t>
            </a:r>
            <a:endPar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623888" lvl="1" indent="-27781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Walking about </a:t>
            </a: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(Job 1:7; 2:2)</a:t>
            </a:r>
          </a:p>
          <a:p>
            <a:pPr marL="623888" lvl="1" indent="-27781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Roaring </a:t>
            </a: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 104:21; Amos 3:4</a:t>
            </a: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858838" lvl="2" indent="-234950"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Lions roar to mark their territory, to announce a kill, and possibly to paralyze their prey with fear. </a:t>
            </a:r>
          </a:p>
          <a:p>
            <a:pPr marL="622300" lvl="1" indent="-27781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Seeking to devour. He craves the souls of men! </a:t>
            </a: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(Luke 22:31; 8:12; Ephesians 6:11-18;    2 Timothy 2:26)</a:t>
            </a:r>
          </a:p>
          <a:p>
            <a:pPr marL="0" indent="-53975" eaLnBrk="1" hangingPunct="1">
              <a:lnSpc>
                <a:spcPct val="90000"/>
              </a:lnSpc>
              <a:spcBef>
                <a:spcPts val="300"/>
              </a:spcBef>
              <a:buNone/>
            </a:pPr>
            <a:endPar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167227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00">
                                            <p:txEl>
                                              <p:pRg st="1" end="1"/>
                                            </p:txEl>
                                          </p:spTgt>
                                        </p:tgtEl>
                                        <p:attrNameLst>
                                          <p:attrName>style.visibility</p:attrName>
                                        </p:attrNameLst>
                                      </p:cBhvr>
                                      <p:to>
                                        <p:strVal val="visible"/>
                                      </p:to>
                                    </p:set>
                                    <p:animEffect transition="in" filter="fade">
                                      <p:cBhvr>
                                        <p:cTn id="14" dur="1000"/>
                                        <p:tgtEl>
                                          <p:spTgt spid="4100">
                                            <p:txEl>
                                              <p:pRg st="1" end="1"/>
                                            </p:txEl>
                                          </p:spTgt>
                                        </p:tgtEl>
                                      </p:cBhvr>
                                    </p:animEffect>
                                    <p:anim calcmode="lin" valueType="num">
                                      <p:cBhvr>
                                        <p:cTn id="15"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100">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100">
                                            <p:txEl>
                                              <p:pRg st="2" end="2"/>
                                            </p:txEl>
                                          </p:spTgt>
                                        </p:tgtEl>
                                        <p:attrNameLst>
                                          <p:attrName>style.visibility</p:attrName>
                                        </p:attrNameLst>
                                      </p:cBhvr>
                                      <p:to>
                                        <p:strVal val="visible"/>
                                      </p:to>
                                    </p:set>
                                    <p:animEffect transition="in" filter="fade">
                                      <p:cBhvr>
                                        <p:cTn id="19" dur="1000"/>
                                        <p:tgtEl>
                                          <p:spTgt spid="4100">
                                            <p:txEl>
                                              <p:pRg st="2" end="2"/>
                                            </p:txEl>
                                          </p:spTgt>
                                        </p:tgtEl>
                                      </p:cBhvr>
                                    </p:animEffect>
                                    <p:anim calcmode="lin" valueType="num">
                                      <p:cBhvr>
                                        <p:cTn id="20"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100">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100">
                                            <p:txEl>
                                              <p:pRg st="3" end="3"/>
                                            </p:txEl>
                                          </p:spTgt>
                                        </p:tgtEl>
                                        <p:attrNameLst>
                                          <p:attrName>style.visibility</p:attrName>
                                        </p:attrNameLst>
                                      </p:cBhvr>
                                      <p:to>
                                        <p:strVal val="visible"/>
                                      </p:to>
                                    </p:set>
                                    <p:animEffect transition="in" filter="fade">
                                      <p:cBhvr>
                                        <p:cTn id="24" dur="1000"/>
                                        <p:tgtEl>
                                          <p:spTgt spid="4100">
                                            <p:txEl>
                                              <p:pRg st="3" end="3"/>
                                            </p:txEl>
                                          </p:spTgt>
                                        </p:tgtEl>
                                      </p:cBhvr>
                                    </p:animEffect>
                                    <p:anim calcmode="lin" valueType="num">
                                      <p:cBhvr>
                                        <p:cTn id="25"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100">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100">
                                            <p:txEl>
                                              <p:pRg st="4" end="4"/>
                                            </p:txEl>
                                          </p:spTgt>
                                        </p:tgtEl>
                                        <p:attrNameLst>
                                          <p:attrName>style.visibility</p:attrName>
                                        </p:attrNameLst>
                                      </p:cBhvr>
                                      <p:to>
                                        <p:strVal val="visible"/>
                                      </p:to>
                                    </p:set>
                                    <p:animEffect transition="in" filter="fade">
                                      <p:cBhvr>
                                        <p:cTn id="29" dur="1000"/>
                                        <p:tgtEl>
                                          <p:spTgt spid="4100">
                                            <p:txEl>
                                              <p:pRg st="4" end="4"/>
                                            </p:txEl>
                                          </p:spTgt>
                                        </p:tgtEl>
                                      </p:cBhvr>
                                    </p:animEffect>
                                    <p:anim calcmode="lin" valueType="num">
                                      <p:cBhvr>
                                        <p:cTn id="30"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100">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100">
                                            <p:txEl>
                                              <p:pRg st="5" end="5"/>
                                            </p:txEl>
                                          </p:spTgt>
                                        </p:tgtEl>
                                        <p:attrNameLst>
                                          <p:attrName>style.visibility</p:attrName>
                                        </p:attrNameLst>
                                      </p:cBhvr>
                                      <p:to>
                                        <p:strVal val="visible"/>
                                      </p:to>
                                    </p:set>
                                    <p:animEffect transition="in" filter="fade">
                                      <p:cBhvr>
                                        <p:cTn id="34" dur="1000"/>
                                        <p:tgtEl>
                                          <p:spTgt spid="4100">
                                            <p:txEl>
                                              <p:pRg st="5" end="5"/>
                                            </p:txEl>
                                          </p:spTgt>
                                        </p:tgtEl>
                                      </p:cBhvr>
                                    </p:animEffect>
                                    <p:anim calcmode="lin" valueType="num">
                                      <p:cBhvr>
                                        <p:cTn id="35"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100">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100">
                                            <p:txEl>
                                              <p:pRg st="6" end="6"/>
                                            </p:txEl>
                                          </p:spTgt>
                                        </p:tgtEl>
                                        <p:attrNameLst>
                                          <p:attrName>style.visibility</p:attrName>
                                        </p:attrNameLst>
                                      </p:cBhvr>
                                      <p:to>
                                        <p:strVal val="visible"/>
                                      </p:to>
                                    </p:set>
                                    <p:animEffect transition="in" filter="fade">
                                      <p:cBhvr>
                                        <p:cTn id="39" dur="1000"/>
                                        <p:tgtEl>
                                          <p:spTgt spid="4100">
                                            <p:txEl>
                                              <p:pRg st="6" end="6"/>
                                            </p:txEl>
                                          </p:spTgt>
                                        </p:tgtEl>
                                      </p:cBhvr>
                                    </p:animEffect>
                                    <p:anim calcmode="lin" valueType="num">
                                      <p:cBhvr>
                                        <p:cTn id="40" dur="1000" fill="hold"/>
                                        <p:tgtEl>
                                          <p:spTgt spid="4100">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10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152400"/>
            <a:ext cx="7524966" cy="1195966"/>
          </a:xfrm>
        </p:spPr>
        <p:txBody>
          <a:bodyPr>
            <a:normAutofit fontScale="90000"/>
          </a:bodyPr>
          <a:lstStyle/>
          <a:p>
            <a:pPr eaLnBrk="1" hangingPunct="1">
              <a:lnSpc>
                <a:spcPct val="90000"/>
              </a:lnSpc>
            </a:pPr>
            <a:r>
              <a:rPr lang="en-US" altLang="en-US" sz="3600" b="1" dirty="0"/>
              <a:t>Sheep &amp; Shepherds Must Be Vigilant </a:t>
            </a:r>
            <a:br>
              <a:rPr lang="en-US" altLang="en-US" sz="3600" b="1" dirty="0"/>
            </a:br>
            <a:r>
              <a:rPr lang="en-US" altLang="en-US" sz="3200" i="1" dirty="0">
                <a:latin typeface="Times New Roman" panose="02020603050405020304" pitchFamily="18" charset="0"/>
                <a:cs typeface="Times New Roman" panose="02020603050405020304" pitchFamily="18" charset="0"/>
              </a:rPr>
              <a:t>(1 Peter 5:8-9)</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0" y="1295400"/>
            <a:ext cx="7524966" cy="5846624"/>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Satan must be resisted!</a:t>
            </a:r>
          </a:p>
          <a:p>
            <a:pPr marL="623888" lvl="1" indent="-27781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Resist him and he will flee! (James 4:7)</a:t>
            </a:r>
          </a:p>
          <a:p>
            <a:pPr marL="969963" lvl="2" indent="-346075" eaLnBrk="1" hangingPunct="1">
              <a:lnSpc>
                <a:spcPct val="90000"/>
              </a:lnSpc>
              <a:spcBef>
                <a:spcPts val="300"/>
              </a:spcBef>
            </a:pPr>
            <a:r>
              <a:rPr lang="en-US" altLang="en-US" sz="2800" dirty="0">
                <a:latin typeface="Calibri" panose="020F0502020204030204" pitchFamily="34" charset="0"/>
                <a:cs typeface="Calibri" panose="020F0502020204030204" pitchFamily="34" charset="0"/>
              </a:rPr>
              <a:t>The word translated “resist” in James 4:7 and 1 Peter 5:9 is the same word that                translated “withstand” in                   Ephesians 6:13.</a:t>
            </a:r>
          </a:p>
          <a:p>
            <a:pPr marL="969963" lvl="2" indent="-346075" eaLnBrk="1" hangingPunct="1">
              <a:lnSpc>
                <a:spcPct val="90000"/>
              </a:lnSpc>
              <a:spcBef>
                <a:spcPts val="300"/>
              </a:spcBef>
            </a:pPr>
            <a:r>
              <a:rPr lang="en-US" altLang="en-US" sz="2800" dirty="0">
                <a:latin typeface="Calibri" panose="020F0502020204030204" pitchFamily="34" charset="0"/>
                <a:cs typeface="Calibri" panose="020F0502020204030204" pitchFamily="34" charset="0"/>
              </a:rPr>
              <a:t>The willingness to stand and fight        comes from steadfast faith</a:t>
            </a:r>
            <a:r>
              <a:rPr lang="en-US" altLang="en-US" b="1" dirty="0">
                <a:latin typeface="Calibri" panose="020F0502020204030204" pitchFamily="34" charset="0"/>
                <a:cs typeface="Calibri" panose="020F0502020204030204" pitchFamily="34" charset="0"/>
              </a:rPr>
              <a:t>.</a:t>
            </a:r>
          </a:p>
          <a:p>
            <a:pPr marL="623888" lvl="1" indent="-27781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must fight courageously, as a band of brothers, knowing that the same battle is fought by “your brotherhood in the world.” (cf. 1 Corinthians 10:13; 16:13)</a:t>
            </a:r>
          </a:p>
          <a:p>
            <a:pPr marL="0" indent="-53975" eaLnBrk="1" hangingPunct="1">
              <a:lnSpc>
                <a:spcPct val="90000"/>
              </a:lnSpc>
              <a:spcBef>
                <a:spcPts val="300"/>
              </a:spcBef>
              <a:buNone/>
            </a:pPr>
            <a:endPar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419754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fade">
                                      <p:cBhvr>
                                        <p:cTn id="12" dur="1000"/>
                                        <p:tgtEl>
                                          <p:spTgt spid="4100">
                                            <p:txEl>
                                              <p:pRg st="1" end="1"/>
                                            </p:txEl>
                                          </p:spTgt>
                                        </p:tgtEl>
                                      </p:cBhvr>
                                    </p:animEffect>
                                    <p:anim calcmode="lin" valueType="num">
                                      <p:cBhvr>
                                        <p:cTn id="13"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10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fade">
                                      <p:cBhvr>
                                        <p:cTn id="17" dur="1000"/>
                                        <p:tgtEl>
                                          <p:spTgt spid="4100">
                                            <p:txEl>
                                              <p:pRg st="2" end="2"/>
                                            </p:txEl>
                                          </p:spTgt>
                                        </p:tgtEl>
                                      </p:cBhvr>
                                    </p:animEffect>
                                    <p:anim calcmode="lin" valueType="num">
                                      <p:cBhvr>
                                        <p:cTn id="18"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100">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00">
                                            <p:txEl>
                                              <p:pRg st="3" end="3"/>
                                            </p:txEl>
                                          </p:spTgt>
                                        </p:tgtEl>
                                        <p:attrNameLst>
                                          <p:attrName>style.visibility</p:attrName>
                                        </p:attrNameLst>
                                      </p:cBhvr>
                                      <p:to>
                                        <p:strVal val="visible"/>
                                      </p:to>
                                    </p:set>
                                    <p:animEffect transition="in" filter="fade">
                                      <p:cBhvr>
                                        <p:cTn id="22" dur="1000"/>
                                        <p:tgtEl>
                                          <p:spTgt spid="4100">
                                            <p:txEl>
                                              <p:pRg st="3" end="3"/>
                                            </p:txEl>
                                          </p:spTgt>
                                        </p:tgtEl>
                                      </p:cBhvr>
                                    </p:animEffect>
                                    <p:anim calcmode="lin" valueType="num">
                                      <p:cBhvr>
                                        <p:cTn id="23"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10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100">
                                            <p:txEl>
                                              <p:pRg st="4" end="4"/>
                                            </p:txEl>
                                          </p:spTgt>
                                        </p:tgtEl>
                                        <p:attrNameLst>
                                          <p:attrName>style.visibility</p:attrName>
                                        </p:attrNameLst>
                                      </p:cBhvr>
                                      <p:to>
                                        <p:strVal val="visible"/>
                                      </p:to>
                                    </p:set>
                                    <p:animEffect transition="in" filter="fade">
                                      <p:cBhvr>
                                        <p:cTn id="29" dur="1000"/>
                                        <p:tgtEl>
                                          <p:spTgt spid="4100">
                                            <p:txEl>
                                              <p:pRg st="4" end="4"/>
                                            </p:txEl>
                                          </p:spTgt>
                                        </p:tgtEl>
                                      </p:cBhvr>
                                    </p:animEffect>
                                    <p:anim calcmode="lin" valueType="num">
                                      <p:cBhvr>
                                        <p:cTn id="30"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10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152400"/>
            <a:ext cx="7524966" cy="1195966"/>
          </a:xfrm>
        </p:spPr>
        <p:txBody>
          <a:bodyPr>
            <a:normAutofit/>
          </a:bodyPr>
          <a:lstStyle/>
          <a:p>
            <a:pPr eaLnBrk="1" hangingPunct="1">
              <a:lnSpc>
                <a:spcPct val="90000"/>
              </a:lnSpc>
            </a:pPr>
            <a:r>
              <a:rPr lang="en-US" altLang="en-US" sz="3600" b="1" dirty="0"/>
              <a:t>God’s Grace for Pilgrims</a:t>
            </a:r>
            <a:br>
              <a:rPr lang="en-US" altLang="en-US" sz="3600" b="1" dirty="0"/>
            </a:br>
            <a:r>
              <a:rPr lang="en-US" altLang="en-US" sz="3200" i="1" dirty="0">
                <a:latin typeface="Times New Roman" panose="02020603050405020304" pitchFamily="18" charset="0"/>
                <a:cs typeface="Times New Roman" panose="02020603050405020304" pitchFamily="18" charset="0"/>
              </a:rPr>
              <a:t>(1 Peter 5:10-11)</a:t>
            </a:r>
            <a:endParaRPr lang="en-US" altLang="en-US" sz="3100" i="1" dirty="0">
              <a:latin typeface="Times New Roman" panose="02020603050405020304" pitchFamily="18" charset="0"/>
              <a:cs typeface="Times New Roman" panose="02020603050405020304" pitchFamily="18" charset="0"/>
            </a:endParaRP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76200" y="1348366"/>
            <a:ext cx="7448766" cy="5846624"/>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God is the God of all grace who has called us to His eternal glory.</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God allows us to suffer in order to…</a:t>
            </a:r>
          </a:p>
          <a:p>
            <a:pPr marL="623888" lvl="1" indent="-27781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Perfect us – </a:t>
            </a: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thoroughly mend, complete,             fix, or repair (Matt. 4:21; Gal. 6:1).</a:t>
            </a:r>
          </a:p>
          <a:p>
            <a:pPr marL="623888" lvl="1" indent="-27781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Establish, strengthen &amp; settle us </a:t>
            </a: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enabling us to thrive where we are, like a            plant with deep roots and healthy foliage! </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We acknowledge and praise His eternal glory and dominion.</a:t>
            </a:r>
          </a:p>
          <a:p>
            <a:pPr marL="0" indent="0" algn="ctr" eaLnBrk="1" hangingPunct="1">
              <a:lnSpc>
                <a:spcPct val="90000"/>
              </a:lnSpc>
              <a:spcBef>
                <a:spcPts val="300"/>
              </a:spcBef>
              <a:buNone/>
            </a:pPr>
            <a:r>
              <a:rPr lang="en-US" altLang="en-US" b="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suffering, sanctified, and submissive pilgrims we stand in God’s TRUE GRACE!</a:t>
            </a:r>
            <a:endParaRPr lang="en-US" alt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53975" eaLnBrk="1" hangingPunct="1">
              <a:lnSpc>
                <a:spcPct val="90000"/>
              </a:lnSpc>
              <a:spcBef>
                <a:spcPts val="300"/>
              </a:spcBef>
              <a:buNone/>
            </a:pPr>
            <a:endPar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511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00">
                                            <p:txEl>
                                              <p:pRg st="1" end="1"/>
                                            </p:txEl>
                                          </p:spTgt>
                                        </p:tgtEl>
                                        <p:attrNameLst>
                                          <p:attrName>style.visibility</p:attrName>
                                        </p:attrNameLst>
                                      </p:cBhvr>
                                      <p:to>
                                        <p:strVal val="visible"/>
                                      </p:to>
                                    </p:set>
                                    <p:animEffect transition="in" filter="fade">
                                      <p:cBhvr>
                                        <p:cTn id="14" dur="1000"/>
                                        <p:tgtEl>
                                          <p:spTgt spid="4100">
                                            <p:txEl>
                                              <p:pRg st="1" end="1"/>
                                            </p:txEl>
                                          </p:spTgt>
                                        </p:tgtEl>
                                      </p:cBhvr>
                                    </p:animEffect>
                                    <p:anim calcmode="lin" valueType="num">
                                      <p:cBhvr>
                                        <p:cTn id="15"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100">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100">
                                            <p:txEl>
                                              <p:pRg st="2" end="2"/>
                                            </p:txEl>
                                          </p:spTgt>
                                        </p:tgtEl>
                                        <p:attrNameLst>
                                          <p:attrName>style.visibility</p:attrName>
                                        </p:attrNameLst>
                                      </p:cBhvr>
                                      <p:to>
                                        <p:strVal val="visible"/>
                                      </p:to>
                                    </p:set>
                                    <p:animEffect transition="in" filter="fade">
                                      <p:cBhvr>
                                        <p:cTn id="19" dur="1000"/>
                                        <p:tgtEl>
                                          <p:spTgt spid="4100">
                                            <p:txEl>
                                              <p:pRg st="2" end="2"/>
                                            </p:txEl>
                                          </p:spTgt>
                                        </p:tgtEl>
                                      </p:cBhvr>
                                    </p:animEffect>
                                    <p:anim calcmode="lin" valueType="num">
                                      <p:cBhvr>
                                        <p:cTn id="20"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100">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100">
                                            <p:txEl>
                                              <p:pRg st="3" end="3"/>
                                            </p:txEl>
                                          </p:spTgt>
                                        </p:tgtEl>
                                        <p:attrNameLst>
                                          <p:attrName>style.visibility</p:attrName>
                                        </p:attrNameLst>
                                      </p:cBhvr>
                                      <p:to>
                                        <p:strVal val="visible"/>
                                      </p:to>
                                    </p:set>
                                    <p:animEffect transition="in" filter="fade">
                                      <p:cBhvr>
                                        <p:cTn id="24" dur="1000"/>
                                        <p:tgtEl>
                                          <p:spTgt spid="4100">
                                            <p:txEl>
                                              <p:pRg st="3" end="3"/>
                                            </p:txEl>
                                          </p:spTgt>
                                        </p:tgtEl>
                                      </p:cBhvr>
                                    </p:animEffect>
                                    <p:anim calcmode="lin" valueType="num">
                                      <p:cBhvr>
                                        <p:cTn id="25"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10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100">
                                            <p:txEl>
                                              <p:pRg st="4" end="4"/>
                                            </p:txEl>
                                          </p:spTgt>
                                        </p:tgtEl>
                                        <p:attrNameLst>
                                          <p:attrName>style.visibility</p:attrName>
                                        </p:attrNameLst>
                                      </p:cBhvr>
                                      <p:to>
                                        <p:strVal val="visible"/>
                                      </p:to>
                                    </p:set>
                                    <p:animEffect transition="in" filter="fade">
                                      <p:cBhvr>
                                        <p:cTn id="31" dur="1000"/>
                                        <p:tgtEl>
                                          <p:spTgt spid="4100">
                                            <p:txEl>
                                              <p:pRg st="4" end="4"/>
                                            </p:txEl>
                                          </p:spTgt>
                                        </p:tgtEl>
                                      </p:cBhvr>
                                    </p:animEffect>
                                    <p:anim calcmode="lin" valueType="num">
                                      <p:cBhvr>
                                        <p:cTn id="32"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10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100">
                                            <p:txEl>
                                              <p:pRg st="5" end="5"/>
                                            </p:txEl>
                                          </p:spTgt>
                                        </p:tgtEl>
                                        <p:attrNameLst>
                                          <p:attrName>style.visibility</p:attrName>
                                        </p:attrNameLst>
                                      </p:cBhvr>
                                      <p:to>
                                        <p:strVal val="visible"/>
                                      </p:to>
                                    </p:set>
                                    <p:animEffect transition="in" filter="fade">
                                      <p:cBhvr>
                                        <p:cTn id="38" dur="1000"/>
                                        <p:tgtEl>
                                          <p:spTgt spid="4100">
                                            <p:txEl>
                                              <p:pRg st="5" end="5"/>
                                            </p:txEl>
                                          </p:spTgt>
                                        </p:tgtEl>
                                      </p:cBhvr>
                                    </p:animEffect>
                                    <p:anim calcmode="lin" valueType="num">
                                      <p:cBhvr>
                                        <p:cTn id="39"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410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uiExpand="1"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3630</TotalTime>
  <Words>2063</Words>
  <Application>Microsoft Office PowerPoint</Application>
  <PresentationFormat>On-screen Show (4:3)</PresentationFormat>
  <Paragraphs>126</Paragraphs>
  <Slides>12</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Agency FB</vt:lpstr>
      <vt:lpstr>Algerian</vt:lpstr>
      <vt:lpstr>Arial</vt:lpstr>
      <vt:lpstr>Berlin Sans FB Demi</vt:lpstr>
      <vt:lpstr>Calibri</vt:lpstr>
      <vt:lpstr>Calibri Light</vt:lpstr>
      <vt:lpstr>Pristina</vt:lpstr>
      <vt:lpstr>Times New Roman</vt:lpstr>
      <vt:lpstr>Default Design</vt:lpstr>
      <vt:lpstr>1_Office Theme</vt:lpstr>
      <vt:lpstr>The Epistle of FIRST PETER</vt:lpstr>
      <vt:lpstr>The Epistle of FIRST PETER</vt:lpstr>
      <vt:lpstr>Shepherds of the Flock (1 Peter 5:1-5)</vt:lpstr>
      <vt:lpstr>Shepherds of the Flock (1 Peter 5:1-4)</vt:lpstr>
      <vt:lpstr>Sheep must be Submissive (1 Peter 5:5-7)</vt:lpstr>
      <vt:lpstr>Sheep must be Submissive (1 Peter 5:5-7)</vt:lpstr>
      <vt:lpstr>Sheep &amp; Shepherds Must Be Vigilant  (1 Peter 5:8-9)</vt:lpstr>
      <vt:lpstr>Sheep &amp; Shepherds Must Be Vigilant  (1 Peter 5:8-9)</vt:lpstr>
      <vt:lpstr>God’s Grace for Pilgrims (1 Peter 5:10-11)</vt:lpstr>
      <vt:lpstr>Salutations and Observations (1 Peter 5:12-14)</vt:lpstr>
      <vt:lpstr>Salutations and Observations (1 Peter 5:12-14)</vt:lpstr>
      <vt:lpstr>Eastside Church of Christ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dc:creator>
  <cp:lastModifiedBy>Steve</cp:lastModifiedBy>
  <cp:revision>185</cp:revision>
  <cp:lastPrinted>2020-08-04T20:49:43Z</cp:lastPrinted>
  <dcterms:created xsi:type="dcterms:W3CDTF">2020-06-22T18:34:52Z</dcterms:created>
  <dcterms:modified xsi:type="dcterms:W3CDTF">2020-08-05T21:36:45Z</dcterms:modified>
</cp:coreProperties>
</file>