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79" r:id="rId3"/>
    <p:sldId id="256" r:id="rId4"/>
    <p:sldId id="289" r:id="rId5"/>
    <p:sldId id="290" r:id="rId6"/>
    <p:sldId id="291" r:id="rId7"/>
    <p:sldId id="278" r:id="rId8"/>
  </p:sldIdLst>
  <p:sldSz cx="9144000" cy="6858000" type="screen4x3"/>
  <p:notesSz cx="6954838"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initials="S" lastIdx="2" clrIdx="0">
    <p:extLst>
      <p:ext uri="{19B8F6BF-5375-455C-9EA6-DF929625EA0E}">
        <p15:presenceInfo xmlns:p15="http://schemas.microsoft.com/office/powerpoint/2012/main" userId="2335d502bc9721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350A"/>
    <a:srgbClr val="361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427" autoAdjust="0"/>
  </p:normalViewPr>
  <p:slideViewPr>
    <p:cSldViewPr snapToGrid="0">
      <p:cViewPr varScale="1">
        <p:scale>
          <a:sx n="70" d="100"/>
          <a:sy n="70" d="100"/>
        </p:scale>
        <p:origin x="1766"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22A2DF44-1D89-45CD-990A-29A68AAB0423}" type="datetimeFigureOut">
              <a:rPr lang="en-US" smtClean="0"/>
              <a:t>2/3/2021</a:t>
            </a:fld>
            <a:endParaRPr lang="en-US"/>
          </a:p>
        </p:txBody>
      </p:sp>
      <p:sp>
        <p:nvSpPr>
          <p:cNvPr id="4" name="Slide Image Placeholder 3"/>
          <p:cNvSpPr>
            <a:spLocks noGrp="1" noRot="1" noChangeAspect="1"/>
          </p:cNvSpPr>
          <p:nvPr>
            <p:ph type="sldImg" idx="2"/>
          </p:nvPr>
        </p:nvSpPr>
        <p:spPr>
          <a:xfrm>
            <a:off x="1397000" y="1154113"/>
            <a:ext cx="41608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F2E46CB5-9D6F-4925-85BB-DBA452160F76}" type="slidenum">
              <a:rPr lang="en-US" smtClean="0"/>
              <a:t>‹#›</a:t>
            </a:fld>
            <a:endParaRPr lang="en-US"/>
          </a:p>
        </p:txBody>
      </p:sp>
    </p:spTree>
    <p:extLst>
      <p:ext uri="{BB962C8B-B14F-4D97-AF65-F5344CB8AC3E}">
        <p14:creationId xmlns:p14="http://schemas.microsoft.com/office/powerpoint/2010/main" val="76346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Confidence in Christ</a:t>
            </a:r>
          </a:p>
        </p:txBody>
      </p:sp>
      <p:sp>
        <p:nvSpPr>
          <p:cNvPr id="4" name="Slide Number Placeholder 3"/>
          <p:cNvSpPr>
            <a:spLocks noGrp="1"/>
          </p:cNvSpPr>
          <p:nvPr>
            <p:ph type="sldNum" sz="quarter" idx="5"/>
          </p:nvPr>
        </p:nvSpPr>
        <p:spPr/>
        <p:txBody>
          <a:bodyPr/>
          <a:lstStyle/>
          <a:p>
            <a:fld id="{F2E46CB5-9D6F-4925-85BB-DBA452160F76}" type="slidenum">
              <a:rPr lang="en-US" smtClean="0"/>
              <a:t>1</a:t>
            </a:fld>
            <a:endParaRPr lang="en-US"/>
          </a:p>
        </p:txBody>
      </p:sp>
    </p:spTree>
    <p:extLst>
      <p:ext uri="{BB962C8B-B14F-4D97-AF65-F5344CB8AC3E}">
        <p14:creationId xmlns:p14="http://schemas.microsoft.com/office/powerpoint/2010/main" val="97853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chapter 3 we’ve learned that Confidence in Christ increases as we live righteously, not sinfully, and as we love our brethren in deed and in truth.  </a:t>
            </a:r>
          </a:p>
        </p:txBody>
      </p:sp>
      <p:sp>
        <p:nvSpPr>
          <p:cNvPr id="4" name="Slide Number Placeholder 3"/>
          <p:cNvSpPr>
            <a:spLocks noGrp="1"/>
          </p:cNvSpPr>
          <p:nvPr>
            <p:ph type="sldNum" sz="quarter" idx="5"/>
          </p:nvPr>
        </p:nvSpPr>
        <p:spPr/>
        <p:txBody>
          <a:bodyPr/>
          <a:lstStyle/>
          <a:p>
            <a:fld id="{F2E46CB5-9D6F-4925-85BB-DBA452160F76}" type="slidenum">
              <a:rPr lang="en-US" smtClean="0"/>
              <a:t>2</a:t>
            </a:fld>
            <a:endParaRPr lang="en-US"/>
          </a:p>
        </p:txBody>
      </p:sp>
    </p:spTree>
    <p:extLst>
      <p:ext uri="{BB962C8B-B14F-4D97-AF65-F5344CB8AC3E}">
        <p14:creationId xmlns:p14="http://schemas.microsoft.com/office/powerpoint/2010/main" val="158874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Peter 3:12  </a:t>
            </a:r>
            <a:r>
              <a:rPr lang="en-US" b="0" dirty="0"/>
              <a:t>For the eyes of the LORD are on the righteous, and His ears are open to their prayers; but the face of the Lord is against those who do evil.“</a:t>
            </a:r>
          </a:p>
          <a:p>
            <a:r>
              <a:rPr lang="en-US" b="1" dirty="0"/>
              <a:t>Proverbs 28:9  </a:t>
            </a:r>
            <a:r>
              <a:rPr lang="en-US" b="0" dirty="0"/>
              <a:t>One who turns away his ear from hearing the law, Even his prayer is an abomination.</a:t>
            </a:r>
          </a:p>
          <a:p>
            <a:r>
              <a:rPr lang="en-US" b="1" dirty="0"/>
              <a:t>Matthew 21:22  </a:t>
            </a:r>
            <a:r>
              <a:rPr lang="en-US" b="0" dirty="0"/>
              <a:t>And whatever things you ask in prayer, believing, you will receive.“</a:t>
            </a:r>
          </a:p>
          <a:p>
            <a:r>
              <a:rPr lang="en-US" b="1" dirty="0"/>
              <a:t>James 1:5-6  </a:t>
            </a:r>
            <a:r>
              <a:rPr lang="en-US" b="0" dirty="0"/>
              <a:t>If any of you lacks wisdom, let him ask of God, who gives to all liberally and without reproach, and it will be given to him.  (6)  But let him ask in faith, with no doubting, for he who doubts is like a wave of the sea driven and tossed by the wind.</a:t>
            </a:r>
          </a:p>
          <a:p>
            <a:r>
              <a:rPr lang="en-US" b="0" dirty="0"/>
              <a:t>KEY COMMANDMENTS UNDER CONSIDERATION:  Are we keeping a commandment when we show brotherly love?  Are we keeping a commandment when we believe?. Is it right to teach and believe that commandment keeping is separate from love and belief?</a:t>
            </a:r>
          </a:p>
          <a:p>
            <a:r>
              <a:rPr lang="en-US" b="1" dirty="0"/>
              <a:t>Ephesians 1:13-14  </a:t>
            </a:r>
            <a:r>
              <a:rPr lang="en-US" b="0" dirty="0"/>
              <a:t>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a:t>
            </a:r>
          </a:p>
          <a:p>
            <a:r>
              <a:rPr lang="en-US" b="1" dirty="0"/>
              <a:t>2 Corinthians </a:t>
            </a:r>
            <a:r>
              <a:rPr lang="en-US" b="1"/>
              <a:t>5:5  “</a:t>
            </a:r>
            <a:r>
              <a:rPr lang="en-US" b="0"/>
              <a:t>God…has </a:t>
            </a:r>
            <a:r>
              <a:rPr lang="en-US" b="0" dirty="0"/>
              <a:t>given us the Spirit as a </a:t>
            </a:r>
            <a:r>
              <a:rPr lang="en-US" b="0"/>
              <a:t>guarantee.”</a:t>
            </a:r>
            <a:endParaRPr lang="en-US" b="0" dirty="0"/>
          </a:p>
        </p:txBody>
      </p:sp>
      <p:sp>
        <p:nvSpPr>
          <p:cNvPr id="4" name="Slide Number Placeholder 3"/>
          <p:cNvSpPr>
            <a:spLocks noGrp="1"/>
          </p:cNvSpPr>
          <p:nvPr>
            <p:ph type="sldNum" sz="quarter" idx="5"/>
          </p:nvPr>
        </p:nvSpPr>
        <p:spPr/>
        <p:txBody>
          <a:bodyPr/>
          <a:lstStyle/>
          <a:p>
            <a:fld id="{F2E46CB5-9D6F-4925-85BB-DBA452160F76}" type="slidenum">
              <a:rPr lang="en-US" smtClean="0"/>
              <a:t>3</a:t>
            </a:fld>
            <a:endParaRPr lang="en-US"/>
          </a:p>
        </p:txBody>
      </p:sp>
    </p:spTree>
    <p:extLst>
      <p:ext uri="{BB962C8B-B14F-4D97-AF65-F5344CB8AC3E}">
        <p14:creationId xmlns:p14="http://schemas.microsoft.com/office/powerpoint/2010/main" val="3059884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Thessalonians 2:12  </a:t>
            </a:r>
            <a:r>
              <a:rPr lang="en-US" b="0" dirty="0"/>
              <a:t>that they all may be condemned who did not believe the truth but had pleasure in unrighteousness.</a:t>
            </a:r>
          </a:p>
          <a:p>
            <a:r>
              <a:rPr lang="en-US" b="1" dirty="0"/>
              <a:t>2 Peter 2:1  </a:t>
            </a:r>
            <a:r>
              <a:rPr lang="en-US" b="0" dirty="0"/>
              <a:t>But there were also false prophets among the people, even as there will be false teachers among you, who will secretly bring in destructive heresies, even denying the Lord who bought them, and bring on themselves swift destruction.</a:t>
            </a:r>
          </a:p>
          <a:p>
            <a:r>
              <a:rPr lang="en-US" b="1" dirty="0"/>
              <a:t>Matthew 7:15-16  </a:t>
            </a:r>
            <a:r>
              <a:rPr lang="en-US" b="0" dirty="0"/>
              <a:t>"Beware of false prophets, who come to you in sheep's clothing, but inwardly they are ravenous wolves.  (16)  You will know them by their fruits. </a:t>
            </a:r>
          </a:p>
          <a:p>
            <a:r>
              <a:rPr lang="en-US" b="1" dirty="0"/>
              <a:t>2 Corinthians 11:13-14  </a:t>
            </a:r>
            <a:r>
              <a:rPr lang="en-US" b="0" dirty="0"/>
              <a:t>For such are false apostles, deceitful workers, transforming themselves into apostles of Christ.  (14)  And no wonder! For Satan himself transforms himself into an angel of light.</a:t>
            </a:r>
          </a:p>
          <a:p>
            <a:r>
              <a:rPr lang="en-US" b="1" dirty="0"/>
              <a:t>Galatians 2:4  </a:t>
            </a:r>
            <a:r>
              <a:rPr lang="en-US" b="0" dirty="0"/>
              <a:t>And this occurred because of false brethren secretly brought in (who came in by stealth to spy out our liberty which we have in Christ Jesus, that they might bring us into bondage),</a:t>
            </a:r>
          </a:p>
          <a:p>
            <a:r>
              <a:rPr lang="en-US" b="1" dirty="0"/>
              <a:t>1 Thessalonians 5:21  </a:t>
            </a:r>
            <a:r>
              <a:rPr lang="en-US" b="0" dirty="0"/>
              <a:t>Test all things; hold fast what is good.</a:t>
            </a:r>
          </a:p>
          <a:p>
            <a:endParaRPr lang="en-US" b="0" dirty="0"/>
          </a:p>
          <a:p>
            <a:endParaRPr lang="en-US" b="0" dirty="0"/>
          </a:p>
          <a:p>
            <a:endParaRPr lang="en-US" b="0" dirty="0"/>
          </a:p>
          <a:p>
            <a:endParaRPr lang="en-US" b="0" dirty="0"/>
          </a:p>
          <a:p>
            <a:endParaRPr lang="en-US" b="0" dirty="0"/>
          </a:p>
          <a:p>
            <a:endParaRPr lang="en-US" b="0" dirty="0"/>
          </a:p>
          <a:p>
            <a:r>
              <a:rPr lang="en-US" b="1" dirty="0"/>
              <a:t>Titus 1:10-13  </a:t>
            </a:r>
            <a:r>
              <a:rPr lang="en-US" b="0" dirty="0"/>
              <a:t>For there are many insubordinate, both idle talkers and deceivers, especially those of the circumcision,  (11)  whose </a:t>
            </a:r>
            <a:r>
              <a:rPr lang="en-US" b="1" i="1" dirty="0"/>
              <a:t>mouths must be stopped</a:t>
            </a:r>
            <a:r>
              <a:rPr lang="en-US" b="0" dirty="0"/>
              <a:t>, who subvert whole households, teaching things which they ought not, for the sake of dishonest gain.  (12)  One of them, a prophet of their own, said, "Cretans are always liars, evil beasts, lazy gluttons."  (13)  This testimony is true. Therefore </a:t>
            </a:r>
            <a:r>
              <a:rPr lang="en-US" b="1" i="1" dirty="0"/>
              <a:t>rebuke them </a:t>
            </a:r>
            <a:r>
              <a:rPr lang="en-US" b="0" dirty="0"/>
              <a:t>sharply, that they may be sound in the faith,</a:t>
            </a:r>
          </a:p>
          <a:p>
            <a:r>
              <a:rPr lang="en-US" b="1" dirty="0"/>
              <a:t>2 Timothy 2:16-18  </a:t>
            </a:r>
            <a:r>
              <a:rPr lang="en-US" b="0" dirty="0"/>
              <a:t>But </a:t>
            </a:r>
            <a:r>
              <a:rPr lang="en-US" b="1" i="1" dirty="0"/>
              <a:t>shun</a:t>
            </a:r>
            <a:r>
              <a:rPr lang="en-US" b="0" dirty="0"/>
              <a:t> profane and idle babblings, for they will increase to more ungodliness.  (17)  And their message will spread like cancer. Hymenaeus and </a:t>
            </a:r>
            <a:r>
              <a:rPr lang="en-US" b="0" dirty="0" err="1"/>
              <a:t>Philetus</a:t>
            </a:r>
            <a:r>
              <a:rPr lang="en-US" b="0" dirty="0"/>
              <a:t> are of this sort,  (18)  who have strayed concerning the truth, saying that the resurrection is already past; and they overthrow the faith of some.</a:t>
            </a:r>
          </a:p>
          <a:p>
            <a:r>
              <a:rPr lang="en-US" b="1" dirty="0"/>
              <a:t>Romans 16:17-18  </a:t>
            </a:r>
            <a:r>
              <a:rPr lang="en-US" b="0" dirty="0"/>
              <a:t>Now I urge you, brethren, note those who cause divisions and offenses, contrary to the doctrine which you learned, and avoid them.  (18)  For those who are such do not serve our Lord Jesus Christ, but their own belly, and by smooth words and flattering speech deceive the hearts of the simple.</a:t>
            </a:r>
          </a:p>
          <a:p>
            <a:r>
              <a:rPr lang="en-US" b="1" dirty="0"/>
              <a:t>2 John 1:10  </a:t>
            </a:r>
            <a:r>
              <a:rPr lang="en-US" b="0" dirty="0"/>
              <a:t>If anyone comes to you and does not bring this doctrine, do not receive him into your house nor greet him;</a:t>
            </a:r>
          </a:p>
          <a:p>
            <a:endParaRPr lang="en-US" b="0" dirty="0"/>
          </a:p>
        </p:txBody>
      </p:sp>
      <p:sp>
        <p:nvSpPr>
          <p:cNvPr id="4" name="Slide Number Placeholder 3"/>
          <p:cNvSpPr>
            <a:spLocks noGrp="1"/>
          </p:cNvSpPr>
          <p:nvPr>
            <p:ph type="sldNum" sz="quarter" idx="5"/>
          </p:nvPr>
        </p:nvSpPr>
        <p:spPr/>
        <p:txBody>
          <a:bodyPr/>
          <a:lstStyle/>
          <a:p>
            <a:fld id="{F2E46CB5-9D6F-4925-85BB-DBA452160F76}" type="slidenum">
              <a:rPr lang="en-US" smtClean="0"/>
              <a:t>4</a:t>
            </a:fld>
            <a:endParaRPr lang="en-US"/>
          </a:p>
        </p:txBody>
      </p:sp>
    </p:spTree>
    <p:extLst>
      <p:ext uri="{BB962C8B-B14F-4D97-AF65-F5344CB8AC3E}">
        <p14:creationId xmlns:p14="http://schemas.microsoft.com/office/powerpoint/2010/main" val="367179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3:31 </a:t>
            </a:r>
            <a:r>
              <a:rPr lang="en-US" b="0" dirty="0"/>
              <a:t>He who comes from above is above all; he who is of the earth is earthly and speaks of the earth. He who comes from heaven is above all.</a:t>
            </a:r>
          </a:p>
          <a:p>
            <a:r>
              <a:rPr lang="en-US" b="1" dirty="0"/>
              <a:t>John 10:5 </a:t>
            </a:r>
            <a:r>
              <a:rPr lang="en-US" b="0" dirty="0"/>
              <a:t>Yet they will by no means follow a stranger, but will flee from him, for they do not know the voice of strangers.“</a:t>
            </a:r>
          </a:p>
          <a:p>
            <a:endParaRPr lang="en-US" b="0" dirty="0"/>
          </a:p>
          <a:p>
            <a:r>
              <a:rPr lang="en-US" b="0" dirty="0"/>
              <a:t>The following would apply to the “knowing ones” of today who have changed the very fabric of the gospel to accommodate the world – justifying and supporting abortion, violence for social causes, and same sex marriage. </a:t>
            </a:r>
          </a:p>
          <a:p>
            <a:r>
              <a:rPr lang="en-US" b="0" dirty="0"/>
              <a:t>F.F. Bruce writes in his commentary (and Dan King quotes in his) the following: “But why should the leaders of the other party, with their followers, be said to be ‘of the world’?  Because the philosophy to which they endeavor to accommodate the gospel, depriving it of what makes it the gospel in the process, is current secular philosophy, the prevalent climate of opinion.  We have already seen that there is no form of worldliness so inimical to Christianity as this kind of ‘re-statement’. Such a re-statement is congenial to the world because it is inline with contemporary fashion; nevertheless, it is doomed to pass away because with a change in fashion it loses its appeal, which the gospel never does.”</a:t>
            </a:r>
          </a:p>
          <a:p>
            <a:endParaRPr lang="en-US" b="0" dirty="0"/>
          </a:p>
          <a:p>
            <a:endParaRPr lang="en-US" b="0" dirty="0"/>
          </a:p>
          <a:p>
            <a:endParaRPr lang="en-US" b="0" dirty="0"/>
          </a:p>
          <a:p>
            <a:r>
              <a:rPr lang="en-US" b="1" dirty="0"/>
              <a:t>John 8:47  </a:t>
            </a:r>
            <a:r>
              <a:rPr lang="en-US" b="0" dirty="0"/>
              <a:t>He who is of God hears God's words; therefore you do not hear, because you are not of God.“</a:t>
            </a:r>
          </a:p>
          <a:p>
            <a:r>
              <a:rPr lang="en-US" b="1" dirty="0"/>
              <a:t>John 16:13-15  </a:t>
            </a:r>
            <a:r>
              <a:rPr lang="en-US" b="0" dirty="0"/>
              <a:t>However, when He, the Spirit of truth, has come, He will guide you into all truth; for He will not speak on His own authority, but whatever He hears He will speak; and He will tell you things to come.  (14)  He will glorify Me, for He will take of what is Mine and declare it to you.  (15)  All things that the Father has are Mine. Therefore I said that He will take of Mine and declare it to you.</a:t>
            </a:r>
          </a:p>
          <a:p>
            <a:r>
              <a:rPr lang="en-US" b="1" dirty="0"/>
              <a:t>Mark 13:11  </a:t>
            </a:r>
            <a:r>
              <a:rPr lang="en-US" b="0" dirty="0"/>
              <a:t>But when they arrest you and deliver you up, do not worry beforehand, or premeditate what you will speak. But whatever is given you in that hour, speak that; for it is not you who speak, but the Holy Spirit.</a:t>
            </a:r>
          </a:p>
          <a:p>
            <a:r>
              <a:rPr lang="en-US" b="1" dirty="0"/>
              <a:t>1 Corinthians 2:9-13  </a:t>
            </a:r>
            <a:r>
              <a:rPr lang="en-US" b="0" dirty="0"/>
              <a:t>But as it is written: "EYE HAS NOT SEEN, NOR EAR HEARD, NOR HAVE ENTERED INTO THE HEART OF MAN THE THINGS WHICH GOD HAS PREPARED FOR THOSE WHO LOVE HIM."  (10)  But God has revealed them to us through His Spirit. For the Spirit searches all things, yes, the deep things of God.  (11)  For what man knows the things of a man except the spirit of the man which is in him? Even so no one knows the things of God except the Spirit of God.  (12)  Now we have received, not the spirit of the world, but the Spirit who is from God, that we might know the things that have been freely given to us by God.  (13)  These things we also speak, not in words which man's wisdom teaches but which the Holy Spirit teaches, comparing spiritual things with spiritual.</a:t>
            </a:r>
          </a:p>
          <a:p>
            <a:r>
              <a:rPr lang="en-US" b="1" dirty="0"/>
              <a:t>Ephesians 3:3-5  </a:t>
            </a:r>
            <a:r>
              <a:rPr lang="en-US" b="0" dirty="0"/>
              <a:t>how that by revelation He made known to me the mystery (as I have briefly written already,  (4)  by which, when you read, you may understand my knowledge in the mystery of Christ),  (5)  which in other ages was not made known to the sons of men, as it has now been revealed by the Spirit to His holy apostles and prophets:</a:t>
            </a:r>
          </a:p>
          <a:p>
            <a:r>
              <a:rPr lang="en-US" b="1" dirty="0"/>
              <a:t>Ephesians 2:19-20  </a:t>
            </a:r>
            <a:r>
              <a:rPr lang="en-US" b="0" dirty="0"/>
              <a:t>Now, therefore, you are no longer strangers and foreigners, but fellow citizens with the saints and members of the household of God,  (20)  having been built on the foundation of the apostles and prophets, Jesus Christ Himself being the chief cornerstone,</a:t>
            </a:r>
          </a:p>
          <a:p>
            <a:r>
              <a:rPr lang="en-US" b="1" dirty="0"/>
              <a:t>1 Corinthians 14:37  </a:t>
            </a:r>
            <a:r>
              <a:rPr lang="en-US" b="0" dirty="0"/>
              <a:t>If anyone thinks himself to be a prophet or spiritual, let him acknowledge that the things which I write to you are the commandments of the Lord.</a:t>
            </a:r>
          </a:p>
        </p:txBody>
      </p:sp>
      <p:sp>
        <p:nvSpPr>
          <p:cNvPr id="4" name="Slide Number Placeholder 3"/>
          <p:cNvSpPr>
            <a:spLocks noGrp="1"/>
          </p:cNvSpPr>
          <p:nvPr>
            <p:ph type="sldNum" sz="quarter" idx="5"/>
          </p:nvPr>
        </p:nvSpPr>
        <p:spPr/>
        <p:txBody>
          <a:bodyPr/>
          <a:lstStyle/>
          <a:p>
            <a:fld id="{F2E46CB5-9D6F-4925-85BB-DBA452160F76}" type="slidenum">
              <a:rPr lang="en-US" smtClean="0"/>
              <a:t>5</a:t>
            </a:fld>
            <a:endParaRPr lang="en-US"/>
          </a:p>
        </p:txBody>
      </p:sp>
    </p:spTree>
    <p:extLst>
      <p:ext uri="{BB962C8B-B14F-4D97-AF65-F5344CB8AC3E}">
        <p14:creationId xmlns:p14="http://schemas.microsoft.com/office/powerpoint/2010/main" val="1802737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7715">
              <a:defRPr/>
            </a:pPr>
            <a:fld id="{46BF4FDF-A9CF-40FE-882E-AE64A7261A16}" type="slidenum">
              <a:rPr lang="en-US">
                <a:solidFill>
                  <a:prstClr val="black"/>
                </a:solidFill>
                <a:latin typeface="Calibri" panose="020F0502020204030204"/>
              </a:rPr>
              <a:pPr defTabSz="947715">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64538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74005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3800144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0177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A04C-9F62-4F1E-A985-9EB82F82A67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EFE3B5-5EF8-4240-AD08-A15C316A15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FFF74E5-E74B-4845-8EE2-D64E17AE4252}"/>
              </a:ext>
            </a:extLst>
          </p:cNvPr>
          <p:cNvSpPr>
            <a:spLocks noGrp="1"/>
          </p:cNvSpPr>
          <p:nvPr>
            <p:ph type="dt" sz="half" idx="10"/>
          </p:nvPr>
        </p:nvSpPr>
        <p:spPr/>
        <p:txBody>
          <a:bodyPr/>
          <a:lstStyle/>
          <a:p>
            <a:fld id="{9184DA70-C731-4C70-880D-CCD4705E623C}" type="datetime1">
              <a:rPr lang="en-US" smtClean="0"/>
              <a:t>2/3/2021</a:t>
            </a:fld>
            <a:endParaRPr lang="en-US" dirty="0"/>
          </a:p>
        </p:txBody>
      </p:sp>
      <p:sp>
        <p:nvSpPr>
          <p:cNvPr id="5" name="Footer Placeholder 4">
            <a:extLst>
              <a:ext uri="{FF2B5EF4-FFF2-40B4-BE49-F238E27FC236}">
                <a16:creationId xmlns:a16="http://schemas.microsoft.com/office/drawing/2014/main" id="{190555E2-8F55-4D43-B3C5-EE93BAE263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CFCD9B-050F-4F73-8F44-70E8347FDD5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251661"/>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5F09-DDCB-4B4A-85C4-0A28FD387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53272-B698-4E3E-A81F-75961AECEF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F7ADB-A97A-4601-81C9-49A36F4C469A}"/>
              </a:ext>
            </a:extLst>
          </p:cNvPr>
          <p:cNvSpPr>
            <a:spLocks noGrp="1"/>
          </p:cNvSpPr>
          <p:nvPr>
            <p:ph type="dt" sz="half" idx="10"/>
          </p:nvPr>
        </p:nvSpPr>
        <p:spPr/>
        <p:txBody>
          <a:bodyPr/>
          <a:lstStyle/>
          <a:p>
            <a:fld id="{4BE1D723-8F53-4F53-90B0-1982A396982E}" type="datetime1">
              <a:rPr lang="en-US" smtClean="0"/>
              <a:t>2/3/2021</a:t>
            </a:fld>
            <a:endParaRPr lang="en-US" dirty="0"/>
          </a:p>
        </p:txBody>
      </p:sp>
      <p:sp>
        <p:nvSpPr>
          <p:cNvPr id="5" name="Footer Placeholder 4">
            <a:extLst>
              <a:ext uri="{FF2B5EF4-FFF2-40B4-BE49-F238E27FC236}">
                <a16:creationId xmlns:a16="http://schemas.microsoft.com/office/drawing/2014/main" id="{E83CC2E4-1777-4C01-8896-F4FD5BE9A0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AA8A8E-3D22-4FB2-9477-260712AA07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9535961"/>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DE02-5541-4CB9-B942-97EDBFC9C1E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11785F-A32C-434D-9A09-1B7A4687D99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B47120-3EEB-41D2-90A4-0456AC29E5C9}"/>
              </a:ext>
            </a:extLst>
          </p:cNvPr>
          <p:cNvSpPr>
            <a:spLocks noGrp="1"/>
          </p:cNvSpPr>
          <p:nvPr>
            <p:ph type="dt" sz="half" idx="10"/>
          </p:nvPr>
        </p:nvSpPr>
        <p:spPr/>
        <p:txBody>
          <a:bodyPr/>
          <a:lstStyle/>
          <a:p>
            <a:fld id="{97669AF7-7BEB-44E4-9852-375E34362B5B}" type="datetime1">
              <a:rPr lang="en-US" smtClean="0"/>
              <a:t>2/3/2021</a:t>
            </a:fld>
            <a:endParaRPr lang="en-US" dirty="0"/>
          </a:p>
        </p:txBody>
      </p:sp>
      <p:sp>
        <p:nvSpPr>
          <p:cNvPr id="5" name="Footer Placeholder 4">
            <a:extLst>
              <a:ext uri="{FF2B5EF4-FFF2-40B4-BE49-F238E27FC236}">
                <a16:creationId xmlns:a16="http://schemas.microsoft.com/office/drawing/2014/main" id="{A89E8233-9B8B-47BC-A098-255A35F0CB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94793F-6E6C-4083-8EF8-340F9236867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3227599"/>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FE90-755B-47F2-9F1C-6C89B8B90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C66B5-53A8-45B7-B4E7-6A3B8D42599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E0E67-F55D-40FC-836C-66C19A8FAC9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88A34-BA0E-47ED-8B40-A7CC5909992E}"/>
              </a:ext>
            </a:extLst>
          </p:cNvPr>
          <p:cNvSpPr>
            <a:spLocks noGrp="1"/>
          </p:cNvSpPr>
          <p:nvPr>
            <p:ph type="dt" sz="half" idx="10"/>
          </p:nvPr>
        </p:nvSpPr>
        <p:spPr/>
        <p:txBody>
          <a:bodyPr/>
          <a:lstStyle/>
          <a:p>
            <a:fld id="{BAAAC38D-0552-4C82-B593-E6124DFADBE2}" type="datetime1">
              <a:rPr lang="en-US" smtClean="0"/>
              <a:t>2/3/2021</a:t>
            </a:fld>
            <a:endParaRPr lang="en-US" dirty="0"/>
          </a:p>
        </p:txBody>
      </p:sp>
      <p:sp>
        <p:nvSpPr>
          <p:cNvPr id="6" name="Footer Placeholder 5">
            <a:extLst>
              <a:ext uri="{FF2B5EF4-FFF2-40B4-BE49-F238E27FC236}">
                <a16:creationId xmlns:a16="http://schemas.microsoft.com/office/drawing/2014/main" id="{AEF4CFFA-5657-4F64-8452-704A8FC0A9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71A9D6-D38A-4A29-AED8-17F68D76809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8761438"/>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68CD-8338-4B34-B139-B8590E24990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6655FD-5D37-4765-B85E-9C4D27F62F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CDD10-4A95-4150-86B8-9FFD78B502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4C5C34-7D56-4971-886D-2B7E4BBFD8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24C94-5B88-4A22-97DF-CB18AE7964D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DA370-F846-4D14-9FAE-2F73348CE78E}"/>
              </a:ext>
            </a:extLst>
          </p:cNvPr>
          <p:cNvSpPr>
            <a:spLocks noGrp="1"/>
          </p:cNvSpPr>
          <p:nvPr>
            <p:ph type="dt" sz="half" idx="10"/>
          </p:nvPr>
        </p:nvSpPr>
        <p:spPr/>
        <p:txBody>
          <a:bodyPr/>
          <a:lstStyle/>
          <a:p>
            <a:fld id="{D9DF0F1C-5577-4ACB-BB62-DF8F3C494C7E}" type="datetime1">
              <a:rPr lang="en-US" smtClean="0"/>
              <a:t>2/3/2021</a:t>
            </a:fld>
            <a:endParaRPr lang="en-US" dirty="0"/>
          </a:p>
        </p:txBody>
      </p:sp>
      <p:sp>
        <p:nvSpPr>
          <p:cNvPr id="8" name="Footer Placeholder 7">
            <a:extLst>
              <a:ext uri="{FF2B5EF4-FFF2-40B4-BE49-F238E27FC236}">
                <a16:creationId xmlns:a16="http://schemas.microsoft.com/office/drawing/2014/main" id="{CE39CE97-F0DC-4533-A5E5-D385952D09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63DC15-2D66-45B7-BE54-9C3F6D14C07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0105819"/>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5F87-D88C-4CD0-8BC7-5382B0D7D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42AC5-AC2B-4EA4-B5CA-998D07F0FD1E}"/>
              </a:ext>
            </a:extLst>
          </p:cNvPr>
          <p:cNvSpPr>
            <a:spLocks noGrp="1"/>
          </p:cNvSpPr>
          <p:nvPr>
            <p:ph type="dt" sz="half" idx="10"/>
          </p:nvPr>
        </p:nvSpPr>
        <p:spPr/>
        <p:txBody>
          <a:bodyPr/>
          <a:lstStyle/>
          <a:p>
            <a:fld id="{1775B394-D9F9-4F0C-B15D-605F45CB9E9F}" type="datetime1">
              <a:rPr lang="en-US" smtClean="0"/>
              <a:t>2/3/2021</a:t>
            </a:fld>
            <a:endParaRPr lang="en-US" dirty="0"/>
          </a:p>
        </p:txBody>
      </p:sp>
      <p:sp>
        <p:nvSpPr>
          <p:cNvPr id="4" name="Footer Placeholder 3">
            <a:extLst>
              <a:ext uri="{FF2B5EF4-FFF2-40B4-BE49-F238E27FC236}">
                <a16:creationId xmlns:a16="http://schemas.microsoft.com/office/drawing/2014/main" id="{19EAC12A-3E85-4CC1-B274-913987E3C8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5E58E5-6D6C-4355-AEED-F98967F8BE3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4608372"/>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BB757-258F-41DF-8125-F9D660F1A9CA}"/>
              </a:ext>
            </a:extLst>
          </p:cNvPr>
          <p:cNvSpPr>
            <a:spLocks noGrp="1"/>
          </p:cNvSpPr>
          <p:nvPr>
            <p:ph type="dt" sz="half" idx="10"/>
          </p:nvPr>
        </p:nvSpPr>
        <p:spPr/>
        <p:txBody>
          <a:bodyPr/>
          <a:lstStyle/>
          <a:p>
            <a:fld id="{39667345-2558-425A-8533-9BFDBCE15005}" type="datetime1">
              <a:rPr lang="en-US" smtClean="0"/>
              <a:t>2/3/2021</a:t>
            </a:fld>
            <a:endParaRPr lang="en-US" dirty="0"/>
          </a:p>
        </p:txBody>
      </p:sp>
      <p:sp>
        <p:nvSpPr>
          <p:cNvPr id="3" name="Footer Placeholder 2">
            <a:extLst>
              <a:ext uri="{FF2B5EF4-FFF2-40B4-BE49-F238E27FC236}">
                <a16:creationId xmlns:a16="http://schemas.microsoft.com/office/drawing/2014/main" id="{242D5FDC-B99F-4CB8-8E54-9704224C14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9D061B-6D7C-44A5-82E3-B273E0A38FD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5131466"/>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D2E-6294-476A-BC79-1BA9D54768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A28F5CB-ED1C-408D-A1A1-F27EEF75D2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DFE7F-BB7F-4514-8BAA-8D7070ACC9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C05D30-D01D-4329-BE3F-CB3F6CFBB9AF}"/>
              </a:ext>
            </a:extLst>
          </p:cNvPr>
          <p:cNvSpPr>
            <a:spLocks noGrp="1"/>
          </p:cNvSpPr>
          <p:nvPr>
            <p:ph type="dt" sz="half" idx="10"/>
          </p:nvPr>
        </p:nvSpPr>
        <p:spPr/>
        <p:txBody>
          <a:bodyPr/>
          <a:lstStyle/>
          <a:p>
            <a:fld id="{92BEA474-078D-4E9B-9B14-09A87B19DC46}" type="datetime1">
              <a:rPr lang="en-US" smtClean="0"/>
              <a:t>2/3/2021</a:t>
            </a:fld>
            <a:endParaRPr lang="en-US" dirty="0"/>
          </a:p>
        </p:txBody>
      </p:sp>
      <p:sp>
        <p:nvSpPr>
          <p:cNvPr id="6" name="Footer Placeholder 5">
            <a:extLst>
              <a:ext uri="{FF2B5EF4-FFF2-40B4-BE49-F238E27FC236}">
                <a16:creationId xmlns:a16="http://schemas.microsoft.com/office/drawing/2014/main" id="{42D095A2-03DB-45E1-82FC-875CCEA096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F09AD3-20EE-4296-AD07-181EDE17E1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0302679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07178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AC85-08D1-45BC-A32F-33556E0791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9742C1-889F-4785-B9A7-2DD705D35D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0B65BB-86DB-486E-8413-7E889122D2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72AEEC-DC35-47D1-A929-DD3B3BF0C796}"/>
              </a:ext>
            </a:extLst>
          </p:cNvPr>
          <p:cNvSpPr>
            <a:spLocks noGrp="1"/>
          </p:cNvSpPr>
          <p:nvPr>
            <p:ph type="dt" sz="half" idx="10"/>
          </p:nvPr>
        </p:nvSpPr>
        <p:spPr/>
        <p:txBody>
          <a:bodyPr/>
          <a:lstStyle/>
          <a:p>
            <a:fld id="{4907D986-8816-4272-A432-0437A28A9828}" type="datetime1">
              <a:rPr lang="en-US" smtClean="0"/>
              <a:t>2/3/2021</a:t>
            </a:fld>
            <a:endParaRPr lang="en-US" dirty="0"/>
          </a:p>
        </p:txBody>
      </p:sp>
      <p:sp>
        <p:nvSpPr>
          <p:cNvPr id="6" name="Footer Placeholder 5">
            <a:extLst>
              <a:ext uri="{FF2B5EF4-FFF2-40B4-BE49-F238E27FC236}">
                <a16:creationId xmlns:a16="http://schemas.microsoft.com/office/drawing/2014/main" id="{C32FA09A-BE1A-4660-BB1F-B05A8455E59B}"/>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B6314B37-F6C7-402C-99C5-84F28598F4E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0292504"/>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2D6F-8590-41C0-BA6E-38F644815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932E2C-7C1A-4CBD-87ED-14D40C42F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3169-C983-497D-87D6-FB4070DA63B4}"/>
              </a:ext>
            </a:extLst>
          </p:cNvPr>
          <p:cNvSpPr>
            <a:spLocks noGrp="1"/>
          </p:cNvSpPr>
          <p:nvPr>
            <p:ph type="dt" sz="half" idx="10"/>
          </p:nvPr>
        </p:nvSpPr>
        <p:spPr/>
        <p:txBody>
          <a:bodyPr/>
          <a:lstStyle/>
          <a:p>
            <a:fld id="{B612A279-0833-481D-8C56-F67FD0AC6C50}" type="datetime1">
              <a:rPr lang="en-US" smtClean="0"/>
              <a:t>2/3/2021</a:t>
            </a:fld>
            <a:endParaRPr lang="en-US" dirty="0"/>
          </a:p>
        </p:txBody>
      </p:sp>
      <p:sp>
        <p:nvSpPr>
          <p:cNvPr id="5" name="Footer Placeholder 4">
            <a:extLst>
              <a:ext uri="{FF2B5EF4-FFF2-40B4-BE49-F238E27FC236}">
                <a16:creationId xmlns:a16="http://schemas.microsoft.com/office/drawing/2014/main" id="{94A9F3D5-D35B-45B8-A6E5-136CE2B3D1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64C795-87BF-4DA4-9060-F98A1931086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5529579"/>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B448E-11C6-4D6B-B50E-5F636040878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816E8-42AE-47A4-B97C-E0AA1FC1CB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EE4C6-DD0F-42F7-899E-3530351707C8}"/>
              </a:ext>
            </a:extLst>
          </p:cNvPr>
          <p:cNvSpPr>
            <a:spLocks noGrp="1"/>
          </p:cNvSpPr>
          <p:nvPr>
            <p:ph type="dt" sz="half" idx="10"/>
          </p:nvPr>
        </p:nvSpPr>
        <p:spPr/>
        <p:txBody>
          <a:bodyPr/>
          <a:lstStyle/>
          <a:p>
            <a:fld id="{6587DA83-5663-4C9C-B9AA-0B40A3DAFF81}" type="datetime1">
              <a:rPr lang="en-US" smtClean="0"/>
              <a:t>2/3/2021</a:t>
            </a:fld>
            <a:endParaRPr lang="en-US" dirty="0"/>
          </a:p>
        </p:txBody>
      </p:sp>
      <p:sp>
        <p:nvSpPr>
          <p:cNvPr id="5" name="Footer Placeholder 4">
            <a:extLst>
              <a:ext uri="{FF2B5EF4-FFF2-40B4-BE49-F238E27FC236}">
                <a16:creationId xmlns:a16="http://schemas.microsoft.com/office/drawing/2014/main" id="{F93E059B-3513-4CBB-8548-27C3A5E3B3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5ED5D7-255C-4803-896A-78B4B5DC47D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497432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988E7-71BC-4DC2-85B7-268126EBDCBE}"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80031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F988E7-71BC-4DC2-85B7-268126EBDCBE}"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963830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F988E7-71BC-4DC2-85B7-268126EBDCBE}"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058048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F988E7-71BC-4DC2-85B7-268126EBDCBE}"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284029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988E7-71BC-4DC2-85B7-268126EBDCBE}"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6572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817312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4169532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88E7-71BC-4DC2-85B7-268126EBDCBE}" type="datetimeFigureOut">
              <a:rPr lang="en-US" smtClean="0"/>
              <a:t>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9DAEF-2293-45F2-9DB3-7AB61166F45E}" type="slidenum">
              <a:rPr lang="en-US" smtClean="0"/>
              <a:t>‹#›</a:t>
            </a:fld>
            <a:endParaRPr lang="en-US"/>
          </a:p>
        </p:txBody>
      </p:sp>
    </p:spTree>
    <p:extLst>
      <p:ext uri="{BB962C8B-B14F-4D97-AF65-F5344CB8AC3E}">
        <p14:creationId xmlns:p14="http://schemas.microsoft.com/office/powerpoint/2010/main" val="678321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82846-CCFE-4E2B-9785-7E2960848A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551E2-A783-49EB-BC6A-26FA5E7E3C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37BEE-2F6E-4D54-81DB-19183533F73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D6E202-B606-4609-B914-27C9371A1F6D}" type="datetime1">
              <a:rPr lang="en-US" smtClean="0"/>
              <a:t>2/3/2021</a:t>
            </a:fld>
            <a:endParaRPr lang="en-US" dirty="0"/>
          </a:p>
        </p:txBody>
      </p:sp>
      <p:sp>
        <p:nvSpPr>
          <p:cNvPr id="5" name="Footer Placeholder 4">
            <a:extLst>
              <a:ext uri="{FF2B5EF4-FFF2-40B4-BE49-F238E27FC236}">
                <a16:creationId xmlns:a16="http://schemas.microsoft.com/office/drawing/2014/main" id="{688EA432-CDCA-43A6-A416-B52131F129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A30308-656B-4F40-9011-ABDC1C20096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43052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824680" y="1607570"/>
            <a:ext cx="7176319" cy="2114181"/>
          </a:xfrm>
        </p:spPr>
        <p:txBody>
          <a:bodyPr>
            <a:normAutofit/>
          </a:bodyPr>
          <a:lstStyle/>
          <a:p>
            <a:r>
              <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rPr>
              <a:t>1 John </a:t>
            </a:r>
          </a:p>
        </p:txBody>
      </p:sp>
      <p:pic>
        <p:nvPicPr>
          <p:cNvPr id="1026" name="Picture 2" descr="Paper, Parchment, Thin, Structure, Untitled, Texture">
            <a:extLst>
              <a:ext uri="{FF2B5EF4-FFF2-40B4-BE49-F238E27FC236}">
                <a16:creationId xmlns:a16="http://schemas.microsoft.com/office/drawing/2014/main" id="{FD166DFB-6ABE-4231-8E2A-80B4F2E86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37447" y="-750542"/>
            <a:ext cx="469107" cy="914399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03D3C2F-6983-4B0A-AA3C-2A21268AC136}"/>
              </a:ext>
            </a:extLst>
          </p:cNvPr>
          <p:cNvSpPr>
            <a:spLocks noGrp="1"/>
          </p:cNvSpPr>
          <p:nvPr>
            <p:ph type="subTitle" idx="1"/>
          </p:nvPr>
        </p:nvSpPr>
        <p:spPr>
          <a:xfrm>
            <a:off x="1142999" y="3558432"/>
            <a:ext cx="6858000" cy="596336"/>
          </a:xfrm>
        </p:spPr>
        <p:txBody>
          <a:bodyPr>
            <a:normAutofit/>
          </a:bodyPr>
          <a:lstStyle/>
          <a:p>
            <a:r>
              <a:rPr lang="en-US" sz="2800" dirty="0">
                <a:solidFill>
                  <a:srgbClr val="361B00"/>
                </a:solidFill>
                <a:latin typeface="Maiandra GD" panose="020E0502030308020204" pitchFamily="34" charset="0"/>
              </a:rPr>
              <a:t>C o n f </a:t>
            </a:r>
            <a:r>
              <a:rPr lang="en-US" sz="2800" dirty="0" err="1">
                <a:solidFill>
                  <a:srgbClr val="361B00"/>
                </a:solidFill>
                <a:latin typeface="Maiandra GD" panose="020E0502030308020204" pitchFamily="34" charset="0"/>
              </a:rPr>
              <a:t>i</a:t>
            </a:r>
            <a:r>
              <a:rPr lang="en-US" sz="2800" dirty="0">
                <a:solidFill>
                  <a:srgbClr val="361B00"/>
                </a:solidFill>
                <a:latin typeface="Maiandra GD" panose="020E0502030308020204" pitchFamily="34" charset="0"/>
              </a:rPr>
              <a:t> d e n c e   I n   C h r </a:t>
            </a:r>
            <a:r>
              <a:rPr lang="en-US" sz="2800" dirty="0" err="1">
                <a:solidFill>
                  <a:srgbClr val="361B00"/>
                </a:solidFill>
                <a:latin typeface="Maiandra GD" panose="020E0502030308020204" pitchFamily="34" charset="0"/>
              </a:rPr>
              <a:t>i</a:t>
            </a:r>
            <a:r>
              <a:rPr lang="en-US" sz="2800" dirty="0">
                <a:solidFill>
                  <a:srgbClr val="361B00"/>
                </a:solidFill>
                <a:latin typeface="Maiandra GD" panose="020E0502030308020204" pitchFamily="34" charset="0"/>
              </a:rPr>
              <a:t> s t</a:t>
            </a:r>
          </a:p>
        </p:txBody>
      </p:sp>
      <p:pic>
        <p:nvPicPr>
          <p:cNvPr id="7" name="Picture 6">
            <a:extLst>
              <a:ext uri="{FF2B5EF4-FFF2-40B4-BE49-F238E27FC236}">
                <a16:creationId xmlns:a16="http://schemas.microsoft.com/office/drawing/2014/main" id="{751E9796-74E3-49D6-8965-A7D4A5FD107A}"/>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2377738" y="3677937"/>
            <a:ext cx="4388522" cy="2427693"/>
          </a:xfrm>
          <a:prstGeom prst="rect">
            <a:avLst/>
          </a:prstGeom>
        </p:spPr>
      </p:pic>
    </p:spTree>
    <p:extLst>
      <p:ext uri="{BB962C8B-B14F-4D97-AF65-F5344CB8AC3E}">
        <p14:creationId xmlns:p14="http://schemas.microsoft.com/office/powerpoint/2010/main" val="1496208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736190" y="1583484"/>
            <a:ext cx="7494639" cy="2114181"/>
          </a:xfrm>
        </p:spPr>
        <p:txBody>
          <a:bodyPr>
            <a:normAutofit/>
          </a:bodyPr>
          <a:lstStyle/>
          <a:p>
            <a:r>
              <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rPr>
              <a:t>1 John</a:t>
            </a:r>
          </a:p>
        </p:txBody>
      </p:sp>
      <p:pic>
        <p:nvPicPr>
          <p:cNvPr id="1026" name="Picture 2" descr="Paper, Parchment, Thin, Structure, Untitled, Texture">
            <a:extLst>
              <a:ext uri="{FF2B5EF4-FFF2-40B4-BE49-F238E27FC236}">
                <a16:creationId xmlns:a16="http://schemas.microsoft.com/office/drawing/2014/main" id="{FD166DFB-6ABE-4231-8E2A-80B4F2E86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37447" y="-750542"/>
            <a:ext cx="469107" cy="914399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03D3C2F-6983-4B0A-AA3C-2A21268AC136}"/>
              </a:ext>
            </a:extLst>
          </p:cNvPr>
          <p:cNvSpPr>
            <a:spLocks noGrp="1"/>
          </p:cNvSpPr>
          <p:nvPr>
            <p:ph type="subTitle" idx="1"/>
          </p:nvPr>
        </p:nvSpPr>
        <p:spPr>
          <a:xfrm>
            <a:off x="1142999" y="3558432"/>
            <a:ext cx="6858000" cy="596336"/>
          </a:xfrm>
        </p:spPr>
        <p:txBody>
          <a:bodyPr>
            <a:normAutofit/>
          </a:bodyPr>
          <a:lstStyle/>
          <a:p>
            <a:r>
              <a:rPr lang="en-US" sz="2800" dirty="0">
                <a:solidFill>
                  <a:srgbClr val="361B00"/>
                </a:solidFill>
                <a:latin typeface="Maiandra GD" panose="020E0502030308020204" pitchFamily="34" charset="0"/>
              </a:rPr>
              <a:t>C o n f </a:t>
            </a:r>
            <a:r>
              <a:rPr lang="en-US" sz="2800" dirty="0" err="1">
                <a:solidFill>
                  <a:srgbClr val="361B00"/>
                </a:solidFill>
                <a:latin typeface="Maiandra GD" panose="020E0502030308020204" pitchFamily="34" charset="0"/>
              </a:rPr>
              <a:t>i</a:t>
            </a:r>
            <a:r>
              <a:rPr lang="en-US" sz="2800" dirty="0">
                <a:solidFill>
                  <a:srgbClr val="361B00"/>
                </a:solidFill>
                <a:latin typeface="Maiandra GD" panose="020E0502030308020204" pitchFamily="34" charset="0"/>
              </a:rPr>
              <a:t> d e n c e   I n   C h r </a:t>
            </a:r>
            <a:r>
              <a:rPr lang="en-US" sz="2800" dirty="0" err="1">
                <a:solidFill>
                  <a:srgbClr val="361B00"/>
                </a:solidFill>
                <a:latin typeface="Maiandra GD" panose="020E0502030308020204" pitchFamily="34" charset="0"/>
              </a:rPr>
              <a:t>i</a:t>
            </a:r>
            <a:r>
              <a:rPr lang="en-US" sz="2800" dirty="0">
                <a:solidFill>
                  <a:srgbClr val="361B00"/>
                </a:solidFill>
                <a:latin typeface="Maiandra GD" panose="020E0502030308020204" pitchFamily="34" charset="0"/>
              </a:rPr>
              <a:t> s t</a:t>
            </a:r>
          </a:p>
        </p:txBody>
      </p:sp>
      <p:sp>
        <p:nvSpPr>
          <p:cNvPr id="5" name="TextBox 4">
            <a:extLst>
              <a:ext uri="{FF2B5EF4-FFF2-40B4-BE49-F238E27FC236}">
                <a16:creationId xmlns:a16="http://schemas.microsoft.com/office/drawing/2014/main" id="{401E2E6D-ADEF-4F5F-9BEA-3F4E91B86A7D}"/>
              </a:ext>
            </a:extLst>
          </p:cNvPr>
          <p:cNvSpPr txBox="1"/>
          <p:nvPr/>
        </p:nvSpPr>
        <p:spPr>
          <a:xfrm>
            <a:off x="783155" y="4183238"/>
            <a:ext cx="7577686" cy="954107"/>
          </a:xfrm>
          <a:prstGeom prst="rect">
            <a:avLst/>
          </a:prstGeom>
          <a:noFill/>
        </p:spPr>
        <p:txBody>
          <a:bodyPr wrap="square" rtlCol="0">
            <a:spAutoFit/>
          </a:bodyPr>
          <a:lstStyle/>
          <a:p>
            <a:pPr algn="ctr"/>
            <a:r>
              <a:rPr lang="en-US" sz="2800" dirty="0">
                <a:solidFill>
                  <a:srgbClr val="361B00"/>
                </a:solidFill>
                <a:effectLst>
                  <a:glow rad="101600">
                    <a:schemeClr val="accent4">
                      <a:lumMod val="20000"/>
                      <a:lumOff val="80000"/>
                      <a:alpha val="60000"/>
                    </a:schemeClr>
                  </a:glow>
                  <a:outerShdw blurRad="38100" dist="38100" dir="2700000" algn="tl">
                    <a:srgbClr val="000000">
                      <a:alpha val="43137"/>
                    </a:srgbClr>
                  </a:outerShdw>
                </a:effectLst>
                <a:latin typeface="Maiandra GD" panose="020E0502030308020204" pitchFamily="34" charset="0"/>
              </a:rPr>
              <a:t>Confidence Comes From Testing What We Hear (1 John 4:1-6)</a:t>
            </a:r>
          </a:p>
        </p:txBody>
      </p:sp>
      <p:pic>
        <p:nvPicPr>
          <p:cNvPr id="7" name="Picture 6">
            <a:extLst>
              <a:ext uri="{FF2B5EF4-FFF2-40B4-BE49-F238E27FC236}">
                <a16:creationId xmlns:a16="http://schemas.microsoft.com/office/drawing/2014/main" id="{751E9796-74E3-49D6-8965-A7D4A5FD107A}"/>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3005332" y="4660292"/>
            <a:ext cx="3133333" cy="1733333"/>
          </a:xfrm>
          <a:prstGeom prst="rect">
            <a:avLst/>
          </a:prstGeom>
        </p:spPr>
      </p:pic>
    </p:spTree>
    <p:extLst>
      <p:ext uri="{BB962C8B-B14F-4D97-AF65-F5344CB8AC3E}">
        <p14:creationId xmlns:p14="http://schemas.microsoft.com/office/powerpoint/2010/main" val="3402810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59"/>
            <a:ext cx="8886286" cy="1115955"/>
          </a:xfrm>
        </p:spPr>
        <p:txBody>
          <a:bodyPr>
            <a:normAutofit fontScale="90000"/>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Confidence in our Relationship with God gives us Confidence in Prayer </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699" y="1208314"/>
            <a:ext cx="8854301" cy="5475515"/>
          </a:xfrm>
        </p:spPr>
        <p:txBody>
          <a:bodyPr>
            <a:noAutofit/>
          </a:bodyPr>
          <a:lstStyle/>
          <a:p>
            <a:pPr>
              <a:spcBef>
                <a:spcPts val="0"/>
              </a:spcBef>
              <a:spcAft>
                <a:spcPts val="300"/>
              </a:spcAft>
            </a:pPr>
            <a:r>
              <a:rPr lang="en-US" sz="3000" b="1" dirty="0">
                <a:ea typeface="Times New Roman" panose="02020603050405020304" pitchFamily="18" charset="0"/>
              </a:rPr>
              <a:t>Keeping God’s commandments gives us confidence that our prayers are granted (3:22).</a:t>
            </a:r>
            <a:endParaRPr lang="en-US" sz="3000" dirty="0">
              <a:effectLst>
                <a:outerShdw blurRad="38100" dist="38100" dir="2700000" algn="tl">
                  <a:srgbClr val="000000">
                    <a:alpha val="43137"/>
                  </a:srgbClr>
                </a:outerShdw>
              </a:effectLst>
              <a:ea typeface="Times New Roman" panose="02020603050405020304" pitchFamily="18" charset="0"/>
            </a:endParaRPr>
          </a:p>
          <a:p>
            <a:pPr marL="509588" lvl="1" indent="-27622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Commandment keeping assures us that we truly know God (1 John 2:3, 5).</a:t>
            </a:r>
          </a:p>
          <a:p>
            <a:pPr marL="509588" lvl="1" indent="-27622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God hears those who hear Him! (1 Peter 3:12; Pro. 28:9).</a:t>
            </a:r>
          </a:p>
          <a:p>
            <a:pPr marL="509588" lvl="1" indent="-27622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Additional conditions for effective prayer include praying in faith (Matt. 21:22; James 1:5-6) and praying in accordance with God’s will (1 John 5:14-15).</a:t>
            </a:r>
          </a:p>
          <a:p>
            <a:pPr>
              <a:spcBef>
                <a:spcPts val="0"/>
              </a:spcBef>
              <a:spcAft>
                <a:spcPts val="300"/>
              </a:spcAft>
            </a:pPr>
            <a:r>
              <a:rPr lang="en-US" sz="3000" b="1" dirty="0">
                <a:ea typeface="Times New Roman" panose="02020603050405020304" pitchFamily="18" charset="0"/>
              </a:rPr>
              <a:t>The key commandments under consideration are </a:t>
            </a:r>
            <a:r>
              <a:rPr lang="en-US" sz="3000" b="1" dirty="0">
                <a:solidFill>
                  <a:srgbClr val="74350A"/>
                </a:solidFill>
                <a:ea typeface="Times New Roman" panose="02020603050405020304" pitchFamily="18" charset="0"/>
              </a:rPr>
              <a:t>believing in Christ </a:t>
            </a:r>
            <a:r>
              <a:rPr lang="en-US" sz="3000" b="1" dirty="0">
                <a:ea typeface="Times New Roman" panose="02020603050405020304" pitchFamily="18" charset="0"/>
              </a:rPr>
              <a:t>and </a:t>
            </a:r>
            <a:r>
              <a:rPr lang="en-US" sz="3000" b="1" dirty="0">
                <a:solidFill>
                  <a:srgbClr val="74350A"/>
                </a:solidFill>
                <a:ea typeface="Times New Roman" panose="02020603050405020304" pitchFamily="18" charset="0"/>
              </a:rPr>
              <a:t>loving one another </a:t>
            </a:r>
            <a:r>
              <a:rPr lang="en-US" sz="3000" b="1" dirty="0">
                <a:ea typeface="Times New Roman" panose="02020603050405020304" pitchFamily="18" charset="0"/>
              </a:rPr>
              <a:t>(3:23).* </a:t>
            </a:r>
            <a:endParaRPr lang="en-US" sz="2900" b="1" dirty="0">
              <a:ea typeface="Times New Roman" panose="02020603050405020304" pitchFamily="18" charset="0"/>
            </a:endParaRPr>
          </a:p>
          <a:p>
            <a:pPr>
              <a:spcBef>
                <a:spcPts val="0"/>
              </a:spcBef>
              <a:spcAft>
                <a:spcPts val="300"/>
              </a:spcAft>
            </a:pPr>
            <a:r>
              <a:rPr lang="en-US" sz="3000" b="1" dirty="0">
                <a:ea typeface="Times New Roman" panose="02020603050405020304" pitchFamily="18" charset="0"/>
              </a:rPr>
              <a:t>Fellowship with God is assured because we keep His commandments and because He has given us the Holy Spirit (3:24; Eph. 1:13-14; 2 Cor. 5:5).</a:t>
            </a:r>
          </a:p>
          <a:p>
            <a:pPr>
              <a:spcBef>
                <a:spcPts val="0"/>
              </a:spcBef>
              <a:spcAft>
                <a:spcPts val="300"/>
              </a:spcAft>
            </a:pPr>
            <a:endParaRPr lang="en-US" sz="2800" b="1" i="1" dirty="0">
              <a:solidFill>
                <a:srgbClr val="74350A"/>
              </a:solidFill>
              <a:ea typeface="Times New Roman" panose="02020603050405020304" pitchFamily="18" charset="0"/>
            </a:endParaRPr>
          </a:p>
        </p:txBody>
      </p:sp>
    </p:spTree>
    <p:extLst>
      <p:ext uri="{BB962C8B-B14F-4D97-AF65-F5344CB8AC3E}">
        <p14:creationId xmlns:p14="http://schemas.microsoft.com/office/powerpoint/2010/main" val="2649641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59"/>
            <a:ext cx="8886286" cy="1115955"/>
          </a:xfrm>
        </p:spPr>
        <p:txBody>
          <a:bodyPr>
            <a:normAutofit fontScale="90000"/>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Confidence Comes from </a:t>
            </a:r>
            <a:b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b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Testing What We Hear </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381000" y="1208314"/>
            <a:ext cx="8763000" cy="5475515"/>
          </a:xfrm>
        </p:spPr>
        <p:txBody>
          <a:bodyPr>
            <a:noAutofit/>
          </a:bodyPr>
          <a:lstStyle/>
          <a:p>
            <a:pPr>
              <a:spcBef>
                <a:spcPts val="0"/>
              </a:spcBef>
              <a:spcAft>
                <a:spcPts val="300"/>
              </a:spcAft>
            </a:pPr>
            <a:r>
              <a:rPr lang="en-US" sz="3000" b="1" dirty="0">
                <a:ea typeface="Times New Roman" panose="02020603050405020304" pitchFamily="18" charset="0"/>
              </a:rPr>
              <a:t>We must test the spirits (4:1).</a:t>
            </a:r>
            <a:endParaRPr lang="en-US" sz="3000" dirty="0">
              <a:effectLst>
                <a:outerShdw blurRad="38100" dist="38100" dir="2700000" algn="tl">
                  <a:srgbClr val="000000">
                    <a:alpha val="43137"/>
                  </a:srgbClr>
                </a:outerShdw>
              </a:effectLst>
              <a:ea typeface="Times New Roman" panose="02020603050405020304" pitchFamily="18" charset="0"/>
            </a:endParaRPr>
          </a:p>
          <a:p>
            <a:pPr marL="509588" lvl="1" indent="-27622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What we BELIEVE impacts our fellowship with God as much as what we do! (2 Thess. 2:12).</a:t>
            </a:r>
          </a:p>
          <a:p>
            <a:pPr marL="509588" lvl="1" indent="-27622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There are many false teachers (2 Peter 2:1).</a:t>
            </a:r>
          </a:p>
          <a:p>
            <a:pPr marL="509588" lvl="1" indent="-27622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We must work to identify them (Matthew 7:15;              2 Cor. 11:13-14; Gal. 2:4; Rev. 2:2; 1 Thess. 5:21).</a:t>
            </a:r>
          </a:p>
          <a:p>
            <a:pPr>
              <a:spcBef>
                <a:spcPts val="0"/>
              </a:spcBef>
              <a:spcAft>
                <a:spcPts val="300"/>
              </a:spcAft>
            </a:pPr>
            <a:r>
              <a:rPr lang="en-US" sz="3000" b="1" dirty="0">
                <a:ea typeface="Times New Roman" panose="02020603050405020304" pitchFamily="18" charset="0"/>
              </a:rPr>
              <a:t>We can know if a “spirit” is “of God” by whether it acknowledges that Jesus has come in the flesh     (4:2-3).</a:t>
            </a:r>
            <a:endParaRPr lang="en-US" sz="2900" b="1" dirty="0">
              <a:ea typeface="Times New Roman" panose="02020603050405020304" pitchFamily="18" charset="0"/>
            </a:endParaRPr>
          </a:p>
          <a:p>
            <a:pPr marL="511175" lvl="1" indent="-28257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The message and influence of false teachers must be identified, exposed, and noted to keep it from spreading (Titus 1:10-13; 2 Timothy 2:16-18; Romans 16:17-18;     2 John 10).</a:t>
            </a:r>
          </a:p>
        </p:txBody>
      </p:sp>
    </p:spTree>
    <p:extLst>
      <p:ext uri="{BB962C8B-B14F-4D97-AF65-F5344CB8AC3E}">
        <p14:creationId xmlns:p14="http://schemas.microsoft.com/office/powerpoint/2010/main" val="608987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59"/>
            <a:ext cx="8886286" cy="1115955"/>
          </a:xfrm>
        </p:spPr>
        <p:txBody>
          <a:bodyPr>
            <a:normAutofit fontScale="90000"/>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Confidence Comes from </a:t>
            </a:r>
            <a:b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b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Testing What We Hear </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381000" y="1208314"/>
            <a:ext cx="8763000" cy="5475515"/>
          </a:xfrm>
        </p:spPr>
        <p:txBody>
          <a:bodyPr>
            <a:noAutofit/>
          </a:bodyPr>
          <a:lstStyle/>
          <a:p>
            <a:pPr>
              <a:spcBef>
                <a:spcPts val="0"/>
              </a:spcBef>
              <a:spcAft>
                <a:spcPts val="300"/>
              </a:spcAft>
            </a:pPr>
            <a:r>
              <a:rPr lang="en-US" sz="3000" b="1" dirty="0">
                <a:ea typeface="Times New Roman" panose="02020603050405020304" pitchFamily="18" charset="0"/>
              </a:rPr>
              <a:t>Overcoming the “Antichrist” (4:4-5).</a:t>
            </a:r>
            <a:endParaRPr lang="en-US" sz="3000" dirty="0">
              <a:effectLst>
                <a:outerShdw blurRad="38100" dist="38100" dir="2700000" algn="tl">
                  <a:srgbClr val="000000">
                    <a:alpha val="43137"/>
                  </a:srgbClr>
                </a:outerShdw>
              </a:effectLst>
              <a:ea typeface="Times New Roman" panose="02020603050405020304" pitchFamily="18" charset="0"/>
            </a:endParaRPr>
          </a:p>
          <a:p>
            <a:pPr marL="509588" lvl="1" indent="-27622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Children of God are able to overcome the influence of error because “He who is in us is greater than he who is in the world.”</a:t>
            </a:r>
          </a:p>
          <a:p>
            <a:pPr marL="509588" lvl="1" indent="-27622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The false teachers are “of the world,” so their message resonates with those in the world (John 3:31; 10:5).</a:t>
            </a:r>
          </a:p>
          <a:p>
            <a:pPr>
              <a:spcBef>
                <a:spcPts val="0"/>
              </a:spcBef>
              <a:spcAft>
                <a:spcPts val="300"/>
              </a:spcAft>
            </a:pPr>
            <a:r>
              <a:rPr lang="en-US" sz="3000" b="1" dirty="0">
                <a:ea typeface="Times New Roman" panose="02020603050405020304" pitchFamily="18" charset="0"/>
              </a:rPr>
              <a:t>The ultimate test of truth and error (and of whether we know God) is whether or not we listen to God’s </a:t>
            </a:r>
            <a:r>
              <a:rPr lang="en-US" sz="3000" b="1">
                <a:ea typeface="Times New Roman" panose="02020603050405020304" pitchFamily="18" charset="0"/>
              </a:rPr>
              <a:t>inspired messengers (4:6).</a:t>
            </a:r>
            <a:endParaRPr lang="en-US" sz="2900" b="1" dirty="0">
              <a:ea typeface="Times New Roman" panose="02020603050405020304" pitchFamily="18" charset="0"/>
            </a:endParaRPr>
          </a:p>
          <a:p>
            <a:pPr marL="511175" lvl="1" indent="-28257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He who is of God hears God’s words (John 8:47).</a:t>
            </a:r>
          </a:p>
          <a:p>
            <a:pPr marL="511175" lvl="1" indent="-28257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The apostles and prophets of Jesus spoke and wrote God’s words (John 16:13-15; Mark 13:11;                          1 Corinthians 2:9-13; 14:37; Ephesians 3:3-5; 2:19-20).</a:t>
            </a:r>
          </a:p>
        </p:txBody>
      </p:sp>
    </p:spTree>
    <p:extLst>
      <p:ext uri="{BB962C8B-B14F-4D97-AF65-F5344CB8AC3E}">
        <p14:creationId xmlns:p14="http://schemas.microsoft.com/office/powerpoint/2010/main" val="2115733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ouse with trees in the background&#10;&#10;Description automatically generated">
            <a:extLst>
              <a:ext uri="{FF2B5EF4-FFF2-40B4-BE49-F238E27FC236}">
                <a16:creationId xmlns:a16="http://schemas.microsoft.com/office/drawing/2014/main" id="{74FB10CE-D03E-475E-9381-752293586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230032" cy="6858000"/>
          </a:xfrm>
          <a:prstGeom prst="rect">
            <a:avLst/>
          </a:prstGeom>
        </p:spPr>
      </p:pic>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533400" y="1406153"/>
            <a:ext cx="5676555" cy="1922604"/>
          </a:xfrm>
        </p:spPr>
        <p:txBody>
          <a:bodyPr anchor="b">
            <a:normAutofit/>
          </a:bodyPr>
          <a:lstStyle/>
          <a:p>
            <a:pP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1063469" y="3328757"/>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2395</TotalTime>
  <Words>1950</Words>
  <Application>Microsoft Office PowerPoint</Application>
  <PresentationFormat>On-screen Show (4:3)</PresentationFormat>
  <Paragraphs>74</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Agency FB</vt:lpstr>
      <vt:lpstr>Arial</vt:lpstr>
      <vt:lpstr>Berlin Sans FB Demi</vt:lpstr>
      <vt:lpstr>Calibri</vt:lpstr>
      <vt:lpstr>Calibri Light</vt:lpstr>
      <vt:lpstr>Maiandra GD</vt:lpstr>
      <vt:lpstr>Papyrus</vt:lpstr>
      <vt:lpstr>Office Theme</vt:lpstr>
      <vt:lpstr>1_Office Theme</vt:lpstr>
      <vt:lpstr>1 John </vt:lpstr>
      <vt:lpstr>1 John</vt:lpstr>
      <vt:lpstr>Confidence in our Relationship with God gives us Confidence in Prayer </vt:lpstr>
      <vt:lpstr>Confidence Comes from  Testing What We Hear </vt:lpstr>
      <vt:lpstr>Confidence Comes from  Testing What We Hear </vt:lpstr>
      <vt:lpstr>Eastside Church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John</dc:title>
  <dc:creator>Steve</dc:creator>
  <cp:lastModifiedBy>Steve</cp:lastModifiedBy>
  <cp:revision>176</cp:revision>
  <cp:lastPrinted>2021-02-02T19:39:30Z</cp:lastPrinted>
  <dcterms:created xsi:type="dcterms:W3CDTF">2020-12-21T14:42:06Z</dcterms:created>
  <dcterms:modified xsi:type="dcterms:W3CDTF">2021-02-04T00:22:51Z</dcterms:modified>
</cp:coreProperties>
</file>