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10"/>
  </p:notesMasterIdLst>
  <p:sldIdLst>
    <p:sldId id="369" r:id="rId2"/>
    <p:sldId id="385" r:id="rId3"/>
    <p:sldId id="370" r:id="rId4"/>
    <p:sldId id="371" r:id="rId5"/>
    <p:sldId id="386" r:id="rId6"/>
    <p:sldId id="388" r:id="rId7"/>
    <p:sldId id="373" r:id="rId8"/>
    <p:sldId id="376" r:id="rId9"/>
  </p:sldIdLst>
  <p:sldSz cx="9144000" cy="6858000" type="screen4x3"/>
  <p:notesSz cx="6858000" cy="9144000"/>
  <p:embeddedFontLst>
    <p:embeddedFont>
      <p:font typeface="Copperplate Gothic Light" pitchFamily="34" charset="0"/>
      <p:regular r:id="rId11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EAAD00"/>
    <a:srgbClr val="CC9900"/>
    <a:srgbClr val="00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0" autoAdjust="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D14FEEB0-C287-4250-9787-1BFBF1F821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5DC5A0-F601-4D11-89C1-1AFE0229E953}" type="slidenum">
              <a:rPr lang="en-US"/>
              <a:pPr/>
              <a:t>1</a:t>
            </a:fld>
            <a:endParaRPr lang="en-US"/>
          </a:p>
        </p:txBody>
      </p:sp>
      <p:sp>
        <p:nvSpPr>
          <p:cNvPr id="294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48A96-DD49-45C8-95CD-F315298BFAEB}" type="slidenum">
              <a:rPr lang="en-US"/>
              <a:pPr/>
              <a:t>3</a:t>
            </a:fld>
            <a:endParaRPr lang="en-US"/>
          </a:p>
        </p:txBody>
      </p:sp>
      <p:sp>
        <p:nvSpPr>
          <p:cNvPr id="296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3D8205-7DAB-489A-BF88-12ECE390BFA4}" type="slidenum">
              <a:rPr lang="en-US"/>
              <a:pPr/>
              <a:t>4</a:t>
            </a:fld>
            <a:endParaRPr lang="en-US"/>
          </a:p>
        </p:txBody>
      </p:sp>
      <p:sp>
        <p:nvSpPr>
          <p:cNvPr id="299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441B37-47D4-47C7-930D-08DE9582C58D}" type="slidenum">
              <a:rPr lang="en-US"/>
              <a:pPr/>
              <a:t>5</a:t>
            </a:fld>
            <a:endParaRPr lang="en-US"/>
          </a:p>
        </p:txBody>
      </p:sp>
      <p:sp>
        <p:nvSpPr>
          <p:cNvPr id="3266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BC13F6-6430-4168-8AE9-0E9F22DE2360}" type="slidenum">
              <a:rPr lang="en-US"/>
              <a:pPr/>
              <a:t>6</a:t>
            </a:fld>
            <a:endParaRPr lang="en-US"/>
          </a:p>
        </p:txBody>
      </p:sp>
      <p:sp>
        <p:nvSpPr>
          <p:cNvPr id="331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372B5-A25A-4F4A-8A02-BF2EF5DAC4EC}" type="slidenum">
              <a:rPr lang="en-US"/>
              <a:pPr/>
              <a:t>7</a:t>
            </a:fld>
            <a:endParaRPr lang="en-US"/>
          </a:p>
        </p:txBody>
      </p:sp>
      <p:sp>
        <p:nvSpPr>
          <p:cNvPr id="302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0" y="1824"/>
              <a:ext cx="5774" cy="25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182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269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11270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1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72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11273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75" name="Group 11"/>
            <p:cNvGrpSpPr>
              <a:grpSpLocks/>
            </p:cNvGrpSpPr>
            <p:nvPr/>
          </p:nvGrpSpPr>
          <p:grpSpPr bwMode="auto">
            <a:xfrm>
              <a:off x="82" y="838"/>
              <a:ext cx="5590" cy="891"/>
              <a:chOff x="82" y="838"/>
              <a:chExt cx="5590" cy="891"/>
            </a:xfrm>
          </p:grpSpPr>
          <p:grpSp>
            <p:nvGrpSpPr>
              <p:cNvPr id="11276" name="Group 12"/>
              <p:cNvGrpSpPr>
                <a:grpSpLocks/>
              </p:cNvGrpSpPr>
              <p:nvPr/>
            </p:nvGrpSpPr>
            <p:grpSpPr bwMode="auto">
              <a:xfrm>
                <a:off x="134" y="838"/>
                <a:ext cx="5538" cy="850"/>
                <a:chOff x="134" y="838"/>
                <a:chExt cx="5538" cy="850"/>
              </a:xfrm>
            </p:grpSpPr>
            <p:sp>
              <p:nvSpPr>
                <p:cNvPr id="11277" name="Freeform 13"/>
                <p:cNvSpPr>
                  <a:spLocks/>
                </p:cNvSpPr>
                <p:nvPr/>
              </p:nvSpPr>
              <p:spPr bwMode="auto">
                <a:xfrm>
                  <a:off x="5269" y="1550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78" name="Freeform 14"/>
                <p:cNvSpPr>
                  <a:spLocks/>
                </p:cNvSpPr>
                <p:nvPr/>
              </p:nvSpPr>
              <p:spPr bwMode="auto">
                <a:xfrm>
                  <a:off x="5265" y="1562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79" name="Freeform 15"/>
                <p:cNvSpPr>
                  <a:spLocks/>
                </p:cNvSpPr>
                <p:nvPr/>
              </p:nvSpPr>
              <p:spPr bwMode="auto">
                <a:xfrm>
                  <a:off x="475" y="1541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0" name="Freeform 16"/>
                <p:cNvSpPr>
                  <a:spLocks/>
                </p:cNvSpPr>
                <p:nvPr/>
              </p:nvSpPr>
              <p:spPr bwMode="auto">
                <a:xfrm>
                  <a:off x="547" y="1554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87" y="68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9"/>
                    </a:cxn>
                    <a:cxn ang="0">
                      <a:pos x="9" y="74"/>
                    </a:cxn>
                    <a:cxn ang="0">
                      <a:pos x="12" y="58"/>
                    </a:cxn>
                    <a:cxn ang="0">
                      <a:pos x="22" y="47"/>
                    </a:cxn>
                    <a:cxn ang="0">
                      <a:pos x="40" y="44"/>
                    </a:cxn>
                    <a:cxn ang="0">
                      <a:pos x="60" y="45"/>
                    </a:cxn>
                    <a:cxn ang="0">
                      <a:pos x="76" y="52"/>
                    </a:cxn>
                    <a:cxn ang="0">
                      <a:pos x="87" y="68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1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1125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282" name="Freeform 18"/>
                <p:cNvSpPr>
                  <a:spLocks/>
                </p:cNvSpPr>
                <p:nvPr/>
              </p:nvSpPr>
              <p:spPr bwMode="auto">
                <a:xfrm>
                  <a:off x="1408" y="838"/>
                  <a:ext cx="2967" cy="457"/>
                </a:xfrm>
                <a:custGeom>
                  <a:avLst/>
                  <a:gdLst/>
                  <a:ahLst/>
                  <a:cxnLst>
                    <a:cxn ang="0">
                      <a:pos x="0" y="122"/>
                    </a:cxn>
                    <a:cxn ang="0">
                      <a:pos x="207" y="78"/>
                    </a:cxn>
                    <a:cxn ang="0">
                      <a:pos x="442" y="48"/>
                    </a:cxn>
                    <a:cxn ang="0">
                      <a:pos x="640" y="32"/>
                    </a:cxn>
                    <a:cxn ang="0">
                      <a:pos x="897" y="16"/>
                    </a:cxn>
                    <a:cxn ang="0">
                      <a:pos x="1215" y="2"/>
                    </a:cxn>
                    <a:cxn ang="0">
                      <a:pos x="1392" y="0"/>
                    </a:cxn>
                    <a:cxn ang="0">
                      <a:pos x="1710" y="0"/>
                    </a:cxn>
                    <a:cxn ang="0">
                      <a:pos x="1997" y="10"/>
                    </a:cxn>
                    <a:cxn ang="0">
                      <a:pos x="2258" y="21"/>
                    </a:cxn>
                    <a:cxn ang="0">
                      <a:pos x="2493" y="38"/>
                    </a:cxn>
                    <a:cxn ang="0">
                      <a:pos x="2674" y="54"/>
                    </a:cxn>
                    <a:cxn ang="0">
                      <a:pos x="2828" y="73"/>
                    </a:cxn>
                    <a:cxn ang="0">
                      <a:pos x="2966" y="92"/>
                    </a:cxn>
                    <a:cxn ang="0">
                      <a:pos x="2966" y="456"/>
                    </a:cxn>
                    <a:cxn ang="0">
                      <a:pos x="2833" y="434"/>
                    </a:cxn>
                    <a:cxn ang="0">
                      <a:pos x="2563" y="399"/>
                    </a:cxn>
                    <a:cxn ang="0">
                      <a:pos x="2382" y="382"/>
                    </a:cxn>
                    <a:cxn ang="0">
                      <a:pos x="2134" y="366"/>
                    </a:cxn>
                    <a:cxn ang="0">
                      <a:pos x="1944" y="358"/>
                    </a:cxn>
                    <a:cxn ang="0">
                      <a:pos x="1746" y="350"/>
                    </a:cxn>
                    <a:cxn ang="0">
                      <a:pos x="1529" y="350"/>
                    </a:cxn>
                    <a:cxn ang="0">
                      <a:pos x="1295" y="350"/>
                    </a:cxn>
                    <a:cxn ang="0">
                      <a:pos x="1047" y="355"/>
                    </a:cxn>
                    <a:cxn ang="0">
                      <a:pos x="853" y="363"/>
                    </a:cxn>
                    <a:cxn ang="0">
                      <a:pos x="654" y="374"/>
                    </a:cxn>
                    <a:cxn ang="0">
                      <a:pos x="468" y="388"/>
                    </a:cxn>
                    <a:cxn ang="0">
                      <a:pos x="296" y="404"/>
                    </a:cxn>
                    <a:cxn ang="0">
                      <a:pos x="150" y="423"/>
                    </a:cxn>
                    <a:cxn ang="0">
                      <a:pos x="13" y="445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3" name="Freeform 19"/>
                <p:cNvSpPr>
                  <a:spLocks/>
                </p:cNvSpPr>
                <p:nvPr/>
              </p:nvSpPr>
              <p:spPr bwMode="auto">
                <a:xfrm>
                  <a:off x="607" y="934"/>
                  <a:ext cx="823" cy="431"/>
                </a:xfrm>
                <a:custGeom>
                  <a:avLst/>
                  <a:gdLst/>
                  <a:ahLst/>
                  <a:cxnLst>
                    <a:cxn ang="0">
                      <a:pos x="815" y="27"/>
                    </a:cxn>
                    <a:cxn ang="0">
                      <a:pos x="822" y="350"/>
                    </a:cxn>
                    <a:cxn ang="0">
                      <a:pos x="746" y="382"/>
                    </a:cxn>
                    <a:cxn ang="0">
                      <a:pos x="676" y="404"/>
                    </a:cxn>
                    <a:cxn ang="0">
                      <a:pos x="619" y="415"/>
                    </a:cxn>
                    <a:cxn ang="0">
                      <a:pos x="571" y="421"/>
                    </a:cxn>
                    <a:cxn ang="0">
                      <a:pos x="517" y="427"/>
                    </a:cxn>
                    <a:cxn ang="0">
                      <a:pos x="427" y="430"/>
                    </a:cxn>
                    <a:cxn ang="0">
                      <a:pos x="344" y="423"/>
                    </a:cxn>
                    <a:cxn ang="0">
                      <a:pos x="259" y="410"/>
                    </a:cxn>
                    <a:cxn ang="0">
                      <a:pos x="177" y="388"/>
                    </a:cxn>
                    <a:cxn ang="0">
                      <a:pos x="105" y="358"/>
                    </a:cxn>
                    <a:cxn ang="0">
                      <a:pos x="41" y="325"/>
                    </a:cxn>
                    <a:cxn ang="0">
                      <a:pos x="0" y="294"/>
                    </a:cxn>
                    <a:cxn ang="0">
                      <a:pos x="0" y="0"/>
                    </a:cxn>
                    <a:cxn ang="0">
                      <a:pos x="46" y="25"/>
                    </a:cxn>
                    <a:cxn ang="0">
                      <a:pos x="105" y="47"/>
                    </a:cxn>
                    <a:cxn ang="0">
                      <a:pos x="175" y="66"/>
                    </a:cxn>
                    <a:cxn ang="0">
                      <a:pos x="244" y="81"/>
                    </a:cxn>
                    <a:cxn ang="0">
                      <a:pos x="314" y="89"/>
                    </a:cxn>
                    <a:cxn ang="0">
                      <a:pos x="361" y="93"/>
                    </a:cxn>
                    <a:cxn ang="0">
                      <a:pos x="401" y="95"/>
                    </a:cxn>
                    <a:cxn ang="0">
                      <a:pos x="471" y="95"/>
                    </a:cxn>
                    <a:cxn ang="0">
                      <a:pos x="515" y="92"/>
                    </a:cxn>
                    <a:cxn ang="0">
                      <a:pos x="555" y="87"/>
                    </a:cxn>
                    <a:cxn ang="0">
                      <a:pos x="600" y="84"/>
                    </a:cxn>
                    <a:cxn ang="0">
                      <a:pos x="640" y="76"/>
                    </a:cxn>
                    <a:cxn ang="0">
                      <a:pos x="689" y="67"/>
                    </a:cxn>
                    <a:cxn ang="0">
                      <a:pos x="733" y="55"/>
                    </a:cxn>
                    <a:cxn ang="0">
                      <a:pos x="777" y="41"/>
                    </a:cxn>
                    <a:cxn ang="0">
                      <a:pos x="815" y="27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4" name="Freeform 20"/>
                <p:cNvSpPr>
                  <a:spLocks/>
                </p:cNvSpPr>
                <p:nvPr/>
              </p:nvSpPr>
              <p:spPr bwMode="auto">
                <a:xfrm>
                  <a:off x="154" y="1349"/>
                  <a:ext cx="551" cy="339"/>
                </a:xfrm>
                <a:custGeom>
                  <a:avLst/>
                  <a:gdLst/>
                  <a:ahLst/>
                  <a:cxnLst>
                    <a:cxn ang="0">
                      <a:pos x="16" y="53"/>
                    </a:cxn>
                    <a:cxn ang="0">
                      <a:pos x="0" y="122"/>
                    </a:cxn>
                    <a:cxn ang="0">
                      <a:pos x="10" y="146"/>
                    </a:cxn>
                    <a:cxn ang="0">
                      <a:pos x="33" y="183"/>
                    </a:cxn>
                    <a:cxn ang="0">
                      <a:pos x="57" y="216"/>
                    </a:cxn>
                    <a:cxn ang="0">
                      <a:pos x="85" y="244"/>
                    </a:cxn>
                    <a:cxn ang="0">
                      <a:pos x="120" y="271"/>
                    </a:cxn>
                    <a:cxn ang="0">
                      <a:pos x="153" y="290"/>
                    </a:cxn>
                    <a:cxn ang="0">
                      <a:pos x="189" y="308"/>
                    </a:cxn>
                    <a:cxn ang="0">
                      <a:pos x="235" y="324"/>
                    </a:cxn>
                    <a:cxn ang="0">
                      <a:pos x="270" y="332"/>
                    </a:cxn>
                    <a:cxn ang="0">
                      <a:pos x="312" y="338"/>
                    </a:cxn>
                    <a:cxn ang="0">
                      <a:pos x="351" y="338"/>
                    </a:cxn>
                    <a:cxn ang="0">
                      <a:pos x="393" y="333"/>
                    </a:cxn>
                    <a:cxn ang="0">
                      <a:pos x="436" y="321"/>
                    </a:cxn>
                    <a:cxn ang="0">
                      <a:pos x="475" y="302"/>
                    </a:cxn>
                    <a:cxn ang="0">
                      <a:pos x="498" y="286"/>
                    </a:cxn>
                    <a:cxn ang="0">
                      <a:pos x="526" y="262"/>
                    </a:cxn>
                    <a:cxn ang="0">
                      <a:pos x="541" y="243"/>
                    </a:cxn>
                    <a:cxn ang="0">
                      <a:pos x="550" y="226"/>
                    </a:cxn>
                    <a:cxn ang="0">
                      <a:pos x="550" y="208"/>
                    </a:cxn>
                    <a:cxn ang="0">
                      <a:pos x="544" y="187"/>
                    </a:cxn>
                    <a:cxn ang="0">
                      <a:pos x="532" y="170"/>
                    </a:cxn>
                    <a:cxn ang="0">
                      <a:pos x="523" y="135"/>
                    </a:cxn>
                    <a:cxn ang="0">
                      <a:pos x="519" y="116"/>
                    </a:cxn>
                    <a:cxn ang="0">
                      <a:pos x="267" y="132"/>
                    </a:cxn>
                    <a:cxn ang="0">
                      <a:pos x="234" y="126"/>
                    </a:cxn>
                    <a:cxn ang="0">
                      <a:pos x="193" y="113"/>
                    </a:cxn>
                    <a:cxn ang="0">
                      <a:pos x="162" y="97"/>
                    </a:cxn>
                    <a:cxn ang="0">
                      <a:pos x="129" y="77"/>
                    </a:cxn>
                    <a:cxn ang="0">
                      <a:pos x="97" y="48"/>
                    </a:cxn>
                    <a:cxn ang="0">
                      <a:pos x="78" y="24"/>
                    </a:cxn>
                    <a:cxn ang="0">
                      <a:pos x="60" y="0"/>
                    </a:cxn>
                    <a:cxn ang="0">
                      <a:pos x="16" y="53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5" name="Freeform 21"/>
                <p:cNvSpPr>
                  <a:spLocks/>
                </p:cNvSpPr>
                <p:nvPr/>
              </p:nvSpPr>
              <p:spPr bwMode="auto">
                <a:xfrm>
                  <a:off x="134" y="935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474" y="0"/>
                    </a:cxn>
                    <a:cxn ang="0">
                      <a:pos x="474" y="294"/>
                    </a:cxn>
                    <a:cxn ang="0">
                      <a:pos x="446" y="291"/>
                    </a:cxn>
                    <a:cxn ang="0">
                      <a:pos x="411" y="293"/>
                    </a:cxn>
                    <a:cxn ang="0">
                      <a:pos x="353" y="299"/>
                    </a:cxn>
                    <a:cxn ang="0">
                      <a:pos x="296" y="310"/>
                    </a:cxn>
                    <a:cxn ang="0">
                      <a:pos x="243" y="323"/>
                    </a:cxn>
                    <a:cxn ang="0">
                      <a:pos x="200" y="339"/>
                    </a:cxn>
                    <a:cxn ang="0">
                      <a:pos x="149" y="364"/>
                    </a:cxn>
                    <a:cxn ang="0">
                      <a:pos x="110" y="390"/>
                    </a:cxn>
                    <a:cxn ang="0">
                      <a:pos x="81" y="415"/>
                    </a:cxn>
                    <a:cxn ang="0">
                      <a:pos x="60" y="439"/>
                    </a:cxn>
                    <a:cxn ang="0">
                      <a:pos x="47" y="461"/>
                    </a:cxn>
                    <a:cxn ang="0">
                      <a:pos x="35" y="488"/>
                    </a:cxn>
                    <a:cxn ang="0">
                      <a:pos x="30" y="513"/>
                    </a:cxn>
                    <a:cxn ang="0">
                      <a:pos x="23" y="551"/>
                    </a:cxn>
                    <a:cxn ang="0">
                      <a:pos x="17" y="518"/>
                    </a:cxn>
                    <a:cxn ang="0">
                      <a:pos x="8" y="481"/>
                    </a:cxn>
                    <a:cxn ang="0">
                      <a:pos x="5" y="453"/>
                    </a:cxn>
                    <a:cxn ang="0">
                      <a:pos x="0" y="420"/>
                    </a:cxn>
                    <a:cxn ang="0">
                      <a:pos x="2" y="393"/>
                    </a:cxn>
                    <a:cxn ang="0">
                      <a:pos x="8" y="361"/>
                    </a:cxn>
                    <a:cxn ang="0">
                      <a:pos x="15" y="317"/>
                    </a:cxn>
                    <a:cxn ang="0">
                      <a:pos x="30" y="279"/>
                    </a:cxn>
                    <a:cxn ang="0">
                      <a:pos x="50" y="238"/>
                    </a:cxn>
                    <a:cxn ang="0">
                      <a:pos x="75" y="196"/>
                    </a:cxn>
                    <a:cxn ang="0">
                      <a:pos x="111" y="152"/>
                    </a:cxn>
                    <a:cxn ang="0">
                      <a:pos x="152" y="116"/>
                    </a:cxn>
                    <a:cxn ang="0">
                      <a:pos x="188" y="87"/>
                    </a:cxn>
                    <a:cxn ang="0">
                      <a:pos x="233" y="60"/>
                    </a:cxn>
                    <a:cxn ang="0">
                      <a:pos x="279" y="40"/>
                    </a:cxn>
                    <a:cxn ang="0">
                      <a:pos x="333" y="21"/>
                    </a:cxn>
                    <a:cxn ang="0">
                      <a:pos x="380" y="10"/>
                    </a:cxn>
                    <a:cxn ang="0">
                      <a:pos x="435" y="3"/>
                    </a:cxn>
                    <a:cxn ang="0">
                      <a:pos x="474" y="0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6" name="Freeform 22"/>
                <p:cNvSpPr>
                  <a:spLocks/>
                </p:cNvSpPr>
                <p:nvPr/>
              </p:nvSpPr>
              <p:spPr bwMode="auto">
                <a:xfrm>
                  <a:off x="422" y="1503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7" name="Freeform 23"/>
                <p:cNvSpPr>
                  <a:spLocks/>
                </p:cNvSpPr>
                <p:nvPr/>
              </p:nvSpPr>
              <p:spPr bwMode="auto">
                <a:xfrm>
                  <a:off x="494" y="1516"/>
                  <a:ext cx="88" cy="74"/>
                </a:xfrm>
                <a:custGeom>
                  <a:avLst/>
                  <a:gdLst/>
                  <a:ahLst/>
                  <a:cxnLst>
                    <a:cxn ang="0">
                      <a:pos x="87" y="67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8"/>
                    </a:cxn>
                    <a:cxn ang="0">
                      <a:pos x="9" y="73"/>
                    </a:cxn>
                    <a:cxn ang="0">
                      <a:pos x="12" y="57"/>
                    </a:cxn>
                    <a:cxn ang="0">
                      <a:pos x="22" y="47"/>
                    </a:cxn>
                    <a:cxn ang="0">
                      <a:pos x="40" y="43"/>
                    </a:cxn>
                    <a:cxn ang="0">
                      <a:pos x="60" y="44"/>
                    </a:cxn>
                    <a:cxn ang="0">
                      <a:pos x="76" y="51"/>
                    </a:cxn>
                    <a:cxn ang="0">
                      <a:pos x="87" y="67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8" name="Freeform 24"/>
                <p:cNvSpPr>
                  <a:spLocks/>
                </p:cNvSpPr>
                <p:nvPr/>
              </p:nvSpPr>
              <p:spPr bwMode="auto">
                <a:xfrm>
                  <a:off x="386" y="1295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317" y="275"/>
                    </a:cxn>
                    <a:cxn ang="0">
                      <a:pos x="315" y="254"/>
                    </a:cxn>
                    <a:cxn ang="0">
                      <a:pos x="306" y="235"/>
                    </a:cxn>
                    <a:cxn ang="0">
                      <a:pos x="299" y="219"/>
                    </a:cxn>
                    <a:cxn ang="0">
                      <a:pos x="294" y="194"/>
                    </a:cxn>
                    <a:cxn ang="0">
                      <a:pos x="288" y="161"/>
                    </a:cxn>
                    <a:cxn ang="0">
                      <a:pos x="284" y="126"/>
                    </a:cxn>
                    <a:cxn ang="0">
                      <a:pos x="281" y="94"/>
                    </a:cxn>
                    <a:cxn ang="0">
                      <a:pos x="279" y="67"/>
                    </a:cxn>
                    <a:cxn ang="0">
                      <a:pos x="278" y="43"/>
                    </a:cxn>
                    <a:cxn ang="0">
                      <a:pos x="270" y="29"/>
                    </a:cxn>
                    <a:cxn ang="0">
                      <a:pos x="255" y="16"/>
                    </a:cxn>
                    <a:cxn ang="0">
                      <a:pos x="240" y="9"/>
                    </a:cxn>
                    <a:cxn ang="0">
                      <a:pos x="216" y="2"/>
                    </a:cxn>
                    <a:cxn ang="0">
                      <a:pos x="189" y="0"/>
                    </a:cxn>
                    <a:cxn ang="0">
                      <a:pos x="147" y="0"/>
                    </a:cxn>
                    <a:cxn ang="0">
                      <a:pos x="110" y="2"/>
                    </a:cxn>
                    <a:cxn ang="0">
                      <a:pos x="74" y="9"/>
                    </a:cxn>
                    <a:cxn ang="0">
                      <a:pos x="41" y="21"/>
                    </a:cxn>
                    <a:cxn ang="0">
                      <a:pos x="20" y="35"/>
                    </a:cxn>
                    <a:cxn ang="0">
                      <a:pos x="8" y="47"/>
                    </a:cxn>
                    <a:cxn ang="0">
                      <a:pos x="0" y="61"/>
                    </a:cxn>
                    <a:cxn ang="0">
                      <a:pos x="2" y="75"/>
                    </a:cxn>
                    <a:cxn ang="0">
                      <a:pos x="5" y="89"/>
                    </a:cxn>
                    <a:cxn ang="0">
                      <a:pos x="15" y="104"/>
                    </a:cxn>
                    <a:cxn ang="0">
                      <a:pos x="23" y="123"/>
                    </a:cxn>
                    <a:cxn ang="0">
                      <a:pos x="27" y="149"/>
                    </a:cxn>
                    <a:cxn ang="0">
                      <a:pos x="30" y="176"/>
                    </a:cxn>
                    <a:cxn ang="0">
                      <a:pos x="35" y="200"/>
                    </a:cxn>
                    <a:cxn ang="0">
                      <a:pos x="36" y="235"/>
                    </a:cxn>
                    <a:cxn ang="0">
                      <a:pos x="38" y="265"/>
                    </a:cxn>
                    <a:cxn ang="0">
                      <a:pos x="38" y="285"/>
                    </a:cxn>
                    <a:cxn ang="0">
                      <a:pos x="48" y="260"/>
                    </a:cxn>
                    <a:cxn ang="0">
                      <a:pos x="68" y="248"/>
                    </a:cxn>
                    <a:cxn ang="0">
                      <a:pos x="86" y="241"/>
                    </a:cxn>
                    <a:cxn ang="0">
                      <a:pos x="108" y="236"/>
                    </a:cxn>
                    <a:cxn ang="0">
                      <a:pos x="143" y="229"/>
                    </a:cxn>
                    <a:cxn ang="0">
                      <a:pos x="177" y="228"/>
                    </a:cxn>
                    <a:cxn ang="0">
                      <a:pos x="197" y="228"/>
                    </a:cxn>
                    <a:cxn ang="0">
                      <a:pos x="228" y="230"/>
                    </a:cxn>
                    <a:cxn ang="0">
                      <a:pos x="264" y="237"/>
                    </a:cxn>
                    <a:cxn ang="0">
                      <a:pos x="287" y="246"/>
                    </a:cxn>
                    <a:cxn ang="0">
                      <a:pos x="302" y="255"/>
                    </a:cxn>
                    <a:cxn ang="0">
                      <a:pos x="318" y="268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89" name="Freeform 25"/>
                <p:cNvSpPr>
                  <a:spLocks/>
                </p:cNvSpPr>
                <p:nvPr/>
              </p:nvSpPr>
              <p:spPr bwMode="auto">
                <a:xfrm>
                  <a:off x="5101" y="1353"/>
                  <a:ext cx="551" cy="335"/>
                </a:xfrm>
                <a:custGeom>
                  <a:avLst/>
                  <a:gdLst/>
                  <a:ahLst/>
                  <a:cxnLst>
                    <a:cxn ang="0">
                      <a:pos x="534" y="48"/>
                    </a:cxn>
                    <a:cxn ang="0">
                      <a:pos x="550" y="117"/>
                    </a:cxn>
                    <a:cxn ang="0">
                      <a:pos x="540" y="142"/>
                    </a:cxn>
                    <a:cxn ang="0">
                      <a:pos x="517" y="179"/>
                    </a:cxn>
                    <a:cxn ang="0">
                      <a:pos x="493" y="212"/>
                    </a:cxn>
                    <a:cxn ang="0">
                      <a:pos x="465" y="239"/>
                    </a:cxn>
                    <a:cxn ang="0">
                      <a:pos x="430" y="267"/>
                    </a:cxn>
                    <a:cxn ang="0">
                      <a:pos x="397" y="286"/>
                    </a:cxn>
                    <a:cxn ang="0">
                      <a:pos x="361" y="304"/>
                    </a:cxn>
                    <a:cxn ang="0">
                      <a:pos x="315" y="320"/>
                    </a:cxn>
                    <a:cxn ang="0">
                      <a:pos x="280" y="328"/>
                    </a:cxn>
                    <a:cxn ang="0">
                      <a:pos x="238" y="334"/>
                    </a:cxn>
                    <a:cxn ang="0">
                      <a:pos x="199" y="334"/>
                    </a:cxn>
                    <a:cxn ang="0">
                      <a:pos x="157" y="329"/>
                    </a:cxn>
                    <a:cxn ang="0">
                      <a:pos x="114" y="317"/>
                    </a:cxn>
                    <a:cxn ang="0">
                      <a:pos x="75" y="298"/>
                    </a:cxn>
                    <a:cxn ang="0">
                      <a:pos x="52" y="282"/>
                    </a:cxn>
                    <a:cxn ang="0">
                      <a:pos x="24" y="258"/>
                    </a:cxn>
                    <a:cxn ang="0">
                      <a:pos x="9" y="238"/>
                    </a:cxn>
                    <a:cxn ang="0">
                      <a:pos x="0" y="222"/>
                    </a:cxn>
                    <a:cxn ang="0">
                      <a:pos x="0" y="204"/>
                    </a:cxn>
                    <a:cxn ang="0">
                      <a:pos x="6" y="182"/>
                    </a:cxn>
                    <a:cxn ang="0">
                      <a:pos x="18" y="166"/>
                    </a:cxn>
                    <a:cxn ang="0">
                      <a:pos x="27" y="131"/>
                    </a:cxn>
                    <a:cxn ang="0">
                      <a:pos x="31" y="112"/>
                    </a:cxn>
                    <a:cxn ang="0">
                      <a:pos x="283" y="128"/>
                    </a:cxn>
                    <a:cxn ang="0">
                      <a:pos x="316" y="122"/>
                    </a:cxn>
                    <a:cxn ang="0">
                      <a:pos x="357" y="109"/>
                    </a:cxn>
                    <a:cxn ang="0">
                      <a:pos x="388" y="93"/>
                    </a:cxn>
                    <a:cxn ang="0">
                      <a:pos x="421" y="73"/>
                    </a:cxn>
                    <a:cxn ang="0">
                      <a:pos x="453" y="44"/>
                    </a:cxn>
                    <a:cxn ang="0">
                      <a:pos x="472" y="19"/>
                    </a:cxn>
                    <a:cxn ang="0">
                      <a:pos x="486" y="0"/>
                    </a:cxn>
                    <a:cxn ang="0">
                      <a:pos x="534" y="48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0" name="Freeform 26"/>
                <p:cNvSpPr>
                  <a:spLocks/>
                </p:cNvSpPr>
                <p:nvPr/>
              </p:nvSpPr>
              <p:spPr bwMode="auto">
                <a:xfrm>
                  <a:off x="5197" y="935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4"/>
                    </a:cxn>
                    <a:cxn ang="0">
                      <a:pos x="28" y="291"/>
                    </a:cxn>
                    <a:cxn ang="0">
                      <a:pos x="63" y="293"/>
                    </a:cxn>
                    <a:cxn ang="0">
                      <a:pos x="121" y="299"/>
                    </a:cxn>
                    <a:cxn ang="0">
                      <a:pos x="178" y="310"/>
                    </a:cxn>
                    <a:cxn ang="0">
                      <a:pos x="231" y="323"/>
                    </a:cxn>
                    <a:cxn ang="0">
                      <a:pos x="274" y="339"/>
                    </a:cxn>
                    <a:cxn ang="0">
                      <a:pos x="325" y="364"/>
                    </a:cxn>
                    <a:cxn ang="0">
                      <a:pos x="364" y="390"/>
                    </a:cxn>
                    <a:cxn ang="0">
                      <a:pos x="393" y="415"/>
                    </a:cxn>
                    <a:cxn ang="0">
                      <a:pos x="414" y="439"/>
                    </a:cxn>
                    <a:cxn ang="0">
                      <a:pos x="427" y="461"/>
                    </a:cxn>
                    <a:cxn ang="0">
                      <a:pos x="439" y="488"/>
                    </a:cxn>
                    <a:cxn ang="0">
                      <a:pos x="444" y="513"/>
                    </a:cxn>
                    <a:cxn ang="0">
                      <a:pos x="451" y="551"/>
                    </a:cxn>
                    <a:cxn ang="0">
                      <a:pos x="457" y="518"/>
                    </a:cxn>
                    <a:cxn ang="0">
                      <a:pos x="466" y="481"/>
                    </a:cxn>
                    <a:cxn ang="0">
                      <a:pos x="469" y="453"/>
                    </a:cxn>
                    <a:cxn ang="0">
                      <a:pos x="474" y="420"/>
                    </a:cxn>
                    <a:cxn ang="0">
                      <a:pos x="472" y="393"/>
                    </a:cxn>
                    <a:cxn ang="0">
                      <a:pos x="466" y="361"/>
                    </a:cxn>
                    <a:cxn ang="0">
                      <a:pos x="459" y="317"/>
                    </a:cxn>
                    <a:cxn ang="0">
                      <a:pos x="444" y="279"/>
                    </a:cxn>
                    <a:cxn ang="0">
                      <a:pos x="424" y="238"/>
                    </a:cxn>
                    <a:cxn ang="0">
                      <a:pos x="399" y="196"/>
                    </a:cxn>
                    <a:cxn ang="0">
                      <a:pos x="363" y="152"/>
                    </a:cxn>
                    <a:cxn ang="0">
                      <a:pos x="322" y="116"/>
                    </a:cxn>
                    <a:cxn ang="0">
                      <a:pos x="286" y="87"/>
                    </a:cxn>
                    <a:cxn ang="0">
                      <a:pos x="241" y="60"/>
                    </a:cxn>
                    <a:cxn ang="0">
                      <a:pos x="195" y="40"/>
                    </a:cxn>
                    <a:cxn ang="0">
                      <a:pos x="141" y="21"/>
                    </a:cxn>
                    <a:cxn ang="0">
                      <a:pos x="94" y="10"/>
                    </a:cxn>
                    <a:cxn ang="0">
                      <a:pos x="39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1" name="Freeform 27"/>
                <p:cNvSpPr>
                  <a:spLocks/>
                </p:cNvSpPr>
                <p:nvPr/>
              </p:nvSpPr>
              <p:spPr bwMode="auto">
                <a:xfrm>
                  <a:off x="5228" y="1503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2" name="Freeform 28"/>
                <p:cNvSpPr>
                  <a:spLocks/>
                </p:cNvSpPr>
                <p:nvPr/>
              </p:nvSpPr>
              <p:spPr bwMode="auto">
                <a:xfrm>
                  <a:off x="5224" y="1515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3" name="Freeform 29"/>
                <p:cNvSpPr>
                  <a:spLocks/>
                </p:cNvSpPr>
                <p:nvPr/>
              </p:nvSpPr>
              <p:spPr bwMode="auto">
                <a:xfrm>
                  <a:off x="5101" y="1295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1" y="275"/>
                    </a:cxn>
                    <a:cxn ang="0">
                      <a:pos x="3" y="254"/>
                    </a:cxn>
                    <a:cxn ang="0">
                      <a:pos x="12" y="235"/>
                    </a:cxn>
                    <a:cxn ang="0">
                      <a:pos x="19" y="219"/>
                    </a:cxn>
                    <a:cxn ang="0">
                      <a:pos x="24" y="194"/>
                    </a:cxn>
                    <a:cxn ang="0">
                      <a:pos x="30" y="161"/>
                    </a:cxn>
                    <a:cxn ang="0">
                      <a:pos x="34" y="126"/>
                    </a:cxn>
                    <a:cxn ang="0">
                      <a:pos x="37" y="94"/>
                    </a:cxn>
                    <a:cxn ang="0">
                      <a:pos x="39" y="67"/>
                    </a:cxn>
                    <a:cxn ang="0">
                      <a:pos x="40" y="43"/>
                    </a:cxn>
                    <a:cxn ang="0">
                      <a:pos x="48" y="29"/>
                    </a:cxn>
                    <a:cxn ang="0">
                      <a:pos x="63" y="16"/>
                    </a:cxn>
                    <a:cxn ang="0">
                      <a:pos x="78" y="9"/>
                    </a:cxn>
                    <a:cxn ang="0">
                      <a:pos x="102" y="2"/>
                    </a:cxn>
                    <a:cxn ang="0">
                      <a:pos x="129" y="0"/>
                    </a:cxn>
                    <a:cxn ang="0">
                      <a:pos x="171" y="0"/>
                    </a:cxn>
                    <a:cxn ang="0">
                      <a:pos x="208" y="2"/>
                    </a:cxn>
                    <a:cxn ang="0">
                      <a:pos x="244" y="9"/>
                    </a:cxn>
                    <a:cxn ang="0">
                      <a:pos x="277" y="21"/>
                    </a:cxn>
                    <a:cxn ang="0">
                      <a:pos x="298" y="35"/>
                    </a:cxn>
                    <a:cxn ang="0">
                      <a:pos x="310" y="47"/>
                    </a:cxn>
                    <a:cxn ang="0">
                      <a:pos x="318" y="61"/>
                    </a:cxn>
                    <a:cxn ang="0">
                      <a:pos x="316" y="75"/>
                    </a:cxn>
                    <a:cxn ang="0">
                      <a:pos x="313" y="89"/>
                    </a:cxn>
                    <a:cxn ang="0">
                      <a:pos x="303" y="104"/>
                    </a:cxn>
                    <a:cxn ang="0">
                      <a:pos x="295" y="123"/>
                    </a:cxn>
                    <a:cxn ang="0">
                      <a:pos x="291" y="149"/>
                    </a:cxn>
                    <a:cxn ang="0">
                      <a:pos x="288" y="176"/>
                    </a:cxn>
                    <a:cxn ang="0">
                      <a:pos x="283" y="200"/>
                    </a:cxn>
                    <a:cxn ang="0">
                      <a:pos x="282" y="235"/>
                    </a:cxn>
                    <a:cxn ang="0">
                      <a:pos x="280" y="265"/>
                    </a:cxn>
                    <a:cxn ang="0">
                      <a:pos x="280" y="285"/>
                    </a:cxn>
                    <a:cxn ang="0">
                      <a:pos x="270" y="260"/>
                    </a:cxn>
                    <a:cxn ang="0">
                      <a:pos x="250" y="248"/>
                    </a:cxn>
                    <a:cxn ang="0">
                      <a:pos x="232" y="241"/>
                    </a:cxn>
                    <a:cxn ang="0">
                      <a:pos x="210" y="236"/>
                    </a:cxn>
                    <a:cxn ang="0">
                      <a:pos x="175" y="229"/>
                    </a:cxn>
                    <a:cxn ang="0">
                      <a:pos x="141" y="228"/>
                    </a:cxn>
                    <a:cxn ang="0">
                      <a:pos x="121" y="228"/>
                    </a:cxn>
                    <a:cxn ang="0">
                      <a:pos x="90" y="230"/>
                    </a:cxn>
                    <a:cxn ang="0">
                      <a:pos x="54" y="237"/>
                    </a:cxn>
                    <a:cxn ang="0">
                      <a:pos x="31" y="246"/>
                    </a:cxn>
                    <a:cxn ang="0">
                      <a:pos x="16" y="255"/>
                    </a:cxn>
                    <a:cxn ang="0">
                      <a:pos x="0" y="268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94" name="Freeform 30"/>
                <p:cNvSpPr>
                  <a:spLocks/>
                </p:cNvSpPr>
                <p:nvPr/>
              </p:nvSpPr>
              <p:spPr bwMode="auto">
                <a:xfrm>
                  <a:off x="4371" y="935"/>
                  <a:ext cx="832" cy="4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6"/>
                    </a:cxn>
                    <a:cxn ang="0">
                      <a:pos x="84" y="374"/>
                    </a:cxn>
                    <a:cxn ang="0">
                      <a:pos x="153" y="393"/>
                    </a:cxn>
                    <a:cxn ang="0">
                      <a:pos x="210" y="404"/>
                    </a:cxn>
                    <a:cxn ang="0">
                      <a:pos x="258" y="410"/>
                    </a:cxn>
                    <a:cxn ang="0">
                      <a:pos x="312" y="416"/>
                    </a:cxn>
                    <a:cxn ang="0">
                      <a:pos x="402" y="419"/>
                    </a:cxn>
                    <a:cxn ang="0">
                      <a:pos x="485" y="412"/>
                    </a:cxn>
                    <a:cxn ang="0">
                      <a:pos x="570" y="399"/>
                    </a:cxn>
                    <a:cxn ang="0">
                      <a:pos x="652" y="377"/>
                    </a:cxn>
                    <a:cxn ang="0">
                      <a:pos x="724" y="347"/>
                    </a:cxn>
                    <a:cxn ang="0">
                      <a:pos x="784" y="306"/>
                    </a:cxn>
                    <a:cxn ang="0">
                      <a:pos x="829" y="291"/>
                    </a:cxn>
                    <a:cxn ang="0">
                      <a:pos x="831" y="2"/>
                    </a:cxn>
                    <a:cxn ang="0">
                      <a:pos x="786" y="9"/>
                    </a:cxn>
                    <a:cxn ang="0">
                      <a:pos x="726" y="29"/>
                    </a:cxn>
                    <a:cxn ang="0">
                      <a:pos x="654" y="55"/>
                    </a:cxn>
                    <a:cxn ang="0">
                      <a:pos x="585" y="70"/>
                    </a:cxn>
                    <a:cxn ang="0">
                      <a:pos x="515" y="78"/>
                    </a:cxn>
                    <a:cxn ang="0">
                      <a:pos x="468" y="82"/>
                    </a:cxn>
                    <a:cxn ang="0">
                      <a:pos x="428" y="84"/>
                    </a:cxn>
                    <a:cxn ang="0">
                      <a:pos x="358" y="84"/>
                    </a:cxn>
                    <a:cxn ang="0">
                      <a:pos x="314" y="81"/>
                    </a:cxn>
                    <a:cxn ang="0">
                      <a:pos x="274" y="76"/>
                    </a:cxn>
                    <a:cxn ang="0">
                      <a:pos x="229" y="73"/>
                    </a:cxn>
                    <a:cxn ang="0">
                      <a:pos x="190" y="66"/>
                    </a:cxn>
                    <a:cxn ang="0">
                      <a:pos x="140" y="57"/>
                    </a:cxn>
                    <a:cxn ang="0">
                      <a:pos x="96" y="44"/>
                    </a:cxn>
                    <a:cxn ang="0">
                      <a:pos x="49" y="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95" name="Freeform 31"/>
              <p:cNvSpPr>
                <a:spLocks/>
              </p:cNvSpPr>
              <p:nvPr/>
            </p:nvSpPr>
            <p:spPr bwMode="auto">
              <a:xfrm>
                <a:off x="5217" y="1590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6" name="Freeform 32"/>
              <p:cNvSpPr>
                <a:spLocks/>
              </p:cNvSpPr>
              <p:nvPr/>
            </p:nvSpPr>
            <p:spPr bwMode="auto">
              <a:xfrm>
                <a:off x="5213" y="1603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7" name="Freeform 33"/>
              <p:cNvSpPr>
                <a:spLocks/>
              </p:cNvSpPr>
              <p:nvPr/>
            </p:nvSpPr>
            <p:spPr bwMode="auto">
              <a:xfrm>
                <a:off x="423" y="1581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8" name="Freeform 34"/>
              <p:cNvSpPr>
                <a:spLocks/>
              </p:cNvSpPr>
              <p:nvPr/>
            </p:nvSpPr>
            <p:spPr bwMode="auto">
              <a:xfrm>
                <a:off x="495" y="1595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9" name="Line 35"/>
              <p:cNvSpPr>
                <a:spLocks noChangeShapeType="1"/>
              </p:cNvSpPr>
              <p:nvPr/>
            </p:nvSpPr>
            <p:spPr bwMode="auto">
              <a:xfrm flipV="1">
                <a:off x="1968" y="1166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0" name="Freeform 36"/>
              <p:cNvSpPr>
                <a:spLocks/>
              </p:cNvSpPr>
              <p:nvPr/>
            </p:nvSpPr>
            <p:spPr bwMode="auto">
              <a:xfrm>
                <a:off x="1356" y="879"/>
                <a:ext cx="2967" cy="457"/>
              </a:xfrm>
              <a:custGeom>
                <a:avLst/>
                <a:gdLst/>
                <a:ahLst/>
                <a:cxnLst>
                  <a:cxn ang="0">
                    <a:pos x="0" y="122"/>
                  </a:cxn>
                  <a:cxn ang="0">
                    <a:pos x="207" y="78"/>
                  </a:cxn>
                  <a:cxn ang="0">
                    <a:pos x="442" y="48"/>
                  </a:cxn>
                  <a:cxn ang="0">
                    <a:pos x="640" y="32"/>
                  </a:cxn>
                  <a:cxn ang="0">
                    <a:pos x="897" y="16"/>
                  </a:cxn>
                  <a:cxn ang="0">
                    <a:pos x="1215" y="2"/>
                  </a:cxn>
                  <a:cxn ang="0">
                    <a:pos x="1392" y="0"/>
                  </a:cxn>
                  <a:cxn ang="0">
                    <a:pos x="1710" y="0"/>
                  </a:cxn>
                  <a:cxn ang="0">
                    <a:pos x="1997" y="10"/>
                  </a:cxn>
                  <a:cxn ang="0">
                    <a:pos x="2258" y="21"/>
                  </a:cxn>
                  <a:cxn ang="0">
                    <a:pos x="2493" y="38"/>
                  </a:cxn>
                  <a:cxn ang="0">
                    <a:pos x="2674" y="54"/>
                  </a:cxn>
                  <a:cxn ang="0">
                    <a:pos x="2828" y="73"/>
                  </a:cxn>
                  <a:cxn ang="0">
                    <a:pos x="2966" y="92"/>
                  </a:cxn>
                  <a:cxn ang="0">
                    <a:pos x="2966" y="456"/>
                  </a:cxn>
                  <a:cxn ang="0">
                    <a:pos x="2833" y="434"/>
                  </a:cxn>
                  <a:cxn ang="0">
                    <a:pos x="2563" y="399"/>
                  </a:cxn>
                  <a:cxn ang="0">
                    <a:pos x="2382" y="382"/>
                  </a:cxn>
                  <a:cxn ang="0">
                    <a:pos x="2134" y="366"/>
                  </a:cxn>
                  <a:cxn ang="0">
                    <a:pos x="1944" y="358"/>
                  </a:cxn>
                  <a:cxn ang="0">
                    <a:pos x="1746" y="350"/>
                  </a:cxn>
                  <a:cxn ang="0">
                    <a:pos x="1529" y="350"/>
                  </a:cxn>
                  <a:cxn ang="0">
                    <a:pos x="1295" y="350"/>
                  </a:cxn>
                  <a:cxn ang="0">
                    <a:pos x="1047" y="355"/>
                  </a:cxn>
                  <a:cxn ang="0">
                    <a:pos x="853" y="363"/>
                  </a:cxn>
                  <a:cxn ang="0">
                    <a:pos x="654" y="374"/>
                  </a:cxn>
                  <a:cxn ang="0">
                    <a:pos x="468" y="388"/>
                  </a:cxn>
                  <a:cxn ang="0">
                    <a:pos x="296" y="404"/>
                  </a:cxn>
                  <a:cxn ang="0">
                    <a:pos x="150" y="423"/>
                  </a:cxn>
                  <a:cxn ang="0">
                    <a:pos x="13" y="445"/>
                  </a:cxn>
                  <a:cxn ang="0">
                    <a:pos x="0" y="122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1" name="Freeform 37"/>
              <p:cNvSpPr>
                <a:spLocks/>
              </p:cNvSpPr>
              <p:nvPr/>
            </p:nvSpPr>
            <p:spPr bwMode="auto">
              <a:xfrm>
                <a:off x="555" y="975"/>
                <a:ext cx="823" cy="431"/>
              </a:xfrm>
              <a:custGeom>
                <a:avLst/>
                <a:gdLst/>
                <a:ahLst/>
                <a:cxnLst>
                  <a:cxn ang="0">
                    <a:pos x="815" y="27"/>
                  </a:cxn>
                  <a:cxn ang="0">
                    <a:pos x="822" y="350"/>
                  </a:cxn>
                  <a:cxn ang="0">
                    <a:pos x="746" y="382"/>
                  </a:cxn>
                  <a:cxn ang="0">
                    <a:pos x="676" y="404"/>
                  </a:cxn>
                  <a:cxn ang="0">
                    <a:pos x="619" y="415"/>
                  </a:cxn>
                  <a:cxn ang="0">
                    <a:pos x="571" y="421"/>
                  </a:cxn>
                  <a:cxn ang="0">
                    <a:pos x="517" y="427"/>
                  </a:cxn>
                  <a:cxn ang="0">
                    <a:pos x="427" y="430"/>
                  </a:cxn>
                  <a:cxn ang="0">
                    <a:pos x="344" y="423"/>
                  </a:cxn>
                  <a:cxn ang="0">
                    <a:pos x="259" y="410"/>
                  </a:cxn>
                  <a:cxn ang="0">
                    <a:pos x="177" y="388"/>
                  </a:cxn>
                  <a:cxn ang="0">
                    <a:pos x="105" y="358"/>
                  </a:cxn>
                  <a:cxn ang="0">
                    <a:pos x="41" y="325"/>
                  </a:cxn>
                  <a:cxn ang="0">
                    <a:pos x="0" y="294"/>
                  </a:cxn>
                  <a:cxn ang="0">
                    <a:pos x="0" y="0"/>
                  </a:cxn>
                  <a:cxn ang="0">
                    <a:pos x="46" y="25"/>
                  </a:cxn>
                  <a:cxn ang="0">
                    <a:pos x="105" y="47"/>
                  </a:cxn>
                  <a:cxn ang="0">
                    <a:pos x="175" y="66"/>
                  </a:cxn>
                  <a:cxn ang="0">
                    <a:pos x="244" y="81"/>
                  </a:cxn>
                  <a:cxn ang="0">
                    <a:pos x="314" y="89"/>
                  </a:cxn>
                  <a:cxn ang="0">
                    <a:pos x="361" y="93"/>
                  </a:cxn>
                  <a:cxn ang="0">
                    <a:pos x="401" y="95"/>
                  </a:cxn>
                  <a:cxn ang="0">
                    <a:pos x="471" y="95"/>
                  </a:cxn>
                  <a:cxn ang="0">
                    <a:pos x="515" y="92"/>
                  </a:cxn>
                  <a:cxn ang="0">
                    <a:pos x="555" y="87"/>
                  </a:cxn>
                  <a:cxn ang="0">
                    <a:pos x="600" y="84"/>
                  </a:cxn>
                  <a:cxn ang="0">
                    <a:pos x="640" y="76"/>
                  </a:cxn>
                  <a:cxn ang="0">
                    <a:pos x="689" y="67"/>
                  </a:cxn>
                  <a:cxn ang="0">
                    <a:pos x="733" y="55"/>
                  </a:cxn>
                  <a:cxn ang="0">
                    <a:pos x="777" y="41"/>
                  </a:cxn>
                  <a:cxn ang="0">
                    <a:pos x="815" y="27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2" name="Freeform 38"/>
              <p:cNvSpPr>
                <a:spLocks/>
              </p:cNvSpPr>
              <p:nvPr/>
            </p:nvSpPr>
            <p:spPr bwMode="auto">
              <a:xfrm>
                <a:off x="102" y="1389"/>
                <a:ext cx="551" cy="340"/>
              </a:xfrm>
              <a:custGeom>
                <a:avLst/>
                <a:gdLst/>
                <a:ahLst/>
                <a:cxnLst>
                  <a:cxn ang="0">
                    <a:pos x="16" y="53"/>
                  </a:cxn>
                  <a:cxn ang="0">
                    <a:pos x="0" y="122"/>
                  </a:cxn>
                  <a:cxn ang="0">
                    <a:pos x="10" y="146"/>
                  </a:cxn>
                  <a:cxn ang="0">
                    <a:pos x="33" y="184"/>
                  </a:cxn>
                  <a:cxn ang="0">
                    <a:pos x="57" y="217"/>
                  </a:cxn>
                  <a:cxn ang="0">
                    <a:pos x="85" y="244"/>
                  </a:cxn>
                  <a:cxn ang="0">
                    <a:pos x="120" y="271"/>
                  </a:cxn>
                  <a:cxn ang="0">
                    <a:pos x="153" y="290"/>
                  </a:cxn>
                  <a:cxn ang="0">
                    <a:pos x="189" y="309"/>
                  </a:cxn>
                  <a:cxn ang="0">
                    <a:pos x="235" y="325"/>
                  </a:cxn>
                  <a:cxn ang="0">
                    <a:pos x="270" y="333"/>
                  </a:cxn>
                  <a:cxn ang="0">
                    <a:pos x="312" y="339"/>
                  </a:cxn>
                  <a:cxn ang="0">
                    <a:pos x="351" y="339"/>
                  </a:cxn>
                  <a:cxn ang="0">
                    <a:pos x="393" y="334"/>
                  </a:cxn>
                  <a:cxn ang="0">
                    <a:pos x="436" y="322"/>
                  </a:cxn>
                  <a:cxn ang="0">
                    <a:pos x="475" y="303"/>
                  </a:cxn>
                  <a:cxn ang="0">
                    <a:pos x="498" y="287"/>
                  </a:cxn>
                  <a:cxn ang="0">
                    <a:pos x="526" y="263"/>
                  </a:cxn>
                  <a:cxn ang="0">
                    <a:pos x="541" y="243"/>
                  </a:cxn>
                  <a:cxn ang="0">
                    <a:pos x="550" y="227"/>
                  </a:cxn>
                  <a:cxn ang="0">
                    <a:pos x="550" y="209"/>
                  </a:cxn>
                  <a:cxn ang="0">
                    <a:pos x="544" y="187"/>
                  </a:cxn>
                  <a:cxn ang="0">
                    <a:pos x="532" y="171"/>
                  </a:cxn>
                  <a:cxn ang="0">
                    <a:pos x="523" y="135"/>
                  </a:cxn>
                  <a:cxn ang="0">
                    <a:pos x="519" y="116"/>
                  </a:cxn>
                  <a:cxn ang="0">
                    <a:pos x="267" y="133"/>
                  </a:cxn>
                  <a:cxn ang="0">
                    <a:pos x="234" y="126"/>
                  </a:cxn>
                  <a:cxn ang="0">
                    <a:pos x="193" y="114"/>
                  </a:cxn>
                  <a:cxn ang="0">
                    <a:pos x="162" y="97"/>
                  </a:cxn>
                  <a:cxn ang="0">
                    <a:pos x="129" y="77"/>
                  </a:cxn>
                  <a:cxn ang="0">
                    <a:pos x="97" y="48"/>
                  </a:cxn>
                  <a:cxn ang="0">
                    <a:pos x="78" y="24"/>
                  </a:cxn>
                  <a:cxn ang="0">
                    <a:pos x="60" y="0"/>
                  </a:cxn>
                  <a:cxn ang="0">
                    <a:pos x="16" y="53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3" name="Freeform 39"/>
              <p:cNvSpPr>
                <a:spLocks/>
              </p:cNvSpPr>
              <p:nvPr/>
            </p:nvSpPr>
            <p:spPr bwMode="auto">
              <a:xfrm>
                <a:off x="82" y="976"/>
                <a:ext cx="475" cy="552"/>
              </a:xfrm>
              <a:custGeom>
                <a:avLst/>
                <a:gdLst/>
                <a:ahLst/>
                <a:cxnLst>
                  <a:cxn ang="0">
                    <a:pos x="474" y="0"/>
                  </a:cxn>
                  <a:cxn ang="0">
                    <a:pos x="474" y="294"/>
                  </a:cxn>
                  <a:cxn ang="0">
                    <a:pos x="446" y="291"/>
                  </a:cxn>
                  <a:cxn ang="0">
                    <a:pos x="411" y="293"/>
                  </a:cxn>
                  <a:cxn ang="0">
                    <a:pos x="353" y="299"/>
                  </a:cxn>
                  <a:cxn ang="0">
                    <a:pos x="296" y="310"/>
                  </a:cxn>
                  <a:cxn ang="0">
                    <a:pos x="243" y="323"/>
                  </a:cxn>
                  <a:cxn ang="0">
                    <a:pos x="200" y="339"/>
                  </a:cxn>
                  <a:cxn ang="0">
                    <a:pos x="149" y="364"/>
                  </a:cxn>
                  <a:cxn ang="0">
                    <a:pos x="110" y="390"/>
                  </a:cxn>
                  <a:cxn ang="0">
                    <a:pos x="81" y="415"/>
                  </a:cxn>
                  <a:cxn ang="0">
                    <a:pos x="60" y="439"/>
                  </a:cxn>
                  <a:cxn ang="0">
                    <a:pos x="47" y="461"/>
                  </a:cxn>
                  <a:cxn ang="0">
                    <a:pos x="35" y="488"/>
                  </a:cxn>
                  <a:cxn ang="0">
                    <a:pos x="30" y="513"/>
                  </a:cxn>
                  <a:cxn ang="0">
                    <a:pos x="23" y="551"/>
                  </a:cxn>
                  <a:cxn ang="0">
                    <a:pos x="17" y="518"/>
                  </a:cxn>
                  <a:cxn ang="0">
                    <a:pos x="8" y="481"/>
                  </a:cxn>
                  <a:cxn ang="0">
                    <a:pos x="5" y="453"/>
                  </a:cxn>
                  <a:cxn ang="0">
                    <a:pos x="0" y="420"/>
                  </a:cxn>
                  <a:cxn ang="0">
                    <a:pos x="2" y="393"/>
                  </a:cxn>
                  <a:cxn ang="0">
                    <a:pos x="8" y="361"/>
                  </a:cxn>
                  <a:cxn ang="0">
                    <a:pos x="15" y="317"/>
                  </a:cxn>
                  <a:cxn ang="0">
                    <a:pos x="30" y="279"/>
                  </a:cxn>
                  <a:cxn ang="0">
                    <a:pos x="50" y="238"/>
                  </a:cxn>
                  <a:cxn ang="0">
                    <a:pos x="75" y="196"/>
                  </a:cxn>
                  <a:cxn ang="0">
                    <a:pos x="111" y="152"/>
                  </a:cxn>
                  <a:cxn ang="0">
                    <a:pos x="152" y="116"/>
                  </a:cxn>
                  <a:cxn ang="0">
                    <a:pos x="188" y="87"/>
                  </a:cxn>
                  <a:cxn ang="0">
                    <a:pos x="233" y="60"/>
                  </a:cxn>
                  <a:cxn ang="0">
                    <a:pos x="279" y="40"/>
                  </a:cxn>
                  <a:cxn ang="0">
                    <a:pos x="333" y="21"/>
                  </a:cxn>
                  <a:cxn ang="0">
                    <a:pos x="380" y="10"/>
                  </a:cxn>
                  <a:cxn ang="0">
                    <a:pos x="435" y="3"/>
                  </a:cxn>
                  <a:cxn ang="0">
                    <a:pos x="474" y="0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4" name="Freeform 40"/>
              <p:cNvSpPr>
                <a:spLocks/>
              </p:cNvSpPr>
              <p:nvPr/>
            </p:nvSpPr>
            <p:spPr bwMode="auto">
              <a:xfrm>
                <a:off x="370" y="1543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5" name="Freeform 41"/>
              <p:cNvSpPr>
                <a:spLocks/>
              </p:cNvSpPr>
              <p:nvPr/>
            </p:nvSpPr>
            <p:spPr bwMode="auto">
              <a:xfrm>
                <a:off x="442" y="1557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6" name="Freeform 42"/>
              <p:cNvSpPr>
                <a:spLocks/>
              </p:cNvSpPr>
              <p:nvPr/>
            </p:nvSpPr>
            <p:spPr bwMode="auto">
              <a:xfrm>
                <a:off x="334" y="1336"/>
                <a:ext cx="319" cy="286"/>
              </a:xfrm>
              <a:custGeom>
                <a:avLst/>
                <a:gdLst/>
                <a:ahLst/>
                <a:cxnLst>
                  <a:cxn ang="0">
                    <a:pos x="317" y="275"/>
                  </a:cxn>
                  <a:cxn ang="0">
                    <a:pos x="315" y="254"/>
                  </a:cxn>
                  <a:cxn ang="0">
                    <a:pos x="306" y="235"/>
                  </a:cxn>
                  <a:cxn ang="0">
                    <a:pos x="299" y="219"/>
                  </a:cxn>
                  <a:cxn ang="0">
                    <a:pos x="294" y="194"/>
                  </a:cxn>
                  <a:cxn ang="0">
                    <a:pos x="288" y="161"/>
                  </a:cxn>
                  <a:cxn ang="0">
                    <a:pos x="284" y="126"/>
                  </a:cxn>
                  <a:cxn ang="0">
                    <a:pos x="281" y="94"/>
                  </a:cxn>
                  <a:cxn ang="0">
                    <a:pos x="279" y="67"/>
                  </a:cxn>
                  <a:cxn ang="0">
                    <a:pos x="278" y="43"/>
                  </a:cxn>
                  <a:cxn ang="0">
                    <a:pos x="270" y="29"/>
                  </a:cxn>
                  <a:cxn ang="0">
                    <a:pos x="255" y="16"/>
                  </a:cxn>
                  <a:cxn ang="0">
                    <a:pos x="240" y="9"/>
                  </a:cxn>
                  <a:cxn ang="0">
                    <a:pos x="216" y="2"/>
                  </a:cxn>
                  <a:cxn ang="0">
                    <a:pos x="189" y="0"/>
                  </a:cxn>
                  <a:cxn ang="0">
                    <a:pos x="147" y="0"/>
                  </a:cxn>
                  <a:cxn ang="0">
                    <a:pos x="110" y="2"/>
                  </a:cxn>
                  <a:cxn ang="0">
                    <a:pos x="74" y="9"/>
                  </a:cxn>
                  <a:cxn ang="0">
                    <a:pos x="41" y="21"/>
                  </a:cxn>
                  <a:cxn ang="0">
                    <a:pos x="20" y="35"/>
                  </a:cxn>
                  <a:cxn ang="0">
                    <a:pos x="8" y="47"/>
                  </a:cxn>
                  <a:cxn ang="0">
                    <a:pos x="0" y="61"/>
                  </a:cxn>
                  <a:cxn ang="0">
                    <a:pos x="2" y="75"/>
                  </a:cxn>
                  <a:cxn ang="0">
                    <a:pos x="5" y="89"/>
                  </a:cxn>
                  <a:cxn ang="0">
                    <a:pos x="15" y="104"/>
                  </a:cxn>
                  <a:cxn ang="0">
                    <a:pos x="23" y="123"/>
                  </a:cxn>
                  <a:cxn ang="0">
                    <a:pos x="27" y="149"/>
                  </a:cxn>
                  <a:cxn ang="0">
                    <a:pos x="30" y="176"/>
                  </a:cxn>
                  <a:cxn ang="0">
                    <a:pos x="35" y="200"/>
                  </a:cxn>
                  <a:cxn ang="0">
                    <a:pos x="36" y="235"/>
                  </a:cxn>
                  <a:cxn ang="0">
                    <a:pos x="38" y="265"/>
                  </a:cxn>
                  <a:cxn ang="0">
                    <a:pos x="38" y="285"/>
                  </a:cxn>
                  <a:cxn ang="0">
                    <a:pos x="48" y="260"/>
                  </a:cxn>
                  <a:cxn ang="0">
                    <a:pos x="68" y="248"/>
                  </a:cxn>
                  <a:cxn ang="0">
                    <a:pos x="86" y="241"/>
                  </a:cxn>
                  <a:cxn ang="0">
                    <a:pos x="108" y="236"/>
                  </a:cxn>
                  <a:cxn ang="0">
                    <a:pos x="143" y="229"/>
                  </a:cxn>
                  <a:cxn ang="0">
                    <a:pos x="177" y="228"/>
                  </a:cxn>
                  <a:cxn ang="0">
                    <a:pos x="197" y="228"/>
                  </a:cxn>
                  <a:cxn ang="0">
                    <a:pos x="228" y="230"/>
                  </a:cxn>
                  <a:cxn ang="0">
                    <a:pos x="264" y="237"/>
                  </a:cxn>
                  <a:cxn ang="0">
                    <a:pos x="287" y="246"/>
                  </a:cxn>
                  <a:cxn ang="0">
                    <a:pos x="302" y="255"/>
                  </a:cxn>
                  <a:cxn ang="0">
                    <a:pos x="318" y="268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7" name="Freeform 43"/>
              <p:cNvSpPr>
                <a:spLocks/>
              </p:cNvSpPr>
              <p:nvPr/>
            </p:nvSpPr>
            <p:spPr bwMode="auto">
              <a:xfrm>
                <a:off x="5049" y="1394"/>
                <a:ext cx="551" cy="335"/>
              </a:xfrm>
              <a:custGeom>
                <a:avLst/>
                <a:gdLst/>
                <a:ahLst/>
                <a:cxnLst>
                  <a:cxn ang="0">
                    <a:pos x="534" y="48"/>
                  </a:cxn>
                  <a:cxn ang="0">
                    <a:pos x="550" y="117"/>
                  </a:cxn>
                  <a:cxn ang="0">
                    <a:pos x="540" y="142"/>
                  </a:cxn>
                  <a:cxn ang="0">
                    <a:pos x="517" y="179"/>
                  </a:cxn>
                  <a:cxn ang="0">
                    <a:pos x="493" y="212"/>
                  </a:cxn>
                  <a:cxn ang="0">
                    <a:pos x="465" y="239"/>
                  </a:cxn>
                  <a:cxn ang="0">
                    <a:pos x="430" y="267"/>
                  </a:cxn>
                  <a:cxn ang="0">
                    <a:pos x="397" y="286"/>
                  </a:cxn>
                  <a:cxn ang="0">
                    <a:pos x="361" y="304"/>
                  </a:cxn>
                  <a:cxn ang="0">
                    <a:pos x="315" y="320"/>
                  </a:cxn>
                  <a:cxn ang="0">
                    <a:pos x="280" y="328"/>
                  </a:cxn>
                  <a:cxn ang="0">
                    <a:pos x="238" y="334"/>
                  </a:cxn>
                  <a:cxn ang="0">
                    <a:pos x="199" y="334"/>
                  </a:cxn>
                  <a:cxn ang="0">
                    <a:pos x="157" y="329"/>
                  </a:cxn>
                  <a:cxn ang="0">
                    <a:pos x="114" y="317"/>
                  </a:cxn>
                  <a:cxn ang="0">
                    <a:pos x="75" y="298"/>
                  </a:cxn>
                  <a:cxn ang="0">
                    <a:pos x="52" y="282"/>
                  </a:cxn>
                  <a:cxn ang="0">
                    <a:pos x="24" y="258"/>
                  </a:cxn>
                  <a:cxn ang="0">
                    <a:pos x="9" y="238"/>
                  </a:cxn>
                  <a:cxn ang="0">
                    <a:pos x="0" y="222"/>
                  </a:cxn>
                  <a:cxn ang="0">
                    <a:pos x="0" y="204"/>
                  </a:cxn>
                  <a:cxn ang="0">
                    <a:pos x="6" y="182"/>
                  </a:cxn>
                  <a:cxn ang="0">
                    <a:pos x="18" y="166"/>
                  </a:cxn>
                  <a:cxn ang="0">
                    <a:pos x="27" y="131"/>
                  </a:cxn>
                  <a:cxn ang="0">
                    <a:pos x="31" y="112"/>
                  </a:cxn>
                  <a:cxn ang="0">
                    <a:pos x="283" y="128"/>
                  </a:cxn>
                  <a:cxn ang="0">
                    <a:pos x="316" y="122"/>
                  </a:cxn>
                  <a:cxn ang="0">
                    <a:pos x="357" y="109"/>
                  </a:cxn>
                  <a:cxn ang="0">
                    <a:pos x="388" y="93"/>
                  </a:cxn>
                  <a:cxn ang="0">
                    <a:pos x="421" y="73"/>
                  </a:cxn>
                  <a:cxn ang="0">
                    <a:pos x="453" y="44"/>
                  </a:cxn>
                  <a:cxn ang="0">
                    <a:pos x="472" y="19"/>
                  </a:cxn>
                  <a:cxn ang="0">
                    <a:pos x="486" y="0"/>
                  </a:cxn>
                  <a:cxn ang="0">
                    <a:pos x="534" y="48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8" name="Freeform 44"/>
              <p:cNvSpPr>
                <a:spLocks/>
              </p:cNvSpPr>
              <p:nvPr/>
            </p:nvSpPr>
            <p:spPr bwMode="auto">
              <a:xfrm>
                <a:off x="5145" y="976"/>
                <a:ext cx="475" cy="5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4"/>
                  </a:cxn>
                  <a:cxn ang="0">
                    <a:pos x="28" y="291"/>
                  </a:cxn>
                  <a:cxn ang="0">
                    <a:pos x="63" y="293"/>
                  </a:cxn>
                  <a:cxn ang="0">
                    <a:pos x="121" y="299"/>
                  </a:cxn>
                  <a:cxn ang="0">
                    <a:pos x="178" y="310"/>
                  </a:cxn>
                  <a:cxn ang="0">
                    <a:pos x="231" y="323"/>
                  </a:cxn>
                  <a:cxn ang="0">
                    <a:pos x="274" y="339"/>
                  </a:cxn>
                  <a:cxn ang="0">
                    <a:pos x="325" y="364"/>
                  </a:cxn>
                  <a:cxn ang="0">
                    <a:pos x="364" y="390"/>
                  </a:cxn>
                  <a:cxn ang="0">
                    <a:pos x="393" y="415"/>
                  </a:cxn>
                  <a:cxn ang="0">
                    <a:pos x="414" y="439"/>
                  </a:cxn>
                  <a:cxn ang="0">
                    <a:pos x="427" y="461"/>
                  </a:cxn>
                  <a:cxn ang="0">
                    <a:pos x="439" y="488"/>
                  </a:cxn>
                  <a:cxn ang="0">
                    <a:pos x="444" y="513"/>
                  </a:cxn>
                  <a:cxn ang="0">
                    <a:pos x="451" y="551"/>
                  </a:cxn>
                  <a:cxn ang="0">
                    <a:pos x="457" y="518"/>
                  </a:cxn>
                  <a:cxn ang="0">
                    <a:pos x="466" y="481"/>
                  </a:cxn>
                  <a:cxn ang="0">
                    <a:pos x="469" y="453"/>
                  </a:cxn>
                  <a:cxn ang="0">
                    <a:pos x="474" y="420"/>
                  </a:cxn>
                  <a:cxn ang="0">
                    <a:pos x="472" y="393"/>
                  </a:cxn>
                  <a:cxn ang="0">
                    <a:pos x="466" y="361"/>
                  </a:cxn>
                  <a:cxn ang="0">
                    <a:pos x="459" y="317"/>
                  </a:cxn>
                  <a:cxn ang="0">
                    <a:pos x="444" y="279"/>
                  </a:cxn>
                  <a:cxn ang="0">
                    <a:pos x="424" y="238"/>
                  </a:cxn>
                  <a:cxn ang="0">
                    <a:pos x="399" y="196"/>
                  </a:cxn>
                  <a:cxn ang="0">
                    <a:pos x="363" y="152"/>
                  </a:cxn>
                  <a:cxn ang="0">
                    <a:pos x="322" y="116"/>
                  </a:cxn>
                  <a:cxn ang="0">
                    <a:pos x="286" y="87"/>
                  </a:cxn>
                  <a:cxn ang="0">
                    <a:pos x="241" y="60"/>
                  </a:cxn>
                  <a:cxn ang="0">
                    <a:pos x="195" y="40"/>
                  </a:cxn>
                  <a:cxn ang="0">
                    <a:pos x="141" y="21"/>
                  </a:cxn>
                  <a:cxn ang="0">
                    <a:pos x="94" y="10"/>
                  </a:cxn>
                  <a:cxn ang="0">
                    <a:pos x="39" y="3"/>
                  </a:cxn>
                  <a:cxn ang="0">
                    <a:pos x="0" y="0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Freeform 45"/>
              <p:cNvSpPr>
                <a:spLocks/>
              </p:cNvSpPr>
              <p:nvPr/>
            </p:nvSpPr>
            <p:spPr bwMode="auto">
              <a:xfrm>
                <a:off x="5176" y="1543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0" name="Freeform 46"/>
              <p:cNvSpPr>
                <a:spLocks/>
              </p:cNvSpPr>
              <p:nvPr/>
            </p:nvSpPr>
            <p:spPr bwMode="auto">
              <a:xfrm>
                <a:off x="5172" y="1556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1" name="Freeform 47"/>
              <p:cNvSpPr>
                <a:spLocks/>
              </p:cNvSpPr>
              <p:nvPr/>
            </p:nvSpPr>
            <p:spPr bwMode="auto">
              <a:xfrm>
                <a:off x="5049" y="1336"/>
                <a:ext cx="319" cy="286"/>
              </a:xfrm>
              <a:custGeom>
                <a:avLst/>
                <a:gdLst/>
                <a:ahLst/>
                <a:cxnLst>
                  <a:cxn ang="0">
                    <a:pos x="1" y="275"/>
                  </a:cxn>
                  <a:cxn ang="0">
                    <a:pos x="3" y="254"/>
                  </a:cxn>
                  <a:cxn ang="0">
                    <a:pos x="12" y="235"/>
                  </a:cxn>
                  <a:cxn ang="0">
                    <a:pos x="19" y="219"/>
                  </a:cxn>
                  <a:cxn ang="0">
                    <a:pos x="24" y="194"/>
                  </a:cxn>
                  <a:cxn ang="0">
                    <a:pos x="30" y="161"/>
                  </a:cxn>
                  <a:cxn ang="0">
                    <a:pos x="34" y="126"/>
                  </a:cxn>
                  <a:cxn ang="0">
                    <a:pos x="37" y="94"/>
                  </a:cxn>
                  <a:cxn ang="0">
                    <a:pos x="39" y="67"/>
                  </a:cxn>
                  <a:cxn ang="0">
                    <a:pos x="40" y="43"/>
                  </a:cxn>
                  <a:cxn ang="0">
                    <a:pos x="48" y="29"/>
                  </a:cxn>
                  <a:cxn ang="0">
                    <a:pos x="63" y="16"/>
                  </a:cxn>
                  <a:cxn ang="0">
                    <a:pos x="78" y="9"/>
                  </a:cxn>
                  <a:cxn ang="0">
                    <a:pos x="102" y="2"/>
                  </a:cxn>
                  <a:cxn ang="0">
                    <a:pos x="129" y="0"/>
                  </a:cxn>
                  <a:cxn ang="0">
                    <a:pos x="171" y="0"/>
                  </a:cxn>
                  <a:cxn ang="0">
                    <a:pos x="208" y="2"/>
                  </a:cxn>
                  <a:cxn ang="0">
                    <a:pos x="244" y="9"/>
                  </a:cxn>
                  <a:cxn ang="0">
                    <a:pos x="277" y="21"/>
                  </a:cxn>
                  <a:cxn ang="0">
                    <a:pos x="298" y="35"/>
                  </a:cxn>
                  <a:cxn ang="0">
                    <a:pos x="310" y="47"/>
                  </a:cxn>
                  <a:cxn ang="0">
                    <a:pos x="318" y="61"/>
                  </a:cxn>
                  <a:cxn ang="0">
                    <a:pos x="316" y="75"/>
                  </a:cxn>
                  <a:cxn ang="0">
                    <a:pos x="313" y="89"/>
                  </a:cxn>
                  <a:cxn ang="0">
                    <a:pos x="303" y="104"/>
                  </a:cxn>
                  <a:cxn ang="0">
                    <a:pos x="295" y="123"/>
                  </a:cxn>
                  <a:cxn ang="0">
                    <a:pos x="291" y="149"/>
                  </a:cxn>
                  <a:cxn ang="0">
                    <a:pos x="288" y="176"/>
                  </a:cxn>
                  <a:cxn ang="0">
                    <a:pos x="283" y="200"/>
                  </a:cxn>
                  <a:cxn ang="0">
                    <a:pos x="282" y="235"/>
                  </a:cxn>
                  <a:cxn ang="0">
                    <a:pos x="280" y="265"/>
                  </a:cxn>
                  <a:cxn ang="0">
                    <a:pos x="280" y="285"/>
                  </a:cxn>
                  <a:cxn ang="0">
                    <a:pos x="270" y="260"/>
                  </a:cxn>
                  <a:cxn ang="0">
                    <a:pos x="250" y="248"/>
                  </a:cxn>
                  <a:cxn ang="0">
                    <a:pos x="232" y="241"/>
                  </a:cxn>
                  <a:cxn ang="0">
                    <a:pos x="210" y="236"/>
                  </a:cxn>
                  <a:cxn ang="0">
                    <a:pos x="175" y="229"/>
                  </a:cxn>
                  <a:cxn ang="0">
                    <a:pos x="141" y="228"/>
                  </a:cxn>
                  <a:cxn ang="0">
                    <a:pos x="121" y="228"/>
                  </a:cxn>
                  <a:cxn ang="0">
                    <a:pos x="90" y="230"/>
                  </a:cxn>
                  <a:cxn ang="0">
                    <a:pos x="54" y="237"/>
                  </a:cxn>
                  <a:cxn ang="0">
                    <a:pos x="31" y="246"/>
                  </a:cxn>
                  <a:cxn ang="0">
                    <a:pos x="16" y="255"/>
                  </a:cxn>
                  <a:cxn ang="0">
                    <a:pos x="0" y="268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2" name="Freeform 48"/>
              <p:cNvSpPr>
                <a:spLocks/>
              </p:cNvSpPr>
              <p:nvPr/>
            </p:nvSpPr>
            <p:spPr bwMode="auto">
              <a:xfrm>
                <a:off x="4319" y="976"/>
                <a:ext cx="83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56"/>
                  </a:cxn>
                  <a:cxn ang="0">
                    <a:pos x="84" y="374"/>
                  </a:cxn>
                  <a:cxn ang="0">
                    <a:pos x="153" y="393"/>
                  </a:cxn>
                  <a:cxn ang="0">
                    <a:pos x="210" y="404"/>
                  </a:cxn>
                  <a:cxn ang="0">
                    <a:pos x="258" y="410"/>
                  </a:cxn>
                  <a:cxn ang="0">
                    <a:pos x="312" y="416"/>
                  </a:cxn>
                  <a:cxn ang="0">
                    <a:pos x="402" y="419"/>
                  </a:cxn>
                  <a:cxn ang="0">
                    <a:pos x="485" y="412"/>
                  </a:cxn>
                  <a:cxn ang="0">
                    <a:pos x="570" y="399"/>
                  </a:cxn>
                  <a:cxn ang="0">
                    <a:pos x="652" y="377"/>
                  </a:cxn>
                  <a:cxn ang="0">
                    <a:pos x="724" y="347"/>
                  </a:cxn>
                  <a:cxn ang="0">
                    <a:pos x="784" y="306"/>
                  </a:cxn>
                  <a:cxn ang="0">
                    <a:pos x="829" y="291"/>
                  </a:cxn>
                  <a:cxn ang="0">
                    <a:pos x="831" y="2"/>
                  </a:cxn>
                  <a:cxn ang="0">
                    <a:pos x="786" y="9"/>
                  </a:cxn>
                  <a:cxn ang="0">
                    <a:pos x="726" y="29"/>
                  </a:cxn>
                  <a:cxn ang="0">
                    <a:pos x="654" y="55"/>
                  </a:cxn>
                  <a:cxn ang="0">
                    <a:pos x="585" y="70"/>
                  </a:cxn>
                  <a:cxn ang="0">
                    <a:pos x="515" y="78"/>
                  </a:cxn>
                  <a:cxn ang="0">
                    <a:pos x="468" y="82"/>
                  </a:cxn>
                  <a:cxn ang="0">
                    <a:pos x="428" y="84"/>
                  </a:cxn>
                  <a:cxn ang="0">
                    <a:pos x="358" y="84"/>
                  </a:cxn>
                  <a:cxn ang="0">
                    <a:pos x="314" y="81"/>
                  </a:cxn>
                  <a:cxn ang="0">
                    <a:pos x="274" y="76"/>
                  </a:cxn>
                  <a:cxn ang="0">
                    <a:pos x="229" y="73"/>
                  </a:cxn>
                  <a:cxn ang="0">
                    <a:pos x="190" y="66"/>
                  </a:cxn>
                  <a:cxn ang="0">
                    <a:pos x="140" y="57"/>
                  </a:cxn>
                  <a:cxn ang="0">
                    <a:pos x="96" y="44"/>
                  </a:cxn>
                  <a:cxn ang="0">
                    <a:pos x="49" y="24"/>
                  </a:cxn>
                  <a:cxn ang="0">
                    <a:pos x="0" y="0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313" name="Rectangle 4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314" name="Rectangle 5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8F8F8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315" name="Rectangle 5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endParaRPr lang="en-US"/>
          </a:p>
        </p:txBody>
      </p:sp>
      <p:sp>
        <p:nvSpPr>
          <p:cNvPr id="11316" name="Rectangle 5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endParaRPr lang="en-US"/>
          </a:p>
        </p:txBody>
      </p:sp>
      <p:sp>
        <p:nvSpPr>
          <p:cNvPr id="11317" name="Rectangle 5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8F8F8"/>
                </a:solidFill>
              </a:defRPr>
            </a:lvl1pPr>
          </a:lstStyle>
          <a:p>
            <a:fld id="{0FAFCBDF-E921-45CC-9F0B-BE81D599F3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973D3-70C2-4910-99AE-5D8514BE33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D963FA-9300-4D01-B31D-F65CC8B2DC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599A1-BB19-42CF-8C0D-434EDAD522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72EA62-558F-4457-BC95-6195FF24E1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200B5-A7D4-4425-971C-A50780F3C3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42643-8AD5-4CBD-AF42-2C88C08EE2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F8B70-3D96-4268-B7AD-501983A98A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0FECE-43C1-4016-B157-6EA7662976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B51AF-674A-4DF3-82B5-332D11FA8B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3ED29-4FAB-43F1-9406-76D8D904F6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0" y="1008"/>
              <a:ext cx="5774" cy="333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245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48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10249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251" name="Group 11"/>
            <p:cNvGrpSpPr>
              <a:grpSpLocks/>
            </p:cNvGrpSpPr>
            <p:nvPr/>
          </p:nvGrpSpPr>
          <p:grpSpPr bwMode="auto">
            <a:xfrm>
              <a:off x="82" y="22"/>
              <a:ext cx="5590" cy="891"/>
              <a:chOff x="82" y="22"/>
              <a:chExt cx="5590" cy="891"/>
            </a:xfrm>
          </p:grpSpPr>
          <p:grpSp>
            <p:nvGrpSpPr>
              <p:cNvPr id="10252" name="Group 12"/>
              <p:cNvGrpSpPr>
                <a:grpSpLocks/>
              </p:cNvGrpSpPr>
              <p:nvPr/>
            </p:nvGrpSpPr>
            <p:grpSpPr bwMode="auto">
              <a:xfrm>
                <a:off x="134" y="22"/>
                <a:ext cx="5538" cy="850"/>
                <a:chOff x="134" y="22"/>
                <a:chExt cx="5538" cy="850"/>
              </a:xfrm>
            </p:grpSpPr>
            <p:sp>
              <p:nvSpPr>
                <p:cNvPr id="10253" name="Freeform 13"/>
                <p:cNvSpPr>
                  <a:spLocks/>
                </p:cNvSpPr>
                <p:nvPr/>
              </p:nvSpPr>
              <p:spPr bwMode="auto">
                <a:xfrm>
                  <a:off x="5269" y="734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4" name="Freeform 14"/>
                <p:cNvSpPr>
                  <a:spLocks/>
                </p:cNvSpPr>
                <p:nvPr/>
              </p:nvSpPr>
              <p:spPr bwMode="auto">
                <a:xfrm>
                  <a:off x="5265" y="746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5" name="Freeform 15"/>
                <p:cNvSpPr>
                  <a:spLocks/>
                </p:cNvSpPr>
                <p:nvPr/>
              </p:nvSpPr>
              <p:spPr bwMode="auto">
                <a:xfrm>
                  <a:off x="475" y="725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6" name="Freeform 16"/>
                <p:cNvSpPr>
                  <a:spLocks/>
                </p:cNvSpPr>
                <p:nvPr/>
              </p:nvSpPr>
              <p:spPr bwMode="auto">
                <a:xfrm>
                  <a:off x="547" y="738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87" y="68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9"/>
                    </a:cxn>
                    <a:cxn ang="0">
                      <a:pos x="9" y="74"/>
                    </a:cxn>
                    <a:cxn ang="0">
                      <a:pos x="12" y="58"/>
                    </a:cxn>
                    <a:cxn ang="0">
                      <a:pos x="22" y="47"/>
                    </a:cxn>
                    <a:cxn ang="0">
                      <a:pos x="40" y="44"/>
                    </a:cxn>
                    <a:cxn ang="0">
                      <a:pos x="60" y="45"/>
                    </a:cxn>
                    <a:cxn ang="0">
                      <a:pos x="76" y="52"/>
                    </a:cxn>
                    <a:cxn ang="0">
                      <a:pos x="87" y="68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309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258" name="Freeform 18"/>
                <p:cNvSpPr>
                  <a:spLocks/>
                </p:cNvSpPr>
                <p:nvPr/>
              </p:nvSpPr>
              <p:spPr bwMode="auto">
                <a:xfrm>
                  <a:off x="1408" y="22"/>
                  <a:ext cx="2967" cy="457"/>
                </a:xfrm>
                <a:custGeom>
                  <a:avLst/>
                  <a:gdLst/>
                  <a:ahLst/>
                  <a:cxnLst>
                    <a:cxn ang="0">
                      <a:pos x="0" y="122"/>
                    </a:cxn>
                    <a:cxn ang="0">
                      <a:pos x="207" y="78"/>
                    </a:cxn>
                    <a:cxn ang="0">
                      <a:pos x="442" y="48"/>
                    </a:cxn>
                    <a:cxn ang="0">
                      <a:pos x="640" y="32"/>
                    </a:cxn>
                    <a:cxn ang="0">
                      <a:pos x="897" y="16"/>
                    </a:cxn>
                    <a:cxn ang="0">
                      <a:pos x="1215" y="2"/>
                    </a:cxn>
                    <a:cxn ang="0">
                      <a:pos x="1392" y="0"/>
                    </a:cxn>
                    <a:cxn ang="0">
                      <a:pos x="1710" y="0"/>
                    </a:cxn>
                    <a:cxn ang="0">
                      <a:pos x="1997" y="10"/>
                    </a:cxn>
                    <a:cxn ang="0">
                      <a:pos x="2258" y="21"/>
                    </a:cxn>
                    <a:cxn ang="0">
                      <a:pos x="2493" y="38"/>
                    </a:cxn>
                    <a:cxn ang="0">
                      <a:pos x="2674" y="54"/>
                    </a:cxn>
                    <a:cxn ang="0">
                      <a:pos x="2828" y="73"/>
                    </a:cxn>
                    <a:cxn ang="0">
                      <a:pos x="2966" y="92"/>
                    </a:cxn>
                    <a:cxn ang="0">
                      <a:pos x="2966" y="456"/>
                    </a:cxn>
                    <a:cxn ang="0">
                      <a:pos x="2833" y="434"/>
                    </a:cxn>
                    <a:cxn ang="0">
                      <a:pos x="2563" y="399"/>
                    </a:cxn>
                    <a:cxn ang="0">
                      <a:pos x="2382" y="382"/>
                    </a:cxn>
                    <a:cxn ang="0">
                      <a:pos x="2134" y="366"/>
                    </a:cxn>
                    <a:cxn ang="0">
                      <a:pos x="1944" y="358"/>
                    </a:cxn>
                    <a:cxn ang="0">
                      <a:pos x="1746" y="350"/>
                    </a:cxn>
                    <a:cxn ang="0">
                      <a:pos x="1529" y="350"/>
                    </a:cxn>
                    <a:cxn ang="0">
                      <a:pos x="1295" y="350"/>
                    </a:cxn>
                    <a:cxn ang="0">
                      <a:pos x="1047" y="355"/>
                    </a:cxn>
                    <a:cxn ang="0">
                      <a:pos x="853" y="363"/>
                    </a:cxn>
                    <a:cxn ang="0">
                      <a:pos x="654" y="374"/>
                    </a:cxn>
                    <a:cxn ang="0">
                      <a:pos x="468" y="388"/>
                    </a:cxn>
                    <a:cxn ang="0">
                      <a:pos x="296" y="404"/>
                    </a:cxn>
                    <a:cxn ang="0">
                      <a:pos x="150" y="423"/>
                    </a:cxn>
                    <a:cxn ang="0">
                      <a:pos x="13" y="445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59" name="Freeform 19"/>
                <p:cNvSpPr>
                  <a:spLocks/>
                </p:cNvSpPr>
                <p:nvPr/>
              </p:nvSpPr>
              <p:spPr bwMode="auto">
                <a:xfrm>
                  <a:off x="607" y="118"/>
                  <a:ext cx="823" cy="431"/>
                </a:xfrm>
                <a:custGeom>
                  <a:avLst/>
                  <a:gdLst/>
                  <a:ahLst/>
                  <a:cxnLst>
                    <a:cxn ang="0">
                      <a:pos x="815" y="27"/>
                    </a:cxn>
                    <a:cxn ang="0">
                      <a:pos x="822" y="350"/>
                    </a:cxn>
                    <a:cxn ang="0">
                      <a:pos x="746" y="382"/>
                    </a:cxn>
                    <a:cxn ang="0">
                      <a:pos x="676" y="404"/>
                    </a:cxn>
                    <a:cxn ang="0">
                      <a:pos x="619" y="415"/>
                    </a:cxn>
                    <a:cxn ang="0">
                      <a:pos x="571" y="421"/>
                    </a:cxn>
                    <a:cxn ang="0">
                      <a:pos x="517" y="427"/>
                    </a:cxn>
                    <a:cxn ang="0">
                      <a:pos x="427" y="430"/>
                    </a:cxn>
                    <a:cxn ang="0">
                      <a:pos x="344" y="423"/>
                    </a:cxn>
                    <a:cxn ang="0">
                      <a:pos x="259" y="410"/>
                    </a:cxn>
                    <a:cxn ang="0">
                      <a:pos x="177" y="388"/>
                    </a:cxn>
                    <a:cxn ang="0">
                      <a:pos x="105" y="358"/>
                    </a:cxn>
                    <a:cxn ang="0">
                      <a:pos x="41" y="325"/>
                    </a:cxn>
                    <a:cxn ang="0">
                      <a:pos x="0" y="294"/>
                    </a:cxn>
                    <a:cxn ang="0">
                      <a:pos x="0" y="0"/>
                    </a:cxn>
                    <a:cxn ang="0">
                      <a:pos x="46" y="25"/>
                    </a:cxn>
                    <a:cxn ang="0">
                      <a:pos x="105" y="47"/>
                    </a:cxn>
                    <a:cxn ang="0">
                      <a:pos x="175" y="66"/>
                    </a:cxn>
                    <a:cxn ang="0">
                      <a:pos x="244" y="81"/>
                    </a:cxn>
                    <a:cxn ang="0">
                      <a:pos x="314" y="89"/>
                    </a:cxn>
                    <a:cxn ang="0">
                      <a:pos x="361" y="93"/>
                    </a:cxn>
                    <a:cxn ang="0">
                      <a:pos x="401" y="95"/>
                    </a:cxn>
                    <a:cxn ang="0">
                      <a:pos x="471" y="95"/>
                    </a:cxn>
                    <a:cxn ang="0">
                      <a:pos x="515" y="92"/>
                    </a:cxn>
                    <a:cxn ang="0">
                      <a:pos x="555" y="87"/>
                    </a:cxn>
                    <a:cxn ang="0">
                      <a:pos x="600" y="84"/>
                    </a:cxn>
                    <a:cxn ang="0">
                      <a:pos x="640" y="76"/>
                    </a:cxn>
                    <a:cxn ang="0">
                      <a:pos x="689" y="67"/>
                    </a:cxn>
                    <a:cxn ang="0">
                      <a:pos x="733" y="55"/>
                    </a:cxn>
                    <a:cxn ang="0">
                      <a:pos x="777" y="41"/>
                    </a:cxn>
                    <a:cxn ang="0">
                      <a:pos x="815" y="27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0" name="Freeform 20"/>
                <p:cNvSpPr>
                  <a:spLocks/>
                </p:cNvSpPr>
                <p:nvPr/>
              </p:nvSpPr>
              <p:spPr bwMode="auto">
                <a:xfrm>
                  <a:off x="154" y="533"/>
                  <a:ext cx="551" cy="339"/>
                </a:xfrm>
                <a:custGeom>
                  <a:avLst/>
                  <a:gdLst/>
                  <a:ahLst/>
                  <a:cxnLst>
                    <a:cxn ang="0">
                      <a:pos x="16" y="53"/>
                    </a:cxn>
                    <a:cxn ang="0">
                      <a:pos x="0" y="122"/>
                    </a:cxn>
                    <a:cxn ang="0">
                      <a:pos x="10" y="146"/>
                    </a:cxn>
                    <a:cxn ang="0">
                      <a:pos x="33" y="183"/>
                    </a:cxn>
                    <a:cxn ang="0">
                      <a:pos x="57" y="216"/>
                    </a:cxn>
                    <a:cxn ang="0">
                      <a:pos x="85" y="244"/>
                    </a:cxn>
                    <a:cxn ang="0">
                      <a:pos x="120" y="271"/>
                    </a:cxn>
                    <a:cxn ang="0">
                      <a:pos x="153" y="290"/>
                    </a:cxn>
                    <a:cxn ang="0">
                      <a:pos x="189" y="308"/>
                    </a:cxn>
                    <a:cxn ang="0">
                      <a:pos x="235" y="324"/>
                    </a:cxn>
                    <a:cxn ang="0">
                      <a:pos x="270" y="332"/>
                    </a:cxn>
                    <a:cxn ang="0">
                      <a:pos x="312" y="338"/>
                    </a:cxn>
                    <a:cxn ang="0">
                      <a:pos x="351" y="338"/>
                    </a:cxn>
                    <a:cxn ang="0">
                      <a:pos x="393" y="333"/>
                    </a:cxn>
                    <a:cxn ang="0">
                      <a:pos x="436" y="321"/>
                    </a:cxn>
                    <a:cxn ang="0">
                      <a:pos x="475" y="302"/>
                    </a:cxn>
                    <a:cxn ang="0">
                      <a:pos x="498" y="286"/>
                    </a:cxn>
                    <a:cxn ang="0">
                      <a:pos x="526" y="262"/>
                    </a:cxn>
                    <a:cxn ang="0">
                      <a:pos x="541" y="243"/>
                    </a:cxn>
                    <a:cxn ang="0">
                      <a:pos x="550" y="226"/>
                    </a:cxn>
                    <a:cxn ang="0">
                      <a:pos x="550" y="208"/>
                    </a:cxn>
                    <a:cxn ang="0">
                      <a:pos x="544" y="187"/>
                    </a:cxn>
                    <a:cxn ang="0">
                      <a:pos x="532" y="170"/>
                    </a:cxn>
                    <a:cxn ang="0">
                      <a:pos x="523" y="135"/>
                    </a:cxn>
                    <a:cxn ang="0">
                      <a:pos x="519" y="116"/>
                    </a:cxn>
                    <a:cxn ang="0">
                      <a:pos x="267" y="132"/>
                    </a:cxn>
                    <a:cxn ang="0">
                      <a:pos x="234" y="126"/>
                    </a:cxn>
                    <a:cxn ang="0">
                      <a:pos x="193" y="113"/>
                    </a:cxn>
                    <a:cxn ang="0">
                      <a:pos x="162" y="97"/>
                    </a:cxn>
                    <a:cxn ang="0">
                      <a:pos x="129" y="77"/>
                    </a:cxn>
                    <a:cxn ang="0">
                      <a:pos x="97" y="48"/>
                    </a:cxn>
                    <a:cxn ang="0">
                      <a:pos x="78" y="24"/>
                    </a:cxn>
                    <a:cxn ang="0">
                      <a:pos x="60" y="0"/>
                    </a:cxn>
                    <a:cxn ang="0">
                      <a:pos x="16" y="53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1" name="Freeform 21"/>
                <p:cNvSpPr>
                  <a:spLocks/>
                </p:cNvSpPr>
                <p:nvPr/>
              </p:nvSpPr>
              <p:spPr bwMode="auto">
                <a:xfrm>
                  <a:off x="134" y="119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474" y="0"/>
                    </a:cxn>
                    <a:cxn ang="0">
                      <a:pos x="474" y="294"/>
                    </a:cxn>
                    <a:cxn ang="0">
                      <a:pos x="446" y="291"/>
                    </a:cxn>
                    <a:cxn ang="0">
                      <a:pos x="411" y="293"/>
                    </a:cxn>
                    <a:cxn ang="0">
                      <a:pos x="353" y="299"/>
                    </a:cxn>
                    <a:cxn ang="0">
                      <a:pos x="296" y="310"/>
                    </a:cxn>
                    <a:cxn ang="0">
                      <a:pos x="243" y="323"/>
                    </a:cxn>
                    <a:cxn ang="0">
                      <a:pos x="200" y="339"/>
                    </a:cxn>
                    <a:cxn ang="0">
                      <a:pos x="149" y="364"/>
                    </a:cxn>
                    <a:cxn ang="0">
                      <a:pos x="110" y="390"/>
                    </a:cxn>
                    <a:cxn ang="0">
                      <a:pos x="81" y="415"/>
                    </a:cxn>
                    <a:cxn ang="0">
                      <a:pos x="60" y="439"/>
                    </a:cxn>
                    <a:cxn ang="0">
                      <a:pos x="47" y="461"/>
                    </a:cxn>
                    <a:cxn ang="0">
                      <a:pos x="35" y="488"/>
                    </a:cxn>
                    <a:cxn ang="0">
                      <a:pos x="30" y="513"/>
                    </a:cxn>
                    <a:cxn ang="0">
                      <a:pos x="23" y="551"/>
                    </a:cxn>
                    <a:cxn ang="0">
                      <a:pos x="17" y="518"/>
                    </a:cxn>
                    <a:cxn ang="0">
                      <a:pos x="8" y="481"/>
                    </a:cxn>
                    <a:cxn ang="0">
                      <a:pos x="5" y="453"/>
                    </a:cxn>
                    <a:cxn ang="0">
                      <a:pos x="0" y="420"/>
                    </a:cxn>
                    <a:cxn ang="0">
                      <a:pos x="2" y="393"/>
                    </a:cxn>
                    <a:cxn ang="0">
                      <a:pos x="8" y="361"/>
                    </a:cxn>
                    <a:cxn ang="0">
                      <a:pos x="15" y="317"/>
                    </a:cxn>
                    <a:cxn ang="0">
                      <a:pos x="30" y="279"/>
                    </a:cxn>
                    <a:cxn ang="0">
                      <a:pos x="50" y="238"/>
                    </a:cxn>
                    <a:cxn ang="0">
                      <a:pos x="75" y="196"/>
                    </a:cxn>
                    <a:cxn ang="0">
                      <a:pos x="111" y="152"/>
                    </a:cxn>
                    <a:cxn ang="0">
                      <a:pos x="152" y="116"/>
                    </a:cxn>
                    <a:cxn ang="0">
                      <a:pos x="188" y="87"/>
                    </a:cxn>
                    <a:cxn ang="0">
                      <a:pos x="233" y="60"/>
                    </a:cxn>
                    <a:cxn ang="0">
                      <a:pos x="279" y="40"/>
                    </a:cxn>
                    <a:cxn ang="0">
                      <a:pos x="333" y="21"/>
                    </a:cxn>
                    <a:cxn ang="0">
                      <a:pos x="380" y="10"/>
                    </a:cxn>
                    <a:cxn ang="0">
                      <a:pos x="435" y="3"/>
                    </a:cxn>
                    <a:cxn ang="0">
                      <a:pos x="474" y="0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2" name="Freeform 22"/>
                <p:cNvSpPr>
                  <a:spLocks/>
                </p:cNvSpPr>
                <p:nvPr/>
              </p:nvSpPr>
              <p:spPr bwMode="auto">
                <a:xfrm>
                  <a:off x="422" y="687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3" name="Freeform 23"/>
                <p:cNvSpPr>
                  <a:spLocks/>
                </p:cNvSpPr>
                <p:nvPr/>
              </p:nvSpPr>
              <p:spPr bwMode="auto">
                <a:xfrm>
                  <a:off x="494" y="700"/>
                  <a:ext cx="88" cy="74"/>
                </a:xfrm>
                <a:custGeom>
                  <a:avLst/>
                  <a:gdLst/>
                  <a:ahLst/>
                  <a:cxnLst>
                    <a:cxn ang="0">
                      <a:pos x="87" y="67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8"/>
                    </a:cxn>
                    <a:cxn ang="0">
                      <a:pos x="9" y="73"/>
                    </a:cxn>
                    <a:cxn ang="0">
                      <a:pos x="12" y="57"/>
                    </a:cxn>
                    <a:cxn ang="0">
                      <a:pos x="22" y="47"/>
                    </a:cxn>
                    <a:cxn ang="0">
                      <a:pos x="40" y="43"/>
                    </a:cxn>
                    <a:cxn ang="0">
                      <a:pos x="60" y="44"/>
                    </a:cxn>
                    <a:cxn ang="0">
                      <a:pos x="76" y="51"/>
                    </a:cxn>
                    <a:cxn ang="0">
                      <a:pos x="87" y="67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4" name="Freeform 24"/>
                <p:cNvSpPr>
                  <a:spLocks/>
                </p:cNvSpPr>
                <p:nvPr/>
              </p:nvSpPr>
              <p:spPr bwMode="auto">
                <a:xfrm>
                  <a:off x="386" y="479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317" y="275"/>
                    </a:cxn>
                    <a:cxn ang="0">
                      <a:pos x="315" y="254"/>
                    </a:cxn>
                    <a:cxn ang="0">
                      <a:pos x="306" y="235"/>
                    </a:cxn>
                    <a:cxn ang="0">
                      <a:pos x="299" y="219"/>
                    </a:cxn>
                    <a:cxn ang="0">
                      <a:pos x="294" y="194"/>
                    </a:cxn>
                    <a:cxn ang="0">
                      <a:pos x="288" y="161"/>
                    </a:cxn>
                    <a:cxn ang="0">
                      <a:pos x="284" y="126"/>
                    </a:cxn>
                    <a:cxn ang="0">
                      <a:pos x="281" y="94"/>
                    </a:cxn>
                    <a:cxn ang="0">
                      <a:pos x="279" y="67"/>
                    </a:cxn>
                    <a:cxn ang="0">
                      <a:pos x="278" y="43"/>
                    </a:cxn>
                    <a:cxn ang="0">
                      <a:pos x="270" y="29"/>
                    </a:cxn>
                    <a:cxn ang="0">
                      <a:pos x="255" y="16"/>
                    </a:cxn>
                    <a:cxn ang="0">
                      <a:pos x="240" y="9"/>
                    </a:cxn>
                    <a:cxn ang="0">
                      <a:pos x="216" y="2"/>
                    </a:cxn>
                    <a:cxn ang="0">
                      <a:pos x="189" y="0"/>
                    </a:cxn>
                    <a:cxn ang="0">
                      <a:pos x="147" y="0"/>
                    </a:cxn>
                    <a:cxn ang="0">
                      <a:pos x="110" y="2"/>
                    </a:cxn>
                    <a:cxn ang="0">
                      <a:pos x="74" y="9"/>
                    </a:cxn>
                    <a:cxn ang="0">
                      <a:pos x="41" y="21"/>
                    </a:cxn>
                    <a:cxn ang="0">
                      <a:pos x="20" y="35"/>
                    </a:cxn>
                    <a:cxn ang="0">
                      <a:pos x="8" y="47"/>
                    </a:cxn>
                    <a:cxn ang="0">
                      <a:pos x="0" y="61"/>
                    </a:cxn>
                    <a:cxn ang="0">
                      <a:pos x="2" y="75"/>
                    </a:cxn>
                    <a:cxn ang="0">
                      <a:pos x="5" y="89"/>
                    </a:cxn>
                    <a:cxn ang="0">
                      <a:pos x="15" y="104"/>
                    </a:cxn>
                    <a:cxn ang="0">
                      <a:pos x="23" y="123"/>
                    </a:cxn>
                    <a:cxn ang="0">
                      <a:pos x="27" y="149"/>
                    </a:cxn>
                    <a:cxn ang="0">
                      <a:pos x="30" y="176"/>
                    </a:cxn>
                    <a:cxn ang="0">
                      <a:pos x="35" y="200"/>
                    </a:cxn>
                    <a:cxn ang="0">
                      <a:pos x="36" y="235"/>
                    </a:cxn>
                    <a:cxn ang="0">
                      <a:pos x="38" y="265"/>
                    </a:cxn>
                    <a:cxn ang="0">
                      <a:pos x="38" y="285"/>
                    </a:cxn>
                    <a:cxn ang="0">
                      <a:pos x="48" y="260"/>
                    </a:cxn>
                    <a:cxn ang="0">
                      <a:pos x="68" y="248"/>
                    </a:cxn>
                    <a:cxn ang="0">
                      <a:pos x="86" y="241"/>
                    </a:cxn>
                    <a:cxn ang="0">
                      <a:pos x="108" y="236"/>
                    </a:cxn>
                    <a:cxn ang="0">
                      <a:pos x="143" y="229"/>
                    </a:cxn>
                    <a:cxn ang="0">
                      <a:pos x="177" y="228"/>
                    </a:cxn>
                    <a:cxn ang="0">
                      <a:pos x="197" y="228"/>
                    </a:cxn>
                    <a:cxn ang="0">
                      <a:pos x="228" y="230"/>
                    </a:cxn>
                    <a:cxn ang="0">
                      <a:pos x="264" y="237"/>
                    </a:cxn>
                    <a:cxn ang="0">
                      <a:pos x="287" y="246"/>
                    </a:cxn>
                    <a:cxn ang="0">
                      <a:pos x="302" y="255"/>
                    </a:cxn>
                    <a:cxn ang="0">
                      <a:pos x="318" y="268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5" name="Freeform 25"/>
                <p:cNvSpPr>
                  <a:spLocks/>
                </p:cNvSpPr>
                <p:nvPr/>
              </p:nvSpPr>
              <p:spPr bwMode="auto">
                <a:xfrm>
                  <a:off x="5101" y="537"/>
                  <a:ext cx="551" cy="335"/>
                </a:xfrm>
                <a:custGeom>
                  <a:avLst/>
                  <a:gdLst/>
                  <a:ahLst/>
                  <a:cxnLst>
                    <a:cxn ang="0">
                      <a:pos x="534" y="48"/>
                    </a:cxn>
                    <a:cxn ang="0">
                      <a:pos x="550" y="117"/>
                    </a:cxn>
                    <a:cxn ang="0">
                      <a:pos x="540" y="142"/>
                    </a:cxn>
                    <a:cxn ang="0">
                      <a:pos x="517" y="179"/>
                    </a:cxn>
                    <a:cxn ang="0">
                      <a:pos x="493" y="212"/>
                    </a:cxn>
                    <a:cxn ang="0">
                      <a:pos x="465" y="239"/>
                    </a:cxn>
                    <a:cxn ang="0">
                      <a:pos x="430" y="267"/>
                    </a:cxn>
                    <a:cxn ang="0">
                      <a:pos x="397" y="286"/>
                    </a:cxn>
                    <a:cxn ang="0">
                      <a:pos x="361" y="304"/>
                    </a:cxn>
                    <a:cxn ang="0">
                      <a:pos x="315" y="320"/>
                    </a:cxn>
                    <a:cxn ang="0">
                      <a:pos x="280" y="328"/>
                    </a:cxn>
                    <a:cxn ang="0">
                      <a:pos x="238" y="334"/>
                    </a:cxn>
                    <a:cxn ang="0">
                      <a:pos x="199" y="334"/>
                    </a:cxn>
                    <a:cxn ang="0">
                      <a:pos x="157" y="329"/>
                    </a:cxn>
                    <a:cxn ang="0">
                      <a:pos x="114" y="317"/>
                    </a:cxn>
                    <a:cxn ang="0">
                      <a:pos x="75" y="298"/>
                    </a:cxn>
                    <a:cxn ang="0">
                      <a:pos x="52" y="282"/>
                    </a:cxn>
                    <a:cxn ang="0">
                      <a:pos x="24" y="258"/>
                    </a:cxn>
                    <a:cxn ang="0">
                      <a:pos x="9" y="238"/>
                    </a:cxn>
                    <a:cxn ang="0">
                      <a:pos x="0" y="222"/>
                    </a:cxn>
                    <a:cxn ang="0">
                      <a:pos x="0" y="204"/>
                    </a:cxn>
                    <a:cxn ang="0">
                      <a:pos x="6" y="182"/>
                    </a:cxn>
                    <a:cxn ang="0">
                      <a:pos x="18" y="166"/>
                    </a:cxn>
                    <a:cxn ang="0">
                      <a:pos x="27" y="131"/>
                    </a:cxn>
                    <a:cxn ang="0">
                      <a:pos x="31" y="112"/>
                    </a:cxn>
                    <a:cxn ang="0">
                      <a:pos x="283" y="128"/>
                    </a:cxn>
                    <a:cxn ang="0">
                      <a:pos x="316" y="122"/>
                    </a:cxn>
                    <a:cxn ang="0">
                      <a:pos x="357" y="109"/>
                    </a:cxn>
                    <a:cxn ang="0">
                      <a:pos x="388" y="93"/>
                    </a:cxn>
                    <a:cxn ang="0">
                      <a:pos x="421" y="73"/>
                    </a:cxn>
                    <a:cxn ang="0">
                      <a:pos x="453" y="44"/>
                    </a:cxn>
                    <a:cxn ang="0">
                      <a:pos x="472" y="19"/>
                    </a:cxn>
                    <a:cxn ang="0">
                      <a:pos x="486" y="0"/>
                    </a:cxn>
                    <a:cxn ang="0">
                      <a:pos x="534" y="48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6" name="Freeform 26"/>
                <p:cNvSpPr>
                  <a:spLocks/>
                </p:cNvSpPr>
                <p:nvPr/>
              </p:nvSpPr>
              <p:spPr bwMode="auto">
                <a:xfrm>
                  <a:off x="5197" y="119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4"/>
                    </a:cxn>
                    <a:cxn ang="0">
                      <a:pos x="28" y="291"/>
                    </a:cxn>
                    <a:cxn ang="0">
                      <a:pos x="63" y="293"/>
                    </a:cxn>
                    <a:cxn ang="0">
                      <a:pos x="121" y="299"/>
                    </a:cxn>
                    <a:cxn ang="0">
                      <a:pos x="178" y="310"/>
                    </a:cxn>
                    <a:cxn ang="0">
                      <a:pos x="231" y="323"/>
                    </a:cxn>
                    <a:cxn ang="0">
                      <a:pos x="274" y="339"/>
                    </a:cxn>
                    <a:cxn ang="0">
                      <a:pos x="325" y="364"/>
                    </a:cxn>
                    <a:cxn ang="0">
                      <a:pos x="364" y="390"/>
                    </a:cxn>
                    <a:cxn ang="0">
                      <a:pos x="393" y="415"/>
                    </a:cxn>
                    <a:cxn ang="0">
                      <a:pos x="414" y="439"/>
                    </a:cxn>
                    <a:cxn ang="0">
                      <a:pos x="427" y="461"/>
                    </a:cxn>
                    <a:cxn ang="0">
                      <a:pos x="439" y="488"/>
                    </a:cxn>
                    <a:cxn ang="0">
                      <a:pos x="444" y="513"/>
                    </a:cxn>
                    <a:cxn ang="0">
                      <a:pos x="451" y="551"/>
                    </a:cxn>
                    <a:cxn ang="0">
                      <a:pos x="457" y="518"/>
                    </a:cxn>
                    <a:cxn ang="0">
                      <a:pos x="466" y="481"/>
                    </a:cxn>
                    <a:cxn ang="0">
                      <a:pos x="469" y="453"/>
                    </a:cxn>
                    <a:cxn ang="0">
                      <a:pos x="474" y="420"/>
                    </a:cxn>
                    <a:cxn ang="0">
                      <a:pos x="472" y="393"/>
                    </a:cxn>
                    <a:cxn ang="0">
                      <a:pos x="466" y="361"/>
                    </a:cxn>
                    <a:cxn ang="0">
                      <a:pos x="459" y="317"/>
                    </a:cxn>
                    <a:cxn ang="0">
                      <a:pos x="444" y="279"/>
                    </a:cxn>
                    <a:cxn ang="0">
                      <a:pos x="424" y="238"/>
                    </a:cxn>
                    <a:cxn ang="0">
                      <a:pos x="399" y="196"/>
                    </a:cxn>
                    <a:cxn ang="0">
                      <a:pos x="363" y="152"/>
                    </a:cxn>
                    <a:cxn ang="0">
                      <a:pos x="322" y="116"/>
                    </a:cxn>
                    <a:cxn ang="0">
                      <a:pos x="286" y="87"/>
                    </a:cxn>
                    <a:cxn ang="0">
                      <a:pos x="241" y="60"/>
                    </a:cxn>
                    <a:cxn ang="0">
                      <a:pos x="195" y="40"/>
                    </a:cxn>
                    <a:cxn ang="0">
                      <a:pos x="141" y="21"/>
                    </a:cxn>
                    <a:cxn ang="0">
                      <a:pos x="94" y="10"/>
                    </a:cxn>
                    <a:cxn ang="0">
                      <a:pos x="39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7" name="Freeform 27"/>
                <p:cNvSpPr>
                  <a:spLocks/>
                </p:cNvSpPr>
                <p:nvPr/>
              </p:nvSpPr>
              <p:spPr bwMode="auto">
                <a:xfrm>
                  <a:off x="5228" y="687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8" name="Freeform 28"/>
                <p:cNvSpPr>
                  <a:spLocks/>
                </p:cNvSpPr>
                <p:nvPr/>
              </p:nvSpPr>
              <p:spPr bwMode="auto">
                <a:xfrm>
                  <a:off x="5224" y="699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69" name="Freeform 29"/>
                <p:cNvSpPr>
                  <a:spLocks/>
                </p:cNvSpPr>
                <p:nvPr/>
              </p:nvSpPr>
              <p:spPr bwMode="auto">
                <a:xfrm>
                  <a:off x="5101" y="479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1" y="275"/>
                    </a:cxn>
                    <a:cxn ang="0">
                      <a:pos x="3" y="254"/>
                    </a:cxn>
                    <a:cxn ang="0">
                      <a:pos x="12" y="235"/>
                    </a:cxn>
                    <a:cxn ang="0">
                      <a:pos x="19" y="219"/>
                    </a:cxn>
                    <a:cxn ang="0">
                      <a:pos x="24" y="194"/>
                    </a:cxn>
                    <a:cxn ang="0">
                      <a:pos x="30" y="161"/>
                    </a:cxn>
                    <a:cxn ang="0">
                      <a:pos x="34" y="126"/>
                    </a:cxn>
                    <a:cxn ang="0">
                      <a:pos x="37" y="94"/>
                    </a:cxn>
                    <a:cxn ang="0">
                      <a:pos x="39" y="67"/>
                    </a:cxn>
                    <a:cxn ang="0">
                      <a:pos x="40" y="43"/>
                    </a:cxn>
                    <a:cxn ang="0">
                      <a:pos x="48" y="29"/>
                    </a:cxn>
                    <a:cxn ang="0">
                      <a:pos x="63" y="16"/>
                    </a:cxn>
                    <a:cxn ang="0">
                      <a:pos x="78" y="9"/>
                    </a:cxn>
                    <a:cxn ang="0">
                      <a:pos x="102" y="2"/>
                    </a:cxn>
                    <a:cxn ang="0">
                      <a:pos x="129" y="0"/>
                    </a:cxn>
                    <a:cxn ang="0">
                      <a:pos x="171" y="0"/>
                    </a:cxn>
                    <a:cxn ang="0">
                      <a:pos x="208" y="2"/>
                    </a:cxn>
                    <a:cxn ang="0">
                      <a:pos x="244" y="9"/>
                    </a:cxn>
                    <a:cxn ang="0">
                      <a:pos x="277" y="21"/>
                    </a:cxn>
                    <a:cxn ang="0">
                      <a:pos x="298" y="35"/>
                    </a:cxn>
                    <a:cxn ang="0">
                      <a:pos x="310" y="47"/>
                    </a:cxn>
                    <a:cxn ang="0">
                      <a:pos x="318" y="61"/>
                    </a:cxn>
                    <a:cxn ang="0">
                      <a:pos x="316" y="75"/>
                    </a:cxn>
                    <a:cxn ang="0">
                      <a:pos x="313" y="89"/>
                    </a:cxn>
                    <a:cxn ang="0">
                      <a:pos x="303" y="104"/>
                    </a:cxn>
                    <a:cxn ang="0">
                      <a:pos x="295" y="123"/>
                    </a:cxn>
                    <a:cxn ang="0">
                      <a:pos x="291" y="149"/>
                    </a:cxn>
                    <a:cxn ang="0">
                      <a:pos x="288" y="176"/>
                    </a:cxn>
                    <a:cxn ang="0">
                      <a:pos x="283" y="200"/>
                    </a:cxn>
                    <a:cxn ang="0">
                      <a:pos x="282" y="235"/>
                    </a:cxn>
                    <a:cxn ang="0">
                      <a:pos x="280" y="265"/>
                    </a:cxn>
                    <a:cxn ang="0">
                      <a:pos x="280" y="285"/>
                    </a:cxn>
                    <a:cxn ang="0">
                      <a:pos x="270" y="260"/>
                    </a:cxn>
                    <a:cxn ang="0">
                      <a:pos x="250" y="248"/>
                    </a:cxn>
                    <a:cxn ang="0">
                      <a:pos x="232" y="241"/>
                    </a:cxn>
                    <a:cxn ang="0">
                      <a:pos x="210" y="236"/>
                    </a:cxn>
                    <a:cxn ang="0">
                      <a:pos x="175" y="229"/>
                    </a:cxn>
                    <a:cxn ang="0">
                      <a:pos x="141" y="228"/>
                    </a:cxn>
                    <a:cxn ang="0">
                      <a:pos x="121" y="228"/>
                    </a:cxn>
                    <a:cxn ang="0">
                      <a:pos x="90" y="230"/>
                    </a:cxn>
                    <a:cxn ang="0">
                      <a:pos x="54" y="237"/>
                    </a:cxn>
                    <a:cxn ang="0">
                      <a:pos x="31" y="246"/>
                    </a:cxn>
                    <a:cxn ang="0">
                      <a:pos x="16" y="255"/>
                    </a:cxn>
                    <a:cxn ang="0">
                      <a:pos x="0" y="268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0" name="Freeform 30"/>
                <p:cNvSpPr>
                  <a:spLocks/>
                </p:cNvSpPr>
                <p:nvPr/>
              </p:nvSpPr>
              <p:spPr bwMode="auto">
                <a:xfrm>
                  <a:off x="4371" y="119"/>
                  <a:ext cx="832" cy="4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6"/>
                    </a:cxn>
                    <a:cxn ang="0">
                      <a:pos x="84" y="374"/>
                    </a:cxn>
                    <a:cxn ang="0">
                      <a:pos x="153" y="393"/>
                    </a:cxn>
                    <a:cxn ang="0">
                      <a:pos x="210" y="404"/>
                    </a:cxn>
                    <a:cxn ang="0">
                      <a:pos x="258" y="410"/>
                    </a:cxn>
                    <a:cxn ang="0">
                      <a:pos x="312" y="416"/>
                    </a:cxn>
                    <a:cxn ang="0">
                      <a:pos x="402" y="419"/>
                    </a:cxn>
                    <a:cxn ang="0">
                      <a:pos x="485" y="412"/>
                    </a:cxn>
                    <a:cxn ang="0">
                      <a:pos x="570" y="399"/>
                    </a:cxn>
                    <a:cxn ang="0">
                      <a:pos x="652" y="377"/>
                    </a:cxn>
                    <a:cxn ang="0">
                      <a:pos x="724" y="347"/>
                    </a:cxn>
                    <a:cxn ang="0">
                      <a:pos x="784" y="306"/>
                    </a:cxn>
                    <a:cxn ang="0">
                      <a:pos x="829" y="291"/>
                    </a:cxn>
                    <a:cxn ang="0">
                      <a:pos x="831" y="2"/>
                    </a:cxn>
                    <a:cxn ang="0">
                      <a:pos x="786" y="9"/>
                    </a:cxn>
                    <a:cxn ang="0">
                      <a:pos x="726" y="29"/>
                    </a:cxn>
                    <a:cxn ang="0">
                      <a:pos x="654" y="55"/>
                    </a:cxn>
                    <a:cxn ang="0">
                      <a:pos x="585" y="70"/>
                    </a:cxn>
                    <a:cxn ang="0">
                      <a:pos x="515" y="78"/>
                    </a:cxn>
                    <a:cxn ang="0">
                      <a:pos x="468" y="82"/>
                    </a:cxn>
                    <a:cxn ang="0">
                      <a:pos x="428" y="84"/>
                    </a:cxn>
                    <a:cxn ang="0">
                      <a:pos x="358" y="84"/>
                    </a:cxn>
                    <a:cxn ang="0">
                      <a:pos x="314" y="81"/>
                    </a:cxn>
                    <a:cxn ang="0">
                      <a:pos x="274" y="76"/>
                    </a:cxn>
                    <a:cxn ang="0">
                      <a:pos x="229" y="73"/>
                    </a:cxn>
                    <a:cxn ang="0">
                      <a:pos x="190" y="66"/>
                    </a:cxn>
                    <a:cxn ang="0">
                      <a:pos x="140" y="57"/>
                    </a:cxn>
                    <a:cxn ang="0">
                      <a:pos x="96" y="44"/>
                    </a:cxn>
                    <a:cxn ang="0">
                      <a:pos x="49" y="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71" name="Freeform 31"/>
              <p:cNvSpPr>
                <a:spLocks/>
              </p:cNvSpPr>
              <p:nvPr/>
            </p:nvSpPr>
            <p:spPr bwMode="auto">
              <a:xfrm>
                <a:off x="5217" y="774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auto">
              <a:xfrm>
                <a:off x="5213" y="787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auto">
              <a:xfrm>
                <a:off x="423" y="765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auto">
              <a:xfrm>
                <a:off x="495" y="779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 flipV="1">
                <a:off x="1968" y="350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76" name="Freeform 36"/>
              <p:cNvSpPr>
                <a:spLocks/>
              </p:cNvSpPr>
              <p:nvPr/>
            </p:nvSpPr>
            <p:spPr bwMode="auto">
              <a:xfrm>
                <a:off x="1356" y="63"/>
                <a:ext cx="2967" cy="457"/>
              </a:xfrm>
              <a:custGeom>
                <a:avLst/>
                <a:gdLst/>
                <a:ahLst/>
                <a:cxnLst>
                  <a:cxn ang="0">
                    <a:pos x="0" y="122"/>
                  </a:cxn>
                  <a:cxn ang="0">
                    <a:pos x="207" y="78"/>
                  </a:cxn>
                  <a:cxn ang="0">
                    <a:pos x="442" y="48"/>
                  </a:cxn>
                  <a:cxn ang="0">
                    <a:pos x="640" y="32"/>
                  </a:cxn>
                  <a:cxn ang="0">
                    <a:pos x="897" y="16"/>
                  </a:cxn>
                  <a:cxn ang="0">
                    <a:pos x="1215" y="2"/>
                  </a:cxn>
                  <a:cxn ang="0">
                    <a:pos x="1392" y="0"/>
                  </a:cxn>
                  <a:cxn ang="0">
                    <a:pos x="1710" y="0"/>
                  </a:cxn>
                  <a:cxn ang="0">
                    <a:pos x="1997" y="10"/>
                  </a:cxn>
                  <a:cxn ang="0">
                    <a:pos x="2258" y="21"/>
                  </a:cxn>
                  <a:cxn ang="0">
                    <a:pos x="2493" y="38"/>
                  </a:cxn>
                  <a:cxn ang="0">
                    <a:pos x="2674" y="54"/>
                  </a:cxn>
                  <a:cxn ang="0">
                    <a:pos x="2828" y="73"/>
                  </a:cxn>
                  <a:cxn ang="0">
                    <a:pos x="2966" y="92"/>
                  </a:cxn>
                  <a:cxn ang="0">
                    <a:pos x="2966" y="456"/>
                  </a:cxn>
                  <a:cxn ang="0">
                    <a:pos x="2833" y="434"/>
                  </a:cxn>
                  <a:cxn ang="0">
                    <a:pos x="2563" y="399"/>
                  </a:cxn>
                  <a:cxn ang="0">
                    <a:pos x="2382" y="382"/>
                  </a:cxn>
                  <a:cxn ang="0">
                    <a:pos x="2134" y="366"/>
                  </a:cxn>
                  <a:cxn ang="0">
                    <a:pos x="1944" y="358"/>
                  </a:cxn>
                  <a:cxn ang="0">
                    <a:pos x="1746" y="350"/>
                  </a:cxn>
                  <a:cxn ang="0">
                    <a:pos x="1529" y="350"/>
                  </a:cxn>
                  <a:cxn ang="0">
                    <a:pos x="1295" y="350"/>
                  </a:cxn>
                  <a:cxn ang="0">
                    <a:pos x="1047" y="355"/>
                  </a:cxn>
                  <a:cxn ang="0">
                    <a:pos x="853" y="363"/>
                  </a:cxn>
                  <a:cxn ang="0">
                    <a:pos x="654" y="374"/>
                  </a:cxn>
                  <a:cxn ang="0">
                    <a:pos x="468" y="388"/>
                  </a:cxn>
                  <a:cxn ang="0">
                    <a:pos x="296" y="404"/>
                  </a:cxn>
                  <a:cxn ang="0">
                    <a:pos x="150" y="423"/>
                  </a:cxn>
                  <a:cxn ang="0">
                    <a:pos x="13" y="445"/>
                  </a:cxn>
                  <a:cxn ang="0">
                    <a:pos x="0" y="122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7" name="Freeform 37"/>
              <p:cNvSpPr>
                <a:spLocks/>
              </p:cNvSpPr>
              <p:nvPr/>
            </p:nvSpPr>
            <p:spPr bwMode="auto">
              <a:xfrm>
                <a:off x="555" y="159"/>
                <a:ext cx="823" cy="431"/>
              </a:xfrm>
              <a:custGeom>
                <a:avLst/>
                <a:gdLst/>
                <a:ahLst/>
                <a:cxnLst>
                  <a:cxn ang="0">
                    <a:pos x="815" y="27"/>
                  </a:cxn>
                  <a:cxn ang="0">
                    <a:pos x="822" y="350"/>
                  </a:cxn>
                  <a:cxn ang="0">
                    <a:pos x="746" y="382"/>
                  </a:cxn>
                  <a:cxn ang="0">
                    <a:pos x="676" y="404"/>
                  </a:cxn>
                  <a:cxn ang="0">
                    <a:pos x="619" y="415"/>
                  </a:cxn>
                  <a:cxn ang="0">
                    <a:pos x="571" y="421"/>
                  </a:cxn>
                  <a:cxn ang="0">
                    <a:pos x="517" y="427"/>
                  </a:cxn>
                  <a:cxn ang="0">
                    <a:pos x="427" y="430"/>
                  </a:cxn>
                  <a:cxn ang="0">
                    <a:pos x="344" y="423"/>
                  </a:cxn>
                  <a:cxn ang="0">
                    <a:pos x="259" y="410"/>
                  </a:cxn>
                  <a:cxn ang="0">
                    <a:pos x="177" y="388"/>
                  </a:cxn>
                  <a:cxn ang="0">
                    <a:pos x="105" y="358"/>
                  </a:cxn>
                  <a:cxn ang="0">
                    <a:pos x="41" y="325"/>
                  </a:cxn>
                  <a:cxn ang="0">
                    <a:pos x="0" y="294"/>
                  </a:cxn>
                  <a:cxn ang="0">
                    <a:pos x="0" y="0"/>
                  </a:cxn>
                  <a:cxn ang="0">
                    <a:pos x="46" y="25"/>
                  </a:cxn>
                  <a:cxn ang="0">
                    <a:pos x="105" y="47"/>
                  </a:cxn>
                  <a:cxn ang="0">
                    <a:pos x="175" y="66"/>
                  </a:cxn>
                  <a:cxn ang="0">
                    <a:pos x="244" y="81"/>
                  </a:cxn>
                  <a:cxn ang="0">
                    <a:pos x="314" y="89"/>
                  </a:cxn>
                  <a:cxn ang="0">
                    <a:pos x="361" y="93"/>
                  </a:cxn>
                  <a:cxn ang="0">
                    <a:pos x="401" y="95"/>
                  </a:cxn>
                  <a:cxn ang="0">
                    <a:pos x="471" y="95"/>
                  </a:cxn>
                  <a:cxn ang="0">
                    <a:pos x="515" y="92"/>
                  </a:cxn>
                  <a:cxn ang="0">
                    <a:pos x="555" y="87"/>
                  </a:cxn>
                  <a:cxn ang="0">
                    <a:pos x="600" y="84"/>
                  </a:cxn>
                  <a:cxn ang="0">
                    <a:pos x="640" y="76"/>
                  </a:cxn>
                  <a:cxn ang="0">
                    <a:pos x="689" y="67"/>
                  </a:cxn>
                  <a:cxn ang="0">
                    <a:pos x="733" y="55"/>
                  </a:cxn>
                  <a:cxn ang="0">
                    <a:pos x="777" y="41"/>
                  </a:cxn>
                  <a:cxn ang="0">
                    <a:pos x="815" y="27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auto">
              <a:xfrm>
                <a:off x="102" y="573"/>
                <a:ext cx="551" cy="340"/>
              </a:xfrm>
              <a:custGeom>
                <a:avLst/>
                <a:gdLst/>
                <a:ahLst/>
                <a:cxnLst>
                  <a:cxn ang="0">
                    <a:pos x="16" y="53"/>
                  </a:cxn>
                  <a:cxn ang="0">
                    <a:pos x="0" y="122"/>
                  </a:cxn>
                  <a:cxn ang="0">
                    <a:pos x="10" y="146"/>
                  </a:cxn>
                  <a:cxn ang="0">
                    <a:pos x="33" y="184"/>
                  </a:cxn>
                  <a:cxn ang="0">
                    <a:pos x="57" y="217"/>
                  </a:cxn>
                  <a:cxn ang="0">
                    <a:pos x="85" y="244"/>
                  </a:cxn>
                  <a:cxn ang="0">
                    <a:pos x="120" y="271"/>
                  </a:cxn>
                  <a:cxn ang="0">
                    <a:pos x="153" y="290"/>
                  </a:cxn>
                  <a:cxn ang="0">
                    <a:pos x="189" y="309"/>
                  </a:cxn>
                  <a:cxn ang="0">
                    <a:pos x="235" y="325"/>
                  </a:cxn>
                  <a:cxn ang="0">
                    <a:pos x="270" y="333"/>
                  </a:cxn>
                  <a:cxn ang="0">
                    <a:pos x="312" y="339"/>
                  </a:cxn>
                  <a:cxn ang="0">
                    <a:pos x="351" y="339"/>
                  </a:cxn>
                  <a:cxn ang="0">
                    <a:pos x="393" y="334"/>
                  </a:cxn>
                  <a:cxn ang="0">
                    <a:pos x="436" y="322"/>
                  </a:cxn>
                  <a:cxn ang="0">
                    <a:pos x="475" y="303"/>
                  </a:cxn>
                  <a:cxn ang="0">
                    <a:pos x="498" y="287"/>
                  </a:cxn>
                  <a:cxn ang="0">
                    <a:pos x="526" y="263"/>
                  </a:cxn>
                  <a:cxn ang="0">
                    <a:pos x="541" y="243"/>
                  </a:cxn>
                  <a:cxn ang="0">
                    <a:pos x="550" y="227"/>
                  </a:cxn>
                  <a:cxn ang="0">
                    <a:pos x="550" y="209"/>
                  </a:cxn>
                  <a:cxn ang="0">
                    <a:pos x="544" y="187"/>
                  </a:cxn>
                  <a:cxn ang="0">
                    <a:pos x="532" y="171"/>
                  </a:cxn>
                  <a:cxn ang="0">
                    <a:pos x="523" y="135"/>
                  </a:cxn>
                  <a:cxn ang="0">
                    <a:pos x="519" y="116"/>
                  </a:cxn>
                  <a:cxn ang="0">
                    <a:pos x="267" y="133"/>
                  </a:cxn>
                  <a:cxn ang="0">
                    <a:pos x="234" y="126"/>
                  </a:cxn>
                  <a:cxn ang="0">
                    <a:pos x="193" y="114"/>
                  </a:cxn>
                  <a:cxn ang="0">
                    <a:pos x="162" y="97"/>
                  </a:cxn>
                  <a:cxn ang="0">
                    <a:pos x="129" y="77"/>
                  </a:cxn>
                  <a:cxn ang="0">
                    <a:pos x="97" y="48"/>
                  </a:cxn>
                  <a:cxn ang="0">
                    <a:pos x="78" y="24"/>
                  </a:cxn>
                  <a:cxn ang="0">
                    <a:pos x="60" y="0"/>
                  </a:cxn>
                  <a:cxn ang="0">
                    <a:pos x="16" y="53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auto">
              <a:xfrm>
                <a:off x="82" y="160"/>
                <a:ext cx="475" cy="552"/>
              </a:xfrm>
              <a:custGeom>
                <a:avLst/>
                <a:gdLst/>
                <a:ahLst/>
                <a:cxnLst>
                  <a:cxn ang="0">
                    <a:pos x="474" y="0"/>
                  </a:cxn>
                  <a:cxn ang="0">
                    <a:pos x="474" y="294"/>
                  </a:cxn>
                  <a:cxn ang="0">
                    <a:pos x="446" y="291"/>
                  </a:cxn>
                  <a:cxn ang="0">
                    <a:pos x="411" y="293"/>
                  </a:cxn>
                  <a:cxn ang="0">
                    <a:pos x="353" y="299"/>
                  </a:cxn>
                  <a:cxn ang="0">
                    <a:pos x="296" y="310"/>
                  </a:cxn>
                  <a:cxn ang="0">
                    <a:pos x="243" y="323"/>
                  </a:cxn>
                  <a:cxn ang="0">
                    <a:pos x="200" y="339"/>
                  </a:cxn>
                  <a:cxn ang="0">
                    <a:pos x="149" y="364"/>
                  </a:cxn>
                  <a:cxn ang="0">
                    <a:pos x="110" y="390"/>
                  </a:cxn>
                  <a:cxn ang="0">
                    <a:pos x="81" y="415"/>
                  </a:cxn>
                  <a:cxn ang="0">
                    <a:pos x="60" y="439"/>
                  </a:cxn>
                  <a:cxn ang="0">
                    <a:pos x="47" y="461"/>
                  </a:cxn>
                  <a:cxn ang="0">
                    <a:pos x="35" y="488"/>
                  </a:cxn>
                  <a:cxn ang="0">
                    <a:pos x="30" y="513"/>
                  </a:cxn>
                  <a:cxn ang="0">
                    <a:pos x="23" y="551"/>
                  </a:cxn>
                  <a:cxn ang="0">
                    <a:pos x="17" y="518"/>
                  </a:cxn>
                  <a:cxn ang="0">
                    <a:pos x="8" y="481"/>
                  </a:cxn>
                  <a:cxn ang="0">
                    <a:pos x="5" y="453"/>
                  </a:cxn>
                  <a:cxn ang="0">
                    <a:pos x="0" y="420"/>
                  </a:cxn>
                  <a:cxn ang="0">
                    <a:pos x="2" y="393"/>
                  </a:cxn>
                  <a:cxn ang="0">
                    <a:pos x="8" y="361"/>
                  </a:cxn>
                  <a:cxn ang="0">
                    <a:pos x="15" y="317"/>
                  </a:cxn>
                  <a:cxn ang="0">
                    <a:pos x="30" y="279"/>
                  </a:cxn>
                  <a:cxn ang="0">
                    <a:pos x="50" y="238"/>
                  </a:cxn>
                  <a:cxn ang="0">
                    <a:pos x="75" y="196"/>
                  </a:cxn>
                  <a:cxn ang="0">
                    <a:pos x="111" y="152"/>
                  </a:cxn>
                  <a:cxn ang="0">
                    <a:pos x="152" y="116"/>
                  </a:cxn>
                  <a:cxn ang="0">
                    <a:pos x="188" y="87"/>
                  </a:cxn>
                  <a:cxn ang="0">
                    <a:pos x="233" y="60"/>
                  </a:cxn>
                  <a:cxn ang="0">
                    <a:pos x="279" y="40"/>
                  </a:cxn>
                  <a:cxn ang="0">
                    <a:pos x="333" y="21"/>
                  </a:cxn>
                  <a:cxn ang="0">
                    <a:pos x="380" y="10"/>
                  </a:cxn>
                  <a:cxn ang="0">
                    <a:pos x="435" y="3"/>
                  </a:cxn>
                  <a:cxn ang="0">
                    <a:pos x="474" y="0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auto">
              <a:xfrm>
                <a:off x="370" y="727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auto">
              <a:xfrm>
                <a:off x="442" y="741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auto">
              <a:xfrm>
                <a:off x="334" y="520"/>
                <a:ext cx="319" cy="286"/>
              </a:xfrm>
              <a:custGeom>
                <a:avLst/>
                <a:gdLst/>
                <a:ahLst/>
                <a:cxnLst>
                  <a:cxn ang="0">
                    <a:pos x="317" y="275"/>
                  </a:cxn>
                  <a:cxn ang="0">
                    <a:pos x="315" y="254"/>
                  </a:cxn>
                  <a:cxn ang="0">
                    <a:pos x="306" y="235"/>
                  </a:cxn>
                  <a:cxn ang="0">
                    <a:pos x="299" y="219"/>
                  </a:cxn>
                  <a:cxn ang="0">
                    <a:pos x="294" y="194"/>
                  </a:cxn>
                  <a:cxn ang="0">
                    <a:pos x="288" y="161"/>
                  </a:cxn>
                  <a:cxn ang="0">
                    <a:pos x="284" y="126"/>
                  </a:cxn>
                  <a:cxn ang="0">
                    <a:pos x="281" y="94"/>
                  </a:cxn>
                  <a:cxn ang="0">
                    <a:pos x="279" y="67"/>
                  </a:cxn>
                  <a:cxn ang="0">
                    <a:pos x="278" y="43"/>
                  </a:cxn>
                  <a:cxn ang="0">
                    <a:pos x="270" y="29"/>
                  </a:cxn>
                  <a:cxn ang="0">
                    <a:pos x="255" y="16"/>
                  </a:cxn>
                  <a:cxn ang="0">
                    <a:pos x="240" y="9"/>
                  </a:cxn>
                  <a:cxn ang="0">
                    <a:pos x="216" y="2"/>
                  </a:cxn>
                  <a:cxn ang="0">
                    <a:pos x="189" y="0"/>
                  </a:cxn>
                  <a:cxn ang="0">
                    <a:pos x="147" y="0"/>
                  </a:cxn>
                  <a:cxn ang="0">
                    <a:pos x="110" y="2"/>
                  </a:cxn>
                  <a:cxn ang="0">
                    <a:pos x="74" y="9"/>
                  </a:cxn>
                  <a:cxn ang="0">
                    <a:pos x="41" y="21"/>
                  </a:cxn>
                  <a:cxn ang="0">
                    <a:pos x="20" y="35"/>
                  </a:cxn>
                  <a:cxn ang="0">
                    <a:pos x="8" y="47"/>
                  </a:cxn>
                  <a:cxn ang="0">
                    <a:pos x="0" y="61"/>
                  </a:cxn>
                  <a:cxn ang="0">
                    <a:pos x="2" y="75"/>
                  </a:cxn>
                  <a:cxn ang="0">
                    <a:pos x="5" y="89"/>
                  </a:cxn>
                  <a:cxn ang="0">
                    <a:pos x="15" y="104"/>
                  </a:cxn>
                  <a:cxn ang="0">
                    <a:pos x="23" y="123"/>
                  </a:cxn>
                  <a:cxn ang="0">
                    <a:pos x="27" y="149"/>
                  </a:cxn>
                  <a:cxn ang="0">
                    <a:pos x="30" y="176"/>
                  </a:cxn>
                  <a:cxn ang="0">
                    <a:pos x="35" y="200"/>
                  </a:cxn>
                  <a:cxn ang="0">
                    <a:pos x="36" y="235"/>
                  </a:cxn>
                  <a:cxn ang="0">
                    <a:pos x="38" y="265"/>
                  </a:cxn>
                  <a:cxn ang="0">
                    <a:pos x="38" y="285"/>
                  </a:cxn>
                  <a:cxn ang="0">
                    <a:pos x="48" y="260"/>
                  </a:cxn>
                  <a:cxn ang="0">
                    <a:pos x="68" y="248"/>
                  </a:cxn>
                  <a:cxn ang="0">
                    <a:pos x="86" y="241"/>
                  </a:cxn>
                  <a:cxn ang="0">
                    <a:pos x="108" y="236"/>
                  </a:cxn>
                  <a:cxn ang="0">
                    <a:pos x="143" y="229"/>
                  </a:cxn>
                  <a:cxn ang="0">
                    <a:pos x="177" y="228"/>
                  </a:cxn>
                  <a:cxn ang="0">
                    <a:pos x="197" y="228"/>
                  </a:cxn>
                  <a:cxn ang="0">
                    <a:pos x="228" y="230"/>
                  </a:cxn>
                  <a:cxn ang="0">
                    <a:pos x="264" y="237"/>
                  </a:cxn>
                  <a:cxn ang="0">
                    <a:pos x="287" y="246"/>
                  </a:cxn>
                  <a:cxn ang="0">
                    <a:pos x="302" y="255"/>
                  </a:cxn>
                  <a:cxn ang="0">
                    <a:pos x="318" y="268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auto">
              <a:xfrm>
                <a:off x="5049" y="578"/>
                <a:ext cx="551" cy="335"/>
              </a:xfrm>
              <a:custGeom>
                <a:avLst/>
                <a:gdLst/>
                <a:ahLst/>
                <a:cxnLst>
                  <a:cxn ang="0">
                    <a:pos x="534" y="48"/>
                  </a:cxn>
                  <a:cxn ang="0">
                    <a:pos x="550" y="117"/>
                  </a:cxn>
                  <a:cxn ang="0">
                    <a:pos x="540" y="142"/>
                  </a:cxn>
                  <a:cxn ang="0">
                    <a:pos x="517" y="179"/>
                  </a:cxn>
                  <a:cxn ang="0">
                    <a:pos x="493" y="212"/>
                  </a:cxn>
                  <a:cxn ang="0">
                    <a:pos x="465" y="239"/>
                  </a:cxn>
                  <a:cxn ang="0">
                    <a:pos x="430" y="267"/>
                  </a:cxn>
                  <a:cxn ang="0">
                    <a:pos x="397" y="286"/>
                  </a:cxn>
                  <a:cxn ang="0">
                    <a:pos x="361" y="304"/>
                  </a:cxn>
                  <a:cxn ang="0">
                    <a:pos x="315" y="320"/>
                  </a:cxn>
                  <a:cxn ang="0">
                    <a:pos x="280" y="328"/>
                  </a:cxn>
                  <a:cxn ang="0">
                    <a:pos x="238" y="334"/>
                  </a:cxn>
                  <a:cxn ang="0">
                    <a:pos x="199" y="334"/>
                  </a:cxn>
                  <a:cxn ang="0">
                    <a:pos x="157" y="329"/>
                  </a:cxn>
                  <a:cxn ang="0">
                    <a:pos x="114" y="317"/>
                  </a:cxn>
                  <a:cxn ang="0">
                    <a:pos x="75" y="298"/>
                  </a:cxn>
                  <a:cxn ang="0">
                    <a:pos x="52" y="282"/>
                  </a:cxn>
                  <a:cxn ang="0">
                    <a:pos x="24" y="258"/>
                  </a:cxn>
                  <a:cxn ang="0">
                    <a:pos x="9" y="238"/>
                  </a:cxn>
                  <a:cxn ang="0">
                    <a:pos x="0" y="222"/>
                  </a:cxn>
                  <a:cxn ang="0">
                    <a:pos x="0" y="204"/>
                  </a:cxn>
                  <a:cxn ang="0">
                    <a:pos x="6" y="182"/>
                  </a:cxn>
                  <a:cxn ang="0">
                    <a:pos x="18" y="166"/>
                  </a:cxn>
                  <a:cxn ang="0">
                    <a:pos x="27" y="131"/>
                  </a:cxn>
                  <a:cxn ang="0">
                    <a:pos x="31" y="112"/>
                  </a:cxn>
                  <a:cxn ang="0">
                    <a:pos x="283" y="128"/>
                  </a:cxn>
                  <a:cxn ang="0">
                    <a:pos x="316" y="122"/>
                  </a:cxn>
                  <a:cxn ang="0">
                    <a:pos x="357" y="109"/>
                  </a:cxn>
                  <a:cxn ang="0">
                    <a:pos x="388" y="93"/>
                  </a:cxn>
                  <a:cxn ang="0">
                    <a:pos x="421" y="73"/>
                  </a:cxn>
                  <a:cxn ang="0">
                    <a:pos x="453" y="44"/>
                  </a:cxn>
                  <a:cxn ang="0">
                    <a:pos x="472" y="19"/>
                  </a:cxn>
                  <a:cxn ang="0">
                    <a:pos x="486" y="0"/>
                  </a:cxn>
                  <a:cxn ang="0">
                    <a:pos x="534" y="48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auto">
              <a:xfrm>
                <a:off x="5145" y="160"/>
                <a:ext cx="475" cy="5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4"/>
                  </a:cxn>
                  <a:cxn ang="0">
                    <a:pos x="28" y="291"/>
                  </a:cxn>
                  <a:cxn ang="0">
                    <a:pos x="63" y="293"/>
                  </a:cxn>
                  <a:cxn ang="0">
                    <a:pos x="121" y="299"/>
                  </a:cxn>
                  <a:cxn ang="0">
                    <a:pos x="178" y="310"/>
                  </a:cxn>
                  <a:cxn ang="0">
                    <a:pos x="231" y="323"/>
                  </a:cxn>
                  <a:cxn ang="0">
                    <a:pos x="274" y="339"/>
                  </a:cxn>
                  <a:cxn ang="0">
                    <a:pos x="325" y="364"/>
                  </a:cxn>
                  <a:cxn ang="0">
                    <a:pos x="364" y="390"/>
                  </a:cxn>
                  <a:cxn ang="0">
                    <a:pos x="393" y="415"/>
                  </a:cxn>
                  <a:cxn ang="0">
                    <a:pos x="414" y="439"/>
                  </a:cxn>
                  <a:cxn ang="0">
                    <a:pos x="427" y="461"/>
                  </a:cxn>
                  <a:cxn ang="0">
                    <a:pos x="439" y="488"/>
                  </a:cxn>
                  <a:cxn ang="0">
                    <a:pos x="444" y="513"/>
                  </a:cxn>
                  <a:cxn ang="0">
                    <a:pos x="451" y="551"/>
                  </a:cxn>
                  <a:cxn ang="0">
                    <a:pos x="457" y="518"/>
                  </a:cxn>
                  <a:cxn ang="0">
                    <a:pos x="466" y="481"/>
                  </a:cxn>
                  <a:cxn ang="0">
                    <a:pos x="469" y="453"/>
                  </a:cxn>
                  <a:cxn ang="0">
                    <a:pos x="474" y="420"/>
                  </a:cxn>
                  <a:cxn ang="0">
                    <a:pos x="472" y="393"/>
                  </a:cxn>
                  <a:cxn ang="0">
                    <a:pos x="466" y="361"/>
                  </a:cxn>
                  <a:cxn ang="0">
                    <a:pos x="459" y="317"/>
                  </a:cxn>
                  <a:cxn ang="0">
                    <a:pos x="444" y="279"/>
                  </a:cxn>
                  <a:cxn ang="0">
                    <a:pos x="424" y="238"/>
                  </a:cxn>
                  <a:cxn ang="0">
                    <a:pos x="399" y="196"/>
                  </a:cxn>
                  <a:cxn ang="0">
                    <a:pos x="363" y="152"/>
                  </a:cxn>
                  <a:cxn ang="0">
                    <a:pos x="322" y="116"/>
                  </a:cxn>
                  <a:cxn ang="0">
                    <a:pos x="286" y="87"/>
                  </a:cxn>
                  <a:cxn ang="0">
                    <a:pos x="241" y="60"/>
                  </a:cxn>
                  <a:cxn ang="0">
                    <a:pos x="195" y="40"/>
                  </a:cxn>
                  <a:cxn ang="0">
                    <a:pos x="141" y="21"/>
                  </a:cxn>
                  <a:cxn ang="0">
                    <a:pos x="94" y="10"/>
                  </a:cxn>
                  <a:cxn ang="0">
                    <a:pos x="39" y="3"/>
                  </a:cxn>
                  <a:cxn ang="0">
                    <a:pos x="0" y="0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auto">
              <a:xfrm>
                <a:off x="5176" y="727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auto">
              <a:xfrm>
                <a:off x="5172" y="740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auto">
              <a:xfrm>
                <a:off x="5049" y="520"/>
                <a:ext cx="319" cy="286"/>
              </a:xfrm>
              <a:custGeom>
                <a:avLst/>
                <a:gdLst/>
                <a:ahLst/>
                <a:cxnLst>
                  <a:cxn ang="0">
                    <a:pos x="1" y="275"/>
                  </a:cxn>
                  <a:cxn ang="0">
                    <a:pos x="3" y="254"/>
                  </a:cxn>
                  <a:cxn ang="0">
                    <a:pos x="12" y="235"/>
                  </a:cxn>
                  <a:cxn ang="0">
                    <a:pos x="19" y="219"/>
                  </a:cxn>
                  <a:cxn ang="0">
                    <a:pos x="24" y="194"/>
                  </a:cxn>
                  <a:cxn ang="0">
                    <a:pos x="30" y="161"/>
                  </a:cxn>
                  <a:cxn ang="0">
                    <a:pos x="34" y="126"/>
                  </a:cxn>
                  <a:cxn ang="0">
                    <a:pos x="37" y="94"/>
                  </a:cxn>
                  <a:cxn ang="0">
                    <a:pos x="39" y="67"/>
                  </a:cxn>
                  <a:cxn ang="0">
                    <a:pos x="40" y="43"/>
                  </a:cxn>
                  <a:cxn ang="0">
                    <a:pos x="48" y="29"/>
                  </a:cxn>
                  <a:cxn ang="0">
                    <a:pos x="63" y="16"/>
                  </a:cxn>
                  <a:cxn ang="0">
                    <a:pos x="78" y="9"/>
                  </a:cxn>
                  <a:cxn ang="0">
                    <a:pos x="102" y="2"/>
                  </a:cxn>
                  <a:cxn ang="0">
                    <a:pos x="129" y="0"/>
                  </a:cxn>
                  <a:cxn ang="0">
                    <a:pos x="171" y="0"/>
                  </a:cxn>
                  <a:cxn ang="0">
                    <a:pos x="208" y="2"/>
                  </a:cxn>
                  <a:cxn ang="0">
                    <a:pos x="244" y="9"/>
                  </a:cxn>
                  <a:cxn ang="0">
                    <a:pos x="277" y="21"/>
                  </a:cxn>
                  <a:cxn ang="0">
                    <a:pos x="298" y="35"/>
                  </a:cxn>
                  <a:cxn ang="0">
                    <a:pos x="310" y="47"/>
                  </a:cxn>
                  <a:cxn ang="0">
                    <a:pos x="318" y="61"/>
                  </a:cxn>
                  <a:cxn ang="0">
                    <a:pos x="316" y="75"/>
                  </a:cxn>
                  <a:cxn ang="0">
                    <a:pos x="313" y="89"/>
                  </a:cxn>
                  <a:cxn ang="0">
                    <a:pos x="303" y="104"/>
                  </a:cxn>
                  <a:cxn ang="0">
                    <a:pos x="295" y="123"/>
                  </a:cxn>
                  <a:cxn ang="0">
                    <a:pos x="291" y="149"/>
                  </a:cxn>
                  <a:cxn ang="0">
                    <a:pos x="288" y="176"/>
                  </a:cxn>
                  <a:cxn ang="0">
                    <a:pos x="283" y="200"/>
                  </a:cxn>
                  <a:cxn ang="0">
                    <a:pos x="282" y="235"/>
                  </a:cxn>
                  <a:cxn ang="0">
                    <a:pos x="280" y="265"/>
                  </a:cxn>
                  <a:cxn ang="0">
                    <a:pos x="280" y="285"/>
                  </a:cxn>
                  <a:cxn ang="0">
                    <a:pos x="270" y="260"/>
                  </a:cxn>
                  <a:cxn ang="0">
                    <a:pos x="250" y="248"/>
                  </a:cxn>
                  <a:cxn ang="0">
                    <a:pos x="232" y="241"/>
                  </a:cxn>
                  <a:cxn ang="0">
                    <a:pos x="210" y="236"/>
                  </a:cxn>
                  <a:cxn ang="0">
                    <a:pos x="175" y="229"/>
                  </a:cxn>
                  <a:cxn ang="0">
                    <a:pos x="141" y="228"/>
                  </a:cxn>
                  <a:cxn ang="0">
                    <a:pos x="121" y="228"/>
                  </a:cxn>
                  <a:cxn ang="0">
                    <a:pos x="90" y="230"/>
                  </a:cxn>
                  <a:cxn ang="0">
                    <a:pos x="54" y="237"/>
                  </a:cxn>
                  <a:cxn ang="0">
                    <a:pos x="31" y="246"/>
                  </a:cxn>
                  <a:cxn ang="0">
                    <a:pos x="16" y="255"/>
                  </a:cxn>
                  <a:cxn ang="0">
                    <a:pos x="0" y="268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88" name="Freeform 48"/>
              <p:cNvSpPr>
                <a:spLocks/>
              </p:cNvSpPr>
              <p:nvPr/>
            </p:nvSpPr>
            <p:spPr bwMode="auto">
              <a:xfrm>
                <a:off x="4319" y="160"/>
                <a:ext cx="83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56"/>
                  </a:cxn>
                  <a:cxn ang="0">
                    <a:pos x="84" y="374"/>
                  </a:cxn>
                  <a:cxn ang="0">
                    <a:pos x="153" y="393"/>
                  </a:cxn>
                  <a:cxn ang="0">
                    <a:pos x="210" y="404"/>
                  </a:cxn>
                  <a:cxn ang="0">
                    <a:pos x="258" y="410"/>
                  </a:cxn>
                  <a:cxn ang="0">
                    <a:pos x="312" y="416"/>
                  </a:cxn>
                  <a:cxn ang="0">
                    <a:pos x="402" y="419"/>
                  </a:cxn>
                  <a:cxn ang="0">
                    <a:pos x="485" y="412"/>
                  </a:cxn>
                  <a:cxn ang="0">
                    <a:pos x="570" y="399"/>
                  </a:cxn>
                  <a:cxn ang="0">
                    <a:pos x="652" y="377"/>
                  </a:cxn>
                  <a:cxn ang="0">
                    <a:pos x="724" y="347"/>
                  </a:cxn>
                  <a:cxn ang="0">
                    <a:pos x="784" y="306"/>
                  </a:cxn>
                  <a:cxn ang="0">
                    <a:pos x="829" y="291"/>
                  </a:cxn>
                  <a:cxn ang="0">
                    <a:pos x="831" y="2"/>
                  </a:cxn>
                  <a:cxn ang="0">
                    <a:pos x="786" y="9"/>
                  </a:cxn>
                  <a:cxn ang="0">
                    <a:pos x="726" y="29"/>
                  </a:cxn>
                  <a:cxn ang="0">
                    <a:pos x="654" y="55"/>
                  </a:cxn>
                  <a:cxn ang="0">
                    <a:pos x="585" y="70"/>
                  </a:cxn>
                  <a:cxn ang="0">
                    <a:pos x="515" y="78"/>
                  </a:cxn>
                  <a:cxn ang="0">
                    <a:pos x="468" y="82"/>
                  </a:cxn>
                  <a:cxn ang="0">
                    <a:pos x="428" y="84"/>
                  </a:cxn>
                  <a:cxn ang="0">
                    <a:pos x="358" y="84"/>
                  </a:cxn>
                  <a:cxn ang="0">
                    <a:pos x="314" y="81"/>
                  </a:cxn>
                  <a:cxn ang="0">
                    <a:pos x="274" y="76"/>
                  </a:cxn>
                  <a:cxn ang="0">
                    <a:pos x="229" y="73"/>
                  </a:cxn>
                  <a:cxn ang="0">
                    <a:pos x="190" y="66"/>
                  </a:cxn>
                  <a:cxn ang="0">
                    <a:pos x="140" y="57"/>
                  </a:cxn>
                  <a:cxn ang="0">
                    <a:pos x="96" y="44"/>
                  </a:cxn>
                  <a:cxn ang="0">
                    <a:pos x="49" y="24"/>
                  </a:cxn>
                  <a:cxn ang="0">
                    <a:pos x="0" y="0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289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0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1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6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292" name="Rectangle 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293" name="Rectangle 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6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fld id="{2AE8F55A-2E6B-44EB-8841-8C268666CC80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z="4000"/>
              <a:t>Revelation 8:1-13</a:t>
            </a:r>
            <a:br>
              <a:rPr lang="en-US" sz="4000"/>
            </a:br>
            <a:r>
              <a:rPr lang="en-US" sz="2800" b="1" i="1"/>
              <a:t>The Seventh Seal introduces the Seven Trumpets </a:t>
            </a:r>
          </a:p>
        </p:txBody>
      </p:sp>
      <p:sp>
        <p:nvSpPr>
          <p:cNvPr id="293891" name="WordArt 3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sp>
        <p:nvSpPr>
          <p:cNvPr id="2938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96200" cy="5105400"/>
          </a:xfrm>
        </p:spPr>
        <p:txBody>
          <a:bodyPr/>
          <a:lstStyle/>
          <a:p>
            <a:pPr marL="284163" indent="-284163">
              <a:spcBef>
                <a:spcPct val="10000"/>
              </a:spcBef>
            </a:pPr>
            <a:r>
              <a:rPr lang="en-US" sz="2800" b="1"/>
              <a:t>The opening of the seventh seal produces a dramatic silence (8:1; Zeph. 1:7; Zech. 2:13)</a:t>
            </a:r>
          </a:p>
          <a:p>
            <a:pPr marL="284163" indent="-284163">
              <a:spcBef>
                <a:spcPct val="10000"/>
              </a:spcBef>
            </a:pPr>
            <a:r>
              <a:rPr lang="en-US" sz="2800" b="1"/>
              <a:t>John sees 7 angels given 7 trumpets </a:t>
            </a:r>
            <a:r>
              <a:rPr lang="en-US" sz="2800"/>
              <a:t>(8:2; Joel 2)</a:t>
            </a:r>
          </a:p>
          <a:p>
            <a:pPr marL="284163" indent="-284163">
              <a:spcBef>
                <a:spcPct val="10000"/>
              </a:spcBef>
            </a:pPr>
            <a:r>
              <a:rPr lang="en-US" sz="2800" b="1"/>
              <a:t>He sees an angel offer incense on the golden altar before God’s throne – the incense with the prayers of the saints rise before God </a:t>
            </a:r>
            <a:r>
              <a:rPr lang="en-US" sz="2800"/>
              <a:t>(8:3-4)</a:t>
            </a:r>
          </a:p>
          <a:p>
            <a:pPr lvl="1" indent="-338138">
              <a:spcBef>
                <a:spcPct val="10000"/>
              </a:spcBef>
            </a:pPr>
            <a:r>
              <a:rPr lang="en-US" sz="2800" i="1"/>
              <a:t>The angel takes fire from the altar and throws it </a:t>
            </a:r>
            <a:r>
              <a:rPr lang="en-US" sz="2800" b="1" i="1"/>
              <a:t>to the earth</a:t>
            </a:r>
            <a:r>
              <a:rPr lang="en-US" sz="2800" i="1"/>
              <a:t> with dramatic results (noises, thunder, lightning, earthquake) (8:5)</a:t>
            </a:r>
          </a:p>
          <a:p>
            <a:pPr marL="284163" indent="-284163" algn="ctr">
              <a:spcBef>
                <a:spcPct val="10000"/>
              </a:spcBef>
              <a:buFontTx/>
              <a:buNone/>
            </a:pPr>
            <a:r>
              <a:rPr lang="en-US" b="1" i="1">
                <a:solidFill>
                  <a:schemeClr val="tx2"/>
                </a:solidFill>
              </a:rPr>
              <a:t>God is about to answer the prayers of the saints with trouble </a:t>
            </a:r>
            <a:r>
              <a:rPr lang="en-US" b="1" i="1" u="sng">
                <a:solidFill>
                  <a:schemeClr val="tx2"/>
                </a:solidFill>
              </a:rPr>
              <a:t>on the earth</a:t>
            </a:r>
            <a:r>
              <a:rPr lang="en-US" b="1" i="1">
                <a:solidFill>
                  <a:schemeClr val="tx2"/>
                </a:solidFill>
              </a:rPr>
              <a:t>! </a:t>
            </a:r>
            <a:r>
              <a:rPr lang="en-US" sz="2800" i="1"/>
              <a:t>(Luke 18:7)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3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3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3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3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3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3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3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93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3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38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93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3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38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4613" name="Picture 5" descr="7tru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447800"/>
            <a:ext cx="4648200" cy="2135188"/>
          </a:xfrm>
          <a:prstGeom prst="rect">
            <a:avLst/>
          </a:prstGeom>
          <a:noFill/>
        </p:spPr>
      </p:pic>
      <p:pic>
        <p:nvPicPr>
          <p:cNvPr id="324615" name="Picture 7" descr="ANd9GcROhG3IcC2T3clZ3o3qAXdB5mPrAiJ4i_srwNvIJ6CPo-WmS_OhTzC305_Co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447800"/>
            <a:ext cx="2514600" cy="5257800"/>
          </a:xfrm>
          <a:prstGeom prst="rect">
            <a:avLst/>
          </a:prstGeom>
          <a:noFill/>
        </p:spPr>
      </p:pic>
      <p:pic>
        <p:nvPicPr>
          <p:cNvPr id="324616" name="Picture 8" descr="ch8_pat_16_7%20trumpets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3746500"/>
            <a:ext cx="4648200" cy="3111500"/>
          </a:xfrm>
          <a:prstGeom prst="rect">
            <a:avLst/>
          </a:prstGeom>
          <a:noFill/>
        </p:spPr>
      </p:pic>
      <p:sp>
        <p:nvSpPr>
          <p:cNvPr id="324617" name="WordArt 9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sp>
        <p:nvSpPr>
          <p:cNvPr id="324618" name="Rectangle 1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3600" b="1"/>
              <a:t>The Seven Trumpets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4000"/>
              <a:t>Revelation 8:6-13</a:t>
            </a:r>
            <a:br>
              <a:rPr lang="en-US" sz="4000"/>
            </a:br>
            <a:r>
              <a:rPr lang="en-US" sz="2800" b="1" i="1"/>
              <a:t>The First Four Trumpets Sound</a:t>
            </a:r>
          </a:p>
        </p:txBody>
      </p:sp>
      <p:sp>
        <p:nvSpPr>
          <p:cNvPr id="2959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848600" cy="4953000"/>
          </a:xfrm>
        </p:spPr>
        <p:txBody>
          <a:bodyPr/>
          <a:lstStyle/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>
                <a:latin typeface="Arial" charset="0"/>
              </a:rPr>
              <a:t>The angels prepare to sound their trumpets (8:6)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>
                <a:solidFill>
                  <a:schemeClr val="tx2"/>
                </a:solidFill>
                <a:latin typeface="Arial" charset="0"/>
              </a:rPr>
              <a:t>The first trumpet</a:t>
            </a:r>
            <a:r>
              <a:rPr lang="en-US" sz="2400">
                <a:latin typeface="Arial" charset="0"/>
              </a:rPr>
              <a:t> brings hail &amp; fire mingled with blood to the earth. 1/3 of the vegetation is burned (8:7)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>
                <a:solidFill>
                  <a:schemeClr val="tx2"/>
                </a:solidFill>
                <a:latin typeface="Arial" charset="0"/>
              </a:rPr>
              <a:t>The second trumpet</a:t>
            </a:r>
            <a:r>
              <a:rPr lang="en-US" sz="2400">
                <a:latin typeface="Arial" charset="0"/>
              </a:rPr>
              <a:t> reveals a burning mountain thrown into the sea.  1/3 of the sea turns to blood, and 1/3 of sea creatures and ships are destroyed. (8:8-9)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>
                <a:solidFill>
                  <a:schemeClr val="tx2"/>
                </a:solidFill>
                <a:latin typeface="Arial" charset="0"/>
              </a:rPr>
              <a:t>The third trumpet</a:t>
            </a:r>
            <a:r>
              <a:rPr lang="en-US" sz="2400">
                <a:latin typeface="Arial" charset="0"/>
              </a:rPr>
              <a:t> reveals a star named Wormwood falling on the rivers, making them bitter and resulting in the death of many men (8:10-11)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b="1">
                <a:solidFill>
                  <a:schemeClr val="tx2"/>
                </a:solidFill>
                <a:latin typeface="Arial" charset="0"/>
              </a:rPr>
              <a:t>The fourth trumpet</a:t>
            </a:r>
            <a:r>
              <a:rPr lang="en-US" sz="2400">
                <a:latin typeface="Arial" charset="0"/>
              </a:rPr>
              <a:t> darkens a third of the sun, moon and stars (8:12-13)</a:t>
            </a:r>
          </a:p>
          <a:p>
            <a:pPr indent="-288925">
              <a:lnSpc>
                <a:spcPct val="90000"/>
              </a:lnSpc>
              <a:spcBef>
                <a:spcPct val="10000"/>
              </a:spcBef>
            </a:pPr>
            <a:r>
              <a:rPr lang="en-US" sz="2400" i="1">
                <a:latin typeface="Arial" charset="0"/>
              </a:rPr>
              <a:t>An angel pronounces 3 woes on the inhabitants of the earth because the 3 remaining trumpets are about to sound.</a:t>
            </a:r>
          </a:p>
        </p:txBody>
      </p:sp>
      <p:sp>
        <p:nvSpPr>
          <p:cNvPr id="295941" name="WordArt 5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5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5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59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95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5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5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95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5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59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5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5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59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95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5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59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95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5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59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4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r>
              <a:rPr lang="en-US" sz="4000"/>
              <a:t>Revelation 8:6-13</a:t>
            </a:r>
            <a:br>
              <a:rPr lang="en-US" sz="4000"/>
            </a:br>
            <a:r>
              <a:rPr lang="en-US" sz="2800" b="1" i="1"/>
              <a:t>Symbolism in the First Four Trumpets</a:t>
            </a:r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620000" cy="5257800"/>
          </a:xfrm>
          <a:solidFill>
            <a:schemeClr val="hlink"/>
          </a:solidFill>
        </p:spPr>
        <p:txBody>
          <a:bodyPr/>
          <a:lstStyle/>
          <a:p>
            <a:pPr marL="60325" indent="0" algn="ctr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sz="2800" b="1">
                <a:latin typeface="Arial" charset="0"/>
              </a:rPr>
              <a:t>These apparent calamities of nature </a:t>
            </a:r>
            <a:r>
              <a:rPr lang="en-US" sz="2800" b="1">
                <a:solidFill>
                  <a:srgbClr val="FFFF66"/>
                </a:solidFill>
                <a:latin typeface="Arial" charset="0"/>
              </a:rPr>
              <a:t>SYMBOLIZE</a:t>
            </a:r>
            <a:r>
              <a:rPr lang="en-US" sz="2800" b="1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800" b="1">
                <a:solidFill>
                  <a:srgbClr val="FFFF66"/>
                </a:solidFill>
                <a:latin typeface="Arial" charset="0"/>
              </a:rPr>
              <a:t>measured punishments</a:t>
            </a:r>
            <a:r>
              <a:rPr lang="en-US" sz="2800" b="1">
                <a:latin typeface="Arial" charset="0"/>
              </a:rPr>
              <a:t>               of God </a:t>
            </a:r>
            <a:r>
              <a:rPr lang="en-US" sz="2800" b="1">
                <a:solidFill>
                  <a:srgbClr val="FFFF66"/>
                </a:solidFill>
                <a:latin typeface="Arial" charset="0"/>
              </a:rPr>
              <a:t>upon evil men</a:t>
            </a:r>
            <a:r>
              <a:rPr lang="en-US" sz="2800" b="1">
                <a:latin typeface="Arial" charset="0"/>
              </a:rPr>
              <a:t> in order to                motivate repentance (see 9:20-21)</a:t>
            </a:r>
          </a:p>
          <a:p>
            <a:pPr marL="60325" indent="0" algn="ctr">
              <a:lnSpc>
                <a:spcPct val="80000"/>
              </a:lnSpc>
              <a:spcBef>
                <a:spcPct val="10000"/>
              </a:spcBef>
              <a:buFontTx/>
              <a:buNone/>
            </a:pPr>
            <a:endParaRPr lang="en-US" sz="900" b="1">
              <a:latin typeface="Arial" charset="0"/>
            </a:endParaRPr>
          </a:p>
          <a:p>
            <a:pPr marL="60325" indent="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b="1">
                <a:latin typeface="Arial" charset="0"/>
              </a:rPr>
              <a:t>     First Trumpet</a:t>
            </a:r>
          </a:p>
          <a:p>
            <a:pPr marL="569913" lvl="1" indent="-344488">
              <a:lnSpc>
                <a:spcPct val="90000"/>
              </a:lnSpc>
              <a:spcBef>
                <a:spcPct val="5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God used hail and fire both literally and symbolically to punish the enemies of His people (Ex. 9:13; Isa. 30:30)</a:t>
            </a:r>
          </a:p>
          <a:p>
            <a:pPr marL="569913" lvl="1" indent="-344488">
              <a:lnSpc>
                <a:spcPct val="90000"/>
              </a:lnSpc>
              <a:spcBef>
                <a:spcPct val="5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“A third” symbolizes that these punishments are partial.</a:t>
            </a:r>
          </a:p>
          <a:p>
            <a:pPr marL="569913" lvl="1" indent="-344488">
              <a:lnSpc>
                <a:spcPct val="90000"/>
              </a:lnSpc>
              <a:spcBef>
                <a:spcPct val="5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Trees and green grass may symbolize things which support human life and make it pleasurable.</a:t>
            </a:r>
          </a:p>
        </p:txBody>
      </p:sp>
      <p:sp>
        <p:nvSpPr>
          <p:cNvPr id="297989" name="WordArt 5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pic>
        <p:nvPicPr>
          <p:cNvPr id="297991" name="Picture 7" descr="MC90029004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1943">
            <a:off x="762000" y="3222625"/>
            <a:ext cx="609600" cy="511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r>
              <a:rPr lang="en-US" sz="4000"/>
              <a:t>Revelation 8:6-13</a:t>
            </a:r>
            <a:br>
              <a:rPr lang="en-US" sz="4000"/>
            </a:br>
            <a:r>
              <a:rPr lang="en-US" sz="2800" b="1" i="1"/>
              <a:t>Symbolism in the First Four Trumpets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01000" cy="5257800"/>
          </a:xfrm>
          <a:solidFill>
            <a:schemeClr val="hlink"/>
          </a:solidFill>
        </p:spPr>
        <p:txBody>
          <a:bodyPr/>
          <a:lstStyle/>
          <a:p>
            <a:pPr indent="-22225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i="1">
                <a:solidFill>
                  <a:schemeClr val="tx2"/>
                </a:solidFill>
                <a:latin typeface="Arial" charset="0"/>
              </a:rPr>
              <a:t>   </a:t>
            </a:r>
            <a:r>
              <a:rPr lang="en-US" b="1">
                <a:latin typeface="Arial" charset="0"/>
              </a:rPr>
              <a:t>Second Trumpet</a:t>
            </a:r>
          </a:p>
          <a:p>
            <a:pPr indent="-222250">
              <a:lnSpc>
                <a:spcPct val="80000"/>
              </a:lnSpc>
              <a:spcBef>
                <a:spcPct val="1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A mountain represents a kingdom                 (Jeremiah 51:24-25)</a:t>
            </a:r>
          </a:p>
          <a:p>
            <a:pPr indent="-222250">
              <a:lnSpc>
                <a:spcPct val="80000"/>
              </a:lnSpc>
              <a:spcBef>
                <a:spcPct val="1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The sea and waters in Revelation represent human society (Rev. 17:15)</a:t>
            </a:r>
          </a:p>
          <a:p>
            <a:pPr indent="-222250">
              <a:lnSpc>
                <a:spcPct val="80000"/>
              </a:lnSpc>
              <a:spcBef>
                <a:spcPct val="1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The ships represent wealth and commerce (Rev. 18:17-19)</a:t>
            </a:r>
          </a:p>
          <a:p>
            <a:pPr indent="-222250">
              <a:lnSpc>
                <a:spcPct val="80000"/>
              </a:lnSpc>
              <a:spcBef>
                <a:spcPct val="10000"/>
              </a:spcBef>
              <a:buFontTx/>
              <a:buNone/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   </a:t>
            </a:r>
            <a:r>
              <a:rPr lang="en-US" b="1">
                <a:latin typeface="Arial" charset="0"/>
              </a:rPr>
              <a:t>Third Trumpet</a:t>
            </a:r>
          </a:p>
          <a:p>
            <a:pPr indent="-222250">
              <a:lnSpc>
                <a:spcPct val="80000"/>
              </a:lnSpc>
              <a:spcBef>
                <a:spcPct val="1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A “great star” is a world leader                      (Numbers 24:17; Isaiah 14:12)</a:t>
            </a:r>
          </a:p>
          <a:p>
            <a:pPr indent="-222250">
              <a:lnSpc>
                <a:spcPct val="80000"/>
              </a:lnSpc>
              <a:spcBef>
                <a:spcPct val="1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He is called “wormwood” (cf. Lam. 3:15, 19) and his fall embitters life and results in death for many.</a:t>
            </a:r>
          </a:p>
        </p:txBody>
      </p:sp>
      <p:sp>
        <p:nvSpPr>
          <p:cNvPr id="325636" name="WordArt 4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pic>
        <p:nvPicPr>
          <p:cNvPr id="325637" name="Picture 5" descr="MC90029004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1943">
            <a:off x="381000" y="1828800"/>
            <a:ext cx="609600" cy="511175"/>
          </a:xfrm>
          <a:prstGeom prst="rect">
            <a:avLst/>
          </a:prstGeom>
          <a:noFill/>
        </p:spPr>
      </p:pic>
      <p:pic>
        <p:nvPicPr>
          <p:cNvPr id="325640" name="Picture 8" descr="MC90029004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1943">
            <a:off x="457200" y="4419600"/>
            <a:ext cx="609600" cy="511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838200"/>
          </a:xfrm>
        </p:spPr>
        <p:txBody>
          <a:bodyPr/>
          <a:lstStyle/>
          <a:p>
            <a:r>
              <a:rPr lang="en-US" sz="4000"/>
              <a:t>Revelation 8:6-13</a:t>
            </a:r>
            <a:br>
              <a:rPr lang="en-US" sz="4000"/>
            </a:br>
            <a:r>
              <a:rPr lang="en-US" sz="2800" b="1" i="1"/>
              <a:t>Symbolism in the First Four Trumpets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01000" cy="5257800"/>
          </a:xfrm>
          <a:solidFill>
            <a:schemeClr val="hlink"/>
          </a:solidFill>
        </p:spPr>
        <p:txBody>
          <a:bodyPr/>
          <a:lstStyle/>
          <a:p>
            <a:pPr indent="-222250">
              <a:spcBef>
                <a:spcPct val="10000"/>
              </a:spcBef>
              <a:buFontTx/>
              <a:buNone/>
            </a:pPr>
            <a:r>
              <a:rPr lang="en-US" sz="3600" b="1">
                <a:latin typeface="Arial" charset="0"/>
              </a:rPr>
              <a:t>  Fourth Trumpet</a:t>
            </a:r>
          </a:p>
          <a:p>
            <a:pPr indent="-222250">
              <a:spcBef>
                <a:spcPct val="10000"/>
              </a:spcBef>
            </a:pPr>
            <a:r>
              <a:rPr lang="en-US" i="1">
                <a:solidFill>
                  <a:schemeClr val="tx2"/>
                </a:solidFill>
                <a:latin typeface="Arial" charset="0"/>
              </a:rPr>
              <a:t>World powers (sun, moon and stars, Isaiah 13:10) do not shine as brightly as they otherwise might.</a:t>
            </a:r>
          </a:p>
          <a:p>
            <a:pPr indent="-222250">
              <a:spcBef>
                <a:spcPct val="10000"/>
              </a:spcBef>
              <a:buFontTx/>
              <a:buNone/>
            </a:pPr>
            <a:endParaRPr lang="en-US" i="1">
              <a:solidFill>
                <a:schemeClr val="tx2"/>
              </a:solidFill>
              <a:latin typeface="Arial" charset="0"/>
            </a:endParaRPr>
          </a:p>
          <a:p>
            <a:pPr indent="-222250">
              <a:spcBef>
                <a:spcPct val="10000"/>
              </a:spcBef>
              <a:buFontTx/>
              <a:buNone/>
            </a:pPr>
            <a:r>
              <a:rPr lang="en-US">
                <a:latin typeface="Arial" charset="0"/>
              </a:rPr>
              <a:t>  Another angel pronounces three “woes” upon the inhabitants of the earth because of the three remaining trumpets. (8:13)</a:t>
            </a:r>
            <a:endParaRPr lang="en-US" i="1">
              <a:solidFill>
                <a:schemeClr val="tx2"/>
              </a:solidFill>
              <a:latin typeface="Arial" charset="0"/>
            </a:endParaRPr>
          </a:p>
          <a:p>
            <a:pPr indent="-222250">
              <a:spcBef>
                <a:spcPct val="10000"/>
              </a:spcBef>
            </a:pPr>
            <a:endParaRPr lang="en-US" i="1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30756" name="WordArt 4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pic>
        <p:nvPicPr>
          <p:cNvPr id="330757" name="Picture 5" descr="MC90029004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1943">
            <a:off x="381000" y="1851025"/>
            <a:ext cx="609600" cy="511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990600"/>
          </a:xfrm>
        </p:spPr>
        <p:txBody>
          <a:bodyPr/>
          <a:lstStyle/>
          <a:p>
            <a:r>
              <a:rPr lang="en-US" sz="4000"/>
              <a:t>Revelation 9:1-21</a:t>
            </a:r>
            <a:br>
              <a:rPr lang="en-US" sz="4000"/>
            </a:br>
            <a:r>
              <a:rPr lang="en-US" sz="2800" b="1" i="1"/>
              <a:t>The Final 3 Trumpets bring Woes upon the Wicked</a:t>
            </a:r>
          </a:p>
        </p:txBody>
      </p:sp>
      <p:sp>
        <p:nvSpPr>
          <p:cNvPr id="301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800600"/>
          </a:xfrm>
          <a:solidFill>
            <a:schemeClr val="hlink"/>
          </a:solidFill>
        </p:spPr>
        <p:txBody>
          <a:bodyPr/>
          <a:lstStyle/>
          <a:p>
            <a:pPr marL="284163" indent="-284163">
              <a:spcBef>
                <a:spcPct val="10000"/>
              </a:spcBef>
              <a:buFontTx/>
              <a:buNone/>
            </a:pPr>
            <a:r>
              <a:rPr lang="en-US" b="1">
                <a:latin typeface="Arial" charset="0"/>
              </a:rPr>
              <a:t>   Fifth trumpet:</a:t>
            </a:r>
          </a:p>
          <a:p>
            <a:pPr marL="284163" indent="-284163">
              <a:lnSpc>
                <a:spcPct val="95000"/>
              </a:lnSpc>
              <a:spcBef>
                <a:spcPct val="10000"/>
              </a:spcBef>
            </a:pPr>
            <a:r>
              <a:rPr lang="en-US" sz="2800">
                <a:latin typeface="Arial" charset="0"/>
              </a:rPr>
              <a:t>A star falls from heaven with the key to the bottomless pit (9:1)</a:t>
            </a:r>
          </a:p>
          <a:p>
            <a:pPr lvl="1" indent="-338138">
              <a:lnSpc>
                <a:spcPct val="95000"/>
              </a:lnSpc>
              <a:spcBef>
                <a:spcPct val="1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The bottomless pit is the residing place of  of evil beings (9:11; 11:7; 17:8; 20:3)</a:t>
            </a:r>
          </a:p>
          <a:p>
            <a:pPr marL="284163" indent="-284163">
              <a:lnSpc>
                <a:spcPct val="95000"/>
              </a:lnSpc>
              <a:spcBef>
                <a:spcPct val="10000"/>
              </a:spcBef>
            </a:pPr>
            <a:r>
              <a:rPr lang="en-US" sz="2800">
                <a:latin typeface="Arial" charset="0"/>
              </a:rPr>
              <a:t>When he opens the pit, smoke ascends and darkens the sun and the air, and out of the smoke come locusts (9:2-3)</a:t>
            </a:r>
          </a:p>
          <a:p>
            <a:pPr lvl="1" indent="-338138">
              <a:lnSpc>
                <a:spcPct val="95000"/>
              </a:lnSpc>
              <a:spcBef>
                <a:spcPct val="10000"/>
              </a:spcBef>
            </a:pPr>
            <a:r>
              <a:rPr lang="en-US" sz="2800" i="1">
                <a:solidFill>
                  <a:schemeClr val="tx2"/>
                </a:solidFill>
                <a:latin typeface="Arial" charset="0"/>
              </a:rPr>
              <a:t>Plagues of locusts were commonly used by God to chastise the wicked (Exodus 10:3-20; Deut. 28:37-38; Joel 1-2)</a:t>
            </a:r>
            <a:endParaRPr lang="en-US" sz="3600" b="1" i="1">
              <a:solidFill>
                <a:schemeClr val="tx2"/>
              </a:solidFill>
            </a:endParaRPr>
          </a:p>
        </p:txBody>
      </p:sp>
      <p:sp>
        <p:nvSpPr>
          <p:cNvPr id="301064" name="WordArt 8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pic>
        <p:nvPicPr>
          <p:cNvPr id="301065" name="Picture 9" descr="MC90029004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11943">
            <a:off x="457200" y="1905000"/>
            <a:ext cx="609600" cy="51117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157" name="Picture 5" descr="locusts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600200"/>
            <a:ext cx="7239000" cy="4984750"/>
          </a:xfrm>
          <a:prstGeom prst="rect">
            <a:avLst/>
          </a:prstGeom>
          <a:noFill/>
        </p:spPr>
      </p:pic>
      <p:sp>
        <p:nvSpPr>
          <p:cNvPr id="305158" name="Rectangle 6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r>
              <a:rPr lang="en-US" sz="4000"/>
              <a:t>Sun &amp; Air Darkened by Locust</a:t>
            </a:r>
          </a:p>
        </p:txBody>
      </p:sp>
      <p:sp>
        <p:nvSpPr>
          <p:cNvPr id="305160" name="WordArt 8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ATER">
  <a:themeElements>
    <a:clrScheme name="THEATER 1">
      <a:dk1>
        <a:srgbClr val="00005B"/>
      </a:dk1>
      <a:lt1>
        <a:srgbClr val="F8F8F8"/>
      </a:lt1>
      <a:dk2>
        <a:srgbClr val="0000FF"/>
      </a:dk2>
      <a:lt2>
        <a:srgbClr val="FFCC00"/>
      </a:lt2>
      <a:accent1>
        <a:srgbClr val="98BAFF"/>
      </a:accent1>
      <a:accent2>
        <a:srgbClr val="009900"/>
      </a:accent2>
      <a:accent3>
        <a:srgbClr val="AAAAFF"/>
      </a:accent3>
      <a:accent4>
        <a:srgbClr val="D4D4D4"/>
      </a:accent4>
      <a:accent5>
        <a:srgbClr val="CAD9FF"/>
      </a:accent5>
      <a:accent6>
        <a:srgbClr val="008A00"/>
      </a:accent6>
      <a:hlink>
        <a:srgbClr val="350035"/>
      </a:hlink>
      <a:folHlink>
        <a:srgbClr val="5980D8"/>
      </a:folHlink>
    </a:clrScheme>
    <a:fontScheme name="THEA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EATER 1">
        <a:dk1>
          <a:srgbClr val="00005B"/>
        </a:dk1>
        <a:lt1>
          <a:srgbClr val="F8F8F8"/>
        </a:lt1>
        <a:dk2>
          <a:srgbClr val="0000FF"/>
        </a:dk2>
        <a:lt2>
          <a:srgbClr val="FFCC00"/>
        </a:lt2>
        <a:accent1>
          <a:srgbClr val="98BAFF"/>
        </a:accent1>
        <a:accent2>
          <a:srgbClr val="009900"/>
        </a:accent2>
        <a:accent3>
          <a:srgbClr val="AAAAFF"/>
        </a:accent3>
        <a:accent4>
          <a:srgbClr val="D4D4D4"/>
        </a:accent4>
        <a:accent5>
          <a:srgbClr val="CAD9FF"/>
        </a:accent5>
        <a:accent6>
          <a:srgbClr val="008A00"/>
        </a:accent6>
        <a:hlink>
          <a:srgbClr val="350035"/>
        </a:hlink>
        <a:folHlink>
          <a:srgbClr val="5980D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2">
        <a:dk1>
          <a:srgbClr val="000000"/>
        </a:dk1>
        <a:lt1>
          <a:srgbClr val="FFFFFF"/>
        </a:lt1>
        <a:dk2>
          <a:srgbClr val="003399"/>
        </a:dk2>
        <a:lt2>
          <a:srgbClr val="5A92D2"/>
        </a:lt2>
        <a:accent1>
          <a:srgbClr val="CCECFF"/>
        </a:accent1>
        <a:accent2>
          <a:srgbClr val="CC99FF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B98AE7"/>
        </a:accent6>
        <a:hlink>
          <a:srgbClr val="FF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ATER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FFFF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ATER 4">
        <a:dk1>
          <a:srgbClr val="333300"/>
        </a:dk1>
        <a:lt1>
          <a:srgbClr val="F8F8F8"/>
        </a:lt1>
        <a:dk2>
          <a:srgbClr val="B4AD8B"/>
        </a:dk2>
        <a:lt2>
          <a:srgbClr val="FFFF99"/>
        </a:lt2>
        <a:accent1>
          <a:srgbClr val="F5F5DE"/>
        </a:accent1>
        <a:accent2>
          <a:srgbClr val="00CCCC"/>
        </a:accent2>
        <a:accent3>
          <a:srgbClr val="D6D3C4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5">
        <a:dk1>
          <a:srgbClr val="003300"/>
        </a:dk1>
        <a:lt1>
          <a:srgbClr val="F8F8F8"/>
        </a:lt1>
        <a:dk2>
          <a:srgbClr val="009966"/>
        </a:dk2>
        <a:lt2>
          <a:srgbClr val="FFCC00"/>
        </a:lt2>
        <a:accent1>
          <a:srgbClr val="F5F5DE"/>
        </a:accent1>
        <a:accent2>
          <a:srgbClr val="00CCCC"/>
        </a:accent2>
        <a:accent3>
          <a:srgbClr val="AACAB8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6">
        <a:dk1>
          <a:srgbClr val="660033"/>
        </a:dk1>
        <a:lt1>
          <a:srgbClr val="F8F8F8"/>
        </a:lt1>
        <a:dk2>
          <a:srgbClr val="D60093"/>
        </a:dk2>
        <a:lt2>
          <a:srgbClr val="FFCC00"/>
        </a:lt2>
        <a:accent1>
          <a:srgbClr val="F5F5DE"/>
        </a:accent1>
        <a:accent2>
          <a:srgbClr val="009900"/>
        </a:accent2>
        <a:accent3>
          <a:srgbClr val="E8AAC8"/>
        </a:accent3>
        <a:accent4>
          <a:srgbClr val="D4D4D4"/>
        </a:accent4>
        <a:accent5>
          <a:srgbClr val="F9F9EC"/>
        </a:accent5>
        <a:accent6>
          <a:srgbClr val="008A00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THEATER</Template>
  <TotalTime>2046</TotalTime>
  <Words>572</Words>
  <Application>Microsoft Office PowerPoint</Application>
  <PresentationFormat>On-screen Show (4:3)</PresentationFormat>
  <Paragraphs>55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Copperplate Gothic Light</vt:lpstr>
      <vt:lpstr>THEATER</vt:lpstr>
      <vt:lpstr>Revelation 8:1-13 The Seventh Seal introduces the Seven Trumpets </vt:lpstr>
      <vt:lpstr>The Seven Trumpets</vt:lpstr>
      <vt:lpstr>Revelation 8:6-13 The First Four Trumpets Sound</vt:lpstr>
      <vt:lpstr>Revelation 8:6-13 Symbolism in the First Four Trumpets</vt:lpstr>
      <vt:lpstr>Revelation 8:6-13 Symbolism in the First Four Trumpets</vt:lpstr>
      <vt:lpstr>Revelation 8:6-13 Symbolism in the First Four Trumpets</vt:lpstr>
      <vt:lpstr>Revelation 9:1-21 The Final 3 Trumpets bring Woes upon the Wicked</vt:lpstr>
      <vt:lpstr>Sun &amp; Air Darkened by Locust</vt:lpstr>
    </vt:vector>
  </TitlesOfParts>
  <Company>New Georgia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– Prologue  (Revelation 1:1-8)</dc:title>
  <dc:creator>Sandi  Klein</dc:creator>
  <cp:lastModifiedBy>user</cp:lastModifiedBy>
  <cp:revision>104</cp:revision>
  <dcterms:created xsi:type="dcterms:W3CDTF">2008-11-25T20:10:50Z</dcterms:created>
  <dcterms:modified xsi:type="dcterms:W3CDTF">2013-04-14T14:41:38Z</dcterms:modified>
</cp:coreProperties>
</file>