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Lst>
  <p:sldSz cx="13004800" cy="9753600"/>
  <p:notesSz cx="6858000" cy="9144000"/>
  <p:defaultTextStyle>
    <a:lvl1pPr algn="ctr" defTabSz="584200">
      <a:defRPr sz="3600">
        <a:latin typeface="+mj-lt"/>
        <a:ea typeface="+mj-ea"/>
        <a:cs typeface="+mj-cs"/>
        <a:sym typeface="Helvetica"/>
      </a:defRPr>
    </a:lvl1pPr>
    <a:lvl2pPr algn="ctr" defTabSz="584200">
      <a:defRPr sz="3600">
        <a:latin typeface="+mj-lt"/>
        <a:ea typeface="+mj-ea"/>
        <a:cs typeface="+mj-cs"/>
        <a:sym typeface="Helvetica"/>
      </a:defRPr>
    </a:lvl2pPr>
    <a:lvl3pPr algn="ctr" defTabSz="584200">
      <a:defRPr sz="3600">
        <a:latin typeface="+mj-lt"/>
        <a:ea typeface="+mj-ea"/>
        <a:cs typeface="+mj-cs"/>
        <a:sym typeface="Helvetica"/>
      </a:defRPr>
    </a:lvl3pPr>
    <a:lvl4pPr algn="ctr" defTabSz="584200">
      <a:defRPr sz="3600">
        <a:latin typeface="+mj-lt"/>
        <a:ea typeface="+mj-ea"/>
        <a:cs typeface="+mj-cs"/>
        <a:sym typeface="Helvetica"/>
      </a:defRPr>
    </a:lvl4pPr>
    <a:lvl5pPr algn="ctr" defTabSz="584200">
      <a:defRPr sz="3600">
        <a:latin typeface="+mj-lt"/>
        <a:ea typeface="+mj-ea"/>
        <a:cs typeface="+mj-cs"/>
        <a:sym typeface="Helvetica"/>
      </a:defRPr>
    </a:lvl5pPr>
    <a:lvl6pPr algn="ctr" defTabSz="584200">
      <a:defRPr sz="3600">
        <a:latin typeface="+mj-lt"/>
        <a:ea typeface="+mj-ea"/>
        <a:cs typeface="+mj-cs"/>
        <a:sym typeface="Helvetica"/>
      </a:defRPr>
    </a:lvl6pPr>
    <a:lvl7pPr algn="ctr" defTabSz="584200">
      <a:defRPr sz="3600">
        <a:latin typeface="+mj-lt"/>
        <a:ea typeface="+mj-ea"/>
        <a:cs typeface="+mj-cs"/>
        <a:sym typeface="Helvetica"/>
      </a:defRPr>
    </a:lvl7pPr>
    <a:lvl8pPr algn="ctr" defTabSz="584200">
      <a:defRPr sz="3600">
        <a:latin typeface="+mj-lt"/>
        <a:ea typeface="+mj-ea"/>
        <a:cs typeface="+mj-cs"/>
        <a:sym typeface="Helvetica"/>
      </a:defRPr>
    </a:lvl8pPr>
    <a:lvl9pPr algn="ctr" defTabSz="584200">
      <a:defRPr sz="3600">
        <a:latin typeface="+mj-lt"/>
        <a:ea typeface="+mj-ea"/>
        <a:cs typeface="+mj-cs"/>
        <a:sym typeface="Helvetic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CAD2E9"/>
          </a:solidFill>
        </a:fill>
      </a:tcStyle>
    </a:wholeTbl>
    <a:band2H>
      <a:tcTxStyle b="def" i="def"/>
      <a:tcStyle>
        <a:tcBdr/>
        <a:fill>
          <a:solidFill>
            <a:srgbClr val="E6EAF4"/>
          </a:solidFill>
        </a:fill>
      </a:tcStyle>
    </a:band2H>
    <a:firstCol>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65C1"/>
          </a:solidFill>
        </a:fill>
      </a:tcStyle>
    </a:firstCol>
    <a:lastRow>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381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65C1"/>
          </a:solidFill>
        </a:fill>
      </a:tcStyle>
    </a:lastRow>
    <a:firstRow>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381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65C1"/>
          </a:solidFill>
        </a:fill>
      </a:tcStyle>
    </a:firstRow>
  </a:tblStyle>
  <a:tblStyle styleId="{C7B018BB-80A7-4F77-B60F-C8B233D01FF8}" styleName="">
    <a:tblBg/>
    <a:wholeTbl>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CCDACA"/>
          </a:solidFill>
        </a:fill>
      </a:tcStyle>
    </a:wholeTbl>
    <a:band2H>
      <a:tcTxStyle b="def" i="def"/>
      <a:tcStyle>
        <a:tcBdr/>
        <a:fill>
          <a:solidFill>
            <a:srgbClr val="E7EDE7"/>
          </a:solidFill>
        </a:fill>
      </a:tcStyle>
    </a:band2H>
    <a:firstCol>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308B16"/>
          </a:solidFill>
        </a:fill>
      </a:tcStyle>
    </a:firstCol>
    <a:lastRow>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381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308B16"/>
          </a:solidFill>
        </a:fill>
      </a:tcStyle>
    </a:lastRow>
    <a:firstRow>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381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308B16"/>
          </a:solidFill>
        </a:fill>
      </a:tcStyle>
    </a:firstRow>
  </a:tblStyle>
  <a:tblStyle styleId="{EEE7283C-3CF3-47DC-8721-378D4A62B228}" styleName="">
    <a:tblBg/>
    <a:wholeTbl>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D0CEE9"/>
          </a:solidFill>
        </a:fill>
      </a:tcStyle>
    </a:wholeTbl>
    <a:band2H>
      <a:tcTxStyle b="def" i="def"/>
      <a:tcStyle>
        <a:tcBdr/>
        <a:fill>
          <a:solidFill>
            <a:srgbClr val="E9E8F4"/>
          </a:solidFill>
        </a:fill>
      </a:tcStyle>
    </a:band2H>
    <a:firstCol>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5747C1"/>
          </a:solidFill>
        </a:fill>
      </a:tcStyle>
    </a:firstCol>
    <a:lastRow>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381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5747C1"/>
          </a:solidFill>
        </a:fill>
      </a:tcStyle>
    </a:lastRow>
    <a:firstRow>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381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5747C1"/>
          </a:solidFill>
        </a:fill>
      </a:tcStyle>
    </a:firstRow>
  </a:tblStyle>
  <a:tblStyle styleId="{CF821DB8-F4EB-4A41-A1BA-3FCAFE7338EE}" styleName="">
    <a:tblBg/>
    <a:wholeTbl>
      <a:tcTxStyle b="on" i="on">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000000"/>
          </a:solidFill>
        </a:fill>
      </a:tcStyle>
    </a:band2H>
    <a:firstCol>
      <a:tcTxStyle b="on" i="on">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065C1"/>
          </a:solidFill>
        </a:fill>
      </a:tcStyle>
    </a:firstCol>
    <a:lastRow>
      <a:tcTxStyle b="on" i="on">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fill>
      </a:tcStyle>
    </a:lastRow>
    <a:firstRow>
      <a:tcTxStyle b="on" i="on">
        <a:fontRef idx="major">
          <a:srgbClr val="000000"/>
        </a:fontRef>
        <a:srgbClr val="000000"/>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0065C1"/>
          </a:solidFill>
        </a:fill>
      </a:tcStyle>
    </a:firstRow>
  </a:tblStyle>
  <a:tblStyle styleId="{33BA23B1-9221-436E-865A-0063620EA4FD}" styleName="">
    <a:tblBg/>
    <a:wholeTbl>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CACACA"/>
          </a:solidFill>
        </a:fill>
      </a:tcStyle>
    </a:wholeTbl>
    <a:band2H>
      <a:tcTxStyle b="def" i="def"/>
      <a:tcStyle>
        <a:tcBdr/>
        <a:fill>
          <a:solidFill>
            <a:srgbClr val="E6E6E6"/>
          </a:solidFill>
        </a:fill>
      </a:tcStyle>
    </a:band2H>
    <a:firstCol>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fill>
      </a:tcStyle>
    </a:firstCol>
    <a:lastRow>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381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fill>
      </a:tcStyle>
    </a:lastRow>
    <a:firstRow>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381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fill>
      </a:tcStyle>
    </a:firstRow>
  </a:tblStyle>
  <a:tblStyle styleId="{2708684C-4D16-4618-839F-0558EEFCDFE6}" styleName="">
    <a:tblBg/>
    <a:wholeTbl>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b="def" i="def"/>
      <a:tcStyle>
        <a:tcBdr/>
        <a:fill>
          <a:solidFill>
            <a:srgbClr val="FFFFFF"/>
          </a:solidFill>
        </a:fill>
      </a:tcStyle>
    </a:band2H>
    <a:firstCol>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hape 29"/>
          <p:cNvSpPr/>
          <p:nvPr>
            <p:ph type="sldImg"/>
          </p:nvPr>
        </p:nvSpPr>
        <p:spPr>
          <a:xfrm>
            <a:off x="1143000" y="685800"/>
            <a:ext cx="4572000" cy="3429000"/>
          </a:xfrm>
          <a:prstGeom prst="rect">
            <a:avLst/>
          </a:prstGeom>
        </p:spPr>
        <p:txBody>
          <a:bodyPr/>
          <a:lstStyle/>
          <a:p>
            <a:pPr lvl="0"/>
          </a:p>
        </p:txBody>
      </p:sp>
      <p:sp>
        <p:nvSpPr>
          <p:cNvPr id="30" name="Shape 30"/>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25000"/>
      </a:lnSpc>
      <a:defRPr sz="2400">
        <a:latin typeface="+mn-lt"/>
        <a:ea typeface="+mn-ea"/>
        <a:cs typeface="+mn-cs"/>
        <a:sym typeface="Avenir Roman"/>
      </a:defRPr>
    </a:lvl1pPr>
    <a:lvl2pPr indent="228600" defTabSz="457200">
      <a:lnSpc>
        <a:spcPct val="125000"/>
      </a:lnSpc>
      <a:defRPr sz="2400">
        <a:latin typeface="+mn-lt"/>
        <a:ea typeface="+mn-ea"/>
        <a:cs typeface="+mn-cs"/>
        <a:sym typeface="Avenir Roman"/>
      </a:defRPr>
    </a:lvl2pPr>
    <a:lvl3pPr indent="457200" defTabSz="457200">
      <a:lnSpc>
        <a:spcPct val="125000"/>
      </a:lnSpc>
      <a:defRPr sz="2400">
        <a:latin typeface="+mn-lt"/>
        <a:ea typeface="+mn-ea"/>
        <a:cs typeface="+mn-cs"/>
        <a:sym typeface="Avenir Roman"/>
      </a:defRPr>
    </a:lvl3pPr>
    <a:lvl4pPr indent="685800" defTabSz="457200">
      <a:lnSpc>
        <a:spcPct val="125000"/>
      </a:lnSpc>
      <a:defRPr sz="2400">
        <a:latin typeface="+mn-lt"/>
        <a:ea typeface="+mn-ea"/>
        <a:cs typeface="+mn-cs"/>
        <a:sym typeface="Avenir Roman"/>
      </a:defRPr>
    </a:lvl4pPr>
    <a:lvl5pPr indent="914400" defTabSz="457200">
      <a:lnSpc>
        <a:spcPct val="125000"/>
      </a:lnSpc>
      <a:defRPr sz="2400">
        <a:latin typeface="+mn-lt"/>
        <a:ea typeface="+mn-ea"/>
        <a:cs typeface="+mn-cs"/>
        <a:sym typeface="Avenir Roman"/>
      </a:defRPr>
    </a:lvl5pPr>
    <a:lvl6pPr indent="1143000" defTabSz="457200">
      <a:lnSpc>
        <a:spcPct val="125000"/>
      </a:lnSpc>
      <a:defRPr sz="2400">
        <a:latin typeface="+mn-lt"/>
        <a:ea typeface="+mn-ea"/>
        <a:cs typeface="+mn-cs"/>
        <a:sym typeface="Avenir Roman"/>
      </a:defRPr>
    </a:lvl6pPr>
    <a:lvl7pPr indent="1371600" defTabSz="457200">
      <a:lnSpc>
        <a:spcPct val="125000"/>
      </a:lnSpc>
      <a:defRPr sz="2400">
        <a:latin typeface="+mn-lt"/>
        <a:ea typeface="+mn-ea"/>
        <a:cs typeface="+mn-cs"/>
        <a:sym typeface="Avenir Roman"/>
      </a:defRPr>
    </a:lvl7pPr>
    <a:lvl8pPr indent="1600200" defTabSz="457200">
      <a:lnSpc>
        <a:spcPct val="125000"/>
      </a:lnSpc>
      <a:defRPr sz="2400">
        <a:latin typeface="+mn-lt"/>
        <a:ea typeface="+mn-ea"/>
        <a:cs typeface="+mn-cs"/>
        <a:sym typeface="Avenir Roman"/>
      </a:defRPr>
    </a:lvl8pPr>
    <a:lvl9pPr indent="1828800" defTabSz="457200">
      <a:lnSpc>
        <a:spcPct val="125000"/>
      </a:lnSpc>
      <a:defRPr sz="2400">
        <a:latin typeface="+mn-lt"/>
        <a:ea typeface="+mn-ea"/>
        <a:cs typeface="+mn-cs"/>
        <a:sym typeface="Avenir Roman"/>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le &amp; Subtitle">
    <p:spTree>
      <p:nvGrpSpPr>
        <p:cNvPr id="1" name=""/>
        <p:cNvGrpSpPr/>
        <p:nvPr/>
      </p:nvGrpSpPr>
      <p:grpSpPr>
        <a:xfrm>
          <a:off x="0" y="0"/>
          <a:ext cx="0" cy="0"/>
          <a:chOff x="0" y="0"/>
          <a:chExt cx="0" cy="0"/>
        </a:xfrm>
      </p:grpSpPr>
      <p:sp>
        <p:nvSpPr>
          <p:cNvPr id="5" name="Shape 5"/>
          <p:cNvSpPr/>
          <p:nvPr>
            <p:ph type="title"/>
          </p:nvPr>
        </p:nvSpPr>
        <p:spPr>
          <a:xfrm>
            <a:off x="1270000" y="0"/>
            <a:ext cx="10464800" cy="4940300"/>
          </a:xfrm>
          <a:prstGeom prst="rect">
            <a:avLst/>
          </a:prstGeom>
        </p:spPr>
        <p:txBody>
          <a:bodyPr anchor="b"/>
          <a:lstStyle/>
          <a:p>
            <a:pPr lvl="0">
              <a:defRPr sz="1800">
                <a:solidFill>
                  <a:srgbClr val="000000"/>
                </a:solidFill>
              </a:defRPr>
            </a:pPr>
            <a:r>
              <a:rPr sz="8000">
                <a:solidFill>
                  <a:srgbClr val="FFFFFF"/>
                </a:solidFill>
              </a:rPr>
              <a:t>Title Text</a:t>
            </a:r>
          </a:p>
        </p:txBody>
      </p:sp>
      <p:sp>
        <p:nvSpPr>
          <p:cNvPr id="6" name="Shape 6"/>
          <p:cNvSpPr/>
          <p:nvPr>
            <p:ph type="body" idx="1"/>
          </p:nvPr>
        </p:nvSpPr>
        <p:spPr>
          <a:xfrm>
            <a:off x="1270000" y="5029200"/>
            <a:ext cx="10464800" cy="4724400"/>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pPr lvl="0">
              <a:defRPr sz="1800">
                <a:solidFill>
                  <a:srgbClr val="000000"/>
                </a:solidFill>
              </a:defRPr>
            </a:pPr>
            <a:r>
              <a:rPr sz="3200">
                <a:solidFill>
                  <a:srgbClr val="FFFFFF"/>
                </a:solidFill>
              </a:rPr>
              <a:t>Body Level One</a:t>
            </a:r>
            <a:endParaRPr sz="3200">
              <a:solidFill>
                <a:srgbClr val="FFFFFF"/>
              </a:solidFill>
            </a:endParaRPr>
          </a:p>
          <a:p>
            <a:pPr lvl="1">
              <a:defRPr sz="1800">
                <a:solidFill>
                  <a:srgbClr val="000000"/>
                </a:solidFill>
              </a:defRPr>
            </a:pPr>
            <a:r>
              <a:rPr sz="3200">
                <a:solidFill>
                  <a:srgbClr val="FFFFFF"/>
                </a:solidFill>
              </a:rPr>
              <a:t>Body Level Two</a:t>
            </a:r>
            <a:endParaRPr sz="3200">
              <a:solidFill>
                <a:srgbClr val="FFFFFF"/>
              </a:solidFill>
            </a:endParaRPr>
          </a:p>
          <a:p>
            <a:pPr lvl="2">
              <a:defRPr sz="1800">
                <a:solidFill>
                  <a:srgbClr val="000000"/>
                </a:solidFill>
              </a:defRPr>
            </a:pPr>
            <a:r>
              <a:rPr sz="3200">
                <a:solidFill>
                  <a:srgbClr val="FFFFFF"/>
                </a:solidFill>
              </a:rPr>
              <a:t>Body Level Three</a:t>
            </a:r>
            <a:endParaRPr sz="3200">
              <a:solidFill>
                <a:srgbClr val="FFFFFF"/>
              </a:solidFill>
            </a:endParaRPr>
          </a:p>
          <a:p>
            <a:pPr lvl="3">
              <a:defRPr sz="1800">
                <a:solidFill>
                  <a:srgbClr val="000000"/>
                </a:solidFill>
              </a:defRPr>
            </a:pPr>
            <a:r>
              <a:rPr sz="3200">
                <a:solidFill>
                  <a:srgbClr val="FFFFFF"/>
                </a:solidFill>
              </a:rPr>
              <a:t>Body Level Four</a:t>
            </a:r>
            <a:endParaRPr sz="3200">
              <a:solidFill>
                <a:srgbClr val="FFFFFF"/>
              </a:solidFill>
            </a:endParaRPr>
          </a:p>
          <a:p>
            <a:pPr lvl="4">
              <a:defRPr sz="1800">
                <a:solidFill>
                  <a:srgbClr val="000000"/>
                </a:solidFill>
              </a:defRPr>
            </a:pPr>
            <a:r>
              <a:rPr sz="3200">
                <a:solidFill>
                  <a:srgbClr val="FFFFFF"/>
                </a:solidFill>
              </a:rPr>
              <a:t>Body Level Five</a:t>
            </a:r>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Quote">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
    <p:spTree>
      <p:nvGrpSpPr>
        <p:cNvPr id="1" name=""/>
        <p:cNvGrpSpPr/>
        <p:nvPr/>
      </p:nvGrpSpPr>
      <p:grpSpPr>
        <a:xfrm>
          <a:off x="0" y="0"/>
          <a:ext cx="0" cy="0"/>
          <a:chOff x="0" y="0"/>
          <a:chExt cx="0" cy="0"/>
        </a:xfrm>
      </p:grpSpPr>
      <p:sp>
        <p:nvSpPr>
          <p:cNvPr id="8" name="Shape 8"/>
          <p:cNvSpPr/>
          <p:nvPr>
            <p:ph type="title"/>
          </p:nvPr>
        </p:nvSpPr>
        <p:spPr>
          <a:xfrm>
            <a:off x="1270000" y="6667500"/>
            <a:ext cx="10464800" cy="1524000"/>
          </a:xfrm>
          <a:prstGeom prst="rect">
            <a:avLst/>
          </a:prstGeom>
        </p:spPr>
        <p:txBody>
          <a:bodyPr/>
          <a:lstStyle/>
          <a:p>
            <a:pPr lvl="0">
              <a:defRPr sz="1800">
                <a:solidFill>
                  <a:srgbClr val="000000"/>
                </a:solidFill>
              </a:defRPr>
            </a:pPr>
            <a:r>
              <a:rPr sz="8000">
                <a:solidFill>
                  <a:srgbClr val="FFFFFF"/>
                </a:solidFill>
              </a:rPr>
              <a:t>Title Text</a:t>
            </a:r>
          </a:p>
        </p:txBody>
      </p:sp>
      <p:sp>
        <p:nvSpPr>
          <p:cNvPr id="9" name="Shape 9"/>
          <p:cNvSpPr/>
          <p:nvPr>
            <p:ph type="body" idx="1"/>
          </p:nvPr>
        </p:nvSpPr>
        <p:spPr>
          <a:xfrm>
            <a:off x="1270000" y="8191500"/>
            <a:ext cx="10464800" cy="1562100"/>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pPr lvl="0">
              <a:defRPr sz="1800">
                <a:solidFill>
                  <a:srgbClr val="000000"/>
                </a:solidFill>
              </a:defRPr>
            </a:pPr>
            <a:r>
              <a:rPr sz="3200">
                <a:solidFill>
                  <a:srgbClr val="FFFFFF"/>
                </a:solidFill>
              </a:rPr>
              <a:t>Body Level One</a:t>
            </a:r>
            <a:endParaRPr sz="3200">
              <a:solidFill>
                <a:srgbClr val="FFFFFF"/>
              </a:solidFill>
            </a:endParaRPr>
          </a:p>
          <a:p>
            <a:pPr lvl="1">
              <a:defRPr sz="1800">
                <a:solidFill>
                  <a:srgbClr val="000000"/>
                </a:solidFill>
              </a:defRPr>
            </a:pPr>
            <a:r>
              <a:rPr sz="3200">
                <a:solidFill>
                  <a:srgbClr val="FFFFFF"/>
                </a:solidFill>
              </a:rPr>
              <a:t>Body Level Two</a:t>
            </a:r>
            <a:endParaRPr sz="3200">
              <a:solidFill>
                <a:srgbClr val="FFFFFF"/>
              </a:solidFill>
            </a:endParaRPr>
          </a:p>
          <a:p>
            <a:pPr lvl="2">
              <a:defRPr sz="1800">
                <a:solidFill>
                  <a:srgbClr val="000000"/>
                </a:solidFill>
              </a:defRPr>
            </a:pPr>
            <a:r>
              <a:rPr sz="3200">
                <a:solidFill>
                  <a:srgbClr val="FFFFFF"/>
                </a:solidFill>
              </a:rPr>
              <a:t>Body Level Three</a:t>
            </a:r>
            <a:endParaRPr sz="3200">
              <a:solidFill>
                <a:srgbClr val="FFFFFF"/>
              </a:solidFill>
            </a:endParaRPr>
          </a:p>
          <a:p>
            <a:pPr lvl="3">
              <a:defRPr sz="1800">
                <a:solidFill>
                  <a:srgbClr val="000000"/>
                </a:solidFill>
              </a:defRPr>
            </a:pPr>
            <a:r>
              <a:rPr sz="3200">
                <a:solidFill>
                  <a:srgbClr val="FFFFFF"/>
                </a:solidFill>
              </a:rPr>
              <a:t>Body Level Four</a:t>
            </a:r>
            <a:endParaRPr sz="3200">
              <a:solidFill>
                <a:srgbClr val="FFFFFF"/>
              </a:solidFill>
            </a:endParaRPr>
          </a:p>
          <a:p>
            <a:pPr lvl="4">
              <a:defRPr sz="1800">
                <a:solidFill>
                  <a:srgbClr val="000000"/>
                </a:solidFill>
              </a:defRPr>
            </a:pPr>
            <a:r>
              <a:rPr sz="3200">
                <a:solidFill>
                  <a:srgbClr val="FFFFFF"/>
                </a:solidFill>
              </a:rPr>
              <a:t>Body Level Five</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le - Center">
    <p:spTree>
      <p:nvGrpSpPr>
        <p:cNvPr id="1" name=""/>
        <p:cNvGrpSpPr/>
        <p:nvPr/>
      </p:nvGrpSpPr>
      <p:grpSpPr>
        <a:xfrm>
          <a:off x="0" y="0"/>
          <a:ext cx="0" cy="0"/>
          <a:chOff x="0" y="0"/>
          <a:chExt cx="0" cy="0"/>
        </a:xfrm>
      </p:grpSpPr>
      <p:sp>
        <p:nvSpPr>
          <p:cNvPr id="11" name="Shape 11"/>
          <p:cNvSpPr/>
          <p:nvPr>
            <p:ph type="title"/>
          </p:nvPr>
        </p:nvSpPr>
        <p:spPr>
          <a:xfrm>
            <a:off x="1270000" y="3225800"/>
            <a:ext cx="10464800" cy="3302000"/>
          </a:xfrm>
          <a:prstGeom prst="rect">
            <a:avLst/>
          </a:prstGeom>
        </p:spPr>
        <p:txBody>
          <a:bodyPr/>
          <a:lstStyle/>
          <a:p>
            <a:pPr lvl="0">
              <a:defRPr sz="1800">
                <a:solidFill>
                  <a:srgbClr val="000000"/>
                </a:solidFill>
              </a:defRPr>
            </a:pPr>
            <a:r>
              <a:rPr sz="8000">
                <a:solidFill>
                  <a:srgbClr val="FFFFFF"/>
                </a:solidFill>
              </a:rPr>
              <a:t>Title Text</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
    <p:spTree>
      <p:nvGrpSpPr>
        <p:cNvPr id="1" name=""/>
        <p:cNvGrpSpPr/>
        <p:nvPr/>
      </p:nvGrpSpPr>
      <p:grpSpPr>
        <a:xfrm>
          <a:off x="0" y="0"/>
          <a:ext cx="0" cy="0"/>
          <a:chOff x="0" y="0"/>
          <a:chExt cx="0" cy="0"/>
        </a:xfrm>
      </p:grpSpPr>
      <p:sp>
        <p:nvSpPr>
          <p:cNvPr id="13" name="Shape 13"/>
          <p:cNvSpPr/>
          <p:nvPr>
            <p:ph type="title"/>
          </p:nvPr>
        </p:nvSpPr>
        <p:spPr>
          <a:xfrm>
            <a:off x="952500" y="0"/>
            <a:ext cx="5334000" cy="4622800"/>
          </a:xfrm>
          <a:prstGeom prst="rect">
            <a:avLst/>
          </a:prstGeom>
        </p:spPr>
        <p:txBody>
          <a:bodyPr anchor="b"/>
          <a:lstStyle>
            <a:lvl1pPr>
              <a:defRPr sz="6000"/>
            </a:lvl1pPr>
          </a:lstStyle>
          <a:p>
            <a:pPr lvl="0">
              <a:defRPr sz="1800">
                <a:solidFill>
                  <a:srgbClr val="000000"/>
                </a:solidFill>
              </a:defRPr>
            </a:pPr>
            <a:r>
              <a:rPr sz="6000">
                <a:solidFill>
                  <a:srgbClr val="FFFFFF"/>
                </a:solidFill>
              </a:rPr>
              <a:t>Title Text</a:t>
            </a:r>
          </a:p>
        </p:txBody>
      </p:sp>
      <p:sp>
        <p:nvSpPr>
          <p:cNvPr id="14" name="Shape 14"/>
          <p:cNvSpPr/>
          <p:nvPr>
            <p:ph type="body" idx="1"/>
          </p:nvPr>
        </p:nvSpPr>
        <p:spPr>
          <a:xfrm>
            <a:off x="952500" y="4762500"/>
            <a:ext cx="5334000" cy="4991100"/>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pPr lvl="0">
              <a:defRPr sz="1800">
                <a:solidFill>
                  <a:srgbClr val="000000"/>
                </a:solidFill>
              </a:defRPr>
            </a:pPr>
            <a:r>
              <a:rPr sz="3200">
                <a:solidFill>
                  <a:srgbClr val="FFFFFF"/>
                </a:solidFill>
              </a:rPr>
              <a:t>Body Level One</a:t>
            </a:r>
            <a:endParaRPr sz="3200">
              <a:solidFill>
                <a:srgbClr val="FFFFFF"/>
              </a:solidFill>
            </a:endParaRPr>
          </a:p>
          <a:p>
            <a:pPr lvl="1">
              <a:defRPr sz="1800">
                <a:solidFill>
                  <a:srgbClr val="000000"/>
                </a:solidFill>
              </a:defRPr>
            </a:pPr>
            <a:r>
              <a:rPr sz="3200">
                <a:solidFill>
                  <a:srgbClr val="FFFFFF"/>
                </a:solidFill>
              </a:rPr>
              <a:t>Body Level Two</a:t>
            </a:r>
            <a:endParaRPr sz="3200">
              <a:solidFill>
                <a:srgbClr val="FFFFFF"/>
              </a:solidFill>
            </a:endParaRPr>
          </a:p>
          <a:p>
            <a:pPr lvl="2">
              <a:defRPr sz="1800">
                <a:solidFill>
                  <a:srgbClr val="000000"/>
                </a:solidFill>
              </a:defRPr>
            </a:pPr>
            <a:r>
              <a:rPr sz="3200">
                <a:solidFill>
                  <a:srgbClr val="FFFFFF"/>
                </a:solidFill>
              </a:rPr>
              <a:t>Body Level Three</a:t>
            </a:r>
            <a:endParaRPr sz="3200">
              <a:solidFill>
                <a:srgbClr val="FFFFFF"/>
              </a:solidFill>
            </a:endParaRPr>
          </a:p>
          <a:p>
            <a:pPr lvl="3">
              <a:defRPr sz="1800">
                <a:solidFill>
                  <a:srgbClr val="000000"/>
                </a:solidFill>
              </a:defRPr>
            </a:pPr>
            <a:r>
              <a:rPr sz="3200">
                <a:solidFill>
                  <a:srgbClr val="FFFFFF"/>
                </a:solidFill>
              </a:rPr>
              <a:t>Body Level Four</a:t>
            </a:r>
            <a:endParaRPr sz="3200">
              <a:solidFill>
                <a:srgbClr val="FFFFFF"/>
              </a:solidFill>
            </a:endParaRPr>
          </a:p>
          <a:p>
            <a:pPr lvl="4">
              <a:defRPr sz="1800">
                <a:solidFill>
                  <a:srgbClr val="000000"/>
                </a:solidFill>
              </a:defRPr>
            </a:pPr>
            <a:r>
              <a:rPr sz="3200">
                <a:solidFill>
                  <a:srgbClr val="FFFFFF"/>
                </a:solidFill>
              </a:rPr>
              <a:t>Body Level Five</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le - Top">
    <p:spTree>
      <p:nvGrpSpPr>
        <p:cNvPr id="1" name=""/>
        <p:cNvGrpSpPr/>
        <p:nvPr/>
      </p:nvGrpSpPr>
      <p:grpSpPr>
        <a:xfrm>
          <a:off x="0" y="0"/>
          <a:ext cx="0" cy="0"/>
          <a:chOff x="0" y="0"/>
          <a:chExt cx="0" cy="0"/>
        </a:xfrm>
      </p:grpSpPr>
      <p:sp>
        <p:nvSpPr>
          <p:cNvPr id="16" name="Shape 16"/>
          <p:cNvSpPr/>
          <p:nvPr>
            <p:ph type="title"/>
          </p:nvPr>
        </p:nvSpPr>
        <p:spPr>
          <a:xfrm>
            <a:off x="952500" y="0"/>
            <a:ext cx="11099800" cy="2667000"/>
          </a:xfrm>
          <a:prstGeom prst="rect">
            <a:avLst/>
          </a:prstGeom>
        </p:spPr>
        <p:txBody>
          <a:bodyPr/>
          <a:lstStyle/>
          <a:p>
            <a:pPr lvl="0">
              <a:defRPr sz="1800">
                <a:solidFill>
                  <a:srgbClr val="000000"/>
                </a:solidFill>
              </a:defRPr>
            </a:pPr>
            <a:r>
              <a:rPr sz="8000">
                <a:solidFill>
                  <a:srgbClr val="FFFFFF"/>
                </a:solidFill>
              </a:rPr>
              <a:t>Title Text</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spTree>
      <p:nvGrpSpPr>
        <p:cNvPr id="1" name=""/>
        <p:cNvGrpSpPr/>
        <p:nvPr/>
      </p:nvGrpSpPr>
      <p:grpSpPr>
        <a:xfrm>
          <a:off x="0" y="0"/>
          <a:ext cx="0" cy="0"/>
          <a:chOff x="0" y="0"/>
          <a:chExt cx="0" cy="0"/>
        </a:xfrm>
      </p:grpSpPr>
      <p:sp>
        <p:nvSpPr>
          <p:cNvPr id="18" name="Shape 18"/>
          <p:cNvSpPr/>
          <p:nvPr>
            <p:ph type="title"/>
          </p:nvPr>
        </p:nvSpPr>
        <p:spPr>
          <a:prstGeom prst="rect">
            <a:avLst/>
          </a:prstGeom>
        </p:spPr>
        <p:txBody>
          <a:bodyPr/>
          <a:lstStyle/>
          <a:p>
            <a:pPr lvl="0">
              <a:defRPr sz="1800">
                <a:solidFill>
                  <a:srgbClr val="000000"/>
                </a:solidFill>
              </a:defRPr>
            </a:pPr>
            <a:r>
              <a:rPr sz="8000">
                <a:solidFill>
                  <a:srgbClr val="FFFFFF"/>
                </a:solidFill>
              </a:rPr>
              <a:t>Title Text</a:t>
            </a:r>
          </a:p>
        </p:txBody>
      </p:sp>
      <p:sp>
        <p:nvSpPr>
          <p:cNvPr id="19" name="Shape 19"/>
          <p:cNvSpPr/>
          <p:nvPr>
            <p:ph type="body" idx="1"/>
          </p:nvPr>
        </p:nvSpPr>
        <p:spPr>
          <a:prstGeom prst="rect">
            <a:avLst/>
          </a:prstGeom>
        </p:spPr>
        <p:txBody>
          <a:bodyPr/>
          <a:lstStyle/>
          <a:p>
            <a:pPr lvl="0">
              <a:defRPr sz="1800">
                <a:solidFill>
                  <a:srgbClr val="000000"/>
                </a:solidFill>
              </a:defRPr>
            </a:pPr>
            <a:r>
              <a:rPr sz="3800">
                <a:solidFill>
                  <a:srgbClr val="FFFFFF"/>
                </a:solidFill>
              </a:rPr>
              <a:t>Body Level One</a:t>
            </a:r>
            <a:endParaRPr sz="3800">
              <a:solidFill>
                <a:srgbClr val="FFFFFF"/>
              </a:solidFill>
            </a:endParaRPr>
          </a:p>
          <a:p>
            <a:pPr lvl="1">
              <a:defRPr sz="1800">
                <a:solidFill>
                  <a:srgbClr val="000000"/>
                </a:solidFill>
              </a:defRPr>
            </a:pPr>
            <a:r>
              <a:rPr sz="3800">
                <a:solidFill>
                  <a:srgbClr val="FFFFFF"/>
                </a:solidFill>
              </a:rPr>
              <a:t>Body Level Two</a:t>
            </a:r>
            <a:endParaRPr sz="3800">
              <a:solidFill>
                <a:srgbClr val="FFFFFF"/>
              </a:solidFill>
            </a:endParaRPr>
          </a:p>
          <a:p>
            <a:pPr lvl="2">
              <a:defRPr sz="1800">
                <a:solidFill>
                  <a:srgbClr val="000000"/>
                </a:solidFill>
              </a:defRPr>
            </a:pPr>
            <a:r>
              <a:rPr sz="3800">
                <a:solidFill>
                  <a:srgbClr val="FFFFFF"/>
                </a:solidFill>
              </a:rPr>
              <a:t>Body Level Three</a:t>
            </a:r>
            <a:endParaRPr sz="3800">
              <a:solidFill>
                <a:srgbClr val="FFFFFF"/>
              </a:solidFill>
            </a:endParaRPr>
          </a:p>
          <a:p>
            <a:pPr lvl="3">
              <a:defRPr sz="1800">
                <a:solidFill>
                  <a:srgbClr val="000000"/>
                </a:solidFill>
              </a:defRPr>
            </a:pPr>
            <a:r>
              <a:rPr sz="3800">
                <a:solidFill>
                  <a:srgbClr val="FFFFFF"/>
                </a:solidFill>
              </a:rPr>
              <a:t>Body Level Four</a:t>
            </a:r>
            <a:endParaRPr sz="3800">
              <a:solidFill>
                <a:srgbClr val="FFFFFF"/>
              </a:solidFill>
            </a:endParaRPr>
          </a:p>
          <a:p>
            <a:pPr lvl="4">
              <a:defRPr sz="1800">
                <a:solidFill>
                  <a:srgbClr val="000000"/>
                </a:solidFill>
              </a:defRPr>
            </a:pPr>
            <a:r>
              <a:rPr sz="3800">
                <a:solidFill>
                  <a:srgbClr val="FFFFFF"/>
                </a:solidFill>
              </a:rPr>
              <a:t>Body Level Five</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spTree>
      <p:nvGrpSpPr>
        <p:cNvPr id="1" name=""/>
        <p:cNvGrpSpPr/>
        <p:nvPr/>
      </p:nvGrpSpPr>
      <p:grpSpPr>
        <a:xfrm>
          <a:off x="0" y="0"/>
          <a:ext cx="0" cy="0"/>
          <a:chOff x="0" y="0"/>
          <a:chExt cx="0" cy="0"/>
        </a:xfrm>
      </p:grpSpPr>
      <p:sp>
        <p:nvSpPr>
          <p:cNvPr id="21" name="Shape 21"/>
          <p:cNvSpPr/>
          <p:nvPr>
            <p:ph type="title"/>
          </p:nvPr>
        </p:nvSpPr>
        <p:spPr>
          <a:prstGeom prst="rect">
            <a:avLst/>
          </a:prstGeom>
        </p:spPr>
        <p:txBody>
          <a:bodyPr/>
          <a:lstStyle/>
          <a:p>
            <a:pPr lvl="0">
              <a:defRPr sz="1800">
                <a:solidFill>
                  <a:srgbClr val="000000"/>
                </a:solidFill>
              </a:defRPr>
            </a:pPr>
            <a:r>
              <a:rPr sz="8000">
                <a:solidFill>
                  <a:srgbClr val="FFFFFF"/>
                </a:solidFill>
              </a:rPr>
              <a:t>Title Text</a:t>
            </a:r>
          </a:p>
        </p:txBody>
      </p:sp>
      <p:sp>
        <p:nvSpPr>
          <p:cNvPr id="22" name="Shape 22"/>
          <p:cNvSpPr/>
          <p:nvPr>
            <p:ph type="body" idx="1"/>
          </p:nvPr>
        </p:nvSpPr>
        <p:spPr>
          <a:xfrm>
            <a:off x="952500" y="2452954"/>
            <a:ext cx="5334000" cy="6562192"/>
          </a:xfrm>
          <a:prstGeom prst="rect">
            <a:avLst/>
          </a:prstGeom>
        </p:spPr>
        <p:txBody>
          <a:bodyPr/>
          <a:lstStyle>
            <a:lvl1pPr marL="342900" indent="-342900">
              <a:spcBef>
                <a:spcPts val="3200"/>
              </a:spcBef>
              <a:defRPr sz="2800"/>
            </a:lvl1pPr>
            <a:lvl2pPr marL="685800" indent="-342900">
              <a:spcBef>
                <a:spcPts val="3200"/>
              </a:spcBef>
              <a:defRPr sz="2800"/>
            </a:lvl2pPr>
            <a:lvl3pPr marL="1231900" indent="-342900">
              <a:spcBef>
                <a:spcPts val="3200"/>
              </a:spcBef>
              <a:defRPr sz="2800"/>
            </a:lvl3pPr>
            <a:lvl4pPr marL="1676400" indent="-342900">
              <a:spcBef>
                <a:spcPts val="3200"/>
              </a:spcBef>
              <a:defRPr sz="2800"/>
            </a:lvl4pPr>
            <a:lvl5pPr marL="2120900" indent="-342900">
              <a:spcBef>
                <a:spcPts val="3200"/>
              </a:spcBef>
              <a:defRPr sz="2800"/>
            </a:lvl5pPr>
          </a:lstStyle>
          <a:p>
            <a:pPr lvl="0">
              <a:defRPr sz="1800">
                <a:solidFill>
                  <a:srgbClr val="000000"/>
                </a:solidFill>
              </a:defRPr>
            </a:pPr>
            <a:r>
              <a:rPr sz="2800">
                <a:solidFill>
                  <a:srgbClr val="FFFFFF"/>
                </a:solidFill>
              </a:rPr>
              <a:t>Body Level One</a:t>
            </a:r>
            <a:endParaRPr sz="2800">
              <a:solidFill>
                <a:srgbClr val="FFFFFF"/>
              </a:solidFill>
            </a:endParaRPr>
          </a:p>
          <a:p>
            <a:pPr lvl="1">
              <a:defRPr sz="1800">
                <a:solidFill>
                  <a:srgbClr val="000000"/>
                </a:solidFill>
              </a:defRPr>
            </a:pPr>
            <a:r>
              <a:rPr sz="2800">
                <a:solidFill>
                  <a:srgbClr val="FFFFFF"/>
                </a:solidFill>
              </a:rPr>
              <a:t>Body Level Two</a:t>
            </a:r>
            <a:endParaRPr sz="2800">
              <a:solidFill>
                <a:srgbClr val="FFFFFF"/>
              </a:solidFill>
            </a:endParaRPr>
          </a:p>
          <a:p>
            <a:pPr lvl="2">
              <a:defRPr sz="1800">
                <a:solidFill>
                  <a:srgbClr val="000000"/>
                </a:solidFill>
              </a:defRPr>
            </a:pPr>
            <a:r>
              <a:rPr sz="2800">
                <a:solidFill>
                  <a:srgbClr val="FFFFFF"/>
                </a:solidFill>
              </a:rPr>
              <a:t>Body Level Three</a:t>
            </a:r>
            <a:endParaRPr sz="2800">
              <a:solidFill>
                <a:srgbClr val="FFFFFF"/>
              </a:solidFill>
            </a:endParaRPr>
          </a:p>
          <a:p>
            <a:pPr lvl="3">
              <a:defRPr sz="1800">
                <a:solidFill>
                  <a:srgbClr val="000000"/>
                </a:solidFill>
              </a:defRPr>
            </a:pPr>
            <a:r>
              <a:rPr sz="2800">
                <a:solidFill>
                  <a:srgbClr val="FFFFFF"/>
                </a:solidFill>
              </a:rPr>
              <a:t>Body Level Four</a:t>
            </a:r>
            <a:endParaRPr sz="2800">
              <a:solidFill>
                <a:srgbClr val="FFFFFF"/>
              </a:solidFill>
            </a:endParaRPr>
          </a:p>
          <a:p>
            <a:pPr lvl="4">
              <a:defRPr sz="1800">
                <a:solidFill>
                  <a:srgbClr val="000000"/>
                </a:solidFill>
              </a:defRPr>
            </a:pPr>
            <a:r>
              <a:rPr sz="2800">
                <a:solidFill>
                  <a:srgbClr val="FFFFFF"/>
                </a:solidFill>
              </a:rPr>
              <a:t>Body Level Five</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Bullets">
    <p:spTree>
      <p:nvGrpSpPr>
        <p:cNvPr id="1" name=""/>
        <p:cNvGrpSpPr/>
        <p:nvPr/>
      </p:nvGrpSpPr>
      <p:grpSpPr>
        <a:xfrm>
          <a:off x="0" y="0"/>
          <a:ext cx="0" cy="0"/>
          <a:chOff x="0" y="0"/>
          <a:chExt cx="0" cy="0"/>
        </a:xfrm>
      </p:grpSpPr>
      <p:sp>
        <p:nvSpPr>
          <p:cNvPr id="24" name="Shape 24"/>
          <p:cNvSpPr/>
          <p:nvPr>
            <p:ph type="body" idx="1"/>
          </p:nvPr>
        </p:nvSpPr>
        <p:spPr>
          <a:xfrm>
            <a:off x="952500" y="1270000"/>
            <a:ext cx="11099800" cy="7213600"/>
          </a:xfrm>
          <a:prstGeom prst="rect">
            <a:avLst/>
          </a:prstGeom>
        </p:spPr>
        <p:txBody>
          <a:bodyPr/>
          <a:lstStyle/>
          <a:p>
            <a:pPr lvl="0">
              <a:defRPr sz="1800">
                <a:solidFill>
                  <a:srgbClr val="000000"/>
                </a:solidFill>
              </a:defRPr>
            </a:pPr>
            <a:r>
              <a:rPr sz="3800">
                <a:solidFill>
                  <a:srgbClr val="FFFFFF"/>
                </a:solidFill>
              </a:rPr>
              <a:t>Body Level One</a:t>
            </a:r>
            <a:endParaRPr sz="3800">
              <a:solidFill>
                <a:srgbClr val="FFFFFF"/>
              </a:solidFill>
            </a:endParaRPr>
          </a:p>
          <a:p>
            <a:pPr lvl="1">
              <a:defRPr sz="1800">
                <a:solidFill>
                  <a:srgbClr val="000000"/>
                </a:solidFill>
              </a:defRPr>
            </a:pPr>
            <a:r>
              <a:rPr sz="3800">
                <a:solidFill>
                  <a:srgbClr val="FFFFFF"/>
                </a:solidFill>
              </a:rPr>
              <a:t>Body Level Two</a:t>
            </a:r>
            <a:endParaRPr sz="3800">
              <a:solidFill>
                <a:srgbClr val="FFFFFF"/>
              </a:solidFill>
            </a:endParaRPr>
          </a:p>
          <a:p>
            <a:pPr lvl="2">
              <a:defRPr sz="1800">
                <a:solidFill>
                  <a:srgbClr val="000000"/>
                </a:solidFill>
              </a:defRPr>
            </a:pPr>
            <a:r>
              <a:rPr sz="3800">
                <a:solidFill>
                  <a:srgbClr val="FFFFFF"/>
                </a:solidFill>
              </a:rPr>
              <a:t>Body Level Three</a:t>
            </a:r>
            <a:endParaRPr sz="3800">
              <a:solidFill>
                <a:srgbClr val="FFFFFF"/>
              </a:solidFill>
            </a:endParaRPr>
          </a:p>
          <a:p>
            <a:pPr lvl="3">
              <a:defRPr sz="1800">
                <a:solidFill>
                  <a:srgbClr val="000000"/>
                </a:solidFill>
              </a:defRPr>
            </a:pPr>
            <a:r>
              <a:rPr sz="3800">
                <a:solidFill>
                  <a:srgbClr val="FFFFFF"/>
                </a:solidFill>
              </a:rPr>
              <a:t>Body Level Four</a:t>
            </a:r>
            <a:endParaRPr sz="3800">
              <a:solidFill>
                <a:srgbClr val="FFFFFF"/>
              </a:solidFill>
            </a:endParaRPr>
          </a:p>
          <a:p>
            <a:pPr lvl="4">
              <a:defRPr sz="1800">
                <a:solidFill>
                  <a:srgbClr val="000000"/>
                </a:solidFill>
              </a:defRPr>
            </a:pPr>
            <a:r>
              <a:rPr sz="3800">
                <a:solidFill>
                  <a:srgbClr val="FFFFFF"/>
                </a:solidFill>
              </a:rPr>
              <a:t>Body Level Five</a:t>
            </a:r>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hoto - 3 Up">
    <p:spTree>
      <p:nvGrpSpPr>
        <p:cNvPr id="1" name=""/>
        <p:cNvGrpSpPr/>
        <p:nvPr/>
      </p:nvGrpSpPr>
      <p:grpSpPr>
        <a:xfrm>
          <a:off x="0" y="0"/>
          <a:ext cx="0" cy="0"/>
          <a:chOff x="0" y="0"/>
          <a:chExt cx="0" cy="0"/>
        </a:xfrm>
      </p:grpSpPr>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p:bgPr>
    </p:bg>
    <p:spTree>
      <p:nvGrpSpPr>
        <p:cNvPr id="1" name=""/>
        <p:cNvGrpSpPr/>
        <p:nvPr/>
      </p:nvGrpSpPr>
      <p:grpSpPr>
        <a:xfrm>
          <a:off x="0" y="0"/>
          <a:ext cx="0" cy="0"/>
          <a:chOff x="0" y="0"/>
          <a:chExt cx="0" cy="0"/>
        </a:xfrm>
      </p:grpSpPr>
      <p:sp>
        <p:nvSpPr>
          <p:cNvPr id="2" name="Shape 2"/>
          <p:cNvSpPr/>
          <p:nvPr>
            <p:ph type="title"/>
          </p:nvPr>
        </p:nvSpPr>
        <p:spPr>
          <a:xfrm>
            <a:off x="952500" y="214044"/>
            <a:ext cx="11099800" cy="2238912"/>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solidFill>
                  <a:srgbClr val="000000"/>
                </a:solidFill>
              </a:defRPr>
            </a:pPr>
            <a:r>
              <a:rPr sz="8000">
                <a:solidFill>
                  <a:srgbClr val="FFFFFF"/>
                </a:solidFill>
              </a:rPr>
              <a:t>Title Text</a:t>
            </a:r>
          </a:p>
        </p:txBody>
      </p:sp>
      <p:sp>
        <p:nvSpPr>
          <p:cNvPr id="3" name="Shape 3"/>
          <p:cNvSpPr/>
          <p:nvPr>
            <p:ph type="body" idx="1"/>
          </p:nvPr>
        </p:nvSpPr>
        <p:spPr>
          <a:xfrm>
            <a:off x="952500" y="2452954"/>
            <a:ext cx="11099800" cy="6562192"/>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solidFill>
                  <a:srgbClr val="000000"/>
                </a:solidFill>
              </a:defRPr>
            </a:pPr>
            <a:r>
              <a:rPr sz="3800">
                <a:solidFill>
                  <a:srgbClr val="FFFFFF"/>
                </a:solidFill>
              </a:rPr>
              <a:t>Body Level One</a:t>
            </a:r>
            <a:endParaRPr sz="3800">
              <a:solidFill>
                <a:srgbClr val="FFFFFF"/>
              </a:solidFill>
            </a:endParaRPr>
          </a:p>
          <a:p>
            <a:pPr lvl="1">
              <a:defRPr sz="1800">
                <a:solidFill>
                  <a:srgbClr val="000000"/>
                </a:solidFill>
              </a:defRPr>
            </a:pPr>
            <a:r>
              <a:rPr sz="3800">
                <a:solidFill>
                  <a:srgbClr val="FFFFFF"/>
                </a:solidFill>
              </a:rPr>
              <a:t>Body Level Two</a:t>
            </a:r>
            <a:endParaRPr sz="3800">
              <a:solidFill>
                <a:srgbClr val="FFFFFF"/>
              </a:solidFill>
            </a:endParaRPr>
          </a:p>
          <a:p>
            <a:pPr lvl="2">
              <a:defRPr sz="1800">
                <a:solidFill>
                  <a:srgbClr val="000000"/>
                </a:solidFill>
              </a:defRPr>
            </a:pPr>
            <a:r>
              <a:rPr sz="3800">
                <a:solidFill>
                  <a:srgbClr val="FFFFFF"/>
                </a:solidFill>
              </a:rPr>
              <a:t>Body Level Three</a:t>
            </a:r>
            <a:endParaRPr sz="3800">
              <a:solidFill>
                <a:srgbClr val="FFFFFF"/>
              </a:solidFill>
            </a:endParaRPr>
          </a:p>
          <a:p>
            <a:pPr lvl="3">
              <a:defRPr sz="1800">
                <a:solidFill>
                  <a:srgbClr val="000000"/>
                </a:solidFill>
              </a:defRPr>
            </a:pPr>
            <a:r>
              <a:rPr sz="3800">
                <a:solidFill>
                  <a:srgbClr val="FFFFFF"/>
                </a:solidFill>
              </a:rPr>
              <a:t>Body Level Four</a:t>
            </a:r>
            <a:endParaRPr sz="3800">
              <a:solidFill>
                <a:srgbClr val="FFFFFF"/>
              </a:solidFill>
            </a:endParaRPr>
          </a:p>
          <a:p>
            <a:pPr lvl="4">
              <a:defRPr sz="1800">
                <a:solidFill>
                  <a:srgbClr val="000000"/>
                </a:solidFill>
              </a:defRPr>
            </a:pPr>
            <a:r>
              <a:rPr sz="3800">
                <a:solidFill>
                  <a:srgbClr val="FFFFFF"/>
                </a:solidFill>
              </a:rPr>
              <a:t>Body Level Five</a:t>
            </a: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spd="med" advClick="1"/>
  <p:txStyles>
    <p:titleStyle>
      <a:lvl1pPr algn="ctr" defTabSz="584200">
        <a:defRPr sz="8000">
          <a:solidFill>
            <a:srgbClr val="FFFFFF"/>
          </a:solidFill>
          <a:latin typeface="Helvetica Light"/>
          <a:ea typeface="Helvetica Light"/>
          <a:cs typeface="Helvetica Light"/>
          <a:sym typeface="Helvetica Light"/>
        </a:defRPr>
      </a:lvl1pPr>
      <a:lvl2pPr algn="ctr" defTabSz="584200">
        <a:defRPr sz="8000">
          <a:solidFill>
            <a:srgbClr val="FFFFFF"/>
          </a:solidFill>
          <a:latin typeface="Helvetica Light"/>
          <a:ea typeface="Helvetica Light"/>
          <a:cs typeface="Helvetica Light"/>
          <a:sym typeface="Helvetica Light"/>
        </a:defRPr>
      </a:lvl2pPr>
      <a:lvl3pPr algn="ctr" defTabSz="584200">
        <a:defRPr sz="8000">
          <a:solidFill>
            <a:srgbClr val="FFFFFF"/>
          </a:solidFill>
          <a:latin typeface="Helvetica Light"/>
          <a:ea typeface="Helvetica Light"/>
          <a:cs typeface="Helvetica Light"/>
          <a:sym typeface="Helvetica Light"/>
        </a:defRPr>
      </a:lvl3pPr>
      <a:lvl4pPr algn="ctr" defTabSz="584200">
        <a:defRPr sz="8000">
          <a:solidFill>
            <a:srgbClr val="FFFFFF"/>
          </a:solidFill>
          <a:latin typeface="Helvetica Light"/>
          <a:ea typeface="Helvetica Light"/>
          <a:cs typeface="Helvetica Light"/>
          <a:sym typeface="Helvetica Light"/>
        </a:defRPr>
      </a:lvl4pPr>
      <a:lvl5pPr algn="ctr" defTabSz="584200">
        <a:defRPr sz="8000">
          <a:solidFill>
            <a:srgbClr val="FFFFFF"/>
          </a:solidFill>
          <a:latin typeface="Helvetica Light"/>
          <a:ea typeface="Helvetica Light"/>
          <a:cs typeface="Helvetica Light"/>
          <a:sym typeface="Helvetica Light"/>
        </a:defRPr>
      </a:lvl5pPr>
      <a:lvl6pPr algn="ctr" defTabSz="584200">
        <a:defRPr sz="8000">
          <a:solidFill>
            <a:srgbClr val="FFFFFF"/>
          </a:solidFill>
          <a:latin typeface="Helvetica Light"/>
          <a:ea typeface="Helvetica Light"/>
          <a:cs typeface="Helvetica Light"/>
          <a:sym typeface="Helvetica Light"/>
        </a:defRPr>
      </a:lvl6pPr>
      <a:lvl7pPr algn="ctr" defTabSz="584200">
        <a:defRPr sz="8000">
          <a:solidFill>
            <a:srgbClr val="FFFFFF"/>
          </a:solidFill>
          <a:latin typeface="Helvetica Light"/>
          <a:ea typeface="Helvetica Light"/>
          <a:cs typeface="Helvetica Light"/>
          <a:sym typeface="Helvetica Light"/>
        </a:defRPr>
      </a:lvl7pPr>
      <a:lvl8pPr algn="ctr" defTabSz="584200">
        <a:defRPr sz="8000">
          <a:solidFill>
            <a:srgbClr val="FFFFFF"/>
          </a:solidFill>
          <a:latin typeface="Helvetica Light"/>
          <a:ea typeface="Helvetica Light"/>
          <a:cs typeface="Helvetica Light"/>
          <a:sym typeface="Helvetica Light"/>
        </a:defRPr>
      </a:lvl8pPr>
      <a:lvl9pPr algn="ctr" defTabSz="584200">
        <a:defRPr sz="8000">
          <a:solidFill>
            <a:srgbClr val="FFFFFF"/>
          </a:solidFill>
          <a:latin typeface="Helvetica Light"/>
          <a:ea typeface="Helvetica Light"/>
          <a:cs typeface="Helvetica Light"/>
          <a:sym typeface="Helvetica Light"/>
        </a:defRPr>
      </a:lvl9pPr>
    </p:titleStyle>
    <p:bodyStyle>
      <a:lvl1pPr marL="444500" indent="-444500" defTabSz="584200">
        <a:spcBef>
          <a:spcPts val="4200"/>
        </a:spcBef>
        <a:buSzPct val="75000"/>
        <a:buChar char="•"/>
        <a:defRPr sz="3800">
          <a:solidFill>
            <a:srgbClr val="FFFFFF"/>
          </a:solidFill>
          <a:latin typeface="Helvetica Light"/>
          <a:ea typeface="Helvetica Light"/>
          <a:cs typeface="Helvetica Light"/>
          <a:sym typeface="Helvetica Light"/>
        </a:defRPr>
      </a:lvl1pPr>
      <a:lvl2pPr marL="889000" indent="-444500" defTabSz="584200">
        <a:spcBef>
          <a:spcPts val="4200"/>
        </a:spcBef>
        <a:buSzPct val="75000"/>
        <a:buChar char="•"/>
        <a:defRPr sz="3800">
          <a:solidFill>
            <a:srgbClr val="FFFFFF"/>
          </a:solidFill>
          <a:latin typeface="Helvetica Light"/>
          <a:ea typeface="Helvetica Light"/>
          <a:cs typeface="Helvetica Light"/>
          <a:sym typeface="Helvetica Light"/>
        </a:defRPr>
      </a:lvl2pPr>
      <a:lvl3pPr marL="1333500" indent="-444500" defTabSz="584200">
        <a:spcBef>
          <a:spcPts val="4200"/>
        </a:spcBef>
        <a:buSzPct val="75000"/>
        <a:buChar char="•"/>
        <a:defRPr sz="3800">
          <a:solidFill>
            <a:srgbClr val="FFFFFF"/>
          </a:solidFill>
          <a:latin typeface="Helvetica Light"/>
          <a:ea typeface="Helvetica Light"/>
          <a:cs typeface="Helvetica Light"/>
          <a:sym typeface="Helvetica Light"/>
        </a:defRPr>
      </a:lvl3pPr>
      <a:lvl4pPr marL="1778000" indent="-444500" defTabSz="584200">
        <a:spcBef>
          <a:spcPts val="4200"/>
        </a:spcBef>
        <a:buSzPct val="75000"/>
        <a:buChar char="•"/>
        <a:defRPr sz="3800">
          <a:solidFill>
            <a:srgbClr val="FFFFFF"/>
          </a:solidFill>
          <a:latin typeface="Helvetica Light"/>
          <a:ea typeface="Helvetica Light"/>
          <a:cs typeface="Helvetica Light"/>
          <a:sym typeface="Helvetica Light"/>
        </a:defRPr>
      </a:lvl4pPr>
      <a:lvl5pPr marL="2222500" indent="-444500" defTabSz="584200">
        <a:spcBef>
          <a:spcPts val="4200"/>
        </a:spcBef>
        <a:buSzPct val="75000"/>
        <a:buChar char="•"/>
        <a:defRPr sz="3800">
          <a:solidFill>
            <a:srgbClr val="FFFFFF"/>
          </a:solidFill>
          <a:latin typeface="Helvetica Light"/>
          <a:ea typeface="Helvetica Light"/>
          <a:cs typeface="Helvetica Light"/>
          <a:sym typeface="Helvetica Light"/>
        </a:defRPr>
      </a:lvl5pPr>
      <a:lvl6pPr marL="2667000" indent="-444500" defTabSz="584200">
        <a:spcBef>
          <a:spcPts val="4200"/>
        </a:spcBef>
        <a:buSzPct val="75000"/>
        <a:buChar char="•"/>
        <a:defRPr sz="3800">
          <a:solidFill>
            <a:srgbClr val="FFFFFF"/>
          </a:solidFill>
          <a:latin typeface="Helvetica Light"/>
          <a:ea typeface="Helvetica Light"/>
          <a:cs typeface="Helvetica Light"/>
          <a:sym typeface="Helvetica Light"/>
        </a:defRPr>
      </a:lvl6pPr>
      <a:lvl7pPr marL="3111500" indent="-444500" defTabSz="584200">
        <a:spcBef>
          <a:spcPts val="4200"/>
        </a:spcBef>
        <a:buSzPct val="75000"/>
        <a:buChar char="•"/>
        <a:defRPr sz="3800">
          <a:solidFill>
            <a:srgbClr val="FFFFFF"/>
          </a:solidFill>
          <a:latin typeface="Helvetica Light"/>
          <a:ea typeface="Helvetica Light"/>
          <a:cs typeface="Helvetica Light"/>
          <a:sym typeface="Helvetica Light"/>
        </a:defRPr>
      </a:lvl7pPr>
      <a:lvl8pPr marL="3556000" indent="-444500" defTabSz="584200">
        <a:spcBef>
          <a:spcPts val="4200"/>
        </a:spcBef>
        <a:buSzPct val="75000"/>
        <a:buChar char="•"/>
        <a:defRPr sz="3800">
          <a:solidFill>
            <a:srgbClr val="FFFFFF"/>
          </a:solidFill>
          <a:latin typeface="Helvetica Light"/>
          <a:ea typeface="Helvetica Light"/>
          <a:cs typeface="Helvetica Light"/>
          <a:sym typeface="Helvetica Light"/>
        </a:defRPr>
      </a:lvl8pPr>
      <a:lvl9pPr marL="4000500" indent="-444500" defTabSz="584200">
        <a:spcBef>
          <a:spcPts val="4200"/>
        </a:spcBef>
        <a:buSzPct val="75000"/>
        <a:buChar char="•"/>
        <a:defRPr sz="3800">
          <a:solidFill>
            <a:srgbClr val="FFFFFF"/>
          </a:solidFill>
          <a:latin typeface="Helvetica Light"/>
          <a:ea typeface="Helvetica Light"/>
          <a:cs typeface="Helvetica Light"/>
          <a:sym typeface="Helvetica Light"/>
        </a:defRPr>
      </a:lvl9pPr>
    </p:bodyStyle>
    <p:otherStyle>
      <a:lvl1pPr algn="r" defTabSz="584200">
        <a:defRPr sz="1200">
          <a:solidFill>
            <a:schemeClr val="tx1"/>
          </a:solidFill>
          <a:latin typeface="+mn-lt"/>
          <a:ea typeface="+mn-ea"/>
          <a:cs typeface="+mn-cs"/>
          <a:sym typeface="Helvetica Light"/>
        </a:defRPr>
      </a:lvl1pPr>
      <a:lvl2pPr algn="r" defTabSz="584200">
        <a:defRPr sz="1200">
          <a:solidFill>
            <a:schemeClr val="tx1"/>
          </a:solidFill>
          <a:latin typeface="+mn-lt"/>
          <a:ea typeface="+mn-ea"/>
          <a:cs typeface="+mn-cs"/>
          <a:sym typeface="Helvetica Light"/>
        </a:defRPr>
      </a:lvl2pPr>
      <a:lvl3pPr algn="r" defTabSz="584200">
        <a:defRPr sz="1200">
          <a:solidFill>
            <a:schemeClr val="tx1"/>
          </a:solidFill>
          <a:latin typeface="+mn-lt"/>
          <a:ea typeface="+mn-ea"/>
          <a:cs typeface="+mn-cs"/>
          <a:sym typeface="Helvetica Light"/>
        </a:defRPr>
      </a:lvl3pPr>
      <a:lvl4pPr algn="r" defTabSz="584200">
        <a:defRPr sz="1200">
          <a:solidFill>
            <a:schemeClr val="tx1"/>
          </a:solidFill>
          <a:latin typeface="+mn-lt"/>
          <a:ea typeface="+mn-ea"/>
          <a:cs typeface="+mn-cs"/>
          <a:sym typeface="Helvetica Light"/>
        </a:defRPr>
      </a:lvl4pPr>
      <a:lvl5pPr algn="r" defTabSz="584200">
        <a:defRPr sz="1200">
          <a:solidFill>
            <a:schemeClr val="tx1"/>
          </a:solidFill>
          <a:latin typeface="+mn-lt"/>
          <a:ea typeface="+mn-ea"/>
          <a:cs typeface="+mn-cs"/>
          <a:sym typeface="Helvetica Light"/>
        </a:defRPr>
      </a:lvl5pPr>
      <a:lvl6pPr algn="r" defTabSz="584200">
        <a:defRPr sz="1200">
          <a:solidFill>
            <a:schemeClr val="tx1"/>
          </a:solidFill>
          <a:latin typeface="+mn-lt"/>
          <a:ea typeface="+mn-ea"/>
          <a:cs typeface="+mn-cs"/>
          <a:sym typeface="Helvetica Light"/>
        </a:defRPr>
      </a:lvl6pPr>
      <a:lvl7pPr algn="r" defTabSz="584200">
        <a:defRPr sz="1200">
          <a:solidFill>
            <a:schemeClr val="tx1"/>
          </a:solidFill>
          <a:latin typeface="+mn-lt"/>
          <a:ea typeface="+mn-ea"/>
          <a:cs typeface="+mn-cs"/>
          <a:sym typeface="Helvetica Light"/>
        </a:defRPr>
      </a:lvl7pPr>
      <a:lvl8pPr algn="r" defTabSz="584200">
        <a:defRPr sz="1200">
          <a:solidFill>
            <a:schemeClr val="tx1"/>
          </a:solidFill>
          <a:latin typeface="+mn-lt"/>
          <a:ea typeface="+mn-ea"/>
          <a:cs typeface="+mn-cs"/>
          <a:sym typeface="Helvetica Light"/>
        </a:defRPr>
      </a:lvl8pPr>
      <a:lvl9pPr algn="r" defTabSz="584200">
        <a:defRPr sz="1200">
          <a:solidFill>
            <a:schemeClr val="tx1"/>
          </a:solidFill>
          <a:latin typeface="+mn-lt"/>
          <a:ea typeface="+mn-ea"/>
          <a:cs typeface="+mn-cs"/>
          <a:sym typeface="Helvetica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 name="Shape 32"/>
          <p:cNvSpPr/>
          <p:nvPr>
            <p:ph type="title"/>
          </p:nvPr>
        </p:nvSpPr>
        <p:spPr>
          <a:xfrm>
            <a:off x="1270000" y="1638300"/>
            <a:ext cx="10464800" cy="3302000"/>
          </a:xfrm>
          <a:prstGeom prst="rect">
            <a:avLst/>
          </a:prstGeom>
        </p:spPr>
        <p:txBody>
          <a:bodyPr/>
          <a:lstStyle/>
          <a:p>
            <a:pPr lvl="0">
              <a:defRPr sz="1800">
                <a:solidFill>
                  <a:srgbClr val="000000"/>
                </a:solidFill>
              </a:defRPr>
            </a:pPr>
            <a:r>
              <a:rPr sz="8000">
                <a:solidFill>
                  <a:srgbClr val="FFFFFF"/>
                </a:solidFill>
              </a:rPr>
              <a:t>2 Timothy 1:1-7</a:t>
            </a:r>
          </a:p>
        </p:txBody>
      </p:sp>
      <p:sp>
        <p:nvSpPr>
          <p:cNvPr id="33" name="Shape 33"/>
          <p:cNvSpPr/>
          <p:nvPr>
            <p:ph type="body" idx="1"/>
          </p:nvPr>
        </p:nvSpPr>
        <p:spPr>
          <a:xfrm>
            <a:off x="1270000" y="5029200"/>
            <a:ext cx="10464800" cy="1130300"/>
          </a:xfrm>
          <a:prstGeom prst="rect">
            <a:avLst/>
          </a:prstGeom>
        </p:spPr>
        <p:txBody>
          <a:bodyPr/>
          <a:lstStyle/>
          <a:p>
            <a:pPr lvl="0"/>
          </a:p>
        </p:txBody>
      </p:sp>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7" name="Shape 57"/>
          <p:cNvSpPr/>
          <p:nvPr>
            <p:ph type="title"/>
          </p:nvPr>
        </p:nvSpPr>
        <p:spPr>
          <a:xfrm>
            <a:off x="1270000" y="139700"/>
            <a:ext cx="10464800" cy="1333500"/>
          </a:xfrm>
          <a:prstGeom prst="rect">
            <a:avLst/>
          </a:prstGeom>
        </p:spPr>
        <p:txBody>
          <a:bodyPr/>
          <a:lstStyle>
            <a:lvl1pPr>
              <a:defRPr sz="7100"/>
            </a:lvl1pPr>
          </a:lstStyle>
          <a:p>
            <a:pPr lvl="0">
              <a:defRPr sz="1800">
                <a:solidFill>
                  <a:srgbClr val="000000"/>
                </a:solidFill>
              </a:defRPr>
            </a:pPr>
            <a:r>
              <a:rPr sz="7100">
                <a:solidFill>
                  <a:srgbClr val="FFFFFF"/>
                </a:solidFill>
              </a:rPr>
              <a:t>2 Timothy 1:6-7</a:t>
            </a:r>
          </a:p>
        </p:txBody>
      </p:sp>
      <p:sp>
        <p:nvSpPr>
          <p:cNvPr id="58" name="Shape 58"/>
          <p:cNvSpPr/>
          <p:nvPr>
            <p:ph type="body" idx="1"/>
          </p:nvPr>
        </p:nvSpPr>
        <p:spPr>
          <a:xfrm>
            <a:off x="685798" y="1454150"/>
            <a:ext cx="11803861" cy="8293100"/>
          </a:xfrm>
          <a:prstGeom prst="rect">
            <a:avLst/>
          </a:prstGeom>
        </p:spPr>
        <p:txBody>
          <a:bodyPr/>
          <a:lstStyle/>
          <a:p>
            <a:pPr lvl="0" algn="l" defTabSz="519937">
              <a:tabLst>
                <a:tab pos="711200" algn="l"/>
              </a:tabLst>
              <a:defRPr sz="1800">
                <a:solidFill>
                  <a:srgbClr val="000000"/>
                </a:solidFill>
              </a:defRPr>
            </a:pPr>
            <a:r>
              <a:rPr sz="3900">
                <a:solidFill>
                  <a:srgbClr val="FFFFFF"/>
                </a:solidFill>
              </a:rPr>
              <a:t>Paul reminds Timothy to stir up the spiritual gift he had received by laying on of his hands.</a:t>
            </a:r>
            <a:endParaRPr sz="3900"/>
          </a:p>
          <a:p>
            <a:pPr lvl="0" algn="l" defTabSz="519937">
              <a:tabLst>
                <a:tab pos="711200" algn="l"/>
              </a:tabLst>
              <a:defRPr sz="1800">
                <a:solidFill>
                  <a:srgbClr val="000000"/>
                </a:solidFill>
              </a:defRPr>
            </a:pPr>
            <a:endParaRPr sz="3900"/>
          </a:p>
          <a:p>
            <a:pPr lvl="0" algn="l" defTabSz="519937">
              <a:tabLst>
                <a:tab pos="711200" algn="l"/>
              </a:tabLst>
              <a:defRPr sz="1800">
                <a:solidFill>
                  <a:srgbClr val="000000"/>
                </a:solidFill>
              </a:defRPr>
            </a:pPr>
            <a:r>
              <a:rPr sz="3900">
                <a:solidFill>
                  <a:srgbClr val="FFFFFF"/>
                </a:solidFill>
              </a:rPr>
              <a:t>Even Timothy had to be reminded and stirred up!</a:t>
            </a:r>
            <a:endParaRPr sz="3900"/>
          </a:p>
          <a:p>
            <a:pPr lvl="0" algn="l" defTabSz="519937">
              <a:tabLst>
                <a:tab pos="711200" algn="l"/>
              </a:tabLst>
              <a:defRPr sz="1800">
                <a:solidFill>
                  <a:srgbClr val="000000"/>
                </a:solidFill>
              </a:defRPr>
            </a:pPr>
            <a:endParaRPr sz="3900"/>
          </a:p>
          <a:p>
            <a:pPr lvl="0" algn="l" defTabSz="519937">
              <a:tabLst>
                <a:tab pos="711200" algn="l"/>
              </a:tabLst>
              <a:defRPr sz="1800">
                <a:solidFill>
                  <a:srgbClr val="000000"/>
                </a:solidFill>
              </a:defRPr>
            </a:pPr>
            <a:r>
              <a:rPr sz="3900">
                <a:solidFill>
                  <a:srgbClr val="FFFFFF"/>
                </a:solidFill>
              </a:rPr>
              <a:t>This gift was imparted by the laying on of Paul’s hands.  I Timothy 4:14 says that Timothy had a gift that was given by the laying on of hands by the Elder’s hands.  At first glance, there seems to be a conflict.</a:t>
            </a:r>
            <a:endParaRPr sz="3900"/>
          </a:p>
          <a:p>
            <a:pPr lvl="0" algn="l" defTabSz="519937">
              <a:tabLst>
                <a:tab pos="711200" algn="l"/>
              </a:tabLst>
              <a:defRPr sz="1800">
                <a:solidFill>
                  <a:srgbClr val="000000"/>
                </a:solidFill>
              </a:defRPr>
            </a:pPr>
            <a:endParaRPr sz="3900"/>
          </a:p>
          <a:p>
            <a:pPr lvl="0" algn="l" defTabSz="519937">
              <a:tabLst>
                <a:tab pos="711200" algn="l"/>
              </a:tabLst>
              <a:defRPr sz="1800">
                <a:solidFill>
                  <a:srgbClr val="000000"/>
                </a:solidFill>
              </a:defRPr>
            </a:pPr>
            <a:r>
              <a:rPr sz="3900">
                <a:solidFill>
                  <a:srgbClr val="FFFFFF"/>
                </a:solidFill>
              </a:rPr>
              <a:t>Since only Apostles could impart spiritual gifts (see Acts 8), there are at least two possible explanations.</a:t>
            </a:r>
          </a:p>
        </p:txBody>
      </p:sp>
    </p:spTree>
  </p:cSld>
  <p:clrMapOvr>
    <a:masterClrMapping/>
  </p:clrMapOvr>
  <p:transitio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0" name="Shape 60"/>
          <p:cNvSpPr/>
          <p:nvPr>
            <p:ph type="title"/>
          </p:nvPr>
        </p:nvSpPr>
        <p:spPr>
          <a:xfrm>
            <a:off x="1270000" y="139700"/>
            <a:ext cx="10464800" cy="1333500"/>
          </a:xfrm>
          <a:prstGeom prst="rect">
            <a:avLst/>
          </a:prstGeom>
        </p:spPr>
        <p:txBody>
          <a:bodyPr/>
          <a:lstStyle>
            <a:lvl1pPr>
              <a:defRPr sz="7100"/>
            </a:lvl1pPr>
          </a:lstStyle>
          <a:p>
            <a:pPr lvl="0">
              <a:defRPr sz="1800">
                <a:solidFill>
                  <a:srgbClr val="000000"/>
                </a:solidFill>
              </a:defRPr>
            </a:pPr>
            <a:r>
              <a:rPr sz="7100">
                <a:solidFill>
                  <a:srgbClr val="FFFFFF"/>
                </a:solidFill>
              </a:rPr>
              <a:t>2 Timothy 1:6-7</a:t>
            </a:r>
          </a:p>
        </p:txBody>
      </p:sp>
      <p:sp>
        <p:nvSpPr>
          <p:cNvPr id="61" name="Shape 61"/>
          <p:cNvSpPr/>
          <p:nvPr>
            <p:ph type="body" idx="1"/>
          </p:nvPr>
        </p:nvSpPr>
        <p:spPr>
          <a:xfrm>
            <a:off x="685800" y="1454150"/>
            <a:ext cx="11633200" cy="8293100"/>
          </a:xfrm>
          <a:prstGeom prst="rect">
            <a:avLst/>
          </a:prstGeom>
        </p:spPr>
        <p:txBody>
          <a:bodyPr/>
          <a:lstStyle/>
          <a:p>
            <a:pPr lvl="0" algn="l" defTabSz="502412">
              <a:tabLst>
                <a:tab pos="698500" algn="l"/>
              </a:tabLst>
              <a:defRPr sz="1800">
                <a:solidFill>
                  <a:srgbClr val="000000"/>
                </a:solidFill>
              </a:defRPr>
            </a:pPr>
            <a:r>
              <a:rPr sz="3700">
                <a:solidFill>
                  <a:srgbClr val="FFFFFF"/>
                </a:solidFill>
              </a:rPr>
              <a:t>Possible explanation:  The gift was actually imparted by Paul, and the Elders’ laying on of hands was the act of endorsing the gift and position in which he would use it.</a:t>
            </a:r>
            <a:endParaRPr sz="3700"/>
          </a:p>
          <a:p>
            <a:pPr lvl="0" algn="l" defTabSz="502412">
              <a:tabLst>
                <a:tab pos="698500" algn="l"/>
              </a:tabLst>
              <a:defRPr sz="1800">
                <a:solidFill>
                  <a:srgbClr val="000000"/>
                </a:solidFill>
              </a:defRPr>
            </a:pPr>
            <a:endParaRPr sz="3700"/>
          </a:p>
          <a:p>
            <a:pPr lvl="0" algn="l" defTabSz="502412">
              <a:tabLst>
                <a:tab pos="698500" algn="l"/>
              </a:tabLst>
              <a:defRPr sz="1800">
                <a:solidFill>
                  <a:srgbClr val="000000"/>
                </a:solidFill>
              </a:defRPr>
            </a:pPr>
            <a:r>
              <a:rPr sz="3700">
                <a:solidFill>
                  <a:srgbClr val="FFFFFF"/>
                </a:solidFill>
              </a:rPr>
              <a:t>Another explanation is the the gift Paul imparted was a spiritual gift and that the gift mentioned in 1 Timothy was a particular talent, rather than a spiritual gift.  Note that 1 Tim. mentions it was “given by prophecy ‘with’ the laying on of the hands of the eldership”.</a:t>
            </a:r>
            <a:endParaRPr sz="3700"/>
          </a:p>
          <a:p>
            <a:pPr lvl="0" algn="l" defTabSz="502412">
              <a:tabLst>
                <a:tab pos="698500" algn="l"/>
              </a:tabLst>
              <a:defRPr sz="1800">
                <a:solidFill>
                  <a:srgbClr val="000000"/>
                </a:solidFill>
              </a:defRPr>
            </a:pPr>
            <a:endParaRPr sz="3700"/>
          </a:p>
          <a:p>
            <a:pPr lvl="0" algn="l" defTabSz="502412">
              <a:tabLst>
                <a:tab pos="698500" algn="l"/>
              </a:tabLst>
              <a:defRPr sz="1800">
                <a:solidFill>
                  <a:srgbClr val="000000"/>
                </a:solidFill>
              </a:defRPr>
            </a:pPr>
            <a:r>
              <a:rPr sz="3700">
                <a:solidFill>
                  <a:srgbClr val="FFFFFF"/>
                </a:solidFill>
              </a:rPr>
              <a:t>Why is it important to discuss and resolve questions like these?</a:t>
            </a:r>
          </a:p>
        </p:txBody>
      </p:sp>
    </p:spTree>
  </p:cSld>
  <p:clrMapOvr>
    <a:masterClrMapping/>
  </p:clrMapOvr>
  <p:transitio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3" name="Shape 63"/>
          <p:cNvSpPr/>
          <p:nvPr>
            <p:ph type="title"/>
          </p:nvPr>
        </p:nvSpPr>
        <p:spPr>
          <a:xfrm>
            <a:off x="1270000" y="139700"/>
            <a:ext cx="10464800" cy="1333500"/>
          </a:xfrm>
          <a:prstGeom prst="rect">
            <a:avLst/>
          </a:prstGeom>
        </p:spPr>
        <p:txBody>
          <a:bodyPr/>
          <a:lstStyle>
            <a:lvl1pPr>
              <a:defRPr sz="7100"/>
            </a:lvl1pPr>
          </a:lstStyle>
          <a:p>
            <a:pPr lvl="0">
              <a:defRPr sz="1800">
                <a:solidFill>
                  <a:srgbClr val="000000"/>
                </a:solidFill>
              </a:defRPr>
            </a:pPr>
            <a:r>
              <a:rPr sz="7100">
                <a:solidFill>
                  <a:srgbClr val="FFFFFF"/>
                </a:solidFill>
              </a:rPr>
              <a:t>2 Timothy 1:6-7</a:t>
            </a:r>
          </a:p>
        </p:txBody>
      </p:sp>
      <p:sp>
        <p:nvSpPr>
          <p:cNvPr id="64" name="Shape 64"/>
          <p:cNvSpPr/>
          <p:nvPr>
            <p:ph type="body" idx="1"/>
          </p:nvPr>
        </p:nvSpPr>
        <p:spPr>
          <a:xfrm>
            <a:off x="685800" y="1454150"/>
            <a:ext cx="11633200" cy="8293100"/>
          </a:xfrm>
          <a:prstGeom prst="rect">
            <a:avLst/>
          </a:prstGeom>
        </p:spPr>
        <p:txBody>
          <a:bodyPr/>
          <a:lstStyle/>
          <a:p>
            <a:pPr lvl="0" algn="l" defTabSz="578358">
              <a:tabLst>
                <a:tab pos="800100" algn="l"/>
              </a:tabLst>
              <a:defRPr sz="1800">
                <a:solidFill>
                  <a:srgbClr val="000000"/>
                </a:solidFill>
              </a:defRPr>
            </a:pPr>
            <a:r>
              <a:rPr sz="4300">
                <a:solidFill>
                  <a:srgbClr val="FFFFFF"/>
                </a:solidFill>
              </a:rPr>
              <a:t>For God has not given us a Spirit of Fear. i.e. a fearful disposition of mind.  Rev. 21:8: fearful (or cowardly) listed among the list of other sins.  Matt. 25:25: One talent man was afraid.</a:t>
            </a:r>
            <a:endParaRPr sz="4300"/>
          </a:p>
          <a:p>
            <a:pPr lvl="0" algn="l" defTabSz="578358">
              <a:tabLst>
                <a:tab pos="800100" algn="l"/>
              </a:tabLst>
              <a:defRPr sz="1800">
                <a:solidFill>
                  <a:srgbClr val="000000"/>
                </a:solidFill>
              </a:defRPr>
            </a:pPr>
            <a:endParaRPr sz="4300"/>
          </a:p>
          <a:p>
            <a:pPr lvl="0" algn="l" defTabSz="578358">
              <a:tabLst>
                <a:tab pos="800100" algn="l"/>
              </a:tabLst>
              <a:defRPr sz="1800">
                <a:solidFill>
                  <a:srgbClr val="000000"/>
                </a:solidFill>
              </a:defRPr>
            </a:pPr>
            <a:r>
              <a:rPr sz="4300">
                <a:solidFill>
                  <a:srgbClr val="FFFFFF"/>
                </a:solidFill>
              </a:rPr>
              <a:t>It’s possible God inspired Paul to write this in view of the widespread, severe persecution from the Roman government about to start .</a:t>
            </a:r>
            <a:endParaRPr sz="4300"/>
          </a:p>
          <a:p>
            <a:pPr lvl="0" algn="l" defTabSz="578358">
              <a:tabLst>
                <a:tab pos="800100" algn="l"/>
              </a:tabLst>
              <a:defRPr sz="1800">
                <a:solidFill>
                  <a:srgbClr val="000000"/>
                </a:solidFill>
              </a:defRPr>
            </a:pPr>
            <a:endParaRPr sz="4300"/>
          </a:p>
          <a:p>
            <a:pPr lvl="0" algn="l" defTabSz="578358">
              <a:tabLst>
                <a:tab pos="800100" algn="l"/>
              </a:tabLst>
              <a:defRPr sz="1800">
                <a:solidFill>
                  <a:srgbClr val="000000"/>
                </a:solidFill>
              </a:defRPr>
            </a:pPr>
            <a:r>
              <a:rPr sz="4300">
                <a:solidFill>
                  <a:srgbClr val="FFFFFF"/>
                </a:solidFill>
              </a:rPr>
              <a:t>But rather God has given us a Spirit of Power, love and sound mind.</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5" name="Shape 35"/>
          <p:cNvSpPr/>
          <p:nvPr>
            <p:ph type="body" idx="1"/>
          </p:nvPr>
        </p:nvSpPr>
        <p:spPr>
          <a:xfrm>
            <a:off x="139700" y="491132"/>
            <a:ext cx="12403667" cy="7945909"/>
          </a:xfrm>
          <a:prstGeom prst="rect">
            <a:avLst/>
          </a:prstGeom>
        </p:spPr>
        <p:txBody>
          <a:bodyPr/>
          <a:lstStyle/>
          <a:p>
            <a:pPr lvl="0" defTabSz="347472">
              <a:defRPr sz="1800">
                <a:solidFill>
                  <a:srgbClr val="000000"/>
                </a:solidFill>
              </a:defRPr>
            </a:pPr>
            <a:r>
              <a:rPr sz="4800">
                <a:solidFill>
                  <a:srgbClr val="FFFFFF"/>
                </a:solidFill>
                <a:latin typeface="+mj-lt"/>
                <a:ea typeface="+mj-ea"/>
                <a:cs typeface="+mj-cs"/>
                <a:sym typeface="Helvetica"/>
              </a:rPr>
              <a:t>Time and Place of Writing</a:t>
            </a:r>
            <a:endParaRPr>
              <a:latin typeface="+mj-lt"/>
              <a:ea typeface="+mj-ea"/>
              <a:cs typeface="+mj-cs"/>
              <a:sym typeface="Helvetica"/>
            </a:endParaRPr>
          </a:p>
          <a:p>
            <a:pPr lvl="0" marL="3657600" indent="-3657600" algn="l" defTabSz="347472">
              <a:spcBef>
                <a:spcPts val="1200"/>
              </a:spcBef>
              <a:buClr>
                <a:srgbClr val="FAD576"/>
              </a:buClr>
              <a:buSzPct val="100000"/>
              <a:buFont typeface="Arial"/>
              <a:buChar char="•"/>
              <a:defRPr sz="1800">
                <a:solidFill>
                  <a:srgbClr val="000000"/>
                </a:solidFill>
              </a:defRPr>
            </a:pPr>
            <a:r>
              <a:rPr sz="3600">
                <a:solidFill>
                  <a:srgbClr val="FFFFFF"/>
                </a:solidFill>
                <a:latin typeface="+mj-lt"/>
                <a:ea typeface="+mj-ea"/>
                <a:cs typeface="+mj-cs"/>
                <a:sym typeface="Helvetica"/>
              </a:rPr>
              <a:t>Paul released from first imprisonment possibly as early as A.D. 61, likely NLT Summer of A.D. 63.</a:t>
            </a:r>
            <a:endParaRPr sz="3600">
              <a:latin typeface="+mj-lt"/>
              <a:ea typeface="+mj-ea"/>
              <a:cs typeface="+mj-cs"/>
              <a:sym typeface="Helvetica"/>
            </a:endParaRPr>
          </a:p>
          <a:p>
            <a:pPr lvl="0" marL="3657600" indent="-3657600" algn="l" defTabSz="347472">
              <a:spcBef>
                <a:spcPts val="1200"/>
              </a:spcBef>
              <a:buClr>
                <a:srgbClr val="FAD576"/>
              </a:buClr>
              <a:buSzPct val="100000"/>
              <a:buFont typeface="Arial"/>
              <a:buChar char="•"/>
              <a:defRPr sz="1800">
                <a:solidFill>
                  <a:srgbClr val="000000"/>
                </a:solidFill>
              </a:defRPr>
            </a:pPr>
            <a:r>
              <a:rPr sz="3600">
                <a:solidFill>
                  <a:srgbClr val="FFFFFF"/>
                </a:solidFill>
                <a:latin typeface="+mj-lt"/>
                <a:ea typeface="+mj-ea"/>
                <a:cs typeface="+mj-cs"/>
                <a:sym typeface="Helvetica"/>
              </a:rPr>
              <a:t>Paul resumed his preaching efforts soon after release.</a:t>
            </a:r>
            <a:endParaRPr sz="3600">
              <a:latin typeface="+mj-lt"/>
              <a:ea typeface="+mj-ea"/>
              <a:cs typeface="+mj-cs"/>
              <a:sym typeface="Helvetica"/>
            </a:endParaRPr>
          </a:p>
          <a:p>
            <a:pPr lvl="0" marL="3657600" indent="-3657600" algn="l" defTabSz="347472">
              <a:spcBef>
                <a:spcPts val="1200"/>
              </a:spcBef>
              <a:buClr>
                <a:srgbClr val="FAD576"/>
              </a:buClr>
              <a:buSzPct val="100000"/>
              <a:buFont typeface="Arial"/>
              <a:buChar char="•"/>
              <a:defRPr sz="1800">
                <a:solidFill>
                  <a:srgbClr val="000000"/>
                </a:solidFill>
              </a:defRPr>
            </a:pPr>
            <a:r>
              <a:rPr sz="3600">
                <a:solidFill>
                  <a:srgbClr val="FFFFFF"/>
                </a:solidFill>
                <a:latin typeface="+mj-lt"/>
                <a:ea typeface="+mj-ea"/>
                <a:cs typeface="+mj-cs"/>
                <a:sym typeface="Helvetica"/>
              </a:rPr>
              <a:t>Some details of Paul’s activities can be pieced together with a few assumptions.  (Likely) places he visited included Crete, Ephesus, Colosse, Macedonia, and Nicopolis.  He had expressed a desire to preach in Spain.  No Bible record of this, but tradition says that he did.  </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7" name="Shape 37"/>
          <p:cNvSpPr/>
          <p:nvPr>
            <p:ph type="body" idx="1"/>
          </p:nvPr>
        </p:nvSpPr>
        <p:spPr>
          <a:xfrm>
            <a:off x="139700" y="231342"/>
            <a:ext cx="12725400" cy="9290917"/>
          </a:xfrm>
          <a:prstGeom prst="rect">
            <a:avLst/>
          </a:prstGeom>
        </p:spPr>
        <p:txBody>
          <a:bodyPr/>
          <a:lstStyle/>
          <a:p>
            <a:pPr lvl="0" defTabSz="343997">
              <a:defRPr sz="1800">
                <a:solidFill>
                  <a:srgbClr val="000000"/>
                </a:solidFill>
              </a:defRPr>
            </a:pPr>
            <a:r>
              <a:rPr sz="4700">
                <a:solidFill>
                  <a:srgbClr val="FFFFFF"/>
                </a:solidFill>
                <a:latin typeface="+mj-lt"/>
                <a:ea typeface="+mj-ea"/>
                <a:cs typeface="+mj-cs"/>
                <a:sym typeface="Helvetica"/>
              </a:rPr>
              <a:t>Time and Place of Writing</a:t>
            </a:r>
            <a:endParaRPr sz="3500">
              <a:latin typeface="+mj-lt"/>
              <a:ea typeface="+mj-ea"/>
              <a:cs typeface="+mj-cs"/>
              <a:sym typeface="Helvetica"/>
            </a:endParaRPr>
          </a:p>
          <a:p>
            <a:pPr lvl="0" marL="3520438" indent="-3520438" algn="l" defTabSz="343997">
              <a:spcBef>
                <a:spcPts val="1100"/>
              </a:spcBef>
              <a:buClr>
                <a:srgbClr val="FAD576"/>
              </a:buClr>
              <a:buSzPct val="100000"/>
              <a:buFont typeface="Arial"/>
              <a:buChar char="•"/>
              <a:defRPr sz="1800">
                <a:solidFill>
                  <a:srgbClr val="000000"/>
                </a:solidFill>
              </a:defRPr>
            </a:pPr>
            <a:r>
              <a:rPr sz="3500">
                <a:solidFill>
                  <a:srgbClr val="FFFFFF"/>
                </a:solidFill>
                <a:latin typeface="+mj-lt"/>
                <a:ea typeface="+mj-ea"/>
                <a:cs typeface="+mj-cs"/>
                <a:sym typeface="Helvetica"/>
              </a:rPr>
              <a:t>2 Timothy 1:16-17 shows that the book was written from Rome and that he was again in prison. </a:t>
            </a:r>
            <a:endParaRPr sz="3500">
              <a:latin typeface="+mj-lt"/>
              <a:ea typeface="+mj-ea"/>
              <a:cs typeface="+mj-cs"/>
              <a:sym typeface="Helvetica"/>
            </a:endParaRPr>
          </a:p>
          <a:p>
            <a:pPr lvl="0" marL="3520438" indent="-3520438" algn="l" defTabSz="343997">
              <a:spcBef>
                <a:spcPts val="1100"/>
              </a:spcBef>
              <a:buClr>
                <a:srgbClr val="FAD576"/>
              </a:buClr>
              <a:buSzPct val="100000"/>
              <a:buFont typeface="Arial"/>
              <a:buChar char="•"/>
              <a:defRPr sz="1800">
                <a:solidFill>
                  <a:srgbClr val="000000"/>
                </a:solidFill>
              </a:defRPr>
            </a:pPr>
            <a:r>
              <a:rPr sz="3500">
                <a:solidFill>
                  <a:srgbClr val="FFFFFF"/>
                </a:solidFill>
                <a:latin typeface="+mj-lt"/>
                <a:ea typeface="+mj-ea"/>
                <a:cs typeface="+mj-cs"/>
                <a:sym typeface="Helvetica"/>
              </a:rPr>
              <a:t>2 Timothy 4:16-17:  Paul mentions his first defense and that he was delivered.  Implies that a 2nd defense is coming.</a:t>
            </a:r>
            <a:endParaRPr sz="3500">
              <a:latin typeface="+mj-lt"/>
              <a:ea typeface="+mj-ea"/>
              <a:cs typeface="+mj-cs"/>
              <a:sym typeface="Helvetica"/>
            </a:endParaRPr>
          </a:p>
          <a:p>
            <a:pPr lvl="0" marL="3520438" indent="-3520438" algn="l" defTabSz="343997">
              <a:spcBef>
                <a:spcPts val="1100"/>
              </a:spcBef>
              <a:buClr>
                <a:srgbClr val="FAD576"/>
              </a:buClr>
              <a:buSzPct val="100000"/>
              <a:buFont typeface="Arial"/>
              <a:buChar char="•"/>
              <a:defRPr sz="1800">
                <a:solidFill>
                  <a:srgbClr val="000000"/>
                </a:solidFill>
              </a:defRPr>
            </a:pPr>
            <a:r>
              <a:rPr sz="3500">
                <a:solidFill>
                  <a:srgbClr val="FFFFFF"/>
                </a:solidFill>
                <a:latin typeface="+mj-lt"/>
                <a:ea typeface="+mj-ea"/>
                <a:cs typeface="+mj-cs"/>
                <a:sym typeface="Helvetica"/>
              </a:rPr>
              <a:t>2 Timothy 4:6-8 indicates that he did not expect to be released and that his death was near.</a:t>
            </a:r>
            <a:endParaRPr sz="3500">
              <a:latin typeface="+mj-lt"/>
              <a:ea typeface="+mj-ea"/>
              <a:cs typeface="+mj-cs"/>
              <a:sym typeface="Helvetica"/>
            </a:endParaRPr>
          </a:p>
          <a:p>
            <a:pPr lvl="0" marL="3520438" indent="-3520438" algn="l" defTabSz="343997">
              <a:spcBef>
                <a:spcPts val="1100"/>
              </a:spcBef>
              <a:buClr>
                <a:srgbClr val="FAD576"/>
              </a:buClr>
              <a:buSzPct val="100000"/>
              <a:buFont typeface="Arial"/>
              <a:buChar char="•"/>
              <a:defRPr sz="1800">
                <a:solidFill>
                  <a:srgbClr val="000000"/>
                </a:solidFill>
              </a:defRPr>
            </a:pPr>
            <a:r>
              <a:rPr sz="3500">
                <a:solidFill>
                  <a:srgbClr val="FFFFFF"/>
                </a:solidFill>
                <a:latin typeface="+mj-lt"/>
                <a:ea typeface="+mj-ea"/>
                <a:cs typeface="+mj-cs"/>
                <a:sym typeface="Helvetica"/>
              </a:rPr>
              <a:t>Paul mentions several times in chapter 4 his desire for Timothy to come.</a:t>
            </a:r>
            <a:endParaRPr sz="3500">
              <a:latin typeface="+mj-lt"/>
              <a:ea typeface="+mj-ea"/>
              <a:cs typeface="+mj-cs"/>
              <a:sym typeface="Helvetica"/>
            </a:endParaRPr>
          </a:p>
          <a:p>
            <a:pPr lvl="0" marL="3520438" indent="-3520438" algn="l" defTabSz="343997">
              <a:spcBef>
                <a:spcPts val="1100"/>
              </a:spcBef>
              <a:buClr>
                <a:srgbClr val="FAD576"/>
              </a:buClr>
              <a:buSzPct val="100000"/>
              <a:buFont typeface="Arial"/>
              <a:buChar char="•"/>
              <a:defRPr sz="1800">
                <a:solidFill>
                  <a:srgbClr val="000000"/>
                </a:solidFill>
              </a:defRPr>
            </a:pPr>
            <a:r>
              <a:rPr sz="3500">
                <a:solidFill>
                  <a:srgbClr val="FFFFFF"/>
                </a:solidFill>
                <a:latin typeface="+mj-lt"/>
                <a:ea typeface="+mj-ea"/>
                <a:cs typeface="+mj-cs"/>
                <a:sym typeface="Helvetica"/>
              </a:rPr>
              <a:t>According to tradition, he was executed sometime around AD 66/67 at the direction of Nero.</a:t>
            </a:r>
            <a:endParaRPr sz="3500">
              <a:latin typeface="+mj-lt"/>
              <a:ea typeface="+mj-ea"/>
              <a:cs typeface="+mj-cs"/>
              <a:sym typeface="Helvetica"/>
            </a:endParaRPr>
          </a:p>
          <a:p>
            <a:pPr lvl="0" marL="3520438" indent="-3520438" algn="l" defTabSz="343997">
              <a:spcBef>
                <a:spcPts val="1100"/>
              </a:spcBef>
              <a:buClr>
                <a:srgbClr val="FAD576"/>
              </a:buClr>
              <a:buSzPct val="100000"/>
              <a:buFont typeface="Arial"/>
              <a:buChar char="•"/>
              <a:defRPr sz="1800">
                <a:solidFill>
                  <a:srgbClr val="000000"/>
                </a:solidFill>
              </a:defRPr>
            </a:pPr>
            <a:r>
              <a:rPr sz="3500">
                <a:solidFill>
                  <a:srgbClr val="FFFFFF"/>
                </a:solidFill>
                <a:latin typeface="+mj-lt"/>
                <a:ea typeface="+mj-ea"/>
                <a:cs typeface="+mj-cs"/>
                <a:sym typeface="Helvetica"/>
              </a:rPr>
              <a:t>Therefore, 2 Timothy was written from Rome, likely around AD 65.</a:t>
            </a:r>
            <a:endParaRPr sz="3500">
              <a:latin typeface="+mj-lt"/>
              <a:ea typeface="+mj-ea"/>
              <a:cs typeface="+mj-cs"/>
              <a:sym typeface="Helvetica"/>
            </a:endParaRPr>
          </a:p>
          <a:p>
            <a:pPr lvl="0" marL="3520438" indent="-3520438" algn="l" defTabSz="343997">
              <a:spcBef>
                <a:spcPts val="1100"/>
              </a:spcBef>
              <a:buClr>
                <a:srgbClr val="FAD576"/>
              </a:buClr>
              <a:buSzPct val="100000"/>
              <a:buFont typeface="Arial"/>
              <a:buChar char="•"/>
              <a:defRPr sz="1800">
                <a:solidFill>
                  <a:srgbClr val="000000"/>
                </a:solidFill>
              </a:defRPr>
            </a:pPr>
            <a:r>
              <a:rPr sz="3500">
                <a:solidFill>
                  <a:srgbClr val="FFFFFF"/>
                </a:solidFill>
                <a:latin typeface="+mj-lt"/>
                <a:ea typeface="+mj-ea"/>
                <a:cs typeface="+mj-cs"/>
                <a:sym typeface="Helvetica"/>
              </a:rPr>
              <a:t>2 Timothy was Paul’s last letter that we know of.</a:t>
            </a:r>
          </a:p>
        </p:txBody>
      </p:sp>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9" name="Shape 39"/>
          <p:cNvSpPr/>
          <p:nvPr>
            <p:ph type="title"/>
          </p:nvPr>
        </p:nvSpPr>
        <p:spPr>
          <a:xfrm>
            <a:off x="1270000" y="139700"/>
            <a:ext cx="10464800" cy="1333500"/>
          </a:xfrm>
          <a:prstGeom prst="rect">
            <a:avLst/>
          </a:prstGeom>
        </p:spPr>
        <p:txBody>
          <a:bodyPr/>
          <a:lstStyle>
            <a:lvl1pPr>
              <a:defRPr sz="7100"/>
            </a:lvl1pPr>
          </a:lstStyle>
          <a:p>
            <a:pPr lvl="0">
              <a:defRPr sz="1800">
                <a:solidFill>
                  <a:srgbClr val="000000"/>
                </a:solidFill>
              </a:defRPr>
            </a:pPr>
            <a:r>
              <a:rPr sz="7100">
                <a:solidFill>
                  <a:srgbClr val="FFFFFF"/>
                </a:solidFill>
              </a:rPr>
              <a:t>Outline of 2 Timothy</a:t>
            </a:r>
          </a:p>
        </p:txBody>
      </p:sp>
      <p:sp>
        <p:nvSpPr>
          <p:cNvPr id="40" name="Shape 40"/>
          <p:cNvSpPr/>
          <p:nvPr>
            <p:ph type="body" idx="1"/>
          </p:nvPr>
        </p:nvSpPr>
        <p:spPr>
          <a:xfrm>
            <a:off x="323362" y="1454150"/>
            <a:ext cx="12358076" cy="8293100"/>
          </a:xfrm>
          <a:prstGeom prst="rect">
            <a:avLst/>
          </a:prstGeom>
        </p:spPr>
        <p:txBody>
          <a:bodyPr/>
          <a:lstStyle/>
          <a:p>
            <a:pPr lvl="0" algn="l">
              <a:tabLst>
                <a:tab pos="812800" algn="l"/>
              </a:tabLst>
              <a:defRPr sz="1800">
                <a:solidFill>
                  <a:srgbClr val="000000"/>
                </a:solidFill>
              </a:defRPr>
            </a:pPr>
            <a:r>
              <a:rPr sz="4400">
                <a:solidFill>
                  <a:srgbClr val="FFFFFF"/>
                </a:solidFill>
              </a:rPr>
              <a:t>I.	Salutation (1:1-2)</a:t>
            </a:r>
            <a:endParaRPr sz="4400"/>
          </a:p>
          <a:p>
            <a:pPr lvl="0" algn="l">
              <a:tabLst>
                <a:tab pos="812800" algn="l"/>
              </a:tabLst>
              <a:defRPr sz="1800">
                <a:solidFill>
                  <a:srgbClr val="000000"/>
                </a:solidFill>
              </a:defRPr>
            </a:pPr>
            <a:r>
              <a:rPr sz="4400">
                <a:solidFill>
                  <a:srgbClr val="FFFFFF"/>
                </a:solidFill>
              </a:rPr>
              <a:t>II.	Thanksgiving (1:3-5)</a:t>
            </a:r>
            <a:endParaRPr sz="4400"/>
          </a:p>
          <a:p>
            <a:pPr lvl="0" algn="l">
              <a:tabLst>
                <a:tab pos="812800" algn="l"/>
              </a:tabLst>
              <a:defRPr sz="1800">
                <a:solidFill>
                  <a:srgbClr val="000000"/>
                </a:solidFill>
              </a:defRPr>
            </a:pPr>
            <a:r>
              <a:rPr sz="4400">
                <a:solidFill>
                  <a:srgbClr val="FFFFFF"/>
                </a:solidFill>
              </a:rPr>
              <a:t>III.	Exhortations (1:6-12)</a:t>
            </a:r>
            <a:endParaRPr sz="4400"/>
          </a:p>
          <a:p>
            <a:pPr lvl="0" algn="l">
              <a:tabLst>
                <a:tab pos="812800" algn="l"/>
              </a:tabLst>
              <a:defRPr sz="1800">
                <a:solidFill>
                  <a:srgbClr val="000000"/>
                </a:solidFill>
              </a:defRPr>
            </a:pPr>
            <a:r>
              <a:rPr sz="4400">
                <a:solidFill>
                  <a:srgbClr val="FFFFFF"/>
                </a:solidFill>
              </a:rPr>
              <a:t>IV.	Solemn Charge (1:13-14)</a:t>
            </a:r>
            <a:endParaRPr sz="4400"/>
          </a:p>
          <a:p>
            <a:pPr lvl="0" algn="l">
              <a:tabLst>
                <a:tab pos="812800" algn="l"/>
              </a:tabLst>
              <a:defRPr sz="1800">
                <a:solidFill>
                  <a:srgbClr val="000000"/>
                </a:solidFill>
              </a:defRPr>
            </a:pPr>
            <a:r>
              <a:rPr sz="4400">
                <a:solidFill>
                  <a:srgbClr val="FFFFFF"/>
                </a:solidFill>
              </a:rPr>
              <a:t>V.	Paul’s Associates (1:15-18)</a:t>
            </a:r>
            <a:endParaRPr sz="4400"/>
          </a:p>
          <a:p>
            <a:pPr lvl="0" algn="l">
              <a:tabLst>
                <a:tab pos="812800" algn="l"/>
              </a:tabLst>
              <a:defRPr sz="1800">
                <a:solidFill>
                  <a:srgbClr val="000000"/>
                </a:solidFill>
              </a:defRPr>
            </a:pPr>
            <a:r>
              <a:rPr sz="4400">
                <a:solidFill>
                  <a:srgbClr val="FFFFFF"/>
                </a:solidFill>
              </a:rPr>
              <a:t>VI.	Different Aspects of Strength Illustrated (2:1-6)</a:t>
            </a:r>
            <a:endParaRPr sz="4400"/>
          </a:p>
          <a:p>
            <a:pPr lvl="0" algn="l">
              <a:tabLst>
                <a:tab pos="812800" algn="l"/>
              </a:tabLst>
              <a:defRPr sz="1800">
                <a:solidFill>
                  <a:srgbClr val="000000"/>
                </a:solidFill>
              </a:defRPr>
            </a:pPr>
            <a:r>
              <a:rPr sz="4400">
                <a:solidFill>
                  <a:srgbClr val="FFFFFF"/>
                </a:solidFill>
              </a:rPr>
              <a:t>VII.	The Cross Before the Crown (2:7-13)</a:t>
            </a:r>
            <a:endParaRPr sz="4400"/>
          </a:p>
          <a:p>
            <a:pPr lvl="0" algn="l">
              <a:tabLst>
                <a:tab pos="812800" algn="l"/>
              </a:tabLst>
              <a:defRPr sz="1800">
                <a:solidFill>
                  <a:srgbClr val="000000"/>
                </a:solidFill>
              </a:defRPr>
            </a:pPr>
            <a:r>
              <a:rPr sz="4400">
                <a:solidFill>
                  <a:srgbClr val="FFFFFF"/>
                </a:solidFill>
              </a:rPr>
              <a:t>continued</a:t>
            </a:r>
            <a:endParaRPr sz="4400"/>
          </a:p>
          <a:p>
            <a:pPr lvl="0" algn="l">
              <a:tabLst>
                <a:tab pos="812800" algn="l"/>
              </a:tabLst>
              <a:defRPr sz="1800">
                <a:solidFill>
                  <a:srgbClr val="000000"/>
                </a:solidFill>
              </a:defRPr>
            </a:pPr>
            <a:endParaRPr sz="4400"/>
          </a:p>
          <a:p>
            <a:pPr lvl="0" algn="l">
              <a:tabLst>
                <a:tab pos="812800" algn="l"/>
              </a:tabLst>
              <a:defRPr sz="1800">
                <a:solidFill>
                  <a:srgbClr val="000000"/>
                </a:solidFill>
              </a:defRPr>
            </a:pPr>
            <a:r>
              <a:rPr sz="4400">
                <a:solidFill>
                  <a:srgbClr val="FFFFFF"/>
                </a:solidFill>
              </a:rPr>
              <a:t>Source: </a:t>
            </a:r>
            <a:r>
              <a:rPr i="1" sz="4400">
                <a:solidFill>
                  <a:srgbClr val="FFFFFF"/>
                </a:solidFill>
              </a:rPr>
              <a:t>Truth Commentary on 1&amp;2 Timothy, Titus and Philemon (Marshall Patton)</a:t>
            </a: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2" name="Shape 42"/>
          <p:cNvSpPr/>
          <p:nvPr>
            <p:ph type="title"/>
          </p:nvPr>
        </p:nvSpPr>
        <p:spPr>
          <a:xfrm>
            <a:off x="1270000" y="139700"/>
            <a:ext cx="10464800" cy="1333500"/>
          </a:xfrm>
          <a:prstGeom prst="rect">
            <a:avLst/>
          </a:prstGeom>
        </p:spPr>
        <p:txBody>
          <a:bodyPr/>
          <a:lstStyle>
            <a:lvl1pPr>
              <a:defRPr sz="7100"/>
            </a:lvl1pPr>
          </a:lstStyle>
          <a:p>
            <a:pPr lvl="0">
              <a:defRPr sz="1800">
                <a:solidFill>
                  <a:srgbClr val="000000"/>
                </a:solidFill>
              </a:defRPr>
            </a:pPr>
            <a:r>
              <a:rPr sz="7100">
                <a:solidFill>
                  <a:srgbClr val="FFFFFF"/>
                </a:solidFill>
              </a:rPr>
              <a:t>Outline of 2 Timothy</a:t>
            </a:r>
          </a:p>
        </p:txBody>
      </p:sp>
      <p:sp>
        <p:nvSpPr>
          <p:cNvPr id="43" name="Shape 43"/>
          <p:cNvSpPr/>
          <p:nvPr>
            <p:ph type="body" idx="1"/>
          </p:nvPr>
        </p:nvSpPr>
        <p:spPr>
          <a:xfrm>
            <a:off x="276681" y="1454150"/>
            <a:ext cx="12451438" cy="8293100"/>
          </a:xfrm>
          <a:prstGeom prst="rect">
            <a:avLst/>
          </a:prstGeom>
        </p:spPr>
        <p:txBody>
          <a:bodyPr/>
          <a:lstStyle/>
          <a:p>
            <a:pPr lvl="0" algn="l">
              <a:tabLst>
                <a:tab pos="812800" algn="l"/>
              </a:tabLst>
              <a:defRPr sz="1800">
                <a:solidFill>
                  <a:srgbClr val="000000"/>
                </a:solidFill>
              </a:defRPr>
            </a:pPr>
            <a:r>
              <a:rPr sz="4400">
                <a:solidFill>
                  <a:srgbClr val="FFFFFF"/>
                </a:solidFill>
              </a:rPr>
              <a:t>VIII.	A Workman Approved of God (2:14-19)</a:t>
            </a:r>
            <a:endParaRPr sz="4400"/>
          </a:p>
          <a:p>
            <a:pPr lvl="0" algn="l">
              <a:tabLst>
                <a:tab pos="812800" algn="l"/>
              </a:tabLst>
              <a:defRPr sz="1800">
                <a:solidFill>
                  <a:srgbClr val="000000"/>
                </a:solidFill>
              </a:defRPr>
            </a:pPr>
            <a:r>
              <a:rPr sz="4400">
                <a:solidFill>
                  <a:srgbClr val="FFFFFF"/>
                </a:solidFill>
              </a:rPr>
              <a:t>IX.	A Vessel unto Honor (2:20-26)</a:t>
            </a:r>
            <a:endParaRPr sz="4400"/>
          </a:p>
          <a:p>
            <a:pPr lvl="0" algn="l">
              <a:tabLst>
                <a:tab pos="812800" algn="l"/>
              </a:tabLst>
              <a:defRPr sz="1800">
                <a:solidFill>
                  <a:srgbClr val="000000"/>
                </a:solidFill>
              </a:defRPr>
            </a:pPr>
            <a:r>
              <a:rPr sz="4400">
                <a:solidFill>
                  <a:srgbClr val="FFFFFF"/>
                </a:solidFill>
              </a:rPr>
              <a:t>X.	A Warning of Perilous Times (3:1-9)</a:t>
            </a:r>
            <a:endParaRPr sz="4400"/>
          </a:p>
          <a:p>
            <a:pPr lvl="0" algn="l">
              <a:tabLst>
                <a:tab pos="812800" algn="l"/>
              </a:tabLst>
              <a:defRPr sz="1800">
                <a:solidFill>
                  <a:srgbClr val="000000"/>
                </a:solidFill>
              </a:defRPr>
            </a:pPr>
            <a:r>
              <a:rPr sz="4400">
                <a:solidFill>
                  <a:srgbClr val="FFFFFF"/>
                </a:solidFill>
              </a:rPr>
              <a:t>XI.	Paul-an Example of Endurance</a:t>
            </a:r>
            <a:endParaRPr sz="4400"/>
          </a:p>
          <a:p>
            <a:pPr lvl="0" algn="l">
              <a:tabLst>
                <a:tab pos="812800" algn="l"/>
              </a:tabLst>
              <a:defRPr sz="1800">
                <a:solidFill>
                  <a:srgbClr val="000000"/>
                </a:solidFill>
              </a:defRPr>
            </a:pPr>
            <a:r>
              <a:rPr sz="4400">
                <a:solidFill>
                  <a:srgbClr val="FFFFFF"/>
                </a:solidFill>
              </a:rPr>
              <a:t>XII.	The Scriptures-Our Safeguard</a:t>
            </a:r>
            <a:endParaRPr sz="4400"/>
          </a:p>
          <a:p>
            <a:pPr lvl="0" algn="l">
              <a:tabLst>
                <a:tab pos="812800" algn="l"/>
              </a:tabLst>
              <a:defRPr sz="1800">
                <a:solidFill>
                  <a:srgbClr val="000000"/>
                </a:solidFill>
              </a:defRPr>
            </a:pPr>
            <a:r>
              <a:rPr sz="4400">
                <a:solidFill>
                  <a:srgbClr val="FFFFFF"/>
                </a:solidFill>
              </a:rPr>
              <a:t>XIII.	Paul’s Final Charge (4:1-5)</a:t>
            </a:r>
            <a:endParaRPr sz="4400"/>
          </a:p>
          <a:p>
            <a:pPr lvl="0" algn="l">
              <a:tabLst>
                <a:tab pos="812800" algn="l"/>
              </a:tabLst>
              <a:defRPr sz="1800">
                <a:solidFill>
                  <a:srgbClr val="000000"/>
                </a:solidFill>
              </a:defRPr>
            </a:pPr>
            <a:r>
              <a:rPr sz="4400">
                <a:solidFill>
                  <a:srgbClr val="FFFFFF"/>
                </a:solidFill>
              </a:rPr>
              <a:t>XIV.	Paul’s Triumph</a:t>
            </a:r>
            <a:endParaRPr sz="4400"/>
          </a:p>
          <a:p>
            <a:pPr lvl="0" algn="l">
              <a:tabLst>
                <a:tab pos="812800" algn="l"/>
              </a:tabLst>
              <a:defRPr sz="1800">
                <a:solidFill>
                  <a:srgbClr val="000000"/>
                </a:solidFill>
              </a:defRPr>
            </a:pPr>
            <a:r>
              <a:rPr sz="4400">
                <a:solidFill>
                  <a:srgbClr val="FFFFFF"/>
                </a:solidFill>
              </a:rPr>
              <a:t>XV.	Personal Matters (4:9-22)</a:t>
            </a:r>
            <a:endParaRPr sz="4400"/>
          </a:p>
          <a:p>
            <a:pPr lvl="0" algn="l">
              <a:tabLst>
                <a:tab pos="812800" algn="l"/>
              </a:tabLst>
              <a:defRPr sz="1800">
                <a:solidFill>
                  <a:srgbClr val="000000"/>
                </a:solidFill>
              </a:defRPr>
            </a:pPr>
            <a:endParaRPr sz="4400"/>
          </a:p>
          <a:p>
            <a:pPr lvl="0" algn="l">
              <a:tabLst>
                <a:tab pos="812800" algn="l"/>
              </a:tabLst>
              <a:defRPr sz="1800">
                <a:solidFill>
                  <a:srgbClr val="000000"/>
                </a:solidFill>
              </a:defRPr>
            </a:pPr>
            <a:r>
              <a:rPr sz="4400">
                <a:solidFill>
                  <a:srgbClr val="FFFFFF"/>
                </a:solidFill>
              </a:rPr>
              <a:t>Source: </a:t>
            </a:r>
            <a:r>
              <a:rPr i="1" sz="4400">
                <a:solidFill>
                  <a:srgbClr val="FFFFFF"/>
                </a:solidFill>
              </a:rPr>
              <a:t>Truth Commentary on 1&amp;2 Timothy, Titus and Philemon (Marshall Patton)</a:t>
            </a:r>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5" name="Shape 45"/>
          <p:cNvSpPr/>
          <p:nvPr>
            <p:ph type="title"/>
          </p:nvPr>
        </p:nvSpPr>
        <p:spPr>
          <a:xfrm>
            <a:off x="1270000" y="139700"/>
            <a:ext cx="10464800" cy="1333500"/>
          </a:xfrm>
          <a:prstGeom prst="rect">
            <a:avLst/>
          </a:prstGeom>
        </p:spPr>
        <p:txBody>
          <a:bodyPr/>
          <a:lstStyle>
            <a:lvl1pPr>
              <a:defRPr sz="7100"/>
            </a:lvl1pPr>
          </a:lstStyle>
          <a:p>
            <a:pPr lvl="0">
              <a:defRPr sz="1800">
                <a:solidFill>
                  <a:srgbClr val="000000"/>
                </a:solidFill>
              </a:defRPr>
            </a:pPr>
            <a:r>
              <a:rPr sz="7100">
                <a:solidFill>
                  <a:srgbClr val="FFFFFF"/>
                </a:solidFill>
              </a:rPr>
              <a:t>2 Timothy 1:1-2</a:t>
            </a:r>
          </a:p>
        </p:txBody>
      </p:sp>
      <p:sp>
        <p:nvSpPr>
          <p:cNvPr id="46" name="Shape 46"/>
          <p:cNvSpPr/>
          <p:nvPr>
            <p:ph type="body" idx="1"/>
          </p:nvPr>
        </p:nvSpPr>
        <p:spPr>
          <a:xfrm>
            <a:off x="685800" y="1454150"/>
            <a:ext cx="11074400" cy="8293100"/>
          </a:xfrm>
          <a:prstGeom prst="rect">
            <a:avLst/>
          </a:prstGeom>
        </p:spPr>
        <p:txBody>
          <a:bodyPr/>
          <a:lstStyle/>
          <a:p>
            <a:pPr lvl="0" algn="l">
              <a:tabLst>
                <a:tab pos="812800" algn="l"/>
              </a:tabLst>
              <a:defRPr sz="1800">
                <a:solidFill>
                  <a:srgbClr val="000000"/>
                </a:solidFill>
              </a:defRPr>
            </a:pPr>
            <a:r>
              <a:rPr sz="4400">
                <a:solidFill>
                  <a:srgbClr val="FFFFFF"/>
                </a:solidFill>
              </a:rPr>
              <a:t>Salutation</a:t>
            </a:r>
            <a:endParaRPr sz="4400"/>
          </a:p>
          <a:p>
            <a:pPr lvl="0" algn="l">
              <a:tabLst>
                <a:tab pos="812800" algn="l"/>
              </a:tabLst>
              <a:defRPr sz="1800">
                <a:solidFill>
                  <a:srgbClr val="000000"/>
                </a:solidFill>
              </a:defRPr>
            </a:pPr>
            <a:endParaRPr sz="4400"/>
          </a:p>
          <a:p>
            <a:pPr lvl="0" algn="l">
              <a:tabLst>
                <a:tab pos="812800" algn="l"/>
              </a:tabLst>
              <a:defRPr sz="1800">
                <a:solidFill>
                  <a:srgbClr val="000000"/>
                </a:solidFill>
              </a:defRPr>
            </a:pPr>
            <a:r>
              <a:rPr sz="4400">
                <a:solidFill>
                  <a:srgbClr val="FFFFFF"/>
                </a:solidFill>
              </a:rPr>
              <a:t>Paul was an Apostle by the will of God.</a:t>
            </a:r>
            <a:endParaRPr sz="4400"/>
          </a:p>
          <a:p>
            <a:pPr lvl="0" algn="l">
              <a:tabLst>
                <a:tab pos="812800" algn="l"/>
              </a:tabLst>
              <a:defRPr sz="1800">
                <a:solidFill>
                  <a:srgbClr val="000000"/>
                </a:solidFill>
              </a:defRPr>
            </a:pPr>
            <a:endParaRPr sz="4400"/>
          </a:p>
          <a:p>
            <a:pPr lvl="0" algn="l">
              <a:tabLst>
                <a:tab pos="812800" algn="l"/>
              </a:tabLst>
              <a:defRPr sz="1800">
                <a:solidFill>
                  <a:srgbClr val="000000"/>
                </a:solidFill>
              </a:defRPr>
            </a:pPr>
            <a:r>
              <a:rPr sz="4400">
                <a:solidFill>
                  <a:srgbClr val="FFFFFF"/>
                </a:solidFill>
              </a:rPr>
              <a:t>The Promise of Life in Christ Jesus.</a:t>
            </a:r>
            <a:endParaRPr sz="4400"/>
          </a:p>
          <a:p>
            <a:pPr lvl="0" algn="l">
              <a:tabLst>
                <a:tab pos="812800" algn="l"/>
              </a:tabLst>
              <a:defRPr sz="1800">
                <a:solidFill>
                  <a:srgbClr val="000000"/>
                </a:solidFill>
              </a:defRPr>
            </a:pPr>
            <a:r>
              <a:rPr sz="4400">
                <a:solidFill>
                  <a:srgbClr val="FFFFFF"/>
                </a:solidFill>
              </a:rPr>
              <a:t>As Paul nears death, he is thinking about the eternal life awaiting him.  2 Cor. 4</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8" name="Shape 48"/>
          <p:cNvSpPr/>
          <p:nvPr>
            <p:ph type="title"/>
          </p:nvPr>
        </p:nvSpPr>
        <p:spPr>
          <a:xfrm>
            <a:off x="1270000" y="139700"/>
            <a:ext cx="10464800" cy="1333500"/>
          </a:xfrm>
          <a:prstGeom prst="rect">
            <a:avLst/>
          </a:prstGeom>
        </p:spPr>
        <p:txBody>
          <a:bodyPr/>
          <a:lstStyle>
            <a:lvl1pPr>
              <a:defRPr sz="7100"/>
            </a:lvl1pPr>
          </a:lstStyle>
          <a:p>
            <a:pPr lvl="0">
              <a:defRPr sz="1800">
                <a:solidFill>
                  <a:srgbClr val="000000"/>
                </a:solidFill>
              </a:defRPr>
            </a:pPr>
            <a:r>
              <a:rPr sz="7100">
                <a:solidFill>
                  <a:srgbClr val="FFFFFF"/>
                </a:solidFill>
              </a:rPr>
              <a:t>2 Timothy 1:3-5</a:t>
            </a:r>
          </a:p>
        </p:txBody>
      </p:sp>
      <p:sp>
        <p:nvSpPr>
          <p:cNvPr id="49" name="Shape 49"/>
          <p:cNvSpPr/>
          <p:nvPr>
            <p:ph type="body" idx="1"/>
          </p:nvPr>
        </p:nvSpPr>
        <p:spPr>
          <a:xfrm>
            <a:off x="685800" y="1454150"/>
            <a:ext cx="11074400" cy="8293100"/>
          </a:xfrm>
          <a:prstGeom prst="rect">
            <a:avLst/>
          </a:prstGeom>
        </p:spPr>
        <p:txBody>
          <a:bodyPr/>
          <a:lstStyle/>
          <a:p>
            <a:pPr lvl="0" algn="l">
              <a:tabLst>
                <a:tab pos="812800" algn="l"/>
              </a:tabLst>
              <a:defRPr sz="1800">
                <a:solidFill>
                  <a:srgbClr val="000000"/>
                </a:solidFill>
              </a:defRPr>
            </a:pPr>
            <a:r>
              <a:rPr sz="4400">
                <a:solidFill>
                  <a:srgbClr val="FFFFFF"/>
                </a:solidFill>
              </a:rPr>
              <a:t>Thanksgiving</a:t>
            </a:r>
            <a:endParaRPr sz="4400"/>
          </a:p>
          <a:p>
            <a:pPr lvl="0" algn="l">
              <a:tabLst>
                <a:tab pos="812800" algn="l"/>
              </a:tabLst>
              <a:defRPr sz="1800">
                <a:solidFill>
                  <a:srgbClr val="000000"/>
                </a:solidFill>
              </a:defRPr>
            </a:pPr>
            <a:endParaRPr sz="4400"/>
          </a:p>
          <a:p>
            <a:pPr lvl="0" algn="l">
              <a:tabLst>
                <a:tab pos="812800" algn="l"/>
              </a:tabLst>
              <a:defRPr sz="1800">
                <a:solidFill>
                  <a:srgbClr val="000000"/>
                </a:solidFill>
              </a:defRPr>
            </a:pPr>
            <a:r>
              <a:rPr sz="4400">
                <a:solidFill>
                  <a:srgbClr val="FFFFFF"/>
                </a:solidFill>
              </a:rPr>
              <a:t>Paul was thankful to God and notes that he had served Him with a good conscience.</a:t>
            </a:r>
            <a:endParaRPr sz="4400"/>
          </a:p>
          <a:p>
            <a:pPr lvl="0" algn="l">
              <a:tabLst>
                <a:tab pos="812800" algn="l"/>
              </a:tabLst>
              <a:defRPr sz="1800">
                <a:solidFill>
                  <a:srgbClr val="000000"/>
                </a:solidFill>
              </a:defRPr>
            </a:pPr>
            <a:r>
              <a:rPr sz="4400">
                <a:solidFill>
                  <a:srgbClr val="FFFFFF"/>
                </a:solidFill>
              </a:rPr>
              <a:t>Compare Acts 22:3; 23:1; Phil. 3:5; 1 Timothy 1:13. </a:t>
            </a:r>
            <a:endParaRPr sz="4400"/>
          </a:p>
          <a:p>
            <a:pPr lvl="0" algn="l">
              <a:tabLst>
                <a:tab pos="812800" algn="l"/>
              </a:tabLst>
              <a:defRPr sz="1800">
                <a:solidFill>
                  <a:srgbClr val="000000"/>
                </a:solidFill>
              </a:defRPr>
            </a:pPr>
            <a:endParaRPr sz="4400"/>
          </a:p>
          <a:p>
            <a:pPr lvl="0" algn="l">
              <a:tabLst>
                <a:tab pos="812800" algn="l"/>
              </a:tabLst>
              <a:defRPr sz="1800">
                <a:solidFill>
                  <a:srgbClr val="000000"/>
                </a:solidFill>
              </a:defRPr>
            </a:pPr>
            <a:r>
              <a:rPr sz="4400">
                <a:solidFill>
                  <a:srgbClr val="FFFFFF"/>
                </a:solidFill>
              </a:rPr>
              <a:t>Paul prayed for Timothy night and day!</a:t>
            </a:r>
          </a:p>
        </p:txBody>
      </p:sp>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1" name="Shape 51"/>
          <p:cNvSpPr/>
          <p:nvPr>
            <p:ph type="title"/>
          </p:nvPr>
        </p:nvSpPr>
        <p:spPr>
          <a:xfrm>
            <a:off x="1270000" y="139700"/>
            <a:ext cx="10464800" cy="1333500"/>
          </a:xfrm>
          <a:prstGeom prst="rect">
            <a:avLst/>
          </a:prstGeom>
        </p:spPr>
        <p:txBody>
          <a:bodyPr/>
          <a:lstStyle>
            <a:lvl1pPr>
              <a:defRPr sz="7100"/>
            </a:lvl1pPr>
          </a:lstStyle>
          <a:p>
            <a:pPr lvl="0">
              <a:defRPr sz="1800">
                <a:solidFill>
                  <a:srgbClr val="000000"/>
                </a:solidFill>
              </a:defRPr>
            </a:pPr>
            <a:r>
              <a:rPr sz="7100">
                <a:solidFill>
                  <a:srgbClr val="FFFFFF"/>
                </a:solidFill>
              </a:rPr>
              <a:t>2 Timothy 1:3-5</a:t>
            </a:r>
          </a:p>
        </p:txBody>
      </p:sp>
      <p:sp>
        <p:nvSpPr>
          <p:cNvPr id="52" name="Shape 52"/>
          <p:cNvSpPr/>
          <p:nvPr>
            <p:ph type="body" idx="1"/>
          </p:nvPr>
        </p:nvSpPr>
        <p:spPr>
          <a:xfrm>
            <a:off x="685800" y="1454150"/>
            <a:ext cx="11747500" cy="8293100"/>
          </a:xfrm>
          <a:prstGeom prst="rect">
            <a:avLst/>
          </a:prstGeom>
        </p:spPr>
        <p:txBody>
          <a:bodyPr/>
          <a:lstStyle>
            <a:lvl1pPr algn="l">
              <a:tabLst>
                <a:tab pos="812800" algn="l"/>
              </a:tabLst>
              <a:defRPr sz="4400"/>
            </a:lvl1pPr>
          </a:lstStyle>
          <a:p>
            <a:pPr lvl="0">
              <a:defRPr sz="1800">
                <a:solidFill>
                  <a:srgbClr val="000000"/>
                </a:solidFill>
              </a:defRPr>
            </a:pPr>
            <a:r>
              <a:rPr sz="4400">
                <a:solidFill>
                  <a:srgbClr val="FFFFFF"/>
                </a:solidFill>
              </a:rPr>
              <a:t>Paul had a great desire to see Timothy.  He mentions an experience from the past in which Timothy had shed tears.  He wanted to see him again.  This would likely have been their last meeting.</a:t>
            </a:r>
          </a:p>
        </p:txBody>
      </p:sp>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4" name="Shape 54"/>
          <p:cNvSpPr/>
          <p:nvPr>
            <p:ph type="title"/>
          </p:nvPr>
        </p:nvSpPr>
        <p:spPr>
          <a:xfrm>
            <a:off x="1270000" y="139700"/>
            <a:ext cx="10464800" cy="1333500"/>
          </a:xfrm>
          <a:prstGeom prst="rect">
            <a:avLst/>
          </a:prstGeom>
        </p:spPr>
        <p:txBody>
          <a:bodyPr/>
          <a:lstStyle>
            <a:lvl1pPr>
              <a:defRPr sz="7100"/>
            </a:lvl1pPr>
          </a:lstStyle>
          <a:p>
            <a:pPr lvl="0">
              <a:defRPr sz="1800">
                <a:solidFill>
                  <a:srgbClr val="000000"/>
                </a:solidFill>
              </a:defRPr>
            </a:pPr>
            <a:r>
              <a:rPr sz="7100">
                <a:solidFill>
                  <a:srgbClr val="FFFFFF"/>
                </a:solidFill>
              </a:rPr>
              <a:t>2 Timothy 1:3-5</a:t>
            </a:r>
          </a:p>
        </p:txBody>
      </p:sp>
      <p:sp>
        <p:nvSpPr>
          <p:cNvPr id="55" name="Shape 55"/>
          <p:cNvSpPr/>
          <p:nvPr>
            <p:ph type="body" idx="1"/>
          </p:nvPr>
        </p:nvSpPr>
        <p:spPr>
          <a:xfrm>
            <a:off x="685800" y="1454150"/>
            <a:ext cx="12039600" cy="8293100"/>
          </a:xfrm>
          <a:prstGeom prst="rect">
            <a:avLst/>
          </a:prstGeom>
        </p:spPr>
        <p:txBody>
          <a:bodyPr/>
          <a:lstStyle/>
          <a:p>
            <a:pPr lvl="0" algn="l" defTabSz="566673">
              <a:tabLst>
                <a:tab pos="787400" algn="l"/>
              </a:tabLst>
              <a:defRPr sz="1800">
                <a:solidFill>
                  <a:srgbClr val="000000"/>
                </a:solidFill>
              </a:defRPr>
            </a:pPr>
            <a:r>
              <a:rPr sz="4200">
                <a:solidFill>
                  <a:srgbClr val="FFFFFF"/>
                </a:solidFill>
              </a:rPr>
              <a:t>Paul remembers Timothy’s genuine, sincere faith.</a:t>
            </a:r>
            <a:endParaRPr sz="4200"/>
          </a:p>
          <a:p>
            <a:pPr lvl="0" algn="l" defTabSz="566673">
              <a:tabLst>
                <a:tab pos="787400" algn="l"/>
              </a:tabLst>
              <a:defRPr sz="1800">
                <a:solidFill>
                  <a:srgbClr val="000000"/>
                </a:solidFill>
              </a:defRPr>
            </a:pPr>
            <a:endParaRPr sz="4200"/>
          </a:p>
          <a:p>
            <a:pPr lvl="0" algn="l" defTabSz="566673">
              <a:tabLst>
                <a:tab pos="787400" algn="l"/>
              </a:tabLst>
              <a:defRPr sz="1800">
                <a:solidFill>
                  <a:srgbClr val="000000"/>
                </a:solidFill>
              </a:defRPr>
            </a:pPr>
            <a:r>
              <a:rPr sz="4200">
                <a:solidFill>
                  <a:srgbClr val="FFFFFF"/>
                </a:solidFill>
              </a:rPr>
              <a:t>Faith first dwelled in his grandmother Lois and in his mother Eunice.  Father was a greek.  Acts 16:1.</a:t>
            </a:r>
            <a:endParaRPr sz="4200"/>
          </a:p>
          <a:p>
            <a:pPr lvl="0" algn="l" defTabSz="566673">
              <a:tabLst>
                <a:tab pos="787400" algn="l"/>
              </a:tabLst>
              <a:defRPr sz="1800">
                <a:solidFill>
                  <a:srgbClr val="000000"/>
                </a:solidFill>
              </a:defRPr>
            </a:pPr>
            <a:endParaRPr sz="4200"/>
          </a:p>
          <a:p>
            <a:pPr lvl="0" algn="l" defTabSz="566673">
              <a:tabLst>
                <a:tab pos="787400" algn="l"/>
              </a:tabLst>
              <a:defRPr sz="1800">
                <a:solidFill>
                  <a:srgbClr val="000000"/>
                </a:solidFill>
              </a:defRPr>
            </a:pPr>
            <a:r>
              <a:rPr sz="4200">
                <a:solidFill>
                  <a:srgbClr val="FFFFFF"/>
                </a:solidFill>
              </a:rPr>
              <a:t>Parents can greatly influence their children’s faithfulness; genuine, sincere? weak or shallow complete unfaithfulness.</a:t>
            </a:r>
            <a:endParaRPr sz="4200"/>
          </a:p>
          <a:p>
            <a:pPr lvl="0" algn="l" defTabSz="566673">
              <a:tabLst>
                <a:tab pos="787400" algn="l"/>
              </a:tabLst>
              <a:defRPr sz="1800">
                <a:solidFill>
                  <a:srgbClr val="000000"/>
                </a:solidFill>
              </a:defRPr>
            </a:pPr>
            <a:endParaRPr sz="4200"/>
          </a:p>
          <a:p>
            <a:pPr lvl="0" algn="l" defTabSz="566673">
              <a:tabLst>
                <a:tab pos="787400" algn="l"/>
              </a:tabLst>
              <a:defRPr sz="1800">
                <a:solidFill>
                  <a:srgbClr val="000000"/>
                </a:solidFill>
              </a:defRPr>
            </a:pPr>
            <a:r>
              <a:rPr sz="4200">
                <a:solidFill>
                  <a:srgbClr val="FFFFFF"/>
                </a:solidFill>
              </a:rPr>
              <a:t>Are we influencing our children toward a genuine, sincere faith?</a:t>
            </a:r>
          </a:p>
        </p:txBody>
      </p:sp>
    </p:spTree>
  </p:cSld>
  <p:clrMapOvr>
    <a:masterClrMapping/>
  </p:clrMapOvr>
  <p:transition spd="med" advClick="1"/>
</p:sld>
</file>

<file path=ppt/theme/theme1.xml><?xml version="1.0" encoding="utf-8"?>
<a:theme xmlns:a="http://schemas.openxmlformats.org/drawingml/2006/main" xmlns:r="http://schemas.openxmlformats.org/officeDocument/2006/relationships" name="Default">
  <a:themeElements>
    <a:clrScheme name="Default">
      <a:dk1>
        <a:srgbClr val="000000"/>
      </a:dk1>
      <a:lt1>
        <a:srgbClr val="000000"/>
      </a:lt1>
      <a:dk2>
        <a:srgbClr val="A7A7A7"/>
      </a:dk2>
      <a:lt2>
        <a:srgbClr val="535353"/>
      </a:lt2>
      <a:accent1>
        <a:srgbClr val="0065C1"/>
      </a:accent1>
      <a:accent2>
        <a:srgbClr val="00A6AC"/>
      </a:accent2>
      <a:accent3>
        <a:srgbClr val="308B16"/>
      </a:accent3>
      <a:accent4>
        <a:srgbClr val="BC8027"/>
      </a:accent4>
      <a:accent5>
        <a:srgbClr val="971817"/>
      </a:accent5>
      <a:accent6>
        <a:srgbClr val="5747C1"/>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25400" cap="flat">
          <a:solidFill>
            <a:srgbClr val="0065C1"/>
          </a:solidFill>
          <a:prstDash val="solid"/>
          <a:bevel/>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65C1"/>
          </a:solidFill>
          <a:prstDash val="solid"/>
          <a:beve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a:themeElements>
    <a:clrScheme name="Default">
      <a:dk1>
        <a:srgbClr val="000000"/>
      </a:dk1>
      <a:lt1>
        <a:srgbClr val="FFFFFF"/>
      </a:lt1>
      <a:dk2>
        <a:srgbClr val="A7A7A7"/>
      </a:dk2>
      <a:lt2>
        <a:srgbClr val="535353"/>
      </a:lt2>
      <a:accent1>
        <a:srgbClr val="0065C1"/>
      </a:accent1>
      <a:accent2>
        <a:srgbClr val="00A6AC"/>
      </a:accent2>
      <a:accent3>
        <a:srgbClr val="308B16"/>
      </a:accent3>
      <a:accent4>
        <a:srgbClr val="BC8027"/>
      </a:accent4>
      <a:accent5>
        <a:srgbClr val="971817"/>
      </a:accent5>
      <a:accent6>
        <a:srgbClr val="5747C1"/>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25400" cap="flat">
          <a:solidFill>
            <a:srgbClr val="0065C1"/>
          </a:solidFill>
          <a:prstDash val="solid"/>
          <a:bevel/>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65C1"/>
          </a:solidFill>
          <a:prstDash val="solid"/>
          <a:beve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