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1" r:id="rId1"/>
    <p:sldMasterId id="2147483724" r:id="rId2"/>
  </p:sldMasterIdLst>
  <p:sldIdLst>
    <p:sldId id="256" r:id="rId3"/>
    <p:sldId id="261" r:id="rId4"/>
    <p:sldId id="258" r:id="rId5"/>
    <p:sldId id="262" r:id="rId6"/>
    <p:sldId id="275" r:id="rId7"/>
    <p:sldId id="276" r:id="rId8"/>
    <p:sldId id="277" r:id="rId9"/>
    <p:sldId id="278" r:id="rId10"/>
    <p:sldId id="269" r:id="rId11"/>
    <p:sldId id="268" r:id="rId12"/>
    <p:sldId id="257" r:id="rId13"/>
    <p:sldId id="263" r:id="rId14"/>
    <p:sldId id="264" r:id="rId15"/>
    <p:sldId id="265" r:id="rId16"/>
    <p:sldId id="266" r:id="rId17"/>
    <p:sldId id="267" r:id="rId18"/>
    <p:sldId id="279" r:id="rId19"/>
    <p:sldId id="281" r:id="rId20"/>
    <p:sldId id="282" r:id="rId21"/>
    <p:sldId id="283" r:id="rId22"/>
    <p:sldId id="284" r:id="rId23"/>
    <p:sldId id="285" r:id="rId24"/>
    <p:sldId id="293" r:id="rId25"/>
    <p:sldId id="286" r:id="rId26"/>
    <p:sldId id="287" r:id="rId27"/>
    <p:sldId id="288" r:id="rId28"/>
    <p:sldId id="289" r:id="rId29"/>
    <p:sldId id="290" r:id="rId30"/>
    <p:sldId id="291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racy Moyers" initials="TM" lastIdx="1" clrIdx="0">
    <p:extLst>
      <p:ext uri="{19B8F6BF-5375-455C-9EA6-DF929625EA0E}">
        <p15:presenceInfo xmlns:p15="http://schemas.microsoft.com/office/powerpoint/2012/main" userId="S::tracy.moyers@sirsidynix.com::ea578105-40fb-447a-9cf6-d2f7c5c69d3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72" autoAdjust="0"/>
    <p:restoredTop sz="94660"/>
  </p:normalViewPr>
  <p:slideViewPr>
    <p:cSldViewPr snapToGrid="0">
      <p:cViewPr varScale="1">
        <p:scale>
          <a:sx n="90" d="100"/>
          <a:sy n="90" d="100"/>
        </p:scale>
        <p:origin x="102" y="7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commentAuthors" Target="commentAuthor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heme" Target="theme/theme1.xml"/><Relationship Id="rId8" Type="http://schemas.openxmlformats.org/officeDocument/2006/relationships/slide" Target="slides/slide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46534" y="3085764"/>
            <a:ext cx="11298932" cy="3338149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1191" y="1020431"/>
            <a:ext cx="10993549" cy="1475013"/>
          </a:xfrm>
          <a:effectLst/>
        </p:spPr>
        <p:txBody>
          <a:bodyPr anchor="b">
            <a:normAutofit/>
          </a:bodyPr>
          <a:lstStyle>
            <a:lvl1pPr>
              <a:defRPr sz="3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1194" y="2495445"/>
            <a:ext cx="10993546" cy="590321"/>
          </a:xfrm>
        </p:spPr>
        <p:txBody>
          <a:bodyPr anchor="t">
            <a:normAutofit/>
          </a:bodyPr>
          <a:lstStyle>
            <a:lvl1pPr marL="0" indent="0" algn="l">
              <a:buNone/>
              <a:defRPr sz="1600"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7FA0ACE7-29A8-47D3-A7D9-257B711D80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7/3/2022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DEC604B9-52E9-4810-8359-47206518D0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5898A89F-CA25-400F-B05A-AECBF2517E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99666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D4963-E985-44C4-B8C4-FDD613B7C2F8}" type="datetime1">
              <a:rPr lang="en-US" smtClean="0"/>
              <a:t>7/3/2022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89582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8058151" y="599725"/>
            <a:ext cx="3687316" cy="5816950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204200" y="863600"/>
            <a:ext cx="3124200" cy="4807326"/>
          </a:xfrm>
        </p:spPr>
        <p:txBody>
          <a:bodyPr vert="eaVert" anchor="ctr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4923" y="863600"/>
            <a:ext cx="7161625" cy="4807326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6423B97-A5D4-47B9-8861-73B3707A04CF}"/>
              </a:ext>
            </a:extLst>
          </p:cNvPr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AEC0421-37B4-4481-A10D-69FDF5EC7909}"/>
              </a:ext>
            </a:extLst>
          </p:cNvPr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F7265B5-9F97-4F1E-99E9-74F7B7E62337}"/>
              </a:ext>
            </a:extLst>
          </p:cNvPr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5C74A470-3BD3-4F33-80E5-67E6E87FCB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7/3/2022</a:t>
            </a:fld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9A3A30BA-DB50-4D7D-BCDE-17D20FB354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76FF9E58-C0B2-436B-A21C-DB45A00D65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12033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raphic 1" descr="Tag=AccentColor&#10;Flavor=Light&#10;Target=Fill">
            <a:extLst>
              <a:ext uri="{FF2B5EF4-FFF2-40B4-BE49-F238E27FC236}">
                <a16:creationId xmlns:a16="http://schemas.microsoft.com/office/drawing/2014/main" id="{0D57E7FA-E8FC-45AC-868F-CDC8144939D6}"/>
              </a:ext>
            </a:extLst>
          </p:cNvPr>
          <p:cNvSpPr/>
          <p:nvPr/>
        </p:nvSpPr>
        <p:spPr>
          <a:xfrm rot="10800000" flipV="1">
            <a:off x="2599854" y="527562"/>
            <a:ext cx="6992292" cy="5102484"/>
          </a:xfrm>
          <a:custGeom>
            <a:avLst/>
            <a:gdLst>
              <a:gd name="connsiteX0" fmla="*/ 5458905 w 6886274"/>
              <a:gd name="connsiteY0" fmla="*/ 754119 h 5025119"/>
              <a:gd name="connsiteX1" fmla="*/ 3455557 w 6886274"/>
              <a:gd name="connsiteY1" fmla="*/ 1027709 h 5025119"/>
              <a:gd name="connsiteX2" fmla="*/ 3338677 w 6886274"/>
              <a:gd name="connsiteY2" fmla="*/ 1021381 h 5025119"/>
              <a:gd name="connsiteX3" fmla="*/ 2518280 w 6886274"/>
              <a:gd name="connsiteY3" fmla="*/ 980435 h 5025119"/>
              <a:gd name="connsiteX4" fmla="*/ 1673687 w 6886274"/>
              <a:gd name="connsiteY4" fmla="*/ 739229 h 5025119"/>
              <a:gd name="connsiteX5" fmla="*/ 1183459 w 6886274"/>
              <a:gd name="connsiteY5" fmla="*/ 397149 h 5025119"/>
              <a:gd name="connsiteX6" fmla="*/ 977987 w 6886274"/>
              <a:gd name="connsiteY6" fmla="*/ 241184 h 5025119"/>
              <a:gd name="connsiteX7" fmla="*/ 788150 w 6886274"/>
              <a:gd name="connsiteY7" fmla="*/ 66980 h 5025119"/>
              <a:gd name="connsiteX8" fmla="*/ 721148 w 6886274"/>
              <a:gd name="connsiteY8" fmla="*/ 31990 h 5025119"/>
              <a:gd name="connsiteX9" fmla="*/ 701792 w 6886274"/>
              <a:gd name="connsiteY9" fmla="*/ 32362 h 5025119"/>
              <a:gd name="connsiteX10" fmla="*/ 686530 w 6886274"/>
              <a:gd name="connsiteY10" fmla="*/ 43157 h 5025119"/>
              <a:gd name="connsiteX11" fmla="*/ 693603 w 6886274"/>
              <a:gd name="connsiteY11" fmla="*/ 58046 h 5025119"/>
              <a:gd name="connsiteX12" fmla="*/ 705886 w 6886274"/>
              <a:gd name="connsiteY12" fmla="*/ 65491 h 5025119"/>
              <a:gd name="connsiteX13" fmla="*/ 762838 w 6886274"/>
              <a:gd name="connsiteY13" fmla="*/ 112764 h 5025119"/>
              <a:gd name="connsiteX14" fmla="*/ 764327 w 6886274"/>
              <a:gd name="connsiteY14" fmla="*/ 140309 h 5025119"/>
              <a:gd name="connsiteX15" fmla="*/ 775121 w 6886274"/>
              <a:gd name="connsiteY15" fmla="*/ 159666 h 5025119"/>
              <a:gd name="connsiteX16" fmla="*/ 823139 w 6886274"/>
              <a:gd name="connsiteY16" fmla="*/ 176416 h 5025119"/>
              <a:gd name="connsiteX17" fmla="*/ 707748 w 6886274"/>
              <a:gd name="connsiteY17" fmla="*/ 109414 h 5025119"/>
              <a:gd name="connsiteX18" fmla="*/ 681319 w 6886274"/>
              <a:gd name="connsiteY18" fmla="*/ 69958 h 5025119"/>
              <a:gd name="connsiteX19" fmla="*/ 640746 w 6886274"/>
              <a:gd name="connsiteY19" fmla="*/ 67352 h 5025119"/>
              <a:gd name="connsiteX20" fmla="*/ 614318 w 6886274"/>
              <a:gd name="connsiteY20" fmla="*/ 61396 h 5025119"/>
              <a:gd name="connsiteX21" fmla="*/ 560716 w 6886274"/>
              <a:gd name="connsiteY21" fmla="*/ 3701 h 5025119"/>
              <a:gd name="connsiteX22" fmla="*/ 540616 w 6886274"/>
              <a:gd name="connsiteY22" fmla="*/ 3701 h 5025119"/>
              <a:gd name="connsiteX23" fmla="*/ 543594 w 6886274"/>
              <a:gd name="connsiteY23" fmla="*/ 21940 h 5025119"/>
              <a:gd name="connsiteX24" fmla="*/ 558855 w 6886274"/>
              <a:gd name="connsiteY24" fmla="*/ 51346 h 5025119"/>
              <a:gd name="connsiteX25" fmla="*/ 557366 w 6886274"/>
              <a:gd name="connsiteY25" fmla="*/ 72563 h 5025119"/>
              <a:gd name="connsiteX26" fmla="*/ 570022 w 6886274"/>
              <a:gd name="connsiteY26" fmla="*/ 120209 h 5025119"/>
              <a:gd name="connsiteX27" fmla="*/ 599801 w 6886274"/>
              <a:gd name="connsiteY27" fmla="*/ 192794 h 5025119"/>
              <a:gd name="connsiteX28" fmla="*/ 614318 w 6886274"/>
              <a:gd name="connsiteY28" fmla="*/ 212150 h 5025119"/>
              <a:gd name="connsiteX29" fmla="*/ 623996 w 6886274"/>
              <a:gd name="connsiteY29" fmla="*/ 220711 h 5025119"/>
              <a:gd name="connsiteX30" fmla="*/ 821278 w 6886274"/>
              <a:gd name="connsiteY30" fmla="*/ 503235 h 5025119"/>
              <a:gd name="connsiteX31" fmla="*/ 1033822 w 6886274"/>
              <a:gd name="connsiteY31" fmla="*/ 694562 h 5025119"/>
              <a:gd name="connsiteX32" fmla="*/ 1039406 w 6886274"/>
              <a:gd name="connsiteY32" fmla="*/ 702378 h 5025119"/>
              <a:gd name="connsiteX33" fmla="*/ 944114 w 6886274"/>
              <a:gd name="connsiteY33" fmla="*/ 662550 h 5025119"/>
              <a:gd name="connsiteX34" fmla="*/ 733432 w 6886274"/>
              <a:gd name="connsiteY34" fmla="*/ 500629 h 5025119"/>
              <a:gd name="connsiteX35" fmla="*/ 606501 w 6886274"/>
              <a:gd name="connsiteY35" fmla="*/ 399755 h 5025119"/>
              <a:gd name="connsiteX36" fmla="*/ 588634 w 6886274"/>
              <a:gd name="connsiteY36" fmla="*/ 381143 h 5025119"/>
              <a:gd name="connsiteX37" fmla="*/ 575978 w 6886274"/>
              <a:gd name="connsiteY37" fmla="*/ 375560 h 5025119"/>
              <a:gd name="connsiteX38" fmla="*/ 567044 w 6886274"/>
              <a:gd name="connsiteY38" fmla="*/ 388588 h 5025119"/>
              <a:gd name="connsiteX39" fmla="*/ 578956 w 6886274"/>
              <a:gd name="connsiteY39" fmla="*/ 437722 h 5025119"/>
              <a:gd name="connsiteX40" fmla="*/ 675736 w 6886274"/>
              <a:gd name="connsiteY40" fmla="*/ 535619 h 5025119"/>
              <a:gd name="connsiteX41" fmla="*/ 811600 w 6886274"/>
              <a:gd name="connsiteY41" fmla="*/ 652872 h 5025119"/>
              <a:gd name="connsiteX42" fmla="*/ 818300 w 6886274"/>
              <a:gd name="connsiteY42" fmla="*/ 666272 h 5025119"/>
              <a:gd name="connsiteX43" fmla="*/ 741621 w 6886274"/>
              <a:gd name="connsiteY43" fmla="*/ 608576 h 5025119"/>
              <a:gd name="connsiteX44" fmla="*/ 666430 w 6886274"/>
              <a:gd name="connsiteY44" fmla="*/ 553114 h 5025119"/>
              <a:gd name="connsiteX45" fmla="*/ 645585 w 6886274"/>
              <a:gd name="connsiteY45" fmla="*/ 547903 h 5025119"/>
              <a:gd name="connsiteX46" fmla="*/ 640002 w 6886274"/>
              <a:gd name="connsiteY46" fmla="*/ 570236 h 5025119"/>
              <a:gd name="connsiteX47" fmla="*/ 675736 w 6886274"/>
              <a:gd name="connsiteY47" fmla="*/ 628677 h 5025119"/>
              <a:gd name="connsiteX48" fmla="*/ 855896 w 6886274"/>
              <a:gd name="connsiteY48" fmla="*/ 786875 h 5025119"/>
              <a:gd name="connsiteX49" fmla="*/ 946348 w 6886274"/>
              <a:gd name="connsiteY49" fmla="*/ 877699 h 5025119"/>
              <a:gd name="connsiteX50" fmla="*/ 950442 w 6886274"/>
              <a:gd name="connsiteY50" fmla="*/ 899661 h 5025119"/>
              <a:gd name="connsiteX51" fmla="*/ 991760 w 6886274"/>
              <a:gd name="connsiteY51" fmla="*/ 937629 h 5025119"/>
              <a:gd name="connsiteX52" fmla="*/ 1018188 w 6886274"/>
              <a:gd name="connsiteY52" fmla="*/ 945445 h 5025119"/>
              <a:gd name="connsiteX53" fmla="*/ 1315601 w 6886274"/>
              <a:gd name="connsiteY53" fmla="*/ 1196329 h 5025119"/>
              <a:gd name="connsiteX54" fmla="*/ 1454443 w 6886274"/>
              <a:gd name="connsiteY54" fmla="*/ 1279709 h 5025119"/>
              <a:gd name="connsiteX55" fmla="*/ 1454443 w 6886274"/>
              <a:gd name="connsiteY55" fmla="*/ 1285665 h 5025119"/>
              <a:gd name="connsiteX56" fmla="*/ 1453327 w 6886274"/>
              <a:gd name="connsiteY56" fmla="*/ 1291993 h 5025119"/>
              <a:gd name="connsiteX57" fmla="*/ 1256416 w 6886274"/>
              <a:gd name="connsiteY57" fmla="*/ 1166923 h 5025119"/>
              <a:gd name="connsiteX58" fmla="*/ 745715 w 6886274"/>
              <a:gd name="connsiteY58" fmla="*/ 798786 h 5025119"/>
              <a:gd name="connsiteX59" fmla="*/ 592356 w 6886274"/>
              <a:gd name="connsiteY59" fmla="*/ 656966 h 5025119"/>
              <a:gd name="connsiteX60" fmla="*/ 485526 w 6886274"/>
              <a:gd name="connsiteY60" fmla="*/ 567259 h 5025119"/>
              <a:gd name="connsiteX61" fmla="*/ 430063 w 6886274"/>
              <a:gd name="connsiteY61" fmla="*/ 550136 h 5025119"/>
              <a:gd name="connsiteX62" fmla="*/ 408846 w 6886274"/>
              <a:gd name="connsiteY62" fmla="*/ 563164 h 5025119"/>
              <a:gd name="connsiteX63" fmla="*/ 421130 w 6886274"/>
              <a:gd name="connsiteY63" fmla="*/ 581403 h 5025119"/>
              <a:gd name="connsiteX64" fmla="*/ 426713 w 6886274"/>
              <a:gd name="connsiteY64" fmla="*/ 584009 h 5025119"/>
              <a:gd name="connsiteX65" fmla="*/ 487015 w 6886274"/>
              <a:gd name="connsiteY65" fmla="*/ 635005 h 5025119"/>
              <a:gd name="connsiteX66" fmla="*/ 487015 w 6886274"/>
              <a:gd name="connsiteY66" fmla="*/ 655105 h 5025119"/>
              <a:gd name="connsiteX67" fmla="*/ 497437 w 6886274"/>
              <a:gd name="connsiteY67" fmla="*/ 678183 h 5025119"/>
              <a:gd name="connsiteX68" fmla="*/ 539871 w 6886274"/>
              <a:gd name="connsiteY68" fmla="*/ 691584 h 5025119"/>
              <a:gd name="connsiteX69" fmla="*/ 485898 w 6886274"/>
              <a:gd name="connsiteY69" fmla="*/ 681906 h 5025119"/>
              <a:gd name="connsiteX70" fmla="*/ 410335 w 6886274"/>
              <a:gd name="connsiteY70" fmla="*/ 600387 h 5025119"/>
              <a:gd name="connsiteX71" fmla="*/ 397307 w 6886274"/>
              <a:gd name="connsiteY71" fmla="*/ 582892 h 5025119"/>
              <a:gd name="connsiteX72" fmla="*/ 363062 w 6886274"/>
              <a:gd name="connsiteY72" fmla="*/ 584009 h 5025119"/>
              <a:gd name="connsiteX73" fmla="*/ 334772 w 6886274"/>
              <a:gd name="connsiteY73" fmla="*/ 578426 h 5025119"/>
              <a:gd name="connsiteX74" fmla="*/ 281915 w 6886274"/>
              <a:gd name="connsiteY74" fmla="*/ 522219 h 5025119"/>
              <a:gd name="connsiteX75" fmla="*/ 263304 w 6886274"/>
              <a:gd name="connsiteY75" fmla="*/ 521846 h 5025119"/>
              <a:gd name="connsiteX76" fmla="*/ 263676 w 6886274"/>
              <a:gd name="connsiteY76" fmla="*/ 538225 h 5025119"/>
              <a:gd name="connsiteX77" fmla="*/ 275215 w 6886274"/>
              <a:gd name="connsiteY77" fmla="*/ 563164 h 5025119"/>
              <a:gd name="connsiteX78" fmla="*/ 271121 w 6886274"/>
              <a:gd name="connsiteY78" fmla="*/ 604854 h 5025119"/>
              <a:gd name="connsiteX79" fmla="*/ 274471 w 6886274"/>
              <a:gd name="connsiteY79" fmla="*/ 627560 h 5025119"/>
              <a:gd name="connsiteX80" fmla="*/ 319138 w 6886274"/>
              <a:gd name="connsiteY80" fmla="*/ 718012 h 5025119"/>
              <a:gd name="connsiteX81" fmla="*/ 326583 w 6886274"/>
              <a:gd name="connsiteY81" fmla="*/ 729551 h 5025119"/>
              <a:gd name="connsiteX82" fmla="*/ 349289 w 6886274"/>
              <a:gd name="connsiteY82" fmla="*/ 748163 h 5025119"/>
              <a:gd name="connsiteX83" fmla="*/ 528332 w 6886274"/>
              <a:gd name="connsiteY83" fmla="*/ 1007608 h 5025119"/>
              <a:gd name="connsiteX84" fmla="*/ 766932 w 6886274"/>
              <a:gd name="connsiteY84" fmla="*/ 1222758 h 5025119"/>
              <a:gd name="connsiteX85" fmla="*/ 681319 w 6886274"/>
              <a:gd name="connsiteY85" fmla="*/ 1190746 h 5025119"/>
              <a:gd name="connsiteX86" fmla="*/ 469520 w 6886274"/>
              <a:gd name="connsiteY86" fmla="*/ 1032920 h 5025119"/>
              <a:gd name="connsiteX87" fmla="*/ 325466 w 6886274"/>
              <a:gd name="connsiteY87" fmla="*/ 917900 h 5025119"/>
              <a:gd name="connsiteX88" fmla="*/ 312066 w 6886274"/>
              <a:gd name="connsiteY88" fmla="*/ 903383 h 5025119"/>
              <a:gd name="connsiteX89" fmla="*/ 296805 w 6886274"/>
              <a:gd name="connsiteY89" fmla="*/ 895566 h 5025119"/>
              <a:gd name="connsiteX90" fmla="*/ 288243 w 6886274"/>
              <a:gd name="connsiteY90" fmla="*/ 910828 h 5025119"/>
              <a:gd name="connsiteX91" fmla="*/ 309460 w 6886274"/>
              <a:gd name="connsiteY91" fmla="*/ 971129 h 5025119"/>
              <a:gd name="connsiteX92" fmla="*/ 407729 w 6886274"/>
              <a:gd name="connsiteY92" fmla="*/ 1062698 h 5025119"/>
              <a:gd name="connsiteX93" fmla="*/ 544338 w 6886274"/>
              <a:gd name="connsiteY93" fmla="*/ 1189257 h 5025119"/>
              <a:gd name="connsiteX94" fmla="*/ 454630 w 6886274"/>
              <a:gd name="connsiteY94" fmla="*/ 1120766 h 5025119"/>
              <a:gd name="connsiteX95" fmla="*/ 385396 w 6886274"/>
              <a:gd name="connsiteY95" fmla="*/ 1070515 h 5025119"/>
              <a:gd name="connsiteX96" fmla="*/ 366040 w 6886274"/>
              <a:gd name="connsiteY96" fmla="*/ 1067537 h 5025119"/>
              <a:gd name="connsiteX97" fmla="*/ 361573 w 6886274"/>
              <a:gd name="connsiteY97" fmla="*/ 1086149 h 5025119"/>
              <a:gd name="connsiteX98" fmla="*/ 402146 w 6886274"/>
              <a:gd name="connsiteY98" fmla="*/ 1152778 h 5025119"/>
              <a:gd name="connsiteX99" fmla="*/ 475475 w 6886274"/>
              <a:gd name="connsiteY99" fmla="*/ 1218663 h 5025119"/>
              <a:gd name="connsiteX100" fmla="*/ 393957 w 6886274"/>
              <a:gd name="connsiteY100" fmla="*/ 1201913 h 5025119"/>
              <a:gd name="connsiteX101" fmla="*/ 460586 w 6886274"/>
              <a:gd name="connsiteY101" fmla="*/ 1260353 h 5025119"/>
              <a:gd name="connsiteX102" fmla="*/ 561089 w 6886274"/>
              <a:gd name="connsiteY102" fmla="*/ 1291993 h 5025119"/>
              <a:gd name="connsiteX103" fmla="*/ 602034 w 6886274"/>
              <a:gd name="connsiteY103" fmla="*/ 1328843 h 5025119"/>
              <a:gd name="connsiteX104" fmla="*/ 641863 w 6886274"/>
              <a:gd name="connsiteY104" fmla="*/ 1368672 h 5025119"/>
              <a:gd name="connsiteX105" fmla="*/ 651541 w 6886274"/>
              <a:gd name="connsiteY105" fmla="*/ 1404406 h 5025119"/>
              <a:gd name="connsiteX106" fmla="*/ 688392 w 6886274"/>
              <a:gd name="connsiteY106" fmla="*/ 1457263 h 5025119"/>
              <a:gd name="connsiteX107" fmla="*/ 692486 w 6886274"/>
              <a:gd name="connsiteY107" fmla="*/ 1458008 h 5025119"/>
              <a:gd name="connsiteX108" fmla="*/ 719287 w 6886274"/>
              <a:gd name="connsiteY108" fmla="*/ 1485181 h 5025119"/>
              <a:gd name="connsiteX109" fmla="*/ 745343 w 6886274"/>
              <a:gd name="connsiteY109" fmla="*/ 1512353 h 5025119"/>
              <a:gd name="connsiteX110" fmla="*/ 750926 w 6886274"/>
              <a:gd name="connsiteY110" fmla="*/ 1516448 h 5025119"/>
              <a:gd name="connsiteX111" fmla="*/ 890141 w 6886274"/>
              <a:gd name="connsiteY111" fmla="*/ 1685813 h 5025119"/>
              <a:gd name="connsiteX112" fmla="*/ 899074 w 6886274"/>
              <a:gd name="connsiteY112" fmla="*/ 1693630 h 5025119"/>
              <a:gd name="connsiteX113" fmla="*/ 605012 w 6886274"/>
              <a:gd name="connsiteY113" fmla="*/ 1669435 h 5025119"/>
              <a:gd name="connsiteX114" fmla="*/ 229431 w 6886274"/>
              <a:gd name="connsiteY114" fmla="*/ 1545110 h 5025119"/>
              <a:gd name="connsiteX115" fmla="*/ 251765 w 6886274"/>
              <a:gd name="connsiteY115" fmla="*/ 1614717 h 5025119"/>
              <a:gd name="connsiteX116" fmla="*/ 237992 w 6886274"/>
              <a:gd name="connsiteY116" fmla="*/ 1675391 h 5025119"/>
              <a:gd name="connsiteX117" fmla="*/ 232781 w 6886274"/>
              <a:gd name="connsiteY117" fmla="*/ 1807160 h 5025119"/>
              <a:gd name="connsiteX118" fmla="*/ 236131 w 6886274"/>
              <a:gd name="connsiteY118" fmla="*/ 1828750 h 5025119"/>
              <a:gd name="connsiteX119" fmla="*/ 152007 w 6886274"/>
              <a:gd name="connsiteY119" fmla="*/ 1842150 h 5025119"/>
              <a:gd name="connsiteX120" fmla="*/ 653030 w 6886274"/>
              <a:gd name="connsiteY120" fmla="*/ 2213265 h 5025119"/>
              <a:gd name="connsiteX121" fmla="*/ 318394 w 6886274"/>
              <a:gd name="connsiteY121" fmla="*/ 2143285 h 5025119"/>
              <a:gd name="connsiteX122" fmla="*/ 272982 w 6886274"/>
              <a:gd name="connsiteY122" fmla="*/ 2258305 h 5025119"/>
              <a:gd name="connsiteX123" fmla="*/ 430435 w 6886274"/>
              <a:gd name="connsiteY123" fmla="*/ 2360668 h 5025119"/>
              <a:gd name="connsiteX124" fmla="*/ 488876 w 6886274"/>
              <a:gd name="connsiteY124" fmla="*/ 2563162 h 5025119"/>
              <a:gd name="connsiteX125" fmla="*/ 460586 w 6886274"/>
              <a:gd name="connsiteY125" fmla="*/ 2748533 h 5025119"/>
              <a:gd name="connsiteX126" fmla="*/ 393212 w 6886274"/>
              <a:gd name="connsiteY126" fmla="*/ 2807345 h 5025119"/>
              <a:gd name="connsiteX127" fmla="*/ 295688 w 6886274"/>
              <a:gd name="connsiteY127" fmla="*/ 2913059 h 5025119"/>
              <a:gd name="connsiteX128" fmla="*/ 235386 w 6886274"/>
              <a:gd name="connsiteY128" fmla="*/ 2978572 h 5025119"/>
              <a:gd name="connsiteX129" fmla="*/ 25448 w 6886274"/>
              <a:gd name="connsiteY129" fmla="*/ 2952888 h 5025119"/>
              <a:gd name="connsiteX130" fmla="*/ 305738 w 6886274"/>
              <a:gd name="connsiteY130" fmla="*/ 3119275 h 5025119"/>
              <a:gd name="connsiteX131" fmla="*/ 79049 w 6886274"/>
              <a:gd name="connsiteY131" fmla="*/ 3098430 h 5025119"/>
              <a:gd name="connsiteX132" fmla="*/ 4975 w 6886274"/>
              <a:gd name="connsiteY132" fmla="*/ 3109969 h 5025119"/>
              <a:gd name="connsiteX133" fmla="*/ 47037 w 6886274"/>
              <a:gd name="connsiteY133" fmla="*/ 3163943 h 5025119"/>
              <a:gd name="connsiteX134" fmla="*/ 213425 w 6886274"/>
              <a:gd name="connsiteY134" fmla="*/ 3255139 h 5025119"/>
              <a:gd name="connsiteX135" fmla="*/ 556622 w 6886274"/>
              <a:gd name="connsiteY135" fmla="*/ 3502301 h 5025119"/>
              <a:gd name="connsiteX136" fmla="*/ 224592 w 6886274"/>
              <a:gd name="connsiteY136" fmla="*/ 3388771 h 5025119"/>
              <a:gd name="connsiteX137" fmla="*/ 574861 w 6886274"/>
              <a:gd name="connsiteY137" fmla="*/ 3643004 h 5025119"/>
              <a:gd name="connsiteX138" fmla="*/ 652657 w 6886274"/>
              <a:gd name="connsiteY138" fmla="*/ 3727501 h 5025119"/>
              <a:gd name="connsiteX139" fmla="*/ 810111 w 6886274"/>
              <a:gd name="connsiteY139" fmla="*/ 3937067 h 5025119"/>
              <a:gd name="connsiteX140" fmla="*/ 802294 w 6886274"/>
              <a:gd name="connsiteY140" fmla="*/ 3960890 h 5025119"/>
              <a:gd name="connsiteX141" fmla="*/ 620646 w 6886274"/>
              <a:gd name="connsiteY141" fmla="*/ 3927017 h 5025119"/>
              <a:gd name="connsiteX142" fmla="*/ 856268 w 6886274"/>
              <a:gd name="connsiteY142" fmla="*/ 4103082 h 5025119"/>
              <a:gd name="connsiteX143" fmla="*/ 1099707 w 6886274"/>
              <a:gd name="connsiteY143" fmla="*/ 4238574 h 5025119"/>
              <a:gd name="connsiteX144" fmla="*/ 926992 w 6886274"/>
              <a:gd name="connsiteY144" fmla="*/ 4218102 h 5025119"/>
              <a:gd name="connsiteX145" fmla="*/ 689508 w 6886274"/>
              <a:gd name="connsiteY145" fmla="*/ 4140677 h 5025119"/>
              <a:gd name="connsiteX146" fmla="*/ 606873 w 6886274"/>
              <a:gd name="connsiteY146" fmla="*/ 4169711 h 5025119"/>
              <a:gd name="connsiteX147" fmla="*/ 831701 w 6886274"/>
              <a:gd name="connsiteY147" fmla="*/ 4297759 h 5025119"/>
              <a:gd name="connsiteX148" fmla="*/ 960493 w 6886274"/>
              <a:gd name="connsiteY148" fmla="*/ 4356944 h 5025119"/>
              <a:gd name="connsiteX149" fmla="*/ 1012233 w 6886274"/>
              <a:gd name="connsiteY149" fmla="*/ 4402356 h 5025119"/>
              <a:gd name="connsiteX150" fmla="*/ 1159636 w 6886274"/>
              <a:gd name="connsiteY150" fmla="*/ 4564276 h 5025119"/>
              <a:gd name="connsiteX151" fmla="*/ 1592169 w 6886274"/>
              <a:gd name="connsiteY151" fmla="*/ 4741458 h 5025119"/>
              <a:gd name="connsiteX152" fmla="*/ 3110499 w 6886274"/>
              <a:gd name="connsiteY152" fmla="*/ 5032171 h 5025119"/>
              <a:gd name="connsiteX153" fmla="*/ 6033630 w 6886274"/>
              <a:gd name="connsiteY153" fmla="*/ 4091915 h 5025119"/>
              <a:gd name="connsiteX154" fmla="*/ 6180661 w 6886274"/>
              <a:gd name="connsiteY154" fmla="*/ 3957912 h 5025119"/>
              <a:gd name="connsiteX155" fmla="*/ 6305359 w 6886274"/>
              <a:gd name="connsiteY155" fmla="*/ 3837309 h 5025119"/>
              <a:gd name="connsiteX156" fmla="*/ 6240218 w 6886274"/>
              <a:gd name="connsiteY156" fmla="*/ 3796364 h 5025119"/>
              <a:gd name="connsiteX157" fmla="*/ 6328437 w 6886274"/>
              <a:gd name="connsiteY157" fmla="*/ 3681344 h 5025119"/>
              <a:gd name="connsiteX158" fmla="*/ 6608355 w 6886274"/>
              <a:gd name="connsiteY158" fmla="*/ 3326236 h 5025119"/>
              <a:gd name="connsiteX159" fmla="*/ 6731191 w 6886274"/>
              <a:gd name="connsiteY159" fmla="*/ 3248067 h 5025119"/>
              <a:gd name="connsiteX160" fmla="*/ 6880456 w 6886274"/>
              <a:gd name="connsiteY160" fmla="*/ 3051529 h 5025119"/>
              <a:gd name="connsiteX161" fmla="*/ 6901673 w 6886274"/>
              <a:gd name="connsiteY161" fmla="*/ 2763795 h 5025119"/>
              <a:gd name="connsiteX162" fmla="*/ 6871150 w 6886274"/>
              <a:gd name="connsiteY162" fmla="*/ 2948421 h 5025119"/>
              <a:gd name="connsiteX163" fmla="*/ 6848444 w 6886274"/>
              <a:gd name="connsiteY163" fmla="*/ 2890353 h 5025119"/>
              <a:gd name="connsiteX164" fmla="*/ 6878223 w 6886274"/>
              <a:gd name="connsiteY164" fmla="*/ 2873230 h 5025119"/>
              <a:gd name="connsiteX165" fmla="*/ 6762459 w 6886274"/>
              <a:gd name="connsiteY165" fmla="*/ 2568745 h 5025119"/>
              <a:gd name="connsiteX166" fmla="*/ 6673123 w 6886274"/>
              <a:gd name="connsiteY166" fmla="*/ 2451493 h 5025119"/>
              <a:gd name="connsiteX167" fmla="*/ 6662700 w 6886274"/>
              <a:gd name="connsiteY167" fmla="*/ 2346896 h 5025119"/>
              <a:gd name="connsiteX168" fmla="*/ 6487752 w 6886274"/>
              <a:gd name="connsiteY168" fmla="*/ 2285105 h 5025119"/>
              <a:gd name="connsiteX169" fmla="*/ 6652278 w 6886274"/>
              <a:gd name="connsiteY169" fmla="*/ 2063628 h 5025119"/>
              <a:gd name="connsiteX170" fmla="*/ 6668656 w 6886274"/>
              <a:gd name="connsiteY170" fmla="*/ 2017843 h 5025119"/>
              <a:gd name="connsiteX171" fmla="*/ 6570015 w 6886274"/>
              <a:gd name="connsiteY171" fmla="*/ 1854062 h 5025119"/>
              <a:gd name="connsiteX172" fmla="*/ 6554009 w 6886274"/>
              <a:gd name="connsiteY172" fmla="*/ 1827633 h 5025119"/>
              <a:gd name="connsiteX173" fmla="*/ 6517531 w 6886274"/>
              <a:gd name="connsiteY173" fmla="*/ 1775149 h 5025119"/>
              <a:gd name="connsiteX174" fmla="*/ 6412934 w 6886274"/>
              <a:gd name="connsiteY174" fmla="*/ 1762493 h 5025119"/>
              <a:gd name="connsiteX175" fmla="*/ 6467279 w 6886274"/>
              <a:gd name="connsiteY175" fmla="*/ 1725642 h 5025119"/>
              <a:gd name="connsiteX176" fmla="*/ 6572621 w 6886274"/>
              <a:gd name="connsiteY176" fmla="*/ 1600200 h 5025119"/>
              <a:gd name="connsiteX177" fmla="*/ 6502641 w 6886274"/>
              <a:gd name="connsiteY177" fmla="*/ 1480341 h 5025119"/>
              <a:gd name="connsiteX178" fmla="*/ 6481796 w 6886274"/>
              <a:gd name="connsiteY178" fmla="*/ 1461358 h 5025119"/>
              <a:gd name="connsiteX179" fmla="*/ 6509713 w 6886274"/>
              <a:gd name="connsiteY179" fmla="*/ 1436418 h 5025119"/>
              <a:gd name="connsiteX180" fmla="*/ 6567037 w 6886274"/>
              <a:gd name="connsiteY180" fmla="*/ 1348199 h 5025119"/>
              <a:gd name="connsiteX181" fmla="*/ 6596816 w 6886274"/>
              <a:gd name="connsiteY181" fmla="*/ 1286781 h 5025119"/>
              <a:gd name="connsiteX182" fmla="*/ 6632178 w 6886274"/>
              <a:gd name="connsiteY182" fmla="*/ 1261842 h 5025119"/>
              <a:gd name="connsiteX183" fmla="*/ 6639994 w 6886274"/>
              <a:gd name="connsiteY183" fmla="*/ 1240625 h 5025119"/>
              <a:gd name="connsiteX184" fmla="*/ 6622127 w 6886274"/>
              <a:gd name="connsiteY184" fmla="*/ 1136400 h 5025119"/>
              <a:gd name="connsiteX185" fmla="*/ 6612077 w 6886274"/>
              <a:gd name="connsiteY185" fmla="*/ 1109599 h 5025119"/>
              <a:gd name="connsiteX186" fmla="*/ 6531675 w 6886274"/>
              <a:gd name="connsiteY186" fmla="*/ 1009469 h 5025119"/>
              <a:gd name="connsiteX187" fmla="*/ 6456113 w 6886274"/>
              <a:gd name="connsiteY187" fmla="*/ 845315 h 5025119"/>
              <a:gd name="connsiteX188" fmla="*/ 6440851 w 6886274"/>
              <a:gd name="connsiteY188" fmla="*/ 739229 h 5025119"/>
              <a:gd name="connsiteX189" fmla="*/ 6434523 w 6886274"/>
              <a:gd name="connsiteY189" fmla="*/ 715034 h 5025119"/>
              <a:gd name="connsiteX190" fmla="*/ 6432290 w 6886274"/>
              <a:gd name="connsiteY190" fmla="*/ 617510 h 5025119"/>
              <a:gd name="connsiteX191" fmla="*/ 6416284 w 6886274"/>
              <a:gd name="connsiteY191" fmla="*/ 595176 h 5025119"/>
              <a:gd name="connsiteX192" fmla="*/ 6267763 w 6886274"/>
              <a:gd name="connsiteY192" fmla="*/ 591826 h 5025119"/>
              <a:gd name="connsiteX193" fmla="*/ 6236496 w 6886274"/>
              <a:gd name="connsiteY193" fmla="*/ 521102 h 5025119"/>
              <a:gd name="connsiteX194" fmla="*/ 6257341 w 6886274"/>
              <a:gd name="connsiteY194" fmla="*/ 487229 h 5025119"/>
              <a:gd name="connsiteX195" fmla="*/ 6248780 w 6886274"/>
              <a:gd name="connsiteY195" fmla="*/ 465267 h 5025119"/>
              <a:gd name="connsiteX196" fmla="*/ 6226818 w 6886274"/>
              <a:gd name="connsiteY196" fmla="*/ 473456 h 5025119"/>
              <a:gd name="connsiteX197" fmla="*/ 6115149 w 6886274"/>
              <a:gd name="connsiteY197" fmla="*/ 551625 h 5025119"/>
              <a:gd name="connsiteX198" fmla="*/ 5951739 w 6886274"/>
              <a:gd name="connsiteY198" fmla="*/ 659944 h 5025119"/>
              <a:gd name="connsiteX199" fmla="*/ 5917122 w 6886274"/>
              <a:gd name="connsiteY199" fmla="*/ 644310 h 5025119"/>
              <a:gd name="connsiteX200" fmla="*/ 5890694 w 6886274"/>
              <a:gd name="connsiteY200" fmla="*/ 630538 h 5025119"/>
              <a:gd name="connsiteX201" fmla="*/ 5837464 w 6886274"/>
              <a:gd name="connsiteY201" fmla="*/ 646916 h 5025119"/>
              <a:gd name="connsiteX202" fmla="*/ 5809175 w 6886274"/>
              <a:gd name="connsiteY202" fmla="*/ 683395 h 5025119"/>
              <a:gd name="connsiteX203" fmla="*/ 5815503 w 6886274"/>
              <a:gd name="connsiteY203" fmla="*/ 698656 h 5025119"/>
              <a:gd name="connsiteX204" fmla="*/ 5746268 w 6886274"/>
              <a:gd name="connsiteY204" fmla="*/ 667389 h 5025119"/>
              <a:gd name="connsiteX205" fmla="*/ 5458905 w 6886274"/>
              <a:gd name="connsiteY205" fmla="*/ 754119 h 5025119"/>
              <a:gd name="connsiteX206" fmla="*/ 885302 w 6886274"/>
              <a:gd name="connsiteY206" fmla="*/ 1333310 h 5025119"/>
              <a:gd name="connsiteX207" fmla="*/ 862596 w 6886274"/>
              <a:gd name="connsiteY207" fmla="*/ 1314326 h 5025119"/>
              <a:gd name="connsiteX208" fmla="*/ 866318 w 6886274"/>
              <a:gd name="connsiteY208" fmla="*/ 1309860 h 5025119"/>
              <a:gd name="connsiteX209" fmla="*/ 912103 w 6886274"/>
              <a:gd name="connsiteY209" fmla="*/ 1341127 h 5025119"/>
              <a:gd name="connsiteX210" fmla="*/ 885302 w 6886274"/>
              <a:gd name="connsiteY210" fmla="*/ 1333310 h 5025119"/>
              <a:gd name="connsiteX211" fmla="*/ 1140280 w 6886274"/>
              <a:gd name="connsiteY211" fmla="*/ 787619 h 5025119"/>
              <a:gd name="connsiteX212" fmla="*/ 1414987 w 6886274"/>
              <a:gd name="connsiteY212" fmla="*/ 975596 h 5025119"/>
              <a:gd name="connsiteX213" fmla="*/ 1410892 w 6886274"/>
              <a:gd name="connsiteY213" fmla="*/ 980063 h 5025119"/>
              <a:gd name="connsiteX214" fmla="*/ 1140280 w 6886274"/>
              <a:gd name="connsiteY214" fmla="*/ 787619 h 5025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</a:cxnLst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07094A5-EB6F-441D-88F8-CD7A30C847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08760" y="1591056"/>
            <a:ext cx="5705856" cy="3264408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C7CE1E3-3929-42A6-81B7-056BD88EF3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928616"/>
            <a:ext cx="5705856" cy="996696"/>
          </a:xfrm>
        </p:spPr>
        <p:txBody>
          <a:bodyPr/>
          <a:lstStyle>
            <a:lvl1pPr marL="0" indent="0" algn="l">
              <a:buNone/>
              <a:defRPr sz="2400" cap="all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E951E3-0794-422C-AF76-0AD4A7FB19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7/3/2022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4EBFA8-0291-4D77-A9D9-B17FC2382A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7AC4D4-C4EE-4624-A329-C608A1D5A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46514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 descr="Tag=AccentColor&#10;Flavor=Light&#10;Target=Fill">
            <a:extLst>
              <a:ext uri="{FF2B5EF4-FFF2-40B4-BE49-F238E27FC236}">
                <a16:creationId xmlns:a16="http://schemas.microsoft.com/office/drawing/2014/main" id="{13B7BB51-92B8-4089-8DAB-1202A4D1C6A3}"/>
              </a:ext>
            </a:extLst>
          </p:cNvPr>
          <p:cNvSpPr/>
          <p:nvPr/>
        </p:nvSpPr>
        <p:spPr>
          <a:xfrm flipH="1">
            <a:off x="1" y="315111"/>
            <a:ext cx="3021543" cy="1435442"/>
          </a:xfrm>
          <a:custGeom>
            <a:avLst/>
            <a:gdLst>
              <a:gd name="connsiteX0" fmla="*/ 3021543 w 3021543"/>
              <a:gd name="connsiteY0" fmla="*/ 0 h 1435442"/>
              <a:gd name="connsiteX1" fmla="*/ 2963800 w 3021543"/>
              <a:gd name="connsiteY1" fmla="*/ 7242 h 1435442"/>
              <a:gd name="connsiteX2" fmla="*/ 2793803 w 3021543"/>
              <a:gd name="connsiteY2" fmla="*/ 24082 h 1435442"/>
              <a:gd name="connsiteX3" fmla="*/ 2414348 w 3021543"/>
              <a:gd name="connsiteY3" fmla="*/ 29696 h 1435442"/>
              <a:gd name="connsiteX4" fmla="*/ 2091558 w 3021543"/>
              <a:gd name="connsiteY4" fmla="*/ 27450 h 1435442"/>
              <a:gd name="connsiteX5" fmla="*/ 1645319 w 3021543"/>
              <a:gd name="connsiteY5" fmla="*/ 28573 h 1435442"/>
              <a:gd name="connsiteX6" fmla="*/ 1243602 w 3021543"/>
              <a:gd name="connsiteY6" fmla="*/ 60008 h 1435442"/>
              <a:gd name="connsiteX7" fmla="*/ 753851 w 3021543"/>
              <a:gd name="connsiteY7" fmla="*/ 57763 h 1435442"/>
              <a:gd name="connsiteX8" fmla="*/ 465465 w 3021543"/>
              <a:gd name="connsiteY8" fmla="*/ 116142 h 1435442"/>
              <a:gd name="connsiteX9" fmla="*/ 546416 w 3021543"/>
              <a:gd name="connsiteY9" fmla="*/ 136351 h 1435442"/>
              <a:gd name="connsiteX10" fmla="*/ 689091 w 3021543"/>
              <a:gd name="connsiteY10" fmla="*/ 180136 h 1435442"/>
              <a:gd name="connsiteX11" fmla="*/ 704269 w 3021543"/>
              <a:gd name="connsiteY11" fmla="*/ 208203 h 1435442"/>
              <a:gd name="connsiteX12" fmla="*/ 683020 w 3021543"/>
              <a:gd name="connsiteY12" fmla="*/ 221675 h 1435442"/>
              <a:gd name="connsiteX13" fmla="*/ 621295 w 3021543"/>
              <a:gd name="connsiteY13" fmla="*/ 247496 h 1435442"/>
              <a:gd name="connsiteX14" fmla="*/ 848968 w 3021543"/>
              <a:gd name="connsiteY14" fmla="*/ 285668 h 1435442"/>
              <a:gd name="connsiteX15" fmla="*/ 768018 w 3021543"/>
              <a:gd name="connsiteY15" fmla="*/ 309244 h 1435442"/>
              <a:gd name="connsiteX16" fmla="*/ 684032 w 3021543"/>
              <a:gd name="connsiteY16" fmla="*/ 326085 h 1435442"/>
              <a:gd name="connsiteX17" fmla="*/ 592962 w 3021543"/>
              <a:gd name="connsiteY17" fmla="*/ 338434 h 1435442"/>
              <a:gd name="connsiteX18" fmla="*/ 509988 w 3021543"/>
              <a:gd name="connsiteY18" fmla="*/ 363133 h 1435442"/>
              <a:gd name="connsiteX19" fmla="*/ 726531 w 3021543"/>
              <a:gd name="connsiteY19" fmla="*/ 373237 h 1435442"/>
              <a:gd name="connsiteX20" fmla="*/ 614212 w 3021543"/>
              <a:gd name="connsiteY20" fmla="*/ 395691 h 1435442"/>
              <a:gd name="connsiteX21" fmla="*/ 522131 w 3021543"/>
              <a:gd name="connsiteY21" fmla="*/ 424881 h 1435442"/>
              <a:gd name="connsiteX22" fmla="*/ 457370 w 3021543"/>
              <a:gd name="connsiteY22" fmla="*/ 438353 h 1435442"/>
              <a:gd name="connsiteX23" fmla="*/ 388562 w 3021543"/>
              <a:gd name="connsiteY23" fmla="*/ 441721 h 1435442"/>
              <a:gd name="connsiteX24" fmla="*/ 372372 w 3021543"/>
              <a:gd name="connsiteY24" fmla="*/ 463052 h 1435442"/>
              <a:gd name="connsiteX25" fmla="*/ 393622 w 3021543"/>
              <a:gd name="connsiteY25" fmla="*/ 485506 h 1435442"/>
              <a:gd name="connsiteX26" fmla="*/ 426002 w 3021543"/>
              <a:gd name="connsiteY26" fmla="*/ 487751 h 1435442"/>
              <a:gd name="connsiteX27" fmla="*/ 619271 w 3021543"/>
              <a:gd name="connsiteY27" fmla="*/ 493365 h 1435442"/>
              <a:gd name="connsiteX28" fmla="*/ 0 w 3021543"/>
              <a:gd name="connsiteY28" fmla="*/ 542762 h 1435442"/>
              <a:gd name="connsiteX29" fmla="*/ 83986 w 3021543"/>
              <a:gd name="connsiteY29" fmla="*/ 573075 h 1435442"/>
              <a:gd name="connsiteX30" fmla="*/ 112319 w 3021543"/>
              <a:gd name="connsiteY30" fmla="*/ 656154 h 1435442"/>
              <a:gd name="connsiteX31" fmla="*/ 215531 w 3021543"/>
              <a:gd name="connsiteY31" fmla="*/ 703306 h 1435442"/>
              <a:gd name="connsiteX32" fmla="*/ 282315 w 3021543"/>
              <a:gd name="connsiteY32" fmla="*/ 720147 h 1435442"/>
              <a:gd name="connsiteX33" fmla="*/ 435109 w 3021543"/>
              <a:gd name="connsiteY33" fmla="*/ 744846 h 1435442"/>
              <a:gd name="connsiteX34" fmla="*/ 457370 w 3021543"/>
              <a:gd name="connsiteY34" fmla="*/ 785263 h 1435442"/>
              <a:gd name="connsiteX35" fmla="*/ 476596 w 3021543"/>
              <a:gd name="connsiteY35" fmla="*/ 830170 h 1435442"/>
              <a:gd name="connsiteX36" fmla="*/ 517071 w 3021543"/>
              <a:gd name="connsiteY36" fmla="*/ 859360 h 1435442"/>
              <a:gd name="connsiteX37" fmla="*/ 202377 w 3021543"/>
              <a:gd name="connsiteY37" fmla="*/ 854869 h 1435442"/>
              <a:gd name="connsiteX38" fmla="*/ 557546 w 3021543"/>
              <a:gd name="connsiteY38" fmla="*/ 949175 h 1435442"/>
              <a:gd name="connsiteX39" fmla="*/ 526178 w 3021543"/>
              <a:gd name="connsiteY39" fmla="*/ 986223 h 1435442"/>
              <a:gd name="connsiteX40" fmla="*/ 720459 w 3021543"/>
              <a:gd name="connsiteY40" fmla="*/ 1036744 h 1435442"/>
              <a:gd name="connsiteX41" fmla="*/ 616236 w 3021543"/>
              <a:gd name="connsiteY41" fmla="*/ 1042357 h 1435442"/>
              <a:gd name="connsiteX42" fmla="*/ 1222353 w 3021543"/>
              <a:gd name="connsiteY42" fmla="*/ 1253422 h 1435442"/>
              <a:gd name="connsiteX43" fmla="*/ 2087511 w 3021543"/>
              <a:gd name="connsiteY43" fmla="*/ 1406107 h 1435442"/>
              <a:gd name="connsiteX44" fmla="*/ 2425479 w 3021543"/>
              <a:gd name="connsiteY44" fmla="*/ 1435297 h 1435442"/>
              <a:gd name="connsiteX45" fmla="*/ 2809994 w 3021543"/>
              <a:gd name="connsiteY45" fmla="*/ 1426315 h 1435442"/>
              <a:gd name="connsiteX46" fmla="*/ 2953618 w 3021543"/>
              <a:gd name="connsiteY46" fmla="*/ 1417071 h 1435442"/>
              <a:gd name="connsiteX47" fmla="*/ 3021543 w 3021543"/>
              <a:gd name="connsiteY47" fmla="*/ 1407897 h 1435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021543" h="1435442">
                <a:moveTo>
                  <a:pt x="3021543" y="0"/>
                </a:moveTo>
                <a:lnTo>
                  <a:pt x="2963800" y="7242"/>
                </a:lnTo>
                <a:cubicBezTo>
                  <a:pt x="2907134" y="13978"/>
                  <a:pt x="2850469" y="22960"/>
                  <a:pt x="2793803" y="24082"/>
                </a:cubicBezTo>
                <a:cubicBezTo>
                  <a:pt x="2667318" y="27450"/>
                  <a:pt x="2539821" y="19592"/>
                  <a:pt x="2414348" y="29696"/>
                </a:cubicBezTo>
                <a:cubicBezTo>
                  <a:pt x="2307089" y="38677"/>
                  <a:pt x="2198818" y="28573"/>
                  <a:pt x="2091558" y="27450"/>
                </a:cubicBezTo>
                <a:cubicBezTo>
                  <a:pt x="1942812" y="26328"/>
                  <a:pt x="1793053" y="18469"/>
                  <a:pt x="1645319" y="28573"/>
                </a:cubicBezTo>
                <a:cubicBezTo>
                  <a:pt x="1510738" y="36432"/>
                  <a:pt x="1376158" y="38677"/>
                  <a:pt x="1243602" y="60008"/>
                </a:cubicBezTo>
                <a:cubicBezTo>
                  <a:pt x="1079677" y="71235"/>
                  <a:pt x="916765" y="64499"/>
                  <a:pt x="753851" y="57763"/>
                </a:cubicBezTo>
                <a:cubicBezTo>
                  <a:pt x="653675" y="53272"/>
                  <a:pt x="554511" y="38677"/>
                  <a:pt x="465465" y="116142"/>
                </a:cubicBezTo>
                <a:cubicBezTo>
                  <a:pt x="489751" y="134105"/>
                  <a:pt x="519095" y="130737"/>
                  <a:pt x="546416" y="136351"/>
                </a:cubicBezTo>
                <a:cubicBezTo>
                  <a:pt x="594986" y="147578"/>
                  <a:pt x="643557" y="158804"/>
                  <a:pt x="689091" y="180136"/>
                </a:cubicBezTo>
                <a:cubicBezTo>
                  <a:pt x="699210" y="184626"/>
                  <a:pt x="708317" y="193608"/>
                  <a:pt x="704269" y="208203"/>
                </a:cubicBezTo>
                <a:cubicBezTo>
                  <a:pt x="701234" y="219430"/>
                  <a:pt x="691115" y="219430"/>
                  <a:pt x="683020" y="221675"/>
                </a:cubicBezTo>
                <a:cubicBezTo>
                  <a:pt x="664806" y="228411"/>
                  <a:pt x="642545" y="223920"/>
                  <a:pt x="621295" y="247496"/>
                </a:cubicBezTo>
                <a:cubicBezTo>
                  <a:pt x="702245" y="259846"/>
                  <a:pt x="780160" y="236270"/>
                  <a:pt x="848968" y="285668"/>
                </a:cubicBezTo>
                <a:cubicBezTo>
                  <a:pt x="823671" y="310367"/>
                  <a:pt x="795339" y="304753"/>
                  <a:pt x="768018" y="309244"/>
                </a:cubicBezTo>
                <a:cubicBezTo>
                  <a:pt x="739685" y="313735"/>
                  <a:pt x="712365" y="321594"/>
                  <a:pt x="684032" y="326085"/>
                </a:cubicBezTo>
                <a:cubicBezTo>
                  <a:pt x="653675" y="331698"/>
                  <a:pt x="623319" y="332821"/>
                  <a:pt x="592962" y="338434"/>
                </a:cubicBezTo>
                <a:cubicBezTo>
                  <a:pt x="567666" y="342925"/>
                  <a:pt x="540345" y="335066"/>
                  <a:pt x="509988" y="363133"/>
                </a:cubicBezTo>
                <a:cubicBezTo>
                  <a:pt x="584867" y="383342"/>
                  <a:pt x="652663" y="353029"/>
                  <a:pt x="726531" y="373237"/>
                </a:cubicBezTo>
                <a:cubicBezTo>
                  <a:pt x="683020" y="391200"/>
                  <a:pt x="647604" y="385587"/>
                  <a:pt x="614212" y="395691"/>
                </a:cubicBezTo>
                <a:cubicBezTo>
                  <a:pt x="583855" y="405795"/>
                  <a:pt x="547428" y="394568"/>
                  <a:pt x="522131" y="424881"/>
                </a:cubicBezTo>
                <a:cubicBezTo>
                  <a:pt x="502905" y="448457"/>
                  <a:pt x="482668" y="451825"/>
                  <a:pt x="457370" y="438353"/>
                </a:cubicBezTo>
                <a:cubicBezTo>
                  <a:pt x="435109" y="426003"/>
                  <a:pt x="410824" y="429371"/>
                  <a:pt x="388562" y="441721"/>
                </a:cubicBezTo>
                <a:cubicBezTo>
                  <a:pt x="380468" y="446212"/>
                  <a:pt x="372372" y="451825"/>
                  <a:pt x="372372" y="463052"/>
                </a:cubicBezTo>
                <a:cubicBezTo>
                  <a:pt x="372372" y="478770"/>
                  <a:pt x="382491" y="483260"/>
                  <a:pt x="393622" y="485506"/>
                </a:cubicBezTo>
                <a:cubicBezTo>
                  <a:pt x="403741" y="487751"/>
                  <a:pt x="415883" y="489997"/>
                  <a:pt x="426002" y="487751"/>
                </a:cubicBezTo>
                <a:cubicBezTo>
                  <a:pt x="490762" y="475402"/>
                  <a:pt x="554511" y="495610"/>
                  <a:pt x="619271" y="493365"/>
                </a:cubicBezTo>
                <a:cubicBezTo>
                  <a:pt x="415883" y="541640"/>
                  <a:pt x="210471" y="525922"/>
                  <a:pt x="0" y="542762"/>
                </a:cubicBezTo>
                <a:cubicBezTo>
                  <a:pt x="27321" y="576443"/>
                  <a:pt x="62737" y="548376"/>
                  <a:pt x="83986" y="573075"/>
                </a:cubicBezTo>
                <a:cubicBezTo>
                  <a:pt x="63748" y="624719"/>
                  <a:pt x="71844" y="652785"/>
                  <a:pt x="112319" y="656154"/>
                </a:cubicBezTo>
                <a:cubicBezTo>
                  <a:pt x="151782" y="659522"/>
                  <a:pt x="194281" y="641559"/>
                  <a:pt x="215531" y="703306"/>
                </a:cubicBezTo>
                <a:cubicBezTo>
                  <a:pt x="221602" y="722392"/>
                  <a:pt x="259042" y="716779"/>
                  <a:pt x="282315" y="720147"/>
                </a:cubicBezTo>
                <a:cubicBezTo>
                  <a:pt x="332909" y="728005"/>
                  <a:pt x="386539" y="720147"/>
                  <a:pt x="435109" y="744846"/>
                </a:cubicBezTo>
                <a:cubicBezTo>
                  <a:pt x="454335" y="753827"/>
                  <a:pt x="467489" y="760563"/>
                  <a:pt x="457370" y="785263"/>
                </a:cubicBezTo>
                <a:cubicBezTo>
                  <a:pt x="447252" y="811084"/>
                  <a:pt x="460406" y="820066"/>
                  <a:pt x="476596" y="830170"/>
                </a:cubicBezTo>
                <a:cubicBezTo>
                  <a:pt x="488739" y="838028"/>
                  <a:pt x="506953" y="835783"/>
                  <a:pt x="517071" y="859360"/>
                </a:cubicBezTo>
                <a:cubicBezTo>
                  <a:pt x="410824" y="855992"/>
                  <a:pt x="307612" y="836906"/>
                  <a:pt x="202377" y="854869"/>
                </a:cubicBezTo>
                <a:cubicBezTo>
                  <a:pt x="317731" y="899776"/>
                  <a:pt x="444216" y="897531"/>
                  <a:pt x="557546" y="949175"/>
                </a:cubicBezTo>
                <a:cubicBezTo>
                  <a:pt x="553499" y="967137"/>
                  <a:pt x="527190" y="959278"/>
                  <a:pt x="526178" y="986223"/>
                </a:cubicBezTo>
                <a:cubicBezTo>
                  <a:pt x="585879" y="1014290"/>
                  <a:pt x="657723" y="995204"/>
                  <a:pt x="720459" y="1036744"/>
                </a:cubicBezTo>
                <a:cubicBezTo>
                  <a:pt x="684032" y="1055829"/>
                  <a:pt x="650640" y="1024394"/>
                  <a:pt x="616236" y="1042357"/>
                </a:cubicBezTo>
                <a:cubicBezTo>
                  <a:pt x="627367" y="1069302"/>
                  <a:pt x="1131283" y="1235459"/>
                  <a:pt x="1222353" y="1253422"/>
                </a:cubicBezTo>
                <a:cubicBezTo>
                  <a:pt x="1407527" y="1290470"/>
                  <a:pt x="1940788" y="1384776"/>
                  <a:pt x="2087511" y="1406107"/>
                </a:cubicBezTo>
                <a:cubicBezTo>
                  <a:pt x="2200841" y="1421824"/>
                  <a:pt x="2313160" y="1434174"/>
                  <a:pt x="2425479" y="1435297"/>
                </a:cubicBezTo>
                <a:cubicBezTo>
                  <a:pt x="2553988" y="1436419"/>
                  <a:pt x="2681485" y="1430806"/>
                  <a:pt x="2809994" y="1426315"/>
                </a:cubicBezTo>
                <a:cubicBezTo>
                  <a:pt x="2858058" y="1424631"/>
                  <a:pt x="2905933" y="1421684"/>
                  <a:pt x="2953618" y="1417071"/>
                </a:cubicBezTo>
                <a:lnTo>
                  <a:pt x="3021543" y="1407897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6030E26-A86A-417A-AA64-699AA8DD3D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9CF97E-0E6E-41E9-B75B-0371E744D1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11680"/>
            <a:ext cx="10515600" cy="4160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BAE770-8363-44CD-8A22-AB26C5C53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7/3/2022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E618F2-3B8E-4449-91E7-F8AA496093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3428F0-E5C2-42A1-AB2F-1A19FFAD19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88331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raphic 9" descr="Tag=AccentColor&#10;Flavor=Light&#10;Target=Fill">
            <a:extLst>
              <a:ext uri="{FF2B5EF4-FFF2-40B4-BE49-F238E27FC236}">
                <a16:creationId xmlns:a16="http://schemas.microsoft.com/office/drawing/2014/main" id="{DB2CE8D6-5B4E-4EBE-9ED5-A1DA7E2A5CDA}"/>
              </a:ext>
            </a:extLst>
          </p:cNvPr>
          <p:cNvSpPr/>
          <p:nvPr/>
        </p:nvSpPr>
        <p:spPr>
          <a:xfrm>
            <a:off x="7209816" y="0"/>
            <a:ext cx="4143984" cy="5747660"/>
          </a:xfrm>
          <a:custGeom>
            <a:avLst/>
            <a:gdLst>
              <a:gd name="connsiteX0" fmla="*/ 0 w 3843750"/>
              <a:gd name="connsiteY0" fmla="*/ 346 h 5956080"/>
              <a:gd name="connsiteX1" fmla="*/ 72373 w 3843750"/>
              <a:gd name="connsiteY1" fmla="*/ 2447534 h 5956080"/>
              <a:gd name="connsiteX2" fmla="*/ 145093 w 3843750"/>
              <a:gd name="connsiteY2" fmla="*/ 3878724 h 5956080"/>
              <a:gd name="connsiteX3" fmla="*/ 237897 w 3843750"/>
              <a:gd name="connsiteY3" fmla="*/ 4208041 h 5956080"/>
              <a:gd name="connsiteX4" fmla="*/ 281875 w 3843750"/>
              <a:gd name="connsiteY4" fmla="*/ 4677601 h 5956080"/>
              <a:gd name="connsiteX5" fmla="*/ 360135 w 3843750"/>
              <a:gd name="connsiteY5" fmla="*/ 5287407 h 5956080"/>
              <a:gd name="connsiteX6" fmla="*/ 414155 w 3843750"/>
              <a:gd name="connsiteY6" fmla="*/ 5817914 h 5956080"/>
              <a:gd name="connsiteX7" fmla="*/ 681487 w 3843750"/>
              <a:gd name="connsiteY7" fmla="*/ 5914873 h 5956080"/>
              <a:gd name="connsiteX8" fmla="*/ 892373 w 3843750"/>
              <a:gd name="connsiteY8" fmla="*/ 5605295 h 5956080"/>
              <a:gd name="connsiteX9" fmla="*/ 1027770 w 3843750"/>
              <a:gd name="connsiteY9" fmla="*/ 5804063 h 5956080"/>
              <a:gd name="connsiteX10" fmla="*/ 1200566 w 3843750"/>
              <a:gd name="connsiteY10" fmla="*/ 5527036 h 5956080"/>
              <a:gd name="connsiteX11" fmla="*/ 1348083 w 3843750"/>
              <a:gd name="connsiteY11" fmla="*/ 5363590 h 5956080"/>
              <a:gd name="connsiteX12" fmla="*/ 1425997 w 3843750"/>
              <a:gd name="connsiteY12" fmla="*/ 4800532 h 5956080"/>
              <a:gd name="connsiteX13" fmla="*/ 1517416 w 3843750"/>
              <a:gd name="connsiteY13" fmla="*/ 4640549 h 5956080"/>
              <a:gd name="connsiteX14" fmla="*/ 1569705 w 3843750"/>
              <a:gd name="connsiteY14" fmla="*/ 4803995 h 5956080"/>
              <a:gd name="connsiteX15" fmla="*/ 1530921 w 3843750"/>
              <a:gd name="connsiteY15" fmla="*/ 5433885 h 5956080"/>
              <a:gd name="connsiteX16" fmla="*/ 1614721 w 3843750"/>
              <a:gd name="connsiteY16" fmla="*/ 5319957 h 5956080"/>
              <a:gd name="connsiteX17" fmla="*/ 1800676 w 3843750"/>
              <a:gd name="connsiteY17" fmla="*/ 4608691 h 5956080"/>
              <a:gd name="connsiteX18" fmla="*/ 1918759 w 3843750"/>
              <a:gd name="connsiteY18" fmla="*/ 4486799 h 5956080"/>
              <a:gd name="connsiteX19" fmla="*/ 2009139 w 3843750"/>
              <a:gd name="connsiteY19" fmla="*/ 4715000 h 5956080"/>
              <a:gd name="connsiteX20" fmla="*/ 2135532 w 3843750"/>
              <a:gd name="connsiteY20" fmla="*/ 5321689 h 5956080"/>
              <a:gd name="connsiteX21" fmla="*/ 2209291 w 3843750"/>
              <a:gd name="connsiteY21" fmla="*/ 5028733 h 5956080"/>
              <a:gd name="connsiteX22" fmla="*/ 2501208 w 3843750"/>
              <a:gd name="connsiteY22" fmla="*/ 4457711 h 5956080"/>
              <a:gd name="connsiteX23" fmla="*/ 2695127 w 3843750"/>
              <a:gd name="connsiteY23" fmla="*/ 4973674 h 5956080"/>
              <a:gd name="connsiteX24" fmla="*/ 2825329 w 3843750"/>
              <a:gd name="connsiteY24" fmla="*/ 4563328 h 5956080"/>
              <a:gd name="connsiteX25" fmla="*/ 2904628 w 3843750"/>
              <a:gd name="connsiteY25" fmla="*/ 4466368 h 5956080"/>
              <a:gd name="connsiteX26" fmla="*/ 2922635 w 3843750"/>
              <a:gd name="connsiteY26" fmla="*/ 4519696 h 5956080"/>
              <a:gd name="connsiteX27" fmla="*/ 3089544 w 3843750"/>
              <a:gd name="connsiteY27" fmla="*/ 3606545 h 5956080"/>
              <a:gd name="connsiteX28" fmla="*/ 3150490 w 3843750"/>
              <a:gd name="connsiteY28" fmla="*/ 3989882 h 5956080"/>
              <a:gd name="connsiteX29" fmla="*/ 3755448 w 3843750"/>
              <a:gd name="connsiteY29" fmla="*/ 1538193 h 5956080"/>
              <a:gd name="connsiteX30" fmla="*/ 3850330 w 3843750"/>
              <a:gd name="connsiteY30" fmla="*/ 0 h 5956080"/>
              <a:gd name="connsiteX31" fmla="*/ 0 w 3843750"/>
              <a:gd name="connsiteY31" fmla="*/ 0 h 5956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3843750" h="5956080">
                <a:moveTo>
                  <a:pt x="0" y="346"/>
                </a:moveTo>
                <a:cubicBezTo>
                  <a:pt x="12120" y="1234155"/>
                  <a:pt x="72720" y="2447534"/>
                  <a:pt x="72373" y="2447534"/>
                </a:cubicBezTo>
                <a:cubicBezTo>
                  <a:pt x="72720" y="2449265"/>
                  <a:pt x="114274" y="3641520"/>
                  <a:pt x="145093" y="3878724"/>
                </a:cubicBezTo>
                <a:cubicBezTo>
                  <a:pt x="176258" y="4119392"/>
                  <a:pt x="210194" y="3969797"/>
                  <a:pt x="237897" y="4208041"/>
                </a:cubicBezTo>
                <a:cubicBezTo>
                  <a:pt x="250017" y="4367677"/>
                  <a:pt x="237204" y="4527661"/>
                  <a:pt x="281875" y="4677601"/>
                </a:cubicBezTo>
                <a:cubicBezTo>
                  <a:pt x="278758" y="4908226"/>
                  <a:pt x="338319" y="5059552"/>
                  <a:pt x="360135" y="5287407"/>
                </a:cubicBezTo>
                <a:cubicBezTo>
                  <a:pt x="370177" y="5468860"/>
                  <a:pt x="348015" y="5649274"/>
                  <a:pt x="414155" y="5817914"/>
                </a:cubicBezTo>
                <a:cubicBezTo>
                  <a:pt x="467137" y="5947770"/>
                  <a:pt x="534662" y="6049578"/>
                  <a:pt x="681487" y="5914873"/>
                </a:cubicBezTo>
                <a:cubicBezTo>
                  <a:pt x="680448" y="5747964"/>
                  <a:pt x="925963" y="5772897"/>
                  <a:pt x="892373" y="5605295"/>
                </a:cubicBezTo>
                <a:cubicBezTo>
                  <a:pt x="1003184" y="5641309"/>
                  <a:pt x="945009" y="5759046"/>
                  <a:pt x="1027770" y="5804063"/>
                </a:cubicBezTo>
                <a:cubicBezTo>
                  <a:pt x="1099105" y="5719915"/>
                  <a:pt x="1051664" y="5551968"/>
                  <a:pt x="1200566" y="5527036"/>
                </a:cubicBezTo>
                <a:cubicBezTo>
                  <a:pt x="1352931" y="5564088"/>
                  <a:pt x="1336655" y="5453970"/>
                  <a:pt x="1348083" y="5363590"/>
                </a:cubicBezTo>
                <a:cubicBezTo>
                  <a:pt x="1370938" y="5149586"/>
                  <a:pt x="1389291" y="5009687"/>
                  <a:pt x="1425997" y="4800532"/>
                </a:cubicBezTo>
                <a:cubicBezTo>
                  <a:pt x="1436385" y="4748243"/>
                  <a:pt x="1415608" y="4628775"/>
                  <a:pt x="1517416" y="4640549"/>
                </a:cubicBezTo>
                <a:cubicBezTo>
                  <a:pt x="1596022" y="4651976"/>
                  <a:pt x="1566242" y="4746512"/>
                  <a:pt x="1569705" y="4803995"/>
                </a:cubicBezTo>
                <a:cubicBezTo>
                  <a:pt x="1600177" y="5128809"/>
                  <a:pt x="1532998" y="5109763"/>
                  <a:pt x="1530921" y="5433885"/>
                </a:cubicBezTo>
                <a:cubicBezTo>
                  <a:pt x="1530574" y="5446697"/>
                  <a:pt x="1580786" y="5458125"/>
                  <a:pt x="1614721" y="5319957"/>
                </a:cubicBezTo>
                <a:cubicBezTo>
                  <a:pt x="1681208" y="5047432"/>
                  <a:pt x="1760507" y="4832736"/>
                  <a:pt x="1800676" y="4608691"/>
                </a:cubicBezTo>
                <a:cubicBezTo>
                  <a:pt x="1848463" y="4656824"/>
                  <a:pt x="1889671" y="4439704"/>
                  <a:pt x="1918759" y="4486799"/>
                </a:cubicBezTo>
                <a:cubicBezTo>
                  <a:pt x="1932264" y="4566098"/>
                  <a:pt x="1956503" y="4642626"/>
                  <a:pt x="2009139" y="4715000"/>
                </a:cubicBezTo>
                <a:cubicBezTo>
                  <a:pt x="2054502" y="4933851"/>
                  <a:pt x="2004983" y="5137812"/>
                  <a:pt x="2135532" y="5321689"/>
                </a:cubicBezTo>
                <a:cubicBezTo>
                  <a:pt x="2135532" y="5321689"/>
                  <a:pt x="2137610" y="5265245"/>
                  <a:pt x="2209291" y="5028733"/>
                </a:cubicBezTo>
                <a:cubicBezTo>
                  <a:pt x="2267120" y="4838277"/>
                  <a:pt x="2341225" y="4936622"/>
                  <a:pt x="2501208" y="4457711"/>
                </a:cubicBezTo>
                <a:cubicBezTo>
                  <a:pt x="2545186" y="4641934"/>
                  <a:pt x="2446495" y="4877753"/>
                  <a:pt x="2695127" y="4973674"/>
                </a:cubicBezTo>
                <a:cubicBezTo>
                  <a:pt x="2743260" y="4833775"/>
                  <a:pt x="2706208" y="4662365"/>
                  <a:pt x="2825329" y="4563328"/>
                </a:cubicBezTo>
                <a:cubicBezTo>
                  <a:pt x="2859958" y="4534586"/>
                  <a:pt x="2884890" y="4501689"/>
                  <a:pt x="2904628" y="4466368"/>
                </a:cubicBezTo>
                <a:cubicBezTo>
                  <a:pt x="2910515" y="4484375"/>
                  <a:pt x="2916749" y="4503074"/>
                  <a:pt x="2922635" y="4519696"/>
                </a:cubicBezTo>
                <a:cubicBezTo>
                  <a:pt x="2946529" y="4491647"/>
                  <a:pt x="3082618" y="3784882"/>
                  <a:pt x="3089544" y="3606545"/>
                </a:cubicBezTo>
                <a:cubicBezTo>
                  <a:pt x="3124172" y="3733285"/>
                  <a:pt x="3150490" y="3989882"/>
                  <a:pt x="3150490" y="3989882"/>
                </a:cubicBezTo>
                <a:cubicBezTo>
                  <a:pt x="3150490" y="3989882"/>
                  <a:pt x="3300085" y="3936900"/>
                  <a:pt x="3755448" y="1538193"/>
                </a:cubicBezTo>
                <a:cubicBezTo>
                  <a:pt x="3791461" y="1348775"/>
                  <a:pt x="3824704" y="697762"/>
                  <a:pt x="3850330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4AD5705-B027-4C44-B38A-60296E29EB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078991"/>
            <a:ext cx="5266944" cy="3136392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8BBAC4-9088-44CF-BA2D-B8DD24FB52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279392"/>
            <a:ext cx="5266944" cy="1500187"/>
          </a:xfrm>
        </p:spPr>
        <p:txBody>
          <a:bodyPr/>
          <a:lstStyle>
            <a:lvl1pPr marL="0" indent="0">
              <a:buNone/>
              <a:defRPr sz="240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93FB3F-D2A6-4919-B57B-C08861D463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7/3/2022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9049E0-6BE5-43FA-A4D4-ACAFC871A7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F8C28D-1479-4F15-B906-0AEBBCCA8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72747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 descr="Tag=AccentColor&#10;Flavor=Light&#10;Target=Fill">
            <a:extLst>
              <a:ext uri="{FF2B5EF4-FFF2-40B4-BE49-F238E27FC236}">
                <a16:creationId xmlns:a16="http://schemas.microsoft.com/office/drawing/2014/main" id="{FD51F360-8860-4FB5-A0A5-773473DD8B39}"/>
              </a:ext>
            </a:extLst>
          </p:cNvPr>
          <p:cNvSpPr/>
          <p:nvPr/>
        </p:nvSpPr>
        <p:spPr>
          <a:xfrm flipH="1">
            <a:off x="1" y="315111"/>
            <a:ext cx="3021543" cy="1435442"/>
          </a:xfrm>
          <a:custGeom>
            <a:avLst/>
            <a:gdLst>
              <a:gd name="connsiteX0" fmla="*/ 3021543 w 3021543"/>
              <a:gd name="connsiteY0" fmla="*/ 0 h 1435442"/>
              <a:gd name="connsiteX1" fmla="*/ 2963800 w 3021543"/>
              <a:gd name="connsiteY1" fmla="*/ 7242 h 1435442"/>
              <a:gd name="connsiteX2" fmla="*/ 2793803 w 3021543"/>
              <a:gd name="connsiteY2" fmla="*/ 24082 h 1435442"/>
              <a:gd name="connsiteX3" fmla="*/ 2414348 w 3021543"/>
              <a:gd name="connsiteY3" fmla="*/ 29696 h 1435442"/>
              <a:gd name="connsiteX4" fmla="*/ 2091558 w 3021543"/>
              <a:gd name="connsiteY4" fmla="*/ 27450 h 1435442"/>
              <a:gd name="connsiteX5" fmla="*/ 1645319 w 3021543"/>
              <a:gd name="connsiteY5" fmla="*/ 28573 h 1435442"/>
              <a:gd name="connsiteX6" fmla="*/ 1243602 w 3021543"/>
              <a:gd name="connsiteY6" fmla="*/ 60008 h 1435442"/>
              <a:gd name="connsiteX7" fmla="*/ 753851 w 3021543"/>
              <a:gd name="connsiteY7" fmla="*/ 57763 h 1435442"/>
              <a:gd name="connsiteX8" fmla="*/ 465465 w 3021543"/>
              <a:gd name="connsiteY8" fmla="*/ 116142 h 1435442"/>
              <a:gd name="connsiteX9" fmla="*/ 546416 w 3021543"/>
              <a:gd name="connsiteY9" fmla="*/ 136351 h 1435442"/>
              <a:gd name="connsiteX10" fmla="*/ 689091 w 3021543"/>
              <a:gd name="connsiteY10" fmla="*/ 180136 h 1435442"/>
              <a:gd name="connsiteX11" fmla="*/ 704269 w 3021543"/>
              <a:gd name="connsiteY11" fmla="*/ 208203 h 1435442"/>
              <a:gd name="connsiteX12" fmla="*/ 683020 w 3021543"/>
              <a:gd name="connsiteY12" fmla="*/ 221675 h 1435442"/>
              <a:gd name="connsiteX13" fmla="*/ 621295 w 3021543"/>
              <a:gd name="connsiteY13" fmla="*/ 247496 h 1435442"/>
              <a:gd name="connsiteX14" fmla="*/ 848968 w 3021543"/>
              <a:gd name="connsiteY14" fmla="*/ 285668 h 1435442"/>
              <a:gd name="connsiteX15" fmla="*/ 768018 w 3021543"/>
              <a:gd name="connsiteY15" fmla="*/ 309244 h 1435442"/>
              <a:gd name="connsiteX16" fmla="*/ 684032 w 3021543"/>
              <a:gd name="connsiteY16" fmla="*/ 326085 h 1435442"/>
              <a:gd name="connsiteX17" fmla="*/ 592962 w 3021543"/>
              <a:gd name="connsiteY17" fmla="*/ 338434 h 1435442"/>
              <a:gd name="connsiteX18" fmla="*/ 509988 w 3021543"/>
              <a:gd name="connsiteY18" fmla="*/ 363133 h 1435442"/>
              <a:gd name="connsiteX19" fmla="*/ 726531 w 3021543"/>
              <a:gd name="connsiteY19" fmla="*/ 373237 h 1435442"/>
              <a:gd name="connsiteX20" fmla="*/ 614212 w 3021543"/>
              <a:gd name="connsiteY20" fmla="*/ 395691 h 1435442"/>
              <a:gd name="connsiteX21" fmla="*/ 522131 w 3021543"/>
              <a:gd name="connsiteY21" fmla="*/ 424881 h 1435442"/>
              <a:gd name="connsiteX22" fmla="*/ 457370 w 3021543"/>
              <a:gd name="connsiteY22" fmla="*/ 438353 h 1435442"/>
              <a:gd name="connsiteX23" fmla="*/ 388562 w 3021543"/>
              <a:gd name="connsiteY23" fmla="*/ 441721 h 1435442"/>
              <a:gd name="connsiteX24" fmla="*/ 372372 w 3021543"/>
              <a:gd name="connsiteY24" fmla="*/ 463052 h 1435442"/>
              <a:gd name="connsiteX25" fmla="*/ 393622 w 3021543"/>
              <a:gd name="connsiteY25" fmla="*/ 485506 h 1435442"/>
              <a:gd name="connsiteX26" fmla="*/ 426002 w 3021543"/>
              <a:gd name="connsiteY26" fmla="*/ 487751 h 1435442"/>
              <a:gd name="connsiteX27" fmla="*/ 619271 w 3021543"/>
              <a:gd name="connsiteY27" fmla="*/ 493365 h 1435442"/>
              <a:gd name="connsiteX28" fmla="*/ 0 w 3021543"/>
              <a:gd name="connsiteY28" fmla="*/ 542762 h 1435442"/>
              <a:gd name="connsiteX29" fmla="*/ 83986 w 3021543"/>
              <a:gd name="connsiteY29" fmla="*/ 573075 h 1435442"/>
              <a:gd name="connsiteX30" fmla="*/ 112319 w 3021543"/>
              <a:gd name="connsiteY30" fmla="*/ 656154 h 1435442"/>
              <a:gd name="connsiteX31" fmla="*/ 215531 w 3021543"/>
              <a:gd name="connsiteY31" fmla="*/ 703306 h 1435442"/>
              <a:gd name="connsiteX32" fmla="*/ 282315 w 3021543"/>
              <a:gd name="connsiteY32" fmla="*/ 720147 h 1435442"/>
              <a:gd name="connsiteX33" fmla="*/ 435109 w 3021543"/>
              <a:gd name="connsiteY33" fmla="*/ 744846 h 1435442"/>
              <a:gd name="connsiteX34" fmla="*/ 457370 w 3021543"/>
              <a:gd name="connsiteY34" fmla="*/ 785263 h 1435442"/>
              <a:gd name="connsiteX35" fmla="*/ 476596 w 3021543"/>
              <a:gd name="connsiteY35" fmla="*/ 830170 h 1435442"/>
              <a:gd name="connsiteX36" fmla="*/ 517071 w 3021543"/>
              <a:gd name="connsiteY36" fmla="*/ 859360 h 1435442"/>
              <a:gd name="connsiteX37" fmla="*/ 202377 w 3021543"/>
              <a:gd name="connsiteY37" fmla="*/ 854869 h 1435442"/>
              <a:gd name="connsiteX38" fmla="*/ 557546 w 3021543"/>
              <a:gd name="connsiteY38" fmla="*/ 949175 h 1435442"/>
              <a:gd name="connsiteX39" fmla="*/ 526178 w 3021543"/>
              <a:gd name="connsiteY39" fmla="*/ 986223 h 1435442"/>
              <a:gd name="connsiteX40" fmla="*/ 720459 w 3021543"/>
              <a:gd name="connsiteY40" fmla="*/ 1036744 h 1435442"/>
              <a:gd name="connsiteX41" fmla="*/ 616236 w 3021543"/>
              <a:gd name="connsiteY41" fmla="*/ 1042357 h 1435442"/>
              <a:gd name="connsiteX42" fmla="*/ 1222353 w 3021543"/>
              <a:gd name="connsiteY42" fmla="*/ 1253422 h 1435442"/>
              <a:gd name="connsiteX43" fmla="*/ 2087511 w 3021543"/>
              <a:gd name="connsiteY43" fmla="*/ 1406107 h 1435442"/>
              <a:gd name="connsiteX44" fmla="*/ 2425479 w 3021543"/>
              <a:gd name="connsiteY44" fmla="*/ 1435297 h 1435442"/>
              <a:gd name="connsiteX45" fmla="*/ 2809994 w 3021543"/>
              <a:gd name="connsiteY45" fmla="*/ 1426315 h 1435442"/>
              <a:gd name="connsiteX46" fmla="*/ 2953618 w 3021543"/>
              <a:gd name="connsiteY46" fmla="*/ 1417071 h 1435442"/>
              <a:gd name="connsiteX47" fmla="*/ 3021543 w 3021543"/>
              <a:gd name="connsiteY47" fmla="*/ 1407897 h 1435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021543" h="1435442">
                <a:moveTo>
                  <a:pt x="3021543" y="0"/>
                </a:moveTo>
                <a:lnTo>
                  <a:pt x="2963800" y="7242"/>
                </a:lnTo>
                <a:cubicBezTo>
                  <a:pt x="2907134" y="13978"/>
                  <a:pt x="2850469" y="22960"/>
                  <a:pt x="2793803" y="24082"/>
                </a:cubicBezTo>
                <a:cubicBezTo>
                  <a:pt x="2667318" y="27450"/>
                  <a:pt x="2539821" y="19592"/>
                  <a:pt x="2414348" y="29696"/>
                </a:cubicBezTo>
                <a:cubicBezTo>
                  <a:pt x="2307089" y="38677"/>
                  <a:pt x="2198818" y="28573"/>
                  <a:pt x="2091558" y="27450"/>
                </a:cubicBezTo>
                <a:cubicBezTo>
                  <a:pt x="1942812" y="26328"/>
                  <a:pt x="1793053" y="18469"/>
                  <a:pt x="1645319" y="28573"/>
                </a:cubicBezTo>
                <a:cubicBezTo>
                  <a:pt x="1510738" y="36432"/>
                  <a:pt x="1376158" y="38677"/>
                  <a:pt x="1243602" y="60008"/>
                </a:cubicBezTo>
                <a:cubicBezTo>
                  <a:pt x="1079677" y="71235"/>
                  <a:pt x="916765" y="64499"/>
                  <a:pt x="753851" y="57763"/>
                </a:cubicBezTo>
                <a:cubicBezTo>
                  <a:pt x="653675" y="53272"/>
                  <a:pt x="554511" y="38677"/>
                  <a:pt x="465465" y="116142"/>
                </a:cubicBezTo>
                <a:cubicBezTo>
                  <a:pt x="489751" y="134105"/>
                  <a:pt x="519095" y="130737"/>
                  <a:pt x="546416" y="136351"/>
                </a:cubicBezTo>
                <a:cubicBezTo>
                  <a:pt x="594986" y="147578"/>
                  <a:pt x="643557" y="158804"/>
                  <a:pt x="689091" y="180136"/>
                </a:cubicBezTo>
                <a:cubicBezTo>
                  <a:pt x="699210" y="184626"/>
                  <a:pt x="708317" y="193608"/>
                  <a:pt x="704269" y="208203"/>
                </a:cubicBezTo>
                <a:cubicBezTo>
                  <a:pt x="701234" y="219430"/>
                  <a:pt x="691115" y="219430"/>
                  <a:pt x="683020" y="221675"/>
                </a:cubicBezTo>
                <a:cubicBezTo>
                  <a:pt x="664806" y="228411"/>
                  <a:pt x="642545" y="223920"/>
                  <a:pt x="621295" y="247496"/>
                </a:cubicBezTo>
                <a:cubicBezTo>
                  <a:pt x="702245" y="259846"/>
                  <a:pt x="780160" y="236270"/>
                  <a:pt x="848968" y="285668"/>
                </a:cubicBezTo>
                <a:cubicBezTo>
                  <a:pt x="823671" y="310367"/>
                  <a:pt x="795339" y="304753"/>
                  <a:pt x="768018" y="309244"/>
                </a:cubicBezTo>
                <a:cubicBezTo>
                  <a:pt x="739685" y="313735"/>
                  <a:pt x="712365" y="321594"/>
                  <a:pt x="684032" y="326085"/>
                </a:cubicBezTo>
                <a:cubicBezTo>
                  <a:pt x="653675" y="331698"/>
                  <a:pt x="623319" y="332821"/>
                  <a:pt x="592962" y="338434"/>
                </a:cubicBezTo>
                <a:cubicBezTo>
                  <a:pt x="567666" y="342925"/>
                  <a:pt x="540345" y="335066"/>
                  <a:pt x="509988" y="363133"/>
                </a:cubicBezTo>
                <a:cubicBezTo>
                  <a:pt x="584867" y="383342"/>
                  <a:pt x="652663" y="353029"/>
                  <a:pt x="726531" y="373237"/>
                </a:cubicBezTo>
                <a:cubicBezTo>
                  <a:pt x="683020" y="391200"/>
                  <a:pt x="647604" y="385587"/>
                  <a:pt x="614212" y="395691"/>
                </a:cubicBezTo>
                <a:cubicBezTo>
                  <a:pt x="583855" y="405795"/>
                  <a:pt x="547428" y="394568"/>
                  <a:pt x="522131" y="424881"/>
                </a:cubicBezTo>
                <a:cubicBezTo>
                  <a:pt x="502905" y="448457"/>
                  <a:pt x="482668" y="451825"/>
                  <a:pt x="457370" y="438353"/>
                </a:cubicBezTo>
                <a:cubicBezTo>
                  <a:pt x="435109" y="426003"/>
                  <a:pt x="410824" y="429371"/>
                  <a:pt x="388562" y="441721"/>
                </a:cubicBezTo>
                <a:cubicBezTo>
                  <a:pt x="380468" y="446212"/>
                  <a:pt x="372372" y="451825"/>
                  <a:pt x="372372" y="463052"/>
                </a:cubicBezTo>
                <a:cubicBezTo>
                  <a:pt x="372372" y="478770"/>
                  <a:pt x="382491" y="483260"/>
                  <a:pt x="393622" y="485506"/>
                </a:cubicBezTo>
                <a:cubicBezTo>
                  <a:pt x="403741" y="487751"/>
                  <a:pt x="415883" y="489997"/>
                  <a:pt x="426002" y="487751"/>
                </a:cubicBezTo>
                <a:cubicBezTo>
                  <a:pt x="490762" y="475402"/>
                  <a:pt x="554511" y="495610"/>
                  <a:pt x="619271" y="493365"/>
                </a:cubicBezTo>
                <a:cubicBezTo>
                  <a:pt x="415883" y="541640"/>
                  <a:pt x="210471" y="525922"/>
                  <a:pt x="0" y="542762"/>
                </a:cubicBezTo>
                <a:cubicBezTo>
                  <a:pt x="27321" y="576443"/>
                  <a:pt x="62737" y="548376"/>
                  <a:pt x="83986" y="573075"/>
                </a:cubicBezTo>
                <a:cubicBezTo>
                  <a:pt x="63748" y="624719"/>
                  <a:pt x="71844" y="652785"/>
                  <a:pt x="112319" y="656154"/>
                </a:cubicBezTo>
                <a:cubicBezTo>
                  <a:pt x="151782" y="659522"/>
                  <a:pt x="194281" y="641559"/>
                  <a:pt x="215531" y="703306"/>
                </a:cubicBezTo>
                <a:cubicBezTo>
                  <a:pt x="221602" y="722392"/>
                  <a:pt x="259042" y="716779"/>
                  <a:pt x="282315" y="720147"/>
                </a:cubicBezTo>
                <a:cubicBezTo>
                  <a:pt x="332909" y="728005"/>
                  <a:pt x="386539" y="720147"/>
                  <a:pt x="435109" y="744846"/>
                </a:cubicBezTo>
                <a:cubicBezTo>
                  <a:pt x="454335" y="753827"/>
                  <a:pt x="467489" y="760563"/>
                  <a:pt x="457370" y="785263"/>
                </a:cubicBezTo>
                <a:cubicBezTo>
                  <a:pt x="447252" y="811084"/>
                  <a:pt x="460406" y="820066"/>
                  <a:pt x="476596" y="830170"/>
                </a:cubicBezTo>
                <a:cubicBezTo>
                  <a:pt x="488739" y="838028"/>
                  <a:pt x="506953" y="835783"/>
                  <a:pt x="517071" y="859360"/>
                </a:cubicBezTo>
                <a:cubicBezTo>
                  <a:pt x="410824" y="855992"/>
                  <a:pt x="307612" y="836906"/>
                  <a:pt x="202377" y="854869"/>
                </a:cubicBezTo>
                <a:cubicBezTo>
                  <a:pt x="317731" y="899776"/>
                  <a:pt x="444216" y="897531"/>
                  <a:pt x="557546" y="949175"/>
                </a:cubicBezTo>
                <a:cubicBezTo>
                  <a:pt x="553499" y="967137"/>
                  <a:pt x="527190" y="959278"/>
                  <a:pt x="526178" y="986223"/>
                </a:cubicBezTo>
                <a:cubicBezTo>
                  <a:pt x="585879" y="1014290"/>
                  <a:pt x="657723" y="995204"/>
                  <a:pt x="720459" y="1036744"/>
                </a:cubicBezTo>
                <a:cubicBezTo>
                  <a:pt x="684032" y="1055829"/>
                  <a:pt x="650640" y="1024394"/>
                  <a:pt x="616236" y="1042357"/>
                </a:cubicBezTo>
                <a:cubicBezTo>
                  <a:pt x="627367" y="1069302"/>
                  <a:pt x="1131283" y="1235459"/>
                  <a:pt x="1222353" y="1253422"/>
                </a:cubicBezTo>
                <a:cubicBezTo>
                  <a:pt x="1407527" y="1290470"/>
                  <a:pt x="1940788" y="1384776"/>
                  <a:pt x="2087511" y="1406107"/>
                </a:cubicBezTo>
                <a:cubicBezTo>
                  <a:pt x="2200841" y="1421824"/>
                  <a:pt x="2313160" y="1434174"/>
                  <a:pt x="2425479" y="1435297"/>
                </a:cubicBezTo>
                <a:cubicBezTo>
                  <a:pt x="2553988" y="1436419"/>
                  <a:pt x="2681485" y="1430806"/>
                  <a:pt x="2809994" y="1426315"/>
                </a:cubicBezTo>
                <a:cubicBezTo>
                  <a:pt x="2858058" y="1424631"/>
                  <a:pt x="2905933" y="1421684"/>
                  <a:pt x="2953618" y="1417071"/>
                </a:cubicBezTo>
                <a:lnTo>
                  <a:pt x="3021543" y="1407897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2A77EC9-372A-4ECA-9088-780532AF05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C882CE-1B27-414A-9B06-AA5D2DB683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011680"/>
            <a:ext cx="4937760" cy="4160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397E60-5D92-4530-96D1-FC09AF3C27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19088" y="2011680"/>
            <a:ext cx="4937760" cy="4160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4240FE-0C6A-47E9-9B0A-7B3C608773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7/3/2022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71AE1B-BB18-4C7E-AA77-3A4D401A5F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FA7B1D-FEDD-4E29-A352-29E5F498B3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83920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 descr="Tag=AccentColor&#10;Flavor=Light&#10;Target=Fill">
            <a:extLst>
              <a:ext uri="{FF2B5EF4-FFF2-40B4-BE49-F238E27FC236}">
                <a16:creationId xmlns:a16="http://schemas.microsoft.com/office/drawing/2014/main" id="{527D753D-3426-457C-9082-B92894509EC0}"/>
              </a:ext>
            </a:extLst>
          </p:cNvPr>
          <p:cNvSpPr/>
          <p:nvPr/>
        </p:nvSpPr>
        <p:spPr>
          <a:xfrm flipH="1">
            <a:off x="1" y="315111"/>
            <a:ext cx="3021543" cy="1435442"/>
          </a:xfrm>
          <a:custGeom>
            <a:avLst/>
            <a:gdLst>
              <a:gd name="connsiteX0" fmla="*/ 3021543 w 3021543"/>
              <a:gd name="connsiteY0" fmla="*/ 0 h 1435442"/>
              <a:gd name="connsiteX1" fmla="*/ 2963800 w 3021543"/>
              <a:gd name="connsiteY1" fmla="*/ 7242 h 1435442"/>
              <a:gd name="connsiteX2" fmla="*/ 2793803 w 3021543"/>
              <a:gd name="connsiteY2" fmla="*/ 24082 h 1435442"/>
              <a:gd name="connsiteX3" fmla="*/ 2414348 w 3021543"/>
              <a:gd name="connsiteY3" fmla="*/ 29696 h 1435442"/>
              <a:gd name="connsiteX4" fmla="*/ 2091558 w 3021543"/>
              <a:gd name="connsiteY4" fmla="*/ 27450 h 1435442"/>
              <a:gd name="connsiteX5" fmla="*/ 1645319 w 3021543"/>
              <a:gd name="connsiteY5" fmla="*/ 28573 h 1435442"/>
              <a:gd name="connsiteX6" fmla="*/ 1243602 w 3021543"/>
              <a:gd name="connsiteY6" fmla="*/ 60008 h 1435442"/>
              <a:gd name="connsiteX7" fmla="*/ 753851 w 3021543"/>
              <a:gd name="connsiteY7" fmla="*/ 57763 h 1435442"/>
              <a:gd name="connsiteX8" fmla="*/ 465465 w 3021543"/>
              <a:gd name="connsiteY8" fmla="*/ 116142 h 1435442"/>
              <a:gd name="connsiteX9" fmla="*/ 546416 w 3021543"/>
              <a:gd name="connsiteY9" fmla="*/ 136351 h 1435442"/>
              <a:gd name="connsiteX10" fmla="*/ 689091 w 3021543"/>
              <a:gd name="connsiteY10" fmla="*/ 180136 h 1435442"/>
              <a:gd name="connsiteX11" fmla="*/ 704269 w 3021543"/>
              <a:gd name="connsiteY11" fmla="*/ 208203 h 1435442"/>
              <a:gd name="connsiteX12" fmla="*/ 683020 w 3021543"/>
              <a:gd name="connsiteY12" fmla="*/ 221675 h 1435442"/>
              <a:gd name="connsiteX13" fmla="*/ 621295 w 3021543"/>
              <a:gd name="connsiteY13" fmla="*/ 247496 h 1435442"/>
              <a:gd name="connsiteX14" fmla="*/ 848968 w 3021543"/>
              <a:gd name="connsiteY14" fmla="*/ 285668 h 1435442"/>
              <a:gd name="connsiteX15" fmla="*/ 768018 w 3021543"/>
              <a:gd name="connsiteY15" fmla="*/ 309244 h 1435442"/>
              <a:gd name="connsiteX16" fmla="*/ 684032 w 3021543"/>
              <a:gd name="connsiteY16" fmla="*/ 326085 h 1435442"/>
              <a:gd name="connsiteX17" fmla="*/ 592962 w 3021543"/>
              <a:gd name="connsiteY17" fmla="*/ 338434 h 1435442"/>
              <a:gd name="connsiteX18" fmla="*/ 509988 w 3021543"/>
              <a:gd name="connsiteY18" fmla="*/ 363133 h 1435442"/>
              <a:gd name="connsiteX19" fmla="*/ 726531 w 3021543"/>
              <a:gd name="connsiteY19" fmla="*/ 373237 h 1435442"/>
              <a:gd name="connsiteX20" fmla="*/ 614212 w 3021543"/>
              <a:gd name="connsiteY20" fmla="*/ 395691 h 1435442"/>
              <a:gd name="connsiteX21" fmla="*/ 522131 w 3021543"/>
              <a:gd name="connsiteY21" fmla="*/ 424881 h 1435442"/>
              <a:gd name="connsiteX22" fmla="*/ 457370 w 3021543"/>
              <a:gd name="connsiteY22" fmla="*/ 438353 h 1435442"/>
              <a:gd name="connsiteX23" fmla="*/ 388562 w 3021543"/>
              <a:gd name="connsiteY23" fmla="*/ 441721 h 1435442"/>
              <a:gd name="connsiteX24" fmla="*/ 372372 w 3021543"/>
              <a:gd name="connsiteY24" fmla="*/ 463052 h 1435442"/>
              <a:gd name="connsiteX25" fmla="*/ 393622 w 3021543"/>
              <a:gd name="connsiteY25" fmla="*/ 485506 h 1435442"/>
              <a:gd name="connsiteX26" fmla="*/ 426002 w 3021543"/>
              <a:gd name="connsiteY26" fmla="*/ 487751 h 1435442"/>
              <a:gd name="connsiteX27" fmla="*/ 619271 w 3021543"/>
              <a:gd name="connsiteY27" fmla="*/ 493365 h 1435442"/>
              <a:gd name="connsiteX28" fmla="*/ 0 w 3021543"/>
              <a:gd name="connsiteY28" fmla="*/ 542762 h 1435442"/>
              <a:gd name="connsiteX29" fmla="*/ 83986 w 3021543"/>
              <a:gd name="connsiteY29" fmla="*/ 573075 h 1435442"/>
              <a:gd name="connsiteX30" fmla="*/ 112319 w 3021543"/>
              <a:gd name="connsiteY30" fmla="*/ 656154 h 1435442"/>
              <a:gd name="connsiteX31" fmla="*/ 215531 w 3021543"/>
              <a:gd name="connsiteY31" fmla="*/ 703306 h 1435442"/>
              <a:gd name="connsiteX32" fmla="*/ 282315 w 3021543"/>
              <a:gd name="connsiteY32" fmla="*/ 720147 h 1435442"/>
              <a:gd name="connsiteX33" fmla="*/ 435109 w 3021543"/>
              <a:gd name="connsiteY33" fmla="*/ 744846 h 1435442"/>
              <a:gd name="connsiteX34" fmla="*/ 457370 w 3021543"/>
              <a:gd name="connsiteY34" fmla="*/ 785263 h 1435442"/>
              <a:gd name="connsiteX35" fmla="*/ 476596 w 3021543"/>
              <a:gd name="connsiteY35" fmla="*/ 830170 h 1435442"/>
              <a:gd name="connsiteX36" fmla="*/ 517071 w 3021543"/>
              <a:gd name="connsiteY36" fmla="*/ 859360 h 1435442"/>
              <a:gd name="connsiteX37" fmla="*/ 202377 w 3021543"/>
              <a:gd name="connsiteY37" fmla="*/ 854869 h 1435442"/>
              <a:gd name="connsiteX38" fmla="*/ 557546 w 3021543"/>
              <a:gd name="connsiteY38" fmla="*/ 949175 h 1435442"/>
              <a:gd name="connsiteX39" fmla="*/ 526178 w 3021543"/>
              <a:gd name="connsiteY39" fmla="*/ 986223 h 1435442"/>
              <a:gd name="connsiteX40" fmla="*/ 720459 w 3021543"/>
              <a:gd name="connsiteY40" fmla="*/ 1036744 h 1435442"/>
              <a:gd name="connsiteX41" fmla="*/ 616236 w 3021543"/>
              <a:gd name="connsiteY41" fmla="*/ 1042357 h 1435442"/>
              <a:gd name="connsiteX42" fmla="*/ 1222353 w 3021543"/>
              <a:gd name="connsiteY42" fmla="*/ 1253422 h 1435442"/>
              <a:gd name="connsiteX43" fmla="*/ 2087511 w 3021543"/>
              <a:gd name="connsiteY43" fmla="*/ 1406107 h 1435442"/>
              <a:gd name="connsiteX44" fmla="*/ 2425479 w 3021543"/>
              <a:gd name="connsiteY44" fmla="*/ 1435297 h 1435442"/>
              <a:gd name="connsiteX45" fmla="*/ 2809994 w 3021543"/>
              <a:gd name="connsiteY45" fmla="*/ 1426315 h 1435442"/>
              <a:gd name="connsiteX46" fmla="*/ 2953618 w 3021543"/>
              <a:gd name="connsiteY46" fmla="*/ 1417071 h 1435442"/>
              <a:gd name="connsiteX47" fmla="*/ 3021543 w 3021543"/>
              <a:gd name="connsiteY47" fmla="*/ 1407897 h 1435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021543" h="1435442">
                <a:moveTo>
                  <a:pt x="3021543" y="0"/>
                </a:moveTo>
                <a:lnTo>
                  <a:pt x="2963800" y="7242"/>
                </a:lnTo>
                <a:cubicBezTo>
                  <a:pt x="2907134" y="13978"/>
                  <a:pt x="2850469" y="22960"/>
                  <a:pt x="2793803" y="24082"/>
                </a:cubicBezTo>
                <a:cubicBezTo>
                  <a:pt x="2667318" y="27450"/>
                  <a:pt x="2539821" y="19592"/>
                  <a:pt x="2414348" y="29696"/>
                </a:cubicBezTo>
                <a:cubicBezTo>
                  <a:pt x="2307089" y="38677"/>
                  <a:pt x="2198818" y="28573"/>
                  <a:pt x="2091558" y="27450"/>
                </a:cubicBezTo>
                <a:cubicBezTo>
                  <a:pt x="1942812" y="26328"/>
                  <a:pt x="1793053" y="18469"/>
                  <a:pt x="1645319" y="28573"/>
                </a:cubicBezTo>
                <a:cubicBezTo>
                  <a:pt x="1510738" y="36432"/>
                  <a:pt x="1376158" y="38677"/>
                  <a:pt x="1243602" y="60008"/>
                </a:cubicBezTo>
                <a:cubicBezTo>
                  <a:pt x="1079677" y="71235"/>
                  <a:pt x="916765" y="64499"/>
                  <a:pt x="753851" y="57763"/>
                </a:cubicBezTo>
                <a:cubicBezTo>
                  <a:pt x="653675" y="53272"/>
                  <a:pt x="554511" y="38677"/>
                  <a:pt x="465465" y="116142"/>
                </a:cubicBezTo>
                <a:cubicBezTo>
                  <a:pt x="489751" y="134105"/>
                  <a:pt x="519095" y="130737"/>
                  <a:pt x="546416" y="136351"/>
                </a:cubicBezTo>
                <a:cubicBezTo>
                  <a:pt x="594986" y="147578"/>
                  <a:pt x="643557" y="158804"/>
                  <a:pt x="689091" y="180136"/>
                </a:cubicBezTo>
                <a:cubicBezTo>
                  <a:pt x="699210" y="184626"/>
                  <a:pt x="708317" y="193608"/>
                  <a:pt x="704269" y="208203"/>
                </a:cubicBezTo>
                <a:cubicBezTo>
                  <a:pt x="701234" y="219430"/>
                  <a:pt x="691115" y="219430"/>
                  <a:pt x="683020" y="221675"/>
                </a:cubicBezTo>
                <a:cubicBezTo>
                  <a:pt x="664806" y="228411"/>
                  <a:pt x="642545" y="223920"/>
                  <a:pt x="621295" y="247496"/>
                </a:cubicBezTo>
                <a:cubicBezTo>
                  <a:pt x="702245" y="259846"/>
                  <a:pt x="780160" y="236270"/>
                  <a:pt x="848968" y="285668"/>
                </a:cubicBezTo>
                <a:cubicBezTo>
                  <a:pt x="823671" y="310367"/>
                  <a:pt x="795339" y="304753"/>
                  <a:pt x="768018" y="309244"/>
                </a:cubicBezTo>
                <a:cubicBezTo>
                  <a:pt x="739685" y="313735"/>
                  <a:pt x="712365" y="321594"/>
                  <a:pt x="684032" y="326085"/>
                </a:cubicBezTo>
                <a:cubicBezTo>
                  <a:pt x="653675" y="331698"/>
                  <a:pt x="623319" y="332821"/>
                  <a:pt x="592962" y="338434"/>
                </a:cubicBezTo>
                <a:cubicBezTo>
                  <a:pt x="567666" y="342925"/>
                  <a:pt x="540345" y="335066"/>
                  <a:pt x="509988" y="363133"/>
                </a:cubicBezTo>
                <a:cubicBezTo>
                  <a:pt x="584867" y="383342"/>
                  <a:pt x="652663" y="353029"/>
                  <a:pt x="726531" y="373237"/>
                </a:cubicBezTo>
                <a:cubicBezTo>
                  <a:pt x="683020" y="391200"/>
                  <a:pt x="647604" y="385587"/>
                  <a:pt x="614212" y="395691"/>
                </a:cubicBezTo>
                <a:cubicBezTo>
                  <a:pt x="583855" y="405795"/>
                  <a:pt x="547428" y="394568"/>
                  <a:pt x="522131" y="424881"/>
                </a:cubicBezTo>
                <a:cubicBezTo>
                  <a:pt x="502905" y="448457"/>
                  <a:pt x="482668" y="451825"/>
                  <a:pt x="457370" y="438353"/>
                </a:cubicBezTo>
                <a:cubicBezTo>
                  <a:pt x="435109" y="426003"/>
                  <a:pt x="410824" y="429371"/>
                  <a:pt x="388562" y="441721"/>
                </a:cubicBezTo>
                <a:cubicBezTo>
                  <a:pt x="380468" y="446212"/>
                  <a:pt x="372372" y="451825"/>
                  <a:pt x="372372" y="463052"/>
                </a:cubicBezTo>
                <a:cubicBezTo>
                  <a:pt x="372372" y="478770"/>
                  <a:pt x="382491" y="483260"/>
                  <a:pt x="393622" y="485506"/>
                </a:cubicBezTo>
                <a:cubicBezTo>
                  <a:pt x="403741" y="487751"/>
                  <a:pt x="415883" y="489997"/>
                  <a:pt x="426002" y="487751"/>
                </a:cubicBezTo>
                <a:cubicBezTo>
                  <a:pt x="490762" y="475402"/>
                  <a:pt x="554511" y="495610"/>
                  <a:pt x="619271" y="493365"/>
                </a:cubicBezTo>
                <a:cubicBezTo>
                  <a:pt x="415883" y="541640"/>
                  <a:pt x="210471" y="525922"/>
                  <a:pt x="0" y="542762"/>
                </a:cubicBezTo>
                <a:cubicBezTo>
                  <a:pt x="27321" y="576443"/>
                  <a:pt x="62737" y="548376"/>
                  <a:pt x="83986" y="573075"/>
                </a:cubicBezTo>
                <a:cubicBezTo>
                  <a:pt x="63748" y="624719"/>
                  <a:pt x="71844" y="652785"/>
                  <a:pt x="112319" y="656154"/>
                </a:cubicBezTo>
                <a:cubicBezTo>
                  <a:pt x="151782" y="659522"/>
                  <a:pt x="194281" y="641559"/>
                  <a:pt x="215531" y="703306"/>
                </a:cubicBezTo>
                <a:cubicBezTo>
                  <a:pt x="221602" y="722392"/>
                  <a:pt x="259042" y="716779"/>
                  <a:pt x="282315" y="720147"/>
                </a:cubicBezTo>
                <a:cubicBezTo>
                  <a:pt x="332909" y="728005"/>
                  <a:pt x="386539" y="720147"/>
                  <a:pt x="435109" y="744846"/>
                </a:cubicBezTo>
                <a:cubicBezTo>
                  <a:pt x="454335" y="753827"/>
                  <a:pt x="467489" y="760563"/>
                  <a:pt x="457370" y="785263"/>
                </a:cubicBezTo>
                <a:cubicBezTo>
                  <a:pt x="447252" y="811084"/>
                  <a:pt x="460406" y="820066"/>
                  <a:pt x="476596" y="830170"/>
                </a:cubicBezTo>
                <a:cubicBezTo>
                  <a:pt x="488739" y="838028"/>
                  <a:pt x="506953" y="835783"/>
                  <a:pt x="517071" y="859360"/>
                </a:cubicBezTo>
                <a:cubicBezTo>
                  <a:pt x="410824" y="855992"/>
                  <a:pt x="307612" y="836906"/>
                  <a:pt x="202377" y="854869"/>
                </a:cubicBezTo>
                <a:cubicBezTo>
                  <a:pt x="317731" y="899776"/>
                  <a:pt x="444216" y="897531"/>
                  <a:pt x="557546" y="949175"/>
                </a:cubicBezTo>
                <a:cubicBezTo>
                  <a:pt x="553499" y="967137"/>
                  <a:pt x="527190" y="959278"/>
                  <a:pt x="526178" y="986223"/>
                </a:cubicBezTo>
                <a:cubicBezTo>
                  <a:pt x="585879" y="1014290"/>
                  <a:pt x="657723" y="995204"/>
                  <a:pt x="720459" y="1036744"/>
                </a:cubicBezTo>
                <a:cubicBezTo>
                  <a:pt x="684032" y="1055829"/>
                  <a:pt x="650640" y="1024394"/>
                  <a:pt x="616236" y="1042357"/>
                </a:cubicBezTo>
                <a:cubicBezTo>
                  <a:pt x="627367" y="1069302"/>
                  <a:pt x="1131283" y="1235459"/>
                  <a:pt x="1222353" y="1253422"/>
                </a:cubicBezTo>
                <a:cubicBezTo>
                  <a:pt x="1407527" y="1290470"/>
                  <a:pt x="1940788" y="1384776"/>
                  <a:pt x="2087511" y="1406107"/>
                </a:cubicBezTo>
                <a:cubicBezTo>
                  <a:pt x="2200841" y="1421824"/>
                  <a:pt x="2313160" y="1434174"/>
                  <a:pt x="2425479" y="1435297"/>
                </a:cubicBezTo>
                <a:cubicBezTo>
                  <a:pt x="2553988" y="1436419"/>
                  <a:pt x="2681485" y="1430806"/>
                  <a:pt x="2809994" y="1426315"/>
                </a:cubicBezTo>
                <a:cubicBezTo>
                  <a:pt x="2858058" y="1424631"/>
                  <a:pt x="2905933" y="1421684"/>
                  <a:pt x="2953618" y="1417071"/>
                </a:cubicBezTo>
                <a:lnTo>
                  <a:pt x="3021543" y="1407897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64D2B94-0682-4185-BCE3-89AF214A4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65C47E-B85E-4B3E-A669-DEEC7F5DF2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2011680"/>
            <a:ext cx="4937760" cy="950976"/>
          </a:xfrm>
        </p:spPr>
        <p:txBody>
          <a:bodyPr anchor="b">
            <a:norm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324517F-FE8C-49AD-9A52-0F43010526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3127248"/>
            <a:ext cx="4937760" cy="30632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80C73EC-7117-4DC2-9075-14102F2E282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419088" y="2011680"/>
            <a:ext cx="4937760" cy="950976"/>
          </a:xfrm>
        </p:spPr>
        <p:txBody>
          <a:bodyPr anchor="b">
            <a:norm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DD9A323-865B-4177-8F98-9BA304E022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419088" y="3127248"/>
            <a:ext cx="4937760" cy="30632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AA4E5D6-7075-4584-BD43-D966F0B58E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7/3/2022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C38B83D-8A05-4F3C-A409-1602C96307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AD250E7-8A73-449C-A140-A2A2582D7F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927909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raphic 1" descr="Tag=AccentColor&#10;Flavor=Light&#10;Target=Fill">
            <a:extLst>
              <a:ext uri="{FF2B5EF4-FFF2-40B4-BE49-F238E27FC236}">
                <a16:creationId xmlns:a16="http://schemas.microsoft.com/office/drawing/2014/main" id="{AAFBE1F6-FC6D-4C3D-9AC3-97028E6F18C7}"/>
              </a:ext>
            </a:extLst>
          </p:cNvPr>
          <p:cNvSpPr/>
          <p:nvPr/>
        </p:nvSpPr>
        <p:spPr>
          <a:xfrm rot="10800000" flipV="1">
            <a:off x="1969639" y="181596"/>
            <a:ext cx="8252722" cy="6022258"/>
          </a:xfrm>
          <a:custGeom>
            <a:avLst/>
            <a:gdLst>
              <a:gd name="connsiteX0" fmla="*/ 5458905 w 6886274"/>
              <a:gd name="connsiteY0" fmla="*/ 754119 h 5025119"/>
              <a:gd name="connsiteX1" fmla="*/ 3455557 w 6886274"/>
              <a:gd name="connsiteY1" fmla="*/ 1027709 h 5025119"/>
              <a:gd name="connsiteX2" fmla="*/ 3338677 w 6886274"/>
              <a:gd name="connsiteY2" fmla="*/ 1021381 h 5025119"/>
              <a:gd name="connsiteX3" fmla="*/ 2518280 w 6886274"/>
              <a:gd name="connsiteY3" fmla="*/ 980435 h 5025119"/>
              <a:gd name="connsiteX4" fmla="*/ 1673687 w 6886274"/>
              <a:gd name="connsiteY4" fmla="*/ 739229 h 5025119"/>
              <a:gd name="connsiteX5" fmla="*/ 1183459 w 6886274"/>
              <a:gd name="connsiteY5" fmla="*/ 397149 h 5025119"/>
              <a:gd name="connsiteX6" fmla="*/ 977987 w 6886274"/>
              <a:gd name="connsiteY6" fmla="*/ 241184 h 5025119"/>
              <a:gd name="connsiteX7" fmla="*/ 788150 w 6886274"/>
              <a:gd name="connsiteY7" fmla="*/ 66980 h 5025119"/>
              <a:gd name="connsiteX8" fmla="*/ 721148 w 6886274"/>
              <a:gd name="connsiteY8" fmla="*/ 31990 h 5025119"/>
              <a:gd name="connsiteX9" fmla="*/ 701792 w 6886274"/>
              <a:gd name="connsiteY9" fmla="*/ 32362 h 5025119"/>
              <a:gd name="connsiteX10" fmla="*/ 686530 w 6886274"/>
              <a:gd name="connsiteY10" fmla="*/ 43157 h 5025119"/>
              <a:gd name="connsiteX11" fmla="*/ 693603 w 6886274"/>
              <a:gd name="connsiteY11" fmla="*/ 58046 h 5025119"/>
              <a:gd name="connsiteX12" fmla="*/ 705886 w 6886274"/>
              <a:gd name="connsiteY12" fmla="*/ 65491 h 5025119"/>
              <a:gd name="connsiteX13" fmla="*/ 762838 w 6886274"/>
              <a:gd name="connsiteY13" fmla="*/ 112764 h 5025119"/>
              <a:gd name="connsiteX14" fmla="*/ 764327 w 6886274"/>
              <a:gd name="connsiteY14" fmla="*/ 140309 h 5025119"/>
              <a:gd name="connsiteX15" fmla="*/ 775121 w 6886274"/>
              <a:gd name="connsiteY15" fmla="*/ 159666 h 5025119"/>
              <a:gd name="connsiteX16" fmla="*/ 823139 w 6886274"/>
              <a:gd name="connsiteY16" fmla="*/ 176416 h 5025119"/>
              <a:gd name="connsiteX17" fmla="*/ 707748 w 6886274"/>
              <a:gd name="connsiteY17" fmla="*/ 109414 h 5025119"/>
              <a:gd name="connsiteX18" fmla="*/ 681319 w 6886274"/>
              <a:gd name="connsiteY18" fmla="*/ 69958 h 5025119"/>
              <a:gd name="connsiteX19" fmla="*/ 640746 w 6886274"/>
              <a:gd name="connsiteY19" fmla="*/ 67352 h 5025119"/>
              <a:gd name="connsiteX20" fmla="*/ 614318 w 6886274"/>
              <a:gd name="connsiteY20" fmla="*/ 61396 h 5025119"/>
              <a:gd name="connsiteX21" fmla="*/ 560716 w 6886274"/>
              <a:gd name="connsiteY21" fmla="*/ 3701 h 5025119"/>
              <a:gd name="connsiteX22" fmla="*/ 540616 w 6886274"/>
              <a:gd name="connsiteY22" fmla="*/ 3701 h 5025119"/>
              <a:gd name="connsiteX23" fmla="*/ 543594 w 6886274"/>
              <a:gd name="connsiteY23" fmla="*/ 21940 h 5025119"/>
              <a:gd name="connsiteX24" fmla="*/ 558855 w 6886274"/>
              <a:gd name="connsiteY24" fmla="*/ 51346 h 5025119"/>
              <a:gd name="connsiteX25" fmla="*/ 557366 w 6886274"/>
              <a:gd name="connsiteY25" fmla="*/ 72563 h 5025119"/>
              <a:gd name="connsiteX26" fmla="*/ 570022 w 6886274"/>
              <a:gd name="connsiteY26" fmla="*/ 120209 h 5025119"/>
              <a:gd name="connsiteX27" fmla="*/ 599801 w 6886274"/>
              <a:gd name="connsiteY27" fmla="*/ 192794 h 5025119"/>
              <a:gd name="connsiteX28" fmla="*/ 614318 w 6886274"/>
              <a:gd name="connsiteY28" fmla="*/ 212150 h 5025119"/>
              <a:gd name="connsiteX29" fmla="*/ 623996 w 6886274"/>
              <a:gd name="connsiteY29" fmla="*/ 220711 h 5025119"/>
              <a:gd name="connsiteX30" fmla="*/ 821278 w 6886274"/>
              <a:gd name="connsiteY30" fmla="*/ 503235 h 5025119"/>
              <a:gd name="connsiteX31" fmla="*/ 1033822 w 6886274"/>
              <a:gd name="connsiteY31" fmla="*/ 694562 h 5025119"/>
              <a:gd name="connsiteX32" fmla="*/ 1039406 w 6886274"/>
              <a:gd name="connsiteY32" fmla="*/ 702378 h 5025119"/>
              <a:gd name="connsiteX33" fmla="*/ 944114 w 6886274"/>
              <a:gd name="connsiteY33" fmla="*/ 662550 h 5025119"/>
              <a:gd name="connsiteX34" fmla="*/ 733432 w 6886274"/>
              <a:gd name="connsiteY34" fmla="*/ 500629 h 5025119"/>
              <a:gd name="connsiteX35" fmla="*/ 606501 w 6886274"/>
              <a:gd name="connsiteY35" fmla="*/ 399755 h 5025119"/>
              <a:gd name="connsiteX36" fmla="*/ 588634 w 6886274"/>
              <a:gd name="connsiteY36" fmla="*/ 381143 h 5025119"/>
              <a:gd name="connsiteX37" fmla="*/ 575978 w 6886274"/>
              <a:gd name="connsiteY37" fmla="*/ 375560 h 5025119"/>
              <a:gd name="connsiteX38" fmla="*/ 567044 w 6886274"/>
              <a:gd name="connsiteY38" fmla="*/ 388588 h 5025119"/>
              <a:gd name="connsiteX39" fmla="*/ 578956 w 6886274"/>
              <a:gd name="connsiteY39" fmla="*/ 437722 h 5025119"/>
              <a:gd name="connsiteX40" fmla="*/ 675736 w 6886274"/>
              <a:gd name="connsiteY40" fmla="*/ 535619 h 5025119"/>
              <a:gd name="connsiteX41" fmla="*/ 811600 w 6886274"/>
              <a:gd name="connsiteY41" fmla="*/ 652872 h 5025119"/>
              <a:gd name="connsiteX42" fmla="*/ 818300 w 6886274"/>
              <a:gd name="connsiteY42" fmla="*/ 666272 h 5025119"/>
              <a:gd name="connsiteX43" fmla="*/ 741621 w 6886274"/>
              <a:gd name="connsiteY43" fmla="*/ 608576 h 5025119"/>
              <a:gd name="connsiteX44" fmla="*/ 666430 w 6886274"/>
              <a:gd name="connsiteY44" fmla="*/ 553114 h 5025119"/>
              <a:gd name="connsiteX45" fmla="*/ 645585 w 6886274"/>
              <a:gd name="connsiteY45" fmla="*/ 547903 h 5025119"/>
              <a:gd name="connsiteX46" fmla="*/ 640002 w 6886274"/>
              <a:gd name="connsiteY46" fmla="*/ 570236 h 5025119"/>
              <a:gd name="connsiteX47" fmla="*/ 675736 w 6886274"/>
              <a:gd name="connsiteY47" fmla="*/ 628677 h 5025119"/>
              <a:gd name="connsiteX48" fmla="*/ 855896 w 6886274"/>
              <a:gd name="connsiteY48" fmla="*/ 786875 h 5025119"/>
              <a:gd name="connsiteX49" fmla="*/ 946348 w 6886274"/>
              <a:gd name="connsiteY49" fmla="*/ 877699 h 5025119"/>
              <a:gd name="connsiteX50" fmla="*/ 950442 w 6886274"/>
              <a:gd name="connsiteY50" fmla="*/ 899661 h 5025119"/>
              <a:gd name="connsiteX51" fmla="*/ 991760 w 6886274"/>
              <a:gd name="connsiteY51" fmla="*/ 937629 h 5025119"/>
              <a:gd name="connsiteX52" fmla="*/ 1018188 w 6886274"/>
              <a:gd name="connsiteY52" fmla="*/ 945445 h 5025119"/>
              <a:gd name="connsiteX53" fmla="*/ 1315601 w 6886274"/>
              <a:gd name="connsiteY53" fmla="*/ 1196329 h 5025119"/>
              <a:gd name="connsiteX54" fmla="*/ 1454443 w 6886274"/>
              <a:gd name="connsiteY54" fmla="*/ 1279709 h 5025119"/>
              <a:gd name="connsiteX55" fmla="*/ 1454443 w 6886274"/>
              <a:gd name="connsiteY55" fmla="*/ 1285665 h 5025119"/>
              <a:gd name="connsiteX56" fmla="*/ 1453327 w 6886274"/>
              <a:gd name="connsiteY56" fmla="*/ 1291993 h 5025119"/>
              <a:gd name="connsiteX57" fmla="*/ 1256416 w 6886274"/>
              <a:gd name="connsiteY57" fmla="*/ 1166923 h 5025119"/>
              <a:gd name="connsiteX58" fmla="*/ 745715 w 6886274"/>
              <a:gd name="connsiteY58" fmla="*/ 798786 h 5025119"/>
              <a:gd name="connsiteX59" fmla="*/ 592356 w 6886274"/>
              <a:gd name="connsiteY59" fmla="*/ 656966 h 5025119"/>
              <a:gd name="connsiteX60" fmla="*/ 485526 w 6886274"/>
              <a:gd name="connsiteY60" fmla="*/ 567259 h 5025119"/>
              <a:gd name="connsiteX61" fmla="*/ 430063 w 6886274"/>
              <a:gd name="connsiteY61" fmla="*/ 550136 h 5025119"/>
              <a:gd name="connsiteX62" fmla="*/ 408846 w 6886274"/>
              <a:gd name="connsiteY62" fmla="*/ 563164 h 5025119"/>
              <a:gd name="connsiteX63" fmla="*/ 421130 w 6886274"/>
              <a:gd name="connsiteY63" fmla="*/ 581403 h 5025119"/>
              <a:gd name="connsiteX64" fmla="*/ 426713 w 6886274"/>
              <a:gd name="connsiteY64" fmla="*/ 584009 h 5025119"/>
              <a:gd name="connsiteX65" fmla="*/ 487015 w 6886274"/>
              <a:gd name="connsiteY65" fmla="*/ 635005 h 5025119"/>
              <a:gd name="connsiteX66" fmla="*/ 487015 w 6886274"/>
              <a:gd name="connsiteY66" fmla="*/ 655105 h 5025119"/>
              <a:gd name="connsiteX67" fmla="*/ 497437 w 6886274"/>
              <a:gd name="connsiteY67" fmla="*/ 678183 h 5025119"/>
              <a:gd name="connsiteX68" fmla="*/ 539871 w 6886274"/>
              <a:gd name="connsiteY68" fmla="*/ 691584 h 5025119"/>
              <a:gd name="connsiteX69" fmla="*/ 485898 w 6886274"/>
              <a:gd name="connsiteY69" fmla="*/ 681906 h 5025119"/>
              <a:gd name="connsiteX70" fmla="*/ 410335 w 6886274"/>
              <a:gd name="connsiteY70" fmla="*/ 600387 h 5025119"/>
              <a:gd name="connsiteX71" fmla="*/ 397307 w 6886274"/>
              <a:gd name="connsiteY71" fmla="*/ 582892 h 5025119"/>
              <a:gd name="connsiteX72" fmla="*/ 363062 w 6886274"/>
              <a:gd name="connsiteY72" fmla="*/ 584009 h 5025119"/>
              <a:gd name="connsiteX73" fmla="*/ 334772 w 6886274"/>
              <a:gd name="connsiteY73" fmla="*/ 578426 h 5025119"/>
              <a:gd name="connsiteX74" fmla="*/ 281915 w 6886274"/>
              <a:gd name="connsiteY74" fmla="*/ 522219 h 5025119"/>
              <a:gd name="connsiteX75" fmla="*/ 263304 w 6886274"/>
              <a:gd name="connsiteY75" fmla="*/ 521846 h 5025119"/>
              <a:gd name="connsiteX76" fmla="*/ 263676 w 6886274"/>
              <a:gd name="connsiteY76" fmla="*/ 538225 h 5025119"/>
              <a:gd name="connsiteX77" fmla="*/ 275215 w 6886274"/>
              <a:gd name="connsiteY77" fmla="*/ 563164 h 5025119"/>
              <a:gd name="connsiteX78" fmla="*/ 271121 w 6886274"/>
              <a:gd name="connsiteY78" fmla="*/ 604854 h 5025119"/>
              <a:gd name="connsiteX79" fmla="*/ 274471 w 6886274"/>
              <a:gd name="connsiteY79" fmla="*/ 627560 h 5025119"/>
              <a:gd name="connsiteX80" fmla="*/ 319138 w 6886274"/>
              <a:gd name="connsiteY80" fmla="*/ 718012 h 5025119"/>
              <a:gd name="connsiteX81" fmla="*/ 326583 w 6886274"/>
              <a:gd name="connsiteY81" fmla="*/ 729551 h 5025119"/>
              <a:gd name="connsiteX82" fmla="*/ 349289 w 6886274"/>
              <a:gd name="connsiteY82" fmla="*/ 748163 h 5025119"/>
              <a:gd name="connsiteX83" fmla="*/ 528332 w 6886274"/>
              <a:gd name="connsiteY83" fmla="*/ 1007608 h 5025119"/>
              <a:gd name="connsiteX84" fmla="*/ 766932 w 6886274"/>
              <a:gd name="connsiteY84" fmla="*/ 1222758 h 5025119"/>
              <a:gd name="connsiteX85" fmla="*/ 681319 w 6886274"/>
              <a:gd name="connsiteY85" fmla="*/ 1190746 h 5025119"/>
              <a:gd name="connsiteX86" fmla="*/ 469520 w 6886274"/>
              <a:gd name="connsiteY86" fmla="*/ 1032920 h 5025119"/>
              <a:gd name="connsiteX87" fmla="*/ 325466 w 6886274"/>
              <a:gd name="connsiteY87" fmla="*/ 917900 h 5025119"/>
              <a:gd name="connsiteX88" fmla="*/ 312066 w 6886274"/>
              <a:gd name="connsiteY88" fmla="*/ 903383 h 5025119"/>
              <a:gd name="connsiteX89" fmla="*/ 296805 w 6886274"/>
              <a:gd name="connsiteY89" fmla="*/ 895566 h 5025119"/>
              <a:gd name="connsiteX90" fmla="*/ 288243 w 6886274"/>
              <a:gd name="connsiteY90" fmla="*/ 910828 h 5025119"/>
              <a:gd name="connsiteX91" fmla="*/ 309460 w 6886274"/>
              <a:gd name="connsiteY91" fmla="*/ 971129 h 5025119"/>
              <a:gd name="connsiteX92" fmla="*/ 407729 w 6886274"/>
              <a:gd name="connsiteY92" fmla="*/ 1062698 h 5025119"/>
              <a:gd name="connsiteX93" fmla="*/ 544338 w 6886274"/>
              <a:gd name="connsiteY93" fmla="*/ 1189257 h 5025119"/>
              <a:gd name="connsiteX94" fmla="*/ 454630 w 6886274"/>
              <a:gd name="connsiteY94" fmla="*/ 1120766 h 5025119"/>
              <a:gd name="connsiteX95" fmla="*/ 385396 w 6886274"/>
              <a:gd name="connsiteY95" fmla="*/ 1070515 h 5025119"/>
              <a:gd name="connsiteX96" fmla="*/ 366040 w 6886274"/>
              <a:gd name="connsiteY96" fmla="*/ 1067537 h 5025119"/>
              <a:gd name="connsiteX97" fmla="*/ 361573 w 6886274"/>
              <a:gd name="connsiteY97" fmla="*/ 1086149 h 5025119"/>
              <a:gd name="connsiteX98" fmla="*/ 402146 w 6886274"/>
              <a:gd name="connsiteY98" fmla="*/ 1152778 h 5025119"/>
              <a:gd name="connsiteX99" fmla="*/ 475475 w 6886274"/>
              <a:gd name="connsiteY99" fmla="*/ 1218663 h 5025119"/>
              <a:gd name="connsiteX100" fmla="*/ 393957 w 6886274"/>
              <a:gd name="connsiteY100" fmla="*/ 1201913 h 5025119"/>
              <a:gd name="connsiteX101" fmla="*/ 460586 w 6886274"/>
              <a:gd name="connsiteY101" fmla="*/ 1260353 h 5025119"/>
              <a:gd name="connsiteX102" fmla="*/ 561089 w 6886274"/>
              <a:gd name="connsiteY102" fmla="*/ 1291993 h 5025119"/>
              <a:gd name="connsiteX103" fmla="*/ 602034 w 6886274"/>
              <a:gd name="connsiteY103" fmla="*/ 1328843 h 5025119"/>
              <a:gd name="connsiteX104" fmla="*/ 641863 w 6886274"/>
              <a:gd name="connsiteY104" fmla="*/ 1368672 h 5025119"/>
              <a:gd name="connsiteX105" fmla="*/ 651541 w 6886274"/>
              <a:gd name="connsiteY105" fmla="*/ 1404406 h 5025119"/>
              <a:gd name="connsiteX106" fmla="*/ 688392 w 6886274"/>
              <a:gd name="connsiteY106" fmla="*/ 1457263 h 5025119"/>
              <a:gd name="connsiteX107" fmla="*/ 692486 w 6886274"/>
              <a:gd name="connsiteY107" fmla="*/ 1458008 h 5025119"/>
              <a:gd name="connsiteX108" fmla="*/ 719287 w 6886274"/>
              <a:gd name="connsiteY108" fmla="*/ 1485181 h 5025119"/>
              <a:gd name="connsiteX109" fmla="*/ 745343 w 6886274"/>
              <a:gd name="connsiteY109" fmla="*/ 1512353 h 5025119"/>
              <a:gd name="connsiteX110" fmla="*/ 750926 w 6886274"/>
              <a:gd name="connsiteY110" fmla="*/ 1516448 h 5025119"/>
              <a:gd name="connsiteX111" fmla="*/ 890141 w 6886274"/>
              <a:gd name="connsiteY111" fmla="*/ 1685813 h 5025119"/>
              <a:gd name="connsiteX112" fmla="*/ 899074 w 6886274"/>
              <a:gd name="connsiteY112" fmla="*/ 1693630 h 5025119"/>
              <a:gd name="connsiteX113" fmla="*/ 605012 w 6886274"/>
              <a:gd name="connsiteY113" fmla="*/ 1669435 h 5025119"/>
              <a:gd name="connsiteX114" fmla="*/ 229431 w 6886274"/>
              <a:gd name="connsiteY114" fmla="*/ 1545110 h 5025119"/>
              <a:gd name="connsiteX115" fmla="*/ 251765 w 6886274"/>
              <a:gd name="connsiteY115" fmla="*/ 1614717 h 5025119"/>
              <a:gd name="connsiteX116" fmla="*/ 237992 w 6886274"/>
              <a:gd name="connsiteY116" fmla="*/ 1675391 h 5025119"/>
              <a:gd name="connsiteX117" fmla="*/ 232781 w 6886274"/>
              <a:gd name="connsiteY117" fmla="*/ 1807160 h 5025119"/>
              <a:gd name="connsiteX118" fmla="*/ 236131 w 6886274"/>
              <a:gd name="connsiteY118" fmla="*/ 1828750 h 5025119"/>
              <a:gd name="connsiteX119" fmla="*/ 152007 w 6886274"/>
              <a:gd name="connsiteY119" fmla="*/ 1842150 h 5025119"/>
              <a:gd name="connsiteX120" fmla="*/ 653030 w 6886274"/>
              <a:gd name="connsiteY120" fmla="*/ 2213265 h 5025119"/>
              <a:gd name="connsiteX121" fmla="*/ 318394 w 6886274"/>
              <a:gd name="connsiteY121" fmla="*/ 2143285 h 5025119"/>
              <a:gd name="connsiteX122" fmla="*/ 272982 w 6886274"/>
              <a:gd name="connsiteY122" fmla="*/ 2258305 h 5025119"/>
              <a:gd name="connsiteX123" fmla="*/ 430435 w 6886274"/>
              <a:gd name="connsiteY123" fmla="*/ 2360668 h 5025119"/>
              <a:gd name="connsiteX124" fmla="*/ 488876 w 6886274"/>
              <a:gd name="connsiteY124" fmla="*/ 2563162 h 5025119"/>
              <a:gd name="connsiteX125" fmla="*/ 460586 w 6886274"/>
              <a:gd name="connsiteY125" fmla="*/ 2748533 h 5025119"/>
              <a:gd name="connsiteX126" fmla="*/ 393212 w 6886274"/>
              <a:gd name="connsiteY126" fmla="*/ 2807345 h 5025119"/>
              <a:gd name="connsiteX127" fmla="*/ 295688 w 6886274"/>
              <a:gd name="connsiteY127" fmla="*/ 2913059 h 5025119"/>
              <a:gd name="connsiteX128" fmla="*/ 235386 w 6886274"/>
              <a:gd name="connsiteY128" fmla="*/ 2978572 h 5025119"/>
              <a:gd name="connsiteX129" fmla="*/ 25448 w 6886274"/>
              <a:gd name="connsiteY129" fmla="*/ 2952888 h 5025119"/>
              <a:gd name="connsiteX130" fmla="*/ 305738 w 6886274"/>
              <a:gd name="connsiteY130" fmla="*/ 3119275 h 5025119"/>
              <a:gd name="connsiteX131" fmla="*/ 79049 w 6886274"/>
              <a:gd name="connsiteY131" fmla="*/ 3098430 h 5025119"/>
              <a:gd name="connsiteX132" fmla="*/ 4975 w 6886274"/>
              <a:gd name="connsiteY132" fmla="*/ 3109969 h 5025119"/>
              <a:gd name="connsiteX133" fmla="*/ 47037 w 6886274"/>
              <a:gd name="connsiteY133" fmla="*/ 3163943 h 5025119"/>
              <a:gd name="connsiteX134" fmla="*/ 213425 w 6886274"/>
              <a:gd name="connsiteY134" fmla="*/ 3255139 h 5025119"/>
              <a:gd name="connsiteX135" fmla="*/ 556622 w 6886274"/>
              <a:gd name="connsiteY135" fmla="*/ 3502301 h 5025119"/>
              <a:gd name="connsiteX136" fmla="*/ 224592 w 6886274"/>
              <a:gd name="connsiteY136" fmla="*/ 3388771 h 5025119"/>
              <a:gd name="connsiteX137" fmla="*/ 574861 w 6886274"/>
              <a:gd name="connsiteY137" fmla="*/ 3643004 h 5025119"/>
              <a:gd name="connsiteX138" fmla="*/ 652657 w 6886274"/>
              <a:gd name="connsiteY138" fmla="*/ 3727501 h 5025119"/>
              <a:gd name="connsiteX139" fmla="*/ 810111 w 6886274"/>
              <a:gd name="connsiteY139" fmla="*/ 3937067 h 5025119"/>
              <a:gd name="connsiteX140" fmla="*/ 802294 w 6886274"/>
              <a:gd name="connsiteY140" fmla="*/ 3960890 h 5025119"/>
              <a:gd name="connsiteX141" fmla="*/ 620646 w 6886274"/>
              <a:gd name="connsiteY141" fmla="*/ 3927017 h 5025119"/>
              <a:gd name="connsiteX142" fmla="*/ 856268 w 6886274"/>
              <a:gd name="connsiteY142" fmla="*/ 4103082 h 5025119"/>
              <a:gd name="connsiteX143" fmla="*/ 1099707 w 6886274"/>
              <a:gd name="connsiteY143" fmla="*/ 4238574 h 5025119"/>
              <a:gd name="connsiteX144" fmla="*/ 926992 w 6886274"/>
              <a:gd name="connsiteY144" fmla="*/ 4218102 h 5025119"/>
              <a:gd name="connsiteX145" fmla="*/ 689508 w 6886274"/>
              <a:gd name="connsiteY145" fmla="*/ 4140677 h 5025119"/>
              <a:gd name="connsiteX146" fmla="*/ 606873 w 6886274"/>
              <a:gd name="connsiteY146" fmla="*/ 4169711 h 5025119"/>
              <a:gd name="connsiteX147" fmla="*/ 831701 w 6886274"/>
              <a:gd name="connsiteY147" fmla="*/ 4297759 h 5025119"/>
              <a:gd name="connsiteX148" fmla="*/ 960493 w 6886274"/>
              <a:gd name="connsiteY148" fmla="*/ 4356944 h 5025119"/>
              <a:gd name="connsiteX149" fmla="*/ 1012233 w 6886274"/>
              <a:gd name="connsiteY149" fmla="*/ 4402356 h 5025119"/>
              <a:gd name="connsiteX150" fmla="*/ 1159636 w 6886274"/>
              <a:gd name="connsiteY150" fmla="*/ 4564276 h 5025119"/>
              <a:gd name="connsiteX151" fmla="*/ 1592169 w 6886274"/>
              <a:gd name="connsiteY151" fmla="*/ 4741458 h 5025119"/>
              <a:gd name="connsiteX152" fmla="*/ 3110499 w 6886274"/>
              <a:gd name="connsiteY152" fmla="*/ 5032171 h 5025119"/>
              <a:gd name="connsiteX153" fmla="*/ 6033630 w 6886274"/>
              <a:gd name="connsiteY153" fmla="*/ 4091915 h 5025119"/>
              <a:gd name="connsiteX154" fmla="*/ 6180661 w 6886274"/>
              <a:gd name="connsiteY154" fmla="*/ 3957912 h 5025119"/>
              <a:gd name="connsiteX155" fmla="*/ 6305359 w 6886274"/>
              <a:gd name="connsiteY155" fmla="*/ 3837309 h 5025119"/>
              <a:gd name="connsiteX156" fmla="*/ 6240218 w 6886274"/>
              <a:gd name="connsiteY156" fmla="*/ 3796364 h 5025119"/>
              <a:gd name="connsiteX157" fmla="*/ 6328437 w 6886274"/>
              <a:gd name="connsiteY157" fmla="*/ 3681344 h 5025119"/>
              <a:gd name="connsiteX158" fmla="*/ 6608355 w 6886274"/>
              <a:gd name="connsiteY158" fmla="*/ 3326236 h 5025119"/>
              <a:gd name="connsiteX159" fmla="*/ 6731191 w 6886274"/>
              <a:gd name="connsiteY159" fmla="*/ 3248067 h 5025119"/>
              <a:gd name="connsiteX160" fmla="*/ 6880456 w 6886274"/>
              <a:gd name="connsiteY160" fmla="*/ 3051529 h 5025119"/>
              <a:gd name="connsiteX161" fmla="*/ 6901673 w 6886274"/>
              <a:gd name="connsiteY161" fmla="*/ 2763795 h 5025119"/>
              <a:gd name="connsiteX162" fmla="*/ 6871150 w 6886274"/>
              <a:gd name="connsiteY162" fmla="*/ 2948421 h 5025119"/>
              <a:gd name="connsiteX163" fmla="*/ 6848444 w 6886274"/>
              <a:gd name="connsiteY163" fmla="*/ 2890353 h 5025119"/>
              <a:gd name="connsiteX164" fmla="*/ 6878223 w 6886274"/>
              <a:gd name="connsiteY164" fmla="*/ 2873230 h 5025119"/>
              <a:gd name="connsiteX165" fmla="*/ 6762459 w 6886274"/>
              <a:gd name="connsiteY165" fmla="*/ 2568745 h 5025119"/>
              <a:gd name="connsiteX166" fmla="*/ 6673123 w 6886274"/>
              <a:gd name="connsiteY166" fmla="*/ 2451493 h 5025119"/>
              <a:gd name="connsiteX167" fmla="*/ 6662700 w 6886274"/>
              <a:gd name="connsiteY167" fmla="*/ 2346896 h 5025119"/>
              <a:gd name="connsiteX168" fmla="*/ 6487752 w 6886274"/>
              <a:gd name="connsiteY168" fmla="*/ 2285105 h 5025119"/>
              <a:gd name="connsiteX169" fmla="*/ 6652278 w 6886274"/>
              <a:gd name="connsiteY169" fmla="*/ 2063628 h 5025119"/>
              <a:gd name="connsiteX170" fmla="*/ 6668656 w 6886274"/>
              <a:gd name="connsiteY170" fmla="*/ 2017843 h 5025119"/>
              <a:gd name="connsiteX171" fmla="*/ 6570015 w 6886274"/>
              <a:gd name="connsiteY171" fmla="*/ 1854062 h 5025119"/>
              <a:gd name="connsiteX172" fmla="*/ 6554009 w 6886274"/>
              <a:gd name="connsiteY172" fmla="*/ 1827633 h 5025119"/>
              <a:gd name="connsiteX173" fmla="*/ 6517531 w 6886274"/>
              <a:gd name="connsiteY173" fmla="*/ 1775149 h 5025119"/>
              <a:gd name="connsiteX174" fmla="*/ 6412934 w 6886274"/>
              <a:gd name="connsiteY174" fmla="*/ 1762493 h 5025119"/>
              <a:gd name="connsiteX175" fmla="*/ 6467279 w 6886274"/>
              <a:gd name="connsiteY175" fmla="*/ 1725642 h 5025119"/>
              <a:gd name="connsiteX176" fmla="*/ 6572621 w 6886274"/>
              <a:gd name="connsiteY176" fmla="*/ 1600200 h 5025119"/>
              <a:gd name="connsiteX177" fmla="*/ 6502641 w 6886274"/>
              <a:gd name="connsiteY177" fmla="*/ 1480341 h 5025119"/>
              <a:gd name="connsiteX178" fmla="*/ 6481796 w 6886274"/>
              <a:gd name="connsiteY178" fmla="*/ 1461358 h 5025119"/>
              <a:gd name="connsiteX179" fmla="*/ 6509713 w 6886274"/>
              <a:gd name="connsiteY179" fmla="*/ 1436418 h 5025119"/>
              <a:gd name="connsiteX180" fmla="*/ 6567037 w 6886274"/>
              <a:gd name="connsiteY180" fmla="*/ 1348199 h 5025119"/>
              <a:gd name="connsiteX181" fmla="*/ 6596816 w 6886274"/>
              <a:gd name="connsiteY181" fmla="*/ 1286781 h 5025119"/>
              <a:gd name="connsiteX182" fmla="*/ 6632178 w 6886274"/>
              <a:gd name="connsiteY182" fmla="*/ 1261842 h 5025119"/>
              <a:gd name="connsiteX183" fmla="*/ 6639994 w 6886274"/>
              <a:gd name="connsiteY183" fmla="*/ 1240625 h 5025119"/>
              <a:gd name="connsiteX184" fmla="*/ 6622127 w 6886274"/>
              <a:gd name="connsiteY184" fmla="*/ 1136400 h 5025119"/>
              <a:gd name="connsiteX185" fmla="*/ 6612077 w 6886274"/>
              <a:gd name="connsiteY185" fmla="*/ 1109599 h 5025119"/>
              <a:gd name="connsiteX186" fmla="*/ 6531675 w 6886274"/>
              <a:gd name="connsiteY186" fmla="*/ 1009469 h 5025119"/>
              <a:gd name="connsiteX187" fmla="*/ 6456113 w 6886274"/>
              <a:gd name="connsiteY187" fmla="*/ 845315 h 5025119"/>
              <a:gd name="connsiteX188" fmla="*/ 6440851 w 6886274"/>
              <a:gd name="connsiteY188" fmla="*/ 739229 h 5025119"/>
              <a:gd name="connsiteX189" fmla="*/ 6434523 w 6886274"/>
              <a:gd name="connsiteY189" fmla="*/ 715034 h 5025119"/>
              <a:gd name="connsiteX190" fmla="*/ 6432290 w 6886274"/>
              <a:gd name="connsiteY190" fmla="*/ 617510 h 5025119"/>
              <a:gd name="connsiteX191" fmla="*/ 6416284 w 6886274"/>
              <a:gd name="connsiteY191" fmla="*/ 595176 h 5025119"/>
              <a:gd name="connsiteX192" fmla="*/ 6267763 w 6886274"/>
              <a:gd name="connsiteY192" fmla="*/ 591826 h 5025119"/>
              <a:gd name="connsiteX193" fmla="*/ 6236496 w 6886274"/>
              <a:gd name="connsiteY193" fmla="*/ 521102 h 5025119"/>
              <a:gd name="connsiteX194" fmla="*/ 6257341 w 6886274"/>
              <a:gd name="connsiteY194" fmla="*/ 487229 h 5025119"/>
              <a:gd name="connsiteX195" fmla="*/ 6248780 w 6886274"/>
              <a:gd name="connsiteY195" fmla="*/ 465267 h 5025119"/>
              <a:gd name="connsiteX196" fmla="*/ 6226818 w 6886274"/>
              <a:gd name="connsiteY196" fmla="*/ 473456 h 5025119"/>
              <a:gd name="connsiteX197" fmla="*/ 6115149 w 6886274"/>
              <a:gd name="connsiteY197" fmla="*/ 551625 h 5025119"/>
              <a:gd name="connsiteX198" fmla="*/ 5951739 w 6886274"/>
              <a:gd name="connsiteY198" fmla="*/ 659944 h 5025119"/>
              <a:gd name="connsiteX199" fmla="*/ 5917122 w 6886274"/>
              <a:gd name="connsiteY199" fmla="*/ 644310 h 5025119"/>
              <a:gd name="connsiteX200" fmla="*/ 5890694 w 6886274"/>
              <a:gd name="connsiteY200" fmla="*/ 630538 h 5025119"/>
              <a:gd name="connsiteX201" fmla="*/ 5837464 w 6886274"/>
              <a:gd name="connsiteY201" fmla="*/ 646916 h 5025119"/>
              <a:gd name="connsiteX202" fmla="*/ 5809175 w 6886274"/>
              <a:gd name="connsiteY202" fmla="*/ 683395 h 5025119"/>
              <a:gd name="connsiteX203" fmla="*/ 5815503 w 6886274"/>
              <a:gd name="connsiteY203" fmla="*/ 698656 h 5025119"/>
              <a:gd name="connsiteX204" fmla="*/ 5746268 w 6886274"/>
              <a:gd name="connsiteY204" fmla="*/ 667389 h 5025119"/>
              <a:gd name="connsiteX205" fmla="*/ 5458905 w 6886274"/>
              <a:gd name="connsiteY205" fmla="*/ 754119 h 5025119"/>
              <a:gd name="connsiteX206" fmla="*/ 885302 w 6886274"/>
              <a:gd name="connsiteY206" fmla="*/ 1333310 h 5025119"/>
              <a:gd name="connsiteX207" fmla="*/ 862596 w 6886274"/>
              <a:gd name="connsiteY207" fmla="*/ 1314326 h 5025119"/>
              <a:gd name="connsiteX208" fmla="*/ 866318 w 6886274"/>
              <a:gd name="connsiteY208" fmla="*/ 1309860 h 5025119"/>
              <a:gd name="connsiteX209" fmla="*/ 912103 w 6886274"/>
              <a:gd name="connsiteY209" fmla="*/ 1341127 h 5025119"/>
              <a:gd name="connsiteX210" fmla="*/ 885302 w 6886274"/>
              <a:gd name="connsiteY210" fmla="*/ 1333310 h 5025119"/>
              <a:gd name="connsiteX211" fmla="*/ 1140280 w 6886274"/>
              <a:gd name="connsiteY211" fmla="*/ 787619 h 5025119"/>
              <a:gd name="connsiteX212" fmla="*/ 1414987 w 6886274"/>
              <a:gd name="connsiteY212" fmla="*/ 975596 h 5025119"/>
              <a:gd name="connsiteX213" fmla="*/ 1410892 w 6886274"/>
              <a:gd name="connsiteY213" fmla="*/ 980063 h 5025119"/>
              <a:gd name="connsiteX214" fmla="*/ 1140280 w 6886274"/>
              <a:gd name="connsiteY214" fmla="*/ 787619 h 5025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</a:cxnLst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2825A4-268B-4301-8432-F9E9B2661A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43784" y="1572768"/>
            <a:ext cx="6501384" cy="4096512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A33410F-8A90-47F6-BD39-4AC0E43583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7/3/2022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D819A9-F8DE-4E5C-AFC3-E0105ACD82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E25320-A12F-4F3E-8EC9-11292FF36B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67089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1C9756B-145D-4BA8-AA43-904C1E7CB8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7/3/2022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21DB60F-139E-4C44-89AF-3F8F5EC241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8226C9-C193-4B47-9717-4BC86C9092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948755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 descr="Mask ID=&#10;Mask position=bottom, center&#10;Mask family= brushstroke, landscape, wide">
            <a:extLst>
              <a:ext uri="{FF2B5EF4-FFF2-40B4-BE49-F238E27FC236}">
                <a16:creationId xmlns:a16="http://schemas.microsoft.com/office/drawing/2014/main" id="{736BF44D-E8DD-45FA-931D-CBCC67D57944}"/>
              </a:ext>
            </a:extLst>
          </p:cNvPr>
          <p:cNvSpPr/>
          <p:nvPr/>
        </p:nvSpPr>
        <p:spPr>
          <a:xfrm>
            <a:off x="1768100" y="-1"/>
            <a:ext cx="10423900" cy="5920155"/>
          </a:xfrm>
          <a:custGeom>
            <a:avLst/>
            <a:gdLst>
              <a:gd name="connsiteX0" fmla="*/ 10423900 w 10423900"/>
              <a:gd name="connsiteY0" fmla="*/ 0 h 5491534"/>
              <a:gd name="connsiteX1" fmla="*/ 3493157 w 10423900"/>
              <a:gd name="connsiteY1" fmla="*/ 0 h 5491534"/>
              <a:gd name="connsiteX2" fmla="*/ 3493018 w 10423900"/>
              <a:gd name="connsiteY2" fmla="*/ 31 h 5491534"/>
              <a:gd name="connsiteX3" fmla="*/ 3245493 w 10423900"/>
              <a:gd name="connsiteY3" fmla="*/ 104839 h 5491534"/>
              <a:gd name="connsiteX4" fmla="*/ 4434802 w 10423900"/>
              <a:gd name="connsiteY4" fmla="*/ 284558 h 5491534"/>
              <a:gd name="connsiteX5" fmla="*/ 4011937 w 10423900"/>
              <a:gd name="connsiteY5" fmla="*/ 395559 h 5491534"/>
              <a:gd name="connsiteX6" fmla="*/ 3573213 w 10423900"/>
              <a:gd name="connsiteY6" fmla="*/ 474847 h 5491534"/>
              <a:gd name="connsiteX7" fmla="*/ 3097489 w 10423900"/>
              <a:gd name="connsiteY7" fmla="*/ 532990 h 5491534"/>
              <a:gd name="connsiteX8" fmla="*/ 2664052 w 10423900"/>
              <a:gd name="connsiteY8" fmla="*/ 649279 h 5491534"/>
              <a:gd name="connsiteX9" fmla="*/ 3795218 w 10423900"/>
              <a:gd name="connsiteY9" fmla="*/ 696852 h 5491534"/>
              <a:gd name="connsiteX10" fmla="*/ 3208492 w 10423900"/>
              <a:gd name="connsiteY10" fmla="*/ 802568 h 5491534"/>
              <a:gd name="connsiteX11" fmla="*/ 2727483 w 10423900"/>
              <a:gd name="connsiteY11" fmla="*/ 939999 h 5491534"/>
              <a:gd name="connsiteX12" fmla="*/ 2389190 w 10423900"/>
              <a:gd name="connsiteY12" fmla="*/ 1003429 h 5491534"/>
              <a:gd name="connsiteX13" fmla="*/ 2029754 w 10423900"/>
              <a:gd name="connsiteY13" fmla="*/ 1019287 h 5491534"/>
              <a:gd name="connsiteX14" fmla="*/ 1945181 w 10423900"/>
              <a:gd name="connsiteY14" fmla="*/ 1119716 h 5491534"/>
              <a:gd name="connsiteX15" fmla="*/ 2056184 w 10423900"/>
              <a:gd name="connsiteY15" fmla="*/ 1225434 h 5491534"/>
              <a:gd name="connsiteX16" fmla="*/ 2225329 w 10423900"/>
              <a:gd name="connsiteY16" fmla="*/ 1236004 h 5491534"/>
              <a:gd name="connsiteX17" fmla="*/ 3234920 w 10423900"/>
              <a:gd name="connsiteY17" fmla="*/ 1262435 h 5491534"/>
              <a:gd name="connsiteX18" fmla="*/ 0 w 10423900"/>
              <a:gd name="connsiteY18" fmla="*/ 1495009 h 5491534"/>
              <a:gd name="connsiteX19" fmla="*/ 438724 w 10423900"/>
              <a:gd name="connsiteY19" fmla="*/ 1637728 h 5491534"/>
              <a:gd name="connsiteX20" fmla="*/ 586726 w 10423900"/>
              <a:gd name="connsiteY20" fmla="*/ 2028877 h 5491534"/>
              <a:gd name="connsiteX21" fmla="*/ 1125878 w 10423900"/>
              <a:gd name="connsiteY21" fmla="*/ 2250882 h 5491534"/>
              <a:gd name="connsiteX22" fmla="*/ 1474744 w 10423900"/>
              <a:gd name="connsiteY22" fmla="*/ 2330169 h 5491534"/>
              <a:gd name="connsiteX23" fmla="*/ 2272901 w 10423900"/>
              <a:gd name="connsiteY23" fmla="*/ 2446458 h 5491534"/>
              <a:gd name="connsiteX24" fmla="*/ 2389190 w 10423900"/>
              <a:gd name="connsiteY24" fmla="*/ 2636747 h 5491534"/>
              <a:gd name="connsiteX25" fmla="*/ 2489621 w 10423900"/>
              <a:gd name="connsiteY25" fmla="*/ 2848179 h 5491534"/>
              <a:gd name="connsiteX26" fmla="*/ 2701053 w 10423900"/>
              <a:gd name="connsiteY26" fmla="*/ 2985611 h 5491534"/>
              <a:gd name="connsiteX27" fmla="*/ 1057165 w 10423900"/>
              <a:gd name="connsiteY27" fmla="*/ 2964468 h 5491534"/>
              <a:gd name="connsiteX28" fmla="*/ 2912485 w 10423900"/>
              <a:gd name="connsiteY28" fmla="*/ 3408477 h 5491534"/>
              <a:gd name="connsiteX29" fmla="*/ 2748626 w 10423900"/>
              <a:gd name="connsiteY29" fmla="*/ 3582909 h 5491534"/>
              <a:gd name="connsiteX30" fmla="*/ 3763503 w 10423900"/>
              <a:gd name="connsiteY30" fmla="*/ 3820771 h 5491534"/>
              <a:gd name="connsiteX31" fmla="*/ 3219063 w 10423900"/>
              <a:gd name="connsiteY31" fmla="*/ 3847199 h 5491534"/>
              <a:gd name="connsiteX32" fmla="*/ 6385269 w 10423900"/>
              <a:gd name="connsiteY32" fmla="*/ 4840933 h 5491534"/>
              <a:gd name="connsiteX33" fmla="*/ 10285854 w 10423900"/>
              <a:gd name="connsiteY33" fmla="*/ 5471118 h 5491534"/>
              <a:gd name="connsiteX34" fmla="*/ 10423900 w 10423900"/>
              <a:gd name="connsiteY34" fmla="*/ 5491534 h 5491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0423900" h="5491534">
                <a:moveTo>
                  <a:pt x="10423900" y="0"/>
                </a:moveTo>
                <a:lnTo>
                  <a:pt x="3493157" y="0"/>
                </a:lnTo>
                <a:lnTo>
                  <a:pt x="3493018" y="31"/>
                </a:lnTo>
                <a:cubicBezTo>
                  <a:pt x="3414969" y="12668"/>
                  <a:pt x="3328744" y="21588"/>
                  <a:pt x="3245493" y="104839"/>
                </a:cubicBezTo>
                <a:cubicBezTo>
                  <a:pt x="3668357" y="162984"/>
                  <a:pt x="4075366" y="51981"/>
                  <a:pt x="4434802" y="284558"/>
                </a:cubicBezTo>
                <a:cubicBezTo>
                  <a:pt x="4302656" y="400846"/>
                  <a:pt x="4154654" y="374416"/>
                  <a:pt x="4011937" y="395559"/>
                </a:cubicBezTo>
                <a:cubicBezTo>
                  <a:pt x="3863934" y="416704"/>
                  <a:pt x="3721217" y="453704"/>
                  <a:pt x="3573213" y="474847"/>
                </a:cubicBezTo>
                <a:cubicBezTo>
                  <a:pt x="3414639" y="501275"/>
                  <a:pt x="3256063" y="506562"/>
                  <a:pt x="3097489" y="532990"/>
                </a:cubicBezTo>
                <a:cubicBezTo>
                  <a:pt x="2965345" y="554135"/>
                  <a:pt x="2822627" y="517133"/>
                  <a:pt x="2664052" y="649279"/>
                </a:cubicBezTo>
                <a:cubicBezTo>
                  <a:pt x="3055203" y="744424"/>
                  <a:pt x="3409352" y="601706"/>
                  <a:pt x="3795218" y="696852"/>
                </a:cubicBezTo>
                <a:cubicBezTo>
                  <a:pt x="3567928" y="781425"/>
                  <a:pt x="3382924" y="754995"/>
                  <a:pt x="3208492" y="802568"/>
                </a:cubicBezTo>
                <a:cubicBezTo>
                  <a:pt x="3049916" y="850140"/>
                  <a:pt x="2859627" y="797282"/>
                  <a:pt x="2727483" y="939999"/>
                </a:cubicBezTo>
                <a:cubicBezTo>
                  <a:pt x="2627052" y="1051000"/>
                  <a:pt x="2521336" y="1066858"/>
                  <a:pt x="2389190" y="1003429"/>
                </a:cubicBezTo>
                <a:cubicBezTo>
                  <a:pt x="2272901" y="945284"/>
                  <a:pt x="2146043" y="961142"/>
                  <a:pt x="2029754" y="1019287"/>
                </a:cubicBezTo>
                <a:cubicBezTo>
                  <a:pt x="1987468" y="1040430"/>
                  <a:pt x="1945181" y="1066858"/>
                  <a:pt x="1945181" y="1119716"/>
                </a:cubicBezTo>
                <a:cubicBezTo>
                  <a:pt x="1945181" y="1193719"/>
                  <a:pt x="1998039" y="1214862"/>
                  <a:pt x="2056184" y="1225434"/>
                </a:cubicBezTo>
                <a:cubicBezTo>
                  <a:pt x="2109042" y="1236004"/>
                  <a:pt x="2172471" y="1246577"/>
                  <a:pt x="2225329" y="1236004"/>
                </a:cubicBezTo>
                <a:cubicBezTo>
                  <a:pt x="2563622" y="1177861"/>
                  <a:pt x="2896629" y="1273005"/>
                  <a:pt x="3234920" y="1262435"/>
                </a:cubicBezTo>
                <a:cubicBezTo>
                  <a:pt x="2172471" y="1489724"/>
                  <a:pt x="1099450" y="1415723"/>
                  <a:pt x="0" y="1495009"/>
                </a:cubicBezTo>
                <a:cubicBezTo>
                  <a:pt x="142717" y="1653583"/>
                  <a:pt x="327721" y="1521439"/>
                  <a:pt x="438724" y="1637728"/>
                </a:cubicBezTo>
                <a:cubicBezTo>
                  <a:pt x="333006" y="1880875"/>
                  <a:pt x="375293" y="2013020"/>
                  <a:pt x="586726" y="2028877"/>
                </a:cubicBezTo>
                <a:cubicBezTo>
                  <a:pt x="792873" y="2044734"/>
                  <a:pt x="1014877" y="1960161"/>
                  <a:pt x="1125878" y="2250882"/>
                </a:cubicBezTo>
                <a:cubicBezTo>
                  <a:pt x="1157593" y="2340740"/>
                  <a:pt x="1353170" y="2314312"/>
                  <a:pt x="1474744" y="2330169"/>
                </a:cubicBezTo>
                <a:cubicBezTo>
                  <a:pt x="1739034" y="2367170"/>
                  <a:pt x="2019183" y="2330169"/>
                  <a:pt x="2272901" y="2446458"/>
                </a:cubicBezTo>
                <a:cubicBezTo>
                  <a:pt x="2373332" y="2488744"/>
                  <a:pt x="2442048" y="2520459"/>
                  <a:pt x="2389190" y="2636747"/>
                </a:cubicBezTo>
                <a:cubicBezTo>
                  <a:pt x="2336332" y="2758321"/>
                  <a:pt x="2405048" y="2800607"/>
                  <a:pt x="2489621" y="2848179"/>
                </a:cubicBezTo>
                <a:cubicBezTo>
                  <a:pt x="2553051" y="2885180"/>
                  <a:pt x="2648195" y="2874609"/>
                  <a:pt x="2701053" y="2985611"/>
                </a:cubicBezTo>
                <a:cubicBezTo>
                  <a:pt x="2146043" y="2969753"/>
                  <a:pt x="1606888" y="2879895"/>
                  <a:pt x="1057165" y="2964468"/>
                </a:cubicBezTo>
                <a:cubicBezTo>
                  <a:pt x="1659748" y="3175900"/>
                  <a:pt x="2320474" y="3165328"/>
                  <a:pt x="2912485" y="3408477"/>
                </a:cubicBezTo>
                <a:cubicBezTo>
                  <a:pt x="2891342" y="3493050"/>
                  <a:pt x="2753911" y="3456048"/>
                  <a:pt x="2748626" y="3582909"/>
                </a:cubicBezTo>
                <a:cubicBezTo>
                  <a:pt x="3060489" y="3715055"/>
                  <a:pt x="3435782" y="3625195"/>
                  <a:pt x="3763503" y="3820771"/>
                </a:cubicBezTo>
                <a:cubicBezTo>
                  <a:pt x="3573213" y="3910629"/>
                  <a:pt x="3398782" y="3762626"/>
                  <a:pt x="3219063" y="3847199"/>
                </a:cubicBezTo>
                <a:cubicBezTo>
                  <a:pt x="3277208" y="3974060"/>
                  <a:pt x="5909545" y="4756360"/>
                  <a:pt x="6385269" y="4840933"/>
                </a:cubicBezTo>
                <a:cubicBezTo>
                  <a:pt x="7171204" y="4982659"/>
                  <a:pt x="9157515" y="5302348"/>
                  <a:pt x="10285854" y="5471118"/>
                </a:cubicBezTo>
                <a:lnTo>
                  <a:pt x="10423900" y="5491534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1C9756B-145D-4BA8-AA43-904C1E7CB8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7/3/2022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21DB60F-139E-4C44-89AF-3F8F5EC241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8226C9-C193-4B47-9717-4BC86C9092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13652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18872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2340864"/>
            <a:ext cx="11029615" cy="363448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770E6237-3456-439F-802D-3BA93FC7E3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D82B9-B8EE-4375-B6FF-88FA6ABB15D9}" type="datetime1">
              <a:rPr lang="en-US" smtClean="0"/>
              <a:t>7/3/2022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1356D3B5-6063-4A89-B88F-9D3043916F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2B78BF7-69D3-4CE0-A631-50EFD41EEE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619589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 descr="Tag=AccentColor&#10;Flavor=Light&#10;Target=Fill">
            <a:extLst>
              <a:ext uri="{FF2B5EF4-FFF2-40B4-BE49-F238E27FC236}">
                <a16:creationId xmlns:a16="http://schemas.microsoft.com/office/drawing/2014/main" id="{76C5A8FA-6B61-4934-AF55-C595090CA5DC}"/>
              </a:ext>
            </a:extLst>
          </p:cNvPr>
          <p:cNvSpPr/>
          <p:nvPr/>
        </p:nvSpPr>
        <p:spPr>
          <a:xfrm>
            <a:off x="4726728" y="0"/>
            <a:ext cx="7472381" cy="6858000"/>
          </a:xfrm>
          <a:custGeom>
            <a:avLst/>
            <a:gdLst>
              <a:gd name="connsiteX0" fmla="*/ 1232666 w 7472381"/>
              <a:gd name="connsiteY0" fmla="*/ 0 h 6886575"/>
              <a:gd name="connsiteX1" fmla="*/ 7472381 w 7472381"/>
              <a:gd name="connsiteY1" fmla="*/ 0 h 6886575"/>
              <a:gd name="connsiteX2" fmla="*/ 7472381 w 7472381"/>
              <a:gd name="connsiteY2" fmla="*/ 814388 h 6886575"/>
              <a:gd name="connsiteX3" fmla="*/ 7472381 w 7472381"/>
              <a:gd name="connsiteY3" fmla="*/ 6411516 h 6886575"/>
              <a:gd name="connsiteX4" fmla="*/ 7472381 w 7472381"/>
              <a:gd name="connsiteY4" fmla="*/ 6886575 h 6886575"/>
              <a:gd name="connsiteX5" fmla="*/ 6992676 w 7472381"/>
              <a:gd name="connsiteY5" fmla="*/ 6886575 h 6886575"/>
              <a:gd name="connsiteX6" fmla="*/ 1946893 w 7472381"/>
              <a:gd name="connsiteY6" fmla="*/ 6886575 h 6886575"/>
              <a:gd name="connsiteX7" fmla="*/ 1506276 w 7472381"/>
              <a:gd name="connsiteY7" fmla="*/ 6686550 h 6886575"/>
              <a:gd name="connsiteX8" fmla="*/ 1314394 w 7472381"/>
              <a:gd name="connsiteY8" fmla="*/ 6457949 h 6886575"/>
              <a:gd name="connsiteX9" fmla="*/ 1246880 w 7472381"/>
              <a:gd name="connsiteY9" fmla="*/ 6393656 h 6886575"/>
              <a:gd name="connsiteX10" fmla="*/ 1079872 w 7472381"/>
              <a:gd name="connsiteY10" fmla="*/ 6307931 h 6886575"/>
              <a:gd name="connsiteX11" fmla="*/ 788495 w 7472381"/>
              <a:gd name="connsiteY11" fmla="*/ 6125765 h 6886575"/>
              <a:gd name="connsiteX12" fmla="*/ 895097 w 7472381"/>
              <a:gd name="connsiteY12" fmla="*/ 6082903 h 6886575"/>
              <a:gd name="connsiteX13" fmla="*/ 1204239 w 7472381"/>
              <a:gd name="connsiteY13" fmla="*/ 6193631 h 6886575"/>
              <a:gd name="connsiteX14" fmla="*/ 1428102 w 7472381"/>
              <a:gd name="connsiteY14" fmla="*/ 6222206 h 6886575"/>
              <a:gd name="connsiteX15" fmla="*/ 1111852 w 7472381"/>
              <a:gd name="connsiteY15" fmla="*/ 6029325 h 6886575"/>
              <a:gd name="connsiteX16" fmla="*/ 806262 w 7472381"/>
              <a:gd name="connsiteY16" fmla="*/ 5779294 h 6886575"/>
              <a:gd name="connsiteX17" fmla="*/ 1040785 w 7472381"/>
              <a:gd name="connsiteY17" fmla="*/ 5825728 h 6886575"/>
              <a:gd name="connsiteX18" fmla="*/ 1051445 w 7472381"/>
              <a:gd name="connsiteY18" fmla="*/ 5793581 h 6886575"/>
              <a:gd name="connsiteX19" fmla="*/ 845349 w 7472381"/>
              <a:gd name="connsiteY19" fmla="*/ 5497115 h 6886575"/>
              <a:gd name="connsiteX20" fmla="*/ 745855 w 7472381"/>
              <a:gd name="connsiteY20" fmla="*/ 5375672 h 6886575"/>
              <a:gd name="connsiteX21" fmla="*/ 291024 w 7472381"/>
              <a:gd name="connsiteY21" fmla="*/ 5014913 h 6886575"/>
              <a:gd name="connsiteX22" fmla="*/ 724535 w 7472381"/>
              <a:gd name="connsiteY22" fmla="*/ 5175647 h 6886575"/>
              <a:gd name="connsiteX23" fmla="*/ 276811 w 7472381"/>
              <a:gd name="connsiteY23" fmla="*/ 4825603 h 6886575"/>
              <a:gd name="connsiteX24" fmla="*/ 60055 w 7472381"/>
              <a:gd name="connsiteY24" fmla="*/ 4697016 h 6886575"/>
              <a:gd name="connsiteX25" fmla="*/ 6755 w 7472381"/>
              <a:gd name="connsiteY25" fmla="*/ 4622006 h 6886575"/>
              <a:gd name="connsiteX26" fmla="*/ 102696 w 7472381"/>
              <a:gd name="connsiteY26" fmla="*/ 4604146 h 6886575"/>
              <a:gd name="connsiteX27" fmla="*/ 397625 w 7472381"/>
              <a:gd name="connsiteY27" fmla="*/ 4632722 h 6886575"/>
              <a:gd name="connsiteX28" fmla="*/ 31628 w 7472381"/>
              <a:gd name="connsiteY28" fmla="*/ 4396978 h 6886575"/>
              <a:gd name="connsiteX29" fmla="*/ 305237 w 7472381"/>
              <a:gd name="connsiteY29" fmla="*/ 4432697 h 6886575"/>
              <a:gd name="connsiteX30" fmla="*/ 383412 w 7472381"/>
              <a:gd name="connsiteY30" fmla="*/ 4339828 h 6886575"/>
              <a:gd name="connsiteX31" fmla="*/ 511333 w 7472381"/>
              <a:gd name="connsiteY31" fmla="*/ 4189810 h 6886575"/>
              <a:gd name="connsiteX32" fmla="*/ 600167 w 7472381"/>
              <a:gd name="connsiteY32" fmla="*/ 4107656 h 6886575"/>
              <a:gd name="connsiteX33" fmla="*/ 635701 w 7472381"/>
              <a:gd name="connsiteY33" fmla="*/ 3843337 h 6886575"/>
              <a:gd name="connsiteX34" fmla="*/ 561080 w 7472381"/>
              <a:gd name="connsiteY34" fmla="*/ 3554015 h 6886575"/>
              <a:gd name="connsiteX35" fmla="*/ 354985 w 7472381"/>
              <a:gd name="connsiteY35" fmla="*/ 3407569 h 6886575"/>
              <a:gd name="connsiteX36" fmla="*/ 415392 w 7472381"/>
              <a:gd name="connsiteY36" fmla="*/ 3243263 h 6886575"/>
              <a:gd name="connsiteX37" fmla="*/ 852456 w 7472381"/>
              <a:gd name="connsiteY37" fmla="*/ 3343275 h 6886575"/>
              <a:gd name="connsiteX38" fmla="*/ 202190 w 7472381"/>
              <a:gd name="connsiteY38" fmla="*/ 2953940 h 6886575"/>
              <a:gd name="connsiteX39" fmla="*/ 312344 w 7472381"/>
              <a:gd name="connsiteY39" fmla="*/ 2936081 h 6886575"/>
              <a:gd name="connsiteX40" fmla="*/ 706768 w 7472381"/>
              <a:gd name="connsiteY40" fmla="*/ 2714625 h 6886575"/>
              <a:gd name="connsiteX41" fmla="*/ 728088 w 7472381"/>
              <a:gd name="connsiteY41" fmla="*/ 2703909 h 6886575"/>
              <a:gd name="connsiteX42" fmla="*/ 795602 w 7472381"/>
              <a:gd name="connsiteY42" fmla="*/ 2564606 h 6886575"/>
              <a:gd name="connsiteX43" fmla="*/ 1008804 w 7472381"/>
              <a:gd name="connsiteY43" fmla="*/ 2543175 h 6886575"/>
              <a:gd name="connsiteX44" fmla="*/ 1186473 w 7472381"/>
              <a:gd name="connsiteY44" fmla="*/ 2575322 h 6886575"/>
              <a:gd name="connsiteX45" fmla="*/ 1378355 w 7472381"/>
              <a:gd name="connsiteY45" fmla="*/ 2536031 h 6886575"/>
              <a:gd name="connsiteX46" fmla="*/ 1548916 w 7472381"/>
              <a:gd name="connsiteY46" fmla="*/ 2553891 h 6886575"/>
              <a:gd name="connsiteX47" fmla="*/ 1694604 w 7472381"/>
              <a:gd name="connsiteY47" fmla="*/ 2528888 h 6886575"/>
              <a:gd name="connsiteX48" fmla="*/ 1552469 w 7472381"/>
              <a:gd name="connsiteY48" fmla="*/ 2411015 h 6886575"/>
              <a:gd name="connsiteX49" fmla="*/ 1353481 w 7472381"/>
              <a:gd name="connsiteY49" fmla="*/ 2411015 h 6886575"/>
              <a:gd name="connsiteX50" fmla="*/ 1211346 w 7472381"/>
              <a:gd name="connsiteY50" fmla="*/ 2336007 h 6886575"/>
              <a:gd name="connsiteX51" fmla="*/ 1076318 w 7472381"/>
              <a:gd name="connsiteY51" fmla="*/ 2200275 h 6886575"/>
              <a:gd name="connsiteX52" fmla="*/ 600167 w 7472381"/>
              <a:gd name="connsiteY52" fmla="*/ 1982390 h 6886575"/>
              <a:gd name="connsiteX53" fmla="*/ 514886 w 7472381"/>
              <a:gd name="connsiteY53" fmla="*/ 1900238 h 6886575"/>
              <a:gd name="connsiteX54" fmla="*/ 1872273 w 7472381"/>
              <a:gd name="connsiteY54" fmla="*/ 2218135 h 6886575"/>
              <a:gd name="connsiteX55" fmla="*/ 1452975 w 7472381"/>
              <a:gd name="connsiteY55" fmla="*/ 2085975 h 6886575"/>
              <a:gd name="connsiteX56" fmla="*/ 1737245 w 7472381"/>
              <a:gd name="connsiteY56" fmla="*/ 2110978 h 6886575"/>
              <a:gd name="connsiteX57" fmla="*/ 1893593 w 7472381"/>
              <a:gd name="connsiteY57" fmla="*/ 2021681 h 6886575"/>
              <a:gd name="connsiteX58" fmla="*/ 1893593 w 7472381"/>
              <a:gd name="connsiteY58" fmla="*/ 1993106 h 6886575"/>
              <a:gd name="connsiteX59" fmla="*/ 1776332 w 7472381"/>
              <a:gd name="connsiteY59" fmla="*/ 1910953 h 6886575"/>
              <a:gd name="connsiteX60" fmla="*/ 1708818 w 7472381"/>
              <a:gd name="connsiteY60" fmla="*/ 1857375 h 6886575"/>
              <a:gd name="connsiteX61" fmla="*/ 1524043 w 7472381"/>
              <a:gd name="connsiteY61" fmla="*/ 1664493 h 6886575"/>
              <a:gd name="connsiteX62" fmla="*/ 1655517 w 7472381"/>
              <a:gd name="connsiteY62" fmla="*/ 1643062 h 6886575"/>
              <a:gd name="connsiteX63" fmla="*/ 1705264 w 7472381"/>
              <a:gd name="connsiteY63" fmla="*/ 1603772 h 6886575"/>
              <a:gd name="connsiteX64" fmla="*/ 1669731 w 7472381"/>
              <a:gd name="connsiteY64" fmla="*/ 1546622 h 6886575"/>
              <a:gd name="connsiteX65" fmla="*/ 1261093 w 7472381"/>
              <a:gd name="connsiteY65" fmla="*/ 1371600 h 6886575"/>
              <a:gd name="connsiteX66" fmla="*/ 1229113 w 7472381"/>
              <a:gd name="connsiteY66" fmla="*/ 1235869 h 6886575"/>
              <a:gd name="connsiteX67" fmla="*/ 1307287 w 7472381"/>
              <a:gd name="connsiteY67" fmla="*/ 1214437 h 6886575"/>
              <a:gd name="connsiteX68" fmla="*/ 1396121 w 7472381"/>
              <a:gd name="connsiteY68" fmla="*/ 1225153 h 6886575"/>
              <a:gd name="connsiteX69" fmla="*/ 1325054 w 7472381"/>
              <a:gd name="connsiteY69" fmla="*/ 1117997 h 6886575"/>
              <a:gd name="connsiteX70" fmla="*/ 1037231 w 7472381"/>
              <a:gd name="connsiteY70" fmla="*/ 1010841 h 6886575"/>
              <a:gd name="connsiteX71" fmla="*/ 983931 w 7472381"/>
              <a:gd name="connsiteY71" fmla="*/ 953690 h 6886575"/>
              <a:gd name="connsiteX72" fmla="*/ 1054998 w 7472381"/>
              <a:gd name="connsiteY72" fmla="*/ 925115 h 6886575"/>
              <a:gd name="connsiteX73" fmla="*/ 1108299 w 7472381"/>
              <a:gd name="connsiteY73" fmla="*/ 914400 h 6886575"/>
              <a:gd name="connsiteX74" fmla="*/ 6755 w 7472381"/>
              <a:gd name="connsiteY74" fmla="*/ 467915 h 6886575"/>
              <a:gd name="connsiteX75" fmla="*/ 255490 w 7472381"/>
              <a:gd name="connsiteY75" fmla="*/ 464344 h 6886575"/>
              <a:gd name="connsiteX76" fmla="*/ 500673 w 7472381"/>
              <a:gd name="connsiteY76" fmla="*/ 535781 h 6886575"/>
              <a:gd name="connsiteX77" fmla="*/ 760069 w 7472381"/>
              <a:gd name="connsiteY77" fmla="*/ 525066 h 6886575"/>
              <a:gd name="connsiteX78" fmla="*/ 1005251 w 7472381"/>
              <a:gd name="connsiteY78" fmla="*/ 560785 h 6886575"/>
              <a:gd name="connsiteX79" fmla="*/ 1218453 w 7472381"/>
              <a:gd name="connsiteY79" fmla="*/ 560785 h 6886575"/>
              <a:gd name="connsiteX80" fmla="*/ 1019464 w 7472381"/>
              <a:gd name="connsiteY80" fmla="*/ 507206 h 6886575"/>
              <a:gd name="connsiteX81" fmla="*/ 944844 w 7472381"/>
              <a:gd name="connsiteY81" fmla="*/ 417909 h 6886575"/>
              <a:gd name="connsiteX82" fmla="*/ 969717 w 7472381"/>
              <a:gd name="connsiteY82" fmla="*/ 335757 h 6886575"/>
              <a:gd name="connsiteX83" fmla="*/ 1051445 w 7472381"/>
              <a:gd name="connsiteY83" fmla="*/ 360759 h 6886575"/>
              <a:gd name="connsiteX84" fmla="*/ 1147386 w 7472381"/>
              <a:gd name="connsiteY84" fmla="*/ 453629 h 6886575"/>
              <a:gd name="connsiteX85" fmla="*/ 1168706 w 7472381"/>
              <a:gd name="connsiteY85" fmla="*/ 396478 h 6886575"/>
              <a:gd name="connsiteX86" fmla="*/ 1225560 w 7472381"/>
              <a:gd name="connsiteY86" fmla="*/ 353615 h 6886575"/>
              <a:gd name="connsiteX87" fmla="*/ 1552469 w 7472381"/>
              <a:gd name="connsiteY87" fmla="*/ 375047 h 6886575"/>
              <a:gd name="connsiteX88" fmla="*/ 1335714 w 7472381"/>
              <a:gd name="connsiteY88" fmla="*/ 192881 h 6886575"/>
              <a:gd name="connsiteX89" fmla="*/ 1197133 w 7472381"/>
              <a:gd name="connsiteY89" fmla="*/ 164306 h 6886575"/>
              <a:gd name="connsiteX90" fmla="*/ 1165153 w 7472381"/>
              <a:gd name="connsiteY90" fmla="*/ 89297 h 6886575"/>
              <a:gd name="connsiteX91" fmla="*/ 1229113 w 7472381"/>
              <a:gd name="connsiteY91" fmla="*/ 71437 h 6886575"/>
              <a:gd name="connsiteX92" fmla="*/ 1548916 w 7472381"/>
              <a:gd name="connsiteY92" fmla="*/ 135731 h 6886575"/>
              <a:gd name="connsiteX93" fmla="*/ 1602217 w 7472381"/>
              <a:gd name="connsiteY93" fmla="*/ 110728 h 6886575"/>
              <a:gd name="connsiteX94" fmla="*/ 1232666 w 7472381"/>
              <a:gd name="connsiteY94" fmla="*/ 0 h 6886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</a:cxnLst>
            <a:rect l="l" t="t" r="r" b="b"/>
            <a:pathLst>
              <a:path w="7472381" h="6886575">
                <a:moveTo>
                  <a:pt x="1232666" y="0"/>
                </a:moveTo>
                <a:lnTo>
                  <a:pt x="7472381" y="0"/>
                </a:lnTo>
                <a:lnTo>
                  <a:pt x="7472381" y="814388"/>
                </a:lnTo>
                <a:lnTo>
                  <a:pt x="7472381" y="6411516"/>
                </a:lnTo>
                <a:lnTo>
                  <a:pt x="7472381" y="6886575"/>
                </a:lnTo>
                <a:lnTo>
                  <a:pt x="6992676" y="6886575"/>
                </a:lnTo>
                <a:lnTo>
                  <a:pt x="1946893" y="6886575"/>
                </a:lnTo>
                <a:cubicBezTo>
                  <a:pt x="1801205" y="6815137"/>
                  <a:pt x="1662624" y="6729412"/>
                  <a:pt x="1506276" y="6686550"/>
                </a:cubicBezTo>
                <a:cubicBezTo>
                  <a:pt x="1399675" y="6657975"/>
                  <a:pt x="1296627" y="6607969"/>
                  <a:pt x="1314394" y="6457949"/>
                </a:cubicBezTo>
                <a:cubicBezTo>
                  <a:pt x="1317947" y="6415087"/>
                  <a:pt x="1289520" y="6382941"/>
                  <a:pt x="1246880" y="6393656"/>
                </a:cubicBezTo>
                <a:cubicBezTo>
                  <a:pt x="1165153" y="6415087"/>
                  <a:pt x="1126065" y="6354365"/>
                  <a:pt x="1079872" y="6307931"/>
                </a:cubicBezTo>
                <a:cubicBezTo>
                  <a:pt x="998144" y="6225779"/>
                  <a:pt x="919970" y="6140052"/>
                  <a:pt x="788495" y="6125765"/>
                </a:cubicBezTo>
                <a:cubicBezTo>
                  <a:pt x="813369" y="6061471"/>
                  <a:pt x="856009" y="6068615"/>
                  <a:pt x="895097" y="6082903"/>
                </a:cubicBezTo>
                <a:cubicBezTo>
                  <a:pt x="998144" y="6118622"/>
                  <a:pt x="1101192" y="6157912"/>
                  <a:pt x="1204239" y="6193631"/>
                </a:cubicBezTo>
                <a:cubicBezTo>
                  <a:pt x="1271754" y="6215062"/>
                  <a:pt x="1339267" y="6247209"/>
                  <a:pt x="1428102" y="6222206"/>
                </a:cubicBezTo>
                <a:cubicBezTo>
                  <a:pt x="1349928" y="6093619"/>
                  <a:pt x="1218453" y="6068615"/>
                  <a:pt x="1111852" y="6029325"/>
                </a:cubicBezTo>
                <a:cubicBezTo>
                  <a:pt x="980377" y="5979319"/>
                  <a:pt x="902203" y="5886450"/>
                  <a:pt x="806262" y="5779294"/>
                </a:cubicBezTo>
                <a:cubicBezTo>
                  <a:pt x="902203" y="5750719"/>
                  <a:pt x="962610" y="5829300"/>
                  <a:pt x="1040785" y="5825728"/>
                </a:cubicBezTo>
                <a:cubicBezTo>
                  <a:pt x="1044338" y="5815012"/>
                  <a:pt x="1051445" y="5793581"/>
                  <a:pt x="1051445" y="5793581"/>
                </a:cubicBezTo>
                <a:cubicBezTo>
                  <a:pt x="923523" y="5736431"/>
                  <a:pt x="866670" y="5629275"/>
                  <a:pt x="845349" y="5497115"/>
                </a:cubicBezTo>
                <a:cubicBezTo>
                  <a:pt x="838243" y="5429250"/>
                  <a:pt x="792049" y="5407819"/>
                  <a:pt x="745855" y="5375672"/>
                </a:cubicBezTo>
                <a:cubicBezTo>
                  <a:pt x="589507" y="5264943"/>
                  <a:pt x="422499" y="5164931"/>
                  <a:pt x="291024" y="5014913"/>
                </a:cubicBezTo>
                <a:cubicBezTo>
                  <a:pt x="443819" y="5032771"/>
                  <a:pt x="564633" y="5132784"/>
                  <a:pt x="724535" y="5175647"/>
                </a:cubicBezTo>
                <a:cubicBezTo>
                  <a:pt x="596614" y="5011340"/>
                  <a:pt x="429605" y="4925615"/>
                  <a:pt x="276811" y="4825603"/>
                </a:cubicBezTo>
                <a:cubicBezTo>
                  <a:pt x="205743" y="4779169"/>
                  <a:pt x="141783" y="4722018"/>
                  <a:pt x="60055" y="4697016"/>
                </a:cubicBezTo>
                <a:cubicBezTo>
                  <a:pt x="31628" y="4689872"/>
                  <a:pt x="-18119" y="4672013"/>
                  <a:pt x="6755" y="4622006"/>
                </a:cubicBezTo>
                <a:cubicBezTo>
                  <a:pt x="28075" y="4579144"/>
                  <a:pt x="67162" y="4593432"/>
                  <a:pt x="102696" y="4604146"/>
                </a:cubicBezTo>
                <a:cubicBezTo>
                  <a:pt x="187976" y="4632722"/>
                  <a:pt x="280364" y="4632722"/>
                  <a:pt x="397625" y="4632722"/>
                </a:cubicBezTo>
                <a:cubicBezTo>
                  <a:pt x="298131" y="4496990"/>
                  <a:pt x="116909" y="4539853"/>
                  <a:pt x="31628" y="4396978"/>
                </a:cubicBezTo>
                <a:cubicBezTo>
                  <a:pt x="138229" y="4371976"/>
                  <a:pt x="219957" y="4421982"/>
                  <a:pt x="305237" y="4432697"/>
                </a:cubicBezTo>
                <a:cubicBezTo>
                  <a:pt x="383412" y="4443413"/>
                  <a:pt x="401178" y="4418409"/>
                  <a:pt x="383412" y="4339828"/>
                </a:cubicBezTo>
                <a:cubicBezTo>
                  <a:pt x="354985" y="4218385"/>
                  <a:pt x="397625" y="4157662"/>
                  <a:pt x="511333" y="4189810"/>
                </a:cubicBezTo>
                <a:cubicBezTo>
                  <a:pt x="617934" y="4221956"/>
                  <a:pt x="628594" y="4175522"/>
                  <a:pt x="600167" y="4107656"/>
                </a:cubicBezTo>
                <a:cubicBezTo>
                  <a:pt x="557527" y="4007644"/>
                  <a:pt x="603720" y="3929063"/>
                  <a:pt x="635701" y="3843337"/>
                </a:cubicBezTo>
                <a:cubicBezTo>
                  <a:pt x="685448" y="3714750"/>
                  <a:pt x="664128" y="3650456"/>
                  <a:pt x="561080" y="3554015"/>
                </a:cubicBezTo>
                <a:cubicBezTo>
                  <a:pt x="500673" y="3500438"/>
                  <a:pt x="440265" y="3454003"/>
                  <a:pt x="354985" y="3407569"/>
                </a:cubicBezTo>
                <a:cubicBezTo>
                  <a:pt x="550420" y="3382565"/>
                  <a:pt x="347878" y="3296841"/>
                  <a:pt x="415392" y="3243263"/>
                </a:cubicBezTo>
                <a:cubicBezTo>
                  <a:pt x="553973" y="3221831"/>
                  <a:pt x="664128" y="3393282"/>
                  <a:pt x="852456" y="3343275"/>
                </a:cubicBezTo>
                <a:cubicBezTo>
                  <a:pt x="625041" y="3196828"/>
                  <a:pt x="369198" y="3150393"/>
                  <a:pt x="202190" y="2953940"/>
                </a:cubicBezTo>
                <a:cubicBezTo>
                  <a:pt x="241277" y="2911078"/>
                  <a:pt x="280364" y="2953940"/>
                  <a:pt x="312344" y="2936081"/>
                </a:cubicBezTo>
                <a:cubicBezTo>
                  <a:pt x="312344" y="2925365"/>
                  <a:pt x="685448" y="2993232"/>
                  <a:pt x="706768" y="2714625"/>
                </a:cubicBezTo>
                <a:cubicBezTo>
                  <a:pt x="713875" y="2714625"/>
                  <a:pt x="720982" y="2714625"/>
                  <a:pt x="728088" y="2703909"/>
                </a:cubicBezTo>
                <a:cubicBezTo>
                  <a:pt x="767175" y="2664619"/>
                  <a:pt x="731642" y="2571750"/>
                  <a:pt x="795602" y="2564606"/>
                </a:cubicBezTo>
                <a:cubicBezTo>
                  <a:pt x="866670" y="2557462"/>
                  <a:pt x="934184" y="2525315"/>
                  <a:pt x="1008804" y="2543175"/>
                </a:cubicBezTo>
                <a:cubicBezTo>
                  <a:pt x="1065658" y="2557462"/>
                  <a:pt x="1126065" y="2575322"/>
                  <a:pt x="1186473" y="2575322"/>
                </a:cubicBezTo>
                <a:cubicBezTo>
                  <a:pt x="1250433" y="2575322"/>
                  <a:pt x="1339267" y="2696766"/>
                  <a:pt x="1378355" y="2536031"/>
                </a:cubicBezTo>
                <a:cubicBezTo>
                  <a:pt x="1378355" y="2528888"/>
                  <a:pt x="1488509" y="2546747"/>
                  <a:pt x="1548916" y="2553891"/>
                </a:cubicBezTo>
                <a:cubicBezTo>
                  <a:pt x="1598663" y="2561035"/>
                  <a:pt x="1659071" y="2593181"/>
                  <a:pt x="1694604" y="2528888"/>
                </a:cubicBezTo>
                <a:cubicBezTo>
                  <a:pt x="1712371" y="2489596"/>
                  <a:pt x="1627090" y="2418159"/>
                  <a:pt x="1552469" y="2411015"/>
                </a:cubicBezTo>
                <a:cubicBezTo>
                  <a:pt x="1484956" y="2403872"/>
                  <a:pt x="1417442" y="2396728"/>
                  <a:pt x="1353481" y="2411015"/>
                </a:cubicBezTo>
                <a:cubicBezTo>
                  <a:pt x="1275307" y="2428875"/>
                  <a:pt x="1232666" y="2400300"/>
                  <a:pt x="1211346" y="2336007"/>
                </a:cubicBezTo>
                <a:cubicBezTo>
                  <a:pt x="1186473" y="2268141"/>
                  <a:pt x="1140279" y="2232422"/>
                  <a:pt x="1076318" y="2200275"/>
                </a:cubicBezTo>
                <a:cubicBezTo>
                  <a:pt x="919970" y="2121694"/>
                  <a:pt x="770729" y="2028825"/>
                  <a:pt x="600167" y="1982390"/>
                </a:cubicBezTo>
                <a:cubicBezTo>
                  <a:pt x="568187" y="1975246"/>
                  <a:pt x="529100" y="1960959"/>
                  <a:pt x="514886" y="1900238"/>
                </a:cubicBezTo>
                <a:cubicBezTo>
                  <a:pt x="976824" y="1993106"/>
                  <a:pt x="1396121" y="2232422"/>
                  <a:pt x="1872273" y="2218135"/>
                </a:cubicBezTo>
                <a:cubicBezTo>
                  <a:pt x="1744351" y="2143125"/>
                  <a:pt x="1591557" y="2139554"/>
                  <a:pt x="1452975" y="2085975"/>
                </a:cubicBezTo>
                <a:cubicBezTo>
                  <a:pt x="1552469" y="2046685"/>
                  <a:pt x="1644857" y="2089547"/>
                  <a:pt x="1737245" y="2110978"/>
                </a:cubicBezTo>
                <a:cubicBezTo>
                  <a:pt x="1815419" y="2128837"/>
                  <a:pt x="1886486" y="2132410"/>
                  <a:pt x="1893593" y="2021681"/>
                </a:cubicBezTo>
                <a:cubicBezTo>
                  <a:pt x="1893593" y="2010965"/>
                  <a:pt x="1893593" y="2003821"/>
                  <a:pt x="1893593" y="1993106"/>
                </a:cubicBezTo>
                <a:cubicBezTo>
                  <a:pt x="1865166" y="1946672"/>
                  <a:pt x="1826079" y="1925240"/>
                  <a:pt x="1776332" y="1910953"/>
                </a:cubicBezTo>
                <a:cubicBezTo>
                  <a:pt x="1747905" y="1903809"/>
                  <a:pt x="1708818" y="1889522"/>
                  <a:pt x="1708818" y="1857375"/>
                </a:cubicBezTo>
                <a:cubicBezTo>
                  <a:pt x="1712371" y="1735931"/>
                  <a:pt x="1616430" y="1700212"/>
                  <a:pt x="1524043" y="1664493"/>
                </a:cubicBezTo>
                <a:cubicBezTo>
                  <a:pt x="1573790" y="1603772"/>
                  <a:pt x="1616430" y="1646635"/>
                  <a:pt x="1655517" y="1643062"/>
                </a:cubicBezTo>
                <a:cubicBezTo>
                  <a:pt x="1680391" y="1639491"/>
                  <a:pt x="1705264" y="1635919"/>
                  <a:pt x="1705264" y="1603772"/>
                </a:cubicBezTo>
                <a:cubicBezTo>
                  <a:pt x="1705264" y="1578769"/>
                  <a:pt x="1694604" y="1546622"/>
                  <a:pt x="1669731" y="1546622"/>
                </a:cubicBezTo>
                <a:cubicBezTo>
                  <a:pt x="1513383" y="1543050"/>
                  <a:pt x="1424548" y="1371600"/>
                  <a:pt x="1261093" y="1371600"/>
                </a:cubicBezTo>
                <a:cubicBezTo>
                  <a:pt x="1161599" y="1371600"/>
                  <a:pt x="1310841" y="1275159"/>
                  <a:pt x="1229113" y="1235869"/>
                </a:cubicBezTo>
                <a:cubicBezTo>
                  <a:pt x="1211346" y="1225153"/>
                  <a:pt x="1278860" y="1210866"/>
                  <a:pt x="1307287" y="1214437"/>
                </a:cubicBezTo>
                <a:cubicBezTo>
                  <a:pt x="1335714" y="1218009"/>
                  <a:pt x="1360588" y="1243013"/>
                  <a:pt x="1396121" y="1225153"/>
                </a:cubicBezTo>
                <a:cubicBezTo>
                  <a:pt x="1413888" y="1160860"/>
                  <a:pt x="1367694" y="1135856"/>
                  <a:pt x="1325054" y="1117997"/>
                </a:cubicBezTo>
                <a:cubicBezTo>
                  <a:pt x="1232666" y="1075135"/>
                  <a:pt x="1140279" y="1025129"/>
                  <a:pt x="1037231" y="1010841"/>
                </a:cubicBezTo>
                <a:cubicBezTo>
                  <a:pt x="1001698" y="1007269"/>
                  <a:pt x="980377" y="989409"/>
                  <a:pt x="983931" y="953690"/>
                </a:cubicBezTo>
                <a:cubicBezTo>
                  <a:pt x="991037" y="907256"/>
                  <a:pt x="1026571" y="921544"/>
                  <a:pt x="1054998" y="925115"/>
                </a:cubicBezTo>
                <a:cubicBezTo>
                  <a:pt x="1072765" y="928688"/>
                  <a:pt x="1090532" y="939403"/>
                  <a:pt x="1108299" y="914400"/>
                </a:cubicBezTo>
                <a:cubicBezTo>
                  <a:pt x="692555" y="660797"/>
                  <a:pt x="472246" y="675085"/>
                  <a:pt x="6755" y="467915"/>
                </a:cubicBezTo>
                <a:cubicBezTo>
                  <a:pt x="109802" y="428625"/>
                  <a:pt x="184423" y="457200"/>
                  <a:pt x="255490" y="464344"/>
                </a:cubicBezTo>
                <a:cubicBezTo>
                  <a:pt x="433159" y="482203"/>
                  <a:pt x="323004" y="514350"/>
                  <a:pt x="500673" y="535781"/>
                </a:cubicBezTo>
                <a:cubicBezTo>
                  <a:pt x="585954" y="546497"/>
                  <a:pt x="664128" y="582216"/>
                  <a:pt x="760069" y="525066"/>
                </a:cubicBezTo>
                <a:cubicBezTo>
                  <a:pt x="824029" y="485775"/>
                  <a:pt x="927077" y="528637"/>
                  <a:pt x="1005251" y="560785"/>
                </a:cubicBezTo>
                <a:cubicBezTo>
                  <a:pt x="1069212" y="589360"/>
                  <a:pt x="1133172" y="596503"/>
                  <a:pt x="1218453" y="560785"/>
                </a:cubicBezTo>
                <a:cubicBezTo>
                  <a:pt x="1140279" y="539354"/>
                  <a:pt x="1079872" y="521494"/>
                  <a:pt x="1019464" y="507206"/>
                </a:cubicBezTo>
                <a:cubicBezTo>
                  <a:pt x="969717" y="496491"/>
                  <a:pt x="941290" y="471488"/>
                  <a:pt x="944844" y="417909"/>
                </a:cubicBezTo>
                <a:cubicBezTo>
                  <a:pt x="944844" y="389334"/>
                  <a:pt x="934184" y="350044"/>
                  <a:pt x="969717" y="335757"/>
                </a:cubicBezTo>
                <a:cubicBezTo>
                  <a:pt x="998144" y="321469"/>
                  <a:pt x="1037231" y="335757"/>
                  <a:pt x="1051445" y="360759"/>
                </a:cubicBezTo>
                <a:cubicBezTo>
                  <a:pt x="1069212" y="407194"/>
                  <a:pt x="1086978" y="450056"/>
                  <a:pt x="1147386" y="453629"/>
                </a:cubicBezTo>
                <a:cubicBezTo>
                  <a:pt x="1229113" y="460771"/>
                  <a:pt x="1182919" y="432197"/>
                  <a:pt x="1168706" y="396478"/>
                </a:cubicBezTo>
                <a:cubicBezTo>
                  <a:pt x="1154492" y="357188"/>
                  <a:pt x="1197133" y="346472"/>
                  <a:pt x="1225560" y="353615"/>
                </a:cubicBezTo>
                <a:cubicBezTo>
                  <a:pt x="1332161" y="385763"/>
                  <a:pt x="1442315" y="328613"/>
                  <a:pt x="1552469" y="375047"/>
                </a:cubicBezTo>
                <a:cubicBezTo>
                  <a:pt x="1524043" y="260747"/>
                  <a:pt x="1463635" y="210741"/>
                  <a:pt x="1335714" y="192881"/>
                </a:cubicBezTo>
                <a:cubicBezTo>
                  <a:pt x="1289520" y="189310"/>
                  <a:pt x="1239773" y="196453"/>
                  <a:pt x="1197133" y="164306"/>
                </a:cubicBezTo>
                <a:cubicBezTo>
                  <a:pt x="1172259" y="146447"/>
                  <a:pt x="1147386" y="125016"/>
                  <a:pt x="1165153" y="89297"/>
                </a:cubicBezTo>
                <a:cubicBezTo>
                  <a:pt x="1175813" y="64294"/>
                  <a:pt x="1204239" y="64294"/>
                  <a:pt x="1229113" y="71437"/>
                </a:cubicBezTo>
                <a:cubicBezTo>
                  <a:pt x="1332161" y="110728"/>
                  <a:pt x="1442315" y="121444"/>
                  <a:pt x="1548916" y="135731"/>
                </a:cubicBezTo>
                <a:cubicBezTo>
                  <a:pt x="1566683" y="139303"/>
                  <a:pt x="1584450" y="146447"/>
                  <a:pt x="1602217" y="110728"/>
                </a:cubicBezTo>
                <a:cubicBezTo>
                  <a:pt x="1477849" y="78581"/>
                  <a:pt x="1357034" y="35719"/>
                  <a:pt x="1232666" y="0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46AD042-DE90-4088-8A07-B9A64C2CE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40080"/>
            <a:ext cx="3886200" cy="2953512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2FFC98-62A0-445A-BEDA-785BE925A1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59168" y="640080"/>
            <a:ext cx="4489704" cy="5596128"/>
          </a:xfrm>
        </p:spPr>
        <p:txBody>
          <a:bodyPr anchor="ctr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4D7827-8489-4EE4-88EE-16685FE6DE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776472"/>
            <a:ext cx="3886200" cy="246888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33534F-EA91-4A50-B0F6-10D689E458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7/3/2022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20F3F7-8B4B-4015-AA9C-109D05B2F1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0B6EE2-78A1-4D01-87BE-A1487FBD27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320252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raphic 1" descr="Tag=AccentColor&#10;Flavor=Light&#10;Target=Fill">
            <a:extLst>
              <a:ext uri="{FF2B5EF4-FFF2-40B4-BE49-F238E27FC236}">
                <a16:creationId xmlns:a16="http://schemas.microsoft.com/office/drawing/2014/main" id="{0EE21C0F-70D8-4F3C-9392-07559C90EE6E}"/>
              </a:ext>
            </a:extLst>
          </p:cNvPr>
          <p:cNvSpPr/>
          <p:nvPr/>
        </p:nvSpPr>
        <p:spPr>
          <a:xfrm rot="10800000" flipH="1" flipV="1">
            <a:off x="684965" y="1332237"/>
            <a:ext cx="5263732" cy="3841102"/>
          </a:xfrm>
          <a:custGeom>
            <a:avLst/>
            <a:gdLst>
              <a:gd name="connsiteX0" fmla="*/ 5458905 w 6886274"/>
              <a:gd name="connsiteY0" fmla="*/ 754119 h 5025119"/>
              <a:gd name="connsiteX1" fmla="*/ 3455557 w 6886274"/>
              <a:gd name="connsiteY1" fmla="*/ 1027709 h 5025119"/>
              <a:gd name="connsiteX2" fmla="*/ 3338677 w 6886274"/>
              <a:gd name="connsiteY2" fmla="*/ 1021381 h 5025119"/>
              <a:gd name="connsiteX3" fmla="*/ 2518280 w 6886274"/>
              <a:gd name="connsiteY3" fmla="*/ 980435 h 5025119"/>
              <a:gd name="connsiteX4" fmla="*/ 1673687 w 6886274"/>
              <a:gd name="connsiteY4" fmla="*/ 739229 h 5025119"/>
              <a:gd name="connsiteX5" fmla="*/ 1183459 w 6886274"/>
              <a:gd name="connsiteY5" fmla="*/ 397149 h 5025119"/>
              <a:gd name="connsiteX6" fmla="*/ 977987 w 6886274"/>
              <a:gd name="connsiteY6" fmla="*/ 241184 h 5025119"/>
              <a:gd name="connsiteX7" fmla="*/ 788150 w 6886274"/>
              <a:gd name="connsiteY7" fmla="*/ 66980 h 5025119"/>
              <a:gd name="connsiteX8" fmla="*/ 721148 w 6886274"/>
              <a:gd name="connsiteY8" fmla="*/ 31990 h 5025119"/>
              <a:gd name="connsiteX9" fmla="*/ 701792 w 6886274"/>
              <a:gd name="connsiteY9" fmla="*/ 32362 h 5025119"/>
              <a:gd name="connsiteX10" fmla="*/ 686530 w 6886274"/>
              <a:gd name="connsiteY10" fmla="*/ 43157 h 5025119"/>
              <a:gd name="connsiteX11" fmla="*/ 693603 w 6886274"/>
              <a:gd name="connsiteY11" fmla="*/ 58046 h 5025119"/>
              <a:gd name="connsiteX12" fmla="*/ 705886 w 6886274"/>
              <a:gd name="connsiteY12" fmla="*/ 65491 h 5025119"/>
              <a:gd name="connsiteX13" fmla="*/ 762838 w 6886274"/>
              <a:gd name="connsiteY13" fmla="*/ 112764 h 5025119"/>
              <a:gd name="connsiteX14" fmla="*/ 764327 w 6886274"/>
              <a:gd name="connsiteY14" fmla="*/ 140309 h 5025119"/>
              <a:gd name="connsiteX15" fmla="*/ 775121 w 6886274"/>
              <a:gd name="connsiteY15" fmla="*/ 159666 h 5025119"/>
              <a:gd name="connsiteX16" fmla="*/ 823139 w 6886274"/>
              <a:gd name="connsiteY16" fmla="*/ 176416 h 5025119"/>
              <a:gd name="connsiteX17" fmla="*/ 707748 w 6886274"/>
              <a:gd name="connsiteY17" fmla="*/ 109414 h 5025119"/>
              <a:gd name="connsiteX18" fmla="*/ 681319 w 6886274"/>
              <a:gd name="connsiteY18" fmla="*/ 69958 h 5025119"/>
              <a:gd name="connsiteX19" fmla="*/ 640746 w 6886274"/>
              <a:gd name="connsiteY19" fmla="*/ 67352 h 5025119"/>
              <a:gd name="connsiteX20" fmla="*/ 614318 w 6886274"/>
              <a:gd name="connsiteY20" fmla="*/ 61396 h 5025119"/>
              <a:gd name="connsiteX21" fmla="*/ 560716 w 6886274"/>
              <a:gd name="connsiteY21" fmla="*/ 3701 h 5025119"/>
              <a:gd name="connsiteX22" fmla="*/ 540616 w 6886274"/>
              <a:gd name="connsiteY22" fmla="*/ 3701 h 5025119"/>
              <a:gd name="connsiteX23" fmla="*/ 543594 w 6886274"/>
              <a:gd name="connsiteY23" fmla="*/ 21940 h 5025119"/>
              <a:gd name="connsiteX24" fmla="*/ 558855 w 6886274"/>
              <a:gd name="connsiteY24" fmla="*/ 51346 h 5025119"/>
              <a:gd name="connsiteX25" fmla="*/ 557366 w 6886274"/>
              <a:gd name="connsiteY25" fmla="*/ 72563 h 5025119"/>
              <a:gd name="connsiteX26" fmla="*/ 570022 w 6886274"/>
              <a:gd name="connsiteY26" fmla="*/ 120209 h 5025119"/>
              <a:gd name="connsiteX27" fmla="*/ 599801 w 6886274"/>
              <a:gd name="connsiteY27" fmla="*/ 192794 h 5025119"/>
              <a:gd name="connsiteX28" fmla="*/ 614318 w 6886274"/>
              <a:gd name="connsiteY28" fmla="*/ 212150 h 5025119"/>
              <a:gd name="connsiteX29" fmla="*/ 623996 w 6886274"/>
              <a:gd name="connsiteY29" fmla="*/ 220711 h 5025119"/>
              <a:gd name="connsiteX30" fmla="*/ 821278 w 6886274"/>
              <a:gd name="connsiteY30" fmla="*/ 503235 h 5025119"/>
              <a:gd name="connsiteX31" fmla="*/ 1033822 w 6886274"/>
              <a:gd name="connsiteY31" fmla="*/ 694562 h 5025119"/>
              <a:gd name="connsiteX32" fmla="*/ 1039406 w 6886274"/>
              <a:gd name="connsiteY32" fmla="*/ 702378 h 5025119"/>
              <a:gd name="connsiteX33" fmla="*/ 944114 w 6886274"/>
              <a:gd name="connsiteY33" fmla="*/ 662550 h 5025119"/>
              <a:gd name="connsiteX34" fmla="*/ 733432 w 6886274"/>
              <a:gd name="connsiteY34" fmla="*/ 500629 h 5025119"/>
              <a:gd name="connsiteX35" fmla="*/ 606501 w 6886274"/>
              <a:gd name="connsiteY35" fmla="*/ 399755 h 5025119"/>
              <a:gd name="connsiteX36" fmla="*/ 588634 w 6886274"/>
              <a:gd name="connsiteY36" fmla="*/ 381143 h 5025119"/>
              <a:gd name="connsiteX37" fmla="*/ 575978 w 6886274"/>
              <a:gd name="connsiteY37" fmla="*/ 375560 h 5025119"/>
              <a:gd name="connsiteX38" fmla="*/ 567044 w 6886274"/>
              <a:gd name="connsiteY38" fmla="*/ 388588 h 5025119"/>
              <a:gd name="connsiteX39" fmla="*/ 578956 w 6886274"/>
              <a:gd name="connsiteY39" fmla="*/ 437722 h 5025119"/>
              <a:gd name="connsiteX40" fmla="*/ 675736 w 6886274"/>
              <a:gd name="connsiteY40" fmla="*/ 535619 h 5025119"/>
              <a:gd name="connsiteX41" fmla="*/ 811600 w 6886274"/>
              <a:gd name="connsiteY41" fmla="*/ 652872 h 5025119"/>
              <a:gd name="connsiteX42" fmla="*/ 818300 w 6886274"/>
              <a:gd name="connsiteY42" fmla="*/ 666272 h 5025119"/>
              <a:gd name="connsiteX43" fmla="*/ 741621 w 6886274"/>
              <a:gd name="connsiteY43" fmla="*/ 608576 h 5025119"/>
              <a:gd name="connsiteX44" fmla="*/ 666430 w 6886274"/>
              <a:gd name="connsiteY44" fmla="*/ 553114 h 5025119"/>
              <a:gd name="connsiteX45" fmla="*/ 645585 w 6886274"/>
              <a:gd name="connsiteY45" fmla="*/ 547903 h 5025119"/>
              <a:gd name="connsiteX46" fmla="*/ 640002 w 6886274"/>
              <a:gd name="connsiteY46" fmla="*/ 570236 h 5025119"/>
              <a:gd name="connsiteX47" fmla="*/ 675736 w 6886274"/>
              <a:gd name="connsiteY47" fmla="*/ 628677 h 5025119"/>
              <a:gd name="connsiteX48" fmla="*/ 855896 w 6886274"/>
              <a:gd name="connsiteY48" fmla="*/ 786875 h 5025119"/>
              <a:gd name="connsiteX49" fmla="*/ 946348 w 6886274"/>
              <a:gd name="connsiteY49" fmla="*/ 877699 h 5025119"/>
              <a:gd name="connsiteX50" fmla="*/ 950442 w 6886274"/>
              <a:gd name="connsiteY50" fmla="*/ 899661 h 5025119"/>
              <a:gd name="connsiteX51" fmla="*/ 991760 w 6886274"/>
              <a:gd name="connsiteY51" fmla="*/ 937629 h 5025119"/>
              <a:gd name="connsiteX52" fmla="*/ 1018188 w 6886274"/>
              <a:gd name="connsiteY52" fmla="*/ 945445 h 5025119"/>
              <a:gd name="connsiteX53" fmla="*/ 1315601 w 6886274"/>
              <a:gd name="connsiteY53" fmla="*/ 1196329 h 5025119"/>
              <a:gd name="connsiteX54" fmla="*/ 1454443 w 6886274"/>
              <a:gd name="connsiteY54" fmla="*/ 1279709 h 5025119"/>
              <a:gd name="connsiteX55" fmla="*/ 1454443 w 6886274"/>
              <a:gd name="connsiteY55" fmla="*/ 1285665 h 5025119"/>
              <a:gd name="connsiteX56" fmla="*/ 1453327 w 6886274"/>
              <a:gd name="connsiteY56" fmla="*/ 1291993 h 5025119"/>
              <a:gd name="connsiteX57" fmla="*/ 1256416 w 6886274"/>
              <a:gd name="connsiteY57" fmla="*/ 1166923 h 5025119"/>
              <a:gd name="connsiteX58" fmla="*/ 745715 w 6886274"/>
              <a:gd name="connsiteY58" fmla="*/ 798786 h 5025119"/>
              <a:gd name="connsiteX59" fmla="*/ 592356 w 6886274"/>
              <a:gd name="connsiteY59" fmla="*/ 656966 h 5025119"/>
              <a:gd name="connsiteX60" fmla="*/ 485526 w 6886274"/>
              <a:gd name="connsiteY60" fmla="*/ 567259 h 5025119"/>
              <a:gd name="connsiteX61" fmla="*/ 430063 w 6886274"/>
              <a:gd name="connsiteY61" fmla="*/ 550136 h 5025119"/>
              <a:gd name="connsiteX62" fmla="*/ 408846 w 6886274"/>
              <a:gd name="connsiteY62" fmla="*/ 563164 h 5025119"/>
              <a:gd name="connsiteX63" fmla="*/ 421130 w 6886274"/>
              <a:gd name="connsiteY63" fmla="*/ 581403 h 5025119"/>
              <a:gd name="connsiteX64" fmla="*/ 426713 w 6886274"/>
              <a:gd name="connsiteY64" fmla="*/ 584009 h 5025119"/>
              <a:gd name="connsiteX65" fmla="*/ 487015 w 6886274"/>
              <a:gd name="connsiteY65" fmla="*/ 635005 h 5025119"/>
              <a:gd name="connsiteX66" fmla="*/ 487015 w 6886274"/>
              <a:gd name="connsiteY66" fmla="*/ 655105 h 5025119"/>
              <a:gd name="connsiteX67" fmla="*/ 497437 w 6886274"/>
              <a:gd name="connsiteY67" fmla="*/ 678183 h 5025119"/>
              <a:gd name="connsiteX68" fmla="*/ 539871 w 6886274"/>
              <a:gd name="connsiteY68" fmla="*/ 691584 h 5025119"/>
              <a:gd name="connsiteX69" fmla="*/ 485898 w 6886274"/>
              <a:gd name="connsiteY69" fmla="*/ 681906 h 5025119"/>
              <a:gd name="connsiteX70" fmla="*/ 410335 w 6886274"/>
              <a:gd name="connsiteY70" fmla="*/ 600387 h 5025119"/>
              <a:gd name="connsiteX71" fmla="*/ 397307 w 6886274"/>
              <a:gd name="connsiteY71" fmla="*/ 582892 h 5025119"/>
              <a:gd name="connsiteX72" fmla="*/ 363062 w 6886274"/>
              <a:gd name="connsiteY72" fmla="*/ 584009 h 5025119"/>
              <a:gd name="connsiteX73" fmla="*/ 334772 w 6886274"/>
              <a:gd name="connsiteY73" fmla="*/ 578426 h 5025119"/>
              <a:gd name="connsiteX74" fmla="*/ 281915 w 6886274"/>
              <a:gd name="connsiteY74" fmla="*/ 522219 h 5025119"/>
              <a:gd name="connsiteX75" fmla="*/ 263304 w 6886274"/>
              <a:gd name="connsiteY75" fmla="*/ 521846 h 5025119"/>
              <a:gd name="connsiteX76" fmla="*/ 263676 w 6886274"/>
              <a:gd name="connsiteY76" fmla="*/ 538225 h 5025119"/>
              <a:gd name="connsiteX77" fmla="*/ 275215 w 6886274"/>
              <a:gd name="connsiteY77" fmla="*/ 563164 h 5025119"/>
              <a:gd name="connsiteX78" fmla="*/ 271121 w 6886274"/>
              <a:gd name="connsiteY78" fmla="*/ 604854 h 5025119"/>
              <a:gd name="connsiteX79" fmla="*/ 274471 w 6886274"/>
              <a:gd name="connsiteY79" fmla="*/ 627560 h 5025119"/>
              <a:gd name="connsiteX80" fmla="*/ 319138 w 6886274"/>
              <a:gd name="connsiteY80" fmla="*/ 718012 h 5025119"/>
              <a:gd name="connsiteX81" fmla="*/ 326583 w 6886274"/>
              <a:gd name="connsiteY81" fmla="*/ 729551 h 5025119"/>
              <a:gd name="connsiteX82" fmla="*/ 349289 w 6886274"/>
              <a:gd name="connsiteY82" fmla="*/ 748163 h 5025119"/>
              <a:gd name="connsiteX83" fmla="*/ 528332 w 6886274"/>
              <a:gd name="connsiteY83" fmla="*/ 1007608 h 5025119"/>
              <a:gd name="connsiteX84" fmla="*/ 766932 w 6886274"/>
              <a:gd name="connsiteY84" fmla="*/ 1222758 h 5025119"/>
              <a:gd name="connsiteX85" fmla="*/ 681319 w 6886274"/>
              <a:gd name="connsiteY85" fmla="*/ 1190746 h 5025119"/>
              <a:gd name="connsiteX86" fmla="*/ 469520 w 6886274"/>
              <a:gd name="connsiteY86" fmla="*/ 1032920 h 5025119"/>
              <a:gd name="connsiteX87" fmla="*/ 325466 w 6886274"/>
              <a:gd name="connsiteY87" fmla="*/ 917900 h 5025119"/>
              <a:gd name="connsiteX88" fmla="*/ 312066 w 6886274"/>
              <a:gd name="connsiteY88" fmla="*/ 903383 h 5025119"/>
              <a:gd name="connsiteX89" fmla="*/ 296805 w 6886274"/>
              <a:gd name="connsiteY89" fmla="*/ 895566 h 5025119"/>
              <a:gd name="connsiteX90" fmla="*/ 288243 w 6886274"/>
              <a:gd name="connsiteY90" fmla="*/ 910828 h 5025119"/>
              <a:gd name="connsiteX91" fmla="*/ 309460 w 6886274"/>
              <a:gd name="connsiteY91" fmla="*/ 971129 h 5025119"/>
              <a:gd name="connsiteX92" fmla="*/ 407729 w 6886274"/>
              <a:gd name="connsiteY92" fmla="*/ 1062698 h 5025119"/>
              <a:gd name="connsiteX93" fmla="*/ 544338 w 6886274"/>
              <a:gd name="connsiteY93" fmla="*/ 1189257 h 5025119"/>
              <a:gd name="connsiteX94" fmla="*/ 454630 w 6886274"/>
              <a:gd name="connsiteY94" fmla="*/ 1120766 h 5025119"/>
              <a:gd name="connsiteX95" fmla="*/ 385396 w 6886274"/>
              <a:gd name="connsiteY95" fmla="*/ 1070515 h 5025119"/>
              <a:gd name="connsiteX96" fmla="*/ 366040 w 6886274"/>
              <a:gd name="connsiteY96" fmla="*/ 1067537 h 5025119"/>
              <a:gd name="connsiteX97" fmla="*/ 361573 w 6886274"/>
              <a:gd name="connsiteY97" fmla="*/ 1086149 h 5025119"/>
              <a:gd name="connsiteX98" fmla="*/ 402146 w 6886274"/>
              <a:gd name="connsiteY98" fmla="*/ 1152778 h 5025119"/>
              <a:gd name="connsiteX99" fmla="*/ 475475 w 6886274"/>
              <a:gd name="connsiteY99" fmla="*/ 1218663 h 5025119"/>
              <a:gd name="connsiteX100" fmla="*/ 393957 w 6886274"/>
              <a:gd name="connsiteY100" fmla="*/ 1201913 h 5025119"/>
              <a:gd name="connsiteX101" fmla="*/ 460586 w 6886274"/>
              <a:gd name="connsiteY101" fmla="*/ 1260353 h 5025119"/>
              <a:gd name="connsiteX102" fmla="*/ 561089 w 6886274"/>
              <a:gd name="connsiteY102" fmla="*/ 1291993 h 5025119"/>
              <a:gd name="connsiteX103" fmla="*/ 602034 w 6886274"/>
              <a:gd name="connsiteY103" fmla="*/ 1328843 h 5025119"/>
              <a:gd name="connsiteX104" fmla="*/ 641863 w 6886274"/>
              <a:gd name="connsiteY104" fmla="*/ 1368672 h 5025119"/>
              <a:gd name="connsiteX105" fmla="*/ 651541 w 6886274"/>
              <a:gd name="connsiteY105" fmla="*/ 1404406 h 5025119"/>
              <a:gd name="connsiteX106" fmla="*/ 688392 w 6886274"/>
              <a:gd name="connsiteY106" fmla="*/ 1457263 h 5025119"/>
              <a:gd name="connsiteX107" fmla="*/ 692486 w 6886274"/>
              <a:gd name="connsiteY107" fmla="*/ 1458008 h 5025119"/>
              <a:gd name="connsiteX108" fmla="*/ 719287 w 6886274"/>
              <a:gd name="connsiteY108" fmla="*/ 1485181 h 5025119"/>
              <a:gd name="connsiteX109" fmla="*/ 745343 w 6886274"/>
              <a:gd name="connsiteY109" fmla="*/ 1512353 h 5025119"/>
              <a:gd name="connsiteX110" fmla="*/ 750926 w 6886274"/>
              <a:gd name="connsiteY110" fmla="*/ 1516448 h 5025119"/>
              <a:gd name="connsiteX111" fmla="*/ 890141 w 6886274"/>
              <a:gd name="connsiteY111" fmla="*/ 1685813 h 5025119"/>
              <a:gd name="connsiteX112" fmla="*/ 899074 w 6886274"/>
              <a:gd name="connsiteY112" fmla="*/ 1693630 h 5025119"/>
              <a:gd name="connsiteX113" fmla="*/ 605012 w 6886274"/>
              <a:gd name="connsiteY113" fmla="*/ 1669435 h 5025119"/>
              <a:gd name="connsiteX114" fmla="*/ 229431 w 6886274"/>
              <a:gd name="connsiteY114" fmla="*/ 1545110 h 5025119"/>
              <a:gd name="connsiteX115" fmla="*/ 251765 w 6886274"/>
              <a:gd name="connsiteY115" fmla="*/ 1614717 h 5025119"/>
              <a:gd name="connsiteX116" fmla="*/ 237992 w 6886274"/>
              <a:gd name="connsiteY116" fmla="*/ 1675391 h 5025119"/>
              <a:gd name="connsiteX117" fmla="*/ 232781 w 6886274"/>
              <a:gd name="connsiteY117" fmla="*/ 1807160 h 5025119"/>
              <a:gd name="connsiteX118" fmla="*/ 236131 w 6886274"/>
              <a:gd name="connsiteY118" fmla="*/ 1828750 h 5025119"/>
              <a:gd name="connsiteX119" fmla="*/ 152007 w 6886274"/>
              <a:gd name="connsiteY119" fmla="*/ 1842150 h 5025119"/>
              <a:gd name="connsiteX120" fmla="*/ 653030 w 6886274"/>
              <a:gd name="connsiteY120" fmla="*/ 2213265 h 5025119"/>
              <a:gd name="connsiteX121" fmla="*/ 318394 w 6886274"/>
              <a:gd name="connsiteY121" fmla="*/ 2143285 h 5025119"/>
              <a:gd name="connsiteX122" fmla="*/ 272982 w 6886274"/>
              <a:gd name="connsiteY122" fmla="*/ 2258305 h 5025119"/>
              <a:gd name="connsiteX123" fmla="*/ 430435 w 6886274"/>
              <a:gd name="connsiteY123" fmla="*/ 2360668 h 5025119"/>
              <a:gd name="connsiteX124" fmla="*/ 488876 w 6886274"/>
              <a:gd name="connsiteY124" fmla="*/ 2563162 h 5025119"/>
              <a:gd name="connsiteX125" fmla="*/ 460586 w 6886274"/>
              <a:gd name="connsiteY125" fmla="*/ 2748533 h 5025119"/>
              <a:gd name="connsiteX126" fmla="*/ 393212 w 6886274"/>
              <a:gd name="connsiteY126" fmla="*/ 2807345 h 5025119"/>
              <a:gd name="connsiteX127" fmla="*/ 295688 w 6886274"/>
              <a:gd name="connsiteY127" fmla="*/ 2913059 h 5025119"/>
              <a:gd name="connsiteX128" fmla="*/ 235386 w 6886274"/>
              <a:gd name="connsiteY128" fmla="*/ 2978572 h 5025119"/>
              <a:gd name="connsiteX129" fmla="*/ 25448 w 6886274"/>
              <a:gd name="connsiteY129" fmla="*/ 2952888 h 5025119"/>
              <a:gd name="connsiteX130" fmla="*/ 305738 w 6886274"/>
              <a:gd name="connsiteY130" fmla="*/ 3119275 h 5025119"/>
              <a:gd name="connsiteX131" fmla="*/ 79049 w 6886274"/>
              <a:gd name="connsiteY131" fmla="*/ 3098430 h 5025119"/>
              <a:gd name="connsiteX132" fmla="*/ 4975 w 6886274"/>
              <a:gd name="connsiteY132" fmla="*/ 3109969 h 5025119"/>
              <a:gd name="connsiteX133" fmla="*/ 47037 w 6886274"/>
              <a:gd name="connsiteY133" fmla="*/ 3163943 h 5025119"/>
              <a:gd name="connsiteX134" fmla="*/ 213425 w 6886274"/>
              <a:gd name="connsiteY134" fmla="*/ 3255139 h 5025119"/>
              <a:gd name="connsiteX135" fmla="*/ 556622 w 6886274"/>
              <a:gd name="connsiteY135" fmla="*/ 3502301 h 5025119"/>
              <a:gd name="connsiteX136" fmla="*/ 224592 w 6886274"/>
              <a:gd name="connsiteY136" fmla="*/ 3388771 h 5025119"/>
              <a:gd name="connsiteX137" fmla="*/ 574861 w 6886274"/>
              <a:gd name="connsiteY137" fmla="*/ 3643004 h 5025119"/>
              <a:gd name="connsiteX138" fmla="*/ 652657 w 6886274"/>
              <a:gd name="connsiteY138" fmla="*/ 3727501 h 5025119"/>
              <a:gd name="connsiteX139" fmla="*/ 810111 w 6886274"/>
              <a:gd name="connsiteY139" fmla="*/ 3937067 h 5025119"/>
              <a:gd name="connsiteX140" fmla="*/ 802294 w 6886274"/>
              <a:gd name="connsiteY140" fmla="*/ 3960890 h 5025119"/>
              <a:gd name="connsiteX141" fmla="*/ 620646 w 6886274"/>
              <a:gd name="connsiteY141" fmla="*/ 3927017 h 5025119"/>
              <a:gd name="connsiteX142" fmla="*/ 856268 w 6886274"/>
              <a:gd name="connsiteY142" fmla="*/ 4103082 h 5025119"/>
              <a:gd name="connsiteX143" fmla="*/ 1099707 w 6886274"/>
              <a:gd name="connsiteY143" fmla="*/ 4238574 h 5025119"/>
              <a:gd name="connsiteX144" fmla="*/ 926992 w 6886274"/>
              <a:gd name="connsiteY144" fmla="*/ 4218102 h 5025119"/>
              <a:gd name="connsiteX145" fmla="*/ 689508 w 6886274"/>
              <a:gd name="connsiteY145" fmla="*/ 4140677 h 5025119"/>
              <a:gd name="connsiteX146" fmla="*/ 606873 w 6886274"/>
              <a:gd name="connsiteY146" fmla="*/ 4169711 h 5025119"/>
              <a:gd name="connsiteX147" fmla="*/ 831701 w 6886274"/>
              <a:gd name="connsiteY147" fmla="*/ 4297759 h 5025119"/>
              <a:gd name="connsiteX148" fmla="*/ 960493 w 6886274"/>
              <a:gd name="connsiteY148" fmla="*/ 4356944 h 5025119"/>
              <a:gd name="connsiteX149" fmla="*/ 1012233 w 6886274"/>
              <a:gd name="connsiteY149" fmla="*/ 4402356 h 5025119"/>
              <a:gd name="connsiteX150" fmla="*/ 1159636 w 6886274"/>
              <a:gd name="connsiteY150" fmla="*/ 4564276 h 5025119"/>
              <a:gd name="connsiteX151" fmla="*/ 1592169 w 6886274"/>
              <a:gd name="connsiteY151" fmla="*/ 4741458 h 5025119"/>
              <a:gd name="connsiteX152" fmla="*/ 3110499 w 6886274"/>
              <a:gd name="connsiteY152" fmla="*/ 5032171 h 5025119"/>
              <a:gd name="connsiteX153" fmla="*/ 6033630 w 6886274"/>
              <a:gd name="connsiteY153" fmla="*/ 4091915 h 5025119"/>
              <a:gd name="connsiteX154" fmla="*/ 6180661 w 6886274"/>
              <a:gd name="connsiteY154" fmla="*/ 3957912 h 5025119"/>
              <a:gd name="connsiteX155" fmla="*/ 6305359 w 6886274"/>
              <a:gd name="connsiteY155" fmla="*/ 3837309 h 5025119"/>
              <a:gd name="connsiteX156" fmla="*/ 6240218 w 6886274"/>
              <a:gd name="connsiteY156" fmla="*/ 3796364 h 5025119"/>
              <a:gd name="connsiteX157" fmla="*/ 6328437 w 6886274"/>
              <a:gd name="connsiteY157" fmla="*/ 3681344 h 5025119"/>
              <a:gd name="connsiteX158" fmla="*/ 6608355 w 6886274"/>
              <a:gd name="connsiteY158" fmla="*/ 3326236 h 5025119"/>
              <a:gd name="connsiteX159" fmla="*/ 6731191 w 6886274"/>
              <a:gd name="connsiteY159" fmla="*/ 3248067 h 5025119"/>
              <a:gd name="connsiteX160" fmla="*/ 6880456 w 6886274"/>
              <a:gd name="connsiteY160" fmla="*/ 3051529 h 5025119"/>
              <a:gd name="connsiteX161" fmla="*/ 6901673 w 6886274"/>
              <a:gd name="connsiteY161" fmla="*/ 2763795 h 5025119"/>
              <a:gd name="connsiteX162" fmla="*/ 6871150 w 6886274"/>
              <a:gd name="connsiteY162" fmla="*/ 2948421 h 5025119"/>
              <a:gd name="connsiteX163" fmla="*/ 6848444 w 6886274"/>
              <a:gd name="connsiteY163" fmla="*/ 2890353 h 5025119"/>
              <a:gd name="connsiteX164" fmla="*/ 6878223 w 6886274"/>
              <a:gd name="connsiteY164" fmla="*/ 2873230 h 5025119"/>
              <a:gd name="connsiteX165" fmla="*/ 6762459 w 6886274"/>
              <a:gd name="connsiteY165" fmla="*/ 2568745 h 5025119"/>
              <a:gd name="connsiteX166" fmla="*/ 6673123 w 6886274"/>
              <a:gd name="connsiteY166" fmla="*/ 2451493 h 5025119"/>
              <a:gd name="connsiteX167" fmla="*/ 6662700 w 6886274"/>
              <a:gd name="connsiteY167" fmla="*/ 2346896 h 5025119"/>
              <a:gd name="connsiteX168" fmla="*/ 6487752 w 6886274"/>
              <a:gd name="connsiteY168" fmla="*/ 2285105 h 5025119"/>
              <a:gd name="connsiteX169" fmla="*/ 6652278 w 6886274"/>
              <a:gd name="connsiteY169" fmla="*/ 2063628 h 5025119"/>
              <a:gd name="connsiteX170" fmla="*/ 6668656 w 6886274"/>
              <a:gd name="connsiteY170" fmla="*/ 2017843 h 5025119"/>
              <a:gd name="connsiteX171" fmla="*/ 6570015 w 6886274"/>
              <a:gd name="connsiteY171" fmla="*/ 1854062 h 5025119"/>
              <a:gd name="connsiteX172" fmla="*/ 6554009 w 6886274"/>
              <a:gd name="connsiteY172" fmla="*/ 1827633 h 5025119"/>
              <a:gd name="connsiteX173" fmla="*/ 6517531 w 6886274"/>
              <a:gd name="connsiteY173" fmla="*/ 1775149 h 5025119"/>
              <a:gd name="connsiteX174" fmla="*/ 6412934 w 6886274"/>
              <a:gd name="connsiteY174" fmla="*/ 1762493 h 5025119"/>
              <a:gd name="connsiteX175" fmla="*/ 6467279 w 6886274"/>
              <a:gd name="connsiteY175" fmla="*/ 1725642 h 5025119"/>
              <a:gd name="connsiteX176" fmla="*/ 6572621 w 6886274"/>
              <a:gd name="connsiteY176" fmla="*/ 1600200 h 5025119"/>
              <a:gd name="connsiteX177" fmla="*/ 6502641 w 6886274"/>
              <a:gd name="connsiteY177" fmla="*/ 1480341 h 5025119"/>
              <a:gd name="connsiteX178" fmla="*/ 6481796 w 6886274"/>
              <a:gd name="connsiteY178" fmla="*/ 1461358 h 5025119"/>
              <a:gd name="connsiteX179" fmla="*/ 6509713 w 6886274"/>
              <a:gd name="connsiteY179" fmla="*/ 1436418 h 5025119"/>
              <a:gd name="connsiteX180" fmla="*/ 6567037 w 6886274"/>
              <a:gd name="connsiteY180" fmla="*/ 1348199 h 5025119"/>
              <a:gd name="connsiteX181" fmla="*/ 6596816 w 6886274"/>
              <a:gd name="connsiteY181" fmla="*/ 1286781 h 5025119"/>
              <a:gd name="connsiteX182" fmla="*/ 6632178 w 6886274"/>
              <a:gd name="connsiteY182" fmla="*/ 1261842 h 5025119"/>
              <a:gd name="connsiteX183" fmla="*/ 6639994 w 6886274"/>
              <a:gd name="connsiteY183" fmla="*/ 1240625 h 5025119"/>
              <a:gd name="connsiteX184" fmla="*/ 6622127 w 6886274"/>
              <a:gd name="connsiteY184" fmla="*/ 1136400 h 5025119"/>
              <a:gd name="connsiteX185" fmla="*/ 6612077 w 6886274"/>
              <a:gd name="connsiteY185" fmla="*/ 1109599 h 5025119"/>
              <a:gd name="connsiteX186" fmla="*/ 6531675 w 6886274"/>
              <a:gd name="connsiteY186" fmla="*/ 1009469 h 5025119"/>
              <a:gd name="connsiteX187" fmla="*/ 6456113 w 6886274"/>
              <a:gd name="connsiteY187" fmla="*/ 845315 h 5025119"/>
              <a:gd name="connsiteX188" fmla="*/ 6440851 w 6886274"/>
              <a:gd name="connsiteY188" fmla="*/ 739229 h 5025119"/>
              <a:gd name="connsiteX189" fmla="*/ 6434523 w 6886274"/>
              <a:gd name="connsiteY189" fmla="*/ 715034 h 5025119"/>
              <a:gd name="connsiteX190" fmla="*/ 6432290 w 6886274"/>
              <a:gd name="connsiteY190" fmla="*/ 617510 h 5025119"/>
              <a:gd name="connsiteX191" fmla="*/ 6416284 w 6886274"/>
              <a:gd name="connsiteY191" fmla="*/ 595176 h 5025119"/>
              <a:gd name="connsiteX192" fmla="*/ 6267763 w 6886274"/>
              <a:gd name="connsiteY192" fmla="*/ 591826 h 5025119"/>
              <a:gd name="connsiteX193" fmla="*/ 6236496 w 6886274"/>
              <a:gd name="connsiteY193" fmla="*/ 521102 h 5025119"/>
              <a:gd name="connsiteX194" fmla="*/ 6257341 w 6886274"/>
              <a:gd name="connsiteY194" fmla="*/ 487229 h 5025119"/>
              <a:gd name="connsiteX195" fmla="*/ 6248780 w 6886274"/>
              <a:gd name="connsiteY195" fmla="*/ 465267 h 5025119"/>
              <a:gd name="connsiteX196" fmla="*/ 6226818 w 6886274"/>
              <a:gd name="connsiteY196" fmla="*/ 473456 h 5025119"/>
              <a:gd name="connsiteX197" fmla="*/ 6115149 w 6886274"/>
              <a:gd name="connsiteY197" fmla="*/ 551625 h 5025119"/>
              <a:gd name="connsiteX198" fmla="*/ 5951739 w 6886274"/>
              <a:gd name="connsiteY198" fmla="*/ 659944 h 5025119"/>
              <a:gd name="connsiteX199" fmla="*/ 5917122 w 6886274"/>
              <a:gd name="connsiteY199" fmla="*/ 644310 h 5025119"/>
              <a:gd name="connsiteX200" fmla="*/ 5890694 w 6886274"/>
              <a:gd name="connsiteY200" fmla="*/ 630538 h 5025119"/>
              <a:gd name="connsiteX201" fmla="*/ 5837464 w 6886274"/>
              <a:gd name="connsiteY201" fmla="*/ 646916 h 5025119"/>
              <a:gd name="connsiteX202" fmla="*/ 5809175 w 6886274"/>
              <a:gd name="connsiteY202" fmla="*/ 683395 h 5025119"/>
              <a:gd name="connsiteX203" fmla="*/ 5815503 w 6886274"/>
              <a:gd name="connsiteY203" fmla="*/ 698656 h 5025119"/>
              <a:gd name="connsiteX204" fmla="*/ 5746268 w 6886274"/>
              <a:gd name="connsiteY204" fmla="*/ 667389 h 5025119"/>
              <a:gd name="connsiteX205" fmla="*/ 5458905 w 6886274"/>
              <a:gd name="connsiteY205" fmla="*/ 754119 h 5025119"/>
              <a:gd name="connsiteX206" fmla="*/ 885302 w 6886274"/>
              <a:gd name="connsiteY206" fmla="*/ 1333310 h 5025119"/>
              <a:gd name="connsiteX207" fmla="*/ 862596 w 6886274"/>
              <a:gd name="connsiteY207" fmla="*/ 1314326 h 5025119"/>
              <a:gd name="connsiteX208" fmla="*/ 866318 w 6886274"/>
              <a:gd name="connsiteY208" fmla="*/ 1309860 h 5025119"/>
              <a:gd name="connsiteX209" fmla="*/ 912103 w 6886274"/>
              <a:gd name="connsiteY209" fmla="*/ 1341127 h 5025119"/>
              <a:gd name="connsiteX210" fmla="*/ 885302 w 6886274"/>
              <a:gd name="connsiteY210" fmla="*/ 1333310 h 5025119"/>
              <a:gd name="connsiteX211" fmla="*/ 1140280 w 6886274"/>
              <a:gd name="connsiteY211" fmla="*/ 787619 h 5025119"/>
              <a:gd name="connsiteX212" fmla="*/ 1414987 w 6886274"/>
              <a:gd name="connsiteY212" fmla="*/ 975596 h 5025119"/>
              <a:gd name="connsiteX213" fmla="*/ 1410892 w 6886274"/>
              <a:gd name="connsiteY213" fmla="*/ 980063 h 5025119"/>
              <a:gd name="connsiteX214" fmla="*/ 1140280 w 6886274"/>
              <a:gd name="connsiteY214" fmla="*/ 787619 h 5025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</a:cxnLst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DB1DFE-8154-440D-93CF-FEF7860E89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9032" y="2523744"/>
            <a:ext cx="3831336" cy="1453896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CD9D1F5-05CC-48F3-A314-315EF170304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711696" y="640079"/>
            <a:ext cx="4837176" cy="556869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11807DE-1178-4BBB-89D8-9046239C2D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655064" y="4087368"/>
            <a:ext cx="3319272" cy="649224"/>
          </a:xfrm>
        </p:spPr>
        <p:txBody>
          <a:bodyPr>
            <a:noAutofit/>
          </a:bodyPr>
          <a:lstStyle>
            <a:lvl1pPr marL="0" indent="0" algn="ctr">
              <a:buNone/>
              <a:defRPr sz="2000" cap="all" baseline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48EA59-A1BC-48B7-9495-6D5C6035B1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7/3/2022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F85A72-B50F-440E-AAD3-53C099F6D9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C2D00B-4207-4720-8C68-605CAFDD5C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831473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1C888B-58B8-4428-8B1D-4E26FC5DD5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314F67B-D516-42FA-A2CA-2DCD37CFE8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2BA5FF-4919-4FF8-9C04-06CE156B76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7/3/2022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EDA970-128E-4150-8E5A-A1B056E835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EC6CD1-EE5E-42EF-B76D-BB803BA6A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29565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50C2A1B-34CA-4877-9435-D77DF325757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F255E5E-4A81-44CC-8D99-F56E625D46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9CEECF-A221-4ECC-AD9C-E197D516D2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7/3/2022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8F41AE-0DDE-49ED-9F0C-E0E16F599A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B47FB7-77F0-4C43-B81E-D04B31C95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53791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7817" y="5141974"/>
            <a:ext cx="11290860" cy="125882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2393950"/>
            <a:ext cx="11029615" cy="2147467"/>
          </a:xfrm>
        </p:spPr>
        <p:txBody>
          <a:bodyPr anchor="b">
            <a:normAutofit/>
          </a:bodyPr>
          <a:lstStyle>
            <a:lvl1pPr algn="l">
              <a:defRPr sz="3600" b="0" cap="all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4541417"/>
            <a:ext cx="11029615" cy="600556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1582016-5696-4A93-887F-BBB3B9002F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97495-0637-405E-AE64-5CC7506D51F5}" type="datetime1">
              <a:rPr lang="en-US" smtClean="0"/>
              <a:t>7/3/2022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857CFCD5-1192-4E18-8A8F-29E153B44D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E39A109E-5018-4794-92B3-FD5E5BCD95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57373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1193" y="2228003"/>
            <a:ext cx="5194767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6039" y="2228003"/>
            <a:ext cx="5194769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FD690-9426-415D-8B65-26881E07B2D4}" type="datetime1">
              <a:rPr lang="en-US" smtClean="0"/>
              <a:t>7/3/2022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64390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1" y="2250891"/>
            <a:ext cx="5194769" cy="557784"/>
          </a:xfrm>
        </p:spPr>
        <p:txBody>
          <a:bodyPr anchor="ctr">
            <a:noAutofit/>
          </a:bodyPr>
          <a:lstStyle>
            <a:lvl1pPr marL="0" indent="0">
              <a:buNone/>
              <a:defRPr sz="20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1194" y="2926052"/>
            <a:ext cx="5194766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6039" y="2250892"/>
            <a:ext cx="5194770" cy="553373"/>
          </a:xfrm>
        </p:spPr>
        <p:txBody>
          <a:bodyPr anchor="ctr">
            <a:no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tabLst/>
              <a:defRPr sz="20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6037" y="2926052"/>
            <a:ext cx="5194771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4989A-474C-40DE-95B9-011C28B71673}" type="datetime1">
              <a:rPr lang="en-US" smtClean="0"/>
              <a:t>7/3/2022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80930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75894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4ED54-5B5E-4A04-93D3-5772E3CE3818}" type="datetime1">
              <a:rPr lang="en-US" smtClean="0"/>
              <a:t>7/3/2022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6884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E50D6-574B-40AF-946F-D52A04ADE379}" type="datetime1">
              <a:rPr lang="en-US" smtClean="0"/>
              <a:t>7/3/2022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70137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spect="1"/>
          </p:cNvSpPr>
          <p:nvPr/>
        </p:nvSpPr>
        <p:spPr>
          <a:xfrm>
            <a:off x="447817" y="601200"/>
            <a:ext cx="3682723" cy="5815475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7857" y="933450"/>
            <a:ext cx="3031852" cy="1722419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00928" y="1179829"/>
            <a:ext cx="6650991" cy="4658216"/>
          </a:xfrm>
        </p:spPr>
        <p:txBody>
          <a:bodyPr anchor="ctr"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 sz="1400">
                <a:solidFill>
                  <a:schemeClr val="tx2"/>
                </a:solidFill>
              </a:defRPr>
            </a:lvl7pPr>
            <a:lvl8pPr>
              <a:defRPr sz="1400">
                <a:solidFill>
                  <a:schemeClr val="tx2"/>
                </a:solidFill>
              </a:defRPr>
            </a:lvl8pPr>
            <a:lvl9pPr>
              <a:defRPr sz="1400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7857" y="2836654"/>
            <a:ext cx="3031852" cy="3001392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rgbClr val="FFFFFF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0B919CC2-2A65-446F-B538-9E62490354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05951" y="6456916"/>
            <a:ext cx="2844799" cy="365125"/>
          </a:xfrm>
        </p:spPr>
        <p:txBody>
          <a:bodyPr/>
          <a:lstStyle/>
          <a:p>
            <a:fld id="{D82884F1-FFEA-405F-9602-3DCA865EDA4E}" type="datetime1">
              <a:rPr lang="en-US" smtClean="0"/>
              <a:t>7/3/2022</a:t>
            </a:fld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B72412AE-119E-4982-8B24-63365EFCA7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81192" y="6452590"/>
            <a:ext cx="691721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7FC4BB19-6AD1-45CF-9F99-00B109890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58300" y="6456916"/>
            <a:ext cx="1052510" cy="365125"/>
          </a:xfrm>
        </p:spPr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48578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4693389"/>
            <a:ext cx="11029616" cy="566738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47817" y="641350"/>
            <a:ext cx="11290859" cy="3651249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1192" y="5260127"/>
            <a:ext cx="11029617" cy="998148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18DB4A-8810-4A10-AD5C-D5E2C667F5B3}" type="datetime1">
              <a:rPr lang="en-US" smtClean="0"/>
              <a:t>7/3/2022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52828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1192" y="705124"/>
            <a:ext cx="11029616" cy="11895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2336002"/>
            <a:ext cx="11029616" cy="36520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05951" y="6423914"/>
            <a:ext cx="2844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ED291B17-9318-49DB-B28B-6E5994AE9581}" type="datetime1">
              <a:rPr lang="en-US" smtClean="0"/>
              <a:t>7/3/2022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81192" y="6423914"/>
            <a:ext cx="69172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58300" y="6423914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4434811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  <p:sldLayoutId id="2147483779" r:id="rId5"/>
    <p:sldLayoutId id="2147483780" r:id="rId6"/>
    <p:sldLayoutId id="2147483774" r:id="rId7"/>
    <p:sldLayoutId id="2147483770" r:id="rId8"/>
    <p:sldLayoutId id="2147483771" r:id="rId9"/>
    <p:sldLayoutId id="2147483772" r:id="rId10"/>
    <p:sldLayoutId id="2147483773" r:id="rId11"/>
  </p:sldLayoutIdLst>
  <p:hf sldNum="0" hdr="0" ftr="0" dt="0"/>
  <p:txStyles>
    <p:titleStyle>
      <a:lvl1pPr algn="l" defTabSz="457200" rtl="0" eaLnBrk="1" latinLnBrk="0" hangingPunct="1">
        <a:lnSpc>
          <a:spcPct val="100000"/>
        </a:lnSpc>
        <a:spcBef>
          <a:spcPct val="0"/>
        </a:spcBef>
        <a:buNone/>
        <a:defRPr sz="2600" b="0" kern="1200" cap="all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6000" indent="-306000" algn="l" defTabSz="457200" rtl="0" eaLnBrk="1" latinLnBrk="0" hangingPunct="1">
        <a:lnSpc>
          <a:spcPct val="110000"/>
        </a:lnSpc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7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630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90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3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4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1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60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1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9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8615C6B-1C98-4B1C-AB4B-1E1898E593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8DFF97-B7FD-47F9-BC7F-DD4B4C5EA2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831D22-079E-43E3-86A4-BA12DB888C7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04E684-10F4-4CC3-A0B9-F03AA7BE37CF}" type="datetimeFigureOut">
              <a:rPr lang="en-US" smtClean="0"/>
              <a:t>7/3/2022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4C30A2-140B-4A5D-BEEC-C1314AF1F3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71BA8F-7826-496D-91F8-B3ECDF34DA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85451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  <p:sldLayoutId id="214748373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i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Theater_(structure)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egal.adv.br/category/personalissimo/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coffeeandesign.wordpress.com/2014/04/08/do-you-have-the-right-attitude-toward-your-elearning/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hyperlink" Target="https://en.wikipedia.org/wiki/File:SMirC-thumbsdown.svg" TargetMode="Externa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hyperlink" Target="http://upload.wikimedia.org/wikipedia/en/8/88/Cape_Yenoupa.JPG" TargetMode="Externa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Theater_(structure)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Theater_(structure)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Theater_(structure)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Theater_(structure)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hyperlink" Target="http://www.legal.adv.br/category/personalissimo/" TargetMode="Externa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Theater_(structure)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26B4480E-B7FF-4481-890E-043A69AE6F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 descr="A picture containing indoor, table, sitting, building&#10;&#10;Description generated with very high confidence">
            <a:extLst>
              <a:ext uri="{FF2B5EF4-FFF2-40B4-BE49-F238E27FC236}">
                <a16:creationId xmlns:a16="http://schemas.microsoft.com/office/drawing/2014/main" id="{3DA323A1-ABE7-4844-AB15-5708039E5E1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9256" r="9091" b="1442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64C13BAB-7C00-4D21-A857-E3D41C0A2A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068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F1FF39A-AC3C-4066-9D4C-519AA22812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068" y="601201"/>
            <a:ext cx="3702134" cy="5791132"/>
          </a:xfrm>
          <a:prstGeom prst="rect">
            <a:avLst/>
          </a:prstGeom>
          <a:solidFill>
            <a:srgbClr val="465359">
              <a:alpha val="97000"/>
            </a:srgbClr>
          </a:solidFill>
          <a:ln w="63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9961D2D-BCF6-4077-98AD-299420E8C4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5380" y="1524001"/>
            <a:ext cx="3509654" cy="3113512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A Study of Revelation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A6ECD78-8602-41C6-992E-B4733B202E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5801" y="5145513"/>
            <a:ext cx="3208866" cy="738820"/>
          </a:xfrm>
        </p:spPr>
        <p:txBody>
          <a:bodyPr>
            <a:normAutofit fontScale="92500"/>
          </a:bodyPr>
          <a:lstStyle/>
          <a:p>
            <a:pPr algn="ctr"/>
            <a:r>
              <a:rPr lang="en-US" sz="4400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God </a:t>
            </a:r>
            <a:r>
              <a:rPr lang="en-US" sz="4400" i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WinS</a:t>
            </a:r>
            <a:r>
              <a:rPr lang="en-US" sz="4400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6858099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0F030B-FFBB-442B-ABD4-3AD636254F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5507" y="-42720"/>
            <a:ext cx="11029616" cy="1188720"/>
          </a:xfrm>
        </p:spPr>
        <p:txBody>
          <a:bodyPr>
            <a:normAutofit/>
          </a:bodyPr>
          <a:lstStyle/>
          <a:p>
            <a:r>
              <a:rPr lang="en-US" sz="360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6E719A-9709-4D5C-9AF7-E0650CEF82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1955584"/>
            <a:ext cx="11029615" cy="4019766"/>
          </a:xfrm>
        </p:spPr>
        <p:txBody>
          <a:bodyPr vert="horz" lIns="91440" tIns="45720" rIns="91440" bIns="45720" rtlCol="0" anchor="ctr">
            <a:noAutofit/>
          </a:bodyPr>
          <a:lstStyle/>
          <a:p>
            <a:pPr marL="305435" indent="-305435"/>
            <a:r>
              <a:rPr lang="en-US" sz="2800">
                <a:ea typeface="+mn-lt"/>
                <a:cs typeface="+mn-lt"/>
              </a:rPr>
              <a:t>Chapter 1: Introduction </a:t>
            </a:r>
          </a:p>
          <a:p>
            <a:pPr marL="305435" indent="-305435"/>
            <a:r>
              <a:rPr lang="en-US" sz="2800">
                <a:ea typeface="+mn-lt"/>
                <a:cs typeface="+mn-lt"/>
              </a:rPr>
              <a:t>Chapter 2-3: Letters </a:t>
            </a:r>
          </a:p>
          <a:p>
            <a:pPr marL="305435" indent="-305435"/>
            <a:r>
              <a:rPr lang="en-US" sz="2800">
                <a:ea typeface="+mn-lt"/>
                <a:cs typeface="+mn-lt"/>
              </a:rPr>
              <a:t>Chapter 4-7: Throne Scene in Heaven </a:t>
            </a:r>
          </a:p>
          <a:p>
            <a:pPr marL="305435" indent="-305435"/>
            <a:r>
              <a:rPr lang="en-US" sz="2800">
                <a:ea typeface="+mn-lt"/>
                <a:cs typeface="+mn-lt"/>
              </a:rPr>
              <a:t>Chapter 8-11:  Trumpets of Warning </a:t>
            </a:r>
          </a:p>
          <a:p>
            <a:pPr marL="305435" indent="-305435"/>
            <a:r>
              <a:rPr lang="en-US" sz="2800">
                <a:ea typeface="+mn-lt"/>
                <a:cs typeface="+mn-lt"/>
              </a:rPr>
              <a:t>Chapter 12-14: Battle in the Spiritual Realm </a:t>
            </a:r>
          </a:p>
          <a:p>
            <a:pPr marL="305435" indent="-305435"/>
            <a:r>
              <a:rPr lang="en-US" sz="2800">
                <a:ea typeface="+mn-lt"/>
                <a:cs typeface="+mn-lt"/>
              </a:rPr>
              <a:t>Chapter 15-16: Bowls of Wrath </a:t>
            </a:r>
          </a:p>
          <a:p>
            <a:pPr marL="305435" indent="-305435"/>
            <a:r>
              <a:rPr lang="en-US" sz="2800">
                <a:ea typeface="+mn-lt"/>
                <a:cs typeface="+mn-lt"/>
              </a:rPr>
              <a:t>Chapter 17-20: Judgment of God building up to Final Judgment</a:t>
            </a:r>
          </a:p>
          <a:p>
            <a:pPr marL="305435" indent="-305435"/>
            <a:r>
              <a:rPr lang="en-US" sz="2800">
                <a:ea typeface="+mn-lt"/>
                <a:cs typeface="+mn-lt"/>
              </a:rPr>
              <a:t>Chapter 21-22: Glory of Heaven </a:t>
            </a:r>
          </a:p>
        </p:txBody>
      </p:sp>
    </p:spTree>
    <p:extLst>
      <p:ext uri="{BB962C8B-B14F-4D97-AF65-F5344CB8AC3E}">
        <p14:creationId xmlns:p14="http://schemas.microsoft.com/office/powerpoint/2010/main" val="10884484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0F030B-FFBB-442B-ABD4-3AD636254F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259" y="-59844"/>
            <a:ext cx="11029616" cy="1188720"/>
          </a:xfrm>
        </p:spPr>
        <p:txBody>
          <a:bodyPr>
            <a:normAutofit/>
          </a:bodyPr>
          <a:lstStyle/>
          <a:p>
            <a:r>
              <a:rPr lang="en-US" sz="3600"/>
              <a:t>Theme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6E719A-9709-4D5C-9AF7-E0650CEF82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8450" y="1818594"/>
            <a:ext cx="11029615" cy="499581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800" b="1" i="1">
                <a:ea typeface="+mn-lt"/>
                <a:cs typeface="+mn-lt"/>
              </a:rPr>
              <a:t>“These will make war with the Lamb, and the Lamb will overcome them, for He is Lord of lords and King of kings; and those who are with Him are called, chosen, and faithful.”  </a:t>
            </a:r>
            <a:r>
              <a:rPr lang="en-US" sz="2800">
                <a:ea typeface="+mn-lt"/>
                <a:cs typeface="+mn-lt"/>
              </a:rPr>
              <a:t> Revelation 17:14 </a:t>
            </a:r>
            <a:endParaRPr lang="en-US" sz="2800"/>
          </a:p>
          <a:p>
            <a:pPr marL="0" indent="0" algn="ctr">
              <a:buNone/>
            </a:pPr>
            <a:endParaRPr lang="en-US" sz="2800" dirty="0"/>
          </a:p>
          <a:p>
            <a:pPr marL="305435" indent="-305435"/>
            <a:r>
              <a:rPr lang="en-US" sz="3200"/>
              <a:t>Church should hear, repent and </a:t>
            </a:r>
            <a:r>
              <a:rPr lang="en-US" sz="3200" b="1">
                <a:solidFill>
                  <a:srgbClr val="C00000"/>
                </a:solidFill>
              </a:rPr>
              <a:t>OVERCOME</a:t>
            </a:r>
          </a:p>
          <a:p>
            <a:pPr marL="305435" indent="-305435"/>
            <a:r>
              <a:rPr lang="en-US" sz="3200"/>
              <a:t>Church should have </a:t>
            </a:r>
            <a:r>
              <a:rPr lang="en-US" sz="3200" b="1">
                <a:solidFill>
                  <a:srgbClr val="C00000"/>
                </a:solidFill>
              </a:rPr>
              <a:t>comfort</a:t>
            </a:r>
            <a:r>
              <a:rPr lang="en-US" sz="3200" b="1" dirty="0"/>
              <a:t> </a:t>
            </a:r>
            <a:r>
              <a:rPr lang="en-US" sz="3200"/>
              <a:t>because there is </a:t>
            </a:r>
            <a:r>
              <a:rPr lang="en-US" sz="3200" b="1"/>
              <a:t>"</a:t>
            </a:r>
            <a:r>
              <a:rPr lang="en-US" sz="3200" b="1">
                <a:solidFill>
                  <a:srgbClr val="C00000"/>
                </a:solidFill>
              </a:rPr>
              <a:t>victory through Christ"</a:t>
            </a:r>
          </a:p>
          <a:p>
            <a:pPr marL="305435" indent="-305435"/>
            <a:r>
              <a:rPr lang="en-US" sz="3200" b="1">
                <a:solidFill>
                  <a:srgbClr val="C00000"/>
                </a:solidFill>
              </a:rPr>
              <a:t>God is in Control</a:t>
            </a:r>
          </a:p>
        </p:txBody>
      </p:sp>
    </p:spTree>
    <p:extLst>
      <p:ext uri="{BB962C8B-B14F-4D97-AF65-F5344CB8AC3E}">
        <p14:creationId xmlns:p14="http://schemas.microsoft.com/office/powerpoint/2010/main" val="34183205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0F030B-FFBB-442B-ABD4-3AD636254F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5507" y="-42720"/>
            <a:ext cx="11029616" cy="1188720"/>
          </a:xfrm>
        </p:spPr>
        <p:txBody>
          <a:bodyPr>
            <a:normAutofit/>
          </a:bodyPr>
          <a:lstStyle/>
          <a:p>
            <a:r>
              <a:rPr lang="en-US" sz="3600"/>
              <a:t>Symbolic Numbers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6E719A-9709-4D5C-9AF7-E0650CEF82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5507" y="2272370"/>
            <a:ext cx="11029615" cy="4019766"/>
          </a:xfrm>
        </p:spPr>
        <p:txBody>
          <a:bodyPr vert="horz" lIns="91440" tIns="45720" rIns="91440" bIns="45720" rtlCol="0" anchor="ctr">
            <a:noAutofit/>
          </a:bodyPr>
          <a:lstStyle/>
          <a:p>
            <a:pPr marL="305435" indent="-305435"/>
            <a:r>
              <a:rPr lang="en-US" sz="2800">
                <a:ea typeface="+mn-lt"/>
                <a:cs typeface="+mn-lt"/>
              </a:rPr>
              <a:t>One: Unity or Uniqueness </a:t>
            </a:r>
          </a:p>
          <a:p>
            <a:pPr marL="305435" indent="-305435"/>
            <a:r>
              <a:rPr lang="en-US" sz="2800">
                <a:ea typeface="+mn-lt"/>
                <a:cs typeface="+mn-lt"/>
              </a:rPr>
              <a:t>Two: Strength (firm testimony)</a:t>
            </a:r>
          </a:p>
          <a:p>
            <a:pPr marL="305435" indent="-305435"/>
            <a:r>
              <a:rPr lang="en-US" sz="2800"/>
              <a:t>Three: Deity (Father, Son, Holy Spirit)</a:t>
            </a:r>
            <a:endParaRPr lang="en-US" sz="2800" dirty="0"/>
          </a:p>
          <a:p>
            <a:pPr marL="305435" indent="-305435"/>
            <a:r>
              <a:rPr lang="en-US" sz="2800"/>
              <a:t>Four: The inhabited earth (4 directions, etc.)</a:t>
            </a:r>
            <a:endParaRPr lang="en-US" sz="2800" dirty="0"/>
          </a:p>
          <a:p>
            <a:pPr marL="305435" indent="-305435"/>
            <a:r>
              <a:rPr lang="en-US" sz="2800"/>
              <a:t>Six:  Falling Short of Complete (i.e. 666)</a:t>
            </a:r>
            <a:endParaRPr lang="en-US" sz="2800" dirty="0"/>
          </a:p>
          <a:p>
            <a:pPr marL="305435" indent="-305435"/>
            <a:r>
              <a:rPr lang="en-US" sz="2800"/>
              <a:t>Seven: Complete, perfect, a full picture (ex. 7 churches of Asia = all)</a:t>
            </a:r>
            <a:endParaRPr lang="en-US" sz="2800" dirty="0"/>
          </a:p>
          <a:p>
            <a:pPr marL="305435" indent="-305435"/>
            <a:r>
              <a:rPr lang="en-US" sz="2800"/>
              <a:t>Ten: Complete (human effort)</a:t>
            </a:r>
            <a:endParaRPr lang="en-US" sz="2800" dirty="0"/>
          </a:p>
          <a:p>
            <a:pPr marL="305435" indent="-305435"/>
            <a:r>
              <a:rPr lang="en-US" sz="2800"/>
              <a:t>Twelve: People of God (12 tribes and apostles)</a:t>
            </a:r>
            <a:endParaRPr lang="en-US" sz="2800" dirty="0"/>
          </a:p>
          <a:p>
            <a:pPr marL="305435" indent="-305435"/>
            <a:r>
              <a:rPr lang="en-US" sz="2800"/>
              <a:t>One Thousand: A large number</a:t>
            </a:r>
            <a:endParaRPr lang="en-US" sz="2800" dirty="0"/>
          </a:p>
          <a:p>
            <a:pPr marL="305435" indent="-305435"/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1518427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0F030B-FFBB-442B-ABD4-3AD636254F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5507" y="-42720"/>
            <a:ext cx="11029616" cy="1188720"/>
          </a:xfrm>
        </p:spPr>
        <p:txBody>
          <a:bodyPr>
            <a:normAutofit/>
          </a:bodyPr>
          <a:lstStyle/>
          <a:p>
            <a:r>
              <a:rPr lang="en-US" sz="3600"/>
              <a:t>Symbolic Words (Some)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6E719A-9709-4D5C-9AF7-E0650CEF82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5507" y="2272370"/>
            <a:ext cx="11029615" cy="4019766"/>
          </a:xfrm>
        </p:spPr>
        <p:txBody>
          <a:bodyPr vert="horz" lIns="91440" tIns="45720" rIns="91440" bIns="45720" rtlCol="0" anchor="ctr">
            <a:noAutofit/>
          </a:bodyPr>
          <a:lstStyle/>
          <a:p>
            <a:pPr marL="305435" indent="-305435"/>
            <a:r>
              <a:rPr lang="en-US" sz="2800">
                <a:ea typeface="+mn-lt"/>
                <a:cs typeface="+mn-lt"/>
              </a:rPr>
              <a:t>Crown:  Ruler</a:t>
            </a:r>
            <a:endParaRPr lang="en-US"/>
          </a:p>
          <a:p>
            <a:pPr marL="305435" indent="-305435"/>
            <a:r>
              <a:rPr lang="en-US" sz="2800"/>
              <a:t>Robe: Royality</a:t>
            </a:r>
            <a:endParaRPr lang="en-US" sz="2800" dirty="0"/>
          </a:p>
          <a:p>
            <a:pPr marL="305435" indent="-305435"/>
            <a:r>
              <a:rPr lang="en-US" sz="2800"/>
              <a:t>Head/Horn: Leadership/Power</a:t>
            </a:r>
            <a:endParaRPr lang="en-US" sz="2800" dirty="0"/>
          </a:p>
          <a:p>
            <a:pPr marL="305435" indent="-305435"/>
            <a:r>
              <a:rPr lang="en-US" sz="2800"/>
              <a:t>Earth: Where Man Lives</a:t>
            </a:r>
            <a:endParaRPr lang="en-US" sz="2800" dirty="0"/>
          </a:p>
          <a:p>
            <a:pPr marL="305435" indent="-305435"/>
            <a:r>
              <a:rPr lang="en-US" sz="2800"/>
              <a:t>Sea: Humanity (Rev. 17:18)</a:t>
            </a:r>
            <a:endParaRPr lang="en-US" sz="2800" dirty="0"/>
          </a:p>
          <a:p>
            <a:pPr marL="305435" indent="-305435"/>
            <a:r>
              <a:rPr lang="en-US" sz="2800"/>
              <a:t>"Times, Times and a Half" - 42 months, 1260 days are all used for 3.5 years which is half of 7 (half perfect/broken)</a:t>
            </a:r>
            <a:endParaRPr lang="en-US" sz="2800" dirty="0"/>
          </a:p>
          <a:p>
            <a:pPr marL="305435" indent="-305435"/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694911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504BED40-EAF7-4E55-AFF7-2CD840EBD3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60F030B-FFBB-442B-ABD4-3AD636254F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983" y="311130"/>
            <a:ext cx="6309003" cy="1013800"/>
          </a:xfrm>
        </p:spPr>
        <p:txBody>
          <a:bodyPr>
            <a:normAutofit/>
          </a:bodyPr>
          <a:lstStyle/>
          <a:p>
            <a:r>
              <a:rPr lang="en-US" sz="3600">
                <a:solidFill>
                  <a:schemeClr val="tx2"/>
                </a:solidFill>
              </a:rPr>
              <a:t>Date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367CCF1-BB1E-41CF-8499-94A870C33E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66751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6E719A-9709-4D5C-9AF7-E0650CEF82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4" y="1896533"/>
            <a:ext cx="6309003" cy="3962266"/>
          </a:xfrm>
        </p:spPr>
        <p:txBody>
          <a:bodyPr vert="horz" lIns="91440" tIns="45720" rIns="91440" bIns="45720" rtlCol="0">
            <a:normAutofit/>
          </a:bodyPr>
          <a:lstStyle/>
          <a:p>
            <a:pPr marL="305435" indent="-305435"/>
            <a:r>
              <a:rPr lang="en-US" sz="3200">
                <a:solidFill>
                  <a:schemeClr val="tx2"/>
                </a:solidFill>
                <a:ea typeface="+mn-lt"/>
                <a:cs typeface="+mn-lt"/>
              </a:rPr>
              <a:t>Early ~64 AD</a:t>
            </a:r>
            <a:endParaRPr lang="en-US" sz="3200">
              <a:solidFill>
                <a:schemeClr val="tx2"/>
              </a:solidFill>
            </a:endParaRPr>
          </a:p>
          <a:p>
            <a:pPr marL="305435" indent="-305435"/>
            <a:endParaRPr lang="en-US" sz="3200" dirty="0">
              <a:solidFill>
                <a:schemeClr val="tx2"/>
              </a:solidFill>
            </a:endParaRPr>
          </a:p>
          <a:p>
            <a:pPr marL="305435" indent="-305435"/>
            <a:endParaRPr lang="en-US" sz="3200" dirty="0">
              <a:solidFill>
                <a:schemeClr val="tx2"/>
              </a:solidFill>
            </a:endParaRPr>
          </a:p>
          <a:p>
            <a:pPr marL="305435" indent="-305435"/>
            <a:endParaRPr lang="en-US" sz="3200" dirty="0">
              <a:solidFill>
                <a:schemeClr val="tx2"/>
              </a:solidFill>
            </a:endParaRPr>
          </a:p>
          <a:p>
            <a:pPr marL="305435" indent="-305435"/>
            <a:r>
              <a:rPr lang="en-US" sz="3200">
                <a:solidFill>
                  <a:schemeClr val="tx2"/>
                </a:solidFill>
              </a:rPr>
              <a:t>Late ~ 94-96 AD</a:t>
            </a:r>
            <a:endParaRPr lang="en-US" sz="3200" dirty="0">
              <a:solidFill>
                <a:schemeClr val="tx2"/>
              </a:solidFill>
            </a:endParaRPr>
          </a:p>
          <a:p>
            <a:pPr marL="305435" indent="-305435"/>
            <a:endParaRPr lang="en-US">
              <a:solidFill>
                <a:schemeClr val="tx2"/>
              </a:solidFill>
            </a:endParaRPr>
          </a:p>
        </p:txBody>
      </p:sp>
      <p:pic>
        <p:nvPicPr>
          <p:cNvPr id="4" name="Picture 4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7D37034C-C0BC-4077-BC9E-858FBB663AE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698" r="-2" b="7881"/>
          <a:stretch/>
        </p:blipFill>
        <p:spPr>
          <a:xfrm>
            <a:off x="7250572" y="411089"/>
            <a:ext cx="4109244" cy="6035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5882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0F030B-FFBB-442B-ABD4-3AD636254F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1463" y="-42720"/>
            <a:ext cx="11243660" cy="1188720"/>
          </a:xfrm>
        </p:spPr>
        <p:txBody>
          <a:bodyPr>
            <a:normAutofit/>
          </a:bodyPr>
          <a:lstStyle/>
          <a:p>
            <a:r>
              <a:rPr lang="en-US" sz="3600"/>
              <a:t>Various Approaches of Interpretation</a:t>
            </a:r>
            <a:endParaRPr lang="en-US" sz="36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6E719A-9709-4D5C-9AF7-E0650CEF82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5507" y="2272370"/>
            <a:ext cx="11029615" cy="4019766"/>
          </a:xfrm>
        </p:spPr>
        <p:txBody>
          <a:bodyPr vert="horz" lIns="91440" tIns="45720" rIns="91440" bIns="45720" rtlCol="0" anchor="ctr">
            <a:noAutofit/>
          </a:bodyPr>
          <a:lstStyle/>
          <a:p>
            <a:pPr marL="305435" indent="-305435"/>
            <a:r>
              <a:rPr lang="en-US" sz="2800">
                <a:ea typeface="+mn-lt"/>
                <a:cs typeface="+mn-lt"/>
              </a:rPr>
              <a:t>Futurist (Premillenniel) - We're still waiting (shortly 1:1: 3, 22:6, 10)</a:t>
            </a:r>
            <a:endParaRPr lang="en-US" sz="2800"/>
          </a:p>
          <a:p>
            <a:pPr marL="629920" lvl="1" indent="-305435"/>
            <a:r>
              <a:rPr lang="en-US" sz="2500"/>
              <a:t>If 1,000 is a long time, then how can 2,000+ be "shortly"</a:t>
            </a:r>
            <a:endParaRPr lang="en-US" sz="2500" dirty="0"/>
          </a:p>
          <a:p>
            <a:pPr marL="305435" indent="-305435">
              <a:lnSpc>
                <a:spcPct val="100000"/>
              </a:lnSpc>
            </a:pPr>
            <a:r>
              <a:rPr lang="en-US" sz="2800"/>
              <a:t>Continuous History – A forcast of church History (Roman Catholic, Dark Ages, Popes, Martin Luther, etc.)</a:t>
            </a:r>
            <a:endParaRPr lang="en-US" sz="2800" dirty="0"/>
          </a:p>
          <a:p>
            <a:pPr marL="305435" indent="-305435">
              <a:lnSpc>
                <a:spcPct val="100000"/>
              </a:lnSpc>
            </a:pPr>
            <a:r>
              <a:rPr lang="en-US" sz="2800"/>
              <a:t>Philosophy of History – How God deals with men in every age.</a:t>
            </a:r>
            <a:endParaRPr lang="en-US" sz="2800" dirty="0"/>
          </a:p>
          <a:p>
            <a:pPr marL="305435" indent="-305435">
              <a:lnSpc>
                <a:spcPct val="100000"/>
              </a:lnSpc>
            </a:pPr>
            <a:r>
              <a:rPr lang="en-US" sz="2800"/>
              <a:t>Preterist – Completed or Past</a:t>
            </a:r>
            <a:endParaRPr lang="en-US" sz="2800" dirty="0"/>
          </a:p>
          <a:p>
            <a:pPr marL="305435" indent="-305435">
              <a:lnSpc>
                <a:spcPct val="100000"/>
              </a:lnSpc>
            </a:pPr>
            <a:r>
              <a:rPr lang="en-US" sz="2800"/>
              <a:t>Historical Background – It is Completed or Past but principles are still valid today.</a:t>
            </a:r>
            <a:endParaRPr lang="en-US" sz="2800" dirty="0"/>
          </a:p>
          <a:p>
            <a:pPr marL="305435" indent="-305435"/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9693219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0F030B-FFBB-442B-ABD4-3AD636254F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1463" y="-42720"/>
            <a:ext cx="11243660" cy="1188720"/>
          </a:xfrm>
        </p:spPr>
        <p:txBody>
          <a:bodyPr>
            <a:normAutofit/>
          </a:bodyPr>
          <a:lstStyle/>
          <a:p>
            <a:r>
              <a:rPr lang="en-US" sz="3600" dirty="0"/>
              <a:t>Various Approaches of Interpretation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6E719A-9709-4D5C-9AF7-E0650CEF82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8893" y="2289788"/>
            <a:ext cx="11166230" cy="4019766"/>
          </a:xfrm>
        </p:spPr>
        <p:txBody>
          <a:bodyPr vert="horz" lIns="91440" tIns="45720" rIns="91440" bIns="45720" rtlCol="0" anchor="ctr">
            <a:noAutofit/>
          </a:bodyPr>
          <a:lstStyle/>
          <a:p>
            <a:pPr marL="0" indent="0" algn="ctr">
              <a:buNone/>
            </a:pPr>
            <a:r>
              <a:rPr lang="en-US" sz="2800" i="1" dirty="0"/>
              <a:t>Many things in Revelation are hard to understand, so whenever possible let a clear passage in Scripture define an unclear passage in our study.</a:t>
            </a:r>
          </a:p>
          <a:p>
            <a:pPr marL="0" indent="0" algn="ctr">
              <a:buNone/>
            </a:pPr>
            <a:endParaRPr lang="en-US" sz="2800" i="1" dirty="0"/>
          </a:p>
          <a:p>
            <a:pPr marL="0" indent="0" algn="ctr">
              <a:buNone/>
            </a:pPr>
            <a:r>
              <a:rPr lang="en-US" sz="2800" i="1" dirty="0"/>
              <a:t>The meaning of a passage in Revelation will never contradict clear statements in the writings of men inspired by the Holy Spirit.</a:t>
            </a:r>
          </a:p>
          <a:p>
            <a:pPr marL="0" indent="0" algn="ctr">
              <a:buNone/>
            </a:pPr>
            <a:r>
              <a:rPr lang="en-US" sz="2800" b="1" i="1" dirty="0"/>
              <a:t>*Same could be said of Matthew 24*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4208466" y="551640"/>
            <a:ext cx="3509654" cy="2450970"/>
            <a:chOff x="4381273" y="737881"/>
            <a:chExt cx="3509654" cy="2450970"/>
          </a:xfrm>
        </p:grpSpPr>
        <p:sp>
          <p:nvSpPr>
            <p:cNvPr id="5" name="Title 1">
              <a:extLst>
                <a:ext uri="{FF2B5EF4-FFF2-40B4-BE49-F238E27FC236}">
                  <a16:creationId xmlns:a16="http://schemas.microsoft.com/office/drawing/2014/main" id="{2CA0A99D-9592-4963-B587-D01112BC331B}"/>
                </a:ext>
              </a:extLst>
            </p:cNvPr>
            <p:cNvSpPr txBox="1">
              <a:spLocks/>
            </p:cNvSpPr>
            <p:nvPr/>
          </p:nvSpPr>
          <p:spPr>
            <a:xfrm>
              <a:off x="4381273" y="737881"/>
              <a:ext cx="3509654" cy="2450970"/>
            </a:xfrm>
            <a:prstGeom prst="rect">
              <a:avLst/>
            </a:prstGeom>
            <a:effectLst/>
          </p:spPr>
          <p:txBody>
            <a:bodyPr vert="horz" lIns="91440" tIns="45720" rIns="91440" bIns="45720" rtlCol="0" anchor="b">
              <a:normAutofit fontScale="97500"/>
            </a:bodyPr>
            <a:lstStyle>
              <a:lvl1pPr algn="l" defTabSz="457200" rtl="0" eaLnBrk="1" latinLnBrk="0" hangingPunct="1">
                <a:lnSpc>
                  <a:spcPct val="100000"/>
                </a:lnSpc>
                <a:spcBef>
                  <a:spcPct val="0"/>
                </a:spcBef>
                <a:buNone/>
                <a:defRPr sz="3600" b="0" kern="1200" cap="all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+mj-ea"/>
                  <a:cs typeface="+mj-cs"/>
                </a:defRPr>
              </a:lvl1pPr>
              <a:lvl2pPr eaLnBrk="1" hangingPunct="1">
                <a:defRPr>
                  <a:solidFill>
                    <a:schemeClr val="tx2"/>
                  </a:solidFill>
                </a:defRPr>
              </a:lvl2pPr>
              <a:lvl3pPr eaLnBrk="1" hangingPunct="1">
                <a:defRPr>
                  <a:solidFill>
                    <a:schemeClr val="tx2"/>
                  </a:solidFill>
                </a:defRPr>
              </a:lvl3pPr>
              <a:lvl4pPr eaLnBrk="1" hangingPunct="1">
                <a:defRPr>
                  <a:solidFill>
                    <a:schemeClr val="tx2"/>
                  </a:solidFill>
                </a:defRPr>
              </a:lvl4pPr>
              <a:lvl5pPr eaLnBrk="1" hangingPunct="1">
                <a:defRPr>
                  <a:solidFill>
                    <a:schemeClr val="tx2"/>
                  </a:solidFill>
                </a:defRPr>
              </a:lvl5pPr>
              <a:lvl6pPr eaLnBrk="1" hangingPunct="1">
                <a:defRPr>
                  <a:solidFill>
                    <a:schemeClr val="tx2"/>
                  </a:solidFill>
                </a:defRPr>
              </a:lvl6pPr>
              <a:lvl7pPr eaLnBrk="1" hangingPunct="1">
                <a:defRPr>
                  <a:solidFill>
                    <a:schemeClr val="tx2"/>
                  </a:solidFill>
                </a:defRPr>
              </a:lvl7pPr>
              <a:lvl8pPr eaLnBrk="1" hangingPunct="1">
                <a:defRPr>
                  <a:solidFill>
                    <a:schemeClr val="tx2"/>
                  </a:solidFill>
                </a:defRPr>
              </a:lvl8pPr>
              <a:lvl9pPr eaLnBrk="1" hangingPunct="1">
                <a:defRPr>
                  <a:solidFill>
                    <a:schemeClr val="tx2"/>
                  </a:solidFill>
                </a:defRPr>
              </a:lvl9pPr>
            </a:lstStyle>
            <a:p>
              <a:pPr algn="ctr"/>
              <a:r>
                <a:rPr lang="en-US" dirty="0" err="1">
                  <a:solidFill>
                    <a:srgbClr val="C00000"/>
                  </a:solidFill>
                </a:rPr>
                <a:t>KEy</a:t>
              </a:r>
              <a:br>
                <a:rPr lang="en-US" sz="2000" i="1" dirty="0">
                  <a:solidFill>
                    <a:srgbClr val="C00000"/>
                  </a:solidFill>
                </a:rPr>
              </a:br>
              <a:br>
                <a:rPr lang="en-US" sz="2000" i="1" dirty="0">
                  <a:solidFill>
                    <a:srgbClr val="C00000"/>
                  </a:solidFill>
                </a:rPr>
              </a:br>
              <a:br>
                <a:rPr lang="en-US" sz="2000" i="1" dirty="0">
                  <a:solidFill>
                    <a:srgbClr val="C00000"/>
                  </a:solidFill>
                </a:rPr>
              </a:br>
              <a:endParaRPr lang="en-US" sz="2000" i="1" dirty="0">
                <a:solidFill>
                  <a:srgbClr val="C00000"/>
                </a:solidFill>
              </a:endParaRPr>
            </a:p>
          </p:txBody>
        </p:sp>
        <p:pic>
          <p:nvPicPr>
            <p:cNvPr id="6" name="Picture 7" descr="A picture containing table, yellow, holding&#10;&#10;Description generated with very high confidence">
              <a:extLst>
                <a:ext uri="{FF2B5EF4-FFF2-40B4-BE49-F238E27FC236}">
                  <a16:creationId xmlns:a16="http://schemas.microsoft.com/office/drawing/2014/main" id="{A466C27A-772E-4337-8364-AD2A7B0388D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tretch>
              <a:fillRect/>
            </a:stretch>
          </p:blipFill>
          <p:spPr>
            <a:xfrm>
              <a:off x="4959630" y="1486744"/>
              <a:ext cx="757990" cy="74796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187393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0F030B-FFBB-442B-ABD4-3AD636254F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1462" y="-594360"/>
            <a:ext cx="11243660" cy="1188720"/>
          </a:xfrm>
        </p:spPr>
        <p:txBody>
          <a:bodyPr>
            <a:normAutofit/>
          </a:bodyPr>
          <a:lstStyle/>
          <a:p>
            <a:r>
              <a:rPr lang="en-US" sz="3600" dirty="0"/>
              <a:t>7 Blessings of Revelation (V. 3)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6E719A-9709-4D5C-9AF7-E0650CEF82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5507" y="1959429"/>
            <a:ext cx="11029615" cy="4080159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2000" b="1" dirty="0">
                <a:solidFill>
                  <a:srgbClr val="C00000"/>
                </a:solidFill>
              </a:rPr>
              <a:t>Revelation 1:3 Blessed is he who reads and those who hear the words of this prophecy, and keep those things which are written in it; for the time is near. </a:t>
            </a:r>
          </a:p>
          <a:p>
            <a:r>
              <a:rPr lang="en-US" sz="2000" dirty="0"/>
              <a:t>Revelation 14:13 Then I heard a voice from heaven saying to me, "Write: 'Blessed [are] the dead who die in the Lord from now on.'" "Yes," says the Spirit, "that they may rest from their labors, and their works follow them." </a:t>
            </a:r>
          </a:p>
          <a:p>
            <a:r>
              <a:rPr lang="en-US" sz="2000" dirty="0"/>
              <a:t> Revelation 16:15 "Behold, I am coming as a thief. Blessed [is] he who watches, and keeps his garments, lest he walk naked and they see his shame." </a:t>
            </a:r>
          </a:p>
          <a:p>
            <a:r>
              <a:rPr lang="en-US" sz="2000" dirty="0"/>
              <a:t> Revelation 19:9 Then he said to me, "Write: 'Blessed [are] those who are called to the marriage supper of the Lamb!'" And he said to me, "These are the true sayings of God." </a:t>
            </a:r>
          </a:p>
          <a:p>
            <a:r>
              <a:rPr lang="en-US" sz="2000" dirty="0"/>
              <a:t> Revelation 20:6 Blessed and holy [is] he who has part in the first resurrection. Over such the second death has no power, but they shall be priests of God and of Christ, and shall reign with Him a thousand years. </a:t>
            </a:r>
          </a:p>
          <a:p>
            <a:r>
              <a:rPr lang="en-US" sz="2000" dirty="0"/>
              <a:t> Revelation 22:7 "Behold, I am coming quickly! Blessed [is] he who keeps the words of the prophecy of this book." </a:t>
            </a:r>
          </a:p>
          <a:p>
            <a:r>
              <a:rPr lang="en-US" sz="2000" dirty="0"/>
              <a:t> Revelation 22:14 Blessed [are] those who do His commandments, that they may have the right to the tree of life, and may enter through the gates into the city.</a:t>
            </a:r>
          </a:p>
          <a:p>
            <a:pPr marL="305435" indent="-305435"/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157844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54110"/>
            <a:ext cx="3108961" cy="1188720"/>
          </a:xfrm>
        </p:spPr>
        <p:txBody>
          <a:bodyPr>
            <a:noAutofit/>
          </a:bodyPr>
          <a:lstStyle/>
          <a:p>
            <a:pPr algn="ctr"/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Seven</a:t>
            </a:r>
            <a:b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Churches 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1" y="0"/>
            <a:ext cx="9143999" cy="6858000"/>
          </a:xfrm>
        </p:spPr>
      </p:pic>
      <p:sp>
        <p:nvSpPr>
          <p:cNvPr id="5" name="TextBox 4"/>
          <p:cNvSpPr txBox="1"/>
          <p:nvPr/>
        </p:nvSpPr>
        <p:spPr>
          <a:xfrm>
            <a:off x="0" y="2003681"/>
            <a:ext cx="336151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2020104020203"/>
                <a:ea typeface="+mn-ea"/>
                <a:cs typeface="+mn-cs"/>
              </a:rPr>
              <a:t>From: John, God, 7 Spirits &amp; Jesus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 panose="020B0502020104020203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2020104020203"/>
                <a:ea typeface="+mn-ea"/>
                <a:cs typeface="+mn-cs"/>
              </a:rPr>
              <a:t>To: “7” Churches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4633936"/>
            <a:ext cx="30218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Franklin Gothic Book" panose="020B0502020104020203"/>
                <a:ea typeface="+mn-ea"/>
                <a:cs typeface="+mn-cs"/>
              </a:rPr>
              <a:t>Are there more churches in this area?</a:t>
            </a:r>
          </a:p>
        </p:txBody>
      </p:sp>
    </p:spTree>
    <p:extLst>
      <p:ext uri="{BB962C8B-B14F-4D97-AF65-F5344CB8AC3E}">
        <p14:creationId xmlns:p14="http://schemas.microsoft.com/office/powerpoint/2010/main" val="171583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0F030B-FFBB-442B-ABD4-3AD636254F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484" y="154578"/>
            <a:ext cx="11243660" cy="1188720"/>
          </a:xfrm>
        </p:spPr>
        <p:txBody>
          <a:bodyPr>
            <a:normAutofit/>
          </a:bodyPr>
          <a:lstStyle/>
          <a:p>
            <a:r>
              <a:rPr lang="en-US" sz="3600" dirty="0"/>
              <a:t>Seven Spirits (V. 4)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6E719A-9709-4D5C-9AF7-E0650CEF82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5507" y="1959429"/>
            <a:ext cx="11357819" cy="3979817"/>
          </a:xfrm>
        </p:spPr>
        <p:txBody>
          <a:bodyPr vert="horz" lIns="91440" tIns="45720" rIns="91440" bIns="45720" rtlCol="0" anchor="ctr">
            <a:noAutofit/>
          </a:bodyPr>
          <a:lstStyle/>
          <a:p>
            <a:pPr marL="0" indent="0" algn="ctr">
              <a:buNone/>
            </a:pPr>
            <a:r>
              <a:rPr lang="en-US" sz="3600" b="1" dirty="0">
                <a:solidFill>
                  <a:schemeClr val="tx2"/>
                </a:solidFill>
              </a:rPr>
              <a:t> </a:t>
            </a:r>
            <a:r>
              <a:rPr lang="en-US" sz="2800" b="1" dirty="0">
                <a:solidFill>
                  <a:schemeClr val="tx2"/>
                </a:solidFill>
              </a:rPr>
              <a:t>Isa 11:1 There shall come forth a Rod from the stem of Jesse, And a Branch shall grow out of his roots.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2800" b="1" dirty="0">
                <a:solidFill>
                  <a:schemeClr val="tx2"/>
                </a:solidFill>
              </a:rPr>
              <a:t>The Spirit of the LORD shall rest upon Him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2800" b="1" dirty="0">
                <a:solidFill>
                  <a:schemeClr val="tx2"/>
                </a:solidFill>
              </a:rPr>
              <a:t>Wisdom 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2800" b="1" dirty="0">
                <a:solidFill>
                  <a:schemeClr val="tx2"/>
                </a:solidFill>
              </a:rPr>
              <a:t>Understanding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2800" b="1" dirty="0">
                <a:solidFill>
                  <a:schemeClr val="tx2"/>
                </a:solidFill>
              </a:rPr>
              <a:t>Counsel 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2800" b="1" dirty="0">
                <a:solidFill>
                  <a:schemeClr val="tx2"/>
                </a:solidFill>
              </a:rPr>
              <a:t>Might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2800" b="1" dirty="0">
                <a:solidFill>
                  <a:schemeClr val="tx2"/>
                </a:solidFill>
              </a:rPr>
              <a:t>Knowledge 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2800" b="1" dirty="0">
                <a:solidFill>
                  <a:schemeClr val="tx2"/>
                </a:solidFill>
              </a:rPr>
              <a:t>The fear of the LORD.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010400" y="3692477"/>
            <a:ext cx="4190443" cy="267765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2020104020203"/>
                <a:ea typeface="+mn-ea"/>
                <a:cs typeface="+mn-cs"/>
              </a:rPr>
              <a:t>Seven = Complete, Perfect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2020104020203"/>
                <a:ea typeface="+mn-ea"/>
                <a:cs typeface="+mn-cs"/>
              </a:rPr>
              <a:t>(Holy Spirit)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2020104020203"/>
                <a:ea typeface="+mn-ea"/>
                <a:cs typeface="+mn-cs"/>
              </a:rPr>
              <a:t>Rev. 3:1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2020104020203"/>
                <a:ea typeface="+mn-ea"/>
                <a:cs typeface="+mn-cs"/>
              </a:rPr>
              <a:t>Rev. 4:5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2020104020203"/>
                <a:ea typeface="+mn-ea"/>
                <a:cs typeface="+mn-cs"/>
              </a:rPr>
              <a:t>Rev. 5:6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2020104020203"/>
                <a:ea typeface="+mn-ea"/>
                <a:cs typeface="+mn-cs"/>
              </a:rPr>
              <a:t>Zechariah 3-4 (4:10)</a:t>
            </a:r>
          </a:p>
        </p:txBody>
      </p:sp>
    </p:spTree>
    <p:extLst>
      <p:ext uri="{BB962C8B-B14F-4D97-AF65-F5344CB8AC3E}">
        <p14:creationId xmlns:p14="http://schemas.microsoft.com/office/powerpoint/2010/main" val="1027154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1BB56EB9-078F-4952-AC1F-149C7A0AE4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3772EE4-ED5E-4D3A-A306-B22CF86678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601200"/>
            <a:ext cx="3703320" cy="5789365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33A5AD7-DBF4-4977-BF94-8E04BF5161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2280" y="944752"/>
            <a:ext cx="3259016" cy="683569"/>
          </a:xfrm>
        </p:spPr>
        <p:txBody>
          <a:bodyPr>
            <a:normAutofit/>
          </a:bodyPr>
          <a:lstStyle/>
          <a:p>
            <a:r>
              <a:rPr lang="en-US" sz="3600">
                <a:solidFill>
                  <a:srgbClr val="FFFFFF"/>
                </a:solidFill>
              </a:rPr>
              <a:t>AttitudeS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0058680-D07C-4893-B2B7-91543F18AB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B42427A-0A1F-4A55-8705-D9179F1E0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E54A6FE-D8CB-48A3-900B-053D4EBD3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1FD732F0-38B9-4303-A8EF-6263F3C3A6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1066" y="1953829"/>
            <a:ext cx="3705308" cy="4062962"/>
          </a:xfrm>
        </p:spPr>
        <p:txBody>
          <a:bodyPr anchor="t">
            <a:normAutofit lnSpcReduction="10000"/>
          </a:bodyPr>
          <a:lstStyle/>
          <a:p>
            <a:pPr marL="305435" indent="-305435"/>
            <a:r>
              <a:rPr lang="en-US" sz="3200">
                <a:solidFill>
                  <a:srgbClr val="FFFFFF"/>
                </a:solidFill>
              </a:rPr>
              <a:t>Beginning and End but leave the rest</a:t>
            </a:r>
          </a:p>
          <a:p>
            <a:pPr marL="305435" indent="-305435"/>
            <a:r>
              <a:rPr lang="en-US" sz="3200">
                <a:solidFill>
                  <a:srgbClr val="FFFFFF"/>
                </a:solidFill>
              </a:rPr>
              <a:t>Goose chase</a:t>
            </a:r>
          </a:p>
          <a:p>
            <a:pPr marL="305435" indent="-305435"/>
            <a:r>
              <a:rPr lang="en-US" sz="3200">
                <a:solidFill>
                  <a:srgbClr val="FFFFFF"/>
                </a:solidFill>
              </a:rPr>
              <a:t>Understand and Keep it (Rev. 1:3; 22:8)</a:t>
            </a:r>
            <a:endParaRPr lang="en-US" sz="3200" dirty="0">
              <a:solidFill>
                <a:srgbClr val="FFFFFF"/>
              </a:solidFill>
            </a:endParaRPr>
          </a:p>
        </p:txBody>
      </p:sp>
      <p:pic>
        <p:nvPicPr>
          <p:cNvPr id="4" name="Picture 4" descr="A picture containing large, looking, lot, blue&#10;&#10;Description generated with very high confidence">
            <a:extLst>
              <a:ext uri="{FF2B5EF4-FFF2-40B4-BE49-F238E27FC236}">
                <a16:creationId xmlns:a16="http://schemas.microsoft.com/office/drawing/2014/main" id="{145DA454-55BE-4B50-98EF-8A15FB0FEF4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r="2469" b="1"/>
          <a:stretch/>
        </p:blipFill>
        <p:spPr>
          <a:xfrm>
            <a:off x="4241830" y="601200"/>
            <a:ext cx="7503636" cy="5789365"/>
          </a:xfrm>
          <a:prstGeom prst="rect">
            <a:avLst/>
          </a:prstGeom>
        </p:spPr>
      </p:pic>
      <p:pic>
        <p:nvPicPr>
          <p:cNvPr id="8" name="Picture 8" descr="A picture containing drawing&#10;&#10;Description generated with very high confidence">
            <a:extLst>
              <a:ext uri="{FF2B5EF4-FFF2-40B4-BE49-F238E27FC236}">
                <a16:creationId xmlns:a16="http://schemas.microsoft.com/office/drawing/2014/main" id="{FB5E292C-D273-4827-BB90-B3D80911DB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423110" y="1957136"/>
            <a:ext cx="497306" cy="497306"/>
          </a:xfrm>
          <a:prstGeom prst="rect">
            <a:avLst/>
          </a:prstGeom>
        </p:spPr>
      </p:pic>
      <p:pic>
        <p:nvPicPr>
          <p:cNvPr id="18" name="Picture 8" descr="A picture containing drawing&#10;&#10;Description generated with very high confidence">
            <a:extLst>
              <a:ext uri="{FF2B5EF4-FFF2-40B4-BE49-F238E27FC236}">
                <a16:creationId xmlns:a16="http://schemas.microsoft.com/office/drawing/2014/main" id="{13F319E3-9D6A-4108-A43B-19A19E80CA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423110" y="3651583"/>
            <a:ext cx="497306" cy="497306"/>
          </a:xfrm>
          <a:prstGeom prst="rect">
            <a:avLst/>
          </a:prstGeom>
        </p:spPr>
      </p:pic>
      <p:pic>
        <p:nvPicPr>
          <p:cNvPr id="14" name="Picture 15" descr="A picture containing drawing&#10;&#10;Description generated with very high confidence">
            <a:extLst>
              <a:ext uri="{FF2B5EF4-FFF2-40B4-BE49-F238E27FC236}">
                <a16:creationId xmlns:a16="http://schemas.microsoft.com/office/drawing/2014/main" id="{B13F26DC-B2A8-4107-AD46-84E366A8232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3502" y="4363181"/>
            <a:ext cx="491446" cy="314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338403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0F030B-FFBB-442B-ABD4-3AD636254F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484" y="154578"/>
            <a:ext cx="11243660" cy="1188720"/>
          </a:xfrm>
        </p:spPr>
        <p:txBody>
          <a:bodyPr>
            <a:normAutofit/>
          </a:bodyPr>
          <a:lstStyle/>
          <a:p>
            <a:r>
              <a:rPr lang="en-US" sz="3600" dirty="0"/>
              <a:t>“Seven” Attributes of Jesus (V. 5-6)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6E719A-9709-4D5C-9AF7-E0650CEF82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9666" y="1576657"/>
            <a:ext cx="11357819" cy="4743993"/>
          </a:xfrm>
        </p:spPr>
        <p:txBody>
          <a:bodyPr vert="horz" lIns="91440" tIns="45720" rIns="91440" bIns="45720" rtlCol="0" anchor="ctr">
            <a:noAutofit/>
          </a:bodyPr>
          <a:lstStyle/>
          <a:p>
            <a:pPr marL="742950" indent="-742950">
              <a:buFont typeface="+mj-lt"/>
              <a:buAutoNum type="arabicPeriod"/>
            </a:pPr>
            <a:r>
              <a:rPr lang="en-US" sz="2800" b="1" dirty="0">
                <a:solidFill>
                  <a:schemeClr val="tx2"/>
                </a:solidFill>
              </a:rPr>
              <a:t> The faithful witness (John 8:14; Heb. 1:1-3; John 18:36-38)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2800" b="1" dirty="0">
                <a:solidFill>
                  <a:schemeClr val="tx2"/>
                </a:solidFill>
              </a:rPr>
              <a:t>The firstborn from the dead (Col. 1:18; 1 Cor. 15:20)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2800" b="1" dirty="0">
                <a:solidFill>
                  <a:schemeClr val="tx2"/>
                </a:solidFill>
              </a:rPr>
              <a:t>The ruler over the kings of the earth 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2800" b="1" dirty="0">
                <a:solidFill>
                  <a:schemeClr val="tx2"/>
                </a:solidFill>
              </a:rPr>
              <a:t>To Him who loved us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2800" b="1" dirty="0">
                <a:solidFill>
                  <a:schemeClr val="tx2"/>
                </a:solidFill>
              </a:rPr>
              <a:t>Washed us from our sins in His own blood,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2800" b="1" dirty="0">
                <a:solidFill>
                  <a:schemeClr val="tx2"/>
                </a:solidFill>
              </a:rPr>
              <a:t>Has made us kings and priests to His God and Father, (Rev. 5:10-11; 1 Pet. 2:9; Ex. 19)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2800" b="1" dirty="0">
                <a:solidFill>
                  <a:schemeClr val="tx2"/>
                </a:solidFill>
              </a:rPr>
              <a:t>To Him be glory and dominion forever and ever. Amen.</a:t>
            </a:r>
          </a:p>
        </p:txBody>
      </p:sp>
    </p:spTree>
    <p:extLst>
      <p:ext uri="{BB962C8B-B14F-4D97-AF65-F5344CB8AC3E}">
        <p14:creationId xmlns:p14="http://schemas.microsoft.com/office/powerpoint/2010/main" val="115723814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6E719A-9709-4D5C-9AF7-E0650CEF82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5507" y="1959429"/>
            <a:ext cx="11029615" cy="4080159"/>
          </a:xfrm>
        </p:spPr>
        <p:txBody>
          <a:bodyPr vert="horz" lIns="91440" tIns="45720" rIns="91440" bIns="45720" rtlCol="0" anchor="ctr">
            <a:noAutofit/>
          </a:bodyPr>
          <a:lstStyle/>
          <a:p>
            <a:pPr marL="0" indent="0" algn="ctr">
              <a:buNone/>
            </a:pPr>
            <a:r>
              <a:rPr lang="en-US" sz="3600" b="1" dirty="0">
                <a:solidFill>
                  <a:schemeClr val="tx2"/>
                </a:solidFill>
              </a:rPr>
              <a:t> Re 1:7-8 Behold, He is coming with clouds, and every eye will see Him, 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  <a:t>even they who pierced Him</a:t>
            </a:r>
            <a:r>
              <a:rPr lang="en-US" sz="3600" b="1" dirty="0">
                <a:solidFill>
                  <a:schemeClr val="tx2"/>
                </a:solidFill>
              </a:rPr>
              <a:t>. 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</a:rPr>
              <a:t>And all the tribes of the earth will mourn because of Him</a:t>
            </a:r>
            <a:r>
              <a:rPr lang="en-US" sz="3600" b="1" dirty="0">
                <a:solidFill>
                  <a:schemeClr val="tx2"/>
                </a:solidFill>
              </a:rPr>
              <a:t>. Even so, Amen.  "</a:t>
            </a:r>
            <a:r>
              <a:rPr lang="en-US" sz="3600" b="1" dirty="0">
                <a:solidFill>
                  <a:srgbClr val="C00000"/>
                </a:solidFill>
              </a:rPr>
              <a:t>I am the Alpha and the Omega, the Beginning and the End," says the Lord, "who is and who was and who is to come, the Almighty."</a:t>
            </a:r>
          </a:p>
        </p:txBody>
      </p:sp>
    </p:spTree>
    <p:extLst>
      <p:ext uri="{BB962C8B-B14F-4D97-AF65-F5344CB8AC3E}">
        <p14:creationId xmlns:p14="http://schemas.microsoft.com/office/powerpoint/2010/main" val="392442426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0F030B-FFBB-442B-ABD4-3AD636254F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484" y="154578"/>
            <a:ext cx="11243660" cy="1188720"/>
          </a:xfrm>
        </p:spPr>
        <p:txBody>
          <a:bodyPr>
            <a:normAutofit/>
          </a:bodyPr>
          <a:lstStyle/>
          <a:p>
            <a:r>
              <a:rPr lang="en-US" sz="3600" dirty="0"/>
              <a:t>The Vision (V. 9-17)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6E719A-9709-4D5C-9AF7-E0650CEF82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0342" y="1140823"/>
            <a:ext cx="11357819" cy="3979817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2800" b="1" dirty="0">
                <a:solidFill>
                  <a:schemeClr val="tx2"/>
                </a:solidFill>
              </a:rPr>
              <a:t> John is a brother and companion in 1. tribulation, 2, kingdom &amp; 3. patients of Jesus Christ</a:t>
            </a:r>
          </a:p>
          <a:p>
            <a:r>
              <a:rPr lang="en-US" sz="2800" b="1" dirty="0">
                <a:solidFill>
                  <a:schemeClr val="tx2"/>
                </a:solidFill>
              </a:rPr>
              <a:t>Exiled to the Island of Patmos</a:t>
            </a:r>
          </a:p>
          <a:p>
            <a:pPr lvl="1"/>
            <a:r>
              <a:rPr lang="en-US" sz="2500" b="1" dirty="0">
                <a:solidFill>
                  <a:schemeClr val="tx2"/>
                </a:solidFill>
              </a:rPr>
              <a:t>For the word of God and the testimony of Jesus Christ</a:t>
            </a:r>
          </a:p>
        </p:txBody>
      </p:sp>
    </p:spTree>
    <p:extLst>
      <p:ext uri="{BB962C8B-B14F-4D97-AF65-F5344CB8AC3E}">
        <p14:creationId xmlns:p14="http://schemas.microsoft.com/office/powerpoint/2010/main" val="3253731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350193-47BC-4312-A3C0-9A1BC42766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Rev1Reading">
            <a:hlinkClick r:id="" action="ppaction://media"/>
            <a:extLst>
              <a:ext uri="{FF2B5EF4-FFF2-40B4-BE49-F238E27FC236}">
                <a16:creationId xmlns:a16="http://schemas.microsoft.com/office/drawing/2014/main" id="{218D4296-DD1A-477B-AD50-8227CD1740BA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16429"/>
            <a:ext cx="12279778" cy="5027438"/>
          </a:xfrm>
        </p:spPr>
      </p:pic>
    </p:spTree>
    <p:extLst>
      <p:ext uri="{BB962C8B-B14F-4D97-AF65-F5344CB8AC3E}">
        <p14:creationId xmlns:p14="http://schemas.microsoft.com/office/powerpoint/2010/main" val="4051846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17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0F030B-FFBB-442B-ABD4-3AD636254F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484" y="154578"/>
            <a:ext cx="11243660" cy="1188720"/>
          </a:xfrm>
        </p:spPr>
        <p:txBody>
          <a:bodyPr>
            <a:normAutofit/>
          </a:bodyPr>
          <a:lstStyle/>
          <a:p>
            <a:r>
              <a:rPr lang="en-US" sz="3600" dirty="0"/>
              <a:t>The Vision (V. 9-17)</a:t>
            </a:r>
          </a:p>
        </p:txBody>
      </p:sp>
      <p:pic>
        <p:nvPicPr>
          <p:cNvPr id="4" name="Picture 5" descr="patmos_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73234"/>
            <a:ext cx="12179906" cy="4384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750423" y="1554323"/>
            <a:ext cx="820481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ED8428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Book" panose="020B0502020104020203"/>
                <a:ea typeface="+mn-ea"/>
                <a:cs typeface="+mn-cs"/>
              </a:rPr>
              <a:t>“I was in the Spirit on the Lord’s Day”</a:t>
            </a:r>
          </a:p>
        </p:txBody>
      </p:sp>
    </p:spTree>
    <p:extLst>
      <p:ext uri="{BB962C8B-B14F-4D97-AF65-F5344CB8AC3E}">
        <p14:creationId xmlns:p14="http://schemas.microsoft.com/office/powerpoint/2010/main" val="11082467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0F030B-FFBB-442B-ABD4-3AD636254F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484" y="154578"/>
            <a:ext cx="11243660" cy="1188720"/>
          </a:xfrm>
        </p:spPr>
        <p:txBody>
          <a:bodyPr>
            <a:normAutofit/>
          </a:bodyPr>
          <a:lstStyle/>
          <a:p>
            <a:r>
              <a:rPr lang="en-US" sz="3600" dirty="0"/>
              <a:t>The Vision (V. 9-17)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30629" y="3296037"/>
            <a:ext cx="441524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ED8428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Book" panose="020B0502020104020203"/>
                <a:ea typeface="+mn-ea"/>
                <a:cs typeface="+mn-cs"/>
              </a:rPr>
              <a:t>“I was in the Spirit on the Lord’s Day”</a:t>
            </a:r>
          </a:p>
        </p:txBody>
      </p:sp>
      <p:pic>
        <p:nvPicPr>
          <p:cNvPr id="6" name="Content Placeholder 5" descr="Image:Cape Yenoupa.JPG">
            <a:hlinkClick r:id="rId2"/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9065" y="1343299"/>
            <a:ext cx="7352935" cy="55147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8016868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0F030B-FFBB-442B-ABD4-3AD636254F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484" y="154578"/>
            <a:ext cx="11243660" cy="1188720"/>
          </a:xfrm>
        </p:spPr>
        <p:txBody>
          <a:bodyPr>
            <a:normAutofit/>
          </a:bodyPr>
          <a:lstStyle/>
          <a:p>
            <a:r>
              <a:rPr lang="en-US" sz="3600" dirty="0"/>
              <a:t>The Vision (V. 9-17)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6E719A-9709-4D5C-9AF7-E0650CEF82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5507" y="1959429"/>
            <a:ext cx="11357819" cy="3979817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2800" b="1" dirty="0">
                <a:solidFill>
                  <a:schemeClr val="tx2"/>
                </a:solidFill>
              </a:rPr>
              <a:t> John is a brother and companion in 1. tribulation, 2, kingdom &amp; 3. patients of Jesus Christ</a:t>
            </a:r>
          </a:p>
          <a:p>
            <a:r>
              <a:rPr lang="en-US" sz="2800" b="1" dirty="0">
                <a:solidFill>
                  <a:schemeClr val="tx2"/>
                </a:solidFill>
              </a:rPr>
              <a:t>Exiled to the Island of Patmos</a:t>
            </a:r>
          </a:p>
          <a:p>
            <a:pPr lvl="1"/>
            <a:r>
              <a:rPr lang="en-US" sz="2500" b="1" dirty="0">
                <a:solidFill>
                  <a:schemeClr val="tx2"/>
                </a:solidFill>
              </a:rPr>
              <a:t>For the word of God and the testimony of Jesus Christ</a:t>
            </a:r>
          </a:p>
          <a:p>
            <a:pPr marL="305435" indent="-305435"/>
            <a:r>
              <a:rPr lang="en-US" sz="2800" b="1">
                <a:solidFill>
                  <a:schemeClr val="tx2"/>
                </a:solidFill>
              </a:rPr>
              <a:t>I heard behind me a LOUD voice, as of a TRUMPET</a:t>
            </a:r>
          </a:p>
          <a:p>
            <a:pPr lvl="1"/>
            <a:r>
              <a:rPr lang="en-US" sz="2500" b="1" dirty="0">
                <a:solidFill>
                  <a:schemeClr val="tx2"/>
                </a:solidFill>
              </a:rPr>
              <a:t>How would you react (Ezekiel 2:2; 3:12)</a:t>
            </a:r>
          </a:p>
          <a:p>
            <a:pPr lvl="1"/>
            <a:r>
              <a:rPr lang="en-US" sz="2500" b="1" dirty="0">
                <a:solidFill>
                  <a:schemeClr val="tx2"/>
                </a:solidFill>
              </a:rPr>
              <a:t>What you “see” -&gt; “write” -&gt; “send” -&gt; “7 churches”</a:t>
            </a:r>
          </a:p>
          <a:p>
            <a:pPr lvl="1"/>
            <a:endParaRPr lang="en-US" sz="25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284691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0F030B-FFBB-442B-ABD4-3AD636254F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484" y="154578"/>
            <a:ext cx="11243660" cy="1188720"/>
          </a:xfrm>
        </p:spPr>
        <p:txBody>
          <a:bodyPr>
            <a:normAutofit/>
          </a:bodyPr>
          <a:lstStyle/>
          <a:p>
            <a:r>
              <a:rPr lang="en-US" sz="3600" dirty="0"/>
              <a:t>The Vision (V. 9-17)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6E719A-9709-4D5C-9AF7-E0650CEF82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5507" y="1959429"/>
            <a:ext cx="11357819" cy="3979817"/>
          </a:xfrm>
        </p:spPr>
        <p:txBody>
          <a:bodyPr vert="horz" lIns="91440" tIns="45720" rIns="91440" bIns="45720" rtlCol="0" anchor="ctr">
            <a:noAutofit/>
          </a:bodyPr>
          <a:lstStyle/>
          <a:p>
            <a:pPr marL="0" indent="0">
              <a:buNone/>
            </a:pPr>
            <a:r>
              <a:rPr lang="en-US" sz="2800" b="1" dirty="0">
                <a:solidFill>
                  <a:schemeClr val="tx2"/>
                </a:solidFill>
              </a:rPr>
              <a:t>Mystery Revealed in Verse 20</a:t>
            </a:r>
          </a:p>
          <a:p>
            <a:r>
              <a:rPr lang="en-US" sz="2800" b="1" dirty="0">
                <a:solidFill>
                  <a:schemeClr val="tx2"/>
                </a:solidFill>
              </a:rPr>
              <a:t>Seven Stars -&gt; Angels of the Seven Churches</a:t>
            </a:r>
          </a:p>
          <a:p>
            <a:r>
              <a:rPr lang="en-US" sz="2800" b="1" dirty="0">
                <a:solidFill>
                  <a:schemeClr val="tx2"/>
                </a:solidFill>
              </a:rPr>
              <a:t>Seven lampstands -&gt; Seven Churches</a:t>
            </a:r>
            <a:endParaRPr lang="en-US" sz="2500" b="1" dirty="0">
              <a:solidFill>
                <a:schemeClr val="tx2"/>
              </a:solidFill>
            </a:endParaRPr>
          </a:p>
        </p:txBody>
      </p:sp>
      <p:sp>
        <p:nvSpPr>
          <p:cNvPr id="4" name="Rounded Rectangular Callout 3"/>
          <p:cNvSpPr/>
          <p:nvPr/>
        </p:nvSpPr>
        <p:spPr>
          <a:xfrm>
            <a:off x="8177348" y="1959428"/>
            <a:ext cx="3514795" cy="2211977"/>
          </a:xfrm>
          <a:prstGeom prst="wedgeRoundRectCallout">
            <a:avLst>
              <a:gd name="adj1" fmla="val -63250"/>
              <a:gd name="adj2" fmla="val 43312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2020104020203"/>
                <a:ea typeface="+mn-ea"/>
                <a:cs typeface="+mn-cs"/>
              </a:rPr>
              <a:t>Seven Angels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 panose="020B0502020104020203"/>
                <a:ea typeface="+mn-ea"/>
                <a:cs typeface="+mn-cs"/>
              </a:rPr>
              <a:t>Still a mystery to me but we will come back at the end of class if we have time.</a:t>
            </a:r>
          </a:p>
        </p:txBody>
      </p:sp>
    </p:spTree>
    <p:extLst>
      <p:ext uri="{BB962C8B-B14F-4D97-AF65-F5344CB8AC3E}">
        <p14:creationId xmlns:p14="http://schemas.microsoft.com/office/powerpoint/2010/main" val="3205646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0F030B-FFBB-442B-ABD4-3AD636254F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484" y="154578"/>
            <a:ext cx="11243660" cy="1188720"/>
          </a:xfrm>
        </p:spPr>
        <p:txBody>
          <a:bodyPr>
            <a:normAutofit/>
          </a:bodyPr>
          <a:lstStyle/>
          <a:p>
            <a:r>
              <a:rPr lang="en-US" sz="3600" dirty="0"/>
              <a:t>The Vision (V. 9-17)</a:t>
            </a:r>
          </a:p>
        </p:txBody>
      </p:sp>
      <p:pic>
        <p:nvPicPr>
          <p:cNvPr id="7" name="Picture 4" descr="ch1_pat_05_7%20lampstands_smal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0"/>
            <a:ext cx="50292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9338" y="1436916"/>
            <a:ext cx="6940732" cy="5059678"/>
          </a:xfrm>
        </p:spPr>
        <p:txBody>
          <a:bodyPr>
            <a:noAutofit/>
          </a:bodyPr>
          <a:lstStyle/>
          <a:p>
            <a:r>
              <a:rPr lang="en-US" sz="2400" dirty="0"/>
              <a:t>Turned to “see” the voice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Seven golden lampstands (churches)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White Hair (Isaiah 1:18; Daniel 7:9; Daniel 10:4-6)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Eyes like a flame of fire (Penetrating, all seeing, all knowing, fire purifies)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Feet like fine brash (Dan. 2 – no clay)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Voice like the sound of many waters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Seven Stars (Who controls the message?)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Mouth -&gt; sharp, two edged sword (Heb. 4:12; John 1:1)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277608" y="6234984"/>
            <a:ext cx="4799584" cy="52322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2020104020203"/>
                <a:ea typeface="+mn-ea"/>
                <a:cs typeface="+mn-cs"/>
              </a:rPr>
              <a:t>How would you respond? (v17)</a:t>
            </a:r>
          </a:p>
        </p:txBody>
      </p:sp>
    </p:spTree>
    <p:extLst>
      <p:ext uri="{BB962C8B-B14F-4D97-AF65-F5344CB8AC3E}">
        <p14:creationId xmlns:p14="http://schemas.microsoft.com/office/powerpoint/2010/main" val="3383440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0F030B-FFBB-442B-ABD4-3AD636254F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484" y="154578"/>
            <a:ext cx="11243660" cy="1188720"/>
          </a:xfrm>
        </p:spPr>
        <p:txBody>
          <a:bodyPr>
            <a:normAutofit/>
          </a:bodyPr>
          <a:lstStyle/>
          <a:p>
            <a:r>
              <a:rPr lang="en-US" sz="3600" dirty="0"/>
              <a:t>Angels of the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6E719A-9709-4D5C-9AF7-E0650CEF82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4216" y="1619793"/>
            <a:ext cx="11357819" cy="3979817"/>
          </a:xfrm>
        </p:spPr>
        <p:txBody>
          <a:bodyPr vert="horz" lIns="91440" tIns="45720" rIns="91440" bIns="45720" rtlCol="0" anchor="ctr">
            <a:noAutofit/>
          </a:bodyPr>
          <a:lstStyle/>
          <a:p>
            <a:pPr marL="0" indent="0">
              <a:buNone/>
            </a:pPr>
            <a:r>
              <a:rPr lang="en-US" sz="2800" b="1" dirty="0">
                <a:solidFill>
                  <a:schemeClr val="tx2"/>
                </a:solidFill>
              </a:rPr>
              <a:t>Mystery Revealed in Verse 20</a:t>
            </a:r>
          </a:p>
          <a:p>
            <a:r>
              <a:rPr lang="en-US" sz="2800" b="1" dirty="0">
                <a:solidFill>
                  <a:schemeClr val="tx2"/>
                </a:solidFill>
              </a:rPr>
              <a:t>Seven Stars -&gt; Angels of the Seven Churches</a:t>
            </a:r>
          </a:p>
          <a:p>
            <a:pPr lvl="1"/>
            <a:r>
              <a:rPr lang="en-US" sz="2200" b="1" dirty="0">
                <a:solidFill>
                  <a:schemeClr val="tx2"/>
                </a:solidFill>
              </a:rPr>
              <a:t>Head Elder?  NO (no evidence of this before 150 AD)</a:t>
            </a:r>
          </a:p>
          <a:p>
            <a:pPr lvl="1"/>
            <a:r>
              <a:rPr lang="en-US" sz="2200" b="1" dirty="0">
                <a:solidFill>
                  <a:schemeClr val="tx2"/>
                </a:solidFill>
              </a:rPr>
              <a:t>Elders (Group/Leadership of the church)?</a:t>
            </a:r>
          </a:p>
          <a:p>
            <a:pPr lvl="1"/>
            <a:r>
              <a:rPr lang="en-US" sz="2200" b="1" dirty="0">
                <a:solidFill>
                  <a:schemeClr val="tx2"/>
                </a:solidFill>
              </a:rPr>
              <a:t>Evangelist (messenger)?</a:t>
            </a:r>
          </a:p>
          <a:p>
            <a:pPr lvl="1"/>
            <a:r>
              <a:rPr lang="en-US" sz="2200" b="1" dirty="0">
                <a:solidFill>
                  <a:schemeClr val="tx2"/>
                </a:solidFill>
              </a:rPr>
              <a:t>Messenger (Angel) carrying the message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306286" y="5599610"/>
            <a:ext cx="8551816" cy="1077218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2020104020203"/>
                <a:ea typeface="+mn-ea"/>
                <a:cs typeface="+mn-cs"/>
              </a:rPr>
              <a:t>I don’t know but I lean toward Evangelist due to the word being singular</a:t>
            </a:r>
          </a:p>
        </p:txBody>
      </p:sp>
    </p:spTree>
    <p:extLst>
      <p:ext uri="{BB962C8B-B14F-4D97-AF65-F5344CB8AC3E}">
        <p14:creationId xmlns:p14="http://schemas.microsoft.com/office/powerpoint/2010/main" val="3743351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26B4480E-B7FF-4481-890E-043A69AE6F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 descr="A picture containing indoor, table, sitting, building&#10;&#10;Description generated with very high confidence">
            <a:extLst>
              <a:ext uri="{FF2B5EF4-FFF2-40B4-BE49-F238E27FC236}">
                <a16:creationId xmlns:a16="http://schemas.microsoft.com/office/drawing/2014/main" id="{3DA323A1-ABE7-4844-AB15-5708039E5E1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9256" r="9091" b="1442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64C13BAB-7C00-4D21-A857-E3D41C0A2A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068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F1FF39A-AC3C-4066-9D4C-519AA22812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068" y="601201"/>
            <a:ext cx="3702134" cy="5791132"/>
          </a:xfrm>
          <a:prstGeom prst="rect">
            <a:avLst/>
          </a:prstGeom>
          <a:solidFill>
            <a:srgbClr val="465359">
              <a:alpha val="97000"/>
            </a:srgbClr>
          </a:solidFill>
          <a:ln w="63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9961D2D-BCF6-4077-98AD-299420E8C4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3942" y="710630"/>
            <a:ext cx="3509654" cy="3384205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 Revelation</a:t>
            </a:r>
            <a:br>
              <a:rPr lang="en-US" dirty="0">
                <a:solidFill>
                  <a:srgbClr val="FFFFFF"/>
                </a:solidFill>
              </a:rPr>
            </a:br>
            <a:br>
              <a:rPr lang="en-US" dirty="0"/>
            </a:br>
            <a:r>
              <a:rPr lang="en-US" sz="2000" i="1" dirty="0">
                <a:solidFill>
                  <a:srgbClr val="FFFFFF"/>
                </a:solidFill>
              </a:rPr>
              <a:t>gREEK "APOKALUPSIS"</a:t>
            </a:r>
            <a:br>
              <a:rPr lang="en-US" sz="2000" i="1" dirty="0">
                <a:solidFill>
                  <a:srgbClr val="FFFFFF"/>
                </a:solidFill>
              </a:rPr>
            </a:br>
            <a:br>
              <a:rPr lang="en-US" sz="2000" i="1" dirty="0">
                <a:solidFill>
                  <a:srgbClr val="FFFFFF"/>
                </a:solidFill>
              </a:rPr>
            </a:br>
            <a:r>
              <a:rPr lang="en-US" sz="2000" i="1" dirty="0">
                <a:solidFill>
                  <a:srgbClr val="FFFFFF"/>
                </a:solidFill>
              </a:rPr>
              <a:t>English "apocalypse"</a:t>
            </a:r>
            <a:br>
              <a:rPr lang="en-US" sz="2000" i="1" dirty="0">
                <a:solidFill>
                  <a:srgbClr val="FFFFFF"/>
                </a:solidFill>
              </a:rPr>
            </a:br>
            <a:br>
              <a:rPr lang="en-US" sz="2000" i="1" dirty="0"/>
            </a:br>
            <a:br>
              <a:rPr lang="en-US" sz="2000" i="1" dirty="0"/>
            </a:br>
            <a:br>
              <a:rPr lang="en-US" sz="2000" i="1" dirty="0"/>
            </a:br>
            <a:endParaRPr lang="en-US" sz="2000" i="1" dirty="0">
              <a:solidFill>
                <a:srgbClr val="FFFFFF"/>
              </a:solidFill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73087372-7959-407B-BD08-582529E19C5C}"/>
              </a:ext>
            </a:extLst>
          </p:cNvPr>
          <p:cNvSpPr txBox="1">
            <a:spLocks/>
          </p:cNvSpPr>
          <p:nvPr/>
        </p:nvSpPr>
        <p:spPr>
          <a:xfrm>
            <a:off x="395240" y="2917861"/>
            <a:ext cx="3706576" cy="1543420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rmAutofit fontScale="85000" lnSpcReduction="20000"/>
          </a:bodyPr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b="0" kern="1200" cap="all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dirty="0">
                <a:solidFill>
                  <a:srgbClr val="FFFFFF"/>
                </a:solidFill>
              </a:rPr>
              <a:t> </a:t>
            </a:r>
            <a:br>
              <a:rPr lang="en-US" sz="2000" i="1" dirty="0">
                <a:solidFill>
                  <a:srgbClr val="FFFFFF"/>
                </a:solidFill>
              </a:rPr>
            </a:br>
            <a:br>
              <a:rPr lang="en-US" sz="2000" i="1" dirty="0"/>
            </a:br>
            <a:r>
              <a:rPr lang="en-US" sz="3200" i="1" dirty="0" err="1">
                <a:solidFill>
                  <a:srgbClr val="FFFFFF"/>
                </a:solidFill>
              </a:rPr>
              <a:t>uNVEILING</a:t>
            </a:r>
            <a:br>
              <a:rPr lang="en-US" sz="3200" i="1" dirty="0"/>
            </a:br>
            <a:br>
              <a:rPr lang="en-US" sz="2000" i="1" dirty="0"/>
            </a:br>
            <a:endParaRPr lang="en-US" sz="2000" i="1" dirty="0">
              <a:solidFill>
                <a:srgbClr val="FFFFFF"/>
              </a:solidFill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FCA3A898-E809-4C5F-B98A-6890C5272E87}"/>
              </a:ext>
            </a:extLst>
          </p:cNvPr>
          <p:cNvSpPr txBox="1">
            <a:spLocks/>
          </p:cNvSpPr>
          <p:nvPr/>
        </p:nvSpPr>
        <p:spPr>
          <a:xfrm>
            <a:off x="393528" y="4782621"/>
            <a:ext cx="3706576" cy="1543420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rmAutofit fontScale="85000" lnSpcReduction="20000"/>
          </a:bodyPr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b="0" kern="1200" cap="all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dirty="0">
                <a:solidFill>
                  <a:srgbClr val="FFFFFF"/>
                </a:solidFill>
              </a:rPr>
              <a:t> </a:t>
            </a:r>
            <a:br>
              <a:rPr lang="en-US" sz="2000" i="1" dirty="0">
                <a:solidFill>
                  <a:srgbClr val="FFFFFF"/>
                </a:solidFill>
              </a:rPr>
            </a:br>
            <a:br>
              <a:rPr lang="en-US" sz="2000" i="1" dirty="0"/>
            </a:br>
            <a:r>
              <a:rPr lang="en-US" sz="3200" i="1" dirty="0">
                <a:solidFill>
                  <a:srgbClr val="FFFFFF"/>
                </a:solidFill>
              </a:rPr>
              <a:t>Daniel, Ezekiel, Zechariah</a:t>
            </a:r>
            <a:br>
              <a:rPr lang="en-US" sz="2000" i="1" dirty="0"/>
            </a:br>
            <a:endParaRPr lang="en-US" sz="2000" i="1" dirty="0">
              <a:solidFill>
                <a:srgbClr val="FFFFFF"/>
              </a:solidFill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2269EAA-14C9-4C1A-94F5-B774DB8D651C}"/>
              </a:ext>
            </a:extLst>
          </p:cNvPr>
          <p:cNvSpPr txBox="1">
            <a:spLocks/>
          </p:cNvSpPr>
          <p:nvPr/>
        </p:nvSpPr>
        <p:spPr>
          <a:xfrm>
            <a:off x="434624" y="3453830"/>
            <a:ext cx="3706576" cy="1543420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rmAutofit fontScale="92500"/>
          </a:bodyPr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b="0" kern="1200" cap="all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dirty="0">
                <a:solidFill>
                  <a:srgbClr val="FFFFFF"/>
                </a:solidFill>
              </a:rPr>
              <a:t> </a:t>
            </a:r>
            <a:br>
              <a:rPr lang="en-US" sz="2000" i="1" dirty="0">
                <a:solidFill>
                  <a:srgbClr val="FFFFFF"/>
                </a:solidFill>
              </a:rPr>
            </a:br>
            <a:br>
              <a:rPr lang="en-US" sz="2000" i="1" dirty="0"/>
            </a:br>
            <a:r>
              <a:rPr lang="en-US" sz="3200" i="1" dirty="0">
                <a:solidFill>
                  <a:srgbClr val="FFFFFF"/>
                </a:solidFill>
              </a:rPr>
              <a:t>Signified – (1:1)</a:t>
            </a:r>
            <a:endParaRPr lang="en-US" sz="2000" i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1349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3" grpId="0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1BB56EB9-078F-4952-AC1F-149C7A0AE4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3772EE4-ED5E-4D3A-A306-B22CF86678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601200"/>
            <a:ext cx="3703320" cy="5789365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60F030B-FFBB-442B-ABD4-3AD636254F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8686" y="650033"/>
            <a:ext cx="3259016" cy="789919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4000" b="0" kern="1200" cap="all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Allusions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0058680-D07C-4893-B2B7-91543F18AB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B42427A-0A1F-4A55-8705-D9179F1E0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E54A6FE-D8CB-48A3-900B-053D4EBD3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6938F1B-FC4D-4E1D-8017-BFD355EF1683}"/>
              </a:ext>
            </a:extLst>
          </p:cNvPr>
          <p:cNvSpPr txBox="1"/>
          <p:nvPr/>
        </p:nvSpPr>
        <p:spPr>
          <a:xfrm>
            <a:off x="671513" y="1698171"/>
            <a:ext cx="3123783" cy="450979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algn="ctr" defTabSz="4572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</a:pPr>
            <a:r>
              <a:rPr lang="en-US" sz="3600" i="1" dirty="0">
                <a:solidFill>
                  <a:srgbClr val="FFFFFF"/>
                </a:solidFill>
              </a:rPr>
              <a:t>Of the 404 verses in Revelation, 278 contain references to the Old Testament </a:t>
            </a:r>
            <a:endParaRPr lang="en-US" sz="3600" dirty="0">
              <a:solidFill>
                <a:srgbClr val="FFFFFF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E7721FC-655F-41A3-A419-D189E4DAC6CC}"/>
              </a:ext>
            </a:extLst>
          </p:cNvPr>
          <p:cNvPicPr/>
          <p:nvPr/>
        </p:nvPicPr>
        <p:blipFill rotWithShape="1">
          <a:blip r:embed="rId2"/>
          <a:srcRect r="2793" b="1"/>
          <a:stretch/>
        </p:blipFill>
        <p:spPr>
          <a:xfrm>
            <a:off x="4241830" y="601200"/>
            <a:ext cx="7503636" cy="5789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934571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26B4480E-B7FF-4481-890E-043A69AE6F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 panose="020B0502020104020203"/>
              <a:ea typeface="+mn-ea"/>
              <a:cs typeface="+mn-cs"/>
            </a:endParaRPr>
          </a:p>
        </p:txBody>
      </p:sp>
      <p:pic>
        <p:nvPicPr>
          <p:cNvPr id="4" name="Picture 4" descr="A picture containing indoor, table, sitting, building&#10;&#10;Description generated with very high confidence">
            <a:extLst>
              <a:ext uri="{FF2B5EF4-FFF2-40B4-BE49-F238E27FC236}">
                <a16:creationId xmlns:a16="http://schemas.microsoft.com/office/drawing/2014/main" id="{3DA323A1-ABE7-4844-AB15-5708039E5E1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9256" r="9091" b="1442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64C13BAB-7C00-4D21-A857-E3D41C0A2A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068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F1FF39A-AC3C-4066-9D4C-519AA22812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068" y="601201"/>
            <a:ext cx="3702134" cy="5791132"/>
          </a:xfrm>
          <a:prstGeom prst="rect">
            <a:avLst/>
          </a:prstGeom>
          <a:solidFill>
            <a:srgbClr val="465359">
              <a:alpha val="97000"/>
            </a:srgbClr>
          </a:solidFill>
          <a:ln w="63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9961D2D-BCF6-4077-98AD-299420E8C4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2649" y="504698"/>
            <a:ext cx="3509654" cy="5603084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 Revelation</a:t>
            </a:r>
            <a:br>
              <a:rPr lang="en-US" dirty="0">
                <a:solidFill>
                  <a:srgbClr val="FFFFFF"/>
                </a:solidFill>
              </a:rPr>
            </a:br>
            <a:r>
              <a:rPr lang="en-US" sz="2000" i="1" dirty="0">
                <a:solidFill>
                  <a:srgbClr val="FFFFFF"/>
                </a:solidFill>
              </a:rPr>
              <a:t>Unveiling of Jesus</a:t>
            </a:r>
            <a:br>
              <a:rPr lang="en-US" sz="2000" i="1" dirty="0">
                <a:solidFill>
                  <a:srgbClr val="FFFFFF"/>
                </a:solidFill>
              </a:rPr>
            </a:br>
            <a:br>
              <a:rPr lang="en-US" sz="2000" i="1" dirty="0">
                <a:solidFill>
                  <a:srgbClr val="FFFFFF"/>
                </a:solidFill>
              </a:rPr>
            </a:br>
            <a:r>
              <a:rPr lang="en-US" sz="2700" i="1" dirty="0">
                <a:solidFill>
                  <a:srgbClr val="FFFFFF"/>
                </a:solidFill>
              </a:rPr>
              <a:t>God</a:t>
            </a:r>
            <a:r>
              <a:rPr lang="en-US" sz="2000" i="1" dirty="0">
                <a:solidFill>
                  <a:srgbClr val="FFFFFF"/>
                </a:solidFill>
              </a:rPr>
              <a:t> </a:t>
            </a:r>
            <a:br>
              <a:rPr lang="en-US" sz="2000" i="1" dirty="0">
                <a:solidFill>
                  <a:srgbClr val="FFFFFF"/>
                </a:solidFill>
              </a:rPr>
            </a:br>
            <a:br>
              <a:rPr lang="en-US" sz="2000" i="1" dirty="0"/>
            </a:br>
            <a:r>
              <a:rPr lang="en-US" sz="2700" i="1" dirty="0">
                <a:solidFill>
                  <a:schemeClr val="bg1"/>
                </a:solidFill>
              </a:rPr>
              <a:t>Jesus</a:t>
            </a:r>
            <a:r>
              <a:rPr lang="en-US" sz="2000" i="1" dirty="0">
                <a:solidFill>
                  <a:schemeClr val="bg1"/>
                </a:solidFill>
              </a:rPr>
              <a:t> </a:t>
            </a:r>
            <a:br>
              <a:rPr lang="en-US" sz="2000" i="1" dirty="0">
                <a:solidFill>
                  <a:schemeClr val="bg1"/>
                </a:solidFill>
              </a:rPr>
            </a:br>
            <a:br>
              <a:rPr lang="en-US" sz="2000" i="1" dirty="0">
                <a:solidFill>
                  <a:schemeClr val="bg1"/>
                </a:solidFill>
              </a:rPr>
            </a:br>
            <a:r>
              <a:rPr lang="en-US" sz="2700" i="1" dirty="0">
                <a:solidFill>
                  <a:schemeClr val="bg1"/>
                </a:solidFill>
              </a:rPr>
              <a:t>Angels</a:t>
            </a:r>
            <a:r>
              <a:rPr lang="en-US" sz="2000" i="1" dirty="0">
                <a:solidFill>
                  <a:schemeClr val="bg1"/>
                </a:solidFill>
              </a:rPr>
              <a:t> </a:t>
            </a:r>
            <a:br>
              <a:rPr lang="en-US" sz="2000" i="1" dirty="0">
                <a:solidFill>
                  <a:schemeClr val="bg1"/>
                </a:solidFill>
              </a:rPr>
            </a:br>
            <a:br>
              <a:rPr lang="en-US" sz="2000" i="1" dirty="0">
                <a:solidFill>
                  <a:schemeClr val="bg1"/>
                </a:solidFill>
              </a:rPr>
            </a:br>
            <a:r>
              <a:rPr lang="en-US" sz="2700" i="1" dirty="0">
                <a:solidFill>
                  <a:schemeClr val="bg1"/>
                </a:solidFill>
              </a:rPr>
              <a:t>John </a:t>
            </a:r>
            <a:br>
              <a:rPr lang="en-US" sz="2000" i="1" dirty="0">
                <a:solidFill>
                  <a:schemeClr val="bg1"/>
                </a:solidFill>
              </a:rPr>
            </a:br>
            <a:br>
              <a:rPr lang="en-US" sz="2000" i="1" dirty="0">
                <a:solidFill>
                  <a:schemeClr val="bg1"/>
                </a:solidFill>
              </a:rPr>
            </a:br>
            <a:r>
              <a:rPr lang="en-US" sz="2000" i="1" dirty="0">
                <a:solidFill>
                  <a:schemeClr val="bg1"/>
                </a:solidFill>
              </a:rPr>
              <a:t>Angel of the Church </a:t>
            </a:r>
            <a:r>
              <a:rPr lang="en-US" sz="1300" i="1" dirty="0">
                <a:solidFill>
                  <a:schemeClr val="bg1"/>
                </a:solidFill>
              </a:rPr>
              <a:t>(2:1)</a:t>
            </a:r>
            <a:br>
              <a:rPr lang="en-US" sz="2000" i="1" dirty="0">
                <a:solidFill>
                  <a:schemeClr val="bg1"/>
                </a:solidFill>
              </a:rPr>
            </a:br>
            <a:br>
              <a:rPr lang="en-US" sz="2000" i="1" dirty="0">
                <a:solidFill>
                  <a:schemeClr val="bg1"/>
                </a:solidFill>
              </a:rPr>
            </a:br>
            <a:r>
              <a:rPr lang="en-US" sz="2000" i="1" dirty="0">
                <a:solidFill>
                  <a:schemeClr val="bg1"/>
                </a:solidFill>
              </a:rPr>
              <a:t>SERVANTS 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2297476" y="2491003"/>
            <a:ext cx="8709" cy="339635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2293122" y="3202509"/>
            <a:ext cx="8709" cy="339635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2293121" y="3943639"/>
            <a:ext cx="8709" cy="339635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2278839" y="4655145"/>
            <a:ext cx="8709" cy="339635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2301830" y="5455342"/>
            <a:ext cx="8709" cy="339635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2818767" y="3172812"/>
            <a:ext cx="7122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 panose="020B0502020104020203"/>
                <a:ea typeface="+mn-ea"/>
                <a:cs typeface="+mn-cs"/>
              </a:rPr>
              <a:t>Show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818767" y="3927905"/>
            <a:ext cx="10291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 panose="020B0502020104020203"/>
                <a:ea typeface="+mn-ea"/>
                <a:cs typeface="+mn-cs"/>
              </a:rPr>
              <a:t>Signified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625979" y="4585799"/>
            <a:ext cx="14702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 panose="020B0502020104020203"/>
                <a:ea typeface="+mn-ea"/>
                <a:cs typeface="+mn-cs"/>
              </a:rPr>
              <a:t>Bore Witness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627682" y="5394933"/>
            <a:ext cx="14246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 panose="020B0502020104020203"/>
                <a:ea typeface="+mn-ea"/>
                <a:cs typeface="+mn-cs"/>
              </a:rPr>
              <a:t>Read &amp; Hear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843639" y="2425934"/>
            <a:ext cx="6712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 panose="020B0502020104020203"/>
                <a:ea typeface="+mn-ea"/>
                <a:cs typeface="+mn-cs"/>
              </a:rPr>
              <a:t>Gave</a:t>
            </a:r>
          </a:p>
        </p:txBody>
      </p:sp>
    </p:spTree>
    <p:extLst>
      <p:ext uri="{BB962C8B-B14F-4D97-AF65-F5344CB8AC3E}">
        <p14:creationId xmlns:p14="http://schemas.microsoft.com/office/powerpoint/2010/main" val="13130477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26B4480E-B7FF-4481-890E-043A69AE6F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 panose="020B0502020104020203"/>
              <a:ea typeface="+mn-ea"/>
              <a:cs typeface="+mn-cs"/>
            </a:endParaRPr>
          </a:p>
        </p:txBody>
      </p:sp>
      <p:pic>
        <p:nvPicPr>
          <p:cNvPr id="4" name="Picture 4" descr="A picture containing indoor, table, sitting, building&#10;&#10;Description generated with very high confidence">
            <a:extLst>
              <a:ext uri="{FF2B5EF4-FFF2-40B4-BE49-F238E27FC236}">
                <a16:creationId xmlns:a16="http://schemas.microsoft.com/office/drawing/2014/main" id="{3DA323A1-ABE7-4844-AB15-5708039E5E1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9256" r="9091" b="1442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64C13BAB-7C00-4D21-A857-E3D41C0A2A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068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F1FF39A-AC3C-4066-9D4C-519AA22812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068" y="601201"/>
            <a:ext cx="3702134" cy="5791132"/>
          </a:xfrm>
          <a:prstGeom prst="rect">
            <a:avLst/>
          </a:prstGeom>
          <a:solidFill>
            <a:srgbClr val="465359">
              <a:alpha val="97000"/>
            </a:srgbClr>
          </a:solidFill>
          <a:ln w="63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9961D2D-BCF6-4077-98AD-299420E8C4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8881" y="2619911"/>
            <a:ext cx="3640507" cy="3384205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 </a:t>
            </a:r>
            <a:r>
              <a:rPr lang="en-US" sz="4000" dirty="0">
                <a:solidFill>
                  <a:srgbClr val="FFFFFF"/>
                </a:solidFill>
              </a:rPr>
              <a:t>Movie (</a:t>
            </a:r>
            <a:r>
              <a:rPr lang="en-US" sz="4000" dirty="0" err="1">
                <a:solidFill>
                  <a:srgbClr val="FFFFFF"/>
                </a:solidFill>
              </a:rPr>
              <a:t>sHOW</a:t>
            </a:r>
            <a:r>
              <a:rPr lang="en-US" sz="4000" dirty="0">
                <a:solidFill>
                  <a:srgbClr val="FFFFFF"/>
                </a:solidFill>
              </a:rPr>
              <a:t>)</a:t>
            </a:r>
            <a:br>
              <a:rPr lang="en-US" sz="4000" dirty="0"/>
            </a:br>
            <a:br>
              <a:rPr lang="en-US" dirty="0">
                <a:solidFill>
                  <a:srgbClr val="FFFFFF"/>
                </a:solidFill>
              </a:rPr>
            </a:br>
            <a:r>
              <a:rPr lang="en-US" dirty="0">
                <a:solidFill>
                  <a:srgbClr val="FFFFFF"/>
                </a:solidFill>
              </a:rPr>
              <a:t>"I Saw" </a:t>
            </a:r>
            <a:br>
              <a:rPr lang="en-US" dirty="0">
                <a:solidFill>
                  <a:srgbClr val="FFFFFF"/>
                </a:solidFill>
              </a:rPr>
            </a:br>
            <a:r>
              <a:rPr lang="en-US" sz="2700" dirty="0">
                <a:solidFill>
                  <a:srgbClr val="FFFFFF"/>
                </a:solidFill>
              </a:rPr>
              <a:t>36 Times</a:t>
            </a:r>
            <a:br>
              <a:rPr lang="en-US" sz="2700" dirty="0">
                <a:solidFill>
                  <a:srgbClr val="FFFFFF"/>
                </a:solidFill>
              </a:rPr>
            </a:br>
            <a:br>
              <a:rPr lang="en-US" sz="2700" dirty="0">
                <a:solidFill>
                  <a:srgbClr val="FFFFFF"/>
                </a:solidFill>
              </a:rPr>
            </a:br>
            <a:r>
              <a:rPr lang="en-US" sz="2700" dirty="0">
                <a:solidFill>
                  <a:srgbClr val="FFFFFF"/>
                </a:solidFill>
              </a:rPr>
              <a:t>"</a:t>
            </a:r>
            <a:r>
              <a:rPr lang="en-US" sz="2700" dirty="0" err="1">
                <a:solidFill>
                  <a:srgbClr val="FFFFFF"/>
                </a:solidFill>
              </a:rPr>
              <a:t>sEE</a:t>
            </a:r>
            <a:r>
              <a:rPr lang="en-US" sz="2700" dirty="0">
                <a:solidFill>
                  <a:srgbClr val="FFFFFF"/>
                </a:solidFill>
              </a:rPr>
              <a:t>, </a:t>
            </a:r>
            <a:r>
              <a:rPr lang="en-US" sz="2700" dirty="0" err="1">
                <a:solidFill>
                  <a:srgbClr val="FFFFFF"/>
                </a:solidFill>
              </a:rPr>
              <a:t>sAW</a:t>
            </a:r>
            <a:r>
              <a:rPr lang="en-US" sz="2700" dirty="0">
                <a:solidFill>
                  <a:srgbClr val="FFFFFF"/>
                </a:solidFill>
              </a:rPr>
              <a:t>, </a:t>
            </a:r>
            <a:r>
              <a:rPr lang="en-US" sz="2700" dirty="0" err="1">
                <a:solidFill>
                  <a:srgbClr val="FFFFFF"/>
                </a:solidFill>
              </a:rPr>
              <a:t>sHOWN</a:t>
            </a:r>
            <a:r>
              <a:rPr lang="en-US" sz="2700" dirty="0">
                <a:solidFill>
                  <a:srgbClr val="FFFFFF"/>
                </a:solidFill>
              </a:rPr>
              <a:t>" 69+ tIMES</a:t>
            </a:r>
            <a:br>
              <a:rPr lang="en-US" sz="1600" i="1" dirty="0"/>
            </a:br>
            <a:br>
              <a:rPr lang="en-US" sz="2000" i="1" dirty="0"/>
            </a:br>
            <a:br>
              <a:rPr lang="en-US" sz="2000" i="1" dirty="0"/>
            </a:br>
            <a:r>
              <a:rPr lang="en-US" sz="2700" i="1" dirty="0">
                <a:solidFill>
                  <a:schemeClr val="bg1"/>
                </a:solidFill>
              </a:rPr>
              <a:t>7 Time in Chapter 1</a:t>
            </a:r>
            <a:br>
              <a:rPr lang="en-US" sz="2000" i="1" dirty="0"/>
            </a:br>
            <a:br>
              <a:rPr lang="en-US" sz="2000" i="1" dirty="0"/>
            </a:br>
            <a:endParaRPr lang="en-US" sz="2000" i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87216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26B4480E-B7FF-4481-890E-043A69AE6F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 panose="020B0502020104020203"/>
              <a:ea typeface="+mn-ea"/>
              <a:cs typeface="+mn-cs"/>
            </a:endParaRPr>
          </a:p>
        </p:txBody>
      </p:sp>
      <p:pic>
        <p:nvPicPr>
          <p:cNvPr id="4" name="Picture 4" descr="A picture containing indoor, table, sitting, building&#10;&#10;Description generated with very high confidence">
            <a:extLst>
              <a:ext uri="{FF2B5EF4-FFF2-40B4-BE49-F238E27FC236}">
                <a16:creationId xmlns:a16="http://schemas.microsoft.com/office/drawing/2014/main" id="{3DA323A1-ABE7-4844-AB15-5708039E5E1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9256" r="9091" b="1442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64C13BAB-7C00-4D21-A857-E3D41C0A2A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068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F1FF39A-AC3C-4066-9D4C-519AA22812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068" y="601201"/>
            <a:ext cx="3702134" cy="5791132"/>
          </a:xfrm>
          <a:prstGeom prst="rect">
            <a:avLst/>
          </a:prstGeom>
          <a:solidFill>
            <a:srgbClr val="465359">
              <a:alpha val="97000"/>
            </a:srgbClr>
          </a:solidFill>
          <a:ln w="63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9961D2D-BCF6-4077-98AD-299420E8C4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9695" y="2902450"/>
            <a:ext cx="3509654" cy="245097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 </a:t>
            </a:r>
            <a:br>
              <a:rPr lang="en-US" dirty="0"/>
            </a:br>
            <a:r>
              <a:rPr lang="en-US" dirty="0">
                <a:solidFill>
                  <a:srgbClr val="FFFFFF"/>
                </a:solidFill>
              </a:rPr>
              <a:t>Shortly</a:t>
            </a:r>
            <a:br>
              <a:rPr lang="en-US" dirty="0">
                <a:solidFill>
                  <a:srgbClr val="FFFFFF"/>
                </a:solidFill>
              </a:rPr>
            </a:br>
            <a:r>
              <a:rPr lang="en-US" sz="2800" dirty="0">
                <a:solidFill>
                  <a:srgbClr val="FFFFFF"/>
                </a:solidFill>
              </a:rPr>
              <a:t>Revelation 1:1</a:t>
            </a:r>
            <a:br>
              <a:rPr lang="en-US" sz="2800" dirty="0">
                <a:solidFill>
                  <a:srgbClr val="FFFFFF"/>
                </a:solidFill>
              </a:rPr>
            </a:br>
            <a:r>
              <a:rPr lang="en-US" sz="2800" dirty="0">
                <a:solidFill>
                  <a:srgbClr val="FFFFFF"/>
                </a:solidFill>
              </a:rPr>
              <a:t>Revelation 22:6</a:t>
            </a:r>
            <a:br>
              <a:rPr lang="en-US" sz="2000" i="1" dirty="0"/>
            </a:br>
            <a:br>
              <a:rPr lang="en-US" sz="2000" i="1" dirty="0"/>
            </a:br>
            <a:br>
              <a:rPr lang="en-US" sz="2000" i="1" dirty="0"/>
            </a:br>
            <a:br>
              <a:rPr lang="en-US" sz="2000" i="1" dirty="0"/>
            </a:br>
            <a:endParaRPr lang="en-US" sz="2000" i="1" dirty="0">
              <a:solidFill>
                <a:srgbClr val="FFFFFF"/>
              </a:solidFill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7F710BD3-4AE5-4A3A-9FF4-68AF468C9DFB}"/>
              </a:ext>
            </a:extLst>
          </p:cNvPr>
          <p:cNvSpPr txBox="1">
            <a:spLocks/>
          </p:cNvSpPr>
          <p:nvPr/>
        </p:nvSpPr>
        <p:spPr>
          <a:xfrm>
            <a:off x="540792" y="794535"/>
            <a:ext cx="3509654" cy="2553711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b="0" kern="1200" cap="all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all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Schoolbook" panose="020B0502020104020203"/>
                <a:ea typeface="+mj-ea"/>
                <a:cs typeface="+mj-cs"/>
              </a:rPr>
              <a:t> </a:t>
            </a:r>
            <a:br>
              <a:rPr kumimoji="0" lang="en-US" sz="3600" b="0" i="0" u="none" strike="noStrike" kern="1200" cap="all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Schoolbook" panose="020B0502020104020203"/>
                <a:ea typeface="+mj-ea"/>
                <a:cs typeface="+mj-cs"/>
              </a:rPr>
            </a:br>
            <a:r>
              <a:rPr kumimoji="0" lang="en-US" sz="3600" b="0" i="0" u="none" strike="noStrike" kern="1200" cap="all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Schoolbook" panose="020B0502020104020203"/>
                <a:ea typeface="+mj-ea"/>
                <a:cs typeface="+mj-cs"/>
              </a:rPr>
              <a:t>When?</a:t>
            </a:r>
            <a:br>
              <a:rPr kumimoji="0" lang="en-US" sz="2000" b="0" i="1" u="none" strike="noStrike" kern="1200" cap="all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Schoolbook" panose="020B0502020104020203"/>
                <a:ea typeface="+mj-ea"/>
                <a:cs typeface="+mj-cs"/>
              </a:rPr>
            </a:br>
            <a:br>
              <a:rPr kumimoji="0" lang="en-US" sz="2000" b="0" i="1" u="none" strike="noStrike" kern="1200" cap="all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Schoolbook" panose="020B0502020104020203"/>
                <a:ea typeface="+mj-ea"/>
                <a:cs typeface="+mj-cs"/>
              </a:rPr>
            </a:br>
            <a:br>
              <a:rPr kumimoji="0" lang="en-US" sz="2000" b="0" i="1" u="none" strike="noStrike" kern="1200" cap="all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Schoolbook" panose="020B0502020104020203"/>
                <a:ea typeface="+mj-ea"/>
                <a:cs typeface="+mj-cs"/>
              </a:rPr>
            </a:br>
            <a:endParaRPr kumimoji="0" lang="en-US" sz="2000" b="0" i="1" u="none" strike="noStrike" kern="1200" cap="all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Schoolbook" panose="020B0502020104020203"/>
              <a:ea typeface="+mj-ea"/>
              <a:cs typeface="+mj-cs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8B35DC0-D33F-44A4-A1B2-C2A37AF1D62E}"/>
              </a:ext>
            </a:extLst>
          </p:cNvPr>
          <p:cNvGrpSpPr/>
          <p:nvPr/>
        </p:nvGrpSpPr>
        <p:grpSpPr>
          <a:xfrm>
            <a:off x="540793" y="4099390"/>
            <a:ext cx="3509654" cy="2450970"/>
            <a:chOff x="-238331" y="4056581"/>
            <a:chExt cx="3509654" cy="2450970"/>
          </a:xfrm>
        </p:grpSpPr>
        <p:sp>
          <p:nvSpPr>
            <p:cNvPr id="5" name="Title 1">
              <a:extLst>
                <a:ext uri="{FF2B5EF4-FFF2-40B4-BE49-F238E27FC236}">
                  <a16:creationId xmlns:a16="http://schemas.microsoft.com/office/drawing/2014/main" id="{2CA0A99D-9592-4963-B587-D01112BC331B}"/>
                </a:ext>
              </a:extLst>
            </p:cNvPr>
            <p:cNvSpPr txBox="1">
              <a:spLocks/>
            </p:cNvSpPr>
            <p:nvPr/>
          </p:nvSpPr>
          <p:spPr>
            <a:xfrm>
              <a:off x="-238331" y="4056581"/>
              <a:ext cx="3509654" cy="2450970"/>
            </a:xfrm>
            <a:prstGeom prst="rect">
              <a:avLst/>
            </a:prstGeom>
            <a:effectLst/>
          </p:spPr>
          <p:txBody>
            <a:bodyPr vert="horz" lIns="91440" tIns="45720" rIns="91440" bIns="45720" rtlCol="0" anchor="b">
              <a:normAutofit fontScale="97500"/>
            </a:bodyPr>
            <a:lstStyle>
              <a:lvl1pPr algn="l" defTabSz="457200" rtl="0" eaLnBrk="1" latinLnBrk="0" hangingPunct="1">
                <a:lnSpc>
                  <a:spcPct val="100000"/>
                </a:lnSpc>
                <a:spcBef>
                  <a:spcPct val="0"/>
                </a:spcBef>
                <a:buNone/>
                <a:defRPr sz="3600" b="0" kern="1200" cap="all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+mj-ea"/>
                  <a:cs typeface="+mj-cs"/>
                </a:defRPr>
              </a:lvl1pPr>
              <a:lvl2pPr eaLnBrk="1" hangingPunct="1">
                <a:defRPr>
                  <a:solidFill>
                    <a:schemeClr val="tx2"/>
                  </a:solidFill>
                </a:defRPr>
              </a:lvl2pPr>
              <a:lvl3pPr eaLnBrk="1" hangingPunct="1">
                <a:defRPr>
                  <a:solidFill>
                    <a:schemeClr val="tx2"/>
                  </a:solidFill>
                </a:defRPr>
              </a:lvl3pPr>
              <a:lvl4pPr eaLnBrk="1" hangingPunct="1">
                <a:defRPr>
                  <a:solidFill>
                    <a:schemeClr val="tx2"/>
                  </a:solidFill>
                </a:defRPr>
              </a:lvl4pPr>
              <a:lvl5pPr eaLnBrk="1" hangingPunct="1">
                <a:defRPr>
                  <a:solidFill>
                    <a:schemeClr val="tx2"/>
                  </a:solidFill>
                </a:defRPr>
              </a:lvl5pPr>
              <a:lvl6pPr eaLnBrk="1" hangingPunct="1">
                <a:defRPr>
                  <a:solidFill>
                    <a:schemeClr val="tx2"/>
                  </a:solidFill>
                </a:defRPr>
              </a:lvl6pPr>
              <a:lvl7pPr eaLnBrk="1" hangingPunct="1">
                <a:defRPr>
                  <a:solidFill>
                    <a:schemeClr val="tx2"/>
                  </a:solidFill>
                </a:defRPr>
              </a:lvl7pPr>
              <a:lvl8pPr eaLnBrk="1" hangingPunct="1">
                <a:defRPr>
                  <a:solidFill>
                    <a:schemeClr val="tx2"/>
                  </a:solidFill>
                </a:defRPr>
              </a:lvl8pPr>
              <a:lvl9pPr eaLnBrk="1" hangingPunct="1">
                <a:defRPr>
                  <a:solidFill>
                    <a:schemeClr val="tx2"/>
                  </a:solidFill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all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Schoolbook" panose="020B0502020104020203"/>
                  <a:ea typeface="+mj-ea"/>
                  <a:cs typeface="+mj-cs"/>
                </a:rPr>
                <a:t>KEy</a:t>
              </a:r>
              <a:br>
                <a:rPr kumimoji="0" lang="en-US" sz="2000" b="0" i="1" u="none" strike="noStrike" kern="1200" cap="all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entury Schoolbook" panose="020B0502020104020203"/>
                  <a:ea typeface="+mj-ea"/>
                  <a:cs typeface="+mj-cs"/>
                </a:rPr>
              </a:br>
              <a:br>
                <a:rPr kumimoji="0" lang="en-US" sz="2000" b="0" i="1" u="none" strike="noStrike" kern="1200" cap="all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entury Schoolbook" panose="020B0502020104020203"/>
                  <a:ea typeface="+mj-ea"/>
                  <a:cs typeface="+mj-cs"/>
                </a:rPr>
              </a:br>
              <a:br>
                <a:rPr kumimoji="0" lang="en-US" sz="2000" b="0" i="1" u="none" strike="noStrike" kern="1200" cap="all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entury Schoolbook" panose="020B0502020104020203"/>
                  <a:ea typeface="+mj-ea"/>
                  <a:cs typeface="+mj-cs"/>
                </a:rPr>
              </a:br>
              <a:endParaRPr kumimoji="0" lang="en-US" sz="2000" b="0" i="1" u="none" strike="noStrike" kern="1200" cap="all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Schoolbook" panose="020B0502020104020203"/>
                <a:ea typeface="+mj-ea"/>
                <a:cs typeface="+mj-cs"/>
              </a:endParaRPr>
            </a:p>
          </p:txBody>
        </p:sp>
        <p:pic>
          <p:nvPicPr>
            <p:cNvPr id="6" name="Picture 7" descr="A picture containing table, yellow, holding&#10;&#10;Description generated with very high confidence">
              <a:extLst>
                <a:ext uri="{FF2B5EF4-FFF2-40B4-BE49-F238E27FC236}">
                  <a16:creationId xmlns:a16="http://schemas.microsoft.com/office/drawing/2014/main" id="{A466C27A-772E-4337-8364-AD2A7B0388D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837473B0-CC2E-450A-ABE3-18F120FF3D39}">
                  <a1611:picAttrSrcUrl xmlns:a1611="http://schemas.microsoft.com/office/drawing/2016/11/main" r:id="rId5"/>
                </a:ext>
              </a:extLst>
            </a:blip>
            <a:stretch>
              <a:fillRect/>
            </a:stretch>
          </p:blipFill>
          <p:spPr>
            <a:xfrm>
              <a:off x="383569" y="4822861"/>
              <a:ext cx="757990" cy="74796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81278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26B4480E-B7FF-4481-890E-043A69AE6F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 panose="020B0502020104020203"/>
              <a:ea typeface="+mn-ea"/>
              <a:cs typeface="+mn-cs"/>
            </a:endParaRPr>
          </a:p>
        </p:txBody>
      </p:sp>
      <p:pic>
        <p:nvPicPr>
          <p:cNvPr id="4" name="Picture 4" descr="A picture containing indoor, table, sitting, building&#10;&#10;Description generated with very high confidence">
            <a:extLst>
              <a:ext uri="{FF2B5EF4-FFF2-40B4-BE49-F238E27FC236}">
                <a16:creationId xmlns:a16="http://schemas.microsoft.com/office/drawing/2014/main" id="{3DA323A1-ABE7-4844-AB15-5708039E5E1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9256" r="9091" b="1442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64C13BAB-7C00-4D21-A857-E3D41C0A2A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068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F1FF39A-AC3C-4066-9D4C-519AA22812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068" y="601201"/>
            <a:ext cx="3702134" cy="5791132"/>
          </a:xfrm>
          <a:prstGeom prst="rect">
            <a:avLst/>
          </a:prstGeom>
          <a:solidFill>
            <a:srgbClr val="465359">
              <a:alpha val="97000"/>
            </a:srgbClr>
          </a:solidFill>
          <a:ln w="63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9961D2D-BCF6-4077-98AD-299420E8C4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4308" y="3074126"/>
            <a:ext cx="3509654" cy="297598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 </a:t>
            </a:r>
            <a:br>
              <a:rPr lang="en-US" dirty="0"/>
            </a:br>
            <a:r>
              <a:rPr lang="en-US" dirty="0">
                <a:solidFill>
                  <a:srgbClr val="FFFFFF"/>
                </a:solidFill>
              </a:rPr>
              <a:t>Word of God</a:t>
            </a:r>
            <a:br>
              <a:rPr lang="en-US" dirty="0">
                <a:solidFill>
                  <a:srgbClr val="FFFFFF"/>
                </a:solidFill>
              </a:rPr>
            </a:br>
            <a:br>
              <a:rPr lang="en-US" dirty="0">
                <a:solidFill>
                  <a:srgbClr val="FFFFFF"/>
                </a:solidFill>
              </a:rPr>
            </a:br>
            <a:r>
              <a:rPr lang="en-US" dirty="0">
                <a:solidFill>
                  <a:srgbClr val="FFFFFF"/>
                </a:solidFill>
              </a:rPr>
              <a:t>Testimony of Jesus</a:t>
            </a:r>
            <a:br>
              <a:rPr lang="en-US" dirty="0">
                <a:solidFill>
                  <a:srgbClr val="FFFFFF"/>
                </a:solidFill>
              </a:rPr>
            </a:br>
            <a:br>
              <a:rPr lang="en-US" dirty="0">
                <a:solidFill>
                  <a:srgbClr val="FFFFFF"/>
                </a:solidFill>
              </a:rPr>
            </a:br>
            <a:r>
              <a:rPr lang="en-US" dirty="0">
                <a:solidFill>
                  <a:srgbClr val="FFFFFF"/>
                </a:solidFill>
              </a:rPr>
              <a:t>All he Saw</a:t>
            </a:r>
            <a:endParaRPr lang="en-US" sz="2000" i="1" dirty="0">
              <a:solidFill>
                <a:srgbClr val="FFFFFF"/>
              </a:solidFill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7F710BD3-4AE5-4A3A-9FF4-68AF468C9DFB}"/>
              </a:ext>
            </a:extLst>
          </p:cNvPr>
          <p:cNvSpPr txBox="1">
            <a:spLocks/>
          </p:cNvSpPr>
          <p:nvPr/>
        </p:nvSpPr>
        <p:spPr>
          <a:xfrm>
            <a:off x="582428" y="560808"/>
            <a:ext cx="3509654" cy="2553711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rmAutofit fontScale="90000" lnSpcReduction="20000"/>
          </a:bodyPr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b="0" kern="1200" cap="all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all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Schoolbook" panose="020B0502020104020203"/>
                <a:ea typeface="+mj-ea"/>
                <a:cs typeface="+mj-cs"/>
              </a:rPr>
              <a:t> </a:t>
            </a:r>
            <a:br>
              <a:rPr kumimoji="0" lang="en-US" sz="3600" b="0" i="0" u="none" strike="noStrike" kern="1200" cap="all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Schoolbook" panose="020B0502020104020203"/>
                <a:ea typeface="+mj-ea"/>
                <a:cs typeface="+mj-cs"/>
              </a:rPr>
            </a:br>
            <a:r>
              <a:rPr kumimoji="0" lang="en-US" sz="4000" b="0" i="0" u="none" strike="noStrike" kern="1200" cap="all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Schoolbook" panose="020B0502020104020203"/>
                <a:ea typeface="+mj-ea"/>
                <a:cs typeface="+mj-cs"/>
              </a:rPr>
              <a:t>John Bore Witness </a:t>
            </a:r>
            <a:endParaRPr kumimoji="0" lang="en-US" sz="3600" b="0" i="0" u="none" strike="noStrike" kern="1200" cap="all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Schoolbook" panose="020B0502020104020203"/>
              <a:ea typeface="+mj-ea"/>
              <a:cs typeface="+mj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all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Schoolbook" panose="020B0502020104020203"/>
                <a:ea typeface="+mj-ea"/>
                <a:cs typeface="+mj-cs"/>
              </a:rPr>
              <a:t>(v. 2)</a:t>
            </a:r>
            <a:br>
              <a:rPr kumimoji="0" lang="en-US" sz="2000" b="0" i="1" u="none" strike="noStrike" kern="1200" cap="all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Schoolbook" panose="020B0502020104020203"/>
                <a:ea typeface="+mj-ea"/>
                <a:cs typeface="+mj-cs"/>
              </a:rPr>
            </a:br>
            <a:br>
              <a:rPr kumimoji="0" lang="en-US" sz="2000" b="0" i="1" u="none" strike="noStrike" kern="1200" cap="all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Schoolbook" panose="020B0502020104020203"/>
                <a:ea typeface="+mj-ea"/>
                <a:cs typeface="+mj-cs"/>
              </a:rPr>
            </a:br>
            <a:br>
              <a:rPr kumimoji="0" lang="en-US" sz="2000" b="0" i="1" u="none" strike="noStrike" kern="1200" cap="all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Schoolbook" panose="020B0502020104020203"/>
                <a:ea typeface="+mj-ea"/>
                <a:cs typeface="+mj-cs"/>
              </a:rPr>
            </a:br>
            <a:endParaRPr kumimoji="0" lang="en-US" sz="2000" b="0" i="1" u="none" strike="noStrike" kern="1200" cap="all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Schoolbook" panose="020B0502020104020203"/>
              <a:ea typeface="+mj-ea"/>
              <a:cs typeface="+mj-cs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1001486" y="2608459"/>
            <a:ext cx="2542903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62193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0F030B-FFBB-442B-ABD4-3AD636254F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5507" y="-42720"/>
            <a:ext cx="11029616" cy="1188720"/>
          </a:xfrm>
        </p:spPr>
        <p:txBody>
          <a:bodyPr>
            <a:normAutofit/>
          </a:bodyPr>
          <a:lstStyle/>
          <a:p>
            <a:r>
              <a:rPr lang="en-US" sz="360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6E719A-9709-4D5C-9AF7-E0650CEF82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1955584"/>
            <a:ext cx="11029615" cy="4019766"/>
          </a:xfrm>
        </p:spPr>
        <p:txBody>
          <a:bodyPr vert="horz" lIns="91440" tIns="45720" rIns="91440" bIns="45720" rtlCol="0" anchor="ctr">
            <a:noAutofit/>
          </a:bodyPr>
          <a:lstStyle/>
          <a:p>
            <a:pPr marL="0" indent="0" algn="ctr">
              <a:buNone/>
            </a:pPr>
            <a:r>
              <a:rPr lang="en-US" sz="2800" dirty="0">
                <a:ea typeface="+mn-lt"/>
                <a:cs typeface="+mn-lt"/>
              </a:rPr>
              <a:t>Chapter 1-11: </a:t>
            </a:r>
          </a:p>
          <a:p>
            <a:pPr marL="0" indent="0" algn="ctr">
              <a:buNone/>
            </a:pPr>
            <a:r>
              <a:rPr lang="en-US" sz="2800" dirty="0">
                <a:ea typeface="+mn-lt"/>
                <a:cs typeface="+mn-lt"/>
              </a:rPr>
              <a:t>Battle From Earth’s Perspective</a:t>
            </a:r>
          </a:p>
          <a:p>
            <a:pPr marL="0" indent="0" algn="ctr">
              <a:buNone/>
            </a:pPr>
            <a:endParaRPr lang="en-US" sz="2800" dirty="0">
              <a:ea typeface="+mn-lt"/>
              <a:cs typeface="+mn-lt"/>
            </a:endParaRPr>
          </a:p>
          <a:p>
            <a:pPr marL="0" indent="0" algn="ctr">
              <a:buNone/>
            </a:pPr>
            <a:r>
              <a:rPr lang="en-US" sz="2800" dirty="0">
                <a:ea typeface="+mn-lt"/>
                <a:cs typeface="+mn-lt"/>
              </a:rPr>
              <a:t>Chapter 12-22: </a:t>
            </a:r>
          </a:p>
          <a:p>
            <a:pPr marL="0" indent="0" algn="ctr">
              <a:buNone/>
            </a:pPr>
            <a:r>
              <a:rPr lang="en-US" sz="2800" dirty="0">
                <a:ea typeface="+mn-lt"/>
                <a:cs typeface="+mn-lt"/>
              </a:rPr>
              <a:t>Battle in the Spiritual Realm </a:t>
            </a:r>
          </a:p>
        </p:txBody>
      </p:sp>
    </p:spTree>
    <p:extLst>
      <p:ext uri="{BB962C8B-B14F-4D97-AF65-F5344CB8AC3E}">
        <p14:creationId xmlns:p14="http://schemas.microsoft.com/office/powerpoint/2010/main" val="3156977241"/>
      </p:ext>
    </p:extLst>
  </p:cSld>
  <p:clrMapOvr>
    <a:masterClrMapping/>
  </p:clrMapOvr>
</p:sld>
</file>

<file path=ppt/theme/theme1.xml><?xml version="1.0" encoding="utf-8"?>
<a:theme xmlns:a="http://schemas.openxmlformats.org/drawingml/2006/main" name="DividendVTI">
  <a:themeElements>
    <a:clrScheme name="DividendVTI">
      <a:dk1>
        <a:sysClr val="windowText" lastClr="000000"/>
      </a:dk1>
      <a:lt1>
        <a:sysClr val="window" lastClr="FFFFFF"/>
      </a:lt1>
      <a:dk2>
        <a:srgbClr val="3D3D3D"/>
      </a:dk2>
      <a:lt2>
        <a:srgbClr val="EBEBEB"/>
      </a:lt2>
      <a:accent1>
        <a:srgbClr val="ED8428"/>
      </a:accent1>
      <a:accent2>
        <a:srgbClr val="E6C46D"/>
      </a:accent2>
      <a:accent3>
        <a:srgbClr val="537685"/>
      </a:accent3>
      <a:accent4>
        <a:srgbClr val="969FA7"/>
      </a:accent4>
      <a:accent5>
        <a:srgbClr val="A9C37C"/>
      </a:accent5>
      <a:accent6>
        <a:srgbClr val="5A8071"/>
      </a:accent6>
      <a:hlink>
        <a:srgbClr val="828282"/>
      </a:hlink>
      <a:folHlink>
        <a:srgbClr val="A5A5A5"/>
      </a:folHlink>
    </a:clrScheme>
    <a:fontScheme name="Dividend">
      <a:majorFont>
        <a:latin typeface="Century Schoolbook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ividend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videndVTI" id="{97558BDE-0B66-457C-BB6F-7B1B22DAA9B8}" vid="{F53508A3-AC60-448A-AF37-934D5F1A0D5E}"/>
    </a:ext>
  </a:extLst>
</a:theme>
</file>

<file path=ppt/theme/theme2.xml><?xml version="1.0" encoding="utf-8"?>
<a:theme xmlns:a="http://schemas.openxmlformats.org/drawingml/2006/main" name="BrushVTI">
  <a:themeElements>
    <a:clrScheme name="Custom 17">
      <a:dk1>
        <a:sysClr val="windowText" lastClr="000000"/>
      </a:dk1>
      <a:lt1>
        <a:sysClr val="window" lastClr="FFFFFF"/>
      </a:lt1>
      <a:dk2>
        <a:srgbClr val="57495C"/>
      </a:dk2>
      <a:lt2>
        <a:srgbClr val="E7E6E6"/>
      </a:lt2>
      <a:accent1>
        <a:srgbClr val="F07C98"/>
      </a:accent1>
      <a:accent2>
        <a:srgbClr val="A6778D"/>
      </a:accent2>
      <a:accent3>
        <a:srgbClr val="768BA6"/>
      </a:accent3>
      <a:accent4>
        <a:srgbClr val="E8908B"/>
      </a:accent4>
      <a:accent5>
        <a:srgbClr val="C47A93"/>
      </a:accent5>
      <a:accent6>
        <a:srgbClr val="70A8DB"/>
      </a:accent6>
      <a:hlink>
        <a:srgbClr val="EB8067"/>
      </a:hlink>
      <a:folHlink>
        <a:srgbClr val="7BC7C0"/>
      </a:folHlink>
    </a:clrScheme>
    <a:fontScheme name="Custom 3">
      <a:majorFont>
        <a:latin typeface="Elephant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rushVTI" id="{7102FA3A-9D7B-4497-8C4B-FB535AAFDE06}" vid="{C6D41F62-6FAB-440A-BEC7-CB7BF190811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4053</TotalTime>
  <Words>1611</Words>
  <Application>Microsoft Office PowerPoint</Application>
  <PresentationFormat>Widescreen</PresentationFormat>
  <Paragraphs>158</Paragraphs>
  <Slides>29</Slides>
  <Notes>0</Notes>
  <HiddenSlides>1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29</vt:i4>
      </vt:variant>
    </vt:vector>
  </HeadingPairs>
  <TitlesOfParts>
    <vt:vector size="37" baseType="lpstr">
      <vt:lpstr>Arial</vt:lpstr>
      <vt:lpstr>Century Gothic</vt:lpstr>
      <vt:lpstr>Century Schoolbook</vt:lpstr>
      <vt:lpstr>Elephant</vt:lpstr>
      <vt:lpstr>Franklin Gothic Book</vt:lpstr>
      <vt:lpstr>Wingdings 2</vt:lpstr>
      <vt:lpstr>DividendVTI</vt:lpstr>
      <vt:lpstr>BrushVTI</vt:lpstr>
      <vt:lpstr>A Study of Revelation</vt:lpstr>
      <vt:lpstr>AttitudeS</vt:lpstr>
      <vt:lpstr> Revelation  gREEK "APOKALUPSIS"  English "apocalypse"    </vt:lpstr>
      <vt:lpstr>Allusions</vt:lpstr>
      <vt:lpstr> Revelation Unveiling of Jesus  God   Jesus   Angels   John   Angel of the Church (2:1)  SERVANTS </vt:lpstr>
      <vt:lpstr> Movie (sHOW)  "I Saw"  36 Times  "sEE, sAW, sHOWN" 69+ tIMES   7 Time in Chapter 1  </vt:lpstr>
      <vt:lpstr>  Shortly Revelation 1:1 Revelation 22:6    </vt:lpstr>
      <vt:lpstr>  Word of God  Testimony of Jesus  All he Saw</vt:lpstr>
      <vt:lpstr>Outline</vt:lpstr>
      <vt:lpstr>Outline</vt:lpstr>
      <vt:lpstr>Theme</vt:lpstr>
      <vt:lpstr>Symbolic Numbers</vt:lpstr>
      <vt:lpstr>Symbolic Words (Some)</vt:lpstr>
      <vt:lpstr>Date</vt:lpstr>
      <vt:lpstr>Various Approaches of Interpretation</vt:lpstr>
      <vt:lpstr>Various Approaches of Interpretation</vt:lpstr>
      <vt:lpstr>7 Blessings of Revelation (V. 3)</vt:lpstr>
      <vt:lpstr>Seven Churches </vt:lpstr>
      <vt:lpstr>Seven Spirits (V. 4)</vt:lpstr>
      <vt:lpstr>“Seven” Attributes of Jesus (V. 5-6)</vt:lpstr>
      <vt:lpstr>PowerPoint Presentation</vt:lpstr>
      <vt:lpstr>The Vision (V. 9-17)</vt:lpstr>
      <vt:lpstr>PowerPoint Presentation</vt:lpstr>
      <vt:lpstr>The Vision (V. 9-17)</vt:lpstr>
      <vt:lpstr>The Vision (V. 9-17)</vt:lpstr>
      <vt:lpstr>The Vision (V. 9-17)</vt:lpstr>
      <vt:lpstr>The Vision (V. 9-17)</vt:lpstr>
      <vt:lpstr>The Vision (V. 9-17)</vt:lpstr>
      <vt:lpstr>Angels of the Seven Churches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Tracy Moyers</dc:creator>
  <cp:lastModifiedBy>Tracy Moyers</cp:lastModifiedBy>
  <cp:revision>508</cp:revision>
  <dcterms:created xsi:type="dcterms:W3CDTF">2020-02-29T21:38:38Z</dcterms:created>
  <dcterms:modified xsi:type="dcterms:W3CDTF">2022-07-04T22:24:53Z</dcterms:modified>
</cp:coreProperties>
</file>